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7ef211e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7ef211e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7ef211e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7ef211e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eb0f023b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eb0f023b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7ef211e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7ef211e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6b999de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6b999de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5eb0f023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5eb0f023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5eb0f023b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5eb0f023b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7ef211e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7ef211e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5eb0f023b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5eb0f023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7ef211e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7ef211e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Frequency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4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1-1 Heatmap Site Survey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65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out a floor plan (draw.io is a great source!)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NetSpot (or a similar app) on a </a:t>
            </a:r>
            <a:r>
              <a:rPr lang="en"/>
              <a:t>smartphone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 new project, and import your created floor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take accurate measurements to calibrate your floor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scan tool, walk from sector to sector and take scans. Walk to every sector and scan it until the map is complete.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203" y="1010000"/>
            <a:ext cx="1922100" cy="37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Post - RF Device in The Wild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discussion post, look around your room/dorm/house/campus building for a device that uses RF in any capacity.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the device, look into what form of RF it uses, and discuss what it uses it for.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write a paragraph about what the device is and its use cases, write a second paragraph about what type of RF it is using in as much detail as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Lastly, please upload a photo of the RF device in the wild as part of your submission.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Frequency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Frequency (RF) is a form of non-ionizing radiation. It falls on the lowest end of the electromagnetic spectrum, which includes various types of radiation such as visible light, infrared, and microwaves.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RF technology enables wireless communication, allowing devices to exchange information without physical connections.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Despite being invisible to the human eye, RF waves play a crucial role in modern technology.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612" y="3519700"/>
            <a:ext cx="2886774" cy="1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Oscillation: </a:t>
            </a:r>
            <a:r>
              <a:rPr lang="en"/>
              <a:t>the completion of a full cycle, where the wave travels from its highest point (peak) to its lowest point (trough) and back to the peak again.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Frequency:</a:t>
            </a:r>
            <a:r>
              <a:rPr lang="en"/>
              <a:t> </a:t>
            </a:r>
            <a:r>
              <a:rPr lang="en"/>
              <a:t>the number of oscillations or cycles a radio wave completes in one second, measured in hertz (Hz).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Amplitude:</a:t>
            </a:r>
            <a:r>
              <a:rPr lang="en"/>
              <a:t> the measure of the height or strength of the wave, representing the distance from the baseline (zero point) to the peak of the wave.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Oscillation, Frequency, and Amplitude (Visualized)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00" y="1017725"/>
            <a:ext cx="5749001" cy="40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Uses Radio Frequencies?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household and everyday items use Radio Frequency. Some of the most common ones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Phones &amp; WiFi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Microwaves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TV’s &amp; Remote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 Appliances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Thermometers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Monitors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 / FM Radio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50" y="2015750"/>
            <a:ext cx="5727450" cy="31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Radio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5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delegated radio frequencies for emergency </a:t>
            </a:r>
            <a:r>
              <a:rPr lang="en"/>
              <a:t>purposes. Here are some common frequencies.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in mind the measurements used for the frequencies listed.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4" y="102250"/>
            <a:ext cx="3260971" cy="49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Radio Frequencies Transmitted?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62763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waves are generated using electronic devices called transmitters.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Transmitters contain oscillating circuits that produce RF signals when supplied with electrical power.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signals are then radiated into the surrounding space as electromagnetic waves.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Oscillation = 1 Hz.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1MHz = 1,000,000 Hz / 1 Million Oscillations per second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1GHz = 1,000,000,000 Hz / 1 Billion Oscillations per second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675" y="1182825"/>
            <a:ext cx="2144775" cy="33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Radio Frequencies </a:t>
            </a:r>
            <a:r>
              <a:rPr lang="en"/>
              <a:t>Received</a:t>
            </a:r>
            <a:r>
              <a:rPr lang="en"/>
              <a:t>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waves are received and detected by devices equipped with antennas and receivers.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the antenna captures the electromagnetic waves, it induces an alternating current (AC) in the antenna's conductive elements, corresponding to the frequency of the received signal.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receiver processes these electrical signals with a tuner, extracting the transmitted information for various applications.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50" y="3545196"/>
            <a:ext cx="3536350" cy="13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Mapping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66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eat mapping refers to the process of visualizing and analyzing the distribution and strength of Radio Frequency signals within a given area. </a:t>
            </a:r>
            <a:r>
              <a:rPr lang="en"/>
              <a:t>This </a:t>
            </a:r>
            <a:r>
              <a:rPr lang="en"/>
              <a:t>provides valuable insights into signal coverage, strength, and potential interference, aiding in the design, optimization, and troubleshooting of wireless communication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measuring signal strength at various points within the coverage area, engineers can create heat maps that visualize signal propagation and identify areas with poor coverage or dead zones.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775" y="3197075"/>
            <a:ext cx="2366225" cy="19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