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7cff867e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7cff867e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7cff867e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7cff867e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f7cff867ed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f7cff867ed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f7cff867ed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f7cff867ed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7cff867e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f7cff867e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7cff867ed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7cff867ed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7cff867ed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f7cff867ed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document/d/165-Z89mNpumJwgAGCKsf7bVY1_-NzIBZtuLPBi21dj8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RFID / NFC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RFID?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Radio Frequency Identification (RFID) is a technology that uses radio waves to identify people or objects.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is a device that reads information contained in a wireless device or “tag” from a short or long range without making any physical contact or requiring a line of sight.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two primary types of RFID are Passive and Active RFID.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2413" y="3495600"/>
            <a:ext cx="1349875" cy="134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RFID (Visualized)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322525"/>
            <a:ext cx="457200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22525"/>
            <a:ext cx="457199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Active RFID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roadcasts a unique radio identifier code. They come in both transponder and beacon variants.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transponder version listens for a request from an RFID reader and transmits only when prompted.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beacon variant continuously sends a signal. As a result, the transponder version has a long battery life.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Both transponder and beacon active RFID tags often communicate in the </a:t>
            </a:r>
            <a:r>
              <a:rPr b="1" lang="en"/>
              <a:t>433 MHz and 2.45 GHz radio ranges.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most common use of Active RFID are Interstate Toll Transponders.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Passive RFID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onsists of an antenna connected to an integrated circuit.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Transmits a unique radio signal to the passive tag, and the signal gives power to the RFID tag. </a:t>
            </a:r>
            <a:r>
              <a:rPr lang="en"/>
              <a:t>The lack of power source reduces the cost and complexity compared to active RFID tags.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an be incorporated into stickers, cards and other small form factors and mass-produced </a:t>
            </a:r>
            <a:r>
              <a:rPr lang="en"/>
              <a:t>at </a:t>
            </a:r>
            <a:r>
              <a:rPr lang="en"/>
              <a:t>low cost.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support ranges of 125-134 KHz for a few inches, 13.56 MHz for a few feet, and 865-960 MHz for tens of feet.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most common use of Passive RFID can be found in Hotel Key Cards, </a:t>
            </a:r>
            <a:r>
              <a:rPr lang="en"/>
              <a:t>Key Fobs</a:t>
            </a:r>
            <a:r>
              <a:rPr lang="en"/>
              <a:t>, Our Champlain College ID’s, etc. These are typically “125KHz RFID.”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NFC?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Near Field Communication (NFC) tags work like any other RFID tag to communicate over radio waves. The two devices</a:t>
            </a:r>
            <a:r>
              <a:rPr lang="en"/>
              <a:t> — </a:t>
            </a:r>
            <a:r>
              <a:rPr lang="en"/>
              <a:t>the NFC tag and the NFC reader exchange information in NFC data exchange format.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NFC tag sends radio waves to activate the antenna in a receiving device. The recipient validates the information to complete information exchange.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technology works over a very short distance (approximately 4 inches). It operates on the 13.56MHz frequency range. NFC tags work without a battery and draw power from another device, (like a smartphone.)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NFC (Visualized)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263" y="1695450"/>
            <a:ext cx="494347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Weeks Lab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be making our own NFC Tags! Follow along with </a:t>
            </a:r>
            <a:r>
              <a:rPr lang="en" u="sng">
                <a:solidFill>
                  <a:schemeClr val="hlink"/>
                </a:solidFill>
                <a:hlinkClick r:id="rId3"/>
              </a:rPr>
              <a:t>the lab</a:t>
            </a:r>
            <a:r>
              <a:rPr lang="en"/>
              <a:t> to get started!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use any iPhone above an iPhone 7 (iOS 13+), a supported Android phone (there are too many to list), or a Flipper Zero.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Your best bet for iPhone and Android devices is to use “NFC Tools.”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