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3548b1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3548b1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3548b1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3548b1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3548b1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3548b1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3548b1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3548b1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7f58a3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7f58a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3548b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d3548b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d3548b4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d3548b4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d3548b4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d3548b4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d3548b11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d3548b11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Network Protocols &amp; Vulnerabilities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Network/Signal Jamming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 of DoS attack intended to disrupt a wireless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act of sending “noise” that will target a frequency band to disrupt genuine communications operating on that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jamming devices are relatively easy to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Highly illegal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GPS Jammer							WiFi Jammer</a:t>
            </a:r>
            <a:endParaRPr sz="15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1878625"/>
            <a:ext cx="1075500" cy="27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575" y="2571750"/>
            <a:ext cx="1896750" cy="1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Communication Technology Generations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Wireless Communication Technology is categorized by generations. Each generation implements various major technological advancements.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Generations are the following: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1G</a:t>
            </a:r>
            <a:r>
              <a:rPr lang="en"/>
              <a:t>: Released in the 1980’s. These </a:t>
            </a:r>
            <a:r>
              <a:rPr lang="en"/>
              <a:t>analog </a:t>
            </a:r>
            <a:r>
              <a:rPr lang="en"/>
              <a:t>networks enabled basic voice calls but had limited capacity and security.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2G</a:t>
            </a:r>
            <a:r>
              <a:rPr lang="en"/>
              <a:t>: Released </a:t>
            </a:r>
            <a:r>
              <a:rPr lang="en"/>
              <a:t>in the 1990’s. 1G analog was phased out and replaced with digital networks. Introduced SMS.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3G</a:t>
            </a:r>
            <a:r>
              <a:rPr lang="en"/>
              <a:t>: Released in the early 2000’s. Added video calling and mobile internet access.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4G</a:t>
            </a:r>
            <a:r>
              <a:rPr lang="en"/>
              <a:t>: Released around 2010. Significantly increased the speeds of 3G, and supported new technologies like LTE, and VoLTE (Voice over LTE).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5G</a:t>
            </a:r>
            <a:r>
              <a:rPr lang="en"/>
              <a:t>: Current. Significantly faster than 4G LTE, and can handle 100x more in traffic capacity than LTE.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Network Protocols (2G &amp; 3G)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Code-Division Multiple Access</a:t>
            </a:r>
            <a:r>
              <a:rPr lang="en"/>
              <a:t> </a:t>
            </a:r>
            <a:r>
              <a:rPr b="1" lang="en"/>
              <a:t>(CDMA, or CDMAone)</a:t>
            </a:r>
            <a:r>
              <a:rPr lang="en"/>
              <a:t> was used in 2G cellular networks across the United States. It then evolved into CDMA2000, which was released as a backwards compatible 3G replacement to CDMAone.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CDMA allows numerous signals to occupy a single transmission channel, optimizing the use of available bandwidth. The technology is used in the 800 MHz and 1.9 GHz bands.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Global System for Mobile communication</a:t>
            </a:r>
            <a:r>
              <a:rPr lang="en"/>
              <a:t> </a:t>
            </a:r>
            <a:r>
              <a:rPr b="1" lang="en"/>
              <a:t>(GSM)</a:t>
            </a:r>
            <a:r>
              <a:rPr lang="en"/>
              <a:t> was a Time-Division Multiple Access (TDMA) based protocol. It was the most common 2G technology and was used globally. The 3G replacement for GSM was the Universal Mobile Telecommunications System (UMTS).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GSM digitizes and compresses data, then sends it down a channel with two other streams of user data, each in its own time slot. It operates at either the 900 MHz or 1,800 MHz frequency band.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Network Protocols (4G &amp; 5G)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Long Term Evolution (LTE)</a:t>
            </a:r>
            <a:r>
              <a:rPr lang="en"/>
              <a:t> is based off the GSM and UMTS standards. LTE is a 4th Generation (4G) standard, and is significantly faster than its 3G counterparts. Verizon and AT&amp;T pushed LTE, while Sprint was pushing for WiMAX.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Worldwide Interoperability for Microwave Access (</a:t>
            </a:r>
            <a:r>
              <a:rPr b="1" lang="en"/>
              <a:t>W</a:t>
            </a:r>
            <a:r>
              <a:rPr b="1" lang="en"/>
              <a:t>iMAX)</a:t>
            </a:r>
            <a:r>
              <a:rPr lang="en"/>
              <a:t> was another 4G competitor. However, WiMAX didn’t use a technique to encode digital data on multiple carrier frequencies, but LTE did. As a result, Sprint changed course and began to support LTE across its network, and WiMAX began to disappear.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5G New Radio</a:t>
            </a:r>
            <a:r>
              <a:rPr lang="en"/>
              <a:t> (5G NR, or just 5G) is the latest technology that is a part of the 5th generation network. It was designed to be the global standard for the air interface of 5G networks. It is considered the successor of LTE.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Better Generation?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4G and 5G networks are currently the best options we have available to us. 5G being the better of the two. However, it isn’t available everywhere (yet).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far as 2G and 3G goes: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AT&amp;T has already shut down its 2G GSM network and most recently shut down 3G GSM/UMTS in February 2022.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T-Mobile shut down 3G GSM/UMTS in July 2022, and shut down the 3G CDMA network used by Sprint on March 31, 2022.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Verizon shut down its 3G CDMA network on December 31, 2022.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SMS Phishing (smishing)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SMS Phishing is a social engineering attack that involves sending malicious text messages with the goal of tricking people to download malware or reveal sensitive information.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IBM referenced a statistic showing that people are much more likely to click on links in text messages.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SMS click-through rates hover between 8.9 - 14.5%. By comparison, emails have an average click rate of 1.33%.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It's also harder to spot dangerous links on cell phones. For instance, on a computer, users can hover over a link to see where it leads, but on smartphones, they don't have that option.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SS7 (Signaling System 7)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of telecommunications protocols used for setting up and managing phone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Developed in the 1970’s, still used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Leading protocol for connecting network communications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call routing and translation, used for determining the best path for a call to reach its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SMS (short message service) relies on SS7 for message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surveillance capabilities for law enforcement and intelligence agencies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SS7 (Signalling System 7) continued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Unfortunately, highly vulnerable to MiTM type attacks…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simple exploits allow attackers to gain access to cell phone locations, eavesdropping on messages and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Attacks can easily reset account p</a:t>
            </a:r>
            <a:r>
              <a:rPr lang="en"/>
              <a:t>asswords using intercepted SMS based 2FA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6018" r="8255" t="0"/>
          <a:stretch/>
        </p:blipFill>
        <p:spPr>
          <a:xfrm>
            <a:off x="541625" y="2518750"/>
            <a:ext cx="3834314" cy="2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25" y="2518750"/>
            <a:ext cx="3614374" cy="240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 Swapping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Social engineering </a:t>
            </a:r>
            <a:r>
              <a:rPr lang="en"/>
              <a:t>attack</a:t>
            </a:r>
            <a:r>
              <a:rPr lang="en"/>
              <a:t> against cell phone carrier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Attacker convinces carrier into switching the victims number to a different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Attack has control over the device that the victim’s number is now paired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as one step in a larger attack to gain access to social media or bank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Attackers can now reset account passwords via SMS without knowing original passwords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