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80F714F-128A-40B3-874F-0DD06D63D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</a:t>
            </a:r>
            <a:r>
              <a:rPr lang="en-US" altLang="zh-CN" dirty="0" err="1"/>
              <a:t>ew</a:t>
            </a:r>
            <a:r>
              <a:rPr lang="en-US" altLang="zh-CN" dirty="0"/>
              <a:t> York</a:t>
            </a:r>
            <a:r>
              <a:rPr dirty="0"/>
              <a:t> Uber</a:t>
            </a:r>
            <a:r>
              <a:rPr lang="en-CA" dirty="0"/>
              <a:t> Trips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CA615C4-6EE9-4A3E-892E-77A00E4F5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2020-11-07 10:24:42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EE44-5009-406D-A8FA-FBCDAE00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 Users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8FA6-9792-44E0-9463-0B6AFF3D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Uber</a:t>
            </a:r>
          </a:p>
          <a:p>
            <a:r>
              <a:rPr lang="en-CA" dirty="0"/>
              <a:t>Uber customers</a:t>
            </a:r>
          </a:p>
          <a:p>
            <a:r>
              <a:rPr lang="en-CA" dirty="0"/>
              <a:t>Other taxi services</a:t>
            </a:r>
          </a:p>
          <a:p>
            <a:endParaRPr lang="en-CA" dirty="0"/>
          </a:p>
          <a:p>
            <a:r>
              <a:rPr lang="en-CA" dirty="0"/>
              <a:t>Reduce surge pricing</a:t>
            </a:r>
          </a:p>
          <a:p>
            <a:r>
              <a:rPr lang="en-CA" dirty="0"/>
              <a:t>Maximize capacity and Utilize resources</a:t>
            </a:r>
          </a:p>
          <a:p>
            <a:r>
              <a:rPr lang="en-CA"/>
              <a:t>Arrangement guidance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32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207A-B8FE-4217-861B-31FCC39C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1CFC-A9C9-4411-8B41-E60F3056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Uber trips</a:t>
            </a:r>
          </a:p>
          <a:p>
            <a:r>
              <a:rPr lang="en-CA" dirty="0"/>
              <a:t>Weather data</a:t>
            </a:r>
          </a:p>
        </p:txBody>
      </p:sp>
    </p:spTree>
    <p:extLst>
      <p:ext uri="{BB962C8B-B14F-4D97-AF65-F5344CB8AC3E}">
        <p14:creationId xmlns:p14="http://schemas.microsoft.com/office/powerpoint/2010/main" val="276936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ber Trip1">
            <a:extLst>
              <a:ext uri="{FF2B5EF4-FFF2-40B4-BE49-F238E27FC236}">
                <a16:creationId xmlns:a16="http://schemas.microsoft.com/office/drawing/2014/main" id="{1BBCA61F-AE04-4489-83CA-A3A0968E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ber Trip2">
            <a:extLst>
              <a:ext uri="{FF2B5EF4-FFF2-40B4-BE49-F238E27FC236}">
                <a16:creationId xmlns:a16="http://schemas.microsoft.com/office/drawing/2014/main" id="{FBE7D03B-BD1F-4DE8-8708-C6CE03A5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New York Uber Trips</vt:lpstr>
      <vt:lpstr>Target Users and Benefits</vt:lpstr>
      <vt:lpstr>Data Source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Uber Trips</dc:title>
  <dc:creator/>
  <cp:lastModifiedBy>Micah Ma</cp:lastModifiedBy>
  <cp:revision>1</cp:revision>
  <dcterms:created xsi:type="dcterms:W3CDTF">2020-11-07T15:24:48Z</dcterms:created>
  <dcterms:modified xsi:type="dcterms:W3CDTF">2020-11-24T01:59:37Z</dcterms:modified>
</cp:coreProperties>
</file>