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7E43-4099-44AE-BD3C-01DFC141F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5E0D1-E836-4887-BBF0-F8BE5EBB8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Micah miller and Vincent </a:t>
            </a:r>
            <a:r>
              <a:rPr lang="en-US" dirty="0" err="1"/>
              <a:t>daughterty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6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2D5D-91FE-4BA2-B582-84F5D3EB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1D86-19EA-4F3E-87D0-14F47015C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7577"/>
            <a:ext cx="9905998" cy="3873623"/>
          </a:xfrm>
        </p:spPr>
        <p:txBody>
          <a:bodyPr/>
          <a:lstStyle/>
          <a:p>
            <a:r>
              <a:rPr lang="en-US" dirty="0"/>
              <a:t>Homepage</a:t>
            </a:r>
          </a:p>
          <a:p>
            <a:r>
              <a:rPr lang="en-US" dirty="0"/>
              <a:t>History of Python</a:t>
            </a:r>
          </a:p>
          <a:p>
            <a:r>
              <a:rPr lang="en-US" dirty="0"/>
              <a:t>What can it do?</a:t>
            </a:r>
          </a:p>
          <a:p>
            <a:r>
              <a:rPr lang="en-US" dirty="0"/>
              <a:t>What and what is it not capable of?</a:t>
            </a:r>
          </a:p>
        </p:txBody>
      </p:sp>
    </p:spTree>
    <p:extLst>
      <p:ext uri="{BB962C8B-B14F-4D97-AF65-F5344CB8AC3E}">
        <p14:creationId xmlns:p14="http://schemas.microsoft.com/office/powerpoint/2010/main" val="88541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2FB9-3131-4078-ADB2-5C5CCA7A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4" y="161903"/>
            <a:ext cx="4527611" cy="1905000"/>
          </a:xfrm>
        </p:spPr>
        <p:txBody>
          <a:bodyPr/>
          <a:lstStyle/>
          <a:p>
            <a:r>
              <a:rPr lang="en-US" dirty="0"/>
              <a:t>Banner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3DAAB4-997E-4123-98B4-FF390FE71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145" y="610965"/>
            <a:ext cx="7989903" cy="5007120"/>
          </a:xfrm>
        </p:spPr>
      </p:pic>
    </p:spTree>
    <p:extLst>
      <p:ext uri="{BB962C8B-B14F-4D97-AF65-F5344CB8AC3E}">
        <p14:creationId xmlns:p14="http://schemas.microsoft.com/office/powerpoint/2010/main" val="281985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7E05-082E-420E-BEF2-9F073C26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F06D7D-9555-49E3-9E33-73A66E9AE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564" y="1042386"/>
            <a:ext cx="6755928" cy="4230949"/>
          </a:xfrm>
        </p:spPr>
      </p:pic>
    </p:spTree>
    <p:extLst>
      <p:ext uri="{BB962C8B-B14F-4D97-AF65-F5344CB8AC3E}">
        <p14:creationId xmlns:p14="http://schemas.microsoft.com/office/powerpoint/2010/main" val="18834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B924-B73B-4731-B52B-4A5D7B74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62" y="600723"/>
            <a:ext cx="8544125" cy="1905000"/>
          </a:xfrm>
        </p:spPr>
        <p:txBody>
          <a:bodyPr/>
          <a:lstStyle/>
          <a:p>
            <a:r>
              <a:rPr lang="en-US" dirty="0"/>
              <a:t>Background 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E321E-E0F4-429B-8DB3-692736F9C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26" y="1944209"/>
            <a:ext cx="6214772" cy="3882501"/>
          </a:xfrm>
        </p:spPr>
      </p:pic>
    </p:spTree>
    <p:extLst>
      <p:ext uri="{BB962C8B-B14F-4D97-AF65-F5344CB8AC3E}">
        <p14:creationId xmlns:p14="http://schemas.microsoft.com/office/powerpoint/2010/main" val="380717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7BC8-1A53-4E8A-AF47-DC239A8B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533" y="0"/>
            <a:ext cx="9905998" cy="1905000"/>
          </a:xfrm>
        </p:spPr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0C209-FA9F-435D-A00C-863E127AB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086" y="1524000"/>
            <a:ext cx="7885962" cy="4533900"/>
          </a:xfrm>
        </p:spPr>
      </p:pic>
    </p:spTree>
    <p:extLst>
      <p:ext uri="{BB962C8B-B14F-4D97-AF65-F5344CB8AC3E}">
        <p14:creationId xmlns:p14="http://schemas.microsoft.com/office/powerpoint/2010/main" val="391739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60</TotalTime>
  <Words>32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Python programming language</vt:lpstr>
      <vt:lpstr>Overview</vt:lpstr>
      <vt:lpstr>Banner</vt:lpstr>
      <vt:lpstr>Video</vt:lpstr>
      <vt:lpstr>Background Image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Micah Miller</dc:creator>
  <cp:lastModifiedBy>Micah Miller</cp:lastModifiedBy>
  <cp:revision>5</cp:revision>
  <dcterms:created xsi:type="dcterms:W3CDTF">2018-11-09T00:54:12Z</dcterms:created>
  <dcterms:modified xsi:type="dcterms:W3CDTF">2018-11-09T01:54:54Z</dcterms:modified>
</cp:coreProperties>
</file>