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70"/>
  </p:notesMasterIdLst>
  <p:sldIdLst>
    <p:sldId id="259" r:id="rId3"/>
    <p:sldId id="261" r:id="rId4"/>
    <p:sldId id="262" r:id="rId5"/>
    <p:sldId id="263" r:id="rId6"/>
    <p:sldId id="264" r:id="rId7"/>
    <p:sldId id="265" r:id="rId8"/>
    <p:sldId id="266" r:id="rId9"/>
    <p:sldId id="267" r:id="rId10"/>
    <p:sldId id="270" r:id="rId11"/>
    <p:sldId id="269" r:id="rId12"/>
    <p:sldId id="271" r:id="rId13"/>
    <p:sldId id="268" r:id="rId14"/>
    <p:sldId id="272" r:id="rId15"/>
    <p:sldId id="273" r:id="rId16"/>
    <p:sldId id="274" r:id="rId17"/>
    <p:sldId id="278" r:id="rId18"/>
    <p:sldId id="276" r:id="rId19"/>
    <p:sldId id="275" r:id="rId20"/>
    <p:sldId id="279" r:id="rId21"/>
    <p:sldId id="277" r:id="rId22"/>
    <p:sldId id="281" r:id="rId23"/>
    <p:sldId id="282" r:id="rId24"/>
    <p:sldId id="283" r:id="rId25"/>
    <p:sldId id="284" r:id="rId26"/>
    <p:sldId id="280" r:id="rId27"/>
    <p:sldId id="285" r:id="rId28"/>
    <p:sldId id="287" r:id="rId29"/>
    <p:sldId id="288" r:id="rId30"/>
    <p:sldId id="289" r:id="rId31"/>
    <p:sldId id="290" r:id="rId32"/>
    <p:sldId id="293" r:id="rId33"/>
    <p:sldId id="291" r:id="rId34"/>
    <p:sldId id="292" r:id="rId35"/>
    <p:sldId id="294" r:id="rId36"/>
    <p:sldId id="286" r:id="rId37"/>
    <p:sldId id="295" r:id="rId38"/>
    <p:sldId id="296" r:id="rId39"/>
    <p:sldId id="297" r:id="rId40"/>
    <p:sldId id="298" r:id="rId41"/>
    <p:sldId id="299" r:id="rId42"/>
    <p:sldId id="300" r:id="rId43"/>
    <p:sldId id="305" r:id="rId44"/>
    <p:sldId id="301" r:id="rId45"/>
    <p:sldId id="303" r:id="rId46"/>
    <p:sldId id="308" r:id="rId47"/>
    <p:sldId id="304" r:id="rId48"/>
    <p:sldId id="302" r:id="rId49"/>
    <p:sldId id="306" r:id="rId50"/>
    <p:sldId id="307" r:id="rId51"/>
    <p:sldId id="310" r:id="rId52"/>
    <p:sldId id="311" r:id="rId53"/>
    <p:sldId id="312" r:id="rId54"/>
    <p:sldId id="316" r:id="rId55"/>
    <p:sldId id="317" r:id="rId56"/>
    <p:sldId id="318" r:id="rId57"/>
    <p:sldId id="313" r:id="rId58"/>
    <p:sldId id="309" r:id="rId59"/>
    <p:sldId id="314" r:id="rId60"/>
    <p:sldId id="321" r:id="rId61"/>
    <p:sldId id="322" r:id="rId62"/>
    <p:sldId id="323" r:id="rId63"/>
    <p:sldId id="324" r:id="rId64"/>
    <p:sldId id="325" r:id="rId65"/>
    <p:sldId id="315" r:id="rId66"/>
    <p:sldId id="320" r:id="rId67"/>
    <p:sldId id="326" r:id="rId68"/>
    <p:sldId id="31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A8FA67-42B5-4ECD-8A0E-09C13B0A1B13}" v="87" dt="2022-09-23T22:33:09.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08"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s, Grant Stuart" userId="f6ad34c1-fb10-452f-ae50-8e7debb26ea5" providerId="ADAL" clId="{B2A8FA67-42B5-4ECD-8A0E-09C13B0A1B13}"/>
    <pc:docChg chg="undo custSel addSld delSld modSld sldOrd delMainMaster">
      <pc:chgData name="Williams, Grant Stuart" userId="f6ad34c1-fb10-452f-ae50-8e7debb26ea5" providerId="ADAL" clId="{B2A8FA67-42B5-4ECD-8A0E-09C13B0A1B13}" dt="2022-09-23T22:44:18.712" v="21439" actId="20577"/>
      <pc:docMkLst>
        <pc:docMk/>
      </pc:docMkLst>
      <pc:sldChg chg="new del">
        <pc:chgData name="Williams, Grant Stuart" userId="f6ad34c1-fb10-452f-ae50-8e7debb26ea5" providerId="ADAL" clId="{B2A8FA67-42B5-4ECD-8A0E-09C13B0A1B13}" dt="2022-09-20T02:59:57.504" v="37" actId="47"/>
        <pc:sldMkLst>
          <pc:docMk/>
          <pc:sldMk cId="2650384091" sldId="256"/>
        </pc:sldMkLst>
      </pc:sldChg>
      <pc:sldChg chg="delSp add del ord setBg delDesignElem">
        <pc:chgData name="Williams, Grant Stuart" userId="f6ad34c1-fb10-452f-ae50-8e7debb26ea5" providerId="ADAL" clId="{B2A8FA67-42B5-4ECD-8A0E-09C13B0A1B13}" dt="2022-09-20T02:59:36.714" v="5" actId="47"/>
        <pc:sldMkLst>
          <pc:docMk/>
          <pc:sldMk cId="842340929" sldId="258"/>
        </pc:sldMkLst>
        <pc:spChg chg="del">
          <ac:chgData name="Williams, Grant Stuart" userId="f6ad34c1-fb10-452f-ae50-8e7debb26ea5" providerId="ADAL" clId="{B2A8FA67-42B5-4ECD-8A0E-09C13B0A1B13}" dt="2022-09-20T02:59:31.947" v="2"/>
          <ac:spMkLst>
            <pc:docMk/>
            <pc:sldMk cId="842340929" sldId="258"/>
            <ac:spMk id="16" creationId="{FF4F1B1F-38C9-4BA3-8793-E2B6FC978C0A}"/>
          </ac:spMkLst>
        </pc:spChg>
        <pc:cxnChg chg="del">
          <ac:chgData name="Williams, Grant Stuart" userId="f6ad34c1-fb10-452f-ae50-8e7debb26ea5" providerId="ADAL" clId="{B2A8FA67-42B5-4ECD-8A0E-09C13B0A1B13}" dt="2022-09-20T02:59:31.947" v="2"/>
          <ac:cxnSpMkLst>
            <pc:docMk/>
            <pc:sldMk cId="842340929" sldId="258"/>
            <ac:cxnSpMk id="18" creationId="{6B5C80BC-C547-4FD8-9B68-6A9207F08580}"/>
          </ac:cxnSpMkLst>
        </pc:cxnChg>
      </pc:sldChg>
      <pc:sldChg chg="modSp">
        <pc:chgData name="Williams, Grant Stuart" userId="f6ad34c1-fb10-452f-ae50-8e7debb26ea5" providerId="ADAL" clId="{B2A8FA67-42B5-4ECD-8A0E-09C13B0A1B13}" dt="2022-09-20T02:59:47.004" v="36" actId="20577"/>
        <pc:sldMkLst>
          <pc:docMk/>
          <pc:sldMk cId="4283332811" sldId="259"/>
        </pc:sldMkLst>
        <pc:spChg chg="mod">
          <ac:chgData name="Williams, Grant Stuart" userId="f6ad34c1-fb10-452f-ae50-8e7debb26ea5" providerId="ADAL" clId="{B2A8FA67-42B5-4ECD-8A0E-09C13B0A1B13}" dt="2022-09-20T02:59:47.004" v="36" actId="20577"/>
          <ac:spMkLst>
            <pc:docMk/>
            <pc:sldMk cId="4283332811" sldId="259"/>
            <ac:spMk id="3" creationId="{DB220B70-4D50-5140-0276-47EAEE6485ED}"/>
          </ac:spMkLst>
        </pc:spChg>
      </pc:sldChg>
      <pc:sldChg chg="new del">
        <pc:chgData name="Williams, Grant Stuart" userId="f6ad34c1-fb10-452f-ae50-8e7debb26ea5" providerId="ADAL" clId="{B2A8FA67-42B5-4ECD-8A0E-09C13B0A1B13}" dt="2022-09-20T03:00:00.385" v="39" actId="680"/>
        <pc:sldMkLst>
          <pc:docMk/>
          <pc:sldMk cId="1006148073" sldId="260"/>
        </pc:sldMkLst>
      </pc:sldChg>
      <pc:sldChg chg="modSp add del mod">
        <pc:chgData name="Williams, Grant Stuart" userId="f6ad34c1-fb10-452f-ae50-8e7debb26ea5" providerId="ADAL" clId="{B2A8FA67-42B5-4ECD-8A0E-09C13B0A1B13}" dt="2022-09-20T04:16:52.541" v="1010" actId="403"/>
        <pc:sldMkLst>
          <pc:docMk/>
          <pc:sldMk cId="1902743700" sldId="261"/>
        </pc:sldMkLst>
        <pc:spChg chg="mod">
          <ac:chgData name="Williams, Grant Stuart" userId="f6ad34c1-fb10-452f-ae50-8e7debb26ea5" providerId="ADAL" clId="{B2A8FA67-42B5-4ECD-8A0E-09C13B0A1B13}" dt="2022-09-20T03:00:06.944" v="45" actId="20577"/>
          <ac:spMkLst>
            <pc:docMk/>
            <pc:sldMk cId="1902743700" sldId="261"/>
            <ac:spMk id="2" creationId="{D2B3ABF6-DA4B-5CE9-6F6D-A0BA93EF31F8}"/>
          </ac:spMkLst>
        </pc:spChg>
        <pc:spChg chg="mod">
          <ac:chgData name="Williams, Grant Stuart" userId="f6ad34c1-fb10-452f-ae50-8e7debb26ea5" providerId="ADAL" clId="{B2A8FA67-42B5-4ECD-8A0E-09C13B0A1B13}" dt="2022-09-20T04:16:52.541" v="1010" actId="403"/>
          <ac:spMkLst>
            <pc:docMk/>
            <pc:sldMk cId="1902743700" sldId="261"/>
            <ac:spMk id="3" creationId="{5F519A2A-5EC0-AFF9-7BAE-FB69BE60D33A}"/>
          </ac:spMkLst>
        </pc:spChg>
      </pc:sldChg>
      <pc:sldChg chg="modSp new mod">
        <pc:chgData name="Williams, Grant Stuart" userId="f6ad34c1-fb10-452f-ae50-8e7debb26ea5" providerId="ADAL" clId="{B2A8FA67-42B5-4ECD-8A0E-09C13B0A1B13}" dt="2022-09-20T04:16:48.385" v="1007" actId="403"/>
        <pc:sldMkLst>
          <pc:docMk/>
          <pc:sldMk cId="771331014" sldId="262"/>
        </pc:sldMkLst>
        <pc:spChg chg="mod">
          <ac:chgData name="Williams, Grant Stuart" userId="f6ad34c1-fb10-452f-ae50-8e7debb26ea5" providerId="ADAL" clId="{B2A8FA67-42B5-4ECD-8A0E-09C13B0A1B13}" dt="2022-09-20T03:02:59.978" v="182" actId="20577"/>
          <ac:spMkLst>
            <pc:docMk/>
            <pc:sldMk cId="771331014" sldId="262"/>
            <ac:spMk id="2" creationId="{215F8DDB-057D-DB47-C06F-27771D21FC42}"/>
          </ac:spMkLst>
        </pc:spChg>
        <pc:spChg chg="mod">
          <ac:chgData name="Williams, Grant Stuart" userId="f6ad34c1-fb10-452f-ae50-8e7debb26ea5" providerId="ADAL" clId="{B2A8FA67-42B5-4ECD-8A0E-09C13B0A1B13}" dt="2022-09-20T04:16:48.385" v="1007" actId="403"/>
          <ac:spMkLst>
            <pc:docMk/>
            <pc:sldMk cId="771331014" sldId="262"/>
            <ac:spMk id="3" creationId="{2B735614-11DB-7D67-ECA4-ECCC434FEA2B}"/>
          </ac:spMkLst>
        </pc:spChg>
      </pc:sldChg>
      <pc:sldChg chg="addSp modSp new mod setBg addAnim setClrOvrMap">
        <pc:chgData name="Williams, Grant Stuart" userId="f6ad34c1-fb10-452f-ae50-8e7debb26ea5" providerId="ADAL" clId="{B2A8FA67-42B5-4ECD-8A0E-09C13B0A1B13}" dt="2022-09-20T04:00:23.985" v="458"/>
        <pc:sldMkLst>
          <pc:docMk/>
          <pc:sldMk cId="4266460133" sldId="263"/>
        </pc:sldMkLst>
        <pc:spChg chg="mod">
          <ac:chgData name="Williams, Grant Stuart" userId="f6ad34c1-fb10-452f-ae50-8e7debb26ea5" providerId="ADAL" clId="{B2A8FA67-42B5-4ECD-8A0E-09C13B0A1B13}" dt="2022-09-20T04:00:23.975" v="457" actId="26606"/>
          <ac:spMkLst>
            <pc:docMk/>
            <pc:sldMk cId="4266460133" sldId="263"/>
            <ac:spMk id="2" creationId="{428E743B-94CB-F436-A342-CA9910266E70}"/>
          </ac:spMkLst>
        </pc:spChg>
        <pc:spChg chg="mod">
          <ac:chgData name="Williams, Grant Stuart" userId="f6ad34c1-fb10-452f-ae50-8e7debb26ea5" providerId="ADAL" clId="{B2A8FA67-42B5-4ECD-8A0E-09C13B0A1B13}" dt="2022-09-20T04:00:23.975" v="457" actId="26606"/>
          <ac:spMkLst>
            <pc:docMk/>
            <pc:sldMk cId="4266460133" sldId="263"/>
            <ac:spMk id="3" creationId="{B9D49523-7A7E-4E2E-CA8B-5CA789C18437}"/>
          </ac:spMkLst>
        </pc:spChg>
        <pc:spChg chg="add">
          <ac:chgData name="Williams, Grant Stuart" userId="f6ad34c1-fb10-452f-ae50-8e7debb26ea5" providerId="ADAL" clId="{B2A8FA67-42B5-4ECD-8A0E-09C13B0A1B13}" dt="2022-09-20T04:00:23.975" v="457" actId="26606"/>
          <ac:spMkLst>
            <pc:docMk/>
            <pc:sldMk cId="4266460133" sldId="263"/>
            <ac:spMk id="9" creationId="{71B2258F-86CA-4D4D-8270-BC05FCDEBFB3}"/>
          </ac:spMkLst>
        </pc:spChg>
        <pc:picChg chg="add">
          <ac:chgData name="Williams, Grant Stuart" userId="f6ad34c1-fb10-452f-ae50-8e7debb26ea5" providerId="ADAL" clId="{B2A8FA67-42B5-4ECD-8A0E-09C13B0A1B13}" dt="2022-09-20T04:00:23.975" v="457" actId="26606"/>
          <ac:picMkLst>
            <pc:docMk/>
            <pc:sldMk cId="4266460133" sldId="263"/>
            <ac:picMk id="5" creationId="{8AECC4E0-9AD6-A322-7DAE-6D0F8DF3788F}"/>
          </ac:picMkLst>
        </pc:picChg>
      </pc:sldChg>
      <pc:sldChg chg="modSp new mod">
        <pc:chgData name="Williams, Grant Stuart" userId="f6ad34c1-fb10-452f-ae50-8e7debb26ea5" providerId="ADAL" clId="{B2A8FA67-42B5-4ECD-8A0E-09C13B0A1B13}" dt="2022-09-20T04:20:27.022" v="1225" actId="20577"/>
        <pc:sldMkLst>
          <pc:docMk/>
          <pc:sldMk cId="125325721" sldId="264"/>
        </pc:sldMkLst>
        <pc:spChg chg="mod">
          <ac:chgData name="Williams, Grant Stuart" userId="f6ad34c1-fb10-452f-ae50-8e7debb26ea5" providerId="ADAL" clId="{B2A8FA67-42B5-4ECD-8A0E-09C13B0A1B13}" dt="2022-09-20T04:10:41.675" v="467" actId="20577"/>
          <ac:spMkLst>
            <pc:docMk/>
            <pc:sldMk cId="125325721" sldId="264"/>
            <ac:spMk id="2" creationId="{93F6CEA4-CFDD-E577-CE47-1A41CC95130B}"/>
          </ac:spMkLst>
        </pc:spChg>
        <pc:spChg chg="mod">
          <ac:chgData name="Williams, Grant Stuart" userId="f6ad34c1-fb10-452f-ae50-8e7debb26ea5" providerId="ADAL" clId="{B2A8FA67-42B5-4ECD-8A0E-09C13B0A1B13}" dt="2022-09-20T04:20:27.022" v="1225" actId="20577"/>
          <ac:spMkLst>
            <pc:docMk/>
            <pc:sldMk cId="125325721" sldId="264"/>
            <ac:spMk id="3" creationId="{7F1B69D0-F826-BE3E-6B2E-4B84FE5B9EF9}"/>
          </ac:spMkLst>
        </pc:spChg>
      </pc:sldChg>
      <pc:sldChg chg="addSp modSp new mod">
        <pc:chgData name="Williams, Grant Stuart" userId="f6ad34c1-fb10-452f-ae50-8e7debb26ea5" providerId="ADAL" clId="{B2A8FA67-42B5-4ECD-8A0E-09C13B0A1B13}" dt="2022-09-20T04:20:58.626" v="1327" actId="20577"/>
        <pc:sldMkLst>
          <pc:docMk/>
          <pc:sldMk cId="3646866502" sldId="265"/>
        </pc:sldMkLst>
        <pc:spChg chg="mod">
          <ac:chgData name="Williams, Grant Stuart" userId="f6ad34c1-fb10-452f-ae50-8e7debb26ea5" providerId="ADAL" clId="{B2A8FA67-42B5-4ECD-8A0E-09C13B0A1B13}" dt="2022-09-20T04:10:45.850" v="480" actId="20577"/>
          <ac:spMkLst>
            <pc:docMk/>
            <pc:sldMk cId="3646866502" sldId="265"/>
            <ac:spMk id="2" creationId="{70D00938-0147-C4E3-88E2-5BA7FDD8AD4D}"/>
          </ac:spMkLst>
        </pc:spChg>
        <pc:spChg chg="mod">
          <ac:chgData name="Williams, Grant Stuart" userId="f6ad34c1-fb10-452f-ae50-8e7debb26ea5" providerId="ADAL" clId="{B2A8FA67-42B5-4ECD-8A0E-09C13B0A1B13}" dt="2022-09-20T04:20:58.626" v="1327" actId="20577"/>
          <ac:spMkLst>
            <pc:docMk/>
            <pc:sldMk cId="3646866502" sldId="265"/>
            <ac:spMk id="3" creationId="{B9AF214A-4A90-8FFC-8494-718B09597D40}"/>
          </ac:spMkLst>
        </pc:spChg>
        <pc:spChg chg="add mod">
          <ac:chgData name="Williams, Grant Stuart" userId="f6ad34c1-fb10-452f-ae50-8e7debb26ea5" providerId="ADAL" clId="{B2A8FA67-42B5-4ECD-8A0E-09C13B0A1B13}" dt="2022-09-20T04:19:25.802" v="1029" actId="20577"/>
          <ac:spMkLst>
            <pc:docMk/>
            <pc:sldMk cId="3646866502" sldId="265"/>
            <ac:spMk id="4" creationId="{9BD16667-E152-5C31-B3CF-F89E356E1724}"/>
          </ac:spMkLst>
        </pc:spChg>
        <pc:spChg chg="add mod">
          <ac:chgData name="Williams, Grant Stuart" userId="f6ad34c1-fb10-452f-ae50-8e7debb26ea5" providerId="ADAL" clId="{B2A8FA67-42B5-4ECD-8A0E-09C13B0A1B13}" dt="2022-09-20T04:19:35.355" v="1037" actId="20577"/>
          <ac:spMkLst>
            <pc:docMk/>
            <pc:sldMk cId="3646866502" sldId="265"/>
            <ac:spMk id="5" creationId="{820D10D3-EB66-F060-899E-358CE7330F27}"/>
          </ac:spMkLst>
        </pc:spChg>
        <pc:spChg chg="add mod">
          <ac:chgData name="Williams, Grant Stuart" userId="f6ad34c1-fb10-452f-ae50-8e7debb26ea5" providerId="ADAL" clId="{B2A8FA67-42B5-4ECD-8A0E-09C13B0A1B13}" dt="2022-09-20T04:19:30.862" v="1033" actId="20577"/>
          <ac:spMkLst>
            <pc:docMk/>
            <pc:sldMk cId="3646866502" sldId="265"/>
            <ac:spMk id="6" creationId="{C13E7308-71A8-0A2F-6F44-193EA4419809}"/>
          </ac:spMkLst>
        </pc:spChg>
        <pc:cxnChg chg="add mod">
          <ac:chgData name="Williams, Grant Stuart" userId="f6ad34c1-fb10-452f-ae50-8e7debb26ea5" providerId="ADAL" clId="{B2A8FA67-42B5-4ECD-8A0E-09C13B0A1B13}" dt="2022-09-20T04:19:23.422" v="1020" actId="1076"/>
          <ac:cxnSpMkLst>
            <pc:docMk/>
            <pc:sldMk cId="3646866502" sldId="265"/>
            <ac:cxnSpMk id="7" creationId="{6D30F735-A2A6-387C-F24A-74447443FB1F}"/>
          </ac:cxnSpMkLst>
        </pc:cxnChg>
        <pc:cxnChg chg="add mod">
          <ac:chgData name="Williams, Grant Stuart" userId="f6ad34c1-fb10-452f-ae50-8e7debb26ea5" providerId="ADAL" clId="{B2A8FA67-42B5-4ECD-8A0E-09C13B0A1B13}" dt="2022-09-20T04:19:23.422" v="1020" actId="1076"/>
          <ac:cxnSpMkLst>
            <pc:docMk/>
            <pc:sldMk cId="3646866502" sldId="265"/>
            <ac:cxnSpMk id="8" creationId="{AEBE121E-EE10-1AF1-ABA8-37AE6D1F301E}"/>
          </ac:cxnSpMkLst>
        </pc:cxnChg>
      </pc:sldChg>
      <pc:sldChg chg="addSp delSp modSp new mod setBg setClrOvrMap">
        <pc:chgData name="Williams, Grant Stuart" userId="f6ad34c1-fb10-452f-ae50-8e7debb26ea5" providerId="ADAL" clId="{B2A8FA67-42B5-4ECD-8A0E-09C13B0A1B13}" dt="2022-09-20T04:10:52.473" v="492" actId="26606"/>
        <pc:sldMkLst>
          <pc:docMk/>
          <pc:sldMk cId="3412208194" sldId="266"/>
        </pc:sldMkLst>
        <pc:spChg chg="mod">
          <ac:chgData name="Williams, Grant Stuart" userId="f6ad34c1-fb10-452f-ae50-8e7debb26ea5" providerId="ADAL" clId="{B2A8FA67-42B5-4ECD-8A0E-09C13B0A1B13}" dt="2022-09-20T04:10:52.473" v="492" actId="26606"/>
          <ac:spMkLst>
            <pc:docMk/>
            <pc:sldMk cId="3412208194" sldId="266"/>
            <ac:spMk id="2" creationId="{4A9858FA-AC2C-88B9-C931-C44807A7F62E}"/>
          </ac:spMkLst>
        </pc:spChg>
        <pc:spChg chg="del">
          <ac:chgData name="Williams, Grant Stuart" userId="f6ad34c1-fb10-452f-ae50-8e7debb26ea5" providerId="ADAL" clId="{B2A8FA67-42B5-4ECD-8A0E-09C13B0A1B13}" dt="2022-09-20T04:10:52.473" v="492" actId="26606"/>
          <ac:spMkLst>
            <pc:docMk/>
            <pc:sldMk cId="3412208194" sldId="266"/>
            <ac:spMk id="3" creationId="{95374C5E-504C-F84E-59DF-F2C7D4141205}"/>
          </ac:spMkLst>
        </pc:spChg>
        <pc:spChg chg="add">
          <ac:chgData name="Williams, Grant Stuart" userId="f6ad34c1-fb10-452f-ae50-8e7debb26ea5" providerId="ADAL" clId="{B2A8FA67-42B5-4ECD-8A0E-09C13B0A1B13}" dt="2022-09-20T04:10:52.473" v="492" actId="26606"/>
          <ac:spMkLst>
            <pc:docMk/>
            <pc:sldMk cId="3412208194" sldId="266"/>
            <ac:spMk id="9" creationId="{71B2258F-86CA-4D4D-8270-BC05FCDEBFB3}"/>
          </ac:spMkLst>
        </pc:spChg>
        <pc:picChg chg="add">
          <ac:chgData name="Williams, Grant Stuart" userId="f6ad34c1-fb10-452f-ae50-8e7debb26ea5" providerId="ADAL" clId="{B2A8FA67-42B5-4ECD-8A0E-09C13B0A1B13}" dt="2022-09-20T04:10:52.473" v="492" actId="26606"/>
          <ac:picMkLst>
            <pc:docMk/>
            <pc:sldMk cId="3412208194" sldId="266"/>
            <ac:picMk id="5" creationId="{72001663-5935-A405-4425-66367B168FDD}"/>
          </ac:picMkLst>
        </pc:picChg>
      </pc:sldChg>
      <pc:sldChg chg="modSp new mod">
        <pc:chgData name="Williams, Grant Stuart" userId="f6ad34c1-fb10-452f-ae50-8e7debb26ea5" providerId="ADAL" clId="{B2A8FA67-42B5-4ECD-8A0E-09C13B0A1B13}" dt="2022-09-20T22:59:18.002" v="1810" actId="20577"/>
        <pc:sldMkLst>
          <pc:docMk/>
          <pc:sldMk cId="1980724084" sldId="267"/>
        </pc:sldMkLst>
        <pc:spChg chg="mod">
          <ac:chgData name="Williams, Grant Stuart" userId="f6ad34c1-fb10-452f-ae50-8e7debb26ea5" providerId="ADAL" clId="{B2A8FA67-42B5-4ECD-8A0E-09C13B0A1B13}" dt="2022-09-20T20:48:19.566" v="1364" actId="20577"/>
          <ac:spMkLst>
            <pc:docMk/>
            <pc:sldMk cId="1980724084" sldId="267"/>
            <ac:spMk id="2" creationId="{55EE0745-8EC0-7B10-817A-C4F1B4D1682A}"/>
          </ac:spMkLst>
        </pc:spChg>
        <pc:spChg chg="mod">
          <ac:chgData name="Williams, Grant Stuart" userId="f6ad34c1-fb10-452f-ae50-8e7debb26ea5" providerId="ADAL" clId="{B2A8FA67-42B5-4ECD-8A0E-09C13B0A1B13}" dt="2022-09-20T22:59:18.002" v="1810" actId="20577"/>
          <ac:spMkLst>
            <pc:docMk/>
            <pc:sldMk cId="1980724084" sldId="267"/>
            <ac:spMk id="3" creationId="{5CA6310A-92C5-FE45-94A2-B9120FDFA18A}"/>
          </ac:spMkLst>
        </pc:spChg>
      </pc:sldChg>
      <pc:sldChg chg="modSp new mod">
        <pc:chgData name="Williams, Grant Stuart" userId="f6ad34c1-fb10-452f-ae50-8e7debb26ea5" providerId="ADAL" clId="{B2A8FA67-42B5-4ECD-8A0E-09C13B0A1B13}" dt="2022-09-21T03:33:59.536" v="4769" actId="20577"/>
        <pc:sldMkLst>
          <pc:docMk/>
          <pc:sldMk cId="623794424" sldId="268"/>
        </pc:sldMkLst>
        <pc:spChg chg="mod">
          <ac:chgData name="Williams, Grant Stuart" userId="f6ad34c1-fb10-452f-ae50-8e7debb26ea5" providerId="ADAL" clId="{B2A8FA67-42B5-4ECD-8A0E-09C13B0A1B13}" dt="2022-09-20T22:54:42.208" v="1523" actId="20577"/>
          <ac:spMkLst>
            <pc:docMk/>
            <pc:sldMk cId="623794424" sldId="268"/>
            <ac:spMk id="2" creationId="{0461F670-C552-29C1-541C-BA26B7CD6A23}"/>
          </ac:spMkLst>
        </pc:spChg>
        <pc:spChg chg="mod">
          <ac:chgData name="Williams, Grant Stuart" userId="f6ad34c1-fb10-452f-ae50-8e7debb26ea5" providerId="ADAL" clId="{B2A8FA67-42B5-4ECD-8A0E-09C13B0A1B13}" dt="2022-09-21T03:33:59.536" v="4769" actId="20577"/>
          <ac:spMkLst>
            <pc:docMk/>
            <pc:sldMk cId="623794424" sldId="268"/>
            <ac:spMk id="3" creationId="{6FD7641B-2D86-E8AB-F56E-BE63BC12256C}"/>
          </ac:spMkLst>
        </pc:spChg>
      </pc:sldChg>
      <pc:sldChg chg="addSp delSp modSp new mod">
        <pc:chgData name="Williams, Grant Stuart" userId="f6ad34c1-fb10-452f-ae50-8e7debb26ea5" providerId="ADAL" clId="{B2A8FA67-42B5-4ECD-8A0E-09C13B0A1B13}" dt="2022-09-20T23:20:44.560" v="2282" actId="20577"/>
        <pc:sldMkLst>
          <pc:docMk/>
          <pc:sldMk cId="1665596852" sldId="269"/>
        </pc:sldMkLst>
        <pc:spChg chg="mod">
          <ac:chgData name="Williams, Grant Stuart" userId="f6ad34c1-fb10-452f-ae50-8e7debb26ea5" providerId="ADAL" clId="{B2A8FA67-42B5-4ECD-8A0E-09C13B0A1B13}" dt="2022-09-20T23:03:03.049" v="1848" actId="1076"/>
          <ac:spMkLst>
            <pc:docMk/>
            <pc:sldMk cId="1665596852" sldId="269"/>
            <ac:spMk id="2" creationId="{7F979BC7-E090-30D3-F99A-FA0FAD2BB1B7}"/>
          </ac:spMkLst>
        </pc:spChg>
        <pc:spChg chg="mod">
          <ac:chgData name="Williams, Grant Stuart" userId="f6ad34c1-fb10-452f-ae50-8e7debb26ea5" providerId="ADAL" clId="{B2A8FA67-42B5-4ECD-8A0E-09C13B0A1B13}" dt="2022-09-20T23:03:04.354" v="1849" actId="1076"/>
          <ac:spMkLst>
            <pc:docMk/>
            <pc:sldMk cId="1665596852" sldId="269"/>
            <ac:spMk id="3" creationId="{BB149B73-8869-5106-0906-A19F88F8F7C0}"/>
          </ac:spMkLst>
        </pc:spChg>
        <pc:spChg chg="add mod">
          <ac:chgData name="Williams, Grant Stuart" userId="f6ad34c1-fb10-452f-ae50-8e7debb26ea5" providerId="ADAL" clId="{B2A8FA67-42B5-4ECD-8A0E-09C13B0A1B13}" dt="2022-09-20T23:13:30.928" v="2163" actId="1076"/>
          <ac:spMkLst>
            <pc:docMk/>
            <pc:sldMk cId="1665596852" sldId="269"/>
            <ac:spMk id="4" creationId="{BC53C1E3-379C-D3A7-A082-7C4BD63BE67B}"/>
          </ac:spMkLst>
        </pc:spChg>
        <pc:spChg chg="add mod">
          <ac:chgData name="Williams, Grant Stuart" userId="f6ad34c1-fb10-452f-ae50-8e7debb26ea5" providerId="ADAL" clId="{B2A8FA67-42B5-4ECD-8A0E-09C13B0A1B13}" dt="2022-09-20T23:13:30.928" v="2163" actId="1076"/>
          <ac:spMkLst>
            <pc:docMk/>
            <pc:sldMk cId="1665596852" sldId="269"/>
            <ac:spMk id="5" creationId="{061F0722-D3C1-4FDE-C13A-B9C516D4240A}"/>
          </ac:spMkLst>
        </pc:spChg>
        <pc:spChg chg="add mod">
          <ac:chgData name="Williams, Grant Stuart" userId="f6ad34c1-fb10-452f-ae50-8e7debb26ea5" providerId="ADAL" clId="{B2A8FA67-42B5-4ECD-8A0E-09C13B0A1B13}" dt="2022-09-20T23:13:30.928" v="2163" actId="1076"/>
          <ac:spMkLst>
            <pc:docMk/>
            <pc:sldMk cId="1665596852" sldId="269"/>
            <ac:spMk id="6" creationId="{809C25DC-78B0-64F3-E35C-4DFAD057C50E}"/>
          </ac:spMkLst>
        </pc:spChg>
        <pc:spChg chg="add mod">
          <ac:chgData name="Williams, Grant Stuart" userId="f6ad34c1-fb10-452f-ae50-8e7debb26ea5" providerId="ADAL" clId="{B2A8FA67-42B5-4ECD-8A0E-09C13B0A1B13}" dt="2022-09-20T23:13:30.928" v="2163" actId="1076"/>
          <ac:spMkLst>
            <pc:docMk/>
            <pc:sldMk cId="1665596852" sldId="269"/>
            <ac:spMk id="7" creationId="{6A097100-150C-0B53-2E76-DEB1C43B4B45}"/>
          </ac:spMkLst>
        </pc:spChg>
        <pc:spChg chg="add mod">
          <ac:chgData name="Williams, Grant Stuart" userId="f6ad34c1-fb10-452f-ae50-8e7debb26ea5" providerId="ADAL" clId="{B2A8FA67-42B5-4ECD-8A0E-09C13B0A1B13}" dt="2022-09-20T23:13:30.928" v="2163" actId="1076"/>
          <ac:spMkLst>
            <pc:docMk/>
            <pc:sldMk cId="1665596852" sldId="269"/>
            <ac:spMk id="8" creationId="{36990BAC-DE46-D68E-4760-0B1724061842}"/>
          </ac:spMkLst>
        </pc:spChg>
        <pc:spChg chg="add mod">
          <ac:chgData name="Williams, Grant Stuart" userId="f6ad34c1-fb10-452f-ae50-8e7debb26ea5" providerId="ADAL" clId="{B2A8FA67-42B5-4ECD-8A0E-09C13B0A1B13}" dt="2022-09-20T23:13:30.928" v="2163" actId="1076"/>
          <ac:spMkLst>
            <pc:docMk/>
            <pc:sldMk cId="1665596852" sldId="269"/>
            <ac:spMk id="9" creationId="{10A66F58-92E2-0FA9-8DDB-B66C24D8F16C}"/>
          </ac:spMkLst>
        </pc:spChg>
        <pc:spChg chg="add mod">
          <ac:chgData name="Williams, Grant Stuart" userId="f6ad34c1-fb10-452f-ae50-8e7debb26ea5" providerId="ADAL" clId="{B2A8FA67-42B5-4ECD-8A0E-09C13B0A1B13}" dt="2022-09-20T23:13:30.928" v="2163" actId="1076"/>
          <ac:spMkLst>
            <pc:docMk/>
            <pc:sldMk cId="1665596852" sldId="269"/>
            <ac:spMk id="10" creationId="{970AB966-8384-D648-5B8B-A8F7B18A8073}"/>
          </ac:spMkLst>
        </pc:spChg>
        <pc:spChg chg="add mod">
          <ac:chgData name="Williams, Grant Stuart" userId="f6ad34c1-fb10-452f-ae50-8e7debb26ea5" providerId="ADAL" clId="{B2A8FA67-42B5-4ECD-8A0E-09C13B0A1B13}" dt="2022-09-20T23:13:30.928" v="2163" actId="1076"/>
          <ac:spMkLst>
            <pc:docMk/>
            <pc:sldMk cId="1665596852" sldId="269"/>
            <ac:spMk id="11" creationId="{ADE8B80C-5CBF-AAA6-ACF5-243B3E8C6F62}"/>
          </ac:spMkLst>
        </pc:spChg>
        <pc:spChg chg="add mod">
          <ac:chgData name="Williams, Grant Stuart" userId="f6ad34c1-fb10-452f-ae50-8e7debb26ea5" providerId="ADAL" clId="{B2A8FA67-42B5-4ECD-8A0E-09C13B0A1B13}" dt="2022-09-20T23:13:30.928" v="2163" actId="1076"/>
          <ac:spMkLst>
            <pc:docMk/>
            <pc:sldMk cId="1665596852" sldId="269"/>
            <ac:spMk id="12" creationId="{793ABE40-CFD8-8068-F1F3-3D7B255B6BD9}"/>
          </ac:spMkLst>
        </pc:spChg>
        <pc:spChg chg="add mod">
          <ac:chgData name="Williams, Grant Stuart" userId="f6ad34c1-fb10-452f-ae50-8e7debb26ea5" providerId="ADAL" clId="{B2A8FA67-42B5-4ECD-8A0E-09C13B0A1B13}" dt="2022-09-20T23:13:30.928" v="2163" actId="1076"/>
          <ac:spMkLst>
            <pc:docMk/>
            <pc:sldMk cId="1665596852" sldId="269"/>
            <ac:spMk id="13" creationId="{933648B4-C7EC-0FCC-2FDF-B8127B812390}"/>
          </ac:spMkLst>
        </pc:spChg>
        <pc:spChg chg="add mod">
          <ac:chgData name="Williams, Grant Stuart" userId="f6ad34c1-fb10-452f-ae50-8e7debb26ea5" providerId="ADAL" clId="{B2A8FA67-42B5-4ECD-8A0E-09C13B0A1B13}" dt="2022-09-20T23:13:30.928" v="2163" actId="1076"/>
          <ac:spMkLst>
            <pc:docMk/>
            <pc:sldMk cId="1665596852" sldId="269"/>
            <ac:spMk id="14" creationId="{BA40C303-87CA-C135-12C4-C2586AB3B7A9}"/>
          </ac:spMkLst>
        </pc:spChg>
        <pc:spChg chg="add mod">
          <ac:chgData name="Williams, Grant Stuart" userId="f6ad34c1-fb10-452f-ae50-8e7debb26ea5" providerId="ADAL" clId="{B2A8FA67-42B5-4ECD-8A0E-09C13B0A1B13}" dt="2022-09-20T23:13:30.928" v="2163" actId="1076"/>
          <ac:spMkLst>
            <pc:docMk/>
            <pc:sldMk cId="1665596852" sldId="269"/>
            <ac:spMk id="15" creationId="{F9782AE0-51B2-9DD6-AE52-943F0A71CDD6}"/>
          </ac:spMkLst>
        </pc:spChg>
        <pc:spChg chg="add mod">
          <ac:chgData name="Williams, Grant Stuart" userId="f6ad34c1-fb10-452f-ae50-8e7debb26ea5" providerId="ADAL" clId="{B2A8FA67-42B5-4ECD-8A0E-09C13B0A1B13}" dt="2022-09-20T23:13:30.928" v="2163" actId="1076"/>
          <ac:spMkLst>
            <pc:docMk/>
            <pc:sldMk cId="1665596852" sldId="269"/>
            <ac:spMk id="16" creationId="{F3C669D3-0B12-B389-9924-D865DF581691}"/>
          </ac:spMkLst>
        </pc:spChg>
        <pc:spChg chg="add mod">
          <ac:chgData name="Williams, Grant Stuart" userId="f6ad34c1-fb10-452f-ae50-8e7debb26ea5" providerId="ADAL" clId="{B2A8FA67-42B5-4ECD-8A0E-09C13B0A1B13}" dt="2022-09-20T23:13:30.928" v="2163" actId="1076"/>
          <ac:spMkLst>
            <pc:docMk/>
            <pc:sldMk cId="1665596852" sldId="269"/>
            <ac:spMk id="17" creationId="{963D9EA0-DC17-490B-1935-804B46B1BF9A}"/>
          </ac:spMkLst>
        </pc:spChg>
        <pc:spChg chg="add mod">
          <ac:chgData name="Williams, Grant Stuart" userId="f6ad34c1-fb10-452f-ae50-8e7debb26ea5" providerId="ADAL" clId="{B2A8FA67-42B5-4ECD-8A0E-09C13B0A1B13}" dt="2022-09-20T23:13:30.928" v="2163" actId="1076"/>
          <ac:spMkLst>
            <pc:docMk/>
            <pc:sldMk cId="1665596852" sldId="269"/>
            <ac:spMk id="18" creationId="{3B52F2E6-770C-3A5F-4A24-4E3FDE4597A5}"/>
          </ac:spMkLst>
        </pc:spChg>
        <pc:spChg chg="add mod">
          <ac:chgData name="Williams, Grant Stuart" userId="f6ad34c1-fb10-452f-ae50-8e7debb26ea5" providerId="ADAL" clId="{B2A8FA67-42B5-4ECD-8A0E-09C13B0A1B13}" dt="2022-09-20T23:13:30.928" v="2163" actId="1076"/>
          <ac:spMkLst>
            <pc:docMk/>
            <pc:sldMk cId="1665596852" sldId="269"/>
            <ac:spMk id="19" creationId="{0BB13698-FE2B-B29D-F0D2-67EE7C6FC666}"/>
          </ac:spMkLst>
        </pc:spChg>
        <pc:spChg chg="add mod">
          <ac:chgData name="Williams, Grant Stuart" userId="f6ad34c1-fb10-452f-ae50-8e7debb26ea5" providerId="ADAL" clId="{B2A8FA67-42B5-4ECD-8A0E-09C13B0A1B13}" dt="2022-09-20T23:13:30.928" v="2163" actId="1076"/>
          <ac:spMkLst>
            <pc:docMk/>
            <pc:sldMk cId="1665596852" sldId="269"/>
            <ac:spMk id="20" creationId="{20FE373F-5369-032B-E4CA-A145AA56BD55}"/>
          </ac:spMkLst>
        </pc:spChg>
        <pc:spChg chg="add mod">
          <ac:chgData name="Williams, Grant Stuart" userId="f6ad34c1-fb10-452f-ae50-8e7debb26ea5" providerId="ADAL" clId="{B2A8FA67-42B5-4ECD-8A0E-09C13B0A1B13}" dt="2022-09-20T23:20:44.560" v="2282" actId="20577"/>
          <ac:spMkLst>
            <pc:docMk/>
            <pc:sldMk cId="1665596852" sldId="269"/>
            <ac:spMk id="42" creationId="{26F4E419-3481-8EEB-18CB-BCEDC65FFE04}"/>
          </ac:spMkLst>
        </pc:spChg>
        <pc:cxnChg chg="add del">
          <ac:chgData name="Williams, Grant Stuart" userId="f6ad34c1-fb10-452f-ae50-8e7debb26ea5" providerId="ADAL" clId="{B2A8FA67-42B5-4ECD-8A0E-09C13B0A1B13}" dt="2022-09-20T23:13:52.651" v="2165" actId="11529"/>
          <ac:cxnSpMkLst>
            <pc:docMk/>
            <pc:sldMk cId="1665596852" sldId="269"/>
            <ac:cxnSpMk id="22" creationId="{577B074F-2656-8B10-37D8-68E80BC777DA}"/>
          </ac:cxnSpMkLst>
        </pc:cxnChg>
        <pc:cxnChg chg="add mod">
          <ac:chgData name="Williams, Grant Stuart" userId="f6ad34c1-fb10-452f-ae50-8e7debb26ea5" providerId="ADAL" clId="{B2A8FA67-42B5-4ECD-8A0E-09C13B0A1B13}" dt="2022-09-20T23:14:14.576" v="2168" actId="208"/>
          <ac:cxnSpMkLst>
            <pc:docMk/>
            <pc:sldMk cId="1665596852" sldId="269"/>
            <ac:cxnSpMk id="24" creationId="{EA495FAE-C060-F585-DD6E-1A2919F2B733}"/>
          </ac:cxnSpMkLst>
        </pc:cxnChg>
        <pc:cxnChg chg="add mod">
          <ac:chgData name="Williams, Grant Stuart" userId="f6ad34c1-fb10-452f-ae50-8e7debb26ea5" providerId="ADAL" clId="{B2A8FA67-42B5-4ECD-8A0E-09C13B0A1B13}" dt="2022-09-20T23:14:22.578" v="2172" actId="14100"/>
          <ac:cxnSpMkLst>
            <pc:docMk/>
            <pc:sldMk cId="1665596852" sldId="269"/>
            <ac:cxnSpMk id="25" creationId="{0EF708B8-9B50-C289-8920-484819A4ABF1}"/>
          </ac:cxnSpMkLst>
        </pc:cxnChg>
        <pc:cxnChg chg="add mod">
          <ac:chgData name="Williams, Grant Stuart" userId="f6ad34c1-fb10-452f-ae50-8e7debb26ea5" providerId="ADAL" clId="{B2A8FA67-42B5-4ECD-8A0E-09C13B0A1B13}" dt="2022-09-20T23:14:27.821" v="2174" actId="1076"/>
          <ac:cxnSpMkLst>
            <pc:docMk/>
            <pc:sldMk cId="1665596852" sldId="269"/>
            <ac:cxnSpMk id="28" creationId="{599C81F4-6357-AC5C-F03F-99A68ED0AEBB}"/>
          </ac:cxnSpMkLst>
        </pc:cxnChg>
        <pc:cxnChg chg="add mod">
          <ac:chgData name="Williams, Grant Stuart" userId="f6ad34c1-fb10-452f-ae50-8e7debb26ea5" providerId="ADAL" clId="{B2A8FA67-42B5-4ECD-8A0E-09C13B0A1B13}" dt="2022-09-20T23:14:33.605" v="2176" actId="1076"/>
          <ac:cxnSpMkLst>
            <pc:docMk/>
            <pc:sldMk cId="1665596852" sldId="269"/>
            <ac:cxnSpMk id="29" creationId="{81A3F97F-1528-5F65-FEE6-339B20A6E048}"/>
          </ac:cxnSpMkLst>
        </pc:cxnChg>
        <pc:cxnChg chg="add mod">
          <ac:chgData name="Williams, Grant Stuart" userId="f6ad34c1-fb10-452f-ae50-8e7debb26ea5" providerId="ADAL" clId="{B2A8FA67-42B5-4ECD-8A0E-09C13B0A1B13}" dt="2022-09-20T23:14:36.443" v="2178" actId="1076"/>
          <ac:cxnSpMkLst>
            <pc:docMk/>
            <pc:sldMk cId="1665596852" sldId="269"/>
            <ac:cxnSpMk id="30" creationId="{EEC55DDF-FB8C-D680-E9C0-B7003238C656}"/>
          </ac:cxnSpMkLst>
        </pc:cxnChg>
        <pc:cxnChg chg="add mod">
          <ac:chgData name="Williams, Grant Stuart" userId="f6ad34c1-fb10-452f-ae50-8e7debb26ea5" providerId="ADAL" clId="{B2A8FA67-42B5-4ECD-8A0E-09C13B0A1B13}" dt="2022-09-20T23:15:29.006" v="2190" actId="14100"/>
          <ac:cxnSpMkLst>
            <pc:docMk/>
            <pc:sldMk cId="1665596852" sldId="269"/>
            <ac:cxnSpMk id="31" creationId="{621EDCBF-1FF0-F974-7AE7-1225A03FB89E}"/>
          </ac:cxnSpMkLst>
        </pc:cxnChg>
        <pc:cxnChg chg="add mod">
          <ac:chgData name="Williams, Grant Stuart" userId="f6ad34c1-fb10-452f-ae50-8e7debb26ea5" providerId="ADAL" clId="{B2A8FA67-42B5-4ECD-8A0E-09C13B0A1B13}" dt="2022-09-20T23:14:59.829" v="2184" actId="571"/>
          <ac:cxnSpMkLst>
            <pc:docMk/>
            <pc:sldMk cId="1665596852" sldId="269"/>
            <ac:cxnSpMk id="32" creationId="{F27A371A-7FFD-F479-6582-764E0E4032E8}"/>
          </ac:cxnSpMkLst>
        </pc:cxnChg>
        <pc:cxnChg chg="add mod">
          <ac:chgData name="Williams, Grant Stuart" userId="f6ad34c1-fb10-452f-ae50-8e7debb26ea5" providerId="ADAL" clId="{B2A8FA67-42B5-4ECD-8A0E-09C13B0A1B13}" dt="2022-09-20T23:15:02.754" v="2186" actId="571"/>
          <ac:cxnSpMkLst>
            <pc:docMk/>
            <pc:sldMk cId="1665596852" sldId="269"/>
            <ac:cxnSpMk id="33" creationId="{E44C29D6-AB4E-ABA0-5A14-1F432295DBCA}"/>
          </ac:cxnSpMkLst>
        </pc:cxnChg>
        <pc:cxnChg chg="add del mod">
          <ac:chgData name="Williams, Grant Stuart" userId="f6ad34c1-fb10-452f-ae50-8e7debb26ea5" providerId="ADAL" clId="{B2A8FA67-42B5-4ECD-8A0E-09C13B0A1B13}" dt="2022-09-20T23:16:40.315" v="2200" actId="478"/>
          <ac:cxnSpMkLst>
            <pc:docMk/>
            <pc:sldMk cId="1665596852" sldId="269"/>
            <ac:cxnSpMk id="35" creationId="{FB013F0D-35BC-8B6B-9B4B-AD18378692A8}"/>
          </ac:cxnSpMkLst>
        </pc:cxnChg>
        <pc:cxnChg chg="add mod">
          <ac:chgData name="Williams, Grant Stuart" userId="f6ad34c1-fb10-452f-ae50-8e7debb26ea5" providerId="ADAL" clId="{B2A8FA67-42B5-4ECD-8A0E-09C13B0A1B13}" dt="2022-09-20T23:16:50.407" v="2203" actId="1582"/>
          <ac:cxnSpMkLst>
            <pc:docMk/>
            <pc:sldMk cId="1665596852" sldId="269"/>
            <ac:cxnSpMk id="41" creationId="{5CA6F10B-5F03-3101-E89B-F1E17CB2A2A6}"/>
          </ac:cxnSpMkLst>
        </pc:cxnChg>
      </pc:sldChg>
      <pc:sldChg chg="modSp new mod">
        <pc:chgData name="Williams, Grant Stuart" userId="f6ad34c1-fb10-452f-ae50-8e7debb26ea5" providerId="ADAL" clId="{B2A8FA67-42B5-4ECD-8A0E-09C13B0A1B13}" dt="2022-09-20T23:09:55.990" v="2125" actId="20577"/>
        <pc:sldMkLst>
          <pc:docMk/>
          <pc:sldMk cId="2655130980" sldId="270"/>
        </pc:sldMkLst>
        <pc:spChg chg="mod">
          <ac:chgData name="Williams, Grant Stuart" userId="f6ad34c1-fb10-452f-ae50-8e7debb26ea5" providerId="ADAL" clId="{B2A8FA67-42B5-4ECD-8A0E-09C13B0A1B13}" dt="2022-09-20T23:03:16.050" v="1857" actId="20577"/>
          <ac:spMkLst>
            <pc:docMk/>
            <pc:sldMk cId="2655130980" sldId="270"/>
            <ac:spMk id="2" creationId="{E8954DD7-DF65-60F3-32AF-99AF22634C6D}"/>
          </ac:spMkLst>
        </pc:spChg>
        <pc:spChg chg="mod">
          <ac:chgData name="Williams, Grant Stuart" userId="f6ad34c1-fb10-452f-ae50-8e7debb26ea5" providerId="ADAL" clId="{B2A8FA67-42B5-4ECD-8A0E-09C13B0A1B13}" dt="2022-09-20T23:09:55.990" v="2125" actId="20577"/>
          <ac:spMkLst>
            <pc:docMk/>
            <pc:sldMk cId="2655130980" sldId="270"/>
            <ac:spMk id="3" creationId="{F0690563-5230-F6BF-9A72-10B802333B83}"/>
          </ac:spMkLst>
        </pc:spChg>
      </pc:sldChg>
      <pc:sldChg chg="modSp new mod">
        <pc:chgData name="Williams, Grant Stuart" userId="f6ad34c1-fb10-452f-ae50-8e7debb26ea5" providerId="ADAL" clId="{B2A8FA67-42B5-4ECD-8A0E-09C13B0A1B13}" dt="2022-09-20T23:36:21.990" v="2660" actId="20577"/>
        <pc:sldMkLst>
          <pc:docMk/>
          <pc:sldMk cId="803753880" sldId="271"/>
        </pc:sldMkLst>
        <pc:spChg chg="mod">
          <ac:chgData name="Williams, Grant Stuart" userId="f6ad34c1-fb10-452f-ae50-8e7debb26ea5" providerId="ADAL" clId="{B2A8FA67-42B5-4ECD-8A0E-09C13B0A1B13}" dt="2022-09-20T23:23:08.390" v="2312" actId="20577"/>
          <ac:spMkLst>
            <pc:docMk/>
            <pc:sldMk cId="803753880" sldId="271"/>
            <ac:spMk id="2" creationId="{5AA1C2AA-A2E9-D6DE-50DE-244C7675C53D}"/>
          </ac:spMkLst>
        </pc:spChg>
        <pc:spChg chg="mod">
          <ac:chgData name="Williams, Grant Stuart" userId="f6ad34c1-fb10-452f-ae50-8e7debb26ea5" providerId="ADAL" clId="{B2A8FA67-42B5-4ECD-8A0E-09C13B0A1B13}" dt="2022-09-20T23:36:21.990" v="2660" actId="20577"/>
          <ac:spMkLst>
            <pc:docMk/>
            <pc:sldMk cId="803753880" sldId="271"/>
            <ac:spMk id="3" creationId="{9A9712D7-C91B-ECE2-349F-7365CFBF1CA6}"/>
          </ac:spMkLst>
        </pc:spChg>
      </pc:sldChg>
      <pc:sldChg chg="modSp new mod">
        <pc:chgData name="Williams, Grant Stuart" userId="f6ad34c1-fb10-452f-ae50-8e7debb26ea5" providerId="ADAL" clId="{B2A8FA67-42B5-4ECD-8A0E-09C13B0A1B13}" dt="2022-09-21T03:34:14.803" v="4826" actId="313"/>
        <pc:sldMkLst>
          <pc:docMk/>
          <pc:sldMk cId="1177740495" sldId="272"/>
        </pc:sldMkLst>
        <pc:spChg chg="mod">
          <ac:chgData name="Williams, Grant Stuart" userId="f6ad34c1-fb10-452f-ae50-8e7debb26ea5" providerId="ADAL" clId="{B2A8FA67-42B5-4ECD-8A0E-09C13B0A1B13}" dt="2022-09-20T23:36:50.398" v="2774" actId="20577"/>
          <ac:spMkLst>
            <pc:docMk/>
            <pc:sldMk cId="1177740495" sldId="272"/>
            <ac:spMk id="2" creationId="{636EA396-EF3D-7A5F-90DB-45452C2DF801}"/>
          </ac:spMkLst>
        </pc:spChg>
        <pc:spChg chg="mod">
          <ac:chgData name="Williams, Grant Stuart" userId="f6ad34c1-fb10-452f-ae50-8e7debb26ea5" providerId="ADAL" clId="{B2A8FA67-42B5-4ECD-8A0E-09C13B0A1B13}" dt="2022-09-21T03:34:14.803" v="4826" actId="313"/>
          <ac:spMkLst>
            <pc:docMk/>
            <pc:sldMk cId="1177740495" sldId="272"/>
            <ac:spMk id="3" creationId="{76174C19-79FE-8B86-0113-6E84BC014228}"/>
          </ac:spMkLst>
        </pc:spChg>
      </pc:sldChg>
      <pc:sldChg chg="modSp new mod">
        <pc:chgData name="Williams, Grant Stuart" userId="f6ad34c1-fb10-452f-ae50-8e7debb26ea5" providerId="ADAL" clId="{B2A8FA67-42B5-4ECD-8A0E-09C13B0A1B13}" dt="2022-09-21T02:59:05.263" v="4402" actId="20577"/>
        <pc:sldMkLst>
          <pc:docMk/>
          <pc:sldMk cId="2900025818" sldId="273"/>
        </pc:sldMkLst>
        <pc:spChg chg="mod">
          <ac:chgData name="Williams, Grant Stuart" userId="f6ad34c1-fb10-452f-ae50-8e7debb26ea5" providerId="ADAL" clId="{B2A8FA67-42B5-4ECD-8A0E-09C13B0A1B13}" dt="2022-09-20T23:46:25.448" v="3454" actId="20577"/>
          <ac:spMkLst>
            <pc:docMk/>
            <pc:sldMk cId="2900025818" sldId="273"/>
            <ac:spMk id="2" creationId="{92331808-A068-D13F-BDFB-4D143C9DD616}"/>
          </ac:spMkLst>
        </pc:spChg>
        <pc:spChg chg="mod">
          <ac:chgData name="Williams, Grant Stuart" userId="f6ad34c1-fb10-452f-ae50-8e7debb26ea5" providerId="ADAL" clId="{B2A8FA67-42B5-4ECD-8A0E-09C13B0A1B13}" dt="2022-09-21T02:59:05.263" v="4402" actId="20577"/>
          <ac:spMkLst>
            <pc:docMk/>
            <pc:sldMk cId="2900025818" sldId="273"/>
            <ac:spMk id="3" creationId="{6BF7E780-8EFB-8CA9-52CD-10FD22B519A2}"/>
          </ac:spMkLst>
        </pc:spChg>
      </pc:sldChg>
      <pc:sldChg chg="modSp new mod">
        <pc:chgData name="Williams, Grant Stuart" userId="f6ad34c1-fb10-452f-ae50-8e7debb26ea5" providerId="ADAL" clId="{B2A8FA67-42B5-4ECD-8A0E-09C13B0A1B13}" dt="2022-09-21T03:33:46.450" v="4737" actId="20577"/>
        <pc:sldMkLst>
          <pc:docMk/>
          <pc:sldMk cId="3283369639" sldId="274"/>
        </pc:sldMkLst>
        <pc:spChg chg="mod">
          <ac:chgData name="Williams, Grant Stuart" userId="f6ad34c1-fb10-452f-ae50-8e7debb26ea5" providerId="ADAL" clId="{B2A8FA67-42B5-4ECD-8A0E-09C13B0A1B13}" dt="2022-09-21T03:33:40.132" v="4720" actId="20577"/>
          <ac:spMkLst>
            <pc:docMk/>
            <pc:sldMk cId="3283369639" sldId="274"/>
            <ac:spMk id="2" creationId="{3F8812B9-A944-8DE3-847A-43F5B19399A0}"/>
          </ac:spMkLst>
        </pc:spChg>
        <pc:spChg chg="mod">
          <ac:chgData name="Williams, Grant Stuart" userId="f6ad34c1-fb10-452f-ae50-8e7debb26ea5" providerId="ADAL" clId="{B2A8FA67-42B5-4ECD-8A0E-09C13B0A1B13}" dt="2022-09-21T03:33:46.450" v="4737" actId="20577"/>
          <ac:spMkLst>
            <pc:docMk/>
            <pc:sldMk cId="3283369639" sldId="274"/>
            <ac:spMk id="3" creationId="{852B31DB-A2D8-CF22-C6B3-48F015E979ED}"/>
          </ac:spMkLst>
        </pc:spChg>
      </pc:sldChg>
      <pc:sldChg chg="modSp new mod">
        <pc:chgData name="Williams, Grant Stuart" userId="f6ad34c1-fb10-452f-ae50-8e7debb26ea5" providerId="ADAL" clId="{B2A8FA67-42B5-4ECD-8A0E-09C13B0A1B13}" dt="2022-09-21T03:41:03.902" v="5400" actId="20577"/>
        <pc:sldMkLst>
          <pc:docMk/>
          <pc:sldMk cId="4242639452" sldId="276"/>
        </pc:sldMkLst>
        <pc:spChg chg="mod">
          <ac:chgData name="Williams, Grant Stuart" userId="f6ad34c1-fb10-452f-ae50-8e7debb26ea5" providerId="ADAL" clId="{B2A8FA67-42B5-4ECD-8A0E-09C13B0A1B13}" dt="2022-09-21T03:39:47.750" v="5038" actId="20577"/>
          <ac:spMkLst>
            <pc:docMk/>
            <pc:sldMk cId="4242639452" sldId="276"/>
            <ac:spMk id="2" creationId="{18EFCA8F-16FC-C6B4-2A02-CD979ECF2EF8}"/>
          </ac:spMkLst>
        </pc:spChg>
        <pc:spChg chg="mod">
          <ac:chgData name="Williams, Grant Stuart" userId="f6ad34c1-fb10-452f-ae50-8e7debb26ea5" providerId="ADAL" clId="{B2A8FA67-42B5-4ECD-8A0E-09C13B0A1B13}" dt="2022-09-21T03:41:03.902" v="5400" actId="20577"/>
          <ac:spMkLst>
            <pc:docMk/>
            <pc:sldMk cId="4242639452" sldId="276"/>
            <ac:spMk id="3" creationId="{A463AC7A-0DEC-8D9A-FD2C-66AE979C2000}"/>
          </ac:spMkLst>
        </pc:spChg>
      </pc:sldChg>
      <pc:sldChg chg="addSp modSp new mod">
        <pc:chgData name="Williams, Grant Stuart" userId="f6ad34c1-fb10-452f-ae50-8e7debb26ea5" providerId="ADAL" clId="{B2A8FA67-42B5-4ECD-8A0E-09C13B0A1B13}" dt="2022-09-21T03:43:32.013" v="6096" actId="1076"/>
        <pc:sldMkLst>
          <pc:docMk/>
          <pc:sldMk cId="3086414174" sldId="277"/>
        </pc:sldMkLst>
        <pc:spChg chg="mod">
          <ac:chgData name="Williams, Grant Stuart" userId="f6ad34c1-fb10-452f-ae50-8e7debb26ea5" providerId="ADAL" clId="{B2A8FA67-42B5-4ECD-8A0E-09C13B0A1B13}" dt="2022-09-21T03:02:04.105" v="4588" actId="20577"/>
          <ac:spMkLst>
            <pc:docMk/>
            <pc:sldMk cId="3086414174" sldId="277"/>
            <ac:spMk id="2" creationId="{49748627-498D-8CD9-898D-7717E004B70D}"/>
          </ac:spMkLst>
        </pc:spChg>
        <pc:spChg chg="mod">
          <ac:chgData name="Williams, Grant Stuart" userId="f6ad34c1-fb10-452f-ae50-8e7debb26ea5" providerId="ADAL" clId="{B2A8FA67-42B5-4ECD-8A0E-09C13B0A1B13}" dt="2022-09-21T03:43:21.540" v="6094" actId="20577"/>
          <ac:spMkLst>
            <pc:docMk/>
            <pc:sldMk cId="3086414174" sldId="277"/>
            <ac:spMk id="3" creationId="{236FC82D-E842-B8A9-2134-68B35808D8CB}"/>
          </ac:spMkLst>
        </pc:spChg>
        <pc:spChg chg="add mod">
          <ac:chgData name="Williams, Grant Stuart" userId="f6ad34c1-fb10-452f-ae50-8e7debb26ea5" providerId="ADAL" clId="{B2A8FA67-42B5-4ECD-8A0E-09C13B0A1B13}" dt="2022-09-21T03:43:32.013" v="6096" actId="1076"/>
          <ac:spMkLst>
            <pc:docMk/>
            <pc:sldMk cId="3086414174" sldId="277"/>
            <ac:spMk id="4" creationId="{E25EF8C3-9153-C580-82AD-C35A702D1F27}"/>
          </ac:spMkLst>
        </pc:spChg>
        <pc:spChg chg="add mod">
          <ac:chgData name="Williams, Grant Stuart" userId="f6ad34c1-fb10-452f-ae50-8e7debb26ea5" providerId="ADAL" clId="{B2A8FA67-42B5-4ECD-8A0E-09C13B0A1B13}" dt="2022-09-21T03:43:32.013" v="6096" actId="1076"/>
          <ac:spMkLst>
            <pc:docMk/>
            <pc:sldMk cId="3086414174" sldId="277"/>
            <ac:spMk id="5" creationId="{A82BA5BA-2BA2-2E59-4028-920978E5D399}"/>
          </ac:spMkLst>
        </pc:spChg>
        <pc:spChg chg="add mod">
          <ac:chgData name="Williams, Grant Stuart" userId="f6ad34c1-fb10-452f-ae50-8e7debb26ea5" providerId="ADAL" clId="{B2A8FA67-42B5-4ECD-8A0E-09C13B0A1B13}" dt="2022-09-21T03:43:32.013" v="6096" actId="1076"/>
          <ac:spMkLst>
            <pc:docMk/>
            <pc:sldMk cId="3086414174" sldId="277"/>
            <ac:spMk id="6" creationId="{84F6286C-B24A-CCD2-822F-572C406A3203}"/>
          </ac:spMkLst>
        </pc:spChg>
        <pc:cxnChg chg="add mod">
          <ac:chgData name="Williams, Grant Stuart" userId="f6ad34c1-fb10-452f-ae50-8e7debb26ea5" providerId="ADAL" clId="{B2A8FA67-42B5-4ECD-8A0E-09C13B0A1B13}" dt="2022-09-21T03:43:32.013" v="6096" actId="1076"/>
          <ac:cxnSpMkLst>
            <pc:docMk/>
            <pc:sldMk cId="3086414174" sldId="277"/>
            <ac:cxnSpMk id="7" creationId="{953EE66A-53C2-2977-ADD4-54A09D146591}"/>
          </ac:cxnSpMkLst>
        </pc:cxnChg>
        <pc:cxnChg chg="add mod">
          <ac:chgData name="Williams, Grant Stuart" userId="f6ad34c1-fb10-452f-ae50-8e7debb26ea5" providerId="ADAL" clId="{B2A8FA67-42B5-4ECD-8A0E-09C13B0A1B13}" dt="2022-09-21T03:43:32.013" v="6096" actId="1076"/>
          <ac:cxnSpMkLst>
            <pc:docMk/>
            <pc:sldMk cId="3086414174" sldId="277"/>
            <ac:cxnSpMk id="8" creationId="{62498CEF-D69D-E8FD-9E8A-612ACF3FAD99}"/>
          </ac:cxnSpMkLst>
        </pc:cxnChg>
      </pc:sldChg>
      <pc:sldChg chg="modSp new mod ord">
        <pc:chgData name="Williams, Grant Stuart" userId="f6ad34c1-fb10-452f-ae50-8e7debb26ea5" providerId="ADAL" clId="{B2A8FA67-42B5-4ECD-8A0E-09C13B0A1B13}" dt="2022-09-21T03:41:11.601" v="5403"/>
        <pc:sldMkLst>
          <pc:docMk/>
          <pc:sldMk cId="2032485908" sldId="278"/>
        </pc:sldMkLst>
        <pc:spChg chg="mod">
          <ac:chgData name="Williams, Grant Stuart" userId="f6ad34c1-fb10-452f-ae50-8e7debb26ea5" providerId="ADAL" clId="{B2A8FA67-42B5-4ECD-8A0E-09C13B0A1B13}" dt="2022-09-21T03:35:08.759" v="4860" actId="20577"/>
          <ac:spMkLst>
            <pc:docMk/>
            <pc:sldMk cId="2032485908" sldId="278"/>
            <ac:spMk id="2" creationId="{FDC6DC09-3B62-E6CC-9E26-A71987B8F995}"/>
          </ac:spMkLst>
        </pc:spChg>
        <pc:spChg chg="mod">
          <ac:chgData name="Williams, Grant Stuart" userId="f6ad34c1-fb10-452f-ae50-8e7debb26ea5" providerId="ADAL" clId="{B2A8FA67-42B5-4ECD-8A0E-09C13B0A1B13}" dt="2022-09-21T03:39:35.395" v="4999" actId="20577"/>
          <ac:spMkLst>
            <pc:docMk/>
            <pc:sldMk cId="2032485908" sldId="278"/>
            <ac:spMk id="3" creationId="{B366D922-674E-3E36-3514-FB08E3EC93CD}"/>
          </ac:spMkLst>
        </pc:spChg>
      </pc:sldChg>
      <pc:sldChg chg="modSp new mod ord">
        <pc:chgData name="Williams, Grant Stuart" userId="f6ad34c1-fb10-452f-ae50-8e7debb26ea5" providerId="ADAL" clId="{B2A8FA67-42B5-4ECD-8A0E-09C13B0A1B13}" dt="2022-09-21T03:42:45.384" v="5920" actId="20577"/>
        <pc:sldMkLst>
          <pc:docMk/>
          <pc:sldMk cId="2168075731" sldId="279"/>
        </pc:sldMkLst>
        <pc:spChg chg="mod">
          <ac:chgData name="Williams, Grant Stuart" userId="f6ad34c1-fb10-452f-ae50-8e7debb26ea5" providerId="ADAL" clId="{B2A8FA67-42B5-4ECD-8A0E-09C13B0A1B13}" dt="2022-09-21T03:41:23.450" v="5421" actId="20577"/>
          <ac:spMkLst>
            <pc:docMk/>
            <pc:sldMk cId="2168075731" sldId="279"/>
            <ac:spMk id="2" creationId="{7C2C72E0-5295-D180-EAFF-C26580A537B5}"/>
          </ac:spMkLst>
        </pc:spChg>
        <pc:spChg chg="mod">
          <ac:chgData name="Williams, Grant Stuart" userId="f6ad34c1-fb10-452f-ae50-8e7debb26ea5" providerId="ADAL" clId="{B2A8FA67-42B5-4ECD-8A0E-09C13B0A1B13}" dt="2022-09-21T03:42:45.384" v="5920" actId="20577"/>
          <ac:spMkLst>
            <pc:docMk/>
            <pc:sldMk cId="2168075731" sldId="279"/>
            <ac:spMk id="3" creationId="{6BB0B521-4696-3D84-7A1D-93102C57FD6E}"/>
          </ac:spMkLst>
        </pc:spChg>
      </pc:sldChg>
      <pc:sldChg chg="addSp modSp new mod">
        <pc:chgData name="Williams, Grant Stuart" userId="f6ad34c1-fb10-452f-ae50-8e7debb26ea5" providerId="ADAL" clId="{B2A8FA67-42B5-4ECD-8A0E-09C13B0A1B13}" dt="2022-09-22T03:35:03.145" v="6366" actId="27636"/>
        <pc:sldMkLst>
          <pc:docMk/>
          <pc:sldMk cId="2551603500" sldId="281"/>
        </pc:sldMkLst>
        <pc:spChg chg="mod">
          <ac:chgData name="Williams, Grant Stuart" userId="f6ad34c1-fb10-452f-ae50-8e7debb26ea5" providerId="ADAL" clId="{B2A8FA67-42B5-4ECD-8A0E-09C13B0A1B13}" dt="2022-09-22T03:21:38.409" v="6113" actId="20577"/>
          <ac:spMkLst>
            <pc:docMk/>
            <pc:sldMk cId="2551603500" sldId="281"/>
            <ac:spMk id="2" creationId="{8F022715-7D18-7B46-BEE6-D65C0285781A}"/>
          </ac:spMkLst>
        </pc:spChg>
        <pc:spChg chg="mod">
          <ac:chgData name="Williams, Grant Stuart" userId="f6ad34c1-fb10-452f-ae50-8e7debb26ea5" providerId="ADAL" clId="{B2A8FA67-42B5-4ECD-8A0E-09C13B0A1B13}" dt="2022-09-22T03:35:03.145" v="6366" actId="27636"/>
          <ac:spMkLst>
            <pc:docMk/>
            <pc:sldMk cId="2551603500" sldId="281"/>
            <ac:spMk id="3" creationId="{CC663FAC-93C8-9D94-2851-19414EA15AE9}"/>
          </ac:spMkLst>
        </pc:spChg>
        <pc:spChg chg="add mod">
          <ac:chgData name="Williams, Grant Stuart" userId="f6ad34c1-fb10-452f-ae50-8e7debb26ea5" providerId="ADAL" clId="{B2A8FA67-42B5-4ECD-8A0E-09C13B0A1B13}" dt="2022-09-22T03:34:41.885" v="6303" actId="20577"/>
          <ac:spMkLst>
            <pc:docMk/>
            <pc:sldMk cId="2551603500" sldId="281"/>
            <ac:spMk id="4" creationId="{6615D32D-954A-3472-9D61-9168FB7A5A94}"/>
          </ac:spMkLst>
        </pc:spChg>
        <pc:spChg chg="add mod">
          <ac:chgData name="Williams, Grant Stuart" userId="f6ad34c1-fb10-452f-ae50-8e7debb26ea5" providerId="ADAL" clId="{B2A8FA67-42B5-4ECD-8A0E-09C13B0A1B13}" dt="2022-09-22T03:34:35.292" v="6297" actId="20577"/>
          <ac:spMkLst>
            <pc:docMk/>
            <pc:sldMk cId="2551603500" sldId="281"/>
            <ac:spMk id="5" creationId="{824697F5-F7ED-260D-F571-1E65424976E1}"/>
          </ac:spMkLst>
        </pc:spChg>
        <pc:spChg chg="add mod">
          <ac:chgData name="Williams, Grant Stuart" userId="f6ad34c1-fb10-452f-ae50-8e7debb26ea5" providerId="ADAL" clId="{B2A8FA67-42B5-4ECD-8A0E-09C13B0A1B13}" dt="2022-09-22T03:34:40.788" v="6302" actId="20577"/>
          <ac:spMkLst>
            <pc:docMk/>
            <pc:sldMk cId="2551603500" sldId="281"/>
            <ac:spMk id="6" creationId="{4F40DA59-C0F1-08CA-BE1B-5D204C8C9D6E}"/>
          </ac:spMkLst>
        </pc:spChg>
        <pc:cxnChg chg="add mod">
          <ac:chgData name="Williams, Grant Stuart" userId="f6ad34c1-fb10-452f-ae50-8e7debb26ea5" providerId="ADAL" clId="{B2A8FA67-42B5-4ECD-8A0E-09C13B0A1B13}" dt="2022-09-22T03:34:45.226" v="6304"/>
          <ac:cxnSpMkLst>
            <pc:docMk/>
            <pc:sldMk cId="2551603500" sldId="281"/>
            <ac:cxnSpMk id="7" creationId="{806B96D9-D861-CB25-4C28-892D0924F12A}"/>
          </ac:cxnSpMkLst>
        </pc:cxnChg>
        <pc:cxnChg chg="add mod">
          <ac:chgData name="Williams, Grant Stuart" userId="f6ad34c1-fb10-452f-ae50-8e7debb26ea5" providerId="ADAL" clId="{B2A8FA67-42B5-4ECD-8A0E-09C13B0A1B13}" dt="2022-09-22T03:34:45.226" v="6304"/>
          <ac:cxnSpMkLst>
            <pc:docMk/>
            <pc:sldMk cId="2551603500" sldId="281"/>
            <ac:cxnSpMk id="8" creationId="{927EE731-5305-166B-E062-B84210DDF6AF}"/>
          </ac:cxnSpMkLst>
        </pc:cxnChg>
      </pc:sldChg>
      <pc:sldChg chg="addSp modSp new mod">
        <pc:chgData name="Williams, Grant Stuart" userId="f6ad34c1-fb10-452f-ae50-8e7debb26ea5" providerId="ADAL" clId="{B2A8FA67-42B5-4ECD-8A0E-09C13B0A1B13}" dt="2022-09-22T03:37:10.066" v="6671" actId="20577"/>
        <pc:sldMkLst>
          <pc:docMk/>
          <pc:sldMk cId="996684261" sldId="282"/>
        </pc:sldMkLst>
        <pc:spChg chg="mod">
          <ac:chgData name="Williams, Grant Stuart" userId="f6ad34c1-fb10-452f-ae50-8e7debb26ea5" providerId="ADAL" clId="{B2A8FA67-42B5-4ECD-8A0E-09C13B0A1B13}" dt="2022-09-22T03:35:07.357" v="6380" actId="20577"/>
          <ac:spMkLst>
            <pc:docMk/>
            <pc:sldMk cId="996684261" sldId="282"/>
            <ac:spMk id="2" creationId="{8AA3D7BC-C1F0-7DD5-7EC1-3E872E210116}"/>
          </ac:spMkLst>
        </pc:spChg>
        <pc:spChg chg="mod">
          <ac:chgData name="Williams, Grant Stuart" userId="f6ad34c1-fb10-452f-ae50-8e7debb26ea5" providerId="ADAL" clId="{B2A8FA67-42B5-4ECD-8A0E-09C13B0A1B13}" dt="2022-09-22T03:37:10.066" v="6671" actId="20577"/>
          <ac:spMkLst>
            <pc:docMk/>
            <pc:sldMk cId="996684261" sldId="282"/>
            <ac:spMk id="3" creationId="{FBEF87D4-52B6-271E-9674-68E8818317C9}"/>
          </ac:spMkLst>
        </pc:spChg>
        <pc:spChg chg="add mod">
          <ac:chgData name="Williams, Grant Stuart" userId="f6ad34c1-fb10-452f-ae50-8e7debb26ea5" providerId="ADAL" clId="{B2A8FA67-42B5-4ECD-8A0E-09C13B0A1B13}" dt="2022-09-22T03:35:51.354" v="6490" actId="20577"/>
          <ac:spMkLst>
            <pc:docMk/>
            <pc:sldMk cId="996684261" sldId="282"/>
            <ac:spMk id="4" creationId="{D6BA6423-1084-7025-0B26-0D76F6A19A19}"/>
          </ac:spMkLst>
        </pc:spChg>
        <pc:spChg chg="add mod">
          <ac:chgData name="Williams, Grant Stuart" userId="f6ad34c1-fb10-452f-ae50-8e7debb26ea5" providerId="ADAL" clId="{B2A8FA67-42B5-4ECD-8A0E-09C13B0A1B13}" dt="2022-09-22T03:36:12.085" v="6517" actId="20577"/>
          <ac:spMkLst>
            <pc:docMk/>
            <pc:sldMk cId="996684261" sldId="282"/>
            <ac:spMk id="5" creationId="{3E50F091-4DFE-ABDB-6B06-B8017951F95D}"/>
          </ac:spMkLst>
        </pc:spChg>
        <pc:spChg chg="add mod">
          <ac:chgData name="Williams, Grant Stuart" userId="f6ad34c1-fb10-452f-ae50-8e7debb26ea5" providerId="ADAL" clId="{B2A8FA67-42B5-4ECD-8A0E-09C13B0A1B13}" dt="2022-09-22T03:36:01.129" v="6501" actId="20577"/>
          <ac:spMkLst>
            <pc:docMk/>
            <pc:sldMk cId="996684261" sldId="282"/>
            <ac:spMk id="6" creationId="{B347AB56-3843-0F4A-FDD1-766C455B435C}"/>
          </ac:spMkLst>
        </pc:spChg>
        <pc:cxnChg chg="add mod">
          <ac:chgData name="Williams, Grant Stuart" userId="f6ad34c1-fb10-452f-ae50-8e7debb26ea5" providerId="ADAL" clId="{B2A8FA67-42B5-4ECD-8A0E-09C13B0A1B13}" dt="2022-09-22T03:35:29.408" v="6454" actId="1076"/>
          <ac:cxnSpMkLst>
            <pc:docMk/>
            <pc:sldMk cId="996684261" sldId="282"/>
            <ac:cxnSpMk id="7" creationId="{18CB9305-B514-0CEB-BF04-DFFA8E18DBB1}"/>
          </ac:cxnSpMkLst>
        </pc:cxnChg>
        <pc:cxnChg chg="add mod">
          <ac:chgData name="Williams, Grant Stuart" userId="f6ad34c1-fb10-452f-ae50-8e7debb26ea5" providerId="ADAL" clId="{B2A8FA67-42B5-4ECD-8A0E-09C13B0A1B13}" dt="2022-09-22T03:35:29.408" v="6454" actId="1076"/>
          <ac:cxnSpMkLst>
            <pc:docMk/>
            <pc:sldMk cId="996684261" sldId="282"/>
            <ac:cxnSpMk id="8" creationId="{CDDC7109-42BB-731E-2865-DA4B6E150920}"/>
          </ac:cxnSpMkLst>
        </pc:cxnChg>
      </pc:sldChg>
      <pc:sldChg chg="modSp new mod">
        <pc:chgData name="Williams, Grant Stuart" userId="f6ad34c1-fb10-452f-ae50-8e7debb26ea5" providerId="ADAL" clId="{B2A8FA67-42B5-4ECD-8A0E-09C13B0A1B13}" dt="2022-09-22T04:10:05.664" v="7007" actId="20577"/>
        <pc:sldMkLst>
          <pc:docMk/>
          <pc:sldMk cId="2554836989" sldId="283"/>
        </pc:sldMkLst>
        <pc:spChg chg="mod">
          <ac:chgData name="Williams, Grant Stuart" userId="f6ad34c1-fb10-452f-ae50-8e7debb26ea5" providerId="ADAL" clId="{B2A8FA67-42B5-4ECD-8A0E-09C13B0A1B13}" dt="2022-09-22T04:01:00.501" v="6682" actId="20577"/>
          <ac:spMkLst>
            <pc:docMk/>
            <pc:sldMk cId="2554836989" sldId="283"/>
            <ac:spMk id="2" creationId="{0F7485AE-FE7B-80EB-4F49-A85145F86B6D}"/>
          </ac:spMkLst>
        </pc:spChg>
        <pc:spChg chg="mod">
          <ac:chgData name="Williams, Grant Stuart" userId="f6ad34c1-fb10-452f-ae50-8e7debb26ea5" providerId="ADAL" clId="{B2A8FA67-42B5-4ECD-8A0E-09C13B0A1B13}" dt="2022-09-22T04:10:05.664" v="7007" actId="20577"/>
          <ac:spMkLst>
            <pc:docMk/>
            <pc:sldMk cId="2554836989" sldId="283"/>
            <ac:spMk id="3" creationId="{3B35212D-3D27-1FD9-DC62-59DD0E791260}"/>
          </ac:spMkLst>
        </pc:spChg>
      </pc:sldChg>
      <pc:sldChg chg="modSp new mod">
        <pc:chgData name="Williams, Grant Stuart" userId="f6ad34c1-fb10-452f-ae50-8e7debb26ea5" providerId="ADAL" clId="{B2A8FA67-42B5-4ECD-8A0E-09C13B0A1B13}" dt="2022-09-22T04:30:53" v="7352" actId="20577"/>
        <pc:sldMkLst>
          <pc:docMk/>
          <pc:sldMk cId="757756961" sldId="284"/>
        </pc:sldMkLst>
        <pc:spChg chg="mod">
          <ac:chgData name="Williams, Grant Stuart" userId="f6ad34c1-fb10-452f-ae50-8e7debb26ea5" providerId="ADAL" clId="{B2A8FA67-42B5-4ECD-8A0E-09C13B0A1B13}" dt="2022-09-22T04:10:12.420" v="7032" actId="20577"/>
          <ac:spMkLst>
            <pc:docMk/>
            <pc:sldMk cId="757756961" sldId="284"/>
            <ac:spMk id="2" creationId="{7B6ED7FC-EB4B-8EE5-0244-961F0835F16F}"/>
          </ac:spMkLst>
        </pc:spChg>
        <pc:spChg chg="mod">
          <ac:chgData name="Williams, Grant Stuart" userId="f6ad34c1-fb10-452f-ae50-8e7debb26ea5" providerId="ADAL" clId="{B2A8FA67-42B5-4ECD-8A0E-09C13B0A1B13}" dt="2022-09-22T04:30:53" v="7352" actId="20577"/>
          <ac:spMkLst>
            <pc:docMk/>
            <pc:sldMk cId="757756961" sldId="284"/>
            <ac:spMk id="3" creationId="{31732737-FF4C-1170-68FF-C797CA93A766}"/>
          </ac:spMkLst>
        </pc:spChg>
      </pc:sldChg>
      <pc:sldChg chg="new del">
        <pc:chgData name="Williams, Grant Stuart" userId="f6ad34c1-fb10-452f-ae50-8e7debb26ea5" providerId="ADAL" clId="{B2A8FA67-42B5-4ECD-8A0E-09C13B0A1B13}" dt="2022-09-22T04:31:11.347" v="7354" actId="47"/>
        <pc:sldMkLst>
          <pc:docMk/>
          <pc:sldMk cId="1147093046" sldId="285"/>
        </pc:sldMkLst>
      </pc:sldChg>
      <pc:sldChg chg="modSp new mod">
        <pc:chgData name="Williams, Grant Stuart" userId="f6ad34c1-fb10-452f-ae50-8e7debb26ea5" providerId="ADAL" clId="{B2A8FA67-42B5-4ECD-8A0E-09C13B0A1B13}" dt="2022-09-22T18:06:51.135" v="7922" actId="20577"/>
        <pc:sldMkLst>
          <pc:docMk/>
          <pc:sldMk cId="2563530139" sldId="285"/>
        </pc:sldMkLst>
        <pc:spChg chg="mod">
          <ac:chgData name="Williams, Grant Stuart" userId="f6ad34c1-fb10-452f-ae50-8e7debb26ea5" providerId="ADAL" clId="{B2A8FA67-42B5-4ECD-8A0E-09C13B0A1B13}" dt="2022-09-22T17:53:25.909" v="7372" actId="20577"/>
          <ac:spMkLst>
            <pc:docMk/>
            <pc:sldMk cId="2563530139" sldId="285"/>
            <ac:spMk id="2" creationId="{C2B73C2B-DC9A-4390-A3FF-A363818CDA31}"/>
          </ac:spMkLst>
        </pc:spChg>
        <pc:spChg chg="mod">
          <ac:chgData name="Williams, Grant Stuart" userId="f6ad34c1-fb10-452f-ae50-8e7debb26ea5" providerId="ADAL" clId="{B2A8FA67-42B5-4ECD-8A0E-09C13B0A1B13}" dt="2022-09-22T18:06:51.135" v="7922" actId="20577"/>
          <ac:spMkLst>
            <pc:docMk/>
            <pc:sldMk cId="2563530139" sldId="285"/>
            <ac:spMk id="3" creationId="{C6EC855D-A7D8-F649-26BF-BF877B4A7160}"/>
          </ac:spMkLst>
        </pc:spChg>
      </pc:sldChg>
      <pc:sldChg chg="modSp new mod">
        <pc:chgData name="Williams, Grant Stuart" userId="f6ad34c1-fb10-452f-ae50-8e7debb26ea5" providerId="ADAL" clId="{B2A8FA67-42B5-4ECD-8A0E-09C13B0A1B13}" dt="2022-09-22T20:39:54.842" v="8704" actId="5793"/>
        <pc:sldMkLst>
          <pc:docMk/>
          <pc:sldMk cId="1763211718" sldId="287"/>
        </pc:sldMkLst>
        <pc:spChg chg="mod">
          <ac:chgData name="Williams, Grant Stuart" userId="f6ad34c1-fb10-452f-ae50-8e7debb26ea5" providerId="ADAL" clId="{B2A8FA67-42B5-4ECD-8A0E-09C13B0A1B13}" dt="2022-09-22T19:14:01.922" v="7931" actId="20577"/>
          <ac:spMkLst>
            <pc:docMk/>
            <pc:sldMk cId="1763211718" sldId="287"/>
            <ac:spMk id="2" creationId="{8AA137E5-ACC7-6E42-5CEC-2572CA11BC02}"/>
          </ac:spMkLst>
        </pc:spChg>
        <pc:spChg chg="mod">
          <ac:chgData name="Williams, Grant Stuart" userId="f6ad34c1-fb10-452f-ae50-8e7debb26ea5" providerId="ADAL" clId="{B2A8FA67-42B5-4ECD-8A0E-09C13B0A1B13}" dt="2022-09-22T20:39:54.842" v="8704" actId="5793"/>
          <ac:spMkLst>
            <pc:docMk/>
            <pc:sldMk cId="1763211718" sldId="287"/>
            <ac:spMk id="3" creationId="{CAC34A8D-F093-63F7-07CD-94FF8C3462AE}"/>
          </ac:spMkLst>
        </pc:spChg>
      </pc:sldChg>
      <pc:sldChg chg="modSp new mod">
        <pc:chgData name="Williams, Grant Stuart" userId="f6ad34c1-fb10-452f-ae50-8e7debb26ea5" providerId="ADAL" clId="{B2A8FA67-42B5-4ECD-8A0E-09C13B0A1B13}" dt="2022-09-22T23:19:48.541" v="9210" actId="20577"/>
        <pc:sldMkLst>
          <pc:docMk/>
          <pc:sldMk cId="3292755042" sldId="288"/>
        </pc:sldMkLst>
        <pc:spChg chg="mod">
          <ac:chgData name="Williams, Grant Stuart" userId="f6ad34c1-fb10-452f-ae50-8e7debb26ea5" providerId="ADAL" clId="{B2A8FA67-42B5-4ECD-8A0E-09C13B0A1B13}" dt="2022-09-22T20:40:02.781" v="8722" actId="20577"/>
          <ac:spMkLst>
            <pc:docMk/>
            <pc:sldMk cId="3292755042" sldId="288"/>
            <ac:spMk id="2" creationId="{1B57ADA0-9F07-6AE9-531C-4EACBA7A72F1}"/>
          </ac:spMkLst>
        </pc:spChg>
        <pc:spChg chg="mod">
          <ac:chgData name="Williams, Grant Stuart" userId="f6ad34c1-fb10-452f-ae50-8e7debb26ea5" providerId="ADAL" clId="{B2A8FA67-42B5-4ECD-8A0E-09C13B0A1B13}" dt="2022-09-22T23:19:48.541" v="9210" actId="20577"/>
          <ac:spMkLst>
            <pc:docMk/>
            <pc:sldMk cId="3292755042" sldId="288"/>
            <ac:spMk id="3" creationId="{985B1EE7-AA35-9991-9803-5BEC4F735159}"/>
          </ac:spMkLst>
        </pc:spChg>
      </pc:sldChg>
      <pc:sldChg chg="modSp new mod">
        <pc:chgData name="Williams, Grant Stuart" userId="f6ad34c1-fb10-452f-ae50-8e7debb26ea5" providerId="ADAL" clId="{B2A8FA67-42B5-4ECD-8A0E-09C13B0A1B13}" dt="2022-09-22T23:31:04.147" v="9415" actId="20577"/>
        <pc:sldMkLst>
          <pc:docMk/>
          <pc:sldMk cId="3774598221" sldId="289"/>
        </pc:sldMkLst>
        <pc:spChg chg="mod">
          <ac:chgData name="Williams, Grant Stuart" userId="f6ad34c1-fb10-452f-ae50-8e7debb26ea5" providerId="ADAL" clId="{B2A8FA67-42B5-4ECD-8A0E-09C13B0A1B13}" dt="2022-09-22T23:19:53.624" v="9218" actId="20577"/>
          <ac:spMkLst>
            <pc:docMk/>
            <pc:sldMk cId="3774598221" sldId="289"/>
            <ac:spMk id="2" creationId="{77D61577-D0CB-BA22-CDDF-1AC44DB550F7}"/>
          </ac:spMkLst>
        </pc:spChg>
        <pc:spChg chg="mod">
          <ac:chgData name="Williams, Grant Stuart" userId="f6ad34c1-fb10-452f-ae50-8e7debb26ea5" providerId="ADAL" clId="{B2A8FA67-42B5-4ECD-8A0E-09C13B0A1B13}" dt="2022-09-22T23:31:04.147" v="9415" actId="20577"/>
          <ac:spMkLst>
            <pc:docMk/>
            <pc:sldMk cId="3774598221" sldId="289"/>
            <ac:spMk id="3" creationId="{026F4AAD-0A7B-66D2-FC2D-C15BA401BDA6}"/>
          </ac:spMkLst>
        </pc:spChg>
      </pc:sldChg>
      <pc:sldChg chg="addSp modSp new mod ord">
        <pc:chgData name="Williams, Grant Stuart" userId="f6ad34c1-fb10-452f-ae50-8e7debb26ea5" providerId="ADAL" clId="{B2A8FA67-42B5-4ECD-8A0E-09C13B0A1B13}" dt="2022-09-23T00:01:17.931" v="11120"/>
        <pc:sldMkLst>
          <pc:docMk/>
          <pc:sldMk cId="3277029067" sldId="290"/>
        </pc:sldMkLst>
        <pc:spChg chg="mod">
          <ac:chgData name="Williams, Grant Stuart" userId="f6ad34c1-fb10-452f-ae50-8e7debb26ea5" providerId="ADAL" clId="{B2A8FA67-42B5-4ECD-8A0E-09C13B0A1B13}" dt="2022-09-22T23:31:15.847" v="9430" actId="20577"/>
          <ac:spMkLst>
            <pc:docMk/>
            <pc:sldMk cId="3277029067" sldId="290"/>
            <ac:spMk id="2" creationId="{4AAAFCB1-4F33-47DA-F6EA-96170A92E037}"/>
          </ac:spMkLst>
        </pc:spChg>
        <pc:spChg chg="mod">
          <ac:chgData name="Williams, Grant Stuart" userId="f6ad34c1-fb10-452f-ae50-8e7debb26ea5" providerId="ADAL" clId="{B2A8FA67-42B5-4ECD-8A0E-09C13B0A1B13}" dt="2022-09-22T23:45:09.166" v="9883" actId="20577"/>
          <ac:spMkLst>
            <pc:docMk/>
            <pc:sldMk cId="3277029067" sldId="290"/>
            <ac:spMk id="3" creationId="{A43A92AE-8621-DE44-5749-33FF5FAD78DB}"/>
          </ac:spMkLst>
        </pc:spChg>
        <pc:picChg chg="add mod">
          <ac:chgData name="Williams, Grant Stuart" userId="f6ad34c1-fb10-452f-ae50-8e7debb26ea5" providerId="ADAL" clId="{B2A8FA67-42B5-4ECD-8A0E-09C13B0A1B13}" dt="2022-09-22T23:44:35.039" v="9680" actId="1076"/>
          <ac:picMkLst>
            <pc:docMk/>
            <pc:sldMk cId="3277029067" sldId="290"/>
            <ac:picMk id="5" creationId="{2CA90657-E867-F666-66F6-03D4696D9348}"/>
          </ac:picMkLst>
        </pc:picChg>
      </pc:sldChg>
      <pc:sldChg chg="addSp modSp new mod">
        <pc:chgData name="Williams, Grant Stuart" userId="f6ad34c1-fb10-452f-ae50-8e7debb26ea5" providerId="ADAL" clId="{B2A8FA67-42B5-4ECD-8A0E-09C13B0A1B13}" dt="2022-09-23T00:03:14.634" v="11240" actId="20577"/>
        <pc:sldMkLst>
          <pc:docMk/>
          <pc:sldMk cId="2547433858" sldId="291"/>
        </pc:sldMkLst>
        <pc:spChg chg="mod">
          <ac:chgData name="Williams, Grant Stuart" userId="f6ad34c1-fb10-452f-ae50-8e7debb26ea5" providerId="ADAL" clId="{B2A8FA67-42B5-4ECD-8A0E-09C13B0A1B13}" dt="2022-09-22T23:45:23.898" v="9901" actId="20577"/>
          <ac:spMkLst>
            <pc:docMk/>
            <pc:sldMk cId="2547433858" sldId="291"/>
            <ac:spMk id="2" creationId="{6047DD97-2356-CA67-9E6B-BEA3ED73A0DF}"/>
          </ac:spMkLst>
        </pc:spChg>
        <pc:spChg chg="mod">
          <ac:chgData name="Williams, Grant Stuart" userId="f6ad34c1-fb10-452f-ae50-8e7debb26ea5" providerId="ADAL" clId="{B2A8FA67-42B5-4ECD-8A0E-09C13B0A1B13}" dt="2022-09-23T00:03:14.634" v="11240" actId="20577"/>
          <ac:spMkLst>
            <pc:docMk/>
            <pc:sldMk cId="2547433858" sldId="291"/>
            <ac:spMk id="3" creationId="{9D55A585-405E-E29D-F932-4B3F1E823527}"/>
          </ac:spMkLst>
        </pc:spChg>
        <pc:picChg chg="add mod">
          <ac:chgData name="Williams, Grant Stuart" userId="f6ad34c1-fb10-452f-ae50-8e7debb26ea5" providerId="ADAL" clId="{B2A8FA67-42B5-4ECD-8A0E-09C13B0A1B13}" dt="2022-09-22T23:51:14.487" v="10542" actId="962"/>
          <ac:picMkLst>
            <pc:docMk/>
            <pc:sldMk cId="2547433858" sldId="291"/>
            <ac:picMk id="5" creationId="{C19CDDA9-F42E-0315-E154-526922A3F473}"/>
          </ac:picMkLst>
        </pc:picChg>
      </pc:sldChg>
      <pc:sldChg chg="modSp new mod">
        <pc:chgData name="Williams, Grant Stuart" userId="f6ad34c1-fb10-452f-ae50-8e7debb26ea5" providerId="ADAL" clId="{B2A8FA67-42B5-4ECD-8A0E-09C13B0A1B13}" dt="2022-09-23T00:03:20.567" v="11242" actId="20577"/>
        <pc:sldMkLst>
          <pc:docMk/>
          <pc:sldMk cId="1418285706" sldId="292"/>
        </pc:sldMkLst>
        <pc:spChg chg="mod">
          <ac:chgData name="Williams, Grant Stuart" userId="f6ad34c1-fb10-452f-ae50-8e7debb26ea5" providerId="ADAL" clId="{B2A8FA67-42B5-4ECD-8A0E-09C13B0A1B13}" dt="2022-09-23T00:03:20.567" v="11242" actId="20577"/>
          <ac:spMkLst>
            <pc:docMk/>
            <pc:sldMk cId="1418285706" sldId="292"/>
            <ac:spMk id="2" creationId="{B56904AC-C8D7-31DB-3075-CFE01DF57BFB}"/>
          </ac:spMkLst>
        </pc:spChg>
        <pc:spChg chg="mod">
          <ac:chgData name="Williams, Grant Stuart" userId="f6ad34c1-fb10-452f-ae50-8e7debb26ea5" providerId="ADAL" clId="{B2A8FA67-42B5-4ECD-8A0E-09C13B0A1B13}" dt="2022-09-22T23:57:02.486" v="10938" actId="20577"/>
          <ac:spMkLst>
            <pc:docMk/>
            <pc:sldMk cId="1418285706" sldId="292"/>
            <ac:spMk id="3" creationId="{12A380B6-D82E-AB6D-C1B1-DC802B2B6DBC}"/>
          </ac:spMkLst>
        </pc:spChg>
      </pc:sldChg>
      <pc:sldChg chg="modSp new mod">
        <pc:chgData name="Williams, Grant Stuart" userId="f6ad34c1-fb10-452f-ae50-8e7debb26ea5" providerId="ADAL" clId="{B2A8FA67-42B5-4ECD-8A0E-09C13B0A1B13}" dt="2022-09-23T00:01:09.692" v="11118" actId="20577"/>
        <pc:sldMkLst>
          <pc:docMk/>
          <pc:sldMk cId="2172779677" sldId="293"/>
        </pc:sldMkLst>
        <pc:spChg chg="mod">
          <ac:chgData name="Williams, Grant Stuart" userId="f6ad34c1-fb10-452f-ae50-8e7debb26ea5" providerId="ADAL" clId="{B2A8FA67-42B5-4ECD-8A0E-09C13B0A1B13}" dt="2022-09-22T23:57:10.066" v="10956" actId="20577"/>
          <ac:spMkLst>
            <pc:docMk/>
            <pc:sldMk cId="2172779677" sldId="293"/>
            <ac:spMk id="2" creationId="{B1DC31FD-FF2C-C97E-F4B4-889A86932A7C}"/>
          </ac:spMkLst>
        </pc:spChg>
        <pc:spChg chg="mod">
          <ac:chgData name="Williams, Grant Stuart" userId="f6ad34c1-fb10-452f-ae50-8e7debb26ea5" providerId="ADAL" clId="{B2A8FA67-42B5-4ECD-8A0E-09C13B0A1B13}" dt="2022-09-23T00:01:09.692" v="11118" actId="20577"/>
          <ac:spMkLst>
            <pc:docMk/>
            <pc:sldMk cId="2172779677" sldId="293"/>
            <ac:spMk id="3" creationId="{7C38BDD5-49FA-F0AD-2C27-F4AE98B7E802}"/>
          </ac:spMkLst>
        </pc:spChg>
      </pc:sldChg>
      <pc:sldChg chg="modSp new mod">
        <pc:chgData name="Williams, Grant Stuart" userId="f6ad34c1-fb10-452f-ae50-8e7debb26ea5" providerId="ADAL" clId="{B2A8FA67-42B5-4ECD-8A0E-09C13B0A1B13}" dt="2022-09-23T00:17:48.647" v="11613" actId="20577"/>
        <pc:sldMkLst>
          <pc:docMk/>
          <pc:sldMk cId="2328914791" sldId="294"/>
        </pc:sldMkLst>
        <pc:spChg chg="mod">
          <ac:chgData name="Williams, Grant Stuart" userId="f6ad34c1-fb10-452f-ae50-8e7debb26ea5" providerId="ADAL" clId="{B2A8FA67-42B5-4ECD-8A0E-09C13B0A1B13}" dt="2022-09-23T00:06:25.878" v="11300" actId="1076"/>
          <ac:spMkLst>
            <pc:docMk/>
            <pc:sldMk cId="2328914791" sldId="294"/>
            <ac:spMk id="2" creationId="{EEE4E793-528E-F39D-BB90-DE2264B91CA3}"/>
          </ac:spMkLst>
        </pc:spChg>
        <pc:spChg chg="mod">
          <ac:chgData name="Williams, Grant Stuart" userId="f6ad34c1-fb10-452f-ae50-8e7debb26ea5" providerId="ADAL" clId="{B2A8FA67-42B5-4ECD-8A0E-09C13B0A1B13}" dt="2022-09-23T00:17:48.647" v="11613" actId="20577"/>
          <ac:spMkLst>
            <pc:docMk/>
            <pc:sldMk cId="2328914791" sldId="294"/>
            <ac:spMk id="3" creationId="{413FB384-AB00-496D-D78F-C44900D5EC44}"/>
          </ac:spMkLst>
        </pc:spChg>
      </pc:sldChg>
      <pc:sldChg chg="modSp new mod">
        <pc:chgData name="Williams, Grant Stuart" userId="f6ad34c1-fb10-452f-ae50-8e7debb26ea5" providerId="ADAL" clId="{B2A8FA67-42B5-4ECD-8A0E-09C13B0A1B13}" dt="2022-09-23T00:24:00.616" v="11883" actId="20577"/>
        <pc:sldMkLst>
          <pc:docMk/>
          <pc:sldMk cId="3459905254" sldId="295"/>
        </pc:sldMkLst>
        <pc:spChg chg="mod">
          <ac:chgData name="Williams, Grant Stuart" userId="f6ad34c1-fb10-452f-ae50-8e7debb26ea5" providerId="ADAL" clId="{B2A8FA67-42B5-4ECD-8A0E-09C13B0A1B13}" dt="2022-09-23T00:18:04.639" v="11631" actId="20577"/>
          <ac:spMkLst>
            <pc:docMk/>
            <pc:sldMk cId="3459905254" sldId="295"/>
            <ac:spMk id="2" creationId="{E4E54C49-38A1-DCC8-3BAA-4EDCC933B7E1}"/>
          </ac:spMkLst>
        </pc:spChg>
        <pc:spChg chg="mod">
          <ac:chgData name="Williams, Grant Stuart" userId="f6ad34c1-fb10-452f-ae50-8e7debb26ea5" providerId="ADAL" clId="{B2A8FA67-42B5-4ECD-8A0E-09C13B0A1B13}" dt="2022-09-23T00:24:00.616" v="11883" actId="20577"/>
          <ac:spMkLst>
            <pc:docMk/>
            <pc:sldMk cId="3459905254" sldId="295"/>
            <ac:spMk id="3" creationId="{FAD66F51-6CC2-C02B-D560-7D75E359966D}"/>
          </ac:spMkLst>
        </pc:spChg>
      </pc:sldChg>
      <pc:sldChg chg="addSp modSp new mod">
        <pc:chgData name="Williams, Grant Stuart" userId="f6ad34c1-fb10-452f-ae50-8e7debb26ea5" providerId="ADAL" clId="{B2A8FA67-42B5-4ECD-8A0E-09C13B0A1B13}" dt="2022-09-23T00:29:25.365" v="12293" actId="962"/>
        <pc:sldMkLst>
          <pc:docMk/>
          <pc:sldMk cId="2538721441" sldId="296"/>
        </pc:sldMkLst>
        <pc:spChg chg="mod">
          <ac:chgData name="Williams, Grant Stuart" userId="f6ad34c1-fb10-452f-ae50-8e7debb26ea5" providerId="ADAL" clId="{B2A8FA67-42B5-4ECD-8A0E-09C13B0A1B13}" dt="2022-09-23T00:24:26.626" v="11903" actId="20577"/>
          <ac:spMkLst>
            <pc:docMk/>
            <pc:sldMk cId="2538721441" sldId="296"/>
            <ac:spMk id="2" creationId="{1B2C7C6E-30BA-8BE7-7D13-4EF2ADCBD1A6}"/>
          </ac:spMkLst>
        </pc:spChg>
        <pc:spChg chg="mod">
          <ac:chgData name="Williams, Grant Stuart" userId="f6ad34c1-fb10-452f-ae50-8e7debb26ea5" providerId="ADAL" clId="{B2A8FA67-42B5-4ECD-8A0E-09C13B0A1B13}" dt="2022-09-23T00:28:50.207" v="12052" actId="20577"/>
          <ac:spMkLst>
            <pc:docMk/>
            <pc:sldMk cId="2538721441" sldId="296"/>
            <ac:spMk id="3" creationId="{E1DCE91C-BDB9-AAD5-FF0D-00D419D4388E}"/>
          </ac:spMkLst>
        </pc:spChg>
        <pc:picChg chg="add mod">
          <ac:chgData name="Williams, Grant Stuart" userId="f6ad34c1-fb10-452f-ae50-8e7debb26ea5" providerId="ADAL" clId="{B2A8FA67-42B5-4ECD-8A0E-09C13B0A1B13}" dt="2022-09-23T00:29:25.365" v="12293" actId="962"/>
          <ac:picMkLst>
            <pc:docMk/>
            <pc:sldMk cId="2538721441" sldId="296"/>
            <ac:picMk id="5" creationId="{0F583D3F-AB96-E45D-3B45-140AB209C181}"/>
          </ac:picMkLst>
        </pc:picChg>
      </pc:sldChg>
      <pc:sldChg chg="modSp new mod">
        <pc:chgData name="Williams, Grant Stuart" userId="f6ad34c1-fb10-452f-ae50-8e7debb26ea5" providerId="ADAL" clId="{B2A8FA67-42B5-4ECD-8A0E-09C13B0A1B13}" dt="2022-09-23T00:46:53.765" v="12569" actId="20577"/>
        <pc:sldMkLst>
          <pc:docMk/>
          <pc:sldMk cId="669062427" sldId="297"/>
        </pc:sldMkLst>
        <pc:spChg chg="mod">
          <ac:chgData name="Williams, Grant Stuart" userId="f6ad34c1-fb10-452f-ae50-8e7debb26ea5" providerId="ADAL" clId="{B2A8FA67-42B5-4ECD-8A0E-09C13B0A1B13}" dt="2022-09-23T00:31:41.990" v="12307" actId="20577"/>
          <ac:spMkLst>
            <pc:docMk/>
            <pc:sldMk cId="669062427" sldId="297"/>
            <ac:spMk id="2" creationId="{96684349-FAB7-038F-5AAC-88D659599D9D}"/>
          </ac:spMkLst>
        </pc:spChg>
        <pc:spChg chg="mod">
          <ac:chgData name="Williams, Grant Stuart" userId="f6ad34c1-fb10-452f-ae50-8e7debb26ea5" providerId="ADAL" clId="{B2A8FA67-42B5-4ECD-8A0E-09C13B0A1B13}" dt="2022-09-23T00:46:53.765" v="12569" actId="20577"/>
          <ac:spMkLst>
            <pc:docMk/>
            <pc:sldMk cId="669062427" sldId="297"/>
            <ac:spMk id="3" creationId="{34D7EA17-184F-426E-94A5-F72D3A723DE0}"/>
          </ac:spMkLst>
        </pc:spChg>
      </pc:sldChg>
      <pc:sldChg chg="modSp new mod">
        <pc:chgData name="Williams, Grant Stuart" userId="f6ad34c1-fb10-452f-ae50-8e7debb26ea5" providerId="ADAL" clId="{B2A8FA67-42B5-4ECD-8A0E-09C13B0A1B13}" dt="2022-09-23T03:50:50.588" v="12972" actId="20577"/>
        <pc:sldMkLst>
          <pc:docMk/>
          <pc:sldMk cId="184580004" sldId="298"/>
        </pc:sldMkLst>
        <pc:spChg chg="mod">
          <ac:chgData name="Williams, Grant Stuart" userId="f6ad34c1-fb10-452f-ae50-8e7debb26ea5" providerId="ADAL" clId="{B2A8FA67-42B5-4ECD-8A0E-09C13B0A1B13}" dt="2022-09-23T03:49:32.264" v="12584" actId="20577"/>
          <ac:spMkLst>
            <pc:docMk/>
            <pc:sldMk cId="184580004" sldId="298"/>
            <ac:spMk id="2" creationId="{A97E0636-D15B-FC69-6DB9-32083E6A49AE}"/>
          </ac:spMkLst>
        </pc:spChg>
        <pc:spChg chg="mod">
          <ac:chgData name="Williams, Grant Stuart" userId="f6ad34c1-fb10-452f-ae50-8e7debb26ea5" providerId="ADAL" clId="{B2A8FA67-42B5-4ECD-8A0E-09C13B0A1B13}" dt="2022-09-23T03:50:50.588" v="12972" actId="20577"/>
          <ac:spMkLst>
            <pc:docMk/>
            <pc:sldMk cId="184580004" sldId="298"/>
            <ac:spMk id="3" creationId="{40B32B9B-2926-A719-DB73-F06B5AC0ABC7}"/>
          </ac:spMkLst>
        </pc:spChg>
      </pc:sldChg>
      <pc:sldChg chg="modSp new mod">
        <pc:chgData name="Williams, Grant Stuart" userId="f6ad34c1-fb10-452f-ae50-8e7debb26ea5" providerId="ADAL" clId="{B2A8FA67-42B5-4ECD-8A0E-09C13B0A1B13}" dt="2022-09-23T03:54:47.772" v="13278" actId="27636"/>
        <pc:sldMkLst>
          <pc:docMk/>
          <pc:sldMk cId="2927700441" sldId="299"/>
        </pc:sldMkLst>
        <pc:spChg chg="mod">
          <ac:chgData name="Williams, Grant Stuart" userId="f6ad34c1-fb10-452f-ae50-8e7debb26ea5" providerId="ADAL" clId="{B2A8FA67-42B5-4ECD-8A0E-09C13B0A1B13}" dt="2022-09-23T03:50:56.100" v="12987" actId="20577"/>
          <ac:spMkLst>
            <pc:docMk/>
            <pc:sldMk cId="2927700441" sldId="299"/>
            <ac:spMk id="2" creationId="{37C44FF4-168D-A300-811C-42DA3DD624A4}"/>
          </ac:spMkLst>
        </pc:spChg>
        <pc:spChg chg="mod">
          <ac:chgData name="Williams, Grant Stuart" userId="f6ad34c1-fb10-452f-ae50-8e7debb26ea5" providerId="ADAL" clId="{B2A8FA67-42B5-4ECD-8A0E-09C13B0A1B13}" dt="2022-09-23T03:54:47.772" v="13278" actId="27636"/>
          <ac:spMkLst>
            <pc:docMk/>
            <pc:sldMk cId="2927700441" sldId="299"/>
            <ac:spMk id="3" creationId="{517981CC-6258-D242-99BC-E8E3FBEFB43A}"/>
          </ac:spMkLst>
        </pc:spChg>
      </pc:sldChg>
      <pc:sldChg chg="addSp modSp new mod">
        <pc:chgData name="Williams, Grant Stuart" userId="f6ad34c1-fb10-452f-ae50-8e7debb26ea5" providerId="ADAL" clId="{B2A8FA67-42B5-4ECD-8A0E-09C13B0A1B13}" dt="2022-09-23T03:56:25.499" v="13871" actId="962"/>
        <pc:sldMkLst>
          <pc:docMk/>
          <pc:sldMk cId="1022569926" sldId="300"/>
        </pc:sldMkLst>
        <pc:spChg chg="mod">
          <ac:chgData name="Williams, Grant Stuart" userId="f6ad34c1-fb10-452f-ae50-8e7debb26ea5" providerId="ADAL" clId="{B2A8FA67-42B5-4ECD-8A0E-09C13B0A1B13}" dt="2022-09-23T03:54:56.749" v="13289" actId="20577"/>
          <ac:spMkLst>
            <pc:docMk/>
            <pc:sldMk cId="1022569926" sldId="300"/>
            <ac:spMk id="2" creationId="{827E8421-E553-30AA-5775-7EB78D99FD22}"/>
          </ac:spMkLst>
        </pc:spChg>
        <pc:spChg chg="mod">
          <ac:chgData name="Williams, Grant Stuart" userId="f6ad34c1-fb10-452f-ae50-8e7debb26ea5" providerId="ADAL" clId="{B2A8FA67-42B5-4ECD-8A0E-09C13B0A1B13}" dt="2022-09-23T03:55:32.636" v="13441" actId="14100"/>
          <ac:spMkLst>
            <pc:docMk/>
            <pc:sldMk cId="1022569926" sldId="300"/>
            <ac:spMk id="3" creationId="{6EB338C5-ED66-0FFB-1979-2CA0AE113EDE}"/>
          </ac:spMkLst>
        </pc:spChg>
        <pc:picChg chg="add mod">
          <ac:chgData name="Williams, Grant Stuart" userId="f6ad34c1-fb10-452f-ae50-8e7debb26ea5" providerId="ADAL" clId="{B2A8FA67-42B5-4ECD-8A0E-09C13B0A1B13}" dt="2022-09-23T03:56:25.499" v="13871" actId="962"/>
          <ac:picMkLst>
            <pc:docMk/>
            <pc:sldMk cId="1022569926" sldId="300"/>
            <ac:picMk id="5" creationId="{78DB5480-D942-B501-2C07-24320A66CEDD}"/>
          </ac:picMkLst>
        </pc:picChg>
      </pc:sldChg>
      <pc:sldChg chg="modSp new mod">
        <pc:chgData name="Williams, Grant Stuart" userId="f6ad34c1-fb10-452f-ae50-8e7debb26ea5" providerId="ADAL" clId="{B2A8FA67-42B5-4ECD-8A0E-09C13B0A1B13}" dt="2022-09-23T03:58:53.459" v="13967" actId="20577"/>
        <pc:sldMkLst>
          <pc:docMk/>
          <pc:sldMk cId="3038758063" sldId="301"/>
        </pc:sldMkLst>
        <pc:spChg chg="mod">
          <ac:chgData name="Williams, Grant Stuart" userId="f6ad34c1-fb10-452f-ae50-8e7debb26ea5" providerId="ADAL" clId="{B2A8FA67-42B5-4ECD-8A0E-09C13B0A1B13}" dt="2022-09-23T03:58:28.298" v="13890" actId="20577"/>
          <ac:spMkLst>
            <pc:docMk/>
            <pc:sldMk cId="3038758063" sldId="301"/>
            <ac:spMk id="2" creationId="{518596CB-CEF0-B2DF-D62F-F6DB67D608E2}"/>
          </ac:spMkLst>
        </pc:spChg>
        <pc:spChg chg="mod">
          <ac:chgData name="Williams, Grant Stuart" userId="f6ad34c1-fb10-452f-ae50-8e7debb26ea5" providerId="ADAL" clId="{B2A8FA67-42B5-4ECD-8A0E-09C13B0A1B13}" dt="2022-09-23T03:58:53.459" v="13967" actId="20577"/>
          <ac:spMkLst>
            <pc:docMk/>
            <pc:sldMk cId="3038758063" sldId="301"/>
            <ac:spMk id="3" creationId="{27DA3427-D942-DFC9-FC27-FAF7BB1FD959}"/>
          </ac:spMkLst>
        </pc:spChg>
      </pc:sldChg>
      <pc:sldChg chg="addSp modSp new mod">
        <pc:chgData name="Williams, Grant Stuart" userId="f6ad34c1-fb10-452f-ae50-8e7debb26ea5" providerId="ADAL" clId="{B2A8FA67-42B5-4ECD-8A0E-09C13B0A1B13}" dt="2022-09-23T04:26:15.226" v="14472" actId="1076"/>
        <pc:sldMkLst>
          <pc:docMk/>
          <pc:sldMk cId="1972093433" sldId="303"/>
        </pc:sldMkLst>
        <pc:spChg chg="mod">
          <ac:chgData name="Williams, Grant Stuart" userId="f6ad34c1-fb10-452f-ae50-8e7debb26ea5" providerId="ADAL" clId="{B2A8FA67-42B5-4ECD-8A0E-09C13B0A1B13}" dt="2022-09-23T04:13:06.203" v="13981" actId="20577"/>
          <ac:spMkLst>
            <pc:docMk/>
            <pc:sldMk cId="1972093433" sldId="303"/>
            <ac:spMk id="2" creationId="{2A461B79-0F63-7E5F-A317-21881448085A}"/>
          </ac:spMkLst>
        </pc:spChg>
        <pc:spChg chg="mod">
          <ac:chgData name="Williams, Grant Stuart" userId="f6ad34c1-fb10-452f-ae50-8e7debb26ea5" providerId="ADAL" clId="{B2A8FA67-42B5-4ECD-8A0E-09C13B0A1B13}" dt="2022-09-23T04:26:10.419" v="14471" actId="20577"/>
          <ac:spMkLst>
            <pc:docMk/>
            <pc:sldMk cId="1972093433" sldId="303"/>
            <ac:spMk id="3" creationId="{A0292AD2-BFA1-E334-DDFF-7720463D3D7D}"/>
          </ac:spMkLst>
        </pc:spChg>
        <pc:picChg chg="add mod">
          <ac:chgData name="Williams, Grant Stuart" userId="f6ad34c1-fb10-452f-ae50-8e7debb26ea5" providerId="ADAL" clId="{B2A8FA67-42B5-4ECD-8A0E-09C13B0A1B13}" dt="2022-09-23T04:26:15.226" v="14472" actId="1076"/>
          <ac:picMkLst>
            <pc:docMk/>
            <pc:sldMk cId="1972093433" sldId="303"/>
            <ac:picMk id="5" creationId="{23A14D8F-6FE9-E0D5-8932-84BB0E04FA69}"/>
          </ac:picMkLst>
        </pc:picChg>
      </pc:sldChg>
      <pc:sldChg chg="modSp new mod">
        <pc:chgData name="Williams, Grant Stuart" userId="f6ad34c1-fb10-452f-ae50-8e7debb26ea5" providerId="ADAL" clId="{B2A8FA67-42B5-4ECD-8A0E-09C13B0A1B13}" dt="2022-09-23T04:14:57.981" v="14402" actId="20577"/>
        <pc:sldMkLst>
          <pc:docMk/>
          <pc:sldMk cId="1209006458" sldId="304"/>
        </pc:sldMkLst>
        <pc:spChg chg="mod">
          <ac:chgData name="Williams, Grant Stuart" userId="f6ad34c1-fb10-452f-ae50-8e7debb26ea5" providerId="ADAL" clId="{B2A8FA67-42B5-4ECD-8A0E-09C13B0A1B13}" dt="2022-09-23T04:13:50.982" v="14120" actId="20577"/>
          <ac:spMkLst>
            <pc:docMk/>
            <pc:sldMk cId="1209006458" sldId="304"/>
            <ac:spMk id="2" creationId="{9DDFEB16-2345-ECAB-D2C5-89993922BF06}"/>
          </ac:spMkLst>
        </pc:spChg>
        <pc:spChg chg="mod">
          <ac:chgData name="Williams, Grant Stuart" userId="f6ad34c1-fb10-452f-ae50-8e7debb26ea5" providerId="ADAL" clId="{B2A8FA67-42B5-4ECD-8A0E-09C13B0A1B13}" dt="2022-09-23T04:14:57.981" v="14402" actId="20577"/>
          <ac:spMkLst>
            <pc:docMk/>
            <pc:sldMk cId="1209006458" sldId="304"/>
            <ac:spMk id="3" creationId="{AAA12671-6A6C-6A98-53AF-8EB14BB761F2}"/>
          </ac:spMkLst>
        </pc:spChg>
      </pc:sldChg>
      <pc:sldChg chg="modSp new mod modAnim">
        <pc:chgData name="Williams, Grant Stuart" userId="f6ad34c1-fb10-452f-ae50-8e7debb26ea5" providerId="ADAL" clId="{B2A8FA67-42B5-4ECD-8A0E-09C13B0A1B13}" dt="2022-09-23T04:35:45.470" v="14926"/>
        <pc:sldMkLst>
          <pc:docMk/>
          <pc:sldMk cId="3365821295" sldId="305"/>
        </pc:sldMkLst>
        <pc:spChg chg="mod">
          <ac:chgData name="Williams, Grant Stuart" userId="f6ad34c1-fb10-452f-ae50-8e7debb26ea5" providerId="ADAL" clId="{B2A8FA67-42B5-4ECD-8A0E-09C13B0A1B13}" dt="2022-09-23T04:28:13.378" v="14492" actId="20577"/>
          <ac:spMkLst>
            <pc:docMk/>
            <pc:sldMk cId="3365821295" sldId="305"/>
            <ac:spMk id="2" creationId="{1F5C7511-0B12-3B7A-0810-9E6CC742A3A2}"/>
          </ac:spMkLst>
        </pc:spChg>
        <pc:spChg chg="mod">
          <ac:chgData name="Williams, Grant Stuart" userId="f6ad34c1-fb10-452f-ae50-8e7debb26ea5" providerId="ADAL" clId="{B2A8FA67-42B5-4ECD-8A0E-09C13B0A1B13}" dt="2022-09-23T04:35:42.447" v="14925" actId="20577"/>
          <ac:spMkLst>
            <pc:docMk/>
            <pc:sldMk cId="3365821295" sldId="305"/>
            <ac:spMk id="3" creationId="{14FEFA3C-7768-2398-750E-1C82C2ED1386}"/>
          </ac:spMkLst>
        </pc:spChg>
      </pc:sldChg>
      <pc:sldChg chg="modSp new mod modAnim">
        <pc:chgData name="Williams, Grant Stuart" userId="f6ad34c1-fb10-452f-ae50-8e7debb26ea5" providerId="ADAL" clId="{B2A8FA67-42B5-4ECD-8A0E-09C13B0A1B13}" dt="2022-09-23T19:00:38.529" v="15518"/>
        <pc:sldMkLst>
          <pc:docMk/>
          <pc:sldMk cId="3640644584" sldId="306"/>
        </pc:sldMkLst>
        <pc:spChg chg="mod">
          <ac:chgData name="Williams, Grant Stuart" userId="f6ad34c1-fb10-452f-ae50-8e7debb26ea5" providerId="ADAL" clId="{B2A8FA67-42B5-4ECD-8A0E-09C13B0A1B13}" dt="2022-09-23T18:56:00.531" v="14960" actId="20577"/>
          <ac:spMkLst>
            <pc:docMk/>
            <pc:sldMk cId="3640644584" sldId="306"/>
            <ac:spMk id="2" creationId="{2C53F47A-0B22-1725-83FE-7F96EF74FE5F}"/>
          </ac:spMkLst>
        </pc:spChg>
        <pc:spChg chg="mod">
          <ac:chgData name="Williams, Grant Stuart" userId="f6ad34c1-fb10-452f-ae50-8e7debb26ea5" providerId="ADAL" clId="{B2A8FA67-42B5-4ECD-8A0E-09C13B0A1B13}" dt="2022-09-23T18:56:42.636" v="15220" actId="20577"/>
          <ac:spMkLst>
            <pc:docMk/>
            <pc:sldMk cId="3640644584" sldId="306"/>
            <ac:spMk id="3" creationId="{033767F1-0A86-70CF-9757-A26411ADE528}"/>
          </ac:spMkLst>
        </pc:spChg>
      </pc:sldChg>
      <pc:sldChg chg="modSp new mod">
        <pc:chgData name="Williams, Grant Stuart" userId="f6ad34c1-fb10-452f-ae50-8e7debb26ea5" providerId="ADAL" clId="{B2A8FA67-42B5-4ECD-8A0E-09C13B0A1B13}" dt="2022-09-23T20:44:17.129" v="15766" actId="20577"/>
        <pc:sldMkLst>
          <pc:docMk/>
          <pc:sldMk cId="2175339049" sldId="307"/>
        </pc:sldMkLst>
        <pc:spChg chg="mod">
          <ac:chgData name="Williams, Grant Stuart" userId="f6ad34c1-fb10-452f-ae50-8e7debb26ea5" providerId="ADAL" clId="{B2A8FA67-42B5-4ECD-8A0E-09C13B0A1B13}" dt="2022-09-23T20:37:01.274" v="15538" actId="20577"/>
          <ac:spMkLst>
            <pc:docMk/>
            <pc:sldMk cId="2175339049" sldId="307"/>
            <ac:spMk id="2" creationId="{CC35CD99-5ECE-56FD-DB1B-046979F22969}"/>
          </ac:spMkLst>
        </pc:spChg>
        <pc:spChg chg="mod">
          <ac:chgData name="Williams, Grant Stuart" userId="f6ad34c1-fb10-452f-ae50-8e7debb26ea5" providerId="ADAL" clId="{B2A8FA67-42B5-4ECD-8A0E-09C13B0A1B13}" dt="2022-09-23T20:44:17.129" v="15766" actId="20577"/>
          <ac:spMkLst>
            <pc:docMk/>
            <pc:sldMk cId="2175339049" sldId="307"/>
            <ac:spMk id="3" creationId="{EBC31171-A0B4-86F4-1E94-361DD26B8344}"/>
          </ac:spMkLst>
        </pc:spChg>
      </pc:sldChg>
      <pc:sldChg chg="modSp new mod ord">
        <pc:chgData name="Williams, Grant Stuart" userId="f6ad34c1-fb10-452f-ae50-8e7debb26ea5" providerId="ADAL" clId="{B2A8FA67-42B5-4ECD-8A0E-09C13B0A1B13}" dt="2022-09-23T19:00:32.208" v="15517"/>
        <pc:sldMkLst>
          <pc:docMk/>
          <pc:sldMk cId="518591016" sldId="308"/>
        </pc:sldMkLst>
        <pc:spChg chg="mod">
          <ac:chgData name="Williams, Grant Stuart" userId="f6ad34c1-fb10-452f-ae50-8e7debb26ea5" providerId="ADAL" clId="{B2A8FA67-42B5-4ECD-8A0E-09C13B0A1B13}" dt="2022-09-23T18:59:29.102" v="15294" actId="20577"/>
          <ac:spMkLst>
            <pc:docMk/>
            <pc:sldMk cId="518591016" sldId="308"/>
            <ac:spMk id="2" creationId="{3CBAFE7D-695E-EB26-425E-7193B48530EA}"/>
          </ac:spMkLst>
        </pc:spChg>
        <pc:spChg chg="mod">
          <ac:chgData name="Williams, Grant Stuart" userId="f6ad34c1-fb10-452f-ae50-8e7debb26ea5" providerId="ADAL" clId="{B2A8FA67-42B5-4ECD-8A0E-09C13B0A1B13}" dt="2022-09-23T19:00:27.255" v="15515" actId="20577"/>
          <ac:spMkLst>
            <pc:docMk/>
            <pc:sldMk cId="518591016" sldId="308"/>
            <ac:spMk id="3" creationId="{2F6A8E16-D456-646D-A223-482D0BAD599D}"/>
          </ac:spMkLst>
        </pc:spChg>
      </pc:sldChg>
      <pc:sldChg chg="modSp new mod">
        <pc:chgData name="Williams, Grant Stuart" userId="f6ad34c1-fb10-452f-ae50-8e7debb26ea5" providerId="ADAL" clId="{B2A8FA67-42B5-4ECD-8A0E-09C13B0A1B13}" dt="2022-09-23T20:45:15.255" v="15793"/>
        <pc:sldMkLst>
          <pc:docMk/>
          <pc:sldMk cId="2253767299" sldId="310"/>
        </pc:sldMkLst>
        <pc:spChg chg="mod">
          <ac:chgData name="Williams, Grant Stuart" userId="f6ad34c1-fb10-452f-ae50-8e7debb26ea5" providerId="ADAL" clId="{B2A8FA67-42B5-4ECD-8A0E-09C13B0A1B13}" dt="2022-09-23T20:45:02.080" v="15780" actId="20577"/>
          <ac:spMkLst>
            <pc:docMk/>
            <pc:sldMk cId="2253767299" sldId="310"/>
            <ac:spMk id="2" creationId="{2F05881D-948D-EC01-4A16-2BD16B5A12CA}"/>
          </ac:spMkLst>
        </pc:spChg>
        <pc:spChg chg="mod">
          <ac:chgData name="Williams, Grant Stuart" userId="f6ad34c1-fb10-452f-ae50-8e7debb26ea5" providerId="ADAL" clId="{B2A8FA67-42B5-4ECD-8A0E-09C13B0A1B13}" dt="2022-09-23T20:45:15.255" v="15793"/>
          <ac:spMkLst>
            <pc:docMk/>
            <pc:sldMk cId="2253767299" sldId="310"/>
            <ac:spMk id="3" creationId="{403057B4-BB4B-8DC0-09E5-EDC861F00872}"/>
          </ac:spMkLst>
        </pc:spChg>
      </pc:sldChg>
      <pc:sldChg chg="addSp delSp modSp new mod setBg">
        <pc:chgData name="Williams, Grant Stuart" userId="f6ad34c1-fb10-452f-ae50-8e7debb26ea5" providerId="ADAL" clId="{B2A8FA67-42B5-4ECD-8A0E-09C13B0A1B13}" dt="2022-09-23T20:56:11.759" v="16055" actId="962"/>
        <pc:sldMkLst>
          <pc:docMk/>
          <pc:sldMk cId="2456505883" sldId="311"/>
        </pc:sldMkLst>
        <pc:spChg chg="mod">
          <ac:chgData name="Williams, Grant Stuart" userId="f6ad34c1-fb10-452f-ae50-8e7debb26ea5" providerId="ADAL" clId="{B2A8FA67-42B5-4ECD-8A0E-09C13B0A1B13}" dt="2022-09-23T20:55:50.790" v="15853" actId="26606"/>
          <ac:spMkLst>
            <pc:docMk/>
            <pc:sldMk cId="2456505883" sldId="311"/>
            <ac:spMk id="2" creationId="{BE483FCA-894B-043C-FBA1-8AE65F461B10}"/>
          </ac:spMkLst>
        </pc:spChg>
        <pc:spChg chg="mod">
          <ac:chgData name="Williams, Grant Stuart" userId="f6ad34c1-fb10-452f-ae50-8e7debb26ea5" providerId="ADAL" clId="{B2A8FA67-42B5-4ECD-8A0E-09C13B0A1B13}" dt="2022-09-23T20:55:50.790" v="15853" actId="26606"/>
          <ac:spMkLst>
            <pc:docMk/>
            <pc:sldMk cId="2456505883" sldId="311"/>
            <ac:spMk id="3" creationId="{3A84AF96-A096-2752-3D92-874EA0B34F58}"/>
          </ac:spMkLst>
        </pc:spChg>
        <pc:spChg chg="add del">
          <ac:chgData name="Williams, Grant Stuart" userId="f6ad34c1-fb10-452f-ae50-8e7debb26ea5" providerId="ADAL" clId="{B2A8FA67-42B5-4ECD-8A0E-09C13B0A1B13}" dt="2022-09-23T20:55:50.790" v="15853" actId="26606"/>
          <ac:spMkLst>
            <pc:docMk/>
            <pc:sldMk cId="2456505883" sldId="311"/>
            <ac:spMk id="10" creationId="{5E39A796-BE83-48B1-B33F-35C4A32AAB57}"/>
          </ac:spMkLst>
        </pc:spChg>
        <pc:spChg chg="add del">
          <ac:chgData name="Williams, Grant Stuart" userId="f6ad34c1-fb10-452f-ae50-8e7debb26ea5" providerId="ADAL" clId="{B2A8FA67-42B5-4ECD-8A0E-09C13B0A1B13}" dt="2022-09-23T20:55:50.790" v="15853" actId="26606"/>
          <ac:spMkLst>
            <pc:docMk/>
            <pc:sldMk cId="2456505883" sldId="311"/>
            <ac:spMk id="12" creationId="{72F84B47-E267-4194-8194-831DB7B5547F}"/>
          </ac:spMkLst>
        </pc:spChg>
        <pc:picChg chg="add mod">
          <ac:chgData name="Williams, Grant Stuart" userId="f6ad34c1-fb10-452f-ae50-8e7debb26ea5" providerId="ADAL" clId="{B2A8FA67-42B5-4ECD-8A0E-09C13B0A1B13}" dt="2022-09-23T20:56:11.759" v="16055" actId="962"/>
          <ac:picMkLst>
            <pc:docMk/>
            <pc:sldMk cId="2456505883" sldId="311"/>
            <ac:picMk id="5" creationId="{293251F6-F659-B5DB-E59D-C4DC3D871CC7}"/>
          </ac:picMkLst>
        </pc:picChg>
      </pc:sldChg>
      <pc:sldChg chg="modSp new mod">
        <pc:chgData name="Williams, Grant Stuart" userId="f6ad34c1-fb10-452f-ae50-8e7debb26ea5" providerId="ADAL" clId="{B2A8FA67-42B5-4ECD-8A0E-09C13B0A1B13}" dt="2022-09-23T21:31:49.419" v="16350" actId="20577"/>
        <pc:sldMkLst>
          <pc:docMk/>
          <pc:sldMk cId="119773265" sldId="312"/>
        </pc:sldMkLst>
        <pc:spChg chg="mod">
          <ac:chgData name="Williams, Grant Stuart" userId="f6ad34c1-fb10-452f-ae50-8e7debb26ea5" providerId="ADAL" clId="{B2A8FA67-42B5-4ECD-8A0E-09C13B0A1B13}" dt="2022-09-23T20:56:18.175" v="16071" actId="20577"/>
          <ac:spMkLst>
            <pc:docMk/>
            <pc:sldMk cId="119773265" sldId="312"/>
            <ac:spMk id="2" creationId="{668180B9-821C-D88E-A58E-1629103227F1}"/>
          </ac:spMkLst>
        </pc:spChg>
        <pc:spChg chg="mod">
          <ac:chgData name="Williams, Grant Stuart" userId="f6ad34c1-fb10-452f-ae50-8e7debb26ea5" providerId="ADAL" clId="{B2A8FA67-42B5-4ECD-8A0E-09C13B0A1B13}" dt="2022-09-23T21:31:49.419" v="16350" actId="20577"/>
          <ac:spMkLst>
            <pc:docMk/>
            <pc:sldMk cId="119773265" sldId="312"/>
            <ac:spMk id="3" creationId="{20F93743-94DB-C532-A5B1-73A5474D7D03}"/>
          </ac:spMkLst>
        </pc:spChg>
      </pc:sldChg>
      <pc:sldChg chg="modSp new mod">
        <pc:chgData name="Williams, Grant Stuart" userId="f6ad34c1-fb10-452f-ae50-8e7debb26ea5" providerId="ADAL" clId="{B2A8FA67-42B5-4ECD-8A0E-09C13B0A1B13}" dt="2022-09-23T22:16:09.219" v="17952" actId="20577"/>
        <pc:sldMkLst>
          <pc:docMk/>
          <pc:sldMk cId="3738779262" sldId="313"/>
        </pc:sldMkLst>
        <pc:spChg chg="mod">
          <ac:chgData name="Williams, Grant Stuart" userId="f6ad34c1-fb10-452f-ae50-8e7debb26ea5" providerId="ADAL" clId="{B2A8FA67-42B5-4ECD-8A0E-09C13B0A1B13}" dt="2022-09-23T21:44:22.054" v="16367" actId="20577"/>
          <ac:spMkLst>
            <pc:docMk/>
            <pc:sldMk cId="3738779262" sldId="313"/>
            <ac:spMk id="2" creationId="{09EFFDB5-6406-ACC4-BCEE-EE4473D64C83}"/>
          </ac:spMkLst>
        </pc:spChg>
        <pc:spChg chg="mod">
          <ac:chgData name="Williams, Grant Stuart" userId="f6ad34c1-fb10-452f-ae50-8e7debb26ea5" providerId="ADAL" clId="{B2A8FA67-42B5-4ECD-8A0E-09C13B0A1B13}" dt="2022-09-23T22:16:09.219" v="17952" actId="20577"/>
          <ac:spMkLst>
            <pc:docMk/>
            <pc:sldMk cId="3738779262" sldId="313"/>
            <ac:spMk id="3" creationId="{C1D38970-6CE0-8F18-7997-B95805530CCA}"/>
          </ac:spMkLst>
        </pc:spChg>
      </pc:sldChg>
      <pc:sldChg chg="modSp new mod">
        <pc:chgData name="Williams, Grant Stuart" userId="f6ad34c1-fb10-452f-ae50-8e7debb26ea5" providerId="ADAL" clId="{B2A8FA67-42B5-4ECD-8A0E-09C13B0A1B13}" dt="2022-09-23T22:23:00.434" v="18087" actId="20577"/>
        <pc:sldMkLst>
          <pc:docMk/>
          <pc:sldMk cId="2295158164" sldId="314"/>
        </pc:sldMkLst>
        <pc:spChg chg="mod">
          <ac:chgData name="Williams, Grant Stuart" userId="f6ad34c1-fb10-452f-ae50-8e7debb26ea5" providerId="ADAL" clId="{B2A8FA67-42B5-4ECD-8A0E-09C13B0A1B13}" dt="2022-09-23T22:22:41.371" v="18013" actId="20577"/>
          <ac:spMkLst>
            <pc:docMk/>
            <pc:sldMk cId="2295158164" sldId="314"/>
            <ac:spMk id="2" creationId="{A4B73A02-42E6-F931-076F-6CA82DB56A4D}"/>
          </ac:spMkLst>
        </pc:spChg>
        <pc:spChg chg="mod">
          <ac:chgData name="Williams, Grant Stuart" userId="f6ad34c1-fb10-452f-ae50-8e7debb26ea5" providerId="ADAL" clId="{B2A8FA67-42B5-4ECD-8A0E-09C13B0A1B13}" dt="2022-09-23T22:23:00.434" v="18087" actId="20577"/>
          <ac:spMkLst>
            <pc:docMk/>
            <pc:sldMk cId="2295158164" sldId="314"/>
            <ac:spMk id="3" creationId="{E1CAFFD1-6F9C-44EF-A208-50140FCF3FBA}"/>
          </ac:spMkLst>
        </pc:spChg>
      </pc:sldChg>
      <pc:sldChg chg="modSp new mod">
        <pc:chgData name="Williams, Grant Stuart" userId="f6ad34c1-fb10-452f-ae50-8e7debb26ea5" providerId="ADAL" clId="{B2A8FA67-42B5-4ECD-8A0E-09C13B0A1B13}" dt="2022-09-23T21:53:24.796" v="16971" actId="20577"/>
        <pc:sldMkLst>
          <pc:docMk/>
          <pc:sldMk cId="2429877946" sldId="316"/>
        </pc:sldMkLst>
        <pc:spChg chg="mod">
          <ac:chgData name="Williams, Grant Stuart" userId="f6ad34c1-fb10-452f-ae50-8e7debb26ea5" providerId="ADAL" clId="{B2A8FA67-42B5-4ECD-8A0E-09C13B0A1B13}" dt="2022-09-23T21:44:52.130" v="16499" actId="20577"/>
          <ac:spMkLst>
            <pc:docMk/>
            <pc:sldMk cId="2429877946" sldId="316"/>
            <ac:spMk id="2" creationId="{43688FBC-DF83-0AEF-BCC4-546C8DBEA81F}"/>
          </ac:spMkLst>
        </pc:spChg>
        <pc:spChg chg="mod">
          <ac:chgData name="Williams, Grant Stuart" userId="f6ad34c1-fb10-452f-ae50-8e7debb26ea5" providerId="ADAL" clId="{B2A8FA67-42B5-4ECD-8A0E-09C13B0A1B13}" dt="2022-09-23T21:53:24.796" v="16971" actId="20577"/>
          <ac:spMkLst>
            <pc:docMk/>
            <pc:sldMk cId="2429877946" sldId="316"/>
            <ac:spMk id="3" creationId="{54993680-7C24-36EC-2949-A99D5104B43B}"/>
          </ac:spMkLst>
        </pc:spChg>
      </pc:sldChg>
      <pc:sldChg chg="modSp new mod">
        <pc:chgData name="Williams, Grant Stuart" userId="f6ad34c1-fb10-452f-ae50-8e7debb26ea5" providerId="ADAL" clId="{B2A8FA67-42B5-4ECD-8A0E-09C13B0A1B13}" dt="2022-09-23T21:59:31.612" v="17593" actId="20577"/>
        <pc:sldMkLst>
          <pc:docMk/>
          <pc:sldMk cId="2301305462" sldId="317"/>
        </pc:sldMkLst>
        <pc:spChg chg="mod">
          <ac:chgData name="Williams, Grant Stuart" userId="f6ad34c1-fb10-452f-ae50-8e7debb26ea5" providerId="ADAL" clId="{B2A8FA67-42B5-4ECD-8A0E-09C13B0A1B13}" dt="2022-09-23T21:53:37.996" v="17020" actId="20577"/>
          <ac:spMkLst>
            <pc:docMk/>
            <pc:sldMk cId="2301305462" sldId="317"/>
            <ac:spMk id="2" creationId="{BFCAD11A-1EAF-1D83-1A7A-87E09FB4227C}"/>
          </ac:spMkLst>
        </pc:spChg>
        <pc:spChg chg="mod">
          <ac:chgData name="Williams, Grant Stuart" userId="f6ad34c1-fb10-452f-ae50-8e7debb26ea5" providerId="ADAL" clId="{B2A8FA67-42B5-4ECD-8A0E-09C13B0A1B13}" dt="2022-09-23T21:59:31.612" v="17593" actId="20577"/>
          <ac:spMkLst>
            <pc:docMk/>
            <pc:sldMk cId="2301305462" sldId="317"/>
            <ac:spMk id="3" creationId="{4B3259BE-074C-3B31-1CFA-30E781395EF1}"/>
          </ac:spMkLst>
        </pc:spChg>
      </pc:sldChg>
      <pc:sldChg chg="addSp modSp new mod">
        <pc:chgData name="Williams, Grant Stuart" userId="f6ad34c1-fb10-452f-ae50-8e7debb26ea5" providerId="ADAL" clId="{B2A8FA67-42B5-4ECD-8A0E-09C13B0A1B13}" dt="2022-09-23T22:00:09.512" v="17681" actId="962"/>
        <pc:sldMkLst>
          <pc:docMk/>
          <pc:sldMk cId="484337740" sldId="318"/>
        </pc:sldMkLst>
        <pc:spChg chg="mod">
          <ac:chgData name="Williams, Grant Stuart" userId="f6ad34c1-fb10-452f-ae50-8e7debb26ea5" providerId="ADAL" clId="{B2A8FA67-42B5-4ECD-8A0E-09C13B0A1B13}" dt="2022-09-23T21:59:46.875" v="17613" actId="20577"/>
          <ac:spMkLst>
            <pc:docMk/>
            <pc:sldMk cId="484337740" sldId="318"/>
            <ac:spMk id="2" creationId="{E2EDE9DE-4AFA-764E-3BA1-C365E2CD11D6}"/>
          </ac:spMkLst>
        </pc:spChg>
        <pc:spChg chg="mod">
          <ac:chgData name="Williams, Grant Stuart" userId="f6ad34c1-fb10-452f-ae50-8e7debb26ea5" providerId="ADAL" clId="{B2A8FA67-42B5-4ECD-8A0E-09C13B0A1B13}" dt="2022-09-23T21:59:51.181" v="17619" actId="20577"/>
          <ac:spMkLst>
            <pc:docMk/>
            <pc:sldMk cId="484337740" sldId="318"/>
            <ac:spMk id="3" creationId="{34E1D2EF-7C18-A3F7-6852-DB40D534D1B2}"/>
          </ac:spMkLst>
        </pc:spChg>
        <pc:picChg chg="add mod">
          <ac:chgData name="Williams, Grant Stuart" userId="f6ad34c1-fb10-452f-ae50-8e7debb26ea5" providerId="ADAL" clId="{B2A8FA67-42B5-4ECD-8A0E-09C13B0A1B13}" dt="2022-09-23T22:00:09.512" v="17681" actId="962"/>
          <ac:picMkLst>
            <pc:docMk/>
            <pc:sldMk cId="484337740" sldId="318"/>
            <ac:picMk id="5" creationId="{EC9DFED6-DBA1-029C-DE7F-5275AF534038}"/>
          </ac:picMkLst>
        </pc:picChg>
      </pc:sldChg>
      <pc:sldChg chg="modSp new mod ord">
        <pc:chgData name="Williams, Grant Stuart" userId="f6ad34c1-fb10-452f-ae50-8e7debb26ea5" providerId="ADAL" clId="{B2A8FA67-42B5-4ECD-8A0E-09C13B0A1B13}" dt="2022-09-23T22:43:10.599" v="21025" actId="20577"/>
        <pc:sldMkLst>
          <pc:docMk/>
          <pc:sldMk cId="2680911373" sldId="320"/>
        </pc:sldMkLst>
        <pc:spChg chg="mod">
          <ac:chgData name="Williams, Grant Stuart" userId="f6ad34c1-fb10-452f-ae50-8e7debb26ea5" providerId="ADAL" clId="{B2A8FA67-42B5-4ECD-8A0E-09C13B0A1B13}" dt="2022-09-23T22:22:31.617" v="17984" actId="20577"/>
          <ac:spMkLst>
            <pc:docMk/>
            <pc:sldMk cId="2680911373" sldId="320"/>
            <ac:spMk id="2" creationId="{D334A925-6FE2-8116-E70D-BBFBF2269011}"/>
          </ac:spMkLst>
        </pc:spChg>
        <pc:spChg chg="mod">
          <ac:chgData name="Williams, Grant Stuart" userId="f6ad34c1-fb10-452f-ae50-8e7debb26ea5" providerId="ADAL" clId="{B2A8FA67-42B5-4ECD-8A0E-09C13B0A1B13}" dt="2022-09-23T22:43:10.599" v="21025" actId="20577"/>
          <ac:spMkLst>
            <pc:docMk/>
            <pc:sldMk cId="2680911373" sldId="320"/>
            <ac:spMk id="3" creationId="{C4980438-E00E-FF28-B60C-45795CAC9BEA}"/>
          </ac:spMkLst>
        </pc:spChg>
      </pc:sldChg>
      <pc:sldChg chg="addSp delSp modSp new mod modNotesTx">
        <pc:chgData name="Williams, Grant Stuart" userId="f6ad34c1-fb10-452f-ae50-8e7debb26ea5" providerId="ADAL" clId="{B2A8FA67-42B5-4ECD-8A0E-09C13B0A1B13}" dt="2022-09-23T22:27:51.556" v="18492" actId="962"/>
        <pc:sldMkLst>
          <pc:docMk/>
          <pc:sldMk cId="3339781834" sldId="321"/>
        </pc:sldMkLst>
        <pc:spChg chg="mod">
          <ac:chgData name="Williams, Grant Stuart" userId="f6ad34c1-fb10-452f-ae50-8e7debb26ea5" providerId="ADAL" clId="{B2A8FA67-42B5-4ECD-8A0E-09C13B0A1B13}" dt="2022-09-23T22:26:03.114" v="18395" actId="20577"/>
          <ac:spMkLst>
            <pc:docMk/>
            <pc:sldMk cId="3339781834" sldId="321"/>
            <ac:spMk id="2" creationId="{0D5B8618-41CC-CB11-CBD0-A85F4A55A546}"/>
          </ac:spMkLst>
        </pc:spChg>
        <pc:spChg chg="del">
          <ac:chgData name="Williams, Grant Stuart" userId="f6ad34c1-fb10-452f-ae50-8e7debb26ea5" providerId="ADAL" clId="{B2A8FA67-42B5-4ECD-8A0E-09C13B0A1B13}" dt="2022-09-23T22:23:23.901" v="18089"/>
          <ac:spMkLst>
            <pc:docMk/>
            <pc:sldMk cId="3339781834" sldId="321"/>
            <ac:spMk id="3" creationId="{91E745E6-7945-6BBF-61D9-4EC458DC18DA}"/>
          </ac:spMkLst>
        </pc:spChg>
        <pc:spChg chg="add mod">
          <ac:chgData name="Williams, Grant Stuart" userId="f6ad34c1-fb10-452f-ae50-8e7debb26ea5" providerId="ADAL" clId="{B2A8FA67-42B5-4ECD-8A0E-09C13B0A1B13}" dt="2022-09-23T22:27:30.456" v="18484" actId="20577"/>
          <ac:spMkLst>
            <pc:docMk/>
            <pc:sldMk cId="3339781834" sldId="321"/>
            <ac:spMk id="7" creationId="{E3FA7523-3385-7D98-5C31-914A7DFF2C2C}"/>
          </ac:spMkLst>
        </pc:spChg>
        <pc:picChg chg="add del mod">
          <ac:chgData name="Williams, Grant Stuart" userId="f6ad34c1-fb10-452f-ae50-8e7debb26ea5" providerId="ADAL" clId="{B2A8FA67-42B5-4ECD-8A0E-09C13B0A1B13}" dt="2022-09-23T22:25:58.817" v="18394" actId="478"/>
          <ac:picMkLst>
            <pc:docMk/>
            <pc:sldMk cId="3339781834" sldId="321"/>
            <ac:picMk id="5" creationId="{52FB5998-1942-A475-C921-F0F8443042E4}"/>
          </ac:picMkLst>
        </pc:picChg>
        <pc:picChg chg="add mod">
          <ac:chgData name="Williams, Grant Stuart" userId="f6ad34c1-fb10-452f-ae50-8e7debb26ea5" providerId="ADAL" clId="{B2A8FA67-42B5-4ECD-8A0E-09C13B0A1B13}" dt="2022-09-23T22:27:51.556" v="18492" actId="962"/>
          <ac:picMkLst>
            <pc:docMk/>
            <pc:sldMk cId="3339781834" sldId="321"/>
            <ac:picMk id="9" creationId="{01226092-7C78-1963-30DB-374F837D1A93}"/>
          </ac:picMkLst>
        </pc:picChg>
      </pc:sldChg>
      <pc:sldChg chg="addSp modSp new mod">
        <pc:chgData name="Williams, Grant Stuart" userId="f6ad34c1-fb10-452f-ae50-8e7debb26ea5" providerId="ADAL" clId="{B2A8FA67-42B5-4ECD-8A0E-09C13B0A1B13}" dt="2022-09-23T22:29:54.412" v="18901" actId="1076"/>
        <pc:sldMkLst>
          <pc:docMk/>
          <pc:sldMk cId="2663831609" sldId="322"/>
        </pc:sldMkLst>
        <pc:spChg chg="mod">
          <ac:chgData name="Williams, Grant Stuart" userId="f6ad34c1-fb10-452f-ae50-8e7debb26ea5" providerId="ADAL" clId="{B2A8FA67-42B5-4ECD-8A0E-09C13B0A1B13}" dt="2022-09-23T22:29:54.412" v="18901" actId="1076"/>
          <ac:spMkLst>
            <pc:docMk/>
            <pc:sldMk cId="2663831609" sldId="322"/>
            <ac:spMk id="2" creationId="{4EF405B9-B3E3-277B-FE2B-A22824BFC7AC}"/>
          </ac:spMkLst>
        </pc:spChg>
        <pc:spChg chg="mod">
          <ac:chgData name="Williams, Grant Stuart" userId="f6ad34c1-fb10-452f-ae50-8e7debb26ea5" providerId="ADAL" clId="{B2A8FA67-42B5-4ECD-8A0E-09C13B0A1B13}" dt="2022-09-23T22:29:51.900" v="18900" actId="27636"/>
          <ac:spMkLst>
            <pc:docMk/>
            <pc:sldMk cId="2663831609" sldId="322"/>
            <ac:spMk id="3" creationId="{B38006EE-FBB7-8686-5BC8-CFC13DA06797}"/>
          </ac:spMkLst>
        </pc:spChg>
        <pc:picChg chg="add mod">
          <ac:chgData name="Williams, Grant Stuart" userId="f6ad34c1-fb10-452f-ae50-8e7debb26ea5" providerId="ADAL" clId="{B2A8FA67-42B5-4ECD-8A0E-09C13B0A1B13}" dt="2022-09-23T22:29:37.110" v="18874" actId="962"/>
          <ac:picMkLst>
            <pc:docMk/>
            <pc:sldMk cId="2663831609" sldId="322"/>
            <ac:picMk id="5" creationId="{BA12F7FB-7416-2636-927B-A7D0456A869C}"/>
          </ac:picMkLst>
        </pc:picChg>
      </pc:sldChg>
      <pc:sldChg chg="modSp new mod">
        <pc:chgData name="Williams, Grant Stuart" userId="f6ad34c1-fb10-452f-ae50-8e7debb26ea5" providerId="ADAL" clId="{B2A8FA67-42B5-4ECD-8A0E-09C13B0A1B13}" dt="2022-09-23T22:31:32.456" v="19480" actId="20577"/>
        <pc:sldMkLst>
          <pc:docMk/>
          <pc:sldMk cId="3125426175" sldId="323"/>
        </pc:sldMkLst>
        <pc:spChg chg="mod">
          <ac:chgData name="Williams, Grant Stuart" userId="f6ad34c1-fb10-452f-ae50-8e7debb26ea5" providerId="ADAL" clId="{B2A8FA67-42B5-4ECD-8A0E-09C13B0A1B13}" dt="2022-09-23T22:29:59.549" v="18922" actId="20577"/>
          <ac:spMkLst>
            <pc:docMk/>
            <pc:sldMk cId="3125426175" sldId="323"/>
            <ac:spMk id="2" creationId="{8098A0C2-1FF8-8904-6101-4E27FB0529DF}"/>
          </ac:spMkLst>
        </pc:spChg>
        <pc:spChg chg="mod">
          <ac:chgData name="Williams, Grant Stuart" userId="f6ad34c1-fb10-452f-ae50-8e7debb26ea5" providerId="ADAL" clId="{B2A8FA67-42B5-4ECD-8A0E-09C13B0A1B13}" dt="2022-09-23T22:31:32.456" v="19480" actId="20577"/>
          <ac:spMkLst>
            <pc:docMk/>
            <pc:sldMk cId="3125426175" sldId="323"/>
            <ac:spMk id="3" creationId="{FF1CA749-1704-5870-5E80-C47650F5C205}"/>
          </ac:spMkLst>
        </pc:spChg>
      </pc:sldChg>
      <pc:sldChg chg="modSp new mod">
        <pc:chgData name="Williams, Grant Stuart" userId="f6ad34c1-fb10-452f-ae50-8e7debb26ea5" providerId="ADAL" clId="{B2A8FA67-42B5-4ECD-8A0E-09C13B0A1B13}" dt="2022-09-23T22:39:46.507" v="19836" actId="20577"/>
        <pc:sldMkLst>
          <pc:docMk/>
          <pc:sldMk cId="3576898154" sldId="324"/>
        </pc:sldMkLst>
        <pc:spChg chg="mod">
          <ac:chgData name="Williams, Grant Stuart" userId="f6ad34c1-fb10-452f-ae50-8e7debb26ea5" providerId="ADAL" clId="{B2A8FA67-42B5-4ECD-8A0E-09C13B0A1B13}" dt="2022-09-23T22:31:53.352" v="19498" actId="20577"/>
          <ac:spMkLst>
            <pc:docMk/>
            <pc:sldMk cId="3576898154" sldId="324"/>
            <ac:spMk id="2" creationId="{28DC1B84-EB53-08AC-6A0E-A6B2BBAE720C}"/>
          </ac:spMkLst>
        </pc:spChg>
        <pc:spChg chg="mod">
          <ac:chgData name="Williams, Grant Stuart" userId="f6ad34c1-fb10-452f-ae50-8e7debb26ea5" providerId="ADAL" clId="{B2A8FA67-42B5-4ECD-8A0E-09C13B0A1B13}" dt="2022-09-23T22:39:46.507" v="19836" actId="20577"/>
          <ac:spMkLst>
            <pc:docMk/>
            <pc:sldMk cId="3576898154" sldId="324"/>
            <ac:spMk id="3" creationId="{F7A676FE-7C78-3EA3-A0A2-7432AF3FCAEF}"/>
          </ac:spMkLst>
        </pc:spChg>
      </pc:sldChg>
      <pc:sldChg chg="modSp new mod">
        <pc:chgData name="Williams, Grant Stuart" userId="f6ad34c1-fb10-452f-ae50-8e7debb26ea5" providerId="ADAL" clId="{B2A8FA67-42B5-4ECD-8A0E-09C13B0A1B13}" dt="2022-09-23T22:41:23.137" v="20437" actId="20577"/>
        <pc:sldMkLst>
          <pc:docMk/>
          <pc:sldMk cId="4143968725" sldId="325"/>
        </pc:sldMkLst>
        <pc:spChg chg="mod">
          <ac:chgData name="Williams, Grant Stuart" userId="f6ad34c1-fb10-452f-ae50-8e7debb26ea5" providerId="ADAL" clId="{B2A8FA67-42B5-4ECD-8A0E-09C13B0A1B13}" dt="2022-09-23T22:39:51.531" v="19850" actId="20577"/>
          <ac:spMkLst>
            <pc:docMk/>
            <pc:sldMk cId="4143968725" sldId="325"/>
            <ac:spMk id="2" creationId="{256B4453-D2D3-1BFD-0ABE-48D191C2BFEE}"/>
          </ac:spMkLst>
        </pc:spChg>
        <pc:spChg chg="mod">
          <ac:chgData name="Williams, Grant Stuart" userId="f6ad34c1-fb10-452f-ae50-8e7debb26ea5" providerId="ADAL" clId="{B2A8FA67-42B5-4ECD-8A0E-09C13B0A1B13}" dt="2022-09-23T22:41:23.137" v="20437" actId="20577"/>
          <ac:spMkLst>
            <pc:docMk/>
            <pc:sldMk cId="4143968725" sldId="325"/>
            <ac:spMk id="3" creationId="{BABE0A01-43FC-B05E-5CB0-698F90FECEE4}"/>
          </ac:spMkLst>
        </pc:spChg>
      </pc:sldChg>
      <pc:sldChg chg="modSp new mod">
        <pc:chgData name="Williams, Grant Stuart" userId="f6ad34c1-fb10-452f-ae50-8e7debb26ea5" providerId="ADAL" clId="{B2A8FA67-42B5-4ECD-8A0E-09C13B0A1B13}" dt="2022-09-23T22:44:18.712" v="21439" actId="20577"/>
        <pc:sldMkLst>
          <pc:docMk/>
          <pc:sldMk cId="2180685406" sldId="326"/>
        </pc:sldMkLst>
        <pc:spChg chg="mod">
          <ac:chgData name="Williams, Grant Stuart" userId="f6ad34c1-fb10-452f-ae50-8e7debb26ea5" providerId="ADAL" clId="{B2A8FA67-42B5-4ECD-8A0E-09C13B0A1B13}" dt="2022-09-23T22:43:19.139" v="21047" actId="20577"/>
          <ac:spMkLst>
            <pc:docMk/>
            <pc:sldMk cId="2180685406" sldId="326"/>
            <ac:spMk id="2" creationId="{8C93A2E4-4B13-C1D3-9483-CF9DBD187956}"/>
          </ac:spMkLst>
        </pc:spChg>
        <pc:spChg chg="mod">
          <ac:chgData name="Williams, Grant Stuart" userId="f6ad34c1-fb10-452f-ae50-8e7debb26ea5" providerId="ADAL" clId="{B2A8FA67-42B5-4ECD-8A0E-09C13B0A1B13}" dt="2022-09-23T22:44:18.712" v="21439" actId="20577"/>
          <ac:spMkLst>
            <pc:docMk/>
            <pc:sldMk cId="2180685406" sldId="326"/>
            <ac:spMk id="3" creationId="{5EF1A780-38F5-8E97-7061-281EA373104D}"/>
          </ac:spMkLst>
        </pc:spChg>
      </pc:sldChg>
      <pc:sldMasterChg chg="del delSldLayout">
        <pc:chgData name="Williams, Grant Stuart" userId="f6ad34c1-fb10-452f-ae50-8e7debb26ea5" providerId="ADAL" clId="{B2A8FA67-42B5-4ECD-8A0E-09C13B0A1B13}" dt="2022-09-20T02:59:57.504" v="37" actId="47"/>
        <pc:sldMasterMkLst>
          <pc:docMk/>
          <pc:sldMasterMk cId="2748290421" sldId="2147483648"/>
        </pc:sldMasterMkLst>
        <pc:sldLayoutChg chg="del">
          <pc:chgData name="Williams, Grant Stuart" userId="f6ad34c1-fb10-452f-ae50-8e7debb26ea5" providerId="ADAL" clId="{B2A8FA67-42B5-4ECD-8A0E-09C13B0A1B13}" dt="2022-09-20T02:59:57.504" v="37" actId="47"/>
          <pc:sldLayoutMkLst>
            <pc:docMk/>
            <pc:sldMasterMk cId="2748290421" sldId="2147483648"/>
            <pc:sldLayoutMk cId="410110778" sldId="2147483649"/>
          </pc:sldLayoutMkLst>
        </pc:sldLayoutChg>
        <pc:sldLayoutChg chg="del">
          <pc:chgData name="Williams, Grant Stuart" userId="f6ad34c1-fb10-452f-ae50-8e7debb26ea5" providerId="ADAL" clId="{B2A8FA67-42B5-4ECD-8A0E-09C13B0A1B13}" dt="2022-09-20T02:59:57.504" v="37" actId="47"/>
          <pc:sldLayoutMkLst>
            <pc:docMk/>
            <pc:sldMasterMk cId="2748290421" sldId="2147483648"/>
            <pc:sldLayoutMk cId="429701054" sldId="2147483650"/>
          </pc:sldLayoutMkLst>
        </pc:sldLayoutChg>
        <pc:sldLayoutChg chg="del">
          <pc:chgData name="Williams, Grant Stuart" userId="f6ad34c1-fb10-452f-ae50-8e7debb26ea5" providerId="ADAL" clId="{B2A8FA67-42B5-4ECD-8A0E-09C13B0A1B13}" dt="2022-09-20T02:59:57.504" v="37" actId="47"/>
          <pc:sldLayoutMkLst>
            <pc:docMk/>
            <pc:sldMasterMk cId="2748290421" sldId="2147483648"/>
            <pc:sldLayoutMk cId="2560880467" sldId="2147483651"/>
          </pc:sldLayoutMkLst>
        </pc:sldLayoutChg>
        <pc:sldLayoutChg chg="del">
          <pc:chgData name="Williams, Grant Stuart" userId="f6ad34c1-fb10-452f-ae50-8e7debb26ea5" providerId="ADAL" clId="{B2A8FA67-42B5-4ECD-8A0E-09C13B0A1B13}" dt="2022-09-20T02:59:57.504" v="37" actId="47"/>
          <pc:sldLayoutMkLst>
            <pc:docMk/>
            <pc:sldMasterMk cId="2748290421" sldId="2147483648"/>
            <pc:sldLayoutMk cId="1158373513" sldId="2147483652"/>
          </pc:sldLayoutMkLst>
        </pc:sldLayoutChg>
        <pc:sldLayoutChg chg="del">
          <pc:chgData name="Williams, Grant Stuart" userId="f6ad34c1-fb10-452f-ae50-8e7debb26ea5" providerId="ADAL" clId="{B2A8FA67-42B5-4ECD-8A0E-09C13B0A1B13}" dt="2022-09-20T02:59:57.504" v="37" actId="47"/>
          <pc:sldLayoutMkLst>
            <pc:docMk/>
            <pc:sldMasterMk cId="2748290421" sldId="2147483648"/>
            <pc:sldLayoutMk cId="313037300" sldId="2147483653"/>
          </pc:sldLayoutMkLst>
        </pc:sldLayoutChg>
        <pc:sldLayoutChg chg="del">
          <pc:chgData name="Williams, Grant Stuart" userId="f6ad34c1-fb10-452f-ae50-8e7debb26ea5" providerId="ADAL" clId="{B2A8FA67-42B5-4ECD-8A0E-09C13B0A1B13}" dt="2022-09-20T02:59:57.504" v="37" actId="47"/>
          <pc:sldLayoutMkLst>
            <pc:docMk/>
            <pc:sldMasterMk cId="2748290421" sldId="2147483648"/>
            <pc:sldLayoutMk cId="2964528902" sldId="2147483654"/>
          </pc:sldLayoutMkLst>
        </pc:sldLayoutChg>
        <pc:sldLayoutChg chg="del">
          <pc:chgData name="Williams, Grant Stuart" userId="f6ad34c1-fb10-452f-ae50-8e7debb26ea5" providerId="ADAL" clId="{B2A8FA67-42B5-4ECD-8A0E-09C13B0A1B13}" dt="2022-09-20T02:59:57.504" v="37" actId="47"/>
          <pc:sldLayoutMkLst>
            <pc:docMk/>
            <pc:sldMasterMk cId="2748290421" sldId="2147483648"/>
            <pc:sldLayoutMk cId="1675907206" sldId="2147483655"/>
          </pc:sldLayoutMkLst>
        </pc:sldLayoutChg>
        <pc:sldLayoutChg chg="del">
          <pc:chgData name="Williams, Grant Stuart" userId="f6ad34c1-fb10-452f-ae50-8e7debb26ea5" providerId="ADAL" clId="{B2A8FA67-42B5-4ECD-8A0E-09C13B0A1B13}" dt="2022-09-20T02:59:57.504" v="37" actId="47"/>
          <pc:sldLayoutMkLst>
            <pc:docMk/>
            <pc:sldMasterMk cId="2748290421" sldId="2147483648"/>
            <pc:sldLayoutMk cId="3529482632" sldId="2147483656"/>
          </pc:sldLayoutMkLst>
        </pc:sldLayoutChg>
        <pc:sldLayoutChg chg="del">
          <pc:chgData name="Williams, Grant Stuart" userId="f6ad34c1-fb10-452f-ae50-8e7debb26ea5" providerId="ADAL" clId="{B2A8FA67-42B5-4ECD-8A0E-09C13B0A1B13}" dt="2022-09-20T02:59:57.504" v="37" actId="47"/>
          <pc:sldLayoutMkLst>
            <pc:docMk/>
            <pc:sldMasterMk cId="2748290421" sldId="2147483648"/>
            <pc:sldLayoutMk cId="1318077681" sldId="2147483657"/>
          </pc:sldLayoutMkLst>
        </pc:sldLayoutChg>
        <pc:sldLayoutChg chg="del">
          <pc:chgData name="Williams, Grant Stuart" userId="f6ad34c1-fb10-452f-ae50-8e7debb26ea5" providerId="ADAL" clId="{B2A8FA67-42B5-4ECD-8A0E-09C13B0A1B13}" dt="2022-09-20T02:59:57.504" v="37" actId="47"/>
          <pc:sldLayoutMkLst>
            <pc:docMk/>
            <pc:sldMasterMk cId="2748290421" sldId="2147483648"/>
            <pc:sldLayoutMk cId="3763806456" sldId="2147483658"/>
          </pc:sldLayoutMkLst>
        </pc:sldLayoutChg>
        <pc:sldLayoutChg chg="del">
          <pc:chgData name="Williams, Grant Stuart" userId="f6ad34c1-fb10-452f-ae50-8e7debb26ea5" providerId="ADAL" clId="{B2A8FA67-42B5-4ECD-8A0E-09C13B0A1B13}" dt="2022-09-20T02:59:57.504" v="37" actId="47"/>
          <pc:sldLayoutMkLst>
            <pc:docMk/>
            <pc:sldMasterMk cId="2748290421" sldId="2147483648"/>
            <pc:sldLayoutMk cId="3406619434"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4F0A8-C078-47D3-8DF4-4234A11C5A84}" type="datetimeFigureOut">
              <a:rPr lang="en-US" smtClean="0"/>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4B241-4093-4106-82D3-D85B80F084CC}" type="slidenum">
              <a:rPr lang="en-US" smtClean="0"/>
              <a:t>‹#›</a:t>
            </a:fld>
            <a:endParaRPr lang="en-US"/>
          </a:p>
        </p:txBody>
      </p:sp>
    </p:spTree>
    <p:extLst>
      <p:ext uri="{BB962C8B-B14F-4D97-AF65-F5344CB8AC3E}">
        <p14:creationId xmlns:p14="http://schemas.microsoft.com/office/powerpoint/2010/main" val="2441260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E4B241-4093-4106-82D3-D85B80F084CC}" type="slidenum">
              <a:rPr lang="en-US" smtClean="0"/>
              <a:t>59</a:t>
            </a:fld>
            <a:endParaRPr lang="en-US"/>
          </a:p>
        </p:txBody>
      </p:sp>
    </p:spTree>
    <p:extLst>
      <p:ext uri="{BB962C8B-B14F-4D97-AF65-F5344CB8AC3E}">
        <p14:creationId xmlns:p14="http://schemas.microsoft.com/office/powerpoint/2010/main" val="338547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9/17/2022</a:t>
            </a:fld>
            <a:endParaRPr lang="en-US" dirty="0"/>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3570778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D8D5-4236-592A-0818-9453A9BB36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131A53-0A09-5D46-2657-8B5AF3DE6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3D321-237D-32E3-1976-5CDC39782B75}"/>
              </a:ext>
            </a:extLst>
          </p:cNvPr>
          <p:cNvSpPr>
            <a:spLocks noGrp="1"/>
          </p:cNvSpPr>
          <p:nvPr>
            <p:ph type="dt" sz="half" idx="10"/>
          </p:nvPr>
        </p:nvSpPr>
        <p:spPr/>
        <p:txBody>
          <a:bodyPr/>
          <a:lstStyle/>
          <a:p>
            <a:fld id="{02ADD360-0A08-459B-8973-B78794EE70FF}" type="datetimeFigureOut">
              <a:rPr lang="en-US" smtClean="0"/>
              <a:t>9/17/2022</a:t>
            </a:fld>
            <a:endParaRPr lang="en-US" dirty="0"/>
          </a:p>
        </p:txBody>
      </p:sp>
      <p:sp>
        <p:nvSpPr>
          <p:cNvPr id="5" name="Footer Placeholder 4">
            <a:extLst>
              <a:ext uri="{FF2B5EF4-FFF2-40B4-BE49-F238E27FC236}">
                <a16:creationId xmlns:a16="http://schemas.microsoft.com/office/drawing/2014/main" id="{2AC94CA9-E888-735B-5C1F-3F450EF69A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245E17-2388-DB95-A033-8886F45C1AAC}"/>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2665503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9/17/2022</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693411"/>
      </p:ext>
    </p:extLst>
  </p:cSld>
  <p:clrMap bg1="dk1" tx1="lt1" bg2="dk2" tx2="lt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C757F-F876-2EF0-6EB6-10628920A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D5DF35-867F-CD09-655C-0EA10B0EC1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02A1A-9A08-F4AC-75CB-12815ACB3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DD360-0A08-459B-8973-B78794EE70FF}" type="datetimeFigureOut">
              <a:rPr lang="en-US" smtClean="0"/>
              <a:t>9/17/2022</a:t>
            </a:fld>
            <a:endParaRPr lang="en-US" dirty="0"/>
          </a:p>
        </p:txBody>
      </p:sp>
      <p:sp>
        <p:nvSpPr>
          <p:cNvPr id="5" name="Footer Placeholder 4">
            <a:extLst>
              <a:ext uri="{FF2B5EF4-FFF2-40B4-BE49-F238E27FC236}">
                <a16:creationId xmlns:a16="http://schemas.microsoft.com/office/drawing/2014/main" id="{2A229256-0113-F198-A986-B27910C3B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AF70F9E-0F74-F361-764F-495B5E3FD1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CD05D-2F44-4B67-A75E-F587CB22648A}" type="slidenum">
              <a:rPr lang="en-US" smtClean="0"/>
              <a:t>‹#›</a:t>
            </a:fld>
            <a:endParaRPr lang="en-US" dirty="0"/>
          </a:p>
        </p:txBody>
      </p:sp>
    </p:spTree>
    <p:extLst>
      <p:ext uri="{BB962C8B-B14F-4D97-AF65-F5344CB8AC3E}">
        <p14:creationId xmlns:p14="http://schemas.microsoft.com/office/powerpoint/2010/main" val="1975698185"/>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cikit-learn.org/stable/modules/generated/sklearn.ensemble.BaggingClassifier.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scikit-learn.org/stable/modules/generated/sklearn.ensemble.GradientBoostingClassifier.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Pro Light"/>
              <a:ea typeface="+mn-ea"/>
              <a:cs typeface="+mn-cs"/>
            </a:endParaRPr>
          </a:p>
        </p:txBody>
      </p:sp>
      <p:pic>
        <p:nvPicPr>
          <p:cNvPr id="17" name="Picture 3">
            <a:extLst>
              <a:ext uri="{FF2B5EF4-FFF2-40B4-BE49-F238E27FC236}">
                <a16:creationId xmlns:a16="http://schemas.microsoft.com/office/drawing/2014/main" id="{D16D390C-3BAA-9005-4001-47DA92EFF5A2}"/>
              </a:ext>
            </a:extLst>
          </p:cNvPr>
          <p:cNvPicPr>
            <a:picLocks noChangeAspect="1"/>
          </p:cNvPicPr>
          <p:nvPr/>
        </p:nvPicPr>
        <p:blipFill rotWithShape="1">
          <a:blip r:embed="rId2">
            <a:alphaModFix amt="40000"/>
          </a:blip>
          <a:srcRect t="18773"/>
          <a:stretch/>
        </p:blipFill>
        <p:spPr>
          <a:xfrm>
            <a:off x="6822" y="10"/>
            <a:ext cx="12191999" cy="6857990"/>
          </a:xfrm>
          <a:prstGeom prst="rect">
            <a:avLst/>
          </a:prstGeom>
        </p:spPr>
      </p:pic>
      <p:sp>
        <p:nvSpPr>
          <p:cNvPr id="2" name="Title 1">
            <a:extLst>
              <a:ext uri="{FF2B5EF4-FFF2-40B4-BE49-F238E27FC236}">
                <a16:creationId xmlns:a16="http://schemas.microsoft.com/office/drawing/2014/main" id="{5B30126D-F61A-091C-9FC0-A6E671ABC21D}"/>
              </a:ext>
            </a:extLst>
          </p:cNvPr>
          <p:cNvSpPr>
            <a:spLocks noGrp="1"/>
          </p:cNvSpPr>
          <p:nvPr>
            <p:ph type="ctrTitle"/>
          </p:nvPr>
        </p:nvSpPr>
        <p:spPr>
          <a:xfrm>
            <a:off x="2629691" y="1256045"/>
            <a:ext cx="6962052" cy="1884207"/>
          </a:xfrm>
        </p:spPr>
        <p:txBody>
          <a:bodyPr anchor="b">
            <a:normAutofit/>
          </a:bodyPr>
          <a:lstStyle/>
          <a:p>
            <a:pPr algn="ctr"/>
            <a:r>
              <a:rPr lang="en-US" dirty="0">
                <a:solidFill>
                  <a:srgbClr val="FFFFFF"/>
                </a:solidFill>
              </a:rPr>
              <a:t>CS 483:</a:t>
            </a:r>
            <a:br>
              <a:rPr lang="en-US" dirty="0">
                <a:solidFill>
                  <a:srgbClr val="FFFFFF"/>
                </a:solidFill>
              </a:rPr>
            </a:br>
            <a:r>
              <a:rPr lang="en-US" dirty="0">
                <a:solidFill>
                  <a:srgbClr val="FFFFFF"/>
                </a:solidFill>
              </a:rPr>
              <a:t>Machine Learning</a:t>
            </a:r>
          </a:p>
        </p:txBody>
      </p:sp>
      <p:sp>
        <p:nvSpPr>
          <p:cNvPr id="3" name="Subtitle 2">
            <a:extLst>
              <a:ext uri="{FF2B5EF4-FFF2-40B4-BE49-F238E27FC236}">
                <a16:creationId xmlns:a16="http://schemas.microsoft.com/office/drawing/2014/main" id="{DB220B70-4D50-5140-0276-47EAEE6485ED}"/>
              </a:ext>
            </a:extLst>
          </p:cNvPr>
          <p:cNvSpPr>
            <a:spLocks noGrp="1"/>
          </p:cNvSpPr>
          <p:nvPr>
            <p:ph type="subTitle" idx="1"/>
          </p:nvPr>
        </p:nvSpPr>
        <p:spPr>
          <a:xfrm>
            <a:off x="2811857" y="5159228"/>
            <a:ext cx="6581930" cy="746640"/>
          </a:xfrm>
        </p:spPr>
        <p:txBody>
          <a:bodyPr>
            <a:normAutofit/>
          </a:bodyPr>
          <a:lstStyle/>
          <a:p>
            <a:pPr algn="ctr"/>
            <a:r>
              <a:rPr lang="en-US" dirty="0">
                <a:solidFill>
                  <a:srgbClr val="FFFFFF"/>
                </a:solidFill>
              </a:rPr>
              <a:t>Week 10: Forests, Boosting, Regression</a:t>
            </a:r>
          </a:p>
        </p:txBody>
      </p:sp>
      <p:cxnSp>
        <p:nvCxnSpPr>
          <p:cNvPr id="18"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33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9BC7-E090-30D3-F99A-FA0FAD2BB1B7}"/>
              </a:ext>
            </a:extLst>
          </p:cNvPr>
          <p:cNvSpPr>
            <a:spLocks noGrp="1"/>
          </p:cNvSpPr>
          <p:nvPr>
            <p:ph type="title"/>
          </p:nvPr>
        </p:nvSpPr>
        <p:spPr>
          <a:xfrm>
            <a:off x="838200" y="-32791"/>
            <a:ext cx="10515600" cy="1325563"/>
          </a:xfrm>
        </p:spPr>
        <p:txBody>
          <a:bodyPr/>
          <a:lstStyle/>
          <a:p>
            <a:r>
              <a:rPr lang="en-US" dirty="0"/>
              <a:t>How they work</a:t>
            </a:r>
          </a:p>
        </p:txBody>
      </p:sp>
      <p:sp>
        <p:nvSpPr>
          <p:cNvPr id="3" name="Content Placeholder 2">
            <a:extLst>
              <a:ext uri="{FF2B5EF4-FFF2-40B4-BE49-F238E27FC236}">
                <a16:creationId xmlns:a16="http://schemas.microsoft.com/office/drawing/2014/main" id="{BB149B73-8869-5106-0906-A19F88F8F7C0}"/>
              </a:ext>
            </a:extLst>
          </p:cNvPr>
          <p:cNvSpPr>
            <a:spLocks noGrp="1"/>
          </p:cNvSpPr>
          <p:nvPr>
            <p:ph idx="1"/>
          </p:nvPr>
        </p:nvSpPr>
        <p:spPr>
          <a:xfrm>
            <a:off x="838200" y="1450373"/>
            <a:ext cx="10515600" cy="1603375"/>
          </a:xfrm>
        </p:spPr>
        <p:txBody>
          <a:bodyPr/>
          <a:lstStyle/>
          <a:p>
            <a:r>
              <a:rPr lang="en-US" dirty="0"/>
              <a:t>Random forests are groups of different decision trees</a:t>
            </a:r>
          </a:p>
          <a:p>
            <a:r>
              <a:rPr lang="en-US" dirty="0"/>
              <a:t>We use each tree to classify/predict the same instance</a:t>
            </a:r>
          </a:p>
          <a:p>
            <a:r>
              <a:rPr lang="en-US" dirty="0"/>
              <a:t>Then, we average the results together:</a:t>
            </a:r>
          </a:p>
        </p:txBody>
      </p:sp>
      <p:sp>
        <p:nvSpPr>
          <p:cNvPr id="4" name="Rectangle: Rounded Corners 3">
            <a:extLst>
              <a:ext uri="{FF2B5EF4-FFF2-40B4-BE49-F238E27FC236}">
                <a16:creationId xmlns:a16="http://schemas.microsoft.com/office/drawing/2014/main" id="{BC53C1E3-379C-D3A7-A082-7C4BD63BE67B}"/>
              </a:ext>
            </a:extLst>
          </p:cNvPr>
          <p:cNvSpPr/>
          <p:nvPr/>
        </p:nvSpPr>
        <p:spPr>
          <a:xfrm>
            <a:off x="948559" y="4188811"/>
            <a:ext cx="1040524" cy="662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Tree 1</a:t>
            </a:r>
          </a:p>
        </p:txBody>
      </p:sp>
      <p:sp>
        <p:nvSpPr>
          <p:cNvPr id="5" name="Rectangle: Rounded Corners 4">
            <a:extLst>
              <a:ext uri="{FF2B5EF4-FFF2-40B4-BE49-F238E27FC236}">
                <a16:creationId xmlns:a16="http://schemas.microsoft.com/office/drawing/2014/main" id="{061F0722-D3C1-4FDE-C13A-B9C516D4240A}"/>
              </a:ext>
            </a:extLst>
          </p:cNvPr>
          <p:cNvSpPr/>
          <p:nvPr/>
        </p:nvSpPr>
        <p:spPr>
          <a:xfrm>
            <a:off x="2535621" y="4188811"/>
            <a:ext cx="1040524" cy="662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Tree 2</a:t>
            </a:r>
          </a:p>
        </p:txBody>
      </p:sp>
      <p:sp>
        <p:nvSpPr>
          <p:cNvPr id="6" name="Rectangle: Rounded Corners 5">
            <a:extLst>
              <a:ext uri="{FF2B5EF4-FFF2-40B4-BE49-F238E27FC236}">
                <a16:creationId xmlns:a16="http://schemas.microsoft.com/office/drawing/2014/main" id="{809C25DC-78B0-64F3-E35C-4DFAD057C50E}"/>
              </a:ext>
            </a:extLst>
          </p:cNvPr>
          <p:cNvSpPr/>
          <p:nvPr/>
        </p:nvSpPr>
        <p:spPr>
          <a:xfrm>
            <a:off x="4122683" y="4188811"/>
            <a:ext cx="1040524" cy="662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Tree 3</a:t>
            </a:r>
          </a:p>
        </p:txBody>
      </p:sp>
      <p:sp>
        <p:nvSpPr>
          <p:cNvPr id="7" name="Rectangle: Rounded Corners 6">
            <a:extLst>
              <a:ext uri="{FF2B5EF4-FFF2-40B4-BE49-F238E27FC236}">
                <a16:creationId xmlns:a16="http://schemas.microsoft.com/office/drawing/2014/main" id="{6A097100-150C-0B53-2E76-DEB1C43B4B45}"/>
              </a:ext>
            </a:extLst>
          </p:cNvPr>
          <p:cNvSpPr/>
          <p:nvPr/>
        </p:nvSpPr>
        <p:spPr>
          <a:xfrm>
            <a:off x="5709745" y="4188811"/>
            <a:ext cx="1040524" cy="662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Tree 4</a:t>
            </a:r>
          </a:p>
        </p:txBody>
      </p:sp>
      <p:sp>
        <p:nvSpPr>
          <p:cNvPr id="8" name="Rectangle 7">
            <a:extLst>
              <a:ext uri="{FF2B5EF4-FFF2-40B4-BE49-F238E27FC236}">
                <a16:creationId xmlns:a16="http://schemas.microsoft.com/office/drawing/2014/main" id="{36990BAC-DE46-D68E-4760-0B1724061842}"/>
              </a:ext>
            </a:extLst>
          </p:cNvPr>
          <p:cNvSpPr/>
          <p:nvPr/>
        </p:nvSpPr>
        <p:spPr>
          <a:xfrm>
            <a:off x="948559" y="3234997"/>
            <a:ext cx="5801710" cy="4335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 Sunny, 720 mm hg, Middle of fall &gt;  </a:t>
            </a:r>
          </a:p>
        </p:txBody>
      </p:sp>
      <p:sp>
        <p:nvSpPr>
          <p:cNvPr id="9" name="Arrow: Down 8">
            <a:extLst>
              <a:ext uri="{FF2B5EF4-FFF2-40B4-BE49-F238E27FC236}">
                <a16:creationId xmlns:a16="http://schemas.microsoft.com/office/drawing/2014/main" id="{10A66F58-92E2-0FA9-8DDB-B66C24D8F16C}"/>
              </a:ext>
            </a:extLst>
          </p:cNvPr>
          <p:cNvSpPr/>
          <p:nvPr/>
        </p:nvSpPr>
        <p:spPr>
          <a:xfrm>
            <a:off x="1200807" y="3668549"/>
            <a:ext cx="520262" cy="52026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Arrow: Down 9">
            <a:extLst>
              <a:ext uri="{FF2B5EF4-FFF2-40B4-BE49-F238E27FC236}">
                <a16:creationId xmlns:a16="http://schemas.microsoft.com/office/drawing/2014/main" id="{970AB966-8384-D648-5B8B-A8F7B18A8073}"/>
              </a:ext>
            </a:extLst>
          </p:cNvPr>
          <p:cNvSpPr/>
          <p:nvPr/>
        </p:nvSpPr>
        <p:spPr>
          <a:xfrm>
            <a:off x="2801007" y="3668549"/>
            <a:ext cx="520262" cy="52026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Arrow: Down 10">
            <a:extLst>
              <a:ext uri="{FF2B5EF4-FFF2-40B4-BE49-F238E27FC236}">
                <a16:creationId xmlns:a16="http://schemas.microsoft.com/office/drawing/2014/main" id="{ADE8B80C-5CBF-AAA6-ACF5-243B3E8C6F62}"/>
              </a:ext>
            </a:extLst>
          </p:cNvPr>
          <p:cNvSpPr/>
          <p:nvPr/>
        </p:nvSpPr>
        <p:spPr>
          <a:xfrm>
            <a:off x="4382814" y="3668549"/>
            <a:ext cx="520262" cy="52026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Arrow: Down 11">
            <a:extLst>
              <a:ext uri="{FF2B5EF4-FFF2-40B4-BE49-F238E27FC236}">
                <a16:creationId xmlns:a16="http://schemas.microsoft.com/office/drawing/2014/main" id="{793ABE40-CFD8-8068-F1F3-3D7B255B6BD9}"/>
              </a:ext>
            </a:extLst>
          </p:cNvPr>
          <p:cNvSpPr/>
          <p:nvPr/>
        </p:nvSpPr>
        <p:spPr>
          <a:xfrm>
            <a:off x="6005350" y="3668549"/>
            <a:ext cx="520262" cy="52026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Arrow: Down 12">
            <a:extLst>
              <a:ext uri="{FF2B5EF4-FFF2-40B4-BE49-F238E27FC236}">
                <a16:creationId xmlns:a16="http://schemas.microsoft.com/office/drawing/2014/main" id="{933648B4-C7EC-0FCC-2FDF-B8127B812390}"/>
              </a:ext>
            </a:extLst>
          </p:cNvPr>
          <p:cNvSpPr/>
          <p:nvPr/>
        </p:nvSpPr>
        <p:spPr>
          <a:xfrm>
            <a:off x="1208690" y="4850963"/>
            <a:ext cx="520262" cy="52026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Arrow: Down 13">
            <a:extLst>
              <a:ext uri="{FF2B5EF4-FFF2-40B4-BE49-F238E27FC236}">
                <a16:creationId xmlns:a16="http://schemas.microsoft.com/office/drawing/2014/main" id="{BA40C303-87CA-C135-12C4-C2586AB3B7A9}"/>
              </a:ext>
            </a:extLst>
          </p:cNvPr>
          <p:cNvSpPr/>
          <p:nvPr/>
        </p:nvSpPr>
        <p:spPr>
          <a:xfrm>
            <a:off x="2801007" y="4865196"/>
            <a:ext cx="520262" cy="52026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Arrow: Down 14">
            <a:extLst>
              <a:ext uri="{FF2B5EF4-FFF2-40B4-BE49-F238E27FC236}">
                <a16:creationId xmlns:a16="http://schemas.microsoft.com/office/drawing/2014/main" id="{F9782AE0-51B2-9DD6-AE52-943F0A71CDD6}"/>
              </a:ext>
            </a:extLst>
          </p:cNvPr>
          <p:cNvSpPr/>
          <p:nvPr/>
        </p:nvSpPr>
        <p:spPr>
          <a:xfrm>
            <a:off x="4393324" y="4862021"/>
            <a:ext cx="520262" cy="52026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F3C669D3-0B12-B389-9924-D865DF581691}"/>
              </a:ext>
            </a:extLst>
          </p:cNvPr>
          <p:cNvSpPr/>
          <p:nvPr/>
        </p:nvSpPr>
        <p:spPr>
          <a:xfrm>
            <a:off x="6005350" y="4862021"/>
            <a:ext cx="520262" cy="52026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963D9EA0-DC17-490B-1935-804B46B1BF9A}"/>
              </a:ext>
            </a:extLst>
          </p:cNvPr>
          <p:cNvSpPr/>
          <p:nvPr/>
        </p:nvSpPr>
        <p:spPr>
          <a:xfrm>
            <a:off x="838200" y="5382283"/>
            <a:ext cx="1261241" cy="11082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 rain,</a:t>
            </a:r>
            <a:br>
              <a:rPr lang="en-US" dirty="0"/>
            </a:br>
            <a:r>
              <a:rPr lang="en-US" dirty="0"/>
              <a:t>40% sun</a:t>
            </a:r>
          </a:p>
        </p:txBody>
      </p:sp>
      <p:sp>
        <p:nvSpPr>
          <p:cNvPr id="18" name="Rectangle 17">
            <a:extLst>
              <a:ext uri="{FF2B5EF4-FFF2-40B4-BE49-F238E27FC236}">
                <a16:creationId xmlns:a16="http://schemas.microsoft.com/office/drawing/2014/main" id="{3B52F2E6-770C-3A5F-4A24-4E3FDE4597A5}"/>
              </a:ext>
            </a:extLst>
          </p:cNvPr>
          <p:cNvSpPr/>
          <p:nvPr/>
        </p:nvSpPr>
        <p:spPr>
          <a:xfrm>
            <a:off x="2425262" y="5382282"/>
            <a:ext cx="1261241" cy="11082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 rain,</a:t>
            </a:r>
            <a:br>
              <a:rPr lang="en-US" dirty="0"/>
            </a:br>
            <a:r>
              <a:rPr lang="en-US" dirty="0"/>
              <a:t>30% sun</a:t>
            </a:r>
          </a:p>
        </p:txBody>
      </p:sp>
      <p:sp>
        <p:nvSpPr>
          <p:cNvPr id="19" name="Rectangle 18">
            <a:extLst>
              <a:ext uri="{FF2B5EF4-FFF2-40B4-BE49-F238E27FC236}">
                <a16:creationId xmlns:a16="http://schemas.microsoft.com/office/drawing/2014/main" id="{0BB13698-FE2B-B29D-F0D2-67EE7C6FC666}"/>
              </a:ext>
            </a:extLst>
          </p:cNvPr>
          <p:cNvSpPr/>
          <p:nvPr/>
        </p:nvSpPr>
        <p:spPr>
          <a:xfrm>
            <a:off x="4022834" y="5393341"/>
            <a:ext cx="1261241" cy="11082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 rain,</a:t>
            </a:r>
            <a:br>
              <a:rPr lang="en-US" dirty="0"/>
            </a:br>
            <a:r>
              <a:rPr lang="en-US" dirty="0"/>
              <a:t>50% sun</a:t>
            </a:r>
          </a:p>
        </p:txBody>
      </p:sp>
      <p:sp>
        <p:nvSpPr>
          <p:cNvPr id="20" name="Rectangle 19">
            <a:extLst>
              <a:ext uri="{FF2B5EF4-FFF2-40B4-BE49-F238E27FC236}">
                <a16:creationId xmlns:a16="http://schemas.microsoft.com/office/drawing/2014/main" id="{20FE373F-5369-032B-E4CA-A145AA56BD55}"/>
              </a:ext>
            </a:extLst>
          </p:cNvPr>
          <p:cNvSpPr/>
          <p:nvPr/>
        </p:nvSpPr>
        <p:spPr>
          <a:xfrm>
            <a:off x="5630917" y="5393341"/>
            <a:ext cx="1261241" cy="11082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 rain,</a:t>
            </a:r>
            <a:br>
              <a:rPr lang="en-US" dirty="0"/>
            </a:br>
            <a:r>
              <a:rPr lang="en-US" dirty="0"/>
              <a:t>60% sun</a:t>
            </a:r>
          </a:p>
        </p:txBody>
      </p:sp>
      <p:cxnSp>
        <p:nvCxnSpPr>
          <p:cNvPr id="24" name="Straight Connector 23">
            <a:extLst>
              <a:ext uri="{FF2B5EF4-FFF2-40B4-BE49-F238E27FC236}">
                <a16:creationId xmlns:a16="http://schemas.microsoft.com/office/drawing/2014/main" id="{EA495FAE-C060-F585-DD6E-1A2919F2B733}"/>
              </a:ext>
            </a:extLst>
          </p:cNvPr>
          <p:cNvCxnSpPr/>
          <p:nvPr/>
        </p:nvCxnSpPr>
        <p:spPr>
          <a:xfrm>
            <a:off x="1434662" y="6716110"/>
            <a:ext cx="6779172"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F708B8-9B50-C289-8920-484819A4ABF1}"/>
              </a:ext>
            </a:extLst>
          </p:cNvPr>
          <p:cNvCxnSpPr>
            <a:cxnSpLocks/>
            <a:stCxn id="17" idx="2"/>
          </p:cNvCxnSpPr>
          <p:nvPr/>
        </p:nvCxnSpPr>
        <p:spPr>
          <a:xfrm>
            <a:off x="1468821" y="6490576"/>
            <a:ext cx="0" cy="22553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9C81F4-6357-AC5C-F03F-99A68ED0AEBB}"/>
              </a:ext>
            </a:extLst>
          </p:cNvPr>
          <p:cNvCxnSpPr>
            <a:cxnSpLocks/>
          </p:cNvCxnSpPr>
          <p:nvPr/>
        </p:nvCxnSpPr>
        <p:spPr>
          <a:xfrm>
            <a:off x="3040118" y="6501634"/>
            <a:ext cx="0" cy="22553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1A3F97F-1528-5F65-FEE6-339B20A6E048}"/>
              </a:ext>
            </a:extLst>
          </p:cNvPr>
          <p:cNvCxnSpPr>
            <a:cxnSpLocks/>
          </p:cNvCxnSpPr>
          <p:nvPr/>
        </p:nvCxnSpPr>
        <p:spPr>
          <a:xfrm>
            <a:off x="4642946" y="6490575"/>
            <a:ext cx="0" cy="22553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EC55DDF-FB8C-D680-E9C0-B7003238C656}"/>
              </a:ext>
            </a:extLst>
          </p:cNvPr>
          <p:cNvCxnSpPr>
            <a:cxnSpLocks/>
          </p:cNvCxnSpPr>
          <p:nvPr/>
        </p:nvCxnSpPr>
        <p:spPr>
          <a:xfrm>
            <a:off x="6277304" y="6490575"/>
            <a:ext cx="0" cy="22553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21EDCBF-1FF0-F974-7AE7-1225A03FB89E}"/>
              </a:ext>
            </a:extLst>
          </p:cNvPr>
          <p:cNvCxnSpPr>
            <a:cxnSpLocks/>
          </p:cNvCxnSpPr>
          <p:nvPr/>
        </p:nvCxnSpPr>
        <p:spPr>
          <a:xfrm>
            <a:off x="8174305" y="4484914"/>
            <a:ext cx="0" cy="224225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CA6F10B-5F03-3101-E89B-F1E17CB2A2A6}"/>
              </a:ext>
            </a:extLst>
          </p:cNvPr>
          <p:cNvCxnSpPr/>
          <p:nvPr/>
        </p:nvCxnSpPr>
        <p:spPr>
          <a:xfrm>
            <a:off x="8174305" y="4484914"/>
            <a:ext cx="926152"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6F4E419-3481-8EEB-18CB-BCEDC65FFE04}"/>
              </a:ext>
            </a:extLst>
          </p:cNvPr>
          <p:cNvSpPr/>
          <p:nvPr/>
        </p:nvSpPr>
        <p:spPr>
          <a:xfrm>
            <a:off x="9100457" y="3211349"/>
            <a:ext cx="2247972" cy="31626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Average:</a:t>
            </a:r>
            <a:br>
              <a:rPr lang="en-US" dirty="0"/>
            </a:br>
            <a:r>
              <a:rPr lang="en-US" dirty="0"/>
              <a:t>( 60% + 70% + 50% + 40% ) / 4 = 55% rain</a:t>
            </a:r>
          </a:p>
          <a:p>
            <a:pPr algn="ctr"/>
            <a:r>
              <a:rPr lang="en-US" dirty="0"/>
              <a:t>1-55% = 45% sun</a:t>
            </a:r>
          </a:p>
        </p:txBody>
      </p:sp>
    </p:spTree>
    <p:extLst>
      <p:ext uri="{BB962C8B-B14F-4D97-AF65-F5344CB8AC3E}">
        <p14:creationId xmlns:p14="http://schemas.microsoft.com/office/powerpoint/2010/main" val="1665596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C2AA-A2E9-D6DE-50DE-244C7675C53D}"/>
              </a:ext>
            </a:extLst>
          </p:cNvPr>
          <p:cNvSpPr>
            <a:spLocks noGrp="1"/>
          </p:cNvSpPr>
          <p:nvPr>
            <p:ph type="title"/>
          </p:nvPr>
        </p:nvSpPr>
        <p:spPr/>
        <p:txBody>
          <a:bodyPr/>
          <a:lstStyle/>
          <a:p>
            <a:r>
              <a:rPr lang="en-US" dirty="0"/>
              <a:t>How do we train a forest?</a:t>
            </a:r>
          </a:p>
        </p:txBody>
      </p:sp>
      <p:sp>
        <p:nvSpPr>
          <p:cNvPr id="3" name="Content Placeholder 2">
            <a:extLst>
              <a:ext uri="{FF2B5EF4-FFF2-40B4-BE49-F238E27FC236}">
                <a16:creationId xmlns:a16="http://schemas.microsoft.com/office/drawing/2014/main" id="{9A9712D7-C91B-ECE2-349F-7365CFBF1CA6}"/>
              </a:ext>
            </a:extLst>
          </p:cNvPr>
          <p:cNvSpPr>
            <a:spLocks noGrp="1"/>
          </p:cNvSpPr>
          <p:nvPr>
            <p:ph idx="1"/>
          </p:nvPr>
        </p:nvSpPr>
        <p:spPr/>
        <p:txBody>
          <a:bodyPr/>
          <a:lstStyle/>
          <a:p>
            <a:r>
              <a:rPr lang="en-US" dirty="0"/>
              <a:t>We know how to train a tree</a:t>
            </a:r>
          </a:p>
          <a:p>
            <a:r>
              <a:rPr lang="en-US" dirty="0"/>
              <a:t>Training a forest is pretty easy too</a:t>
            </a:r>
          </a:p>
          <a:p>
            <a:r>
              <a:rPr lang="en-US" dirty="0"/>
              <a:t>Let’s see if we can figure out how to do it.</a:t>
            </a:r>
          </a:p>
          <a:p>
            <a:r>
              <a:rPr lang="en-US" dirty="0"/>
              <a:t>If you wanted to generate a bunch of trees from a dataset, how would you do it? Remember: if all the trees are the same, having lots of them vote doesn’t help us. </a:t>
            </a:r>
          </a:p>
          <a:p>
            <a:r>
              <a:rPr lang="en-US" dirty="0"/>
              <a:t>[class]</a:t>
            </a:r>
          </a:p>
        </p:txBody>
      </p:sp>
    </p:spTree>
    <p:extLst>
      <p:ext uri="{BB962C8B-B14F-4D97-AF65-F5344CB8AC3E}">
        <p14:creationId xmlns:p14="http://schemas.microsoft.com/office/powerpoint/2010/main" val="80375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F670-C552-29C1-541C-BA26B7CD6A23}"/>
              </a:ext>
            </a:extLst>
          </p:cNvPr>
          <p:cNvSpPr>
            <a:spLocks noGrp="1"/>
          </p:cNvSpPr>
          <p:nvPr>
            <p:ph type="title"/>
          </p:nvPr>
        </p:nvSpPr>
        <p:spPr/>
        <p:txBody>
          <a:bodyPr/>
          <a:lstStyle/>
          <a:p>
            <a:r>
              <a:rPr lang="en-US" dirty="0"/>
              <a:t>Building random forests</a:t>
            </a:r>
          </a:p>
        </p:txBody>
      </p:sp>
      <p:sp>
        <p:nvSpPr>
          <p:cNvPr id="3" name="Content Placeholder 2">
            <a:extLst>
              <a:ext uri="{FF2B5EF4-FFF2-40B4-BE49-F238E27FC236}">
                <a16:creationId xmlns:a16="http://schemas.microsoft.com/office/drawing/2014/main" id="{6FD7641B-2D86-E8AB-F56E-BE63BC12256C}"/>
              </a:ext>
            </a:extLst>
          </p:cNvPr>
          <p:cNvSpPr>
            <a:spLocks noGrp="1"/>
          </p:cNvSpPr>
          <p:nvPr>
            <p:ph idx="1"/>
          </p:nvPr>
        </p:nvSpPr>
        <p:spPr/>
        <p:txBody>
          <a:bodyPr/>
          <a:lstStyle/>
          <a:p>
            <a:r>
              <a:rPr lang="en-US" dirty="0"/>
              <a:t>We want a set of trees that are uncorrelated with each other, but which are pretty good on their own</a:t>
            </a:r>
          </a:p>
          <a:p>
            <a:r>
              <a:rPr lang="en-US" dirty="0"/>
              <a:t>There are two basic techniques:</a:t>
            </a:r>
          </a:p>
          <a:p>
            <a:pPr lvl="1"/>
            <a:r>
              <a:rPr lang="en-US" dirty="0"/>
              <a:t>Bagging + Bootstrapping</a:t>
            </a:r>
          </a:p>
          <a:p>
            <a:pPr lvl="1"/>
            <a:r>
              <a:rPr lang="en-US" dirty="0"/>
              <a:t>Random feature selection</a:t>
            </a:r>
          </a:p>
          <a:p>
            <a:r>
              <a:rPr lang="en-US" dirty="0"/>
              <a:t>Let’s take a look at bagging first. </a:t>
            </a:r>
          </a:p>
        </p:txBody>
      </p:sp>
    </p:spTree>
    <p:extLst>
      <p:ext uri="{BB962C8B-B14F-4D97-AF65-F5344CB8AC3E}">
        <p14:creationId xmlns:p14="http://schemas.microsoft.com/office/powerpoint/2010/main" val="62379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A396-EF3D-7A5F-90DB-45452C2DF801}"/>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id="{76174C19-79FE-8B86-0113-6E84BC014228}"/>
              </a:ext>
            </a:extLst>
          </p:cNvPr>
          <p:cNvSpPr>
            <a:spLocks noGrp="1"/>
          </p:cNvSpPr>
          <p:nvPr>
            <p:ph idx="1"/>
          </p:nvPr>
        </p:nvSpPr>
        <p:spPr/>
        <p:txBody>
          <a:bodyPr/>
          <a:lstStyle/>
          <a:p>
            <a:r>
              <a:rPr lang="en-US" dirty="0"/>
              <a:t>Bagging is the idea that we build each tree with a subset of data</a:t>
            </a:r>
          </a:p>
          <a:p>
            <a:r>
              <a:rPr lang="en-US" dirty="0"/>
              <a:t>Imagine our training set has 10,000 instances</a:t>
            </a:r>
          </a:p>
          <a:p>
            <a:r>
              <a:rPr lang="en-US" dirty="0"/>
              <a:t>We build each tree on 5,000 instances, but those instances are randomly chosen. </a:t>
            </a:r>
          </a:p>
          <a:p>
            <a:r>
              <a:rPr lang="en-US" dirty="0"/>
              <a:t>Typically, we allow replacement to make this faster [why is it faster with replacement?]. </a:t>
            </a:r>
          </a:p>
          <a:p>
            <a:r>
              <a:rPr lang="en-US" dirty="0"/>
              <a:t>If replacement is used, we call it “bootstrapping”</a:t>
            </a:r>
          </a:p>
          <a:p>
            <a:r>
              <a:rPr lang="en-US" dirty="0"/>
              <a:t>Each tree is still pretty good, but they end up being built with different data, so they learn slightly different splits.</a:t>
            </a:r>
          </a:p>
        </p:txBody>
      </p:sp>
    </p:spTree>
    <p:extLst>
      <p:ext uri="{BB962C8B-B14F-4D97-AF65-F5344CB8AC3E}">
        <p14:creationId xmlns:p14="http://schemas.microsoft.com/office/powerpoint/2010/main" val="1177740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1808-A068-D13F-BDFB-4D143C9DD616}"/>
              </a:ext>
            </a:extLst>
          </p:cNvPr>
          <p:cNvSpPr>
            <a:spLocks noGrp="1"/>
          </p:cNvSpPr>
          <p:nvPr>
            <p:ph type="title"/>
          </p:nvPr>
        </p:nvSpPr>
        <p:spPr/>
        <p:txBody>
          <a:bodyPr/>
          <a:lstStyle/>
          <a:p>
            <a:r>
              <a:rPr lang="en-US" dirty="0"/>
              <a:t>Issues with bagging</a:t>
            </a:r>
          </a:p>
        </p:txBody>
      </p:sp>
      <p:sp>
        <p:nvSpPr>
          <p:cNvPr id="3" name="Content Placeholder 2">
            <a:extLst>
              <a:ext uri="{FF2B5EF4-FFF2-40B4-BE49-F238E27FC236}">
                <a16:creationId xmlns:a16="http://schemas.microsoft.com/office/drawing/2014/main" id="{6BF7E780-8EFB-8CA9-52CD-10FD22B519A2}"/>
              </a:ext>
            </a:extLst>
          </p:cNvPr>
          <p:cNvSpPr>
            <a:spLocks noGrp="1"/>
          </p:cNvSpPr>
          <p:nvPr>
            <p:ph idx="1"/>
          </p:nvPr>
        </p:nvSpPr>
        <p:spPr/>
        <p:txBody>
          <a:bodyPr/>
          <a:lstStyle/>
          <a:p>
            <a:r>
              <a:rPr lang="en-US" dirty="0"/>
              <a:t>Bagging is still used, but it is not the primary way that decision trees achieve diversity. </a:t>
            </a:r>
          </a:p>
          <a:p>
            <a:r>
              <a:rPr lang="en-US" dirty="0"/>
              <a:t>[What is wrong with bagging?]</a:t>
            </a:r>
          </a:p>
          <a:p>
            <a:r>
              <a:rPr lang="en-US" dirty="0"/>
              <a:t>The main issue is that if you train a tree on 5,000 out of 10,000 instances, it will still be very similar.</a:t>
            </a:r>
          </a:p>
          <a:p>
            <a:r>
              <a:rPr lang="en-US" dirty="0"/>
              <a:t>You need to go way down in size to get major differences, but then the trees are undertrained. (think &lt; 1000)</a:t>
            </a:r>
          </a:p>
        </p:txBody>
      </p:sp>
    </p:spTree>
    <p:extLst>
      <p:ext uri="{BB962C8B-B14F-4D97-AF65-F5344CB8AC3E}">
        <p14:creationId xmlns:p14="http://schemas.microsoft.com/office/powerpoint/2010/main" val="2900025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12B9-A944-8DE3-847A-43F5B19399A0}"/>
              </a:ext>
            </a:extLst>
          </p:cNvPr>
          <p:cNvSpPr>
            <a:spLocks noGrp="1"/>
          </p:cNvSpPr>
          <p:nvPr>
            <p:ph type="title"/>
          </p:nvPr>
        </p:nvSpPr>
        <p:spPr/>
        <p:txBody>
          <a:bodyPr/>
          <a:lstStyle/>
          <a:p>
            <a:r>
              <a:rPr lang="en-US" dirty="0"/>
              <a:t>Alternative to bagging: feature sampling</a:t>
            </a:r>
          </a:p>
        </p:txBody>
      </p:sp>
      <p:sp>
        <p:nvSpPr>
          <p:cNvPr id="3" name="Content Placeholder 2">
            <a:extLst>
              <a:ext uri="{FF2B5EF4-FFF2-40B4-BE49-F238E27FC236}">
                <a16:creationId xmlns:a16="http://schemas.microsoft.com/office/drawing/2014/main" id="{852B31DB-A2D8-CF22-C6B3-48F015E979ED}"/>
              </a:ext>
            </a:extLst>
          </p:cNvPr>
          <p:cNvSpPr>
            <a:spLocks noGrp="1"/>
          </p:cNvSpPr>
          <p:nvPr>
            <p:ph idx="1"/>
          </p:nvPr>
        </p:nvSpPr>
        <p:spPr/>
        <p:txBody>
          <a:bodyPr>
            <a:normAutofit lnSpcReduction="10000"/>
          </a:bodyPr>
          <a:lstStyle/>
          <a:p>
            <a:r>
              <a:rPr lang="en-US" dirty="0"/>
              <a:t>In the bagging + bootstrapping technique, we select random rows of our dataset.</a:t>
            </a:r>
          </a:p>
          <a:p>
            <a:r>
              <a:rPr lang="en-US" dirty="0"/>
              <a:t>[What do you think bootstrapping is?]</a:t>
            </a:r>
          </a:p>
          <a:p>
            <a:r>
              <a:rPr lang="en-US" dirty="0"/>
              <a:t>It’s picking random features instead of random columns</a:t>
            </a:r>
          </a:p>
          <a:p>
            <a:r>
              <a:rPr lang="en-US" dirty="0"/>
              <a:t>Once we pick random features, we use all the data, but we only split on the features we picked. </a:t>
            </a:r>
          </a:p>
          <a:p>
            <a:r>
              <a:rPr lang="en-US" dirty="0"/>
              <a:t>So, suppose we choose 10 out of 100 features. We train the tree as normal, but it can only select from those 10 features.</a:t>
            </a:r>
          </a:p>
          <a:p>
            <a:r>
              <a:rPr lang="en-US" dirty="0"/>
              <a:t>If we train 10 different trees, they will have very low correlation on average.</a:t>
            </a:r>
          </a:p>
        </p:txBody>
      </p:sp>
    </p:spTree>
    <p:extLst>
      <p:ext uri="{BB962C8B-B14F-4D97-AF65-F5344CB8AC3E}">
        <p14:creationId xmlns:p14="http://schemas.microsoft.com/office/powerpoint/2010/main" val="328336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DC09-3B62-E6CC-9E26-A71987B8F995}"/>
              </a:ext>
            </a:extLst>
          </p:cNvPr>
          <p:cNvSpPr>
            <a:spLocks noGrp="1"/>
          </p:cNvSpPr>
          <p:nvPr>
            <p:ph type="title"/>
          </p:nvPr>
        </p:nvSpPr>
        <p:spPr/>
        <p:txBody>
          <a:bodyPr/>
          <a:lstStyle/>
          <a:p>
            <a:r>
              <a:rPr lang="en-US" dirty="0"/>
              <a:t>Controlling the forest</a:t>
            </a:r>
          </a:p>
        </p:txBody>
      </p:sp>
      <p:sp>
        <p:nvSpPr>
          <p:cNvPr id="3" name="Content Placeholder 2">
            <a:extLst>
              <a:ext uri="{FF2B5EF4-FFF2-40B4-BE49-F238E27FC236}">
                <a16:creationId xmlns:a16="http://schemas.microsoft.com/office/drawing/2014/main" id="{B366D922-674E-3E36-3514-FB08E3EC93CD}"/>
              </a:ext>
            </a:extLst>
          </p:cNvPr>
          <p:cNvSpPr>
            <a:spLocks noGrp="1"/>
          </p:cNvSpPr>
          <p:nvPr>
            <p:ph idx="1"/>
          </p:nvPr>
        </p:nvSpPr>
        <p:spPr/>
        <p:txBody>
          <a:bodyPr/>
          <a:lstStyle/>
          <a:p>
            <a:r>
              <a:rPr lang="en-US" dirty="0"/>
              <a:t>Let’s look at what we can configure about random forests</a:t>
            </a:r>
          </a:p>
          <a:p>
            <a:r>
              <a:rPr lang="en-US" dirty="0"/>
              <a:t>Here is the reference:</a:t>
            </a:r>
            <a:br>
              <a:rPr lang="en-US" dirty="0"/>
            </a:br>
            <a:r>
              <a:rPr lang="en-US" dirty="0">
                <a:hlinkClick r:id="rId2"/>
              </a:rPr>
              <a:t>https://scikit-learn.org/stable/modules/generated/sklearn.ensemble.RandomForestClassifier.html</a:t>
            </a:r>
            <a:endParaRPr lang="en-US" dirty="0"/>
          </a:p>
          <a:p>
            <a:r>
              <a:rPr lang="en-US" dirty="0"/>
              <a:t>[Line by line explanation] </a:t>
            </a:r>
          </a:p>
        </p:txBody>
      </p:sp>
    </p:spTree>
    <p:extLst>
      <p:ext uri="{BB962C8B-B14F-4D97-AF65-F5344CB8AC3E}">
        <p14:creationId xmlns:p14="http://schemas.microsoft.com/office/powerpoint/2010/main" val="2032485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CA8F-16FC-C6B4-2A02-CD979ECF2EF8}"/>
              </a:ext>
            </a:extLst>
          </p:cNvPr>
          <p:cNvSpPr>
            <a:spLocks noGrp="1"/>
          </p:cNvSpPr>
          <p:nvPr>
            <p:ph type="title"/>
          </p:nvPr>
        </p:nvSpPr>
        <p:spPr/>
        <p:txBody>
          <a:bodyPr/>
          <a:lstStyle/>
          <a:p>
            <a:r>
              <a:rPr lang="en-US" dirty="0"/>
              <a:t>Bagging vs. random features</a:t>
            </a:r>
          </a:p>
        </p:txBody>
      </p:sp>
      <p:sp>
        <p:nvSpPr>
          <p:cNvPr id="3" name="Content Placeholder 2">
            <a:extLst>
              <a:ext uri="{FF2B5EF4-FFF2-40B4-BE49-F238E27FC236}">
                <a16:creationId xmlns:a16="http://schemas.microsoft.com/office/drawing/2014/main" id="{A463AC7A-0DEC-8D9A-FD2C-66AE979C2000}"/>
              </a:ext>
            </a:extLst>
          </p:cNvPr>
          <p:cNvSpPr>
            <a:spLocks noGrp="1"/>
          </p:cNvSpPr>
          <p:nvPr>
            <p:ph idx="1"/>
          </p:nvPr>
        </p:nvSpPr>
        <p:spPr>
          <a:xfrm>
            <a:off x="838200" y="1825625"/>
            <a:ext cx="9982200" cy="4351338"/>
          </a:xfrm>
        </p:spPr>
        <p:txBody>
          <a:bodyPr/>
          <a:lstStyle/>
          <a:p>
            <a:r>
              <a:rPr lang="en-US" dirty="0"/>
              <a:t>So which should we use?</a:t>
            </a:r>
          </a:p>
          <a:p>
            <a:r>
              <a:rPr lang="en-US" dirty="0"/>
              <a:t>Typically, we pick from a random subset of features. That is how forests work in sci-kit learn.</a:t>
            </a:r>
          </a:p>
          <a:p>
            <a:r>
              <a:rPr lang="en-US" dirty="0"/>
              <a:t>If you want to use bagging, you can. But it’s not an option inside of </a:t>
            </a:r>
            <a:r>
              <a:rPr lang="en-US" dirty="0" err="1"/>
              <a:t>RandomForestClassifier</a:t>
            </a:r>
            <a:r>
              <a:rPr lang="en-US" dirty="0"/>
              <a:t> or </a:t>
            </a:r>
            <a:r>
              <a:rPr lang="en-US" dirty="0" err="1"/>
              <a:t>RandomForestRegressor</a:t>
            </a:r>
            <a:r>
              <a:rPr lang="en-US" dirty="0"/>
              <a:t>.</a:t>
            </a:r>
          </a:p>
          <a:p>
            <a:r>
              <a:rPr lang="en-US" dirty="0"/>
              <a:t>Instead, you use </a:t>
            </a:r>
            <a:r>
              <a:rPr lang="en-US" dirty="0" err="1"/>
              <a:t>BaggingClassifier</a:t>
            </a:r>
            <a:r>
              <a:rPr lang="en-US" dirty="0"/>
              <a:t>, which takes any classifier and applies bagging to it:</a:t>
            </a:r>
            <a:br>
              <a:rPr lang="en-US" dirty="0"/>
            </a:br>
            <a:r>
              <a:rPr lang="en-US" dirty="0">
                <a:hlinkClick r:id="rId2"/>
              </a:rPr>
              <a:t>https://scikit-learn.org/stable/modules/generated/sklearn.ensemble.BaggingClassifier.html</a:t>
            </a:r>
            <a:endParaRPr lang="en-US" dirty="0"/>
          </a:p>
          <a:p>
            <a:endParaRPr lang="en-US" dirty="0"/>
          </a:p>
        </p:txBody>
      </p:sp>
    </p:spTree>
    <p:extLst>
      <p:ext uri="{BB962C8B-B14F-4D97-AF65-F5344CB8AC3E}">
        <p14:creationId xmlns:p14="http://schemas.microsoft.com/office/powerpoint/2010/main" val="4242639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72001663-5935-A405-4425-66367B168FDD}"/>
              </a:ext>
            </a:extLst>
          </p:cNvPr>
          <p:cNvPicPr>
            <a:picLocks noChangeAspect="1"/>
          </p:cNvPicPr>
          <p:nvPr/>
        </p:nvPicPr>
        <p:blipFill rotWithShape="1">
          <a:blip r:embed="rId2">
            <a:alphaModFix amt="50000"/>
          </a:blip>
          <a:srcRect t="2056" b="13674"/>
          <a:stretch/>
        </p:blipFill>
        <p:spPr>
          <a:xfrm>
            <a:off x="20" y="1"/>
            <a:ext cx="12191980" cy="6857999"/>
          </a:xfrm>
          <a:prstGeom prst="rect">
            <a:avLst/>
          </a:prstGeom>
        </p:spPr>
      </p:pic>
      <p:sp>
        <p:nvSpPr>
          <p:cNvPr id="2" name="Title 1">
            <a:extLst>
              <a:ext uri="{FF2B5EF4-FFF2-40B4-BE49-F238E27FC236}">
                <a16:creationId xmlns:a16="http://schemas.microsoft.com/office/drawing/2014/main" id="{4A9858FA-AC2C-88B9-C931-C44807A7F62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Questions?</a:t>
            </a:r>
          </a:p>
        </p:txBody>
      </p:sp>
    </p:spTree>
    <p:extLst>
      <p:ext uri="{BB962C8B-B14F-4D97-AF65-F5344CB8AC3E}">
        <p14:creationId xmlns:p14="http://schemas.microsoft.com/office/powerpoint/2010/main" val="360760474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72E0-5295-D180-EAFF-C26580A537B5}"/>
              </a:ext>
            </a:extLst>
          </p:cNvPr>
          <p:cNvSpPr>
            <a:spLocks noGrp="1"/>
          </p:cNvSpPr>
          <p:nvPr>
            <p:ph type="title"/>
          </p:nvPr>
        </p:nvSpPr>
        <p:spPr/>
        <p:txBody>
          <a:bodyPr/>
          <a:lstStyle/>
          <a:p>
            <a:r>
              <a:rPr lang="en-US" dirty="0"/>
              <a:t>Bagging in general</a:t>
            </a:r>
          </a:p>
        </p:txBody>
      </p:sp>
      <p:sp>
        <p:nvSpPr>
          <p:cNvPr id="3" name="Content Placeholder 2">
            <a:extLst>
              <a:ext uri="{FF2B5EF4-FFF2-40B4-BE49-F238E27FC236}">
                <a16:creationId xmlns:a16="http://schemas.microsoft.com/office/drawing/2014/main" id="{6BB0B521-4696-3D84-7A1D-93102C57FD6E}"/>
              </a:ext>
            </a:extLst>
          </p:cNvPr>
          <p:cNvSpPr>
            <a:spLocks noGrp="1"/>
          </p:cNvSpPr>
          <p:nvPr>
            <p:ph idx="1"/>
          </p:nvPr>
        </p:nvSpPr>
        <p:spPr/>
        <p:txBody>
          <a:bodyPr/>
          <a:lstStyle/>
          <a:p>
            <a:r>
              <a:rPr lang="en-US" dirty="0"/>
              <a:t>The idea that we’ve just applied, called “ensemble learning”, can apply to any other classifier or regressor.</a:t>
            </a:r>
          </a:p>
          <a:p>
            <a:r>
              <a:rPr lang="en-US" dirty="0"/>
              <a:t>We can use </a:t>
            </a:r>
            <a:r>
              <a:rPr lang="en-US" dirty="0" err="1"/>
              <a:t>BaggingClassifier</a:t>
            </a:r>
            <a:r>
              <a:rPr lang="en-US" dirty="0"/>
              <a:t> with linear regression, for example, to have 10 different linear regression models.</a:t>
            </a:r>
          </a:p>
          <a:p>
            <a:r>
              <a:rPr lang="en-US" dirty="0"/>
              <a:t>How do we use that to make a prediction? Just average the lines together for a particular x value.</a:t>
            </a:r>
          </a:p>
          <a:p>
            <a:r>
              <a:rPr lang="en-US" dirty="0"/>
              <a:t>In fact, that’s how we can turn trees and forests into regressors too. </a:t>
            </a:r>
          </a:p>
        </p:txBody>
      </p:sp>
    </p:spTree>
    <p:extLst>
      <p:ext uri="{BB962C8B-B14F-4D97-AF65-F5344CB8AC3E}">
        <p14:creationId xmlns:p14="http://schemas.microsoft.com/office/powerpoint/2010/main" val="216807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ABF6-DA4B-5CE9-6F6D-A0BA93EF31F8}"/>
              </a:ext>
            </a:extLst>
          </p:cNvPr>
          <p:cNvSpPr>
            <a:spLocks noGrp="1"/>
          </p:cNvSpPr>
          <p:nvPr>
            <p:ph type="title"/>
          </p:nvPr>
        </p:nvSpPr>
        <p:spPr/>
        <p:txBody>
          <a:bodyPr/>
          <a:lstStyle/>
          <a:p>
            <a:r>
              <a:rPr lang="en-US" dirty="0"/>
              <a:t>Last module</a:t>
            </a:r>
          </a:p>
        </p:txBody>
      </p:sp>
      <p:sp>
        <p:nvSpPr>
          <p:cNvPr id="3" name="Content Placeholder 2">
            <a:extLst>
              <a:ext uri="{FF2B5EF4-FFF2-40B4-BE49-F238E27FC236}">
                <a16:creationId xmlns:a16="http://schemas.microsoft.com/office/drawing/2014/main" id="{5F519A2A-5EC0-AFF9-7BAE-FB69BE60D33A}"/>
              </a:ext>
            </a:extLst>
          </p:cNvPr>
          <p:cNvSpPr>
            <a:spLocks noGrp="1"/>
          </p:cNvSpPr>
          <p:nvPr>
            <p:ph idx="1"/>
          </p:nvPr>
        </p:nvSpPr>
        <p:spPr/>
        <p:txBody>
          <a:bodyPr>
            <a:normAutofit/>
          </a:bodyPr>
          <a:lstStyle/>
          <a:p>
            <a:r>
              <a:rPr lang="en-US" sz="4000" dirty="0"/>
              <a:t>We learned about Gini impurity</a:t>
            </a:r>
          </a:p>
          <a:p>
            <a:r>
              <a:rPr lang="en-US" sz="4000" dirty="0"/>
              <a:t>We learned how to actually build a decision tree</a:t>
            </a:r>
          </a:p>
          <a:p>
            <a:r>
              <a:rPr lang="en-US" sz="4000" dirty="0"/>
              <a:t>We learned about random forests</a:t>
            </a:r>
          </a:p>
          <a:p>
            <a:endParaRPr lang="en-US" sz="4000" dirty="0"/>
          </a:p>
        </p:txBody>
      </p:sp>
    </p:spTree>
    <p:extLst>
      <p:ext uri="{BB962C8B-B14F-4D97-AF65-F5344CB8AC3E}">
        <p14:creationId xmlns:p14="http://schemas.microsoft.com/office/powerpoint/2010/main" val="1902743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48627-498D-8CD9-898D-7717E004B70D}"/>
              </a:ext>
            </a:extLst>
          </p:cNvPr>
          <p:cNvSpPr>
            <a:spLocks noGrp="1"/>
          </p:cNvSpPr>
          <p:nvPr>
            <p:ph type="title"/>
          </p:nvPr>
        </p:nvSpPr>
        <p:spPr/>
        <p:txBody>
          <a:bodyPr/>
          <a:lstStyle/>
          <a:p>
            <a:r>
              <a:rPr lang="en-US" dirty="0"/>
              <a:t>Decision tree regression</a:t>
            </a:r>
          </a:p>
        </p:txBody>
      </p:sp>
      <p:sp>
        <p:nvSpPr>
          <p:cNvPr id="3" name="Content Placeholder 2">
            <a:extLst>
              <a:ext uri="{FF2B5EF4-FFF2-40B4-BE49-F238E27FC236}">
                <a16:creationId xmlns:a16="http://schemas.microsoft.com/office/drawing/2014/main" id="{236FC82D-E842-B8A9-2134-68B35808D8CB}"/>
              </a:ext>
            </a:extLst>
          </p:cNvPr>
          <p:cNvSpPr>
            <a:spLocks noGrp="1"/>
          </p:cNvSpPr>
          <p:nvPr>
            <p:ph idx="1"/>
          </p:nvPr>
        </p:nvSpPr>
        <p:spPr/>
        <p:txBody>
          <a:bodyPr/>
          <a:lstStyle/>
          <a:p>
            <a:r>
              <a:rPr lang="en-US" dirty="0"/>
              <a:t>We’ve only looked at decision trees for classification, but they can also be used for regression.</a:t>
            </a:r>
          </a:p>
          <a:p>
            <a:r>
              <a:rPr lang="en-US" dirty="0"/>
              <a:t>[What would be different about this tree if we used it for regression?]</a:t>
            </a:r>
          </a:p>
        </p:txBody>
      </p:sp>
      <p:sp>
        <p:nvSpPr>
          <p:cNvPr id="4" name="Rectangle: Rounded Corners 3">
            <a:extLst>
              <a:ext uri="{FF2B5EF4-FFF2-40B4-BE49-F238E27FC236}">
                <a16:creationId xmlns:a16="http://schemas.microsoft.com/office/drawing/2014/main" id="{E25EF8C3-9153-C580-82AD-C35A702D1F27}"/>
              </a:ext>
            </a:extLst>
          </p:cNvPr>
          <p:cNvSpPr/>
          <p:nvPr/>
        </p:nvSpPr>
        <p:spPr>
          <a:xfrm>
            <a:off x="5030726" y="3429000"/>
            <a:ext cx="1733862" cy="9403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Something</a:t>
            </a:r>
            <a:br>
              <a:rPr lang="en-US" sz="2400" dirty="0"/>
            </a:br>
            <a:r>
              <a:rPr lang="en-US" sz="2400" dirty="0"/>
              <a:t>[53, 79]</a:t>
            </a:r>
          </a:p>
        </p:txBody>
      </p:sp>
      <p:sp>
        <p:nvSpPr>
          <p:cNvPr id="5" name="Rectangle: Rounded Corners 4">
            <a:extLst>
              <a:ext uri="{FF2B5EF4-FFF2-40B4-BE49-F238E27FC236}">
                <a16:creationId xmlns:a16="http://schemas.microsoft.com/office/drawing/2014/main" id="{A82BA5BA-2BA2-2E59-4028-920978E5D399}"/>
              </a:ext>
            </a:extLst>
          </p:cNvPr>
          <p:cNvSpPr/>
          <p:nvPr/>
        </p:nvSpPr>
        <p:spPr>
          <a:xfrm>
            <a:off x="6427309" y="4821471"/>
            <a:ext cx="1524000" cy="558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[0,79]</a:t>
            </a:r>
          </a:p>
        </p:txBody>
      </p:sp>
      <p:sp>
        <p:nvSpPr>
          <p:cNvPr id="6" name="Rectangle: Rounded Corners 5">
            <a:extLst>
              <a:ext uri="{FF2B5EF4-FFF2-40B4-BE49-F238E27FC236}">
                <a16:creationId xmlns:a16="http://schemas.microsoft.com/office/drawing/2014/main" id="{84F6286C-B24A-CCD2-822F-572C406A3203}"/>
              </a:ext>
            </a:extLst>
          </p:cNvPr>
          <p:cNvSpPr/>
          <p:nvPr/>
        </p:nvSpPr>
        <p:spPr>
          <a:xfrm>
            <a:off x="4031381" y="4821471"/>
            <a:ext cx="1524000" cy="558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[53,0]</a:t>
            </a:r>
          </a:p>
        </p:txBody>
      </p:sp>
      <p:cxnSp>
        <p:nvCxnSpPr>
          <p:cNvPr id="7" name="Straight Arrow Connector 6">
            <a:extLst>
              <a:ext uri="{FF2B5EF4-FFF2-40B4-BE49-F238E27FC236}">
                <a16:creationId xmlns:a16="http://schemas.microsoft.com/office/drawing/2014/main" id="{953EE66A-53C2-2977-ADD4-54A09D146591}"/>
              </a:ext>
            </a:extLst>
          </p:cNvPr>
          <p:cNvCxnSpPr/>
          <p:nvPr/>
        </p:nvCxnSpPr>
        <p:spPr>
          <a:xfrm flipH="1">
            <a:off x="5030726" y="4369386"/>
            <a:ext cx="344774" cy="4520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2498CEF-D69D-E8FD-9E8A-612ACF3FAD99}"/>
              </a:ext>
            </a:extLst>
          </p:cNvPr>
          <p:cNvCxnSpPr>
            <a:cxnSpLocks/>
          </p:cNvCxnSpPr>
          <p:nvPr/>
        </p:nvCxnSpPr>
        <p:spPr>
          <a:xfrm>
            <a:off x="6262420" y="4369386"/>
            <a:ext cx="502166" cy="4520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414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2715-7D18-7B46-BEE6-D65C0285781A}"/>
              </a:ext>
            </a:extLst>
          </p:cNvPr>
          <p:cNvSpPr>
            <a:spLocks noGrp="1"/>
          </p:cNvSpPr>
          <p:nvPr>
            <p:ph type="title"/>
          </p:nvPr>
        </p:nvSpPr>
        <p:spPr/>
        <p:txBody>
          <a:bodyPr/>
          <a:lstStyle/>
          <a:p>
            <a:r>
              <a:rPr lang="en-US" dirty="0"/>
              <a:t>Doing regression</a:t>
            </a:r>
          </a:p>
        </p:txBody>
      </p:sp>
      <p:sp>
        <p:nvSpPr>
          <p:cNvPr id="3" name="Content Placeholder 2">
            <a:extLst>
              <a:ext uri="{FF2B5EF4-FFF2-40B4-BE49-F238E27FC236}">
                <a16:creationId xmlns:a16="http://schemas.microsoft.com/office/drawing/2014/main" id="{CC663FAC-93C8-9D94-2851-19414EA15AE9}"/>
              </a:ext>
            </a:extLst>
          </p:cNvPr>
          <p:cNvSpPr>
            <a:spLocks noGrp="1"/>
          </p:cNvSpPr>
          <p:nvPr>
            <p:ph idx="1"/>
          </p:nvPr>
        </p:nvSpPr>
        <p:spPr>
          <a:xfrm>
            <a:off x="838200" y="1825625"/>
            <a:ext cx="10515600" cy="4667250"/>
          </a:xfrm>
        </p:spPr>
        <p:txBody>
          <a:bodyPr>
            <a:normAutofit/>
          </a:bodyPr>
          <a:lstStyle/>
          <a:p>
            <a:r>
              <a:rPr lang="en-US" dirty="0"/>
              <a:t>When we use trees for ordinary classification, we are predicting probabilities. </a:t>
            </a:r>
          </a:p>
          <a:p>
            <a:r>
              <a:rPr lang="en-US" dirty="0"/>
              <a:t>For example, this tree predicts 60% true if Something = false:</a:t>
            </a:r>
          </a:p>
          <a:p>
            <a:endParaRPr lang="en-US" dirty="0"/>
          </a:p>
          <a:p>
            <a:endParaRPr lang="en-US" dirty="0"/>
          </a:p>
          <a:p>
            <a:endParaRPr lang="en-US" dirty="0"/>
          </a:p>
          <a:p>
            <a:endParaRPr lang="en-US" dirty="0"/>
          </a:p>
          <a:p>
            <a:endParaRPr lang="en-US" dirty="0"/>
          </a:p>
          <a:p>
            <a:r>
              <a:rPr lang="en-US" dirty="0"/>
              <a:t>So how do we do regression instead of classification?</a:t>
            </a:r>
          </a:p>
        </p:txBody>
      </p:sp>
      <p:sp>
        <p:nvSpPr>
          <p:cNvPr id="4" name="Rectangle: Rounded Corners 3">
            <a:extLst>
              <a:ext uri="{FF2B5EF4-FFF2-40B4-BE49-F238E27FC236}">
                <a16:creationId xmlns:a16="http://schemas.microsoft.com/office/drawing/2014/main" id="{6615D32D-954A-3472-9D61-9168FB7A5A94}"/>
              </a:ext>
            </a:extLst>
          </p:cNvPr>
          <p:cNvSpPr/>
          <p:nvPr/>
        </p:nvSpPr>
        <p:spPr>
          <a:xfrm>
            <a:off x="5030726" y="3429000"/>
            <a:ext cx="1733862" cy="9403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Something</a:t>
            </a:r>
            <a:br>
              <a:rPr lang="en-US" sz="2400" dirty="0"/>
            </a:br>
            <a:r>
              <a:rPr lang="en-US" sz="2400" dirty="0"/>
              <a:t>[50, 50]</a:t>
            </a:r>
          </a:p>
        </p:txBody>
      </p:sp>
      <p:sp>
        <p:nvSpPr>
          <p:cNvPr id="5" name="Rectangle: Rounded Corners 4">
            <a:extLst>
              <a:ext uri="{FF2B5EF4-FFF2-40B4-BE49-F238E27FC236}">
                <a16:creationId xmlns:a16="http://schemas.microsoft.com/office/drawing/2014/main" id="{824697F5-F7ED-260D-F571-1E65424976E1}"/>
              </a:ext>
            </a:extLst>
          </p:cNvPr>
          <p:cNvSpPr/>
          <p:nvPr/>
        </p:nvSpPr>
        <p:spPr>
          <a:xfrm>
            <a:off x="6427309" y="4821471"/>
            <a:ext cx="1524000" cy="558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[80, 20]</a:t>
            </a:r>
          </a:p>
        </p:txBody>
      </p:sp>
      <p:sp>
        <p:nvSpPr>
          <p:cNvPr id="6" name="Rectangle: Rounded Corners 5">
            <a:extLst>
              <a:ext uri="{FF2B5EF4-FFF2-40B4-BE49-F238E27FC236}">
                <a16:creationId xmlns:a16="http://schemas.microsoft.com/office/drawing/2014/main" id="{4F40DA59-C0F1-08CA-BE1B-5D204C8C9D6E}"/>
              </a:ext>
            </a:extLst>
          </p:cNvPr>
          <p:cNvSpPr/>
          <p:nvPr/>
        </p:nvSpPr>
        <p:spPr>
          <a:xfrm>
            <a:off x="4031381" y="4821471"/>
            <a:ext cx="1524000" cy="558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[40, 60]</a:t>
            </a:r>
          </a:p>
        </p:txBody>
      </p:sp>
      <p:cxnSp>
        <p:nvCxnSpPr>
          <p:cNvPr id="7" name="Straight Arrow Connector 6">
            <a:extLst>
              <a:ext uri="{FF2B5EF4-FFF2-40B4-BE49-F238E27FC236}">
                <a16:creationId xmlns:a16="http://schemas.microsoft.com/office/drawing/2014/main" id="{806B96D9-D861-CB25-4C28-892D0924F12A}"/>
              </a:ext>
            </a:extLst>
          </p:cNvPr>
          <p:cNvCxnSpPr/>
          <p:nvPr/>
        </p:nvCxnSpPr>
        <p:spPr>
          <a:xfrm flipH="1">
            <a:off x="5030726" y="4369386"/>
            <a:ext cx="344774" cy="4520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7EE731-5305-166B-E062-B84210DDF6AF}"/>
              </a:ext>
            </a:extLst>
          </p:cNvPr>
          <p:cNvCxnSpPr>
            <a:cxnSpLocks/>
          </p:cNvCxnSpPr>
          <p:nvPr/>
        </p:nvCxnSpPr>
        <p:spPr>
          <a:xfrm>
            <a:off x="6262420" y="4369386"/>
            <a:ext cx="502166" cy="4520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603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D7BC-C1F0-7DD5-7EC1-3E872E210116}"/>
              </a:ext>
            </a:extLst>
          </p:cNvPr>
          <p:cNvSpPr>
            <a:spLocks noGrp="1"/>
          </p:cNvSpPr>
          <p:nvPr>
            <p:ph type="title"/>
          </p:nvPr>
        </p:nvSpPr>
        <p:spPr/>
        <p:txBody>
          <a:bodyPr/>
          <a:lstStyle/>
          <a:p>
            <a:r>
              <a:rPr lang="en-US" dirty="0"/>
              <a:t>Take the mean</a:t>
            </a:r>
          </a:p>
        </p:txBody>
      </p:sp>
      <p:sp>
        <p:nvSpPr>
          <p:cNvPr id="3" name="Content Placeholder 2">
            <a:extLst>
              <a:ext uri="{FF2B5EF4-FFF2-40B4-BE49-F238E27FC236}">
                <a16:creationId xmlns:a16="http://schemas.microsoft.com/office/drawing/2014/main" id="{FBEF87D4-52B6-271E-9674-68E8818317C9}"/>
              </a:ext>
            </a:extLst>
          </p:cNvPr>
          <p:cNvSpPr>
            <a:spLocks noGrp="1"/>
          </p:cNvSpPr>
          <p:nvPr>
            <p:ph idx="1"/>
          </p:nvPr>
        </p:nvSpPr>
        <p:spPr>
          <a:xfrm>
            <a:off x="838200" y="1825624"/>
            <a:ext cx="10515600" cy="4841875"/>
          </a:xfrm>
        </p:spPr>
        <p:txBody>
          <a:bodyPr/>
          <a:lstStyle/>
          <a:p>
            <a:r>
              <a:rPr lang="en-US" dirty="0"/>
              <a:t>For decision tree regression, we just take the mean.</a:t>
            </a:r>
          </a:p>
          <a:p>
            <a:r>
              <a:rPr lang="en-US" dirty="0"/>
              <a:t>Here’s an example:</a:t>
            </a:r>
          </a:p>
          <a:p>
            <a:endParaRPr lang="en-US" dirty="0"/>
          </a:p>
          <a:p>
            <a:endParaRPr lang="en-US" dirty="0"/>
          </a:p>
          <a:p>
            <a:endParaRPr lang="en-US" dirty="0"/>
          </a:p>
          <a:p>
            <a:endParaRPr lang="en-US" dirty="0"/>
          </a:p>
          <a:p>
            <a:endParaRPr lang="en-US" dirty="0"/>
          </a:p>
          <a:p>
            <a:r>
              <a:rPr lang="en-US" dirty="0"/>
              <a:t>If Something = false, the regressor predicts mean(1,2,3,5) = 2.75</a:t>
            </a:r>
          </a:p>
          <a:p>
            <a:r>
              <a:rPr lang="en-US" dirty="0"/>
              <a:t>If Something = true, the regressor predicts mean(17,14,14) = 15</a:t>
            </a:r>
          </a:p>
        </p:txBody>
      </p:sp>
      <p:sp>
        <p:nvSpPr>
          <p:cNvPr id="4" name="Rectangle: Rounded Corners 3">
            <a:extLst>
              <a:ext uri="{FF2B5EF4-FFF2-40B4-BE49-F238E27FC236}">
                <a16:creationId xmlns:a16="http://schemas.microsoft.com/office/drawing/2014/main" id="{D6BA6423-1084-7025-0B26-0D76F6A19A19}"/>
              </a:ext>
            </a:extLst>
          </p:cNvPr>
          <p:cNvSpPr/>
          <p:nvPr/>
        </p:nvSpPr>
        <p:spPr>
          <a:xfrm>
            <a:off x="4572000" y="2958807"/>
            <a:ext cx="2628900" cy="9403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Something</a:t>
            </a:r>
            <a:br>
              <a:rPr lang="en-US" sz="2400" dirty="0"/>
            </a:br>
            <a:r>
              <a:rPr lang="en-US" sz="2400" dirty="0"/>
              <a:t>[1,17,14,2,3,14,5]</a:t>
            </a:r>
          </a:p>
        </p:txBody>
      </p:sp>
      <p:sp>
        <p:nvSpPr>
          <p:cNvPr id="5" name="Rectangle: Rounded Corners 4">
            <a:extLst>
              <a:ext uri="{FF2B5EF4-FFF2-40B4-BE49-F238E27FC236}">
                <a16:creationId xmlns:a16="http://schemas.microsoft.com/office/drawing/2014/main" id="{3E50F091-4DFE-ABDB-6B06-B8017951F95D}"/>
              </a:ext>
            </a:extLst>
          </p:cNvPr>
          <p:cNvSpPr/>
          <p:nvPr/>
        </p:nvSpPr>
        <p:spPr>
          <a:xfrm>
            <a:off x="6096000" y="4351278"/>
            <a:ext cx="2190750" cy="558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[17,14,14]</a:t>
            </a:r>
          </a:p>
        </p:txBody>
      </p:sp>
      <p:sp>
        <p:nvSpPr>
          <p:cNvPr id="6" name="Rectangle: Rounded Corners 5">
            <a:extLst>
              <a:ext uri="{FF2B5EF4-FFF2-40B4-BE49-F238E27FC236}">
                <a16:creationId xmlns:a16="http://schemas.microsoft.com/office/drawing/2014/main" id="{B347AB56-3843-0F4A-FDD1-766C455B435C}"/>
              </a:ext>
            </a:extLst>
          </p:cNvPr>
          <p:cNvSpPr/>
          <p:nvPr/>
        </p:nvSpPr>
        <p:spPr>
          <a:xfrm>
            <a:off x="4012331" y="4351278"/>
            <a:ext cx="1524000" cy="558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[1,2,3,5]</a:t>
            </a:r>
          </a:p>
        </p:txBody>
      </p:sp>
      <p:cxnSp>
        <p:nvCxnSpPr>
          <p:cNvPr id="7" name="Straight Arrow Connector 6">
            <a:extLst>
              <a:ext uri="{FF2B5EF4-FFF2-40B4-BE49-F238E27FC236}">
                <a16:creationId xmlns:a16="http://schemas.microsoft.com/office/drawing/2014/main" id="{18CB9305-B514-0CEB-BF04-DFFA8E18DBB1}"/>
              </a:ext>
            </a:extLst>
          </p:cNvPr>
          <p:cNvCxnSpPr/>
          <p:nvPr/>
        </p:nvCxnSpPr>
        <p:spPr>
          <a:xfrm flipH="1">
            <a:off x="5011676" y="3899193"/>
            <a:ext cx="344774" cy="4520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DDC7109-42BB-731E-2865-DA4B6E150920}"/>
              </a:ext>
            </a:extLst>
          </p:cNvPr>
          <p:cNvCxnSpPr>
            <a:cxnSpLocks/>
          </p:cNvCxnSpPr>
          <p:nvPr/>
        </p:nvCxnSpPr>
        <p:spPr>
          <a:xfrm>
            <a:off x="6243370" y="3899193"/>
            <a:ext cx="502166" cy="4520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684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85AE-FE7B-80EB-4F49-A85145F86B6D}"/>
              </a:ext>
            </a:extLst>
          </p:cNvPr>
          <p:cNvSpPr>
            <a:spLocks noGrp="1"/>
          </p:cNvSpPr>
          <p:nvPr>
            <p:ph type="title"/>
          </p:nvPr>
        </p:nvSpPr>
        <p:spPr/>
        <p:txBody>
          <a:bodyPr/>
          <a:lstStyle/>
          <a:p>
            <a:r>
              <a:rPr lang="en-US" dirty="0"/>
              <a:t>Similarity</a:t>
            </a:r>
          </a:p>
        </p:txBody>
      </p:sp>
      <p:sp>
        <p:nvSpPr>
          <p:cNvPr id="3" name="Content Placeholder 2">
            <a:extLst>
              <a:ext uri="{FF2B5EF4-FFF2-40B4-BE49-F238E27FC236}">
                <a16:creationId xmlns:a16="http://schemas.microsoft.com/office/drawing/2014/main" id="{3B35212D-3D27-1FD9-DC62-59DD0E791260}"/>
              </a:ext>
            </a:extLst>
          </p:cNvPr>
          <p:cNvSpPr>
            <a:spLocks noGrp="1"/>
          </p:cNvSpPr>
          <p:nvPr>
            <p:ph idx="1"/>
          </p:nvPr>
        </p:nvSpPr>
        <p:spPr/>
        <p:txBody>
          <a:bodyPr/>
          <a:lstStyle/>
          <a:p>
            <a:r>
              <a:rPr lang="en-US" dirty="0"/>
              <a:t>This is actually the same technique used for classification</a:t>
            </a:r>
          </a:p>
          <a:p>
            <a:r>
              <a:rPr lang="en-US" dirty="0"/>
              <a:t>If a node has 4 false and 1 true, it’s as if we’re averaging:</a:t>
            </a:r>
            <a:br>
              <a:rPr lang="en-US" dirty="0"/>
            </a:br>
            <a:r>
              <a:rPr lang="en-US" dirty="0"/>
              <a:t>0%, 0%, 0%, 0%, and 100%, </a:t>
            </a:r>
          </a:p>
          <a:p>
            <a:r>
              <a:rPr lang="en-US" dirty="0"/>
              <a:t>So either way, we’re just returning the average.</a:t>
            </a:r>
          </a:p>
          <a:p>
            <a:r>
              <a:rPr lang="en-US" dirty="0"/>
              <a:t>So that raises the question: what about forests?</a:t>
            </a:r>
          </a:p>
          <a:p>
            <a:r>
              <a:rPr lang="en-US" dirty="0"/>
              <a:t>[what do you think?]</a:t>
            </a:r>
          </a:p>
        </p:txBody>
      </p:sp>
    </p:spTree>
    <p:extLst>
      <p:ext uri="{BB962C8B-B14F-4D97-AF65-F5344CB8AC3E}">
        <p14:creationId xmlns:p14="http://schemas.microsoft.com/office/powerpoint/2010/main" val="2554836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D7FC-EB4B-8EE5-0244-961F0835F16F}"/>
              </a:ext>
            </a:extLst>
          </p:cNvPr>
          <p:cNvSpPr>
            <a:spLocks noGrp="1"/>
          </p:cNvSpPr>
          <p:nvPr>
            <p:ph type="title"/>
          </p:nvPr>
        </p:nvSpPr>
        <p:spPr/>
        <p:txBody>
          <a:bodyPr/>
          <a:lstStyle/>
          <a:p>
            <a:r>
              <a:rPr lang="en-US" dirty="0"/>
              <a:t>Random forest regression</a:t>
            </a:r>
          </a:p>
        </p:txBody>
      </p:sp>
      <p:sp>
        <p:nvSpPr>
          <p:cNvPr id="3" name="Content Placeholder 2">
            <a:extLst>
              <a:ext uri="{FF2B5EF4-FFF2-40B4-BE49-F238E27FC236}">
                <a16:creationId xmlns:a16="http://schemas.microsoft.com/office/drawing/2014/main" id="{31732737-FF4C-1170-68FF-C797CA93A766}"/>
              </a:ext>
            </a:extLst>
          </p:cNvPr>
          <p:cNvSpPr>
            <a:spLocks noGrp="1"/>
          </p:cNvSpPr>
          <p:nvPr>
            <p:ph idx="1"/>
          </p:nvPr>
        </p:nvSpPr>
        <p:spPr/>
        <p:txBody>
          <a:bodyPr/>
          <a:lstStyle/>
          <a:p>
            <a:r>
              <a:rPr lang="en-US" dirty="0"/>
              <a:t>With random forest classifiers, we take the average probability from the different trees.</a:t>
            </a:r>
          </a:p>
          <a:p>
            <a:r>
              <a:rPr lang="en-US" dirty="0"/>
              <a:t>With regressors, we take the average target</a:t>
            </a:r>
          </a:p>
          <a:p>
            <a:r>
              <a:rPr lang="en-US" dirty="0"/>
              <a:t>They are pretty much the same</a:t>
            </a:r>
          </a:p>
          <a:p>
            <a:r>
              <a:rPr lang="en-US" dirty="0"/>
              <a:t>The main difference is that in scikit-learn, the classifier supports “</a:t>
            </a:r>
            <a:r>
              <a:rPr lang="en-US" dirty="0" err="1"/>
              <a:t>predict_proba</a:t>
            </a:r>
            <a:r>
              <a:rPr lang="en-US" dirty="0"/>
              <a:t>” and the regressor doesn’t. </a:t>
            </a:r>
          </a:p>
        </p:txBody>
      </p:sp>
    </p:spTree>
    <p:extLst>
      <p:ext uri="{BB962C8B-B14F-4D97-AF65-F5344CB8AC3E}">
        <p14:creationId xmlns:p14="http://schemas.microsoft.com/office/powerpoint/2010/main" val="757756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72001663-5935-A405-4425-66367B168FDD}"/>
              </a:ext>
            </a:extLst>
          </p:cNvPr>
          <p:cNvPicPr>
            <a:picLocks noChangeAspect="1"/>
          </p:cNvPicPr>
          <p:nvPr/>
        </p:nvPicPr>
        <p:blipFill rotWithShape="1">
          <a:blip r:embed="rId2">
            <a:alphaModFix amt="50000"/>
          </a:blip>
          <a:srcRect t="2056" b="13674"/>
          <a:stretch/>
        </p:blipFill>
        <p:spPr>
          <a:xfrm>
            <a:off x="20" y="1"/>
            <a:ext cx="12191980" cy="6857999"/>
          </a:xfrm>
          <a:prstGeom prst="rect">
            <a:avLst/>
          </a:prstGeom>
        </p:spPr>
      </p:pic>
      <p:sp>
        <p:nvSpPr>
          <p:cNvPr id="2" name="Title 1">
            <a:extLst>
              <a:ext uri="{FF2B5EF4-FFF2-40B4-BE49-F238E27FC236}">
                <a16:creationId xmlns:a16="http://schemas.microsoft.com/office/drawing/2014/main" id="{4A9858FA-AC2C-88B9-C931-C44807A7F62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Questions?</a:t>
            </a:r>
          </a:p>
        </p:txBody>
      </p:sp>
    </p:spTree>
    <p:extLst>
      <p:ext uri="{BB962C8B-B14F-4D97-AF65-F5344CB8AC3E}">
        <p14:creationId xmlns:p14="http://schemas.microsoft.com/office/powerpoint/2010/main" val="2174247826"/>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3C2B-DC9A-4390-A3FF-A363818CDA31}"/>
              </a:ext>
            </a:extLst>
          </p:cNvPr>
          <p:cNvSpPr>
            <a:spLocks noGrp="1"/>
          </p:cNvSpPr>
          <p:nvPr>
            <p:ph type="title"/>
          </p:nvPr>
        </p:nvSpPr>
        <p:spPr/>
        <p:txBody>
          <a:bodyPr/>
          <a:lstStyle/>
          <a:p>
            <a:r>
              <a:rPr lang="en-US" dirty="0"/>
              <a:t>A different trick</a:t>
            </a:r>
          </a:p>
        </p:txBody>
      </p:sp>
      <p:sp>
        <p:nvSpPr>
          <p:cNvPr id="3" name="Content Placeholder 2">
            <a:extLst>
              <a:ext uri="{FF2B5EF4-FFF2-40B4-BE49-F238E27FC236}">
                <a16:creationId xmlns:a16="http://schemas.microsoft.com/office/drawing/2014/main" id="{C6EC855D-A7D8-F649-26BF-BF877B4A7160}"/>
              </a:ext>
            </a:extLst>
          </p:cNvPr>
          <p:cNvSpPr>
            <a:spLocks noGrp="1"/>
          </p:cNvSpPr>
          <p:nvPr>
            <p:ph idx="1"/>
          </p:nvPr>
        </p:nvSpPr>
        <p:spPr/>
        <p:txBody>
          <a:bodyPr/>
          <a:lstStyle/>
          <a:p>
            <a:r>
              <a:rPr lang="en-US" dirty="0"/>
              <a:t>So here’s the thing</a:t>
            </a:r>
          </a:p>
          <a:p>
            <a:r>
              <a:rPr lang="en-US" dirty="0"/>
              <a:t>We’ve learned about this technique called ensemble learning, which lets us use a bunch of weak classifiers to make a much stronger, less “over-fitty” classifier. </a:t>
            </a:r>
          </a:p>
          <a:p>
            <a:r>
              <a:rPr lang="en-US" dirty="0"/>
              <a:t>But the random forest technique is totally “parallel”. Each model is doing is best (which isn’t very good), and doesn’t take in information from other models.</a:t>
            </a:r>
          </a:p>
          <a:p>
            <a:r>
              <a:rPr lang="en-US" dirty="0"/>
              <a:t>But is there a technique in which many weak learners team up to produce a strong learner, and it works a little differently.</a:t>
            </a:r>
          </a:p>
        </p:txBody>
      </p:sp>
    </p:spTree>
    <p:extLst>
      <p:ext uri="{BB962C8B-B14F-4D97-AF65-F5344CB8AC3E}">
        <p14:creationId xmlns:p14="http://schemas.microsoft.com/office/powerpoint/2010/main" val="2563530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37E5-ACC7-6E42-5CEC-2572CA11BC02}"/>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CAC34A8D-F093-63F7-07CD-94FF8C3462AE}"/>
              </a:ext>
            </a:extLst>
          </p:cNvPr>
          <p:cNvSpPr>
            <a:spLocks noGrp="1"/>
          </p:cNvSpPr>
          <p:nvPr>
            <p:ph idx="1"/>
          </p:nvPr>
        </p:nvSpPr>
        <p:spPr/>
        <p:txBody>
          <a:bodyPr/>
          <a:lstStyle/>
          <a:p>
            <a:r>
              <a:rPr lang="en-US" dirty="0"/>
              <a:t>The technique is called “boosting”</a:t>
            </a:r>
          </a:p>
          <a:p>
            <a:r>
              <a:rPr lang="en-US" dirty="0"/>
              <a:t>This is a generic technique with many different versions</a:t>
            </a:r>
          </a:p>
          <a:p>
            <a:r>
              <a:rPr lang="en-US" dirty="0"/>
              <a:t>Let’s discuss a few:</a:t>
            </a:r>
          </a:p>
          <a:p>
            <a:pPr lvl="1"/>
            <a:r>
              <a:rPr lang="en-US" dirty="0"/>
              <a:t>AdaBoost (Adaptive Boosting): Like a random forest except we assign a weight to each tree/learner so that the more accurate learners are more favored. Add more importance to instances that are misclassified. </a:t>
            </a:r>
          </a:p>
          <a:p>
            <a:pPr lvl="1"/>
            <a:r>
              <a:rPr lang="en-US" dirty="0" err="1"/>
              <a:t>BrownBoost</a:t>
            </a:r>
            <a:r>
              <a:rPr lang="en-US" dirty="0"/>
              <a:t>: The opposite of AdaBoost: if an instance is misclassified, give up on it. Good for noisy data. </a:t>
            </a:r>
          </a:p>
          <a:p>
            <a:pPr lvl="1"/>
            <a:r>
              <a:rPr lang="en-US" dirty="0"/>
              <a:t>Gradient Boosting: what we’re about to talk about…</a:t>
            </a:r>
          </a:p>
        </p:txBody>
      </p:sp>
    </p:spTree>
    <p:extLst>
      <p:ext uri="{BB962C8B-B14F-4D97-AF65-F5344CB8AC3E}">
        <p14:creationId xmlns:p14="http://schemas.microsoft.com/office/powerpoint/2010/main" val="1763211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ADA0-9F07-6AE9-531C-4EACBA7A72F1}"/>
              </a:ext>
            </a:extLst>
          </p:cNvPr>
          <p:cNvSpPr>
            <a:spLocks noGrp="1"/>
          </p:cNvSpPr>
          <p:nvPr>
            <p:ph type="title"/>
          </p:nvPr>
        </p:nvSpPr>
        <p:spPr/>
        <p:txBody>
          <a:bodyPr/>
          <a:lstStyle/>
          <a:p>
            <a:r>
              <a:rPr lang="en-US" dirty="0"/>
              <a:t>Gradient boosting</a:t>
            </a:r>
          </a:p>
        </p:txBody>
      </p:sp>
      <p:sp>
        <p:nvSpPr>
          <p:cNvPr id="3" name="Content Placeholder 2">
            <a:extLst>
              <a:ext uri="{FF2B5EF4-FFF2-40B4-BE49-F238E27FC236}">
                <a16:creationId xmlns:a16="http://schemas.microsoft.com/office/drawing/2014/main" id="{985B1EE7-AA35-9991-9803-5BEC4F735159}"/>
              </a:ext>
            </a:extLst>
          </p:cNvPr>
          <p:cNvSpPr>
            <a:spLocks noGrp="1"/>
          </p:cNvSpPr>
          <p:nvPr>
            <p:ph idx="1"/>
          </p:nvPr>
        </p:nvSpPr>
        <p:spPr/>
        <p:txBody>
          <a:bodyPr/>
          <a:lstStyle/>
          <a:p>
            <a:r>
              <a:rPr lang="en-US" dirty="0"/>
              <a:t>Gradient boosting is a technique that involves putting a bunch of small decision trees in a sequence, rather than parallel.</a:t>
            </a:r>
          </a:p>
          <a:p>
            <a:r>
              <a:rPr lang="en-US" dirty="0"/>
              <a:t>Sometimes these are proper trees, other times they are decision stumps (depth = 1)</a:t>
            </a:r>
          </a:p>
          <a:p>
            <a:r>
              <a:rPr lang="en-US" dirty="0"/>
              <a:t>The basic idea is this: the first tree does its best (but it’s bad)</a:t>
            </a:r>
          </a:p>
          <a:p>
            <a:r>
              <a:rPr lang="en-US" dirty="0"/>
              <a:t>The second tree tries to predict the error caused by the first tree</a:t>
            </a:r>
          </a:p>
          <a:p>
            <a:r>
              <a:rPr lang="en-US" dirty="0"/>
              <a:t>The third tree tries to predict the error caused by the second tree</a:t>
            </a:r>
          </a:p>
          <a:p>
            <a:r>
              <a:rPr lang="en-US" dirty="0"/>
              <a:t>…etc.</a:t>
            </a:r>
          </a:p>
        </p:txBody>
      </p:sp>
    </p:spTree>
    <p:extLst>
      <p:ext uri="{BB962C8B-B14F-4D97-AF65-F5344CB8AC3E}">
        <p14:creationId xmlns:p14="http://schemas.microsoft.com/office/powerpoint/2010/main" val="3292755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1577-D0CB-BA22-CDDF-1AC44DB550F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26F4AAD-0A7B-66D2-FC2D-C15BA401BDA6}"/>
              </a:ext>
            </a:extLst>
          </p:cNvPr>
          <p:cNvSpPr>
            <a:spLocks noGrp="1"/>
          </p:cNvSpPr>
          <p:nvPr>
            <p:ph idx="1"/>
          </p:nvPr>
        </p:nvSpPr>
        <p:spPr>
          <a:xfrm>
            <a:off x="838200" y="1825624"/>
            <a:ext cx="10515600" cy="4899025"/>
          </a:xfrm>
        </p:spPr>
        <p:txBody>
          <a:bodyPr>
            <a:normAutofit/>
          </a:bodyPr>
          <a:lstStyle/>
          <a:p>
            <a:r>
              <a:rPr lang="en-US" dirty="0"/>
              <a:t>Let’s generate some random data with some patterns:</a:t>
            </a:r>
            <a:br>
              <a:rPr lang="en-US" dirty="0"/>
            </a:br>
            <a:r>
              <a:rPr lang="en-US" dirty="0" err="1"/>
              <a:t>xs</a:t>
            </a:r>
            <a:r>
              <a:rPr lang="en-US" dirty="0"/>
              <a:t> = </a:t>
            </a:r>
            <a:r>
              <a:rPr lang="en-US" dirty="0" err="1"/>
              <a:t>np.arange</a:t>
            </a:r>
            <a:r>
              <a:rPr lang="en-US" dirty="0"/>
              <a:t>(0, 100).reshape( -1, 1 )</a:t>
            </a:r>
            <a:br>
              <a:rPr lang="en-US" dirty="0"/>
            </a:br>
            <a:br>
              <a:rPr lang="en-US" dirty="0"/>
            </a:br>
            <a:r>
              <a:rPr lang="en-US" dirty="0"/>
              <a:t>y1 = </a:t>
            </a:r>
            <a:r>
              <a:rPr lang="en-US" dirty="0" err="1"/>
              <a:t>np.random.uniform</a:t>
            </a:r>
            <a:r>
              <a:rPr lang="en-US" dirty="0"/>
              <a:t>(20, 25, 20)</a:t>
            </a:r>
            <a:br>
              <a:rPr lang="en-US" dirty="0"/>
            </a:br>
            <a:r>
              <a:rPr lang="en-US" dirty="0"/>
              <a:t>y2 = </a:t>
            </a:r>
            <a:r>
              <a:rPr lang="en-US" dirty="0" err="1"/>
              <a:t>np.random.uniform</a:t>
            </a:r>
            <a:r>
              <a:rPr lang="en-US" dirty="0"/>
              <a:t>(50, 55, 20)</a:t>
            </a:r>
            <a:br>
              <a:rPr lang="en-US" dirty="0"/>
            </a:br>
            <a:r>
              <a:rPr lang="en-US" dirty="0"/>
              <a:t>y3 = </a:t>
            </a:r>
            <a:r>
              <a:rPr lang="en-US" dirty="0" err="1"/>
              <a:t>np.random.uniform</a:t>
            </a:r>
            <a:r>
              <a:rPr lang="en-US" dirty="0"/>
              <a:t>(0, 10, 20)</a:t>
            </a:r>
            <a:br>
              <a:rPr lang="en-US" dirty="0"/>
            </a:br>
            <a:r>
              <a:rPr lang="en-US" dirty="0"/>
              <a:t>y4 = </a:t>
            </a:r>
            <a:r>
              <a:rPr lang="en-US" dirty="0" err="1"/>
              <a:t>np.random.uniform</a:t>
            </a:r>
            <a:r>
              <a:rPr lang="en-US" dirty="0"/>
              <a:t>(70, 80, 20)</a:t>
            </a:r>
            <a:br>
              <a:rPr lang="en-US" dirty="0"/>
            </a:br>
            <a:r>
              <a:rPr lang="en-US" dirty="0"/>
              <a:t>y5 = </a:t>
            </a:r>
            <a:r>
              <a:rPr lang="en-US" dirty="0" err="1"/>
              <a:t>np.random.uniform</a:t>
            </a:r>
            <a:r>
              <a:rPr lang="en-US" dirty="0"/>
              <a:t>(90, 100, 20)</a:t>
            </a:r>
            <a:br>
              <a:rPr lang="en-US" dirty="0"/>
            </a:br>
            <a:br>
              <a:rPr lang="en-US" dirty="0"/>
            </a:br>
            <a:r>
              <a:rPr lang="en-US" dirty="0" err="1"/>
              <a:t>ys</a:t>
            </a:r>
            <a:r>
              <a:rPr lang="en-US" dirty="0"/>
              <a:t> = </a:t>
            </a:r>
            <a:r>
              <a:rPr lang="en-US" dirty="0" err="1"/>
              <a:t>np.concatenate</a:t>
            </a:r>
            <a:r>
              <a:rPr lang="en-US" dirty="0"/>
              <a:t>((y1, y2, y3, y4, y5))</a:t>
            </a:r>
          </a:p>
          <a:p>
            <a:r>
              <a:rPr lang="en-US" dirty="0"/>
              <a:t>Uniform generates random numbers with a uniform distribution</a:t>
            </a:r>
          </a:p>
        </p:txBody>
      </p:sp>
    </p:spTree>
    <p:extLst>
      <p:ext uri="{BB962C8B-B14F-4D97-AF65-F5344CB8AC3E}">
        <p14:creationId xmlns:p14="http://schemas.microsoft.com/office/powerpoint/2010/main" val="377459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8DDB-057D-DB47-C06F-27771D21FC42}"/>
              </a:ext>
            </a:extLst>
          </p:cNvPr>
          <p:cNvSpPr>
            <a:spLocks noGrp="1"/>
          </p:cNvSpPr>
          <p:nvPr>
            <p:ph type="title"/>
          </p:nvPr>
        </p:nvSpPr>
        <p:spPr/>
        <p:txBody>
          <a:bodyPr/>
          <a:lstStyle/>
          <a:p>
            <a:r>
              <a:rPr lang="en-US" dirty="0"/>
              <a:t>This module</a:t>
            </a:r>
          </a:p>
        </p:txBody>
      </p:sp>
      <p:sp>
        <p:nvSpPr>
          <p:cNvPr id="3" name="Content Placeholder 2">
            <a:extLst>
              <a:ext uri="{FF2B5EF4-FFF2-40B4-BE49-F238E27FC236}">
                <a16:creationId xmlns:a16="http://schemas.microsoft.com/office/drawing/2014/main" id="{2B735614-11DB-7D67-ECA4-ECCC434FEA2B}"/>
              </a:ext>
            </a:extLst>
          </p:cNvPr>
          <p:cNvSpPr>
            <a:spLocks noGrp="1"/>
          </p:cNvSpPr>
          <p:nvPr>
            <p:ph idx="1"/>
          </p:nvPr>
        </p:nvSpPr>
        <p:spPr/>
        <p:txBody>
          <a:bodyPr>
            <a:normAutofit/>
          </a:bodyPr>
          <a:lstStyle/>
          <a:p>
            <a:r>
              <a:rPr lang="en-US" sz="4000" dirty="0"/>
              <a:t>We’re going to learn more about random forests</a:t>
            </a:r>
          </a:p>
          <a:p>
            <a:r>
              <a:rPr lang="en-US" sz="4000" dirty="0"/>
              <a:t>We’re going to learn about another ensemble technique: gradient boosting trees. Like random forests but different.</a:t>
            </a:r>
          </a:p>
          <a:p>
            <a:r>
              <a:rPr lang="en-US" sz="4000" dirty="0"/>
              <a:t>We’re going to learn about using trees for regression. </a:t>
            </a:r>
          </a:p>
        </p:txBody>
      </p:sp>
    </p:spTree>
    <p:extLst>
      <p:ext uri="{BB962C8B-B14F-4D97-AF65-F5344CB8AC3E}">
        <p14:creationId xmlns:p14="http://schemas.microsoft.com/office/powerpoint/2010/main" val="771331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FCB1-4F33-47DA-F6EA-96170A92E037}"/>
              </a:ext>
            </a:extLst>
          </p:cNvPr>
          <p:cNvSpPr>
            <a:spLocks noGrp="1"/>
          </p:cNvSpPr>
          <p:nvPr>
            <p:ph type="title"/>
          </p:nvPr>
        </p:nvSpPr>
        <p:spPr/>
        <p:txBody>
          <a:bodyPr/>
          <a:lstStyle/>
          <a:p>
            <a:r>
              <a:rPr lang="en-US" dirty="0"/>
              <a:t>Visualizing it</a:t>
            </a:r>
          </a:p>
        </p:txBody>
      </p:sp>
      <p:sp>
        <p:nvSpPr>
          <p:cNvPr id="3" name="Content Placeholder 2">
            <a:extLst>
              <a:ext uri="{FF2B5EF4-FFF2-40B4-BE49-F238E27FC236}">
                <a16:creationId xmlns:a16="http://schemas.microsoft.com/office/drawing/2014/main" id="{A43A92AE-8621-DE44-5749-33FF5FAD78DB}"/>
              </a:ext>
            </a:extLst>
          </p:cNvPr>
          <p:cNvSpPr>
            <a:spLocks noGrp="1"/>
          </p:cNvSpPr>
          <p:nvPr>
            <p:ph idx="1"/>
          </p:nvPr>
        </p:nvSpPr>
        <p:spPr>
          <a:xfrm>
            <a:off x="838200" y="1825625"/>
            <a:ext cx="4248150" cy="4351338"/>
          </a:xfrm>
        </p:spPr>
        <p:txBody>
          <a:bodyPr/>
          <a:lstStyle/>
          <a:p>
            <a:r>
              <a:rPr lang="en-US" dirty="0"/>
              <a:t>We’ll use scatter plots for our visualizations. Here’s what we just generated</a:t>
            </a:r>
            <a:r>
              <a:rPr lang="en-US" dirty="0">
                <a:sym typeface="Wingdings" panose="05000000000000000000" pitchFamily="2" charset="2"/>
              </a:rPr>
              <a:t></a:t>
            </a:r>
          </a:p>
          <a:p>
            <a:r>
              <a:rPr lang="en-US" dirty="0">
                <a:sym typeface="Wingdings" panose="05000000000000000000" pitchFamily="2" charset="2"/>
              </a:rPr>
              <a:t>Notice that there’s a lot of regularity here, but also some randomness.</a:t>
            </a:r>
          </a:p>
          <a:p>
            <a:r>
              <a:rPr lang="en-US" dirty="0"/>
              <a:t>It’s not linear, but a tree could do a good job predicting this data.</a:t>
            </a:r>
          </a:p>
        </p:txBody>
      </p:sp>
      <p:pic>
        <p:nvPicPr>
          <p:cNvPr id="5" name="Picture 4" descr="A scatter plot of the uniform data from the previous slide.">
            <a:extLst>
              <a:ext uri="{FF2B5EF4-FFF2-40B4-BE49-F238E27FC236}">
                <a16:creationId xmlns:a16="http://schemas.microsoft.com/office/drawing/2014/main" id="{2CA90657-E867-F666-66F6-03D4696D9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297" y="1690688"/>
            <a:ext cx="6019503" cy="3980897"/>
          </a:xfrm>
          <a:prstGeom prst="rect">
            <a:avLst/>
          </a:prstGeom>
        </p:spPr>
      </p:pic>
    </p:spTree>
    <p:extLst>
      <p:ext uri="{BB962C8B-B14F-4D97-AF65-F5344CB8AC3E}">
        <p14:creationId xmlns:p14="http://schemas.microsoft.com/office/powerpoint/2010/main" val="3277029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31FD-FF2C-C97E-F4B4-889A86932A7C}"/>
              </a:ext>
            </a:extLst>
          </p:cNvPr>
          <p:cNvSpPr>
            <a:spLocks noGrp="1"/>
          </p:cNvSpPr>
          <p:nvPr>
            <p:ph type="title"/>
          </p:nvPr>
        </p:nvSpPr>
        <p:spPr/>
        <p:txBody>
          <a:bodyPr/>
          <a:lstStyle/>
          <a:p>
            <a:r>
              <a:rPr lang="en-US" dirty="0"/>
              <a:t>Building the tree</a:t>
            </a:r>
          </a:p>
        </p:txBody>
      </p:sp>
      <p:sp>
        <p:nvSpPr>
          <p:cNvPr id="3" name="Content Placeholder 2">
            <a:extLst>
              <a:ext uri="{FF2B5EF4-FFF2-40B4-BE49-F238E27FC236}">
                <a16:creationId xmlns:a16="http://schemas.microsoft.com/office/drawing/2014/main" id="{7C38BDD5-49FA-F0AD-2C27-F4AE98B7E802}"/>
              </a:ext>
            </a:extLst>
          </p:cNvPr>
          <p:cNvSpPr>
            <a:spLocks noGrp="1"/>
          </p:cNvSpPr>
          <p:nvPr>
            <p:ph idx="1"/>
          </p:nvPr>
        </p:nvSpPr>
        <p:spPr/>
        <p:txBody>
          <a:bodyPr/>
          <a:lstStyle/>
          <a:p>
            <a:r>
              <a:rPr lang="en-US" dirty="0" err="1"/>
              <a:t>SkLearn</a:t>
            </a:r>
            <a:r>
              <a:rPr lang="en-US" dirty="0"/>
              <a:t> makes things easy for us:</a:t>
            </a:r>
            <a:br>
              <a:rPr lang="en-US" dirty="0"/>
            </a:br>
            <a:r>
              <a:rPr lang="en-US" dirty="0"/>
              <a:t>dr1 = </a:t>
            </a:r>
            <a:r>
              <a:rPr lang="en-US" dirty="0" err="1"/>
              <a:t>DecisionTreeRegressor</a:t>
            </a:r>
            <a:r>
              <a:rPr lang="en-US" dirty="0"/>
              <a:t>( </a:t>
            </a:r>
            <a:r>
              <a:rPr lang="en-US" dirty="0" err="1"/>
              <a:t>max_depth</a:t>
            </a:r>
            <a:r>
              <a:rPr lang="en-US" dirty="0"/>
              <a:t> = 2 )</a:t>
            </a:r>
            <a:br>
              <a:rPr lang="en-US" dirty="0"/>
            </a:br>
            <a:r>
              <a:rPr lang="en-US" dirty="0"/>
              <a:t>dr1.fit( </a:t>
            </a:r>
            <a:r>
              <a:rPr lang="en-US" dirty="0" err="1"/>
              <a:t>xs</a:t>
            </a:r>
            <a:r>
              <a:rPr lang="en-US" dirty="0"/>
              <a:t>, </a:t>
            </a:r>
            <a:r>
              <a:rPr lang="en-US" dirty="0" err="1"/>
              <a:t>ys</a:t>
            </a:r>
            <a:r>
              <a:rPr lang="en-US" dirty="0"/>
              <a:t> ) </a:t>
            </a:r>
            <a:br>
              <a:rPr lang="en-US" dirty="0"/>
            </a:br>
            <a:r>
              <a:rPr lang="en-US" dirty="0"/>
              <a:t>p1 = dr1.predict( </a:t>
            </a:r>
            <a:r>
              <a:rPr lang="en-US" dirty="0" err="1"/>
              <a:t>xs</a:t>
            </a:r>
            <a:r>
              <a:rPr lang="en-US" dirty="0"/>
              <a:t> )</a:t>
            </a:r>
          </a:p>
          <a:p>
            <a:r>
              <a:rPr lang="en-US" dirty="0" err="1"/>
              <a:t>xs</a:t>
            </a:r>
            <a:r>
              <a:rPr lang="en-US" dirty="0"/>
              <a:t> and </a:t>
            </a:r>
            <a:r>
              <a:rPr lang="en-US" dirty="0" err="1"/>
              <a:t>ys</a:t>
            </a:r>
            <a:r>
              <a:rPr lang="en-US" dirty="0"/>
              <a:t> are the values we predicted</a:t>
            </a:r>
          </a:p>
          <a:p>
            <a:r>
              <a:rPr lang="en-US" dirty="0"/>
              <a:t>p1 are the predictions from the tree, which is trying to match the </a:t>
            </a:r>
            <a:r>
              <a:rPr lang="en-US" dirty="0" err="1"/>
              <a:t>ys</a:t>
            </a:r>
            <a:r>
              <a:rPr lang="en-US" dirty="0"/>
              <a:t>.</a:t>
            </a:r>
          </a:p>
        </p:txBody>
      </p:sp>
    </p:spTree>
    <p:extLst>
      <p:ext uri="{BB962C8B-B14F-4D97-AF65-F5344CB8AC3E}">
        <p14:creationId xmlns:p14="http://schemas.microsoft.com/office/powerpoint/2010/main" val="2172779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DD97-2356-CA67-9E6B-BEA3ED73A0DF}"/>
              </a:ext>
            </a:extLst>
          </p:cNvPr>
          <p:cNvSpPr>
            <a:spLocks noGrp="1"/>
          </p:cNvSpPr>
          <p:nvPr>
            <p:ph type="title"/>
          </p:nvPr>
        </p:nvSpPr>
        <p:spPr/>
        <p:txBody>
          <a:bodyPr/>
          <a:lstStyle/>
          <a:p>
            <a:r>
              <a:rPr lang="en-US" dirty="0"/>
              <a:t>Predicting errors</a:t>
            </a:r>
          </a:p>
        </p:txBody>
      </p:sp>
      <p:sp>
        <p:nvSpPr>
          <p:cNvPr id="3" name="Content Placeholder 2">
            <a:extLst>
              <a:ext uri="{FF2B5EF4-FFF2-40B4-BE49-F238E27FC236}">
                <a16:creationId xmlns:a16="http://schemas.microsoft.com/office/drawing/2014/main" id="{9D55A585-405E-E29D-F932-4B3F1E823527}"/>
              </a:ext>
            </a:extLst>
          </p:cNvPr>
          <p:cNvSpPr>
            <a:spLocks noGrp="1"/>
          </p:cNvSpPr>
          <p:nvPr>
            <p:ph idx="1"/>
          </p:nvPr>
        </p:nvSpPr>
        <p:spPr>
          <a:xfrm>
            <a:off x="838200" y="1825625"/>
            <a:ext cx="4761905" cy="4351338"/>
          </a:xfrm>
        </p:spPr>
        <p:txBody>
          <a:bodyPr/>
          <a:lstStyle/>
          <a:p>
            <a:r>
              <a:rPr lang="en-US" dirty="0"/>
              <a:t>Now let’s plot our tree’s predictions in orange.</a:t>
            </a:r>
          </a:p>
          <a:p>
            <a:r>
              <a:rPr lang="en-US" dirty="0"/>
              <a:t>Here is the data we saw before, with the weak decision tree’s prediction placed on top of it.</a:t>
            </a:r>
          </a:p>
          <a:p>
            <a:r>
              <a:rPr lang="en-US" dirty="0"/>
              <a:t>How does it look?</a:t>
            </a:r>
          </a:p>
          <a:p>
            <a:endParaRPr lang="en-US" dirty="0"/>
          </a:p>
        </p:txBody>
      </p:sp>
      <p:pic>
        <p:nvPicPr>
          <p:cNvPr id="5" name="Picture 4" descr="The same scatter plot as before, but with decision tree predictions overlaid. The predictions are straight lines, which fit some of the random clusters but not others. ">
            <a:extLst>
              <a:ext uri="{FF2B5EF4-FFF2-40B4-BE49-F238E27FC236}">
                <a16:creationId xmlns:a16="http://schemas.microsoft.com/office/drawing/2014/main" id="{C19CDDA9-F42E-0315-E154-526922A3F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254" y="1690688"/>
            <a:ext cx="6579645" cy="4351338"/>
          </a:xfrm>
          <a:prstGeom prst="rect">
            <a:avLst/>
          </a:prstGeom>
        </p:spPr>
      </p:pic>
    </p:spTree>
    <p:extLst>
      <p:ext uri="{BB962C8B-B14F-4D97-AF65-F5344CB8AC3E}">
        <p14:creationId xmlns:p14="http://schemas.microsoft.com/office/powerpoint/2010/main" val="2547433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04AC-C8D7-31DB-3075-CFE01DF57BFB}"/>
              </a:ext>
            </a:extLst>
          </p:cNvPr>
          <p:cNvSpPr>
            <a:spLocks noGrp="1"/>
          </p:cNvSpPr>
          <p:nvPr>
            <p:ph type="title"/>
          </p:nvPr>
        </p:nvSpPr>
        <p:spPr/>
        <p:txBody>
          <a:bodyPr/>
          <a:lstStyle/>
          <a:p>
            <a:r>
              <a:rPr lang="en-US" dirty="0"/>
              <a:t>How does it look?</a:t>
            </a:r>
          </a:p>
        </p:txBody>
      </p:sp>
      <p:sp>
        <p:nvSpPr>
          <p:cNvPr id="3" name="Content Placeholder 2">
            <a:extLst>
              <a:ext uri="{FF2B5EF4-FFF2-40B4-BE49-F238E27FC236}">
                <a16:creationId xmlns:a16="http://schemas.microsoft.com/office/drawing/2014/main" id="{12A380B6-D82E-AB6D-C1B1-DC802B2B6DBC}"/>
              </a:ext>
            </a:extLst>
          </p:cNvPr>
          <p:cNvSpPr>
            <a:spLocks noGrp="1"/>
          </p:cNvSpPr>
          <p:nvPr>
            <p:ph idx="1"/>
          </p:nvPr>
        </p:nvSpPr>
        <p:spPr/>
        <p:txBody>
          <a:bodyPr/>
          <a:lstStyle/>
          <a:p>
            <a:r>
              <a:rPr lang="en-US" dirty="0"/>
              <a:t>Notice that decision tree predictions go in straight lines</a:t>
            </a:r>
          </a:p>
          <a:p>
            <a:r>
              <a:rPr lang="en-US" dirty="0"/>
              <a:t>These lines are the “bins” that instances are classified in. </a:t>
            </a:r>
          </a:p>
          <a:p>
            <a:r>
              <a:rPr lang="en-US" dirty="0"/>
              <a:t>Notice that on the left, one line is stretched over two different clusters.</a:t>
            </a:r>
          </a:p>
          <a:p>
            <a:r>
              <a:rPr lang="en-US" dirty="0"/>
              <a:t>This makes the tree worse. Ideally we’d have two lines there, one for each cluster.</a:t>
            </a:r>
          </a:p>
          <a:p>
            <a:r>
              <a:rPr lang="en-US" dirty="0"/>
              <a:t>[Why is this happening?]</a:t>
            </a:r>
          </a:p>
          <a:p>
            <a:endParaRPr lang="en-US" dirty="0"/>
          </a:p>
        </p:txBody>
      </p:sp>
    </p:spTree>
    <p:extLst>
      <p:ext uri="{BB962C8B-B14F-4D97-AF65-F5344CB8AC3E}">
        <p14:creationId xmlns:p14="http://schemas.microsoft.com/office/powerpoint/2010/main" val="1418285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E793-528E-F39D-BB90-DE2264B91CA3}"/>
              </a:ext>
            </a:extLst>
          </p:cNvPr>
          <p:cNvSpPr>
            <a:spLocks noGrp="1"/>
          </p:cNvSpPr>
          <p:nvPr>
            <p:ph type="title"/>
          </p:nvPr>
        </p:nvSpPr>
        <p:spPr>
          <a:xfrm>
            <a:off x="838200" y="328612"/>
            <a:ext cx="10515600" cy="1325563"/>
          </a:xfrm>
        </p:spPr>
        <p:txBody>
          <a:bodyPr/>
          <a:lstStyle/>
          <a:p>
            <a:r>
              <a:rPr lang="en-US" dirty="0"/>
              <a:t>Going back to regression</a:t>
            </a:r>
          </a:p>
        </p:txBody>
      </p:sp>
      <p:sp>
        <p:nvSpPr>
          <p:cNvPr id="3" name="Content Placeholder 2">
            <a:extLst>
              <a:ext uri="{FF2B5EF4-FFF2-40B4-BE49-F238E27FC236}">
                <a16:creationId xmlns:a16="http://schemas.microsoft.com/office/drawing/2014/main" id="{413FB384-AB00-496D-D78F-C44900D5EC44}"/>
              </a:ext>
            </a:extLst>
          </p:cNvPr>
          <p:cNvSpPr>
            <a:spLocks noGrp="1"/>
          </p:cNvSpPr>
          <p:nvPr>
            <p:ph idx="1"/>
          </p:nvPr>
        </p:nvSpPr>
        <p:spPr/>
        <p:txBody>
          <a:bodyPr/>
          <a:lstStyle/>
          <a:p>
            <a:r>
              <a:rPr lang="en-US" dirty="0"/>
              <a:t>[Does the output of the decision tree regressor make sense?]</a:t>
            </a:r>
          </a:p>
          <a:p>
            <a:r>
              <a:rPr lang="en-US" dirty="0"/>
              <a:t>Each “bin” in the tree is a group of instances that have been placed together by the tree.</a:t>
            </a:r>
          </a:p>
          <a:p>
            <a:r>
              <a:rPr lang="en-US" dirty="0"/>
              <a:t>The regressor takes the instance as input, follows it down the tree, and outputs the average value of the bin that it ends up in.</a:t>
            </a:r>
          </a:p>
        </p:txBody>
      </p:sp>
    </p:spTree>
    <p:extLst>
      <p:ext uri="{BB962C8B-B14F-4D97-AF65-F5344CB8AC3E}">
        <p14:creationId xmlns:p14="http://schemas.microsoft.com/office/powerpoint/2010/main" val="2328914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72001663-5935-A405-4425-66367B168FDD}"/>
              </a:ext>
            </a:extLst>
          </p:cNvPr>
          <p:cNvPicPr>
            <a:picLocks noChangeAspect="1"/>
          </p:cNvPicPr>
          <p:nvPr/>
        </p:nvPicPr>
        <p:blipFill rotWithShape="1">
          <a:blip r:embed="rId2">
            <a:alphaModFix amt="50000"/>
          </a:blip>
          <a:srcRect t="2056" b="13674"/>
          <a:stretch/>
        </p:blipFill>
        <p:spPr>
          <a:xfrm>
            <a:off x="20" y="1"/>
            <a:ext cx="12191980" cy="6857999"/>
          </a:xfrm>
          <a:prstGeom prst="rect">
            <a:avLst/>
          </a:prstGeom>
        </p:spPr>
      </p:pic>
      <p:sp>
        <p:nvSpPr>
          <p:cNvPr id="2" name="Title 1">
            <a:extLst>
              <a:ext uri="{FF2B5EF4-FFF2-40B4-BE49-F238E27FC236}">
                <a16:creationId xmlns:a16="http://schemas.microsoft.com/office/drawing/2014/main" id="{4A9858FA-AC2C-88B9-C931-C44807A7F62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Questions?</a:t>
            </a:r>
          </a:p>
        </p:txBody>
      </p:sp>
    </p:spTree>
    <p:extLst>
      <p:ext uri="{BB962C8B-B14F-4D97-AF65-F5344CB8AC3E}">
        <p14:creationId xmlns:p14="http://schemas.microsoft.com/office/powerpoint/2010/main" val="1777193362"/>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4C49-38A1-DCC8-3BAA-4EDCC933B7E1}"/>
              </a:ext>
            </a:extLst>
          </p:cNvPr>
          <p:cNvSpPr>
            <a:spLocks noGrp="1"/>
          </p:cNvSpPr>
          <p:nvPr>
            <p:ph type="title"/>
          </p:nvPr>
        </p:nvSpPr>
        <p:spPr/>
        <p:txBody>
          <a:bodyPr/>
          <a:lstStyle/>
          <a:p>
            <a:r>
              <a:rPr lang="en-US" dirty="0"/>
              <a:t>The residuals</a:t>
            </a:r>
          </a:p>
        </p:txBody>
      </p:sp>
      <p:sp>
        <p:nvSpPr>
          <p:cNvPr id="3" name="Content Placeholder 2">
            <a:extLst>
              <a:ext uri="{FF2B5EF4-FFF2-40B4-BE49-F238E27FC236}">
                <a16:creationId xmlns:a16="http://schemas.microsoft.com/office/drawing/2014/main" id="{FAD66F51-6CC2-C02B-D560-7D75E359966D}"/>
              </a:ext>
            </a:extLst>
          </p:cNvPr>
          <p:cNvSpPr>
            <a:spLocks noGrp="1"/>
          </p:cNvSpPr>
          <p:nvPr>
            <p:ph idx="1"/>
          </p:nvPr>
        </p:nvSpPr>
        <p:spPr/>
        <p:txBody>
          <a:bodyPr/>
          <a:lstStyle/>
          <a:p>
            <a:r>
              <a:rPr lang="en-US" dirty="0"/>
              <a:t>It’s very rare for a prediction to be perfect</a:t>
            </a:r>
          </a:p>
          <a:p>
            <a:r>
              <a:rPr lang="en-US" dirty="0"/>
              <a:t>We can subtract the prediction from the actual value.</a:t>
            </a:r>
          </a:p>
          <a:p>
            <a:r>
              <a:rPr lang="en-US" dirty="0"/>
              <a:t>This difference is called a “residual”</a:t>
            </a:r>
          </a:p>
          <a:p>
            <a:r>
              <a:rPr lang="en-US" dirty="0"/>
              <a:t>Let’s take a look at some residuals</a:t>
            </a:r>
          </a:p>
        </p:txBody>
      </p:sp>
    </p:spTree>
    <p:extLst>
      <p:ext uri="{BB962C8B-B14F-4D97-AF65-F5344CB8AC3E}">
        <p14:creationId xmlns:p14="http://schemas.microsoft.com/office/powerpoint/2010/main" val="3459905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7C6E-30BA-8BE7-7D13-4EF2ADCBD1A6}"/>
              </a:ext>
            </a:extLst>
          </p:cNvPr>
          <p:cNvSpPr>
            <a:spLocks noGrp="1"/>
          </p:cNvSpPr>
          <p:nvPr>
            <p:ph type="title"/>
          </p:nvPr>
        </p:nvSpPr>
        <p:spPr/>
        <p:txBody>
          <a:bodyPr/>
          <a:lstStyle/>
          <a:p>
            <a:r>
              <a:rPr lang="en-US" dirty="0"/>
              <a:t>The residuals (2)</a:t>
            </a:r>
          </a:p>
        </p:txBody>
      </p:sp>
      <p:sp>
        <p:nvSpPr>
          <p:cNvPr id="3" name="Content Placeholder 2">
            <a:extLst>
              <a:ext uri="{FF2B5EF4-FFF2-40B4-BE49-F238E27FC236}">
                <a16:creationId xmlns:a16="http://schemas.microsoft.com/office/drawing/2014/main" id="{E1DCE91C-BDB9-AAD5-FF0D-00D419D4388E}"/>
              </a:ext>
            </a:extLst>
          </p:cNvPr>
          <p:cNvSpPr>
            <a:spLocks noGrp="1"/>
          </p:cNvSpPr>
          <p:nvPr>
            <p:ph idx="1"/>
          </p:nvPr>
        </p:nvSpPr>
        <p:spPr>
          <a:xfrm>
            <a:off x="838200" y="1825625"/>
            <a:ext cx="5581650" cy="4351338"/>
          </a:xfrm>
        </p:spPr>
        <p:txBody>
          <a:bodyPr/>
          <a:lstStyle/>
          <a:p>
            <a:r>
              <a:rPr lang="en-US" dirty="0"/>
              <a:t>Here’s a plot</a:t>
            </a:r>
          </a:p>
          <a:p>
            <a:r>
              <a:rPr lang="en-US" dirty="0"/>
              <a:t>The residuals are green</a:t>
            </a:r>
          </a:p>
          <a:p>
            <a:r>
              <a:rPr lang="en-US" dirty="0"/>
              <a:t>To get the residuals, subtract the predictions (orange) from the actual y values (blue)</a:t>
            </a:r>
          </a:p>
        </p:txBody>
      </p:sp>
      <p:pic>
        <p:nvPicPr>
          <p:cNvPr id="5" name="Picture 4" descr="The diagram showing predictions and y values from before, but with the residuals added. ">
            <a:extLst>
              <a:ext uri="{FF2B5EF4-FFF2-40B4-BE49-F238E27FC236}">
                <a16:creationId xmlns:a16="http://schemas.microsoft.com/office/drawing/2014/main" id="{0F583D3F-AB96-E45D-3B45-140AB209C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5914890" cy="3890962"/>
          </a:xfrm>
          <a:prstGeom prst="rect">
            <a:avLst/>
          </a:prstGeom>
        </p:spPr>
      </p:pic>
    </p:spTree>
    <p:extLst>
      <p:ext uri="{BB962C8B-B14F-4D97-AF65-F5344CB8AC3E}">
        <p14:creationId xmlns:p14="http://schemas.microsoft.com/office/powerpoint/2010/main" val="2538721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4349-FAB7-038F-5AAC-88D659599D9D}"/>
              </a:ext>
            </a:extLst>
          </p:cNvPr>
          <p:cNvSpPr>
            <a:spLocks noGrp="1"/>
          </p:cNvSpPr>
          <p:nvPr>
            <p:ph type="title"/>
          </p:nvPr>
        </p:nvSpPr>
        <p:spPr/>
        <p:txBody>
          <a:bodyPr/>
          <a:lstStyle/>
          <a:p>
            <a:r>
              <a:rPr lang="en-US" dirty="0"/>
              <a:t>The next step</a:t>
            </a:r>
          </a:p>
        </p:txBody>
      </p:sp>
      <p:sp>
        <p:nvSpPr>
          <p:cNvPr id="3" name="Content Placeholder 2">
            <a:extLst>
              <a:ext uri="{FF2B5EF4-FFF2-40B4-BE49-F238E27FC236}">
                <a16:creationId xmlns:a16="http://schemas.microsoft.com/office/drawing/2014/main" id="{34D7EA17-184F-426E-94A5-F72D3A723DE0}"/>
              </a:ext>
            </a:extLst>
          </p:cNvPr>
          <p:cNvSpPr>
            <a:spLocks noGrp="1"/>
          </p:cNvSpPr>
          <p:nvPr>
            <p:ph idx="1"/>
          </p:nvPr>
        </p:nvSpPr>
        <p:spPr/>
        <p:txBody>
          <a:bodyPr/>
          <a:lstStyle/>
          <a:p>
            <a:r>
              <a:rPr lang="en-US" dirty="0"/>
              <a:t>Now, we build another tree.</a:t>
            </a:r>
          </a:p>
          <a:p>
            <a:r>
              <a:rPr lang="en-US" dirty="0"/>
              <a:t>The job of this tree is to predict the residuals.</a:t>
            </a:r>
          </a:p>
          <a:p>
            <a:r>
              <a:rPr lang="en-US" dirty="0"/>
              <a:t>[remind me what the residuals are]</a:t>
            </a:r>
          </a:p>
          <a:p>
            <a:r>
              <a:rPr lang="en-US" dirty="0"/>
              <a:t>Help me understand this code:</a:t>
            </a:r>
            <a:br>
              <a:rPr lang="en-US" dirty="0"/>
            </a:br>
            <a:br>
              <a:rPr lang="en-US" dirty="0"/>
            </a:br>
            <a:r>
              <a:rPr lang="en-US" dirty="0"/>
              <a:t>dr2 = </a:t>
            </a:r>
            <a:r>
              <a:rPr lang="en-US" dirty="0" err="1"/>
              <a:t>DecisionTreeRegressor</a:t>
            </a:r>
            <a:r>
              <a:rPr lang="en-US" dirty="0"/>
              <a:t>( </a:t>
            </a:r>
            <a:r>
              <a:rPr lang="en-US" dirty="0" err="1"/>
              <a:t>max_depth</a:t>
            </a:r>
            <a:r>
              <a:rPr lang="en-US" dirty="0"/>
              <a:t> = 2 )</a:t>
            </a:r>
            <a:br>
              <a:rPr lang="en-US" dirty="0"/>
            </a:br>
            <a:r>
              <a:rPr lang="en-US" dirty="0"/>
              <a:t>dr2.fit( </a:t>
            </a:r>
            <a:r>
              <a:rPr lang="en-US" dirty="0" err="1"/>
              <a:t>xs</a:t>
            </a:r>
            <a:r>
              <a:rPr lang="en-US" dirty="0"/>
              <a:t>, rs1 )</a:t>
            </a:r>
            <a:br>
              <a:rPr lang="en-US" dirty="0"/>
            </a:br>
            <a:r>
              <a:rPr lang="en-US" dirty="0"/>
              <a:t>p2 = dr2.predict( </a:t>
            </a:r>
            <a:r>
              <a:rPr lang="en-US" dirty="0" err="1"/>
              <a:t>xs</a:t>
            </a:r>
            <a:r>
              <a:rPr lang="en-US" dirty="0"/>
              <a:t> )</a:t>
            </a:r>
            <a:br>
              <a:rPr lang="en-US" dirty="0"/>
            </a:br>
            <a:r>
              <a:rPr lang="en-US" dirty="0"/>
              <a:t>rs2 = p2 - rs1 </a:t>
            </a:r>
          </a:p>
        </p:txBody>
      </p:sp>
    </p:spTree>
    <p:extLst>
      <p:ext uri="{BB962C8B-B14F-4D97-AF65-F5344CB8AC3E}">
        <p14:creationId xmlns:p14="http://schemas.microsoft.com/office/powerpoint/2010/main" val="669062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0636-D15B-FC69-6DB9-32083E6A49AE}"/>
              </a:ext>
            </a:extLst>
          </p:cNvPr>
          <p:cNvSpPr>
            <a:spLocks noGrp="1"/>
          </p:cNvSpPr>
          <p:nvPr>
            <p:ph type="title"/>
          </p:nvPr>
        </p:nvSpPr>
        <p:spPr/>
        <p:txBody>
          <a:bodyPr/>
          <a:lstStyle/>
          <a:p>
            <a:r>
              <a:rPr lang="en-US" dirty="0"/>
              <a:t>The code</a:t>
            </a:r>
          </a:p>
        </p:txBody>
      </p:sp>
      <p:sp>
        <p:nvSpPr>
          <p:cNvPr id="3" name="Content Placeholder 2">
            <a:extLst>
              <a:ext uri="{FF2B5EF4-FFF2-40B4-BE49-F238E27FC236}">
                <a16:creationId xmlns:a16="http://schemas.microsoft.com/office/drawing/2014/main" id="{40B32B9B-2926-A719-DB73-F06B5AC0ABC7}"/>
              </a:ext>
            </a:extLst>
          </p:cNvPr>
          <p:cNvSpPr>
            <a:spLocks noGrp="1"/>
          </p:cNvSpPr>
          <p:nvPr>
            <p:ph idx="1"/>
          </p:nvPr>
        </p:nvSpPr>
        <p:spPr/>
        <p:txBody>
          <a:bodyPr/>
          <a:lstStyle/>
          <a:p>
            <a:r>
              <a:rPr lang="en-US" dirty="0"/>
              <a:t>We’re creating a new regressor, dr2</a:t>
            </a:r>
          </a:p>
          <a:p>
            <a:r>
              <a:rPr lang="en-US" dirty="0"/>
              <a:t>The purpose of this regressor is to learn the residuals</a:t>
            </a:r>
          </a:p>
          <a:p>
            <a:r>
              <a:rPr lang="en-US" dirty="0"/>
              <a:t>Now we predict the residuals from the </a:t>
            </a:r>
            <a:r>
              <a:rPr lang="en-US" dirty="0" err="1"/>
              <a:t>xs</a:t>
            </a:r>
            <a:endParaRPr lang="en-US" dirty="0"/>
          </a:p>
          <a:p>
            <a:r>
              <a:rPr lang="en-US" dirty="0"/>
              <a:t>Then, we calculate the residuals of the residuals </a:t>
            </a:r>
          </a:p>
          <a:p>
            <a:r>
              <a:rPr lang="en-US" dirty="0"/>
              <a:t>Get that? Each tree tries to predict the errors of the previous tree, and the errors of the errors are the target of prediction for the following trees.</a:t>
            </a:r>
          </a:p>
          <a:p>
            <a:endParaRPr lang="en-US" dirty="0"/>
          </a:p>
        </p:txBody>
      </p:sp>
    </p:spTree>
    <p:extLst>
      <p:ext uri="{BB962C8B-B14F-4D97-AF65-F5344CB8AC3E}">
        <p14:creationId xmlns:p14="http://schemas.microsoft.com/office/powerpoint/2010/main" val="18458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rious kitten peeking out from the bottom of the picture">
            <a:extLst>
              <a:ext uri="{FF2B5EF4-FFF2-40B4-BE49-F238E27FC236}">
                <a16:creationId xmlns:a16="http://schemas.microsoft.com/office/drawing/2014/main" id="{8AECC4E0-9AD6-A322-7DAE-6D0F8DF3788F}"/>
              </a:ext>
            </a:extLst>
          </p:cNvPr>
          <p:cNvPicPr>
            <a:picLocks noChangeAspect="1"/>
          </p:cNvPicPr>
          <p:nvPr/>
        </p:nvPicPr>
        <p:blipFill rotWithShape="1">
          <a:blip r:embed="rId2">
            <a:alphaModFix amt="50000"/>
          </a:blip>
          <a:srcRect t="37151"/>
          <a:stretch/>
        </p:blipFill>
        <p:spPr>
          <a:xfrm>
            <a:off x="20" y="1"/>
            <a:ext cx="12191980" cy="6857999"/>
          </a:xfrm>
          <a:prstGeom prst="rect">
            <a:avLst/>
          </a:prstGeom>
        </p:spPr>
      </p:pic>
      <p:sp>
        <p:nvSpPr>
          <p:cNvPr id="2" name="Title 1">
            <a:extLst>
              <a:ext uri="{FF2B5EF4-FFF2-40B4-BE49-F238E27FC236}">
                <a16:creationId xmlns:a16="http://schemas.microsoft.com/office/drawing/2014/main" id="{428E743B-94CB-F436-A342-CA9910266E70}"/>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But first, a quiz</a:t>
            </a:r>
          </a:p>
        </p:txBody>
      </p:sp>
      <p:sp>
        <p:nvSpPr>
          <p:cNvPr id="3" name="Content Placeholder 2">
            <a:extLst>
              <a:ext uri="{FF2B5EF4-FFF2-40B4-BE49-F238E27FC236}">
                <a16:creationId xmlns:a16="http://schemas.microsoft.com/office/drawing/2014/main" id="{B9D49523-7A7E-4E2E-CA8B-5CA789C18437}"/>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a:solidFill>
                  <a:srgbClr val="FFFFFF"/>
                </a:solidFill>
              </a:rPr>
              <a:t>Get ready</a:t>
            </a:r>
          </a:p>
        </p:txBody>
      </p:sp>
    </p:spTree>
    <p:extLst>
      <p:ext uri="{BB962C8B-B14F-4D97-AF65-F5344CB8AC3E}">
        <p14:creationId xmlns:p14="http://schemas.microsoft.com/office/powerpoint/2010/main" val="42664601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4FF4-168D-A300-811C-42DA3DD624A4}"/>
              </a:ext>
            </a:extLst>
          </p:cNvPr>
          <p:cNvSpPr>
            <a:spLocks noGrp="1"/>
          </p:cNvSpPr>
          <p:nvPr>
            <p:ph type="title"/>
          </p:nvPr>
        </p:nvSpPr>
        <p:spPr/>
        <p:txBody>
          <a:bodyPr/>
          <a:lstStyle/>
          <a:p>
            <a:r>
              <a:rPr lang="en-US" dirty="0"/>
              <a:t>Visualizing it</a:t>
            </a:r>
          </a:p>
        </p:txBody>
      </p:sp>
      <p:sp>
        <p:nvSpPr>
          <p:cNvPr id="3" name="Content Placeholder 2">
            <a:extLst>
              <a:ext uri="{FF2B5EF4-FFF2-40B4-BE49-F238E27FC236}">
                <a16:creationId xmlns:a16="http://schemas.microsoft.com/office/drawing/2014/main" id="{517981CC-6258-D242-99BC-E8E3FBEFB43A}"/>
              </a:ext>
            </a:extLst>
          </p:cNvPr>
          <p:cNvSpPr>
            <a:spLocks noGrp="1"/>
          </p:cNvSpPr>
          <p:nvPr>
            <p:ph idx="1"/>
          </p:nvPr>
        </p:nvSpPr>
        <p:spPr>
          <a:xfrm>
            <a:off x="838200" y="1825624"/>
            <a:ext cx="10515600" cy="5032375"/>
          </a:xfrm>
        </p:spPr>
        <p:txBody>
          <a:bodyPr>
            <a:normAutofit/>
          </a:bodyPr>
          <a:lstStyle/>
          <a:p>
            <a:r>
              <a:rPr lang="en-US" dirty="0"/>
              <a:t>Let’s view the following:</a:t>
            </a:r>
          </a:p>
          <a:p>
            <a:pPr lvl="1"/>
            <a:r>
              <a:rPr lang="en-US" dirty="0"/>
              <a:t>The residuals from the first tree</a:t>
            </a:r>
          </a:p>
          <a:p>
            <a:pPr lvl="1"/>
            <a:r>
              <a:rPr lang="en-US" dirty="0"/>
              <a:t>The predictions from the second tree</a:t>
            </a:r>
          </a:p>
          <a:p>
            <a:pPr lvl="1"/>
            <a:r>
              <a:rPr lang="en-US" dirty="0"/>
              <a:t>The residuals of the residuals</a:t>
            </a:r>
          </a:p>
          <a:p>
            <a:r>
              <a:rPr lang="en-US" dirty="0"/>
              <a:t>How?</a:t>
            </a:r>
          </a:p>
          <a:p>
            <a:r>
              <a:rPr lang="en-US" dirty="0"/>
              <a:t>Draw the following:</a:t>
            </a:r>
          </a:p>
          <a:p>
            <a:pPr lvl="1"/>
            <a:r>
              <a:rPr lang="en-US" dirty="0" err="1"/>
              <a:t>plt.scatter</a:t>
            </a:r>
            <a:r>
              <a:rPr lang="en-US" dirty="0"/>
              <a:t>( </a:t>
            </a:r>
            <a:r>
              <a:rPr lang="en-US" dirty="0" err="1"/>
              <a:t>xs</a:t>
            </a:r>
            <a:r>
              <a:rPr lang="en-US" dirty="0"/>
              <a:t>, rs1 )</a:t>
            </a:r>
          </a:p>
          <a:p>
            <a:pPr lvl="1"/>
            <a:r>
              <a:rPr lang="en-US" dirty="0" err="1"/>
              <a:t>plt.scatter</a:t>
            </a:r>
            <a:r>
              <a:rPr lang="en-US" dirty="0"/>
              <a:t>( </a:t>
            </a:r>
            <a:r>
              <a:rPr lang="en-US" dirty="0" err="1"/>
              <a:t>xs</a:t>
            </a:r>
            <a:r>
              <a:rPr lang="en-US" dirty="0"/>
              <a:t>, p2 )</a:t>
            </a:r>
          </a:p>
          <a:p>
            <a:pPr lvl="1"/>
            <a:r>
              <a:rPr lang="en-US" dirty="0" err="1"/>
              <a:t>plt.scatter</a:t>
            </a:r>
            <a:r>
              <a:rPr lang="en-US" dirty="0"/>
              <a:t>( </a:t>
            </a:r>
            <a:r>
              <a:rPr lang="en-US" dirty="0" err="1"/>
              <a:t>xs</a:t>
            </a:r>
            <a:r>
              <a:rPr lang="en-US" dirty="0"/>
              <a:t>, rs2 )</a:t>
            </a:r>
          </a:p>
          <a:p>
            <a:r>
              <a:rPr lang="en-US" dirty="0"/>
              <a:t>[all of this will work in your notebook, just </a:t>
            </a:r>
            <a:br>
              <a:rPr lang="en-US" dirty="0"/>
            </a:br>
            <a:r>
              <a:rPr lang="en-US" dirty="0"/>
              <a:t>import </a:t>
            </a:r>
            <a:r>
              <a:rPr lang="en-US" dirty="0" err="1"/>
              <a:t>matplotlib.pyplot</a:t>
            </a:r>
            <a:r>
              <a:rPr lang="en-US" dirty="0"/>
              <a:t> as </a:t>
            </a:r>
            <a:r>
              <a:rPr lang="en-US" dirty="0" err="1"/>
              <a:t>plt</a:t>
            </a:r>
            <a:r>
              <a:rPr lang="en-US" dirty="0"/>
              <a:t> ]</a:t>
            </a:r>
          </a:p>
        </p:txBody>
      </p:sp>
    </p:spTree>
    <p:extLst>
      <p:ext uri="{BB962C8B-B14F-4D97-AF65-F5344CB8AC3E}">
        <p14:creationId xmlns:p14="http://schemas.microsoft.com/office/powerpoint/2010/main" val="2927700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8421-E553-30AA-5775-7EB78D99FD22}"/>
              </a:ext>
            </a:extLst>
          </p:cNvPr>
          <p:cNvSpPr>
            <a:spLocks noGrp="1"/>
          </p:cNvSpPr>
          <p:nvPr>
            <p:ph type="title"/>
          </p:nvPr>
        </p:nvSpPr>
        <p:spPr/>
        <p:txBody>
          <a:bodyPr/>
          <a:lstStyle/>
          <a:p>
            <a:r>
              <a:rPr lang="en-US" dirty="0"/>
              <a:t>The result</a:t>
            </a:r>
          </a:p>
        </p:txBody>
      </p:sp>
      <p:sp>
        <p:nvSpPr>
          <p:cNvPr id="3" name="Content Placeholder 2">
            <a:extLst>
              <a:ext uri="{FF2B5EF4-FFF2-40B4-BE49-F238E27FC236}">
                <a16:creationId xmlns:a16="http://schemas.microsoft.com/office/drawing/2014/main" id="{6EB338C5-ED66-0FFB-1979-2CA0AE113EDE}"/>
              </a:ext>
            </a:extLst>
          </p:cNvPr>
          <p:cNvSpPr>
            <a:spLocks noGrp="1"/>
          </p:cNvSpPr>
          <p:nvPr>
            <p:ph idx="1"/>
          </p:nvPr>
        </p:nvSpPr>
        <p:spPr>
          <a:xfrm>
            <a:off x="838200" y="1825625"/>
            <a:ext cx="4724400" cy="4351338"/>
          </a:xfrm>
        </p:spPr>
        <p:txBody>
          <a:bodyPr/>
          <a:lstStyle/>
          <a:p>
            <a:r>
              <a:rPr lang="en-US" dirty="0"/>
              <a:t>Blue is original residuals</a:t>
            </a:r>
          </a:p>
          <a:p>
            <a:r>
              <a:rPr lang="en-US" dirty="0"/>
              <a:t>Orange is predicted residuals</a:t>
            </a:r>
          </a:p>
          <a:p>
            <a:r>
              <a:rPr lang="en-US" dirty="0"/>
              <a:t>Green is residual residuals</a:t>
            </a:r>
          </a:p>
          <a:p>
            <a:r>
              <a:rPr lang="en-US" dirty="0"/>
              <a:t>[What do you notice?]</a:t>
            </a:r>
          </a:p>
          <a:p>
            <a:r>
              <a:rPr lang="en-US" dirty="0"/>
              <a:t>[Can we go further?]</a:t>
            </a:r>
          </a:p>
        </p:txBody>
      </p:sp>
      <p:pic>
        <p:nvPicPr>
          <p:cNvPr id="5" name="Picture 4" descr="A scatter chart showing the decision tree attempting to predict the residuals of the first decision tree. The residuals of that prediction appear to be uniform noise.]">
            <a:extLst>
              <a:ext uri="{FF2B5EF4-FFF2-40B4-BE49-F238E27FC236}">
                <a16:creationId xmlns:a16="http://schemas.microsoft.com/office/drawing/2014/main" id="{78DB5480-D942-B501-2C07-24320A66C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698" y="1787328"/>
            <a:ext cx="6614735" cy="4351338"/>
          </a:xfrm>
          <a:prstGeom prst="rect">
            <a:avLst/>
          </a:prstGeom>
        </p:spPr>
      </p:pic>
    </p:spTree>
    <p:extLst>
      <p:ext uri="{BB962C8B-B14F-4D97-AF65-F5344CB8AC3E}">
        <p14:creationId xmlns:p14="http://schemas.microsoft.com/office/powerpoint/2010/main" val="1022569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C7511-0B12-3B7A-0810-9E6CC742A3A2}"/>
              </a:ext>
            </a:extLst>
          </p:cNvPr>
          <p:cNvSpPr>
            <a:spLocks noGrp="1"/>
          </p:cNvSpPr>
          <p:nvPr>
            <p:ph type="title"/>
          </p:nvPr>
        </p:nvSpPr>
        <p:spPr/>
        <p:txBody>
          <a:bodyPr/>
          <a:lstStyle/>
          <a:p>
            <a:r>
              <a:rPr lang="en-US" dirty="0"/>
              <a:t>Something to notice</a:t>
            </a:r>
          </a:p>
        </p:txBody>
      </p:sp>
      <p:sp>
        <p:nvSpPr>
          <p:cNvPr id="3" name="Content Placeholder 2">
            <a:extLst>
              <a:ext uri="{FF2B5EF4-FFF2-40B4-BE49-F238E27FC236}">
                <a16:creationId xmlns:a16="http://schemas.microsoft.com/office/drawing/2014/main" id="{14FEFA3C-7768-2398-750E-1C82C2ED1386}"/>
              </a:ext>
            </a:extLst>
          </p:cNvPr>
          <p:cNvSpPr>
            <a:spLocks noGrp="1"/>
          </p:cNvSpPr>
          <p:nvPr>
            <p:ph idx="1"/>
          </p:nvPr>
        </p:nvSpPr>
        <p:spPr/>
        <p:txBody>
          <a:bodyPr/>
          <a:lstStyle/>
          <a:p>
            <a:r>
              <a:rPr lang="en-US" dirty="0"/>
              <a:t>There’s something out of place in the last image</a:t>
            </a:r>
          </a:p>
          <a:p>
            <a:r>
              <a:rPr lang="en-US" dirty="0"/>
              <a:t>There’s a stray orange line</a:t>
            </a:r>
          </a:p>
          <a:p>
            <a:r>
              <a:rPr lang="en-US" dirty="0"/>
              <a:t>[Do you see it?]</a:t>
            </a:r>
          </a:p>
          <a:p>
            <a:r>
              <a:rPr lang="en-US" dirty="0"/>
              <a:t>Look in the bottom left of the image</a:t>
            </a:r>
          </a:p>
          <a:p>
            <a:r>
              <a:rPr lang="en-US" dirty="0"/>
              <a:t>That’s overfitting in action</a:t>
            </a:r>
          </a:p>
          <a:p>
            <a:r>
              <a:rPr lang="en-US" dirty="0"/>
              <a:t>We know that the bottom cluster was generated as one uniform random range. It should not be split in two. The tree is getting fooled by noise. Whenever you start classifying noise (instead of the mean), you are overfitting. </a:t>
            </a:r>
          </a:p>
        </p:txBody>
      </p:sp>
    </p:spTree>
    <p:extLst>
      <p:ext uri="{BB962C8B-B14F-4D97-AF65-F5344CB8AC3E}">
        <p14:creationId xmlns:p14="http://schemas.microsoft.com/office/powerpoint/2010/main" val="33658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96CB-CEF0-B2DF-D62F-F6DB67D608E2}"/>
              </a:ext>
            </a:extLst>
          </p:cNvPr>
          <p:cNvSpPr>
            <a:spLocks noGrp="1"/>
          </p:cNvSpPr>
          <p:nvPr>
            <p:ph type="title"/>
          </p:nvPr>
        </p:nvSpPr>
        <p:spPr/>
        <p:txBody>
          <a:bodyPr/>
          <a:lstStyle/>
          <a:p>
            <a:r>
              <a:rPr lang="en-US" dirty="0"/>
              <a:t>Can we go further?</a:t>
            </a:r>
          </a:p>
        </p:txBody>
      </p:sp>
      <p:sp>
        <p:nvSpPr>
          <p:cNvPr id="3" name="Content Placeholder 2">
            <a:extLst>
              <a:ext uri="{FF2B5EF4-FFF2-40B4-BE49-F238E27FC236}">
                <a16:creationId xmlns:a16="http://schemas.microsoft.com/office/drawing/2014/main" id="{27DA3427-D942-DFC9-FC27-FAF7BB1FD959}"/>
              </a:ext>
            </a:extLst>
          </p:cNvPr>
          <p:cNvSpPr>
            <a:spLocks noGrp="1"/>
          </p:cNvSpPr>
          <p:nvPr>
            <p:ph idx="1"/>
          </p:nvPr>
        </p:nvSpPr>
        <p:spPr/>
        <p:txBody>
          <a:bodyPr/>
          <a:lstStyle/>
          <a:p>
            <a:r>
              <a:rPr lang="en-US" dirty="0"/>
              <a:t>Only one way to find out:</a:t>
            </a:r>
          </a:p>
          <a:p>
            <a:r>
              <a:rPr lang="en-US" dirty="0"/>
              <a:t>dr3 = </a:t>
            </a:r>
            <a:r>
              <a:rPr lang="en-US" dirty="0" err="1"/>
              <a:t>DecisionTreeRegressor</a:t>
            </a:r>
            <a:r>
              <a:rPr lang="en-US" dirty="0"/>
              <a:t>( </a:t>
            </a:r>
            <a:r>
              <a:rPr lang="en-US" dirty="0" err="1"/>
              <a:t>max_depth</a:t>
            </a:r>
            <a:r>
              <a:rPr lang="en-US" dirty="0"/>
              <a:t> = 2 )</a:t>
            </a:r>
            <a:br>
              <a:rPr lang="en-US" dirty="0"/>
            </a:br>
            <a:r>
              <a:rPr lang="en-US" dirty="0"/>
              <a:t>dr3.fit( </a:t>
            </a:r>
            <a:r>
              <a:rPr lang="en-US" dirty="0" err="1"/>
              <a:t>xs</a:t>
            </a:r>
            <a:r>
              <a:rPr lang="en-US" dirty="0"/>
              <a:t>, rs2 ) </a:t>
            </a:r>
            <a:br>
              <a:rPr lang="en-US" dirty="0"/>
            </a:br>
            <a:r>
              <a:rPr lang="en-US" dirty="0"/>
              <a:t>p3 = dr3.predict( </a:t>
            </a:r>
            <a:r>
              <a:rPr lang="en-US" dirty="0" err="1"/>
              <a:t>xs</a:t>
            </a:r>
            <a:r>
              <a:rPr lang="en-US" dirty="0"/>
              <a:t> ) </a:t>
            </a:r>
            <a:br>
              <a:rPr lang="en-US" dirty="0"/>
            </a:br>
            <a:r>
              <a:rPr lang="en-US" dirty="0"/>
              <a:t>rs3 = p3 - rs2</a:t>
            </a:r>
          </a:p>
          <a:p>
            <a:r>
              <a:rPr lang="en-US" dirty="0"/>
              <a:t>[What do you think will happen?]</a:t>
            </a:r>
          </a:p>
        </p:txBody>
      </p:sp>
    </p:spTree>
    <p:extLst>
      <p:ext uri="{BB962C8B-B14F-4D97-AF65-F5344CB8AC3E}">
        <p14:creationId xmlns:p14="http://schemas.microsoft.com/office/powerpoint/2010/main" val="3038758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1B79-0F63-7E5F-A317-21881448085A}"/>
              </a:ext>
            </a:extLst>
          </p:cNvPr>
          <p:cNvSpPr>
            <a:spLocks noGrp="1"/>
          </p:cNvSpPr>
          <p:nvPr>
            <p:ph type="title"/>
          </p:nvPr>
        </p:nvSpPr>
        <p:spPr/>
        <p:txBody>
          <a:bodyPr/>
          <a:lstStyle/>
          <a:p>
            <a:r>
              <a:rPr lang="en-US" dirty="0"/>
              <a:t>What happened</a:t>
            </a:r>
          </a:p>
        </p:txBody>
      </p:sp>
      <p:sp>
        <p:nvSpPr>
          <p:cNvPr id="3" name="Content Placeholder 2">
            <a:extLst>
              <a:ext uri="{FF2B5EF4-FFF2-40B4-BE49-F238E27FC236}">
                <a16:creationId xmlns:a16="http://schemas.microsoft.com/office/drawing/2014/main" id="{A0292AD2-BFA1-E334-DDFF-7720463D3D7D}"/>
              </a:ext>
            </a:extLst>
          </p:cNvPr>
          <p:cNvSpPr>
            <a:spLocks noGrp="1"/>
          </p:cNvSpPr>
          <p:nvPr>
            <p:ph idx="1"/>
          </p:nvPr>
        </p:nvSpPr>
        <p:spPr/>
        <p:txBody>
          <a:bodyPr/>
          <a:lstStyle/>
          <a:p>
            <a:r>
              <a:rPr lang="en-US" dirty="0" err="1"/>
              <a:t>plt.scatter</a:t>
            </a:r>
            <a:r>
              <a:rPr lang="en-US" dirty="0"/>
              <a:t>( </a:t>
            </a:r>
            <a:r>
              <a:rPr lang="en-US" dirty="0" err="1"/>
              <a:t>xs</a:t>
            </a:r>
            <a:r>
              <a:rPr lang="en-US" dirty="0"/>
              <a:t>, rs3 ) </a:t>
            </a:r>
          </a:p>
          <a:p>
            <a:r>
              <a:rPr lang="en-US" dirty="0"/>
              <a:t>this is the residuals of the residuals of the residuals</a:t>
            </a:r>
          </a:p>
        </p:txBody>
      </p:sp>
      <p:pic>
        <p:nvPicPr>
          <p:cNvPr id="5" name="Picture 4" descr="A scatter plot that looks random.">
            <a:extLst>
              <a:ext uri="{FF2B5EF4-FFF2-40B4-BE49-F238E27FC236}">
                <a16:creationId xmlns:a16="http://schemas.microsoft.com/office/drawing/2014/main" id="{23A14D8F-6FE9-E0D5-8932-84BB0E04F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243" y="2768796"/>
            <a:ext cx="6100829" cy="4089204"/>
          </a:xfrm>
          <a:prstGeom prst="rect">
            <a:avLst/>
          </a:prstGeom>
        </p:spPr>
      </p:pic>
    </p:spTree>
    <p:extLst>
      <p:ext uri="{BB962C8B-B14F-4D97-AF65-F5344CB8AC3E}">
        <p14:creationId xmlns:p14="http://schemas.microsoft.com/office/powerpoint/2010/main" val="1972093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FE7D-695E-EB26-425E-7193B48530EA}"/>
              </a:ext>
            </a:extLst>
          </p:cNvPr>
          <p:cNvSpPr>
            <a:spLocks noGrp="1"/>
          </p:cNvSpPr>
          <p:nvPr>
            <p:ph type="title"/>
          </p:nvPr>
        </p:nvSpPr>
        <p:spPr/>
        <p:txBody>
          <a:bodyPr/>
          <a:lstStyle/>
          <a:p>
            <a:r>
              <a:rPr lang="en-US" dirty="0"/>
              <a:t>Other things to notice about that chart</a:t>
            </a:r>
          </a:p>
        </p:txBody>
      </p:sp>
      <p:sp>
        <p:nvSpPr>
          <p:cNvPr id="3" name="Content Placeholder 2">
            <a:extLst>
              <a:ext uri="{FF2B5EF4-FFF2-40B4-BE49-F238E27FC236}">
                <a16:creationId xmlns:a16="http://schemas.microsoft.com/office/drawing/2014/main" id="{2F6A8E16-D456-646D-A223-482D0BAD599D}"/>
              </a:ext>
            </a:extLst>
          </p:cNvPr>
          <p:cNvSpPr>
            <a:spLocks noGrp="1"/>
          </p:cNvSpPr>
          <p:nvPr>
            <p:ph idx="1"/>
          </p:nvPr>
        </p:nvSpPr>
        <p:spPr/>
        <p:txBody>
          <a:bodyPr/>
          <a:lstStyle/>
          <a:p>
            <a:r>
              <a:rPr lang="en-US" dirty="0"/>
              <a:t>The y-axis is much smaller. The error of the error of the error is smaller than the original error. </a:t>
            </a:r>
          </a:p>
          <a:p>
            <a:r>
              <a:rPr lang="en-US" dirty="0"/>
              <a:t>This is good, if it was larger, what would that tell us about our boosting technique?</a:t>
            </a:r>
          </a:p>
          <a:p>
            <a:r>
              <a:rPr lang="en-US" dirty="0"/>
              <a:t>[How would you describe its distribution?]</a:t>
            </a:r>
          </a:p>
        </p:txBody>
      </p:sp>
    </p:spTree>
    <p:extLst>
      <p:ext uri="{BB962C8B-B14F-4D97-AF65-F5344CB8AC3E}">
        <p14:creationId xmlns:p14="http://schemas.microsoft.com/office/powerpoint/2010/main" val="518591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EB16-2345-ECAB-D2C5-89993922BF06}"/>
              </a:ext>
            </a:extLst>
          </p:cNvPr>
          <p:cNvSpPr>
            <a:spLocks noGrp="1"/>
          </p:cNvSpPr>
          <p:nvPr>
            <p:ph type="title"/>
          </p:nvPr>
        </p:nvSpPr>
        <p:spPr/>
        <p:txBody>
          <a:bodyPr/>
          <a:lstStyle/>
          <a:p>
            <a:r>
              <a:rPr lang="en-US" dirty="0"/>
              <a:t>It looks random</a:t>
            </a:r>
          </a:p>
        </p:txBody>
      </p:sp>
      <p:sp>
        <p:nvSpPr>
          <p:cNvPr id="3" name="Content Placeholder 2">
            <a:extLst>
              <a:ext uri="{FF2B5EF4-FFF2-40B4-BE49-F238E27FC236}">
                <a16:creationId xmlns:a16="http://schemas.microsoft.com/office/drawing/2014/main" id="{AAA12671-6A6C-6A98-53AF-8EB14BB761F2}"/>
              </a:ext>
            </a:extLst>
          </p:cNvPr>
          <p:cNvSpPr>
            <a:spLocks noGrp="1"/>
          </p:cNvSpPr>
          <p:nvPr>
            <p:ph idx="1"/>
          </p:nvPr>
        </p:nvSpPr>
        <p:spPr/>
        <p:txBody>
          <a:bodyPr/>
          <a:lstStyle/>
          <a:p>
            <a:r>
              <a:rPr lang="en-US" dirty="0"/>
              <a:t>Here’s a sad statistical fact:</a:t>
            </a:r>
          </a:p>
          <a:p>
            <a:r>
              <a:rPr lang="en-US" dirty="0"/>
              <a:t>Randomness is impossible to predict</a:t>
            </a:r>
          </a:p>
          <a:p>
            <a:r>
              <a:rPr lang="en-US" dirty="0"/>
              <a:t>In fact, that’s definitional. </a:t>
            </a:r>
          </a:p>
          <a:p>
            <a:r>
              <a:rPr lang="en-US" dirty="0"/>
              <a:t>If we do end up “predicting” something that was randomly generated, we have definitely overfit our model</a:t>
            </a:r>
          </a:p>
          <a:p>
            <a:r>
              <a:rPr lang="en-US" dirty="0"/>
              <a:t>[why?]</a:t>
            </a:r>
          </a:p>
        </p:txBody>
      </p:sp>
    </p:spTree>
    <p:extLst>
      <p:ext uri="{BB962C8B-B14F-4D97-AF65-F5344CB8AC3E}">
        <p14:creationId xmlns:p14="http://schemas.microsoft.com/office/powerpoint/2010/main" val="1209006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72001663-5935-A405-4425-66367B168FDD}"/>
              </a:ext>
            </a:extLst>
          </p:cNvPr>
          <p:cNvPicPr>
            <a:picLocks noChangeAspect="1"/>
          </p:cNvPicPr>
          <p:nvPr/>
        </p:nvPicPr>
        <p:blipFill rotWithShape="1">
          <a:blip r:embed="rId2">
            <a:alphaModFix amt="50000"/>
          </a:blip>
          <a:srcRect t="2056" b="13674"/>
          <a:stretch/>
        </p:blipFill>
        <p:spPr>
          <a:xfrm>
            <a:off x="20" y="1"/>
            <a:ext cx="12191980" cy="6857999"/>
          </a:xfrm>
          <a:prstGeom prst="rect">
            <a:avLst/>
          </a:prstGeom>
        </p:spPr>
      </p:pic>
      <p:sp>
        <p:nvSpPr>
          <p:cNvPr id="2" name="Title 1">
            <a:extLst>
              <a:ext uri="{FF2B5EF4-FFF2-40B4-BE49-F238E27FC236}">
                <a16:creationId xmlns:a16="http://schemas.microsoft.com/office/drawing/2014/main" id="{4A9858FA-AC2C-88B9-C931-C44807A7F62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Questions?</a:t>
            </a:r>
          </a:p>
        </p:txBody>
      </p:sp>
    </p:spTree>
    <p:extLst>
      <p:ext uri="{BB962C8B-B14F-4D97-AF65-F5344CB8AC3E}">
        <p14:creationId xmlns:p14="http://schemas.microsoft.com/office/powerpoint/2010/main" val="168457058"/>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3F47A-0B22-1725-83FE-7F96EF74FE5F}"/>
              </a:ext>
            </a:extLst>
          </p:cNvPr>
          <p:cNvSpPr>
            <a:spLocks noGrp="1"/>
          </p:cNvSpPr>
          <p:nvPr>
            <p:ph type="title"/>
          </p:nvPr>
        </p:nvSpPr>
        <p:spPr/>
        <p:txBody>
          <a:bodyPr/>
          <a:lstStyle/>
          <a:p>
            <a:r>
              <a:rPr lang="en-US" dirty="0"/>
              <a:t>What does the randomness tell us?</a:t>
            </a:r>
          </a:p>
        </p:txBody>
      </p:sp>
      <p:sp>
        <p:nvSpPr>
          <p:cNvPr id="3" name="Content Placeholder 2">
            <a:extLst>
              <a:ext uri="{FF2B5EF4-FFF2-40B4-BE49-F238E27FC236}">
                <a16:creationId xmlns:a16="http://schemas.microsoft.com/office/drawing/2014/main" id="{033767F1-0A86-70CF-9757-A26411ADE528}"/>
              </a:ext>
            </a:extLst>
          </p:cNvPr>
          <p:cNvSpPr>
            <a:spLocks noGrp="1"/>
          </p:cNvSpPr>
          <p:nvPr>
            <p:ph idx="1"/>
          </p:nvPr>
        </p:nvSpPr>
        <p:spPr/>
        <p:txBody>
          <a:bodyPr/>
          <a:lstStyle/>
          <a:p>
            <a:r>
              <a:rPr lang="en-US" dirty="0"/>
              <a:t>[what do you think?]</a:t>
            </a:r>
          </a:p>
          <a:p>
            <a:r>
              <a:rPr lang="en-US" dirty="0"/>
              <a:t>It tells us that we’re “done”</a:t>
            </a:r>
          </a:p>
          <a:p>
            <a:r>
              <a:rPr lang="en-US" dirty="0"/>
              <a:t>Adding more decision trees is not going to help, and may very well hurt (because of overfitting)</a:t>
            </a:r>
          </a:p>
          <a:p>
            <a:endParaRPr lang="en-US" dirty="0"/>
          </a:p>
          <a:p>
            <a:r>
              <a:rPr lang="en-US" dirty="0"/>
              <a:t>Random aside: [how do we measure randomness?]</a:t>
            </a:r>
          </a:p>
          <a:p>
            <a:r>
              <a:rPr lang="en-US" dirty="0"/>
              <a:t>We can use entropy. </a:t>
            </a:r>
          </a:p>
        </p:txBody>
      </p:sp>
    </p:spTree>
    <p:extLst>
      <p:ext uri="{BB962C8B-B14F-4D97-AF65-F5344CB8AC3E}">
        <p14:creationId xmlns:p14="http://schemas.microsoft.com/office/powerpoint/2010/main" val="364064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CD99-5ECE-56FD-DB1B-046979F22969}"/>
              </a:ext>
            </a:extLst>
          </p:cNvPr>
          <p:cNvSpPr>
            <a:spLocks noGrp="1"/>
          </p:cNvSpPr>
          <p:nvPr>
            <p:ph type="title"/>
          </p:nvPr>
        </p:nvSpPr>
        <p:spPr/>
        <p:txBody>
          <a:bodyPr/>
          <a:lstStyle/>
          <a:p>
            <a:r>
              <a:rPr lang="en-US" dirty="0"/>
              <a:t>Let’s try it anyway</a:t>
            </a:r>
          </a:p>
        </p:txBody>
      </p:sp>
      <p:sp>
        <p:nvSpPr>
          <p:cNvPr id="3" name="Content Placeholder 2">
            <a:extLst>
              <a:ext uri="{FF2B5EF4-FFF2-40B4-BE49-F238E27FC236}">
                <a16:creationId xmlns:a16="http://schemas.microsoft.com/office/drawing/2014/main" id="{EBC31171-A0B4-86F4-1E94-361DD26B8344}"/>
              </a:ext>
            </a:extLst>
          </p:cNvPr>
          <p:cNvSpPr>
            <a:spLocks noGrp="1"/>
          </p:cNvSpPr>
          <p:nvPr>
            <p:ph idx="1"/>
          </p:nvPr>
        </p:nvSpPr>
        <p:spPr/>
        <p:txBody>
          <a:bodyPr/>
          <a:lstStyle/>
          <a:p>
            <a:r>
              <a:rPr lang="en-US" dirty="0"/>
              <a:t>Suppose we go one step further and try to predict those random residuals</a:t>
            </a:r>
          </a:p>
          <a:p>
            <a:r>
              <a:rPr lang="en-US" dirty="0"/>
              <a:t>What do you expect those residuals to be? (the residuals of the residuals of the residuals of the residuals)</a:t>
            </a:r>
          </a:p>
          <a:p>
            <a:r>
              <a:rPr lang="en-US" dirty="0"/>
              <a:t>[please make your guess now]</a:t>
            </a:r>
          </a:p>
        </p:txBody>
      </p:sp>
    </p:spTree>
    <p:extLst>
      <p:ext uri="{BB962C8B-B14F-4D97-AF65-F5344CB8AC3E}">
        <p14:creationId xmlns:p14="http://schemas.microsoft.com/office/powerpoint/2010/main" val="217533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CEA4-CFDD-E577-CE47-1A41CC95130B}"/>
              </a:ext>
            </a:extLst>
          </p:cNvPr>
          <p:cNvSpPr>
            <a:spLocks noGrp="1"/>
          </p:cNvSpPr>
          <p:nvPr>
            <p:ph type="title"/>
          </p:nvPr>
        </p:nvSpPr>
        <p:spPr/>
        <p:txBody>
          <a:bodyPr/>
          <a:lstStyle/>
          <a:p>
            <a:r>
              <a:rPr lang="en-US" dirty="0"/>
              <a:t>The quiz</a:t>
            </a:r>
          </a:p>
        </p:txBody>
      </p:sp>
      <p:sp>
        <p:nvSpPr>
          <p:cNvPr id="3" name="Content Placeholder 2">
            <a:extLst>
              <a:ext uri="{FF2B5EF4-FFF2-40B4-BE49-F238E27FC236}">
                <a16:creationId xmlns:a16="http://schemas.microsoft.com/office/drawing/2014/main" id="{7F1B69D0-F826-BE3E-6B2E-4B84FE5B9EF9}"/>
              </a:ext>
            </a:extLst>
          </p:cNvPr>
          <p:cNvSpPr>
            <a:spLocks noGrp="1"/>
          </p:cNvSpPr>
          <p:nvPr>
            <p:ph idx="1"/>
          </p:nvPr>
        </p:nvSpPr>
        <p:spPr/>
        <p:txBody>
          <a:bodyPr>
            <a:normAutofit/>
          </a:bodyPr>
          <a:lstStyle/>
          <a:p>
            <a:pPr marL="514350" indent="-514350">
              <a:buFont typeface="+mj-lt"/>
              <a:buAutoNum type="arabicPeriod"/>
            </a:pPr>
            <a:r>
              <a:rPr lang="en-US" sz="3600" dirty="0"/>
              <a:t>Calculate the Gini impurity of this bag:</a:t>
            </a:r>
            <a:br>
              <a:rPr lang="en-US" sz="3600" dirty="0"/>
            </a:br>
            <a:r>
              <a:rPr lang="en-US" sz="3600" dirty="0"/>
              <a:t>{ 10 * a, 5 * b, 5 * c } </a:t>
            </a:r>
          </a:p>
          <a:p>
            <a:pPr marL="514350" indent="-514350">
              <a:buFont typeface="+mj-lt"/>
              <a:buAutoNum type="arabicPeriod"/>
            </a:pPr>
            <a:r>
              <a:rPr lang="en-US" sz="3600" dirty="0"/>
              <a:t>Generate a tree with one inner node that classifies its training set with 100% accuracy and yields no entropy or Gini impurity. You only need to show the number of members of each class under each child.</a:t>
            </a:r>
          </a:p>
          <a:p>
            <a:pPr marL="514350" indent="-514350">
              <a:buFont typeface="+mj-lt"/>
              <a:buAutoNum type="arabicPeriod"/>
            </a:pPr>
            <a:r>
              <a:rPr lang="en-US" sz="3600" dirty="0"/>
              <a:t>How do we create, train, and predict a random forest with a max depth of 3 in </a:t>
            </a:r>
            <a:r>
              <a:rPr lang="en-US" sz="3600" dirty="0" err="1"/>
              <a:t>SciKit</a:t>
            </a:r>
            <a:r>
              <a:rPr lang="en-US" sz="3600" dirty="0"/>
              <a:t>-learn?</a:t>
            </a:r>
          </a:p>
        </p:txBody>
      </p:sp>
    </p:spTree>
    <p:extLst>
      <p:ext uri="{BB962C8B-B14F-4D97-AF65-F5344CB8AC3E}">
        <p14:creationId xmlns:p14="http://schemas.microsoft.com/office/powerpoint/2010/main" val="1253257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5881D-948D-EC01-4A16-2BD16B5A12CA}"/>
              </a:ext>
            </a:extLst>
          </p:cNvPr>
          <p:cNvSpPr>
            <a:spLocks noGrp="1"/>
          </p:cNvSpPr>
          <p:nvPr>
            <p:ph type="title"/>
          </p:nvPr>
        </p:nvSpPr>
        <p:spPr/>
        <p:txBody>
          <a:bodyPr/>
          <a:lstStyle/>
          <a:p>
            <a:r>
              <a:rPr lang="en-US" dirty="0"/>
              <a:t>Trying it out</a:t>
            </a:r>
          </a:p>
        </p:txBody>
      </p:sp>
      <p:sp>
        <p:nvSpPr>
          <p:cNvPr id="3" name="Content Placeholder 2">
            <a:extLst>
              <a:ext uri="{FF2B5EF4-FFF2-40B4-BE49-F238E27FC236}">
                <a16:creationId xmlns:a16="http://schemas.microsoft.com/office/drawing/2014/main" id="{403057B4-BB4B-8DC0-09E5-EDC861F00872}"/>
              </a:ext>
            </a:extLst>
          </p:cNvPr>
          <p:cNvSpPr>
            <a:spLocks noGrp="1"/>
          </p:cNvSpPr>
          <p:nvPr>
            <p:ph idx="1"/>
          </p:nvPr>
        </p:nvSpPr>
        <p:spPr/>
        <p:txBody>
          <a:bodyPr/>
          <a:lstStyle/>
          <a:p>
            <a:pPr marL="0" indent="0">
              <a:buNone/>
            </a:pPr>
            <a:r>
              <a:rPr lang="en-US" dirty="0"/>
              <a:t>dr4 = </a:t>
            </a:r>
            <a:r>
              <a:rPr lang="en-US" dirty="0" err="1"/>
              <a:t>DecisionTreeRegressor</a:t>
            </a:r>
            <a:r>
              <a:rPr lang="en-US" dirty="0"/>
              <a:t>( </a:t>
            </a:r>
            <a:r>
              <a:rPr lang="en-US" dirty="0" err="1"/>
              <a:t>max_depth</a:t>
            </a:r>
            <a:r>
              <a:rPr lang="en-US" dirty="0"/>
              <a:t> = 2 )</a:t>
            </a:r>
            <a:br>
              <a:rPr lang="en-US" dirty="0"/>
            </a:br>
            <a:r>
              <a:rPr lang="en-US" dirty="0"/>
              <a:t>dr4.fit( </a:t>
            </a:r>
            <a:r>
              <a:rPr lang="en-US" dirty="0" err="1"/>
              <a:t>xs</a:t>
            </a:r>
            <a:r>
              <a:rPr lang="en-US" dirty="0"/>
              <a:t>, rs3 )</a:t>
            </a:r>
            <a:br>
              <a:rPr lang="en-US" dirty="0"/>
            </a:br>
            <a:r>
              <a:rPr lang="en-US" dirty="0"/>
              <a:t>rs4 = dr4.predict( </a:t>
            </a:r>
            <a:r>
              <a:rPr lang="en-US" dirty="0" err="1"/>
              <a:t>xs</a:t>
            </a:r>
            <a:r>
              <a:rPr lang="en-US" dirty="0"/>
              <a:t> ) - rs3</a:t>
            </a:r>
          </a:p>
          <a:p>
            <a:pPr marL="0" indent="0">
              <a:buNone/>
            </a:pPr>
            <a:endParaRPr lang="en-US" dirty="0"/>
          </a:p>
          <a:p>
            <a:pPr marL="0" indent="0">
              <a:buNone/>
            </a:pPr>
            <a:r>
              <a:rPr lang="en-US" dirty="0" err="1"/>
              <a:t>plt.scatter</a:t>
            </a:r>
            <a:r>
              <a:rPr lang="en-US" dirty="0"/>
              <a:t>( </a:t>
            </a:r>
            <a:r>
              <a:rPr lang="en-US" dirty="0" err="1"/>
              <a:t>xs</a:t>
            </a:r>
            <a:r>
              <a:rPr lang="en-US" dirty="0"/>
              <a:t>, rs4 )</a:t>
            </a:r>
          </a:p>
        </p:txBody>
      </p:sp>
    </p:spTree>
    <p:extLst>
      <p:ext uri="{BB962C8B-B14F-4D97-AF65-F5344CB8AC3E}">
        <p14:creationId xmlns:p14="http://schemas.microsoft.com/office/powerpoint/2010/main" val="2253767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3FCA-894B-043C-FBA1-8AE65F461B10}"/>
              </a:ext>
            </a:extLst>
          </p:cNvPr>
          <p:cNvSpPr>
            <a:spLocks noGrp="1"/>
          </p:cNvSpPr>
          <p:nvPr>
            <p:ph type="title"/>
          </p:nvPr>
        </p:nvSpPr>
        <p:spPr/>
        <p:txBody>
          <a:bodyPr/>
          <a:lstStyle/>
          <a:p>
            <a:r>
              <a:rPr lang="en-US" dirty="0"/>
              <a:t>The results</a:t>
            </a:r>
          </a:p>
        </p:txBody>
      </p:sp>
      <p:sp>
        <p:nvSpPr>
          <p:cNvPr id="3" name="Content Placeholder 2">
            <a:extLst>
              <a:ext uri="{FF2B5EF4-FFF2-40B4-BE49-F238E27FC236}">
                <a16:creationId xmlns:a16="http://schemas.microsoft.com/office/drawing/2014/main" id="{3A84AF96-A096-2752-3D92-874EA0B34F58}"/>
              </a:ext>
            </a:extLst>
          </p:cNvPr>
          <p:cNvSpPr>
            <a:spLocks noGrp="1"/>
          </p:cNvSpPr>
          <p:nvPr>
            <p:ph idx="1"/>
          </p:nvPr>
        </p:nvSpPr>
        <p:spPr/>
        <p:txBody>
          <a:bodyPr/>
          <a:lstStyle/>
          <a:p>
            <a:r>
              <a:rPr lang="en-US"/>
              <a:t>They got slightly worse. [let’s compare]</a:t>
            </a:r>
            <a:endParaRPr lang="en-US" dirty="0"/>
          </a:p>
        </p:txBody>
      </p:sp>
      <p:pic>
        <p:nvPicPr>
          <p:cNvPr id="5" name="Picture 4" descr="Scatter plot of 4th degree residuals. They got slightly more random than the 3rd degree ones.">
            <a:extLst>
              <a:ext uri="{FF2B5EF4-FFF2-40B4-BE49-F238E27FC236}">
                <a16:creationId xmlns:a16="http://schemas.microsoft.com/office/drawing/2014/main" id="{293251F6-F659-B5DB-E59D-C4DC3D871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093" y="2292547"/>
            <a:ext cx="6491917" cy="4351338"/>
          </a:xfrm>
          <a:prstGeom prst="rect">
            <a:avLst/>
          </a:prstGeom>
        </p:spPr>
      </p:pic>
    </p:spTree>
    <p:extLst>
      <p:ext uri="{BB962C8B-B14F-4D97-AF65-F5344CB8AC3E}">
        <p14:creationId xmlns:p14="http://schemas.microsoft.com/office/powerpoint/2010/main" val="24565058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180B9-821C-D88E-A58E-1629103227F1}"/>
              </a:ext>
            </a:extLst>
          </p:cNvPr>
          <p:cNvSpPr>
            <a:spLocks noGrp="1"/>
          </p:cNvSpPr>
          <p:nvPr>
            <p:ph type="title"/>
          </p:nvPr>
        </p:nvSpPr>
        <p:spPr/>
        <p:txBody>
          <a:bodyPr/>
          <a:lstStyle/>
          <a:p>
            <a:r>
              <a:rPr lang="en-US" dirty="0"/>
              <a:t>The results (2)</a:t>
            </a:r>
          </a:p>
        </p:txBody>
      </p:sp>
      <p:sp>
        <p:nvSpPr>
          <p:cNvPr id="3" name="Content Placeholder 2">
            <a:extLst>
              <a:ext uri="{FF2B5EF4-FFF2-40B4-BE49-F238E27FC236}">
                <a16:creationId xmlns:a16="http://schemas.microsoft.com/office/drawing/2014/main" id="{20F93743-94DB-C532-A5B1-73A5474D7D03}"/>
              </a:ext>
            </a:extLst>
          </p:cNvPr>
          <p:cNvSpPr>
            <a:spLocks noGrp="1"/>
          </p:cNvSpPr>
          <p:nvPr>
            <p:ph idx="1"/>
          </p:nvPr>
        </p:nvSpPr>
        <p:spPr/>
        <p:txBody>
          <a:bodyPr/>
          <a:lstStyle/>
          <a:p>
            <a:r>
              <a:rPr lang="en-US" dirty="0"/>
              <a:t>If you compare with the previous residuals, they are roughly as random, but there’s a little more variance</a:t>
            </a:r>
          </a:p>
          <a:p>
            <a:r>
              <a:rPr lang="en-US" dirty="0"/>
              <a:t>The max value is larger now. The variance seems a bit worse.</a:t>
            </a:r>
          </a:p>
          <a:p>
            <a:r>
              <a:rPr lang="en-US" dirty="0"/>
              <a:t>Otherwise, it still looks random.</a:t>
            </a:r>
          </a:p>
        </p:txBody>
      </p:sp>
    </p:spTree>
    <p:extLst>
      <p:ext uri="{BB962C8B-B14F-4D97-AF65-F5344CB8AC3E}">
        <p14:creationId xmlns:p14="http://schemas.microsoft.com/office/powerpoint/2010/main" val="1197732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8FBC-DF83-0AEF-BCC4-546C8DBEA81F}"/>
              </a:ext>
            </a:extLst>
          </p:cNvPr>
          <p:cNvSpPr>
            <a:spLocks noGrp="1"/>
          </p:cNvSpPr>
          <p:nvPr>
            <p:ph type="title"/>
          </p:nvPr>
        </p:nvSpPr>
        <p:spPr/>
        <p:txBody>
          <a:bodyPr/>
          <a:lstStyle/>
          <a:p>
            <a:r>
              <a:rPr lang="en-US" dirty="0"/>
              <a:t>Making the prediction</a:t>
            </a:r>
          </a:p>
        </p:txBody>
      </p:sp>
      <p:sp>
        <p:nvSpPr>
          <p:cNvPr id="3" name="Content Placeholder 2">
            <a:extLst>
              <a:ext uri="{FF2B5EF4-FFF2-40B4-BE49-F238E27FC236}">
                <a16:creationId xmlns:a16="http://schemas.microsoft.com/office/drawing/2014/main" id="{54993680-7C24-36EC-2949-A99D5104B43B}"/>
              </a:ext>
            </a:extLst>
          </p:cNvPr>
          <p:cNvSpPr>
            <a:spLocks noGrp="1"/>
          </p:cNvSpPr>
          <p:nvPr>
            <p:ph idx="1"/>
          </p:nvPr>
        </p:nvSpPr>
        <p:spPr/>
        <p:txBody>
          <a:bodyPr/>
          <a:lstStyle/>
          <a:p>
            <a:r>
              <a:rPr lang="en-US" dirty="0"/>
              <a:t>Remember, the trees were predicting the errors of the previous trees.</a:t>
            </a:r>
          </a:p>
          <a:p>
            <a:r>
              <a:rPr lang="en-US" dirty="0"/>
              <a:t>To construct a prediction out of that, we take the prediction from the original tree, and:</a:t>
            </a:r>
          </a:p>
          <a:p>
            <a:pPr lvl="1"/>
            <a:r>
              <a:rPr lang="en-US" dirty="0"/>
              <a:t>Add the prediction of the residuals</a:t>
            </a:r>
          </a:p>
          <a:p>
            <a:pPr lvl="1"/>
            <a:r>
              <a:rPr lang="en-US" dirty="0"/>
              <a:t>And the prediction of the residuals of the residuals</a:t>
            </a:r>
          </a:p>
          <a:p>
            <a:pPr lvl="1"/>
            <a:r>
              <a:rPr lang="en-US" dirty="0"/>
              <a:t>And the prediction of the residuals of the residuals of the residuals</a:t>
            </a:r>
          </a:p>
          <a:p>
            <a:pPr lvl="1"/>
            <a:r>
              <a:rPr lang="en-US" dirty="0"/>
              <a:t>etc. </a:t>
            </a:r>
          </a:p>
          <a:p>
            <a:r>
              <a:rPr lang="en-US" dirty="0"/>
              <a:t>How do we do that?</a:t>
            </a:r>
          </a:p>
        </p:txBody>
      </p:sp>
    </p:spTree>
    <p:extLst>
      <p:ext uri="{BB962C8B-B14F-4D97-AF65-F5344CB8AC3E}">
        <p14:creationId xmlns:p14="http://schemas.microsoft.com/office/powerpoint/2010/main" val="2429877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AD11A-1EAF-1D83-1A7A-87E09FB4227C}"/>
              </a:ext>
            </a:extLst>
          </p:cNvPr>
          <p:cNvSpPr>
            <a:spLocks noGrp="1"/>
          </p:cNvSpPr>
          <p:nvPr>
            <p:ph type="title"/>
          </p:nvPr>
        </p:nvSpPr>
        <p:spPr/>
        <p:txBody>
          <a:bodyPr/>
          <a:lstStyle/>
          <a:p>
            <a:r>
              <a:rPr lang="en-US" dirty="0"/>
              <a:t>Making the prediction (2)</a:t>
            </a:r>
          </a:p>
        </p:txBody>
      </p:sp>
      <p:sp>
        <p:nvSpPr>
          <p:cNvPr id="3" name="Content Placeholder 2">
            <a:extLst>
              <a:ext uri="{FF2B5EF4-FFF2-40B4-BE49-F238E27FC236}">
                <a16:creationId xmlns:a16="http://schemas.microsoft.com/office/drawing/2014/main" id="{4B3259BE-074C-3B31-1CFA-30E781395EF1}"/>
              </a:ext>
            </a:extLst>
          </p:cNvPr>
          <p:cNvSpPr>
            <a:spLocks noGrp="1"/>
          </p:cNvSpPr>
          <p:nvPr>
            <p:ph idx="1"/>
          </p:nvPr>
        </p:nvSpPr>
        <p:spPr/>
        <p:txBody>
          <a:bodyPr/>
          <a:lstStyle/>
          <a:p>
            <a:r>
              <a:rPr lang="en-US" dirty="0"/>
              <a:t>We stored the prediction of the first tree in p1, the second in p2, etc.</a:t>
            </a:r>
          </a:p>
          <a:p>
            <a:r>
              <a:rPr lang="en-US" dirty="0"/>
              <a:t>Just add them together:</a:t>
            </a:r>
          </a:p>
          <a:p>
            <a:r>
              <a:rPr lang="en-US" dirty="0"/>
              <a:t>Predicted y = p1 + p2 + p3</a:t>
            </a:r>
          </a:p>
          <a:p>
            <a:r>
              <a:rPr lang="en-US" dirty="0"/>
              <a:t>Remember, p1 was the prediction our first tree trying its best</a:t>
            </a:r>
          </a:p>
          <a:p>
            <a:r>
              <a:rPr lang="en-US" dirty="0"/>
              <a:t>p2 was the prediction of the second tree, trying to guess how p1 was wrong. A residual of 1 is like saying “you should have been 1 higher for this value”, so if we add these residuals, we expect to more closely match the value we’re predicting.</a:t>
            </a:r>
          </a:p>
        </p:txBody>
      </p:sp>
    </p:spTree>
    <p:extLst>
      <p:ext uri="{BB962C8B-B14F-4D97-AF65-F5344CB8AC3E}">
        <p14:creationId xmlns:p14="http://schemas.microsoft.com/office/powerpoint/2010/main" val="2301305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E9DE-4AFA-764E-3BA1-C365E2CD11D6}"/>
              </a:ext>
            </a:extLst>
          </p:cNvPr>
          <p:cNvSpPr>
            <a:spLocks noGrp="1"/>
          </p:cNvSpPr>
          <p:nvPr>
            <p:ph type="title"/>
          </p:nvPr>
        </p:nvSpPr>
        <p:spPr/>
        <p:txBody>
          <a:bodyPr/>
          <a:lstStyle/>
          <a:p>
            <a:r>
              <a:rPr lang="en-US" dirty="0"/>
              <a:t>What it looks like</a:t>
            </a:r>
          </a:p>
        </p:txBody>
      </p:sp>
      <p:sp>
        <p:nvSpPr>
          <p:cNvPr id="3" name="Content Placeholder 2">
            <a:extLst>
              <a:ext uri="{FF2B5EF4-FFF2-40B4-BE49-F238E27FC236}">
                <a16:creationId xmlns:a16="http://schemas.microsoft.com/office/drawing/2014/main" id="{34E1D2EF-7C18-A3F7-6852-DB40D534D1B2}"/>
              </a:ext>
            </a:extLst>
          </p:cNvPr>
          <p:cNvSpPr>
            <a:spLocks noGrp="1"/>
          </p:cNvSpPr>
          <p:nvPr>
            <p:ph idx="1"/>
          </p:nvPr>
        </p:nvSpPr>
        <p:spPr/>
        <p:txBody>
          <a:bodyPr/>
          <a:lstStyle/>
          <a:p>
            <a:r>
              <a:rPr lang="en-US" dirty="0" err="1"/>
              <a:t>plt.scatter</a:t>
            </a:r>
            <a:r>
              <a:rPr lang="en-US" dirty="0"/>
              <a:t>( </a:t>
            </a:r>
            <a:r>
              <a:rPr lang="en-US" dirty="0" err="1"/>
              <a:t>xs</a:t>
            </a:r>
            <a:r>
              <a:rPr lang="en-US" dirty="0"/>
              <a:t>, </a:t>
            </a:r>
            <a:r>
              <a:rPr lang="en-US" dirty="0" err="1"/>
              <a:t>ys</a:t>
            </a:r>
            <a:r>
              <a:rPr lang="en-US" dirty="0"/>
              <a:t> )</a:t>
            </a:r>
            <a:br>
              <a:rPr lang="en-US" dirty="0"/>
            </a:br>
            <a:r>
              <a:rPr lang="en-US" dirty="0" err="1"/>
              <a:t>plt.scatter</a:t>
            </a:r>
            <a:r>
              <a:rPr lang="en-US" dirty="0"/>
              <a:t>( </a:t>
            </a:r>
            <a:r>
              <a:rPr lang="en-US" dirty="0" err="1"/>
              <a:t>xs</a:t>
            </a:r>
            <a:r>
              <a:rPr lang="en-US" dirty="0"/>
              <a:t>, p1 + p2 + p3 )</a:t>
            </a:r>
          </a:p>
        </p:txBody>
      </p:sp>
      <p:pic>
        <p:nvPicPr>
          <p:cNvPr id="5" name="Picture 4" descr="Chart showing predictions ">
            <a:extLst>
              <a:ext uri="{FF2B5EF4-FFF2-40B4-BE49-F238E27FC236}">
                <a16:creationId xmlns:a16="http://schemas.microsoft.com/office/drawing/2014/main" id="{EC9DFED6-DBA1-029C-DE7F-5275AF534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697" y="2692597"/>
            <a:ext cx="6298493" cy="4165403"/>
          </a:xfrm>
          <a:prstGeom prst="rect">
            <a:avLst/>
          </a:prstGeom>
        </p:spPr>
      </p:pic>
    </p:spTree>
    <p:extLst>
      <p:ext uri="{BB962C8B-B14F-4D97-AF65-F5344CB8AC3E}">
        <p14:creationId xmlns:p14="http://schemas.microsoft.com/office/powerpoint/2010/main" val="4843377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FDB5-6406-ACC4-BCEE-EE4473D64C83}"/>
              </a:ext>
            </a:extLst>
          </p:cNvPr>
          <p:cNvSpPr>
            <a:spLocks noGrp="1"/>
          </p:cNvSpPr>
          <p:nvPr>
            <p:ph type="title"/>
          </p:nvPr>
        </p:nvSpPr>
        <p:spPr/>
        <p:txBody>
          <a:bodyPr/>
          <a:lstStyle/>
          <a:p>
            <a:r>
              <a:rPr lang="en-US" dirty="0"/>
              <a:t>What this means</a:t>
            </a:r>
          </a:p>
        </p:txBody>
      </p:sp>
      <p:sp>
        <p:nvSpPr>
          <p:cNvPr id="3" name="Content Placeholder 2">
            <a:extLst>
              <a:ext uri="{FF2B5EF4-FFF2-40B4-BE49-F238E27FC236}">
                <a16:creationId xmlns:a16="http://schemas.microsoft.com/office/drawing/2014/main" id="{C1D38970-6CE0-8F18-7997-B95805530CCA}"/>
              </a:ext>
            </a:extLst>
          </p:cNvPr>
          <p:cNvSpPr>
            <a:spLocks noGrp="1"/>
          </p:cNvSpPr>
          <p:nvPr>
            <p:ph idx="1"/>
          </p:nvPr>
        </p:nvSpPr>
        <p:spPr/>
        <p:txBody>
          <a:bodyPr/>
          <a:lstStyle/>
          <a:p>
            <a:r>
              <a:rPr lang="en-US" dirty="0"/>
              <a:t>We can use gradient boosting to improve our results.</a:t>
            </a:r>
          </a:p>
          <a:p>
            <a:r>
              <a:rPr lang="en-US" dirty="0"/>
              <a:t>Notice: we got decent results. It looks like the tree is predicting the data will, with a couple of instances of fitting noise</a:t>
            </a:r>
          </a:p>
          <a:p>
            <a:r>
              <a:rPr lang="en-US" dirty="0"/>
              <a:t>There’s a limit to how far we can go, we can’t apply this infinitely.</a:t>
            </a:r>
          </a:p>
        </p:txBody>
      </p:sp>
    </p:spTree>
    <p:extLst>
      <p:ext uri="{BB962C8B-B14F-4D97-AF65-F5344CB8AC3E}">
        <p14:creationId xmlns:p14="http://schemas.microsoft.com/office/powerpoint/2010/main" val="3738779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72001663-5935-A405-4425-66367B168FDD}"/>
              </a:ext>
            </a:extLst>
          </p:cNvPr>
          <p:cNvPicPr>
            <a:picLocks noChangeAspect="1"/>
          </p:cNvPicPr>
          <p:nvPr/>
        </p:nvPicPr>
        <p:blipFill rotWithShape="1">
          <a:blip r:embed="rId2">
            <a:alphaModFix amt="50000"/>
          </a:blip>
          <a:srcRect t="2056" b="13674"/>
          <a:stretch/>
        </p:blipFill>
        <p:spPr>
          <a:xfrm>
            <a:off x="20" y="1"/>
            <a:ext cx="12191980" cy="6857999"/>
          </a:xfrm>
          <a:prstGeom prst="rect">
            <a:avLst/>
          </a:prstGeom>
        </p:spPr>
      </p:pic>
      <p:sp>
        <p:nvSpPr>
          <p:cNvPr id="2" name="Title 1">
            <a:extLst>
              <a:ext uri="{FF2B5EF4-FFF2-40B4-BE49-F238E27FC236}">
                <a16:creationId xmlns:a16="http://schemas.microsoft.com/office/drawing/2014/main" id="{4A9858FA-AC2C-88B9-C931-C44807A7F62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Questions?</a:t>
            </a:r>
          </a:p>
        </p:txBody>
      </p:sp>
    </p:spTree>
    <p:extLst>
      <p:ext uri="{BB962C8B-B14F-4D97-AF65-F5344CB8AC3E}">
        <p14:creationId xmlns:p14="http://schemas.microsoft.com/office/powerpoint/2010/main" val="614654404"/>
      </p:ext>
    </p:extLst>
  </p:cSld>
  <p:clrMapOvr>
    <a:overrideClrMapping bg1="dk1" tx1="lt1" bg2="dk2" tx2="lt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3A02-42E6-F931-076F-6CA82DB56A4D}"/>
              </a:ext>
            </a:extLst>
          </p:cNvPr>
          <p:cNvSpPr>
            <a:spLocks noGrp="1"/>
          </p:cNvSpPr>
          <p:nvPr>
            <p:ph type="title"/>
          </p:nvPr>
        </p:nvSpPr>
        <p:spPr/>
        <p:txBody>
          <a:bodyPr/>
          <a:lstStyle/>
          <a:p>
            <a:r>
              <a:rPr lang="en-US" dirty="0"/>
              <a:t>What about other predictors?</a:t>
            </a:r>
          </a:p>
        </p:txBody>
      </p:sp>
      <p:sp>
        <p:nvSpPr>
          <p:cNvPr id="3" name="Content Placeholder 2">
            <a:extLst>
              <a:ext uri="{FF2B5EF4-FFF2-40B4-BE49-F238E27FC236}">
                <a16:creationId xmlns:a16="http://schemas.microsoft.com/office/drawing/2014/main" id="{E1CAFFD1-6F9C-44EF-A208-50140FCF3FBA}"/>
              </a:ext>
            </a:extLst>
          </p:cNvPr>
          <p:cNvSpPr>
            <a:spLocks noGrp="1"/>
          </p:cNvSpPr>
          <p:nvPr>
            <p:ph idx="1"/>
          </p:nvPr>
        </p:nvSpPr>
        <p:spPr/>
        <p:txBody>
          <a:bodyPr/>
          <a:lstStyle/>
          <a:p>
            <a:r>
              <a:rPr lang="en-US" dirty="0"/>
              <a:t>We could try linear regression</a:t>
            </a:r>
          </a:p>
          <a:p>
            <a:r>
              <a:rPr lang="en-US" dirty="0"/>
              <a:t>[What do you think will happen?]</a:t>
            </a:r>
          </a:p>
        </p:txBody>
      </p:sp>
    </p:spTree>
    <p:extLst>
      <p:ext uri="{BB962C8B-B14F-4D97-AF65-F5344CB8AC3E}">
        <p14:creationId xmlns:p14="http://schemas.microsoft.com/office/powerpoint/2010/main" val="22951581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8618-41CC-CB11-CBD0-A85F4A55A546}"/>
              </a:ext>
            </a:extLst>
          </p:cNvPr>
          <p:cNvSpPr>
            <a:spLocks noGrp="1"/>
          </p:cNvSpPr>
          <p:nvPr>
            <p:ph type="title"/>
          </p:nvPr>
        </p:nvSpPr>
        <p:spPr/>
        <p:txBody>
          <a:bodyPr/>
          <a:lstStyle/>
          <a:p>
            <a:r>
              <a:rPr lang="en-US" dirty="0"/>
              <a:t>First run</a:t>
            </a:r>
          </a:p>
        </p:txBody>
      </p:sp>
      <p:sp>
        <p:nvSpPr>
          <p:cNvPr id="7" name="Content Placeholder 6">
            <a:extLst>
              <a:ext uri="{FF2B5EF4-FFF2-40B4-BE49-F238E27FC236}">
                <a16:creationId xmlns:a16="http://schemas.microsoft.com/office/drawing/2014/main" id="{E3FA7523-3385-7D98-5C31-914A7DFF2C2C}"/>
              </a:ext>
            </a:extLst>
          </p:cNvPr>
          <p:cNvSpPr>
            <a:spLocks noGrp="1"/>
          </p:cNvSpPr>
          <p:nvPr>
            <p:ph idx="1"/>
          </p:nvPr>
        </p:nvSpPr>
        <p:spPr/>
        <p:txBody>
          <a:bodyPr/>
          <a:lstStyle/>
          <a:p>
            <a:r>
              <a:rPr lang="en-US" dirty="0"/>
              <a:t>Blue is original </a:t>
            </a:r>
            <a:r>
              <a:rPr lang="en-US" dirty="0" err="1"/>
              <a:t>ys</a:t>
            </a:r>
            <a:r>
              <a:rPr lang="en-US" dirty="0"/>
              <a:t>, orange is predicted line, green is residuals </a:t>
            </a:r>
          </a:p>
        </p:txBody>
      </p:sp>
      <p:pic>
        <p:nvPicPr>
          <p:cNvPr id="9" name="Picture 8" descr="Scatter plot showing linear regression trying to predict the data from before. The results are not great.&#10;">
            <a:extLst>
              <a:ext uri="{FF2B5EF4-FFF2-40B4-BE49-F238E27FC236}">
                <a16:creationId xmlns:a16="http://schemas.microsoft.com/office/drawing/2014/main" id="{01226092-7C78-1963-30DB-374F837D1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899" y="2368747"/>
            <a:ext cx="6824389" cy="4489253"/>
          </a:xfrm>
          <a:prstGeom prst="rect">
            <a:avLst/>
          </a:prstGeom>
        </p:spPr>
      </p:pic>
    </p:spTree>
    <p:extLst>
      <p:ext uri="{BB962C8B-B14F-4D97-AF65-F5344CB8AC3E}">
        <p14:creationId xmlns:p14="http://schemas.microsoft.com/office/powerpoint/2010/main" val="3339781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0938-0147-C4E3-88E2-5BA7FDD8AD4D}"/>
              </a:ext>
            </a:extLst>
          </p:cNvPr>
          <p:cNvSpPr>
            <a:spLocks noGrp="1"/>
          </p:cNvSpPr>
          <p:nvPr>
            <p:ph type="title"/>
          </p:nvPr>
        </p:nvSpPr>
        <p:spPr/>
        <p:txBody>
          <a:bodyPr/>
          <a:lstStyle/>
          <a:p>
            <a:r>
              <a:rPr lang="en-US" dirty="0"/>
              <a:t>Quiz answers</a:t>
            </a:r>
          </a:p>
        </p:txBody>
      </p:sp>
      <p:sp>
        <p:nvSpPr>
          <p:cNvPr id="3" name="Content Placeholder 2">
            <a:extLst>
              <a:ext uri="{FF2B5EF4-FFF2-40B4-BE49-F238E27FC236}">
                <a16:creationId xmlns:a16="http://schemas.microsoft.com/office/drawing/2014/main" id="{B9AF214A-4A90-8FFC-8494-718B09597D40}"/>
              </a:ext>
            </a:extLst>
          </p:cNvPr>
          <p:cNvSpPr>
            <a:spLocks noGrp="1"/>
          </p:cNvSpPr>
          <p:nvPr>
            <p:ph idx="1"/>
          </p:nvPr>
        </p:nvSpPr>
        <p:spPr/>
        <p:txBody>
          <a:bodyPr/>
          <a:lstStyle/>
          <a:p>
            <a:pPr marL="514350" indent="-514350">
              <a:buFont typeface="+mj-lt"/>
              <a:buAutoNum type="arabicPeriod"/>
            </a:pPr>
            <a:r>
              <a:rPr lang="en-US" dirty="0"/>
              <a:t>1 - .5*.5 - .25*.25 - .25*.25 = 1- .25 - .125 - .125 = .5</a:t>
            </a:r>
          </a:p>
          <a:p>
            <a:pPr marL="514350" indent="-514350">
              <a:buFont typeface="+mj-lt"/>
              <a:buAutoNum type="arabicPeriod"/>
            </a:pPr>
            <a:br>
              <a:rPr lang="en-US" dirty="0"/>
            </a:br>
            <a:br>
              <a:rPr lang="en-US" dirty="0"/>
            </a:br>
            <a:br>
              <a:rPr lang="en-US" dirty="0"/>
            </a:br>
            <a:br>
              <a:rPr lang="en-US" dirty="0"/>
            </a:br>
            <a:br>
              <a:rPr lang="en-US" dirty="0"/>
            </a:br>
            <a:r>
              <a:rPr lang="en-US" dirty="0"/>
              <a:t> </a:t>
            </a:r>
          </a:p>
          <a:p>
            <a:pPr marL="514350" indent="-514350">
              <a:buFont typeface="+mj-lt"/>
              <a:buAutoNum type="arabicPeriod"/>
            </a:pPr>
            <a:r>
              <a:rPr lang="en-US" dirty="0"/>
              <a:t>forest = </a:t>
            </a:r>
            <a:r>
              <a:rPr lang="en-US" dirty="0" err="1"/>
              <a:t>RandomForestClassifier</a:t>
            </a:r>
            <a:r>
              <a:rPr lang="en-US" dirty="0"/>
              <a:t>( </a:t>
            </a:r>
            <a:r>
              <a:rPr lang="en-US" dirty="0" err="1"/>
              <a:t>max_depth</a:t>
            </a:r>
            <a:r>
              <a:rPr lang="en-US" dirty="0"/>
              <a:t> = 3 )</a:t>
            </a:r>
            <a:br>
              <a:rPr lang="en-US" dirty="0"/>
            </a:br>
            <a:r>
              <a:rPr lang="en-US" dirty="0" err="1"/>
              <a:t>forest.fit</a:t>
            </a:r>
            <a:r>
              <a:rPr lang="en-US" dirty="0"/>
              <a:t>( </a:t>
            </a:r>
            <a:r>
              <a:rPr lang="en-US" dirty="0" err="1"/>
              <a:t>train_x</a:t>
            </a:r>
            <a:r>
              <a:rPr lang="en-US" dirty="0"/>
              <a:t>, </a:t>
            </a:r>
            <a:r>
              <a:rPr lang="en-US" dirty="0" err="1"/>
              <a:t>train_y</a:t>
            </a:r>
            <a:r>
              <a:rPr lang="en-US" dirty="0"/>
              <a:t> )</a:t>
            </a:r>
            <a:br>
              <a:rPr lang="en-US" dirty="0"/>
            </a:br>
            <a:r>
              <a:rPr lang="en-US" dirty="0"/>
              <a:t>predictions = </a:t>
            </a:r>
            <a:r>
              <a:rPr lang="en-US" dirty="0" err="1"/>
              <a:t>forest.predict</a:t>
            </a:r>
            <a:r>
              <a:rPr lang="en-US" dirty="0"/>
              <a:t>( </a:t>
            </a:r>
            <a:r>
              <a:rPr lang="en-US" dirty="0" err="1"/>
              <a:t>test_x</a:t>
            </a:r>
            <a:r>
              <a:rPr lang="en-US" dirty="0"/>
              <a:t> )</a:t>
            </a:r>
          </a:p>
        </p:txBody>
      </p:sp>
      <p:sp>
        <p:nvSpPr>
          <p:cNvPr id="4" name="Rectangle: Rounded Corners 3">
            <a:extLst>
              <a:ext uri="{FF2B5EF4-FFF2-40B4-BE49-F238E27FC236}">
                <a16:creationId xmlns:a16="http://schemas.microsoft.com/office/drawing/2014/main" id="{9BD16667-E152-5C31-B3CF-F89E356E1724}"/>
              </a:ext>
            </a:extLst>
          </p:cNvPr>
          <p:cNvSpPr/>
          <p:nvPr/>
        </p:nvSpPr>
        <p:spPr>
          <a:xfrm>
            <a:off x="4040126" y="2566650"/>
            <a:ext cx="1733862" cy="9403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Something</a:t>
            </a:r>
            <a:br>
              <a:rPr lang="en-US" sz="2400" dirty="0"/>
            </a:br>
            <a:r>
              <a:rPr lang="en-US" sz="2400" dirty="0"/>
              <a:t>[53, 79]</a:t>
            </a:r>
          </a:p>
        </p:txBody>
      </p:sp>
      <p:sp>
        <p:nvSpPr>
          <p:cNvPr id="5" name="Rectangle: Rounded Corners 4">
            <a:extLst>
              <a:ext uri="{FF2B5EF4-FFF2-40B4-BE49-F238E27FC236}">
                <a16:creationId xmlns:a16="http://schemas.microsoft.com/office/drawing/2014/main" id="{820D10D3-EB66-F060-899E-358CE7330F27}"/>
              </a:ext>
            </a:extLst>
          </p:cNvPr>
          <p:cNvSpPr/>
          <p:nvPr/>
        </p:nvSpPr>
        <p:spPr>
          <a:xfrm>
            <a:off x="5436709" y="3959121"/>
            <a:ext cx="1524000" cy="558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[0,79]</a:t>
            </a:r>
          </a:p>
        </p:txBody>
      </p:sp>
      <p:sp>
        <p:nvSpPr>
          <p:cNvPr id="6" name="Rectangle: Rounded Corners 5">
            <a:extLst>
              <a:ext uri="{FF2B5EF4-FFF2-40B4-BE49-F238E27FC236}">
                <a16:creationId xmlns:a16="http://schemas.microsoft.com/office/drawing/2014/main" id="{C13E7308-71A8-0A2F-6F44-193EA4419809}"/>
              </a:ext>
            </a:extLst>
          </p:cNvPr>
          <p:cNvSpPr/>
          <p:nvPr/>
        </p:nvSpPr>
        <p:spPr>
          <a:xfrm>
            <a:off x="3040781" y="3959121"/>
            <a:ext cx="1524000" cy="558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[53,0]</a:t>
            </a:r>
          </a:p>
        </p:txBody>
      </p:sp>
      <p:cxnSp>
        <p:nvCxnSpPr>
          <p:cNvPr id="7" name="Straight Arrow Connector 6">
            <a:extLst>
              <a:ext uri="{FF2B5EF4-FFF2-40B4-BE49-F238E27FC236}">
                <a16:creationId xmlns:a16="http://schemas.microsoft.com/office/drawing/2014/main" id="{6D30F735-A2A6-387C-F24A-74447443FB1F}"/>
              </a:ext>
            </a:extLst>
          </p:cNvPr>
          <p:cNvCxnSpPr/>
          <p:nvPr/>
        </p:nvCxnSpPr>
        <p:spPr>
          <a:xfrm flipH="1">
            <a:off x="4040126" y="3507036"/>
            <a:ext cx="344774" cy="4520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EBE121E-EE10-1AF1-ABA8-37AE6D1F301E}"/>
              </a:ext>
            </a:extLst>
          </p:cNvPr>
          <p:cNvCxnSpPr>
            <a:cxnSpLocks/>
          </p:cNvCxnSpPr>
          <p:nvPr/>
        </p:nvCxnSpPr>
        <p:spPr>
          <a:xfrm>
            <a:off x="5271820" y="3507036"/>
            <a:ext cx="502166" cy="4520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8665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05B9-B3E3-277B-FE2B-A22824BFC7AC}"/>
              </a:ext>
            </a:extLst>
          </p:cNvPr>
          <p:cNvSpPr>
            <a:spLocks noGrp="1"/>
          </p:cNvSpPr>
          <p:nvPr>
            <p:ph type="title"/>
          </p:nvPr>
        </p:nvSpPr>
        <p:spPr>
          <a:xfrm>
            <a:off x="838200" y="18255"/>
            <a:ext cx="10515600" cy="1325563"/>
          </a:xfrm>
        </p:spPr>
        <p:txBody>
          <a:bodyPr/>
          <a:lstStyle/>
          <a:p>
            <a:r>
              <a:rPr lang="en-US" dirty="0"/>
              <a:t>Predicting residuals</a:t>
            </a:r>
          </a:p>
        </p:txBody>
      </p:sp>
      <p:sp>
        <p:nvSpPr>
          <p:cNvPr id="3" name="Content Placeholder 2">
            <a:extLst>
              <a:ext uri="{FF2B5EF4-FFF2-40B4-BE49-F238E27FC236}">
                <a16:creationId xmlns:a16="http://schemas.microsoft.com/office/drawing/2014/main" id="{B38006EE-FBB7-8686-5BC8-CFC13DA06797}"/>
              </a:ext>
            </a:extLst>
          </p:cNvPr>
          <p:cNvSpPr>
            <a:spLocks noGrp="1"/>
          </p:cNvSpPr>
          <p:nvPr>
            <p:ph idx="1"/>
          </p:nvPr>
        </p:nvSpPr>
        <p:spPr>
          <a:xfrm>
            <a:off x="838200" y="1543050"/>
            <a:ext cx="10515600" cy="5314949"/>
          </a:xfrm>
        </p:spPr>
        <p:txBody>
          <a:bodyPr>
            <a:normAutofit lnSpcReduction="10000"/>
          </a:bodyPr>
          <a:lstStyle/>
          <a:p>
            <a:r>
              <a:rPr lang="en-US" dirty="0"/>
              <a:t>Let’s try to predict the residuals:</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t>Uh…</a:t>
            </a:r>
          </a:p>
        </p:txBody>
      </p:sp>
      <p:pic>
        <p:nvPicPr>
          <p:cNvPr id="5" name="Picture 4" descr="Residuals are clusters of points that look like small upward-trending line segments. The prediction line is horizontal. ">
            <a:extLst>
              <a:ext uri="{FF2B5EF4-FFF2-40B4-BE49-F238E27FC236}">
                <a16:creationId xmlns:a16="http://schemas.microsoft.com/office/drawing/2014/main" id="{BA12F7FB-7416-2636-927B-A7D0456A8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049" y="2279055"/>
            <a:ext cx="5878045" cy="3897908"/>
          </a:xfrm>
          <a:prstGeom prst="rect">
            <a:avLst/>
          </a:prstGeom>
        </p:spPr>
      </p:pic>
    </p:spTree>
    <p:extLst>
      <p:ext uri="{BB962C8B-B14F-4D97-AF65-F5344CB8AC3E}">
        <p14:creationId xmlns:p14="http://schemas.microsoft.com/office/powerpoint/2010/main" val="26638316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A0C2-1FF8-8904-6101-4E27FB0529DF}"/>
              </a:ext>
            </a:extLst>
          </p:cNvPr>
          <p:cNvSpPr>
            <a:spLocks noGrp="1"/>
          </p:cNvSpPr>
          <p:nvPr>
            <p:ph type="title"/>
          </p:nvPr>
        </p:nvSpPr>
        <p:spPr/>
        <p:txBody>
          <a:bodyPr/>
          <a:lstStyle/>
          <a:p>
            <a:r>
              <a:rPr lang="en-US" dirty="0"/>
              <a:t>What does that mean?</a:t>
            </a:r>
          </a:p>
        </p:txBody>
      </p:sp>
      <p:sp>
        <p:nvSpPr>
          <p:cNvPr id="3" name="Content Placeholder 2">
            <a:extLst>
              <a:ext uri="{FF2B5EF4-FFF2-40B4-BE49-F238E27FC236}">
                <a16:creationId xmlns:a16="http://schemas.microsoft.com/office/drawing/2014/main" id="{FF1CA749-1704-5870-5E80-C47650F5C205}"/>
              </a:ext>
            </a:extLst>
          </p:cNvPr>
          <p:cNvSpPr>
            <a:spLocks noGrp="1"/>
          </p:cNvSpPr>
          <p:nvPr>
            <p:ph idx="1"/>
          </p:nvPr>
        </p:nvSpPr>
        <p:spPr/>
        <p:txBody>
          <a:bodyPr/>
          <a:lstStyle/>
          <a:p>
            <a:r>
              <a:rPr lang="en-US" dirty="0"/>
              <a:t>Fun fact: if the prediction line is horizontal, it means no relationship.</a:t>
            </a:r>
          </a:p>
          <a:p>
            <a:r>
              <a:rPr lang="en-US" dirty="0"/>
              <a:t>[let’s think about this]</a:t>
            </a:r>
          </a:p>
          <a:p>
            <a:r>
              <a:rPr lang="en-US" dirty="0"/>
              <a:t>So basically we are stopped after the first round of predictions.</a:t>
            </a:r>
          </a:p>
          <a:p>
            <a:r>
              <a:rPr lang="en-US" dirty="0"/>
              <a:t>Gradient booting is great for trees, not so much for linear regression. </a:t>
            </a:r>
          </a:p>
          <a:p>
            <a:r>
              <a:rPr lang="en-US" dirty="0"/>
              <a:t>Remember, if we add lines, we get another line. So we really don’t expect to add anything by adding lots of linear regression classifiers.</a:t>
            </a:r>
          </a:p>
          <a:p>
            <a:r>
              <a:rPr lang="en-US" dirty="0"/>
              <a:t>That doesn’t mean there aren’t other options, just that linear regression doesn’t work well with gradient boosting. </a:t>
            </a:r>
          </a:p>
        </p:txBody>
      </p:sp>
    </p:spTree>
    <p:extLst>
      <p:ext uri="{BB962C8B-B14F-4D97-AF65-F5344CB8AC3E}">
        <p14:creationId xmlns:p14="http://schemas.microsoft.com/office/powerpoint/2010/main" val="31254261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1B84-EB53-08AC-6A0E-A6B2BBAE720C}"/>
              </a:ext>
            </a:extLst>
          </p:cNvPr>
          <p:cNvSpPr>
            <a:spLocks noGrp="1"/>
          </p:cNvSpPr>
          <p:nvPr>
            <p:ph type="title"/>
          </p:nvPr>
        </p:nvSpPr>
        <p:spPr/>
        <p:txBody>
          <a:bodyPr/>
          <a:lstStyle/>
          <a:p>
            <a:r>
              <a:rPr lang="en-US" dirty="0"/>
              <a:t>How do we use it?</a:t>
            </a:r>
          </a:p>
        </p:txBody>
      </p:sp>
      <p:sp>
        <p:nvSpPr>
          <p:cNvPr id="3" name="Content Placeholder 2">
            <a:extLst>
              <a:ext uri="{FF2B5EF4-FFF2-40B4-BE49-F238E27FC236}">
                <a16:creationId xmlns:a16="http://schemas.microsoft.com/office/drawing/2014/main" id="{F7A676FE-7C78-3EA3-A0A2-7432AF3FCAEF}"/>
              </a:ext>
            </a:extLst>
          </p:cNvPr>
          <p:cNvSpPr>
            <a:spLocks noGrp="1"/>
          </p:cNvSpPr>
          <p:nvPr>
            <p:ph idx="1"/>
          </p:nvPr>
        </p:nvSpPr>
        <p:spPr/>
        <p:txBody>
          <a:bodyPr/>
          <a:lstStyle/>
          <a:p>
            <a:r>
              <a:rPr lang="en-US" dirty="0"/>
              <a:t>Okay, so if you want to use gradient boosting, there’s a convenient class to use in </a:t>
            </a:r>
            <a:r>
              <a:rPr lang="en-US" dirty="0" err="1"/>
              <a:t>sklearn</a:t>
            </a:r>
            <a:r>
              <a:rPr lang="en-US" dirty="0"/>
              <a:t>: </a:t>
            </a:r>
            <a:r>
              <a:rPr lang="en-US" dirty="0" err="1"/>
              <a:t>sklearn.ensemble.GradientBoostingClassifier</a:t>
            </a:r>
            <a:r>
              <a:rPr lang="en-US" dirty="0"/>
              <a:t> (or Regressor):</a:t>
            </a:r>
            <a:br>
              <a:rPr lang="en-US" dirty="0"/>
            </a:br>
            <a:r>
              <a:rPr lang="en-US" dirty="0">
                <a:hlinkClick r:id="rId2"/>
              </a:rPr>
              <a:t>https://scikit-learn.org/stable/modules/generated/sklearn.ensemble.GradientBoostingClassifier.html</a:t>
            </a:r>
            <a:endParaRPr lang="en-US" dirty="0"/>
          </a:p>
          <a:p>
            <a:r>
              <a:rPr lang="en-US" dirty="0"/>
              <a:t>It has many of the same parameters as random forests do, but there’s one more:</a:t>
            </a:r>
          </a:p>
          <a:p>
            <a:r>
              <a:rPr lang="en-US" dirty="0"/>
              <a:t>Learning rate</a:t>
            </a:r>
          </a:p>
        </p:txBody>
      </p:sp>
    </p:spTree>
    <p:extLst>
      <p:ext uri="{BB962C8B-B14F-4D97-AF65-F5344CB8AC3E}">
        <p14:creationId xmlns:p14="http://schemas.microsoft.com/office/powerpoint/2010/main" val="3576898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4453-D2D3-1BFD-0ABE-48D191C2BFEE}"/>
              </a:ext>
            </a:extLst>
          </p:cNvPr>
          <p:cNvSpPr>
            <a:spLocks noGrp="1"/>
          </p:cNvSpPr>
          <p:nvPr>
            <p:ph type="title"/>
          </p:nvPr>
        </p:nvSpPr>
        <p:spPr/>
        <p:txBody>
          <a:bodyPr/>
          <a:lstStyle/>
          <a:p>
            <a:r>
              <a:rPr lang="en-US" dirty="0"/>
              <a:t>Learning rate</a:t>
            </a:r>
          </a:p>
        </p:txBody>
      </p:sp>
      <p:sp>
        <p:nvSpPr>
          <p:cNvPr id="3" name="Content Placeholder 2">
            <a:extLst>
              <a:ext uri="{FF2B5EF4-FFF2-40B4-BE49-F238E27FC236}">
                <a16:creationId xmlns:a16="http://schemas.microsoft.com/office/drawing/2014/main" id="{BABE0A01-43FC-B05E-5CB0-698F90FECEE4}"/>
              </a:ext>
            </a:extLst>
          </p:cNvPr>
          <p:cNvSpPr>
            <a:spLocks noGrp="1"/>
          </p:cNvSpPr>
          <p:nvPr>
            <p:ph idx="1"/>
          </p:nvPr>
        </p:nvSpPr>
        <p:spPr/>
        <p:txBody>
          <a:bodyPr/>
          <a:lstStyle/>
          <a:p>
            <a:r>
              <a:rPr lang="en-US" dirty="0"/>
              <a:t>Sometimes, if we’re learning to fit a complex curve, it can be challenging to predict the residuals.</a:t>
            </a:r>
          </a:p>
          <a:p>
            <a:r>
              <a:rPr lang="en-US" dirty="0"/>
              <a:t>Instead, we can only try to predict some of them. By multiplying the residual predictions by a constant factor.</a:t>
            </a:r>
          </a:p>
          <a:p>
            <a:r>
              <a:rPr lang="en-US" dirty="0"/>
              <a:t>The larger the factor, the more ambitious we are.</a:t>
            </a:r>
          </a:p>
          <a:p>
            <a:r>
              <a:rPr lang="en-US" dirty="0"/>
              <a:t>This factor is very important in training neural networks, but we won’t worry about it now. The defaults are reasonable. Note that the lower the learning rate, the higher the quality of the model, but the more trees you need. [discussion of DNN learning rate]</a:t>
            </a:r>
          </a:p>
        </p:txBody>
      </p:sp>
    </p:spTree>
    <p:extLst>
      <p:ext uri="{BB962C8B-B14F-4D97-AF65-F5344CB8AC3E}">
        <p14:creationId xmlns:p14="http://schemas.microsoft.com/office/powerpoint/2010/main" val="4143968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72001663-5935-A405-4425-66367B168FDD}"/>
              </a:ext>
            </a:extLst>
          </p:cNvPr>
          <p:cNvPicPr>
            <a:picLocks noChangeAspect="1"/>
          </p:cNvPicPr>
          <p:nvPr/>
        </p:nvPicPr>
        <p:blipFill rotWithShape="1">
          <a:blip r:embed="rId2">
            <a:alphaModFix amt="50000"/>
          </a:blip>
          <a:srcRect t="2056" b="13674"/>
          <a:stretch/>
        </p:blipFill>
        <p:spPr>
          <a:xfrm>
            <a:off x="20" y="1"/>
            <a:ext cx="12191980" cy="6857999"/>
          </a:xfrm>
          <a:prstGeom prst="rect">
            <a:avLst/>
          </a:prstGeom>
        </p:spPr>
      </p:pic>
      <p:sp>
        <p:nvSpPr>
          <p:cNvPr id="2" name="Title 1">
            <a:extLst>
              <a:ext uri="{FF2B5EF4-FFF2-40B4-BE49-F238E27FC236}">
                <a16:creationId xmlns:a16="http://schemas.microsoft.com/office/drawing/2014/main" id="{4A9858FA-AC2C-88B9-C931-C44807A7F62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Questions?</a:t>
            </a:r>
          </a:p>
        </p:txBody>
      </p:sp>
    </p:spTree>
    <p:extLst>
      <p:ext uri="{BB962C8B-B14F-4D97-AF65-F5344CB8AC3E}">
        <p14:creationId xmlns:p14="http://schemas.microsoft.com/office/powerpoint/2010/main" val="1456294768"/>
      </p:ext>
    </p:extLst>
  </p:cSld>
  <p:clrMapOvr>
    <a:overrideClrMapping bg1="dk1" tx1="lt1" bg2="dk2" tx2="lt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A925-6FE2-8116-E70D-BBFBF2269011}"/>
              </a:ext>
            </a:extLst>
          </p:cNvPr>
          <p:cNvSpPr>
            <a:spLocks noGrp="1"/>
          </p:cNvSpPr>
          <p:nvPr>
            <p:ph type="title"/>
          </p:nvPr>
        </p:nvSpPr>
        <p:spPr/>
        <p:txBody>
          <a:bodyPr/>
          <a:lstStyle/>
          <a:p>
            <a:r>
              <a:rPr lang="en-US" dirty="0"/>
              <a:t>How good is gradient boosting</a:t>
            </a:r>
          </a:p>
        </p:txBody>
      </p:sp>
      <p:sp>
        <p:nvSpPr>
          <p:cNvPr id="3" name="Content Placeholder 2">
            <a:extLst>
              <a:ext uri="{FF2B5EF4-FFF2-40B4-BE49-F238E27FC236}">
                <a16:creationId xmlns:a16="http://schemas.microsoft.com/office/drawing/2014/main" id="{C4980438-E00E-FF28-B60C-45795CAC9BEA}"/>
              </a:ext>
            </a:extLst>
          </p:cNvPr>
          <p:cNvSpPr>
            <a:spLocks noGrp="1"/>
          </p:cNvSpPr>
          <p:nvPr>
            <p:ph idx="1"/>
          </p:nvPr>
        </p:nvSpPr>
        <p:spPr/>
        <p:txBody>
          <a:bodyPr/>
          <a:lstStyle/>
          <a:p>
            <a:r>
              <a:rPr lang="en-US" dirty="0"/>
              <a:t>Now that we’ve covered this method, how good is it?</a:t>
            </a:r>
          </a:p>
          <a:p>
            <a:r>
              <a:rPr lang="en-US" dirty="0"/>
              <a:t>Gradient boosting trees are highly effective, and one of the most widely used non-linear techniques, next to neural networks. </a:t>
            </a:r>
          </a:p>
          <a:p>
            <a:r>
              <a:rPr lang="en-US" dirty="0"/>
              <a:t>They train relatively quickly (compared to NNs, they are a bit slower to train than random forests because they can’t be trained in parallel)</a:t>
            </a:r>
          </a:p>
          <a:p>
            <a:r>
              <a:rPr lang="en-US" dirty="0"/>
              <a:t>They can be vulnerable to overfitting as we saw, but we can adjust the learning rate to mitigate that somewhat. </a:t>
            </a:r>
          </a:p>
          <a:p>
            <a:r>
              <a:rPr lang="en-US" dirty="0"/>
              <a:t>Plusses: great accuracy</a:t>
            </a:r>
          </a:p>
          <a:p>
            <a:r>
              <a:rPr lang="en-US" dirty="0"/>
              <a:t>Minuses: a bit slower than random forests. May overfit more. </a:t>
            </a:r>
          </a:p>
        </p:txBody>
      </p:sp>
    </p:spTree>
    <p:extLst>
      <p:ext uri="{BB962C8B-B14F-4D97-AF65-F5344CB8AC3E}">
        <p14:creationId xmlns:p14="http://schemas.microsoft.com/office/powerpoint/2010/main" val="26809113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A2E4-4B13-C1D3-9483-CF9DBD187956}"/>
              </a:ext>
            </a:extLst>
          </p:cNvPr>
          <p:cNvSpPr>
            <a:spLocks noGrp="1"/>
          </p:cNvSpPr>
          <p:nvPr>
            <p:ph type="title"/>
          </p:nvPr>
        </p:nvSpPr>
        <p:spPr/>
        <p:txBody>
          <a:bodyPr/>
          <a:lstStyle/>
          <a:p>
            <a:r>
              <a:rPr lang="en-US" dirty="0"/>
              <a:t>Learning exercises </a:t>
            </a:r>
          </a:p>
        </p:txBody>
      </p:sp>
      <p:sp>
        <p:nvSpPr>
          <p:cNvPr id="3" name="Content Placeholder 2">
            <a:extLst>
              <a:ext uri="{FF2B5EF4-FFF2-40B4-BE49-F238E27FC236}">
                <a16:creationId xmlns:a16="http://schemas.microsoft.com/office/drawing/2014/main" id="{5EF1A780-38F5-8E97-7061-281EA373104D}"/>
              </a:ext>
            </a:extLst>
          </p:cNvPr>
          <p:cNvSpPr>
            <a:spLocks noGrp="1"/>
          </p:cNvSpPr>
          <p:nvPr>
            <p:ph idx="1"/>
          </p:nvPr>
        </p:nvSpPr>
        <p:spPr/>
        <p:txBody>
          <a:bodyPr/>
          <a:lstStyle/>
          <a:p>
            <a:r>
              <a:rPr lang="en-US" dirty="0"/>
              <a:t>Replace your random forest for project 3 with a gradient boosting regressor. How well does it perform? Try to optimizing the number of estimators and the learning rate. </a:t>
            </a:r>
          </a:p>
          <a:p>
            <a:r>
              <a:rPr lang="en-US" dirty="0"/>
              <a:t>Try to build your own gradient boosting forest the same way we did in the lecture. I recommend using a notebook</a:t>
            </a:r>
            <a:r>
              <a:rPr lang="en-US"/>
              <a:t>. </a:t>
            </a:r>
            <a:endParaRPr lang="en-US" dirty="0"/>
          </a:p>
          <a:p>
            <a:endParaRPr lang="en-US" dirty="0"/>
          </a:p>
        </p:txBody>
      </p:sp>
    </p:spTree>
    <p:extLst>
      <p:ext uri="{BB962C8B-B14F-4D97-AF65-F5344CB8AC3E}">
        <p14:creationId xmlns:p14="http://schemas.microsoft.com/office/powerpoint/2010/main" val="21806854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72001663-5935-A405-4425-66367B168FDD}"/>
              </a:ext>
            </a:extLst>
          </p:cNvPr>
          <p:cNvPicPr>
            <a:picLocks noChangeAspect="1"/>
          </p:cNvPicPr>
          <p:nvPr/>
        </p:nvPicPr>
        <p:blipFill rotWithShape="1">
          <a:blip r:embed="rId2">
            <a:alphaModFix amt="50000"/>
          </a:blip>
          <a:srcRect t="2056" b="13674"/>
          <a:stretch/>
        </p:blipFill>
        <p:spPr>
          <a:xfrm>
            <a:off x="20" y="1"/>
            <a:ext cx="12191980" cy="6857999"/>
          </a:xfrm>
          <a:prstGeom prst="rect">
            <a:avLst/>
          </a:prstGeom>
        </p:spPr>
      </p:pic>
      <p:sp>
        <p:nvSpPr>
          <p:cNvPr id="2" name="Title 1">
            <a:extLst>
              <a:ext uri="{FF2B5EF4-FFF2-40B4-BE49-F238E27FC236}">
                <a16:creationId xmlns:a16="http://schemas.microsoft.com/office/drawing/2014/main" id="{4A9858FA-AC2C-88B9-C931-C44807A7F62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Questions?</a:t>
            </a:r>
          </a:p>
        </p:txBody>
      </p:sp>
    </p:spTree>
    <p:extLst>
      <p:ext uri="{BB962C8B-B14F-4D97-AF65-F5344CB8AC3E}">
        <p14:creationId xmlns:p14="http://schemas.microsoft.com/office/powerpoint/2010/main" val="416557418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s in a line and one question mark is lit">
            <a:extLst>
              <a:ext uri="{FF2B5EF4-FFF2-40B4-BE49-F238E27FC236}">
                <a16:creationId xmlns:a16="http://schemas.microsoft.com/office/drawing/2014/main" id="{72001663-5935-A405-4425-66367B168FDD}"/>
              </a:ext>
            </a:extLst>
          </p:cNvPr>
          <p:cNvPicPr>
            <a:picLocks noChangeAspect="1"/>
          </p:cNvPicPr>
          <p:nvPr/>
        </p:nvPicPr>
        <p:blipFill rotWithShape="1">
          <a:blip r:embed="rId2">
            <a:alphaModFix amt="50000"/>
          </a:blip>
          <a:srcRect t="2056" b="13674"/>
          <a:stretch/>
        </p:blipFill>
        <p:spPr>
          <a:xfrm>
            <a:off x="20" y="1"/>
            <a:ext cx="12191980" cy="6857999"/>
          </a:xfrm>
          <a:prstGeom prst="rect">
            <a:avLst/>
          </a:prstGeom>
        </p:spPr>
      </p:pic>
      <p:sp>
        <p:nvSpPr>
          <p:cNvPr id="2" name="Title 1">
            <a:extLst>
              <a:ext uri="{FF2B5EF4-FFF2-40B4-BE49-F238E27FC236}">
                <a16:creationId xmlns:a16="http://schemas.microsoft.com/office/drawing/2014/main" id="{4A9858FA-AC2C-88B9-C931-C44807A7F62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Questions?</a:t>
            </a:r>
          </a:p>
        </p:txBody>
      </p:sp>
    </p:spTree>
    <p:extLst>
      <p:ext uri="{BB962C8B-B14F-4D97-AF65-F5344CB8AC3E}">
        <p14:creationId xmlns:p14="http://schemas.microsoft.com/office/powerpoint/2010/main" val="341220819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0745-8EC0-7B10-817A-C4F1B4D1682A}"/>
              </a:ext>
            </a:extLst>
          </p:cNvPr>
          <p:cNvSpPr>
            <a:spLocks noGrp="1"/>
          </p:cNvSpPr>
          <p:nvPr>
            <p:ph type="title"/>
          </p:nvPr>
        </p:nvSpPr>
        <p:spPr/>
        <p:txBody>
          <a:bodyPr/>
          <a:lstStyle/>
          <a:p>
            <a:r>
              <a:rPr lang="en-US" dirty="0"/>
              <a:t>Remind me about random forests</a:t>
            </a:r>
          </a:p>
        </p:txBody>
      </p:sp>
      <p:sp>
        <p:nvSpPr>
          <p:cNvPr id="3" name="Content Placeholder 2">
            <a:extLst>
              <a:ext uri="{FF2B5EF4-FFF2-40B4-BE49-F238E27FC236}">
                <a16:creationId xmlns:a16="http://schemas.microsoft.com/office/drawing/2014/main" id="{5CA6310A-92C5-FE45-94A2-B9120FDFA18A}"/>
              </a:ext>
            </a:extLst>
          </p:cNvPr>
          <p:cNvSpPr>
            <a:spLocks noGrp="1"/>
          </p:cNvSpPr>
          <p:nvPr>
            <p:ph idx="1"/>
          </p:nvPr>
        </p:nvSpPr>
        <p:spPr/>
        <p:txBody>
          <a:bodyPr/>
          <a:lstStyle/>
          <a:p>
            <a:r>
              <a:rPr lang="en-US" dirty="0"/>
              <a:t>Why do we use random forests instead of just decision trees?</a:t>
            </a:r>
          </a:p>
          <a:p>
            <a:r>
              <a:rPr lang="en-US" dirty="0"/>
              <a:t>What’s wrong with decision trees?</a:t>
            </a:r>
          </a:p>
          <a:p>
            <a:r>
              <a:rPr lang="en-US" dirty="0"/>
              <a:t>How do random forests work?</a:t>
            </a:r>
          </a:p>
          <a:p>
            <a:r>
              <a:rPr lang="en-US" dirty="0"/>
              <a:t>[class]</a:t>
            </a:r>
          </a:p>
        </p:txBody>
      </p:sp>
    </p:spTree>
    <p:extLst>
      <p:ext uri="{BB962C8B-B14F-4D97-AF65-F5344CB8AC3E}">
        <p14:creationId xmlns:p14="http://schemas.microsoft.com/office/powerpoint/2010/main" val="198072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4DD7-DF65-60F3-32AF-99AF22634C6D}"/>
              </a:ext>
            </a:extLst>
          </p:cNvPr>
          <p:cNvSpPr>
            <a:spLocks noGrp="1"/>
          </p:cNvSpPr>
          <p:nvPr>
            <p:ph type="title"/>
          </p:nvPr>
        </p:nvSpPr>
        <p:spPr/>
        <p:txBody>
          <a:bodyPr/>
          <a:lstStyle/>
          <a:p>
            <a:r>
              <a:rPr lang="en-US" dirty="0"/>
              <a:t>Remind me about random forests? (2)</a:t>
            </a:r>
          </a:p>
        </p:txBody>
      </p:sp>
      <p:sp>
        <p:nvSpPr>
          <p:cNvPr id="3" name="Content Placeholder 2">
            <a:extLst>
              <a:ext uri="{FF2B5EF4-FFF2-40B4-BE49-F238E27FC236}">
                <a16:creationId xmlns:a16="http://schemas.microsoft.com/office/drawing/2014/main" id="{F0690563-5230-F6BF-9A72-10B802333B83}"/>
              </a:ext>
            </a:extLst>
          </p:cNvPr>
          <p:cNvSpPr>
            <a:spLocks noGrp="1"/>
          </p:cNvSpPr>
          <p:nvPr>
            <p:ph idx="1"/>
          </p:nvPr>
        </p:nvSpPr>
        <p:spPr/>
        <p:txBody>
          <a:bodyPr/>
          <a:lstStyle/>
          <a:p>
            <a:r>
              <a:rPr lang="en-US" dirty="0"/>
              <a:t>Why do we use random forests instead of just decision trees?</a:t>
            </a:r>
            <a:br>
              <a:rPr lang="en-US" dirty="0"/>
            </a:br>
            <a:r>
              <a:rPr lang="en-US" dirty="0"/>
              <a:t>What’s wrong with decision trees?</a:t>
            </a:r>
          </a:p>
          <a:p>
            <a:pPr lvl="1"/>
            <a:r>
              <a:rPr lang="en-US" dirty="0"/>
              <a:t>Decision trees tend to overfit </a:t>
            </a:r>
          </a:p>
          <a:p>
            <a:pPr lvl="1"/>
            <a:r>
              <a:rPr lang="en-US" dirty="0"/>
              <a:t>We can fix this by trimming them, but it tends to destroy their performance.</a:t>
            </a:r>
          </a:p>
          <a:p>
            <a:r>
              <a:rPr lang="en-US" dirty="0"/>
              <a:t>How do random forests work?</a:t>
            </a:r>
          </a:p>
          <a:p>
            <a:pPr lvl="1"/>
            <a:r>
              <a:rPr lang="en-US" dirty="0"/>
              <a:t>(next slide)</a:t>
            </a:r>
          </a:p>
        </p:txBody>
      </p:sp>
    </p:spTree>
    <p:extLst>
      <p:ext uri="{BB962C8B-B14F-4D97-AF65-F5344CB8AC3E}">
        <p14:creationId xmlns:p14="http://schemas.microsoft.com/office/powerpoint/2010/main" val="2655130980"/>
      </p:ext>
    </p:extLst>
  </p:cSld>
  <p:clrMapOvr>
    <a:masterClrMapping/>
  </p:clrMapOvr>
</p:sld>
</file>

<file path=ppt/theme/theme1.xml><?xml version="1.0" encoding="utf-8"?>
<a:theme xmlns:a="http://schemas.openxmlformats.org/drawingml/2006/main" name="VaultVTI">
  <a:themeElements>
    <a:clrScheme name="AnalogousFromLightSeedRightStep">
      <a:dk1>
        <a:srgbClr val="000000"/>
      </a:dk1>
      <a:lt1>
        <a:srgbClr val="FFFFFF"/>
      </a:lt1>
      <a:dk2>
        <a:srgbClr val="412427"/>
      </a:dk2>
      <a:lt2>
        <a:srgbClr val="E2E8E7"/>
      </a:lt2>
      <a:accent1>
        <a:srgbClr val="C6969A"/>
      </a:accent1>
      <a:accent2>
        <a:srgbClr val="BA927F"/>
      </a:accent2>
      <a:accent3>
        <a:srgbClr val="AEA383"/>
      </a:accent3>
      <a:accent4>
        <a:srgbClr val="A0A873"/>
      </a:accent4>
      <a:accent5>
        <a:srgbClr val="93AB81"/>
      </a:accent5>
      <a:accent6>
        <a:srgbClr val="79B078"/>
      </a:accent6>
      <a:hlink>
        <a:srgbClr val="568E8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5513</TotalTime>
  <Words>3517</Words>
  <Application>Microsoft Office PowerPoint</Application>
  <PresentationFormat>Widescreen</PresentationFormat>
  <Paragraphs>334</Paragraphs>
  <Slides>67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67</vt:i4>
      </vt:variant>
    </vt:vector>
  </HeadingPairs>
  <TitlesOfParts>
    <vt:vector size="73" baseType="lpstr">
      <vt:lpstr>Arial</vt:lpstr>
      <vt:lpstr>Calibri</vt:lpstr>
      <vt:lpstr>Calibri Light</vt:lpstr>
      <vt:lpstr>Georgia Pro Light</vt:lpstr>
      <vt:lpstr>VaultVTI</vt:lpstr>
      <vt:lpstr>Office Theme</vt:lpstr>
      <vt:lpstr>CS 483: Machine Learning</vt:lpstr>
      <vt:lpstr>Last module</vt:lpstr>
      <vt:lpstr>This module</vt:lpstr>
      <vt:lpstr>But first, a quiz</vt:lpstr>
      <vt:lpstr>The quiz</vt:lpstr>
      <vt:lpstr>Quiz answers</vt:lpstr>
      <vt:lpstr>Questions?</vt:lpstr>
      <vt:lpstr>Remind me about random forests</vt:lpstr>
      <vt:lpstr>Remind me about random forests? (2)</vt:lpstr>
      <vt:lpstr>How they work</vt:lpstr>
      <vt:lpstr>How do we train a forest?</vt:lpstr>
      <vt:lpstr>Building random forests</vt:lpstr>
      <vt:lpstr>Bagging</vt:lpstr>
      <vt:lpstr>Issues with bagging</vt:lpstr>
      <vt:lpstr>Alternative to bagging: feature sampling</vt:lpstr>
      <vt:lpstr>Controlling the forest</vt:lpstr>
      <vt:lpstr>Bagging vs. random features</vt:lpstr>
      <vt:lpstr>Questions?</vt:lpstr>
      <vt:lpstr>Bagging in general</vt:lpstr>
      <vt:lpstr>Decision tree regression</vt:lpstr>
      <vt:lpstr>Doing regression</vt:lpstr>
      <vt:lpstr>Take the mean</vt:lpstr>
      <vt:lpstr>Similarity</vt:lpstr>
      <vt:lpstr>Random forest regression</vt:lpstr>
      <vt:lpstr>Questions?</vt:lpstr>
      <vt:lpstr>A different trick</vt:lpstr>
      <vt:lpstr>Boosting</vt:lpstr>
      <vt:lpstr>Gradient boosting</vt:lpstr>
      <vt:lpstr>Example</vt:lpstr>
      <vt:lpstr>Visualizing it</vt:lpstr>
      <vt:lpstr>Building the tree</vt:lpstr>
      <vt:lpstr>Predicting errors</vt:lpstr>
      <vt:lpstr>How does it look?</vt:lpstr>
      <vt:lpstr>Going back to regression</vt:lpstr>
      <vt:lpstr>Questions?</vt:lpstr>
      <vt:lpstr>The residuals</vt:lpstr>
      <vt:lpstr>The residuals (2)</vt:lpstr>
      <vt:lpstr>The next step</vt:lpstr>
      <vt:lpstr>The code</vt:lpstr>
      <vt:lpstr>Visualizing it</vt:lpstr>
      <vt:lpstr>The result</vt:lpstr>
      <vt:lpstr>Something to notice</vt:lpstr>
      <vt:lpstr>Can we go further?</vt:lpstr>
      <vt:lpstr>What happened</vt:lpstr>
      <vt:lpstr>Other things to notice about that chart</vt:lpstr>
      <vt:lpstr>It looks random</vt:lpstr>
      <vt:lpstr>Questions?</vt:lpstr>
      <vt:lpstr>What does the randomness tell us?</vt:lpstr>
      <vt:lpstr>Let’s try it anyway</vt:lpstr>
      <vt:lpstr>Trying it out</vt:lpstr>
      <vt:lpstr>The results</vt:lpstr>
      <vt:lpstr>The results (2)</vt:lpstr>
      <vt:lpstr>Making the prediction</vt:lpstr>
      <vt:lpstr>Making the prediction (2)</vt:lpstr>
      <vt:lpstr>What it looks like</vt:lpstr>
      <vt:lpstr>What this means</vt:lpstr>
      <vt:lpstr>Questions?</vt:lpstr>
      <vt:lpstr>What about other predictors?</vt:lpstr>
      <vt:lpstr>First run</vt:lpstr>
      <vt:lpstr>Predicting residuals</vt:lpstr>
      <vt:lpstr>What does that mean?</vt:lpstr>
      <vt:lpstr>How do we use it?</vt:lpstr>
      <vt:lpstr>Learning rate</vt:lpstr>
      <vt:lpstr>Questions?</vt:lpstr>
      <vt:lpstr>How good is gradient boosting</vt:lpstr>
      <vt:lpstr>Learning exercises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483: Machine Learning</dc:title>
  <dc:creator>Williams, Grant Stuart</dc:creator>
  <cp:lastModifiedBy>Williams, Grant Stuart</cp:lastModifiedBy>
  <cp:revision>1</cp:revision>
  <dcterms:created xsi:type="dcterms:W3CDTF">2022-09-20T02:51:14Z</dcterms:created>
  <dcterms:modified xsi:type="dcterms:W3CDTF">2022-09-23T22:44:23Z</dcterms:modified>
</cp:coreProperties>
</file>