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1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1" r:id="rId14"/>
    <p:sldId id="274" r:id="rId15"/>
    <p:sldId id="285" r:id="rId16"/>
    <p:sldId id="294" r:id="rId17"/>
    <p:sldId id="296" r:id="rId18"/>
    <p:sldId id="295" r:id="rId19"/>
    <p:sldId id="297" r:id="rId20"/>
    <p:sldId id="298" r:id="rId21"/>
    <p:sldId id="300" r:id="rId22"/>
    <p:sldId id="301" r:id="rId23"/>
    <p:sldId id="302" r:id="rId24"/>
    <p:sldId id="303" r:id="rId25"/>
    <p:sldId id="306" r:id="rId26"/>
    <p:sldId id="307" r:id="rId27"/>
    <p:sldId id="308" r:id="rId28"/>
    <p:sldId id="304" r:id="rId29"/>
    <p:sldId id="311" r:id="rId30"/>
    <p:sldId id="305" r:id="rId31"/>
    <p:sldId id="268" r:id="rId32"/>
    <p:sldId id="310" r:id="rId33"/>
    <p:sldId id="312" r:id="rId34"/>
    <p:sldId id="314" r:id="rId35"/>
    <p:sldId id="315" r:id="rId36"/>
    <p:sldId id="313" r:id="rId37"/>
    <p:sldId id="316" r:id="rId38"/>
    <p:sldId id="317" r:id="rId39"/>
    <p:sldId id="318" r:id="rId40"/>
    <p:sldId id="320" r:id="rId41"/>
    <p:sldId id="319" r:id="rId42"/>
    <p:sldId id="322" r:id="rId43"/>
    <p:sldId id="321" r:id="rId44"/>
    <p:sldId id="324" r:id="rId45"/>
    <p:sldId id="323" r:id="rId46"/>
    <p:sldId id="309" r:id="rId47"/>
    <p:sldId id="325" r:id="rId48"/>
    <p:sldId id="275" r:id="rId49"/>
    <p:sldId id="276" r:id="rId50"/>
    <p:sldId id="279" r:id="rId51"/>
    <p:sldId id="278" r:id="rId52"/>
    <p:sldId id="283" r:id="rId53"/>
    <p:sldId id="277" r:id="rId54"/>
    <p:sldId id="280" r:id="rId55"/>
    <p:sldId id="284" r:id="rId56"/>
    <p:sldId id="289" r:id="rId57"/>
    <p:sldId id="272" r:id="rId58"/>
    <p:sldId id="281" r:id="rId59"/>
    <p:sldId id="282" r:id="rId60"/>
    <p:sldId id="286" r:id="rId61"/>
    <p:sldId id="288" r:id="rId62"/>
    <p:sldId id="290" r:id="rId63"/>
    <p:sldId id="291" r:id="rId64"/>
    <p:sldId id="328" r:id="rId65"/>
    <p:sldId id="292" r:id="rId66"/>
    <p:sldId id="293" r:id="rId67"/>
    <p:sldId id="326" r:id="rId68"/>
    <p:sldId id="329" r:id="rId69"/>
    <p:sldId id="32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9B8E9-6F96-4346-A2E4-A62C7CFE629D}" v="1" dt="2022-10-18T21:57:5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7" autoAdjust="0"/>
  </p:normalViewPr>
  <p:slideViewPr>
    <p:cSldViewPr snapToGrid="0">
      <p:cViewPr varScale="1">
        <p:scale>
          <a:sx n="61" d="100"/>
          <a:sy n="61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Williams" userId="f6ad34c1-fb10-452f-ae50-8e7debb26ea5" providerId="ADAL" clId="{0A09B8E9-6F96-4346-A2E4-A62C7CFE629D}"/>
    <pc:docChg chg="addSld delSld modSld">
      <pc:chgData name="Grant Williams" userId="f6ad34c1-fb10-452f-ae50-8e7debb26ea5" providerId="ADAL" clId="{0A09B8E9-6F96-4346-A2E4-A62C7CFE629D}" dt="2022-10-18T21:59:29.470" v="175" actId="47"/>
      <pc:docMkLst>
        <pc:docMk/>
      </pc:docMkLst>
      <pc:sldChg chg="del">
        <pc:chgData name="Grant Williams" userId="f6ad34c1-fb10-452f-ae50-8e7debb26ea5" providerId="ADAL" clId="{0A09B8E9-6F96-4346-A2E4-A62C7CFE629D}" dt="2022-10-18T21:59:29.470" v="175" actId="47"/>
        <pc:sldMkLst>
          <pc:docMk/>
          <pc:sldMk cId="1424491771" sldId="287"/>
        </pc:sldMkLst>
      </pc:sldChg>
      <pc:sldChg chg="modSp new del mod">
        <pc:chgData name="Grant Williams" userId="f6ad34c1-fb10-452f-ae50-8e7debb26ea5" providerId="ADAL" clId="{0A09B8E9-6F96-4346-A2E4-A62C7CFE629D}" dt="2022-10-18T21:59:28.042" v="174" actId="2696"/>
        <pc:sldMkLst>
          <pc:docMk/>
          <pc:sldMk cId="363629969" sldId="330"/>
        </pc:sldMkLst>
        <pc:spChg chg="mod">
          <ac:chgData name="Grant Williams" userId="f6ad34c1-fb10-452f-ae50-8e7debb26ea5" providerId="ADAL" clId="{0A09B8E9-6F96-4346-A2E4-A62C7CFE629D}" dt="2022-10-18T21:58:02.939" v="42" actId="20577"/>
          <ac:spMkLst>
            <pc:docMk/>
            <pc:sldMk cId="363629969" sldId="330"/>
            <ac:spMk id="2" creationId="{A13E104A-2975-B9FF-96B7-29237B21F4B7}"/>
          </ac:spMkLst>
        </pc:spChg>
        <pc:spChg chg="mod">
          <ac:chgData name="Grant Williams" userId="f6ad34c1-fb10-452f-ae50-8e7debb26ea5" providerId="ADAL" clId="{0A09B8E9-6F96-4346-A2E4-A62C7CFE629D}" dt="2022-10-18T21:58:28.691" v="173" actId="20577"/>
          <ac:spMkLst>
            <pc:docMk/>
            <pc:sldMk cId="363629969" sldId="330"/>
            <ac:spMk id="3" creationId="{3FCAF17C-857B-3220-4E0A-9E462C01132E}"/>
          </ac:spMkLst>
        </pc:spChg>
      </pc:sldChg>
    </pc:docChg>
  </pc:docChgLst>
  <pc:docChgLst>
    <pc:chgData name="Williams, Grant Stuart" userId="f6ad34c1-fb10-452f-ae50-8e7debb26ea5" providerId="ADAL" clId="{24E30CBC-52D7-43AD-8C77-663D9539EFD9}"/>
    <pc:docChg chg="undo custSel addSld delSld modSld sldOrd">
      <pc:chgData name="Williams, Grant Stuart" userId="f6ad34c1-fb10-452f-ae50-8e7debb26ea5" providerId="ADAL" clId="{24E30CBC-52D7-43AD-8C77-663D9539EFD9}" dt="2022-10-08T23:29:17.964" v="24466" actId="20577"/>
      <pc:docMkLst>
        <pc:docMk/>
      </pc:docMkLst>
      <pc:sldChg chg="modSp new del mod">
        <pc:chgData name="Williams, Grant Stuart" userId="f6ad34c1-fb10-452f-ae50-8e7debb26ea5" providerId="ADAL" clId="{24E30CBC-52D7-43AD-8C77-663D9539EFD9}" dt="2022-09-30T20:01:52.760" v="30" actId="47"/>
        <pc:sldMkLst>
          <pc:docMk/>
          <pc:sldMk cId="1795306895" sldId="256"/>
        </pc:sldMkLst>
        <pc:spChg chg="mod">
          <ac:chgData name="Williams, Grant Stuart" userId="f6ad34c1-fb10-452f-ae50-8e7debb26ea5" providerId="ADAL" clId="{24E30CBC-52D7-43AD-8C77-663D9539EFD9}" dt="2022-09-30T20:01:31.553" v="1" actId="20577"/>
          <ac:spMkLst>
            <pc:docMk/>
            <pc:sldMk cId="1795306895" sldId="256"/>
            <ac:spMk id="2" creationId="{9C7A73FE-12AE-E694-D42F-C88E39896EC5}"/>
          </ac:spMkLst>
        </pc:spChg>
        <pc:spChg chg="mod">
          <ac:chgData name="Williams, Grant Stuart" userId="f6ad34c1-fb10-452f-ae50-8e7debb26ea5" providerId="ADAL" clId="{24E30CBC-52D7-43AD-8C77-663D9539EFD9}" dt="2022-09-30T20:01:31.950" v="2" actId="20577"/>
          <ac:spMkLst>
            <pc:docMk/>
            <pc:sldMk cId="1795306895" sldId="256"/>
            <ac:spMk id="3" creationId="{8966254B-CD7D-EC5C-4511-B749CCF9F812}"/>
          </ac:spMkLst>
        </pc:spChg>
      </pc:sldChg>
      <pc:sldChg chg="modSp new mod">
        <pc:chgData name="Williams, Grant Stuart" userId="f6ad34c1-fb10-452f-ae50-8e7debb26ea5" providerId="ADAL" clId="{24E30CBC-52D7-43AD-8C77-663D9539EFD9}" dt="2022-09-30T21:42:30.051" v="234" actId="20577"/>
        <pc:sldMkLst>
          <pc:docMk/>
          <pc:sldMk cId="223177646" sldId="257"/>
        </pc:sldMkLst>
        <pc:spChg chg="mod">
          <ac:chgData name="Williams, Grant Stuart" userId="f6ad34c1-fb10-452f-ae50-8e7debb26ea5" providerId="ADAL" clId="{24E30CBC-52D7-43AD-8C77-663D9539EFD9}" dt="2022-09-30T21:41:54.581" v="48" actId="20577"/>
          <ac:spMkLst>
            <pc:docMk/>
            <pc:sldMk cId="223177646" sldId="257"/>
            <ac:spMk id="2" creationId="{D09A526E-190B-4750-760D-C70AA1E845B5}"/>
          </ac:spMkLst>
        </pc:spChg>
        <pc:spChg chg="mod">
          <ac:chgData name="Williams, Grant Stuart" userId="f6ad34c1-fb10-452f-ae50-8e7debb26ea5" providerId="ADAL" clId="{24E30CBC-52D7-43AD-8C77-663D9539EFD9}" dt="2022-09-30T21:42:30.051" v="234" actId="20577"/>
          <ac:spMkLst>
            <pc:docMk/>
            <pc:sldMk cId="223177646" sldId="257"/>
            <ac:spMk id="3" creationId="{5BFD41B3-D64F-BE74-A3D4-594559CE6A66}"/>
          </ac:spMkLst>
        </pc:spChg>
      </pc:sldChg>
      <pc:sldChg chg="addSp delSp modSp add del setBg delDesignElem">
        <pc:chgData name="Williams, Grant Stuart" userId="f6ad34c1-fb10-452f-ae50-8e7debb26ea5" providerId="ADAL" clId="{24E30CBC-52D7-43AD-8C77-663D9539EFD9}" dt="2022-09-30T20:01:49.917" v="29" actId="20577"/>
        <pc:sldMkLst>
          <pc:docMk/>
          <pc:sldMk cId="842340929" sldId="258"/>
        </pc:sldMkLst>
        <pc:spChg chg="mod">
          <ac:chgData name="Williams, Grant Stuart" userId="f6ad34c1-fb10-452f-ae50-8e7debb26ea5" providerId="ADAL" clId="{24E30CBC-52D7-43AD-8C77-663D9539EFD9}" dt="2022-09-30T20:01:49.917" v="29" actId="20577"/>
          <ac:spMkLst>
            <pc:docMk/>
            <pc:sldMk cId="842340929" sldId="258"/>
            <ac:spMk id="3" creationId="{DB220B70-4D50-5140-0276-47EAEE6485ED}"/>
          </ac:spMkLst>
        </pc:spChg>
        <pc:spChg chg="add del">
          <ac:chgData name="Williams, Grant Stuart" userId="f6ad34c1-fb10-452f-ae50-8e7debb26ea5" providerId="ADAL" clId="{24E30CBC-52D7-43AD-8C77-663D9539EFD9}" dt="2022-09-30T20:01:42.100" v="6"/>
          <ac:spMkLst>
            <pc:docMk/>
            <pc:sldMk cId="842340929" sldId="258"/>
            <ac:spMk id="16" creationId="{FF4F1B1F-38C9-4BA3-8793-E2B6FC978C0A}"/>
          </ac:spMkLst>
        </pc:spChg>
        <pc:cxnChg chg="add del">
          <ac:chgData name="Williams, Grant Stuart" userId="f6ad34c1-fb10-452f-ae50-8e7debb26ea5" providerId="ADAL" clId="{24E30CBC-52D7-43AD-8C77-663D9539EFD9}" dt="2022-09-30T20:01:42.100" v="6"/>
          <ac:cxnSpMkLst>
            <pc:docMk/>
            <pc:sldMk cId="842340929" sldId="258"/>
            <ac:cxnSpMk id="18" creationId="{6B5C80BC-C547-4FD8-9B68-6A9207F08580}"/>
          </ac:cxnSpMkLst>
        </pc:cxnChg>
      </pc:sldChg>
      <pc:sldChg chg="modSp new mod">
        <pc:chgData name="Williams, Grant Stuart" userId="f6ad34c1-fb10-452f-ae50-8e7debb26ea5" providerId="ADAL" clId="{24E30CBC-52D7-43AD-8C77-663D9539EFD9}" dt="2022-09-30T21:42:54.941" v="402" actId="20577"/>
        <pc:sldMkLst>
          <pc:docMk/>
          <pc:sldMk cId="4806774" sldId="259"/>
        </pc:sldMkLst>
        <pc:spChg chg="mod">
          <ac:chgData name="Williams, Grant Stuart" userId="f6ad34c1-fb10-452f-ae50-8e7debb26ea5" providerId="ADAL" clId="{24E30CBC-52D7-43AD-8C77-663D9539EFD9}" dt="2022-09-30T21:42:32.881" v="244" actId="20577"/>
          <ac:spMkLst>
            <pc:docMk/>
            <pc:sldMk cId="4806774" sldId="259"/>
            <ac:spMk id="2" creationId="{003B93C3-6540-E407-1168-5217A4511CF1}"/>
          </ac:spMkLst>
        </pc:spChg>
        <pc:spChg chg="mod">
          <ac:chgData name="Williams, Grant Stuart" userId="f6ad34c1-fb10-452f-ae50-8e7debb26ea5" providerId="ADAL" clId="{24E30CBC-52D7-43AD-8C77-663D9539EFD9}" dt="2022-09-30T21:42:54.941" v="402" actId="20577"/>
          <ac:spMkLst>
            <pc:docMk/>
            <pc:sldMk cId="4806774" sldId="259"/>
            <ac:spMk id="3" creationId="{10F678B6-C47F-C15A-F3A5-9C260C616325}"/>
          </ac:spMkLst>
        </pc:spChg>
      </pc:sldChg>
      <pc:sldChg chg="modSp new mod">
        <pc:chgData name="Williams, Grant Stuart" userId="f6ad34c1-fb10-452f-ae50-8e7debb26ea5" providerId="ADAL" clId="{24E30CBC-52D7-43AD-8C77-663D9539EFD9}" dt="2022-10-01T02:35:19.173" v="923" actId="20577"/>
        <pc:sldMkLst>
          <pc:docMk/>
          <pc:sldMk cId="2122730070" sldId="260"/>
        </pc:sldMkLst>
        <pc:spChg chg="mod">
          <ac:chgData name="Williams, Grant Stuart" userId="f6ad34c1-fb10-452f-ae50-8e7debb26ea5" providerId="ADAL" clId="{24E30CBC-52D7-43AD-8C77-663D9539EFD9}" dt="2022-09-30T21:57:35.787" v="433" actId="20577"/>
          <ac:spMkLst>
            <pc:docMk/>
            <pc:sldMk cId="2122730070" sldId="260"/>
            <ac:spMk id="2" creationId="{20BDC9D8-899D-6366-340D-871FE2815E9D}"/>
          </ac:spMkLst>
        </pc:spChg>
        <pc:spChg chg="mod">
          <ac:chgData name="Williams, Grant Stuart" userId="f6ad34c1-fb10-452f-ae50-8e7debb26ea5" providerId="ADAL" clId="{24E30CBC-52D7-43AD-8C77-663D9539EFD9}" dt="2022-10-01T02:35:19.173" v="923" actId="20577"/>
          <ac:spMkLst>
            <pc:docMk/>
            <pc:sldMk cId="2122730070" sldId="260"/>
            <ac:spMk id="3" creationId="{42B34EAA-EC9A-E365-77EF-ED7BDF85115B}"/>
          </ac:spMkLst>
        </pc:spChg>
      </pc:sldChg>
      <pc:sldChg chg="modSp new mod">
        <pc:chgData name="Williams, Grant Stuart" userId="f6ad34c1-fb10-452f-ae50-8e7debb26ea5" providerId="ADAL" clId="{24E30CBC-52D7-43AD-8C77-663D9539EFD9}" dt="2022-10-01T02:48:21.613" v="1359" actId="20577"/>
        <pc:sldMkLst>
          <pc:docMk/>
          <pc:sldMk cId="3642773077" sldId="261"/>
        </pc:sldMkLst>
        <pc:spChg chg="mod">
          <ac:chgData name="Williams, Grant Stuart" userId="f6ad34c1-fb10-452f-ae50-8e7debb26ea5" providerId="ADAL" clId="{24E30CBC-52D7-43AD-8C77-663D9539EFD9}" dt="2022-09-30T22:04:37.278" v="767" actId="20577"/>
          <ac:spMkLst>
            <pc:docMk/>
            <pc:sldMk cId="3642773077" sldId="261"/>
            <ac:spMk id="2" creationId="{ECB7D85F-27AC-967C-EAAF-11177D97AC61}"/>
          </ac:spMkLst>
        </pc:spChg>
        <pc:spChg chg="mod">
          <ac:chgData name="Williams, Grant Stuart" userId="f6ad34c1-fb10-452f-ae50-8e7debb26ea5" providerId="ADAL" clId="{24E30CBC-52D7-43AD-8C77-663D9539EFD9}" dt="2022-10-01T02:48:21.613" v="1359" actId="20577"/>
          <ac:spMkLst>
            <pc:docMk/>
            <pc:sldMk cId="3642773077" sldId="261"/>
            <ac:spMk id="3" creationId="{252D55D4-97A5-9C64-8AB2-AD30E5E291A5}"/>
          </ac:spMkLst>
        </pc:spChg>
      </pc:sldChg>
      <pc:sldChg chg="modSp new mod">
        <pc:chgData name="Williams, Grant Stuart" userId="f6ad34c1-fb10-452f-ae50-8e7debb26ea5" providerId="ADAL" clId="{24E30CBC-52D7-43AD-8C77-663D9539EFD9}" dt="2022-10-01T03:12:59.220" v="1946" actId="20577"/>
        <pc:sldMkLst>
          <pc:docMk/>
          <pc:sldMk cId="1124686558" sldId="262"/>
        </pc:sldMkLst>
        <pc:spChg chg="mod">
          <ac:chgData name="Williams, Grant Stuart" userId="f6ad34c1-fb10-452f-ae50-8e7debb26ea5" providerId="ADAL" clId="{24E30CBC-52D7-43AD-8C77-663D9539EFD9}" dt="2022-10-01T02:56:52.852" v="1385" actId="20577"/>
          <ac:spMkLst>
            <pc:docMk/>
            <pc:sldMk cId="1124686558" sldId="262"/>
            <ac:spMk id="2" creationId="{DF227F93-EF04-3852-C69D-A1AADD3CD6F1}"/>
          </ac:spMkLst>
        </pc:spChg>
        <pc:spChg chg="mod">
          <ac:chgData name="Williams, Grant Stuart" userId="f6ad34c1-fb10-452f-ae50-8e7debb26ea5" providerId="ADAL" clId="{24E30CBC-52D7-43AD-8C77-663D9539EFD9}" dt="2022-10-01T03:12:59.220" v="1946" actId="20577"/>
          <ac:spMkLst>
            <pc:docMk/>
            <pc:sldMk cId="1124686558" sldId="262"/>
            <ac:spMk id="3" creationId="{770DAE9B-9526-B245-07A0-7CBC8077B96E}"/>
          </ac:spMkLst>
        </pc:spChg>
      </pc:sldChg>
      <pc:sldChg chg="modSp new mod">
        <pc:chgData name="Williams, Grant Stuart" userId="f6ad34c1-fb10-452f-ae50-8e7debb26ea5" providerId="ADAL" clId="{24E30CBC-52D7-43AD-8C77-663D9539EFD9}" dt="2022-10-01T03:15:58.690" v="2604" actId="20577"/>
        <pc:sldMkLst>
          <pc:docMk/>
          <pc:sldMk cId="3748787103" sldId="263"/>
        </pc:sldMkLst>
        <pc:spChg chg="mod">
          <ac:chgData name="Williams, Grant Stuart" userId="f6ad34c1-fb10-452f-ae50-8e7debb26ea5" providerId="ADAL" clId="{24E30CBC-52D7-43AD-8C77-663D9539EFD9}" dt="2022-10-01T03:13:25.860" v="1988" actId="20577"/>
          <ac:spMkLst>
            <pc:docMk/>
            <pc:sldMk cId="3748787103" sldId="263"/>
            <ac:spMk id="2" creationId="{A4B4DC2A-6CE2-8ACF-BE23-4D324C1E6342}"/>
          </ac:spMkLst>
        </pc:spChg>
        <pc:spChg chg="mod">
          <ac:chgData name="Williams, Grant Stuart" userId="f6ad34c1-fb10-452f-ae50-8e7debb26ea5" providerId="ADAL" clId="{24E30CBC-52D7-43AD-8C77-663D9539EFD9}" dt="2022-10-01T03:15:58.690" v="2604" actId="20577"/>
          <ac:spMkLst>
            <pc:docMk/>
            <pc:sldMk cId="3748787103" sldId="263"/>
            <ac:spMk id="3" creationId="{9DB2E903-2FD9-19EB-9487-28BF8896BAC8}"/>
          </ac:spMkLst>
        </pc:spChg>
      </pc:sldChg>
      <pc:sldChg chg="modSp new mod modAnim">
        <pc:chgData name="Williams, Grant Stuart" userId="f6ad34c1-fb10-452f-ae50-8e7debb26ea5" providerId="ADAL" clId="{24E30CBC-52D7-43AD-8C77-663D9539EFD9}" dt="2022-10-01T03:29:27.354" v="2999"/>
        <pc:sldMkLst>
          <pc:docMk/>
          <pc:sldMk cId="808744485" sldId="264"/>
        </pc:sldMkLst>
        <pc:spChg chg="mod">
          <ac:chgData name="Williams, Grant Stuart" userId="f6ad34c1-fb10-452f-ae50-8e7debb26ea5" providerId="ADAL" clId="{24E30CBC-52D7-43AD-8C77-663D9539EFD9}" dt="2022-10-01T03:16:03.976" v="2627" actId="20577"/>
          <ac:spMkLst>
            <pc:docMk/>
            <pc:sldMk cId="808744485" sldId="264"/>
            <ac:spMk id="2" creationId="{40D767D8-9F5E-EC8A-0C74-2425A18D8DD9}"/>
          </ac:spMkLst>
        </pc:spChg>
        <pc:spChg chg="mod">
          <ac:chgData name="Williams, Grant Stuart" userId="f6ad34c1-fb10-452f-ae50-8e7debb26ea5" providerId="ADAL" clId="{24E30CBC-52D7-43AD-8C77-663D9539EFD9}" dt="2022-10-01T03:29:23.534" v="2998" actId="20577"/>
          <ac:spMkLst>
            <pc:docMk/>
            <pc:sldMk cId="808744485" sldId="264"/>
            <ac:spMk id="3" creationId="{56F8778F-74E8-3750-FBAF-1F18AD86C288}"/>
          </ac:spMkLst>
        </pc:spChg>
      </pc:sldChg>
      <pc:sldChg chg="addSp delSp modSp new mod setBg">
        <pc:chgData name="Williams, Grant Stuart" userId="f6ad34c1-fb10-452f-ae50-8e7debb26ea5" providerId="ADAL" clId="{24E30CBC-52D7-43AD-8C77-663D9539EFD9}" dt="2022-10-01T03:16:12.465" v="2639" actId="26606"/>
        <pc:sldMkLst>
          <pc:docMk/>
          <pc:sldMk cId="3150772558" sldId="265"/>
        </pc:sldMkLst>
        <pc:spChg chg="mod">
          <ac:chgData name="Williams, Grant Stuart" userId="f6ad34c1-fb10-452f-ae50-8e7debb26ea5" providerId="ADAL" clId="{24E30CBC-52D7-43AD-8C77-663D9539EFD9}" dt="2022-10-01T03:16:12.465" v="2639" actId="26606"/>
          <ac:spMkLst>
            <pc:docMk/>
            <pc:sldMk cId="3150772558" sldId="265"/>
            <ac:spMk id="2" creationId="{423C84E6-2CE7-2176-0963-2059286C1250}"/>
          </ac:spMkLst>
        </pc:spChg>
        <pc:spChg chg="del">
          <ac:chgData name="Williams, Grant Stuart" userId="f6ad34c1-fb10-452f-ae50-8e7debb26ea5" providerId="ADAL" clId="{24E30CBC-52D7-43AD-8C77-663D9539EFD9}" dt="2022-10-01T03:16:12.465" v="2639" actId="26606"/>
          <ac:spMkLst>
            <pc:docMk/>
            <pc:sldMk cId="3150772558" sldId="265"/>
            <ac:spMk id="3" creationId="{0ED924C2-FC4F-3ED0-20E1-D328DA3E5022}"/>
          </ac:spMkLst>
        </pc:spChg>
        <pc:spChg chg="add">
          <ac:chgData name="Williams, Grant Stuart" userId="f6ad34c1-fb10-452f-ae50-8e7debb26ea5" providerId="ADAL" clId="{24E30CBC-52D7-43AD-8C77-663D9539EFD9}" dt="2022-10-01T03:16:12.465" v="2639" actId="26606"/>
          <ac:spMkLst>
            <pc:docMk/>
            <pc:sldMk cId="3150772558" sldId="265"/>
            <ac:spMk id="9" creationId="{C1DD1A8A-57D5-4A81-AD04-532B043C5611}"/>
          </ac:spMkLst>
        </pc:spChg>
        <pc:spChg chg="add">
          <ac:chgData name="Williams, Grant Stuart" userId="f6ad34c1-fb10-452f-ae50-8e7debb26ea5" providerId="ADAL" clId="{24E30CBC-52D7-43AD-8C77-663D9539EFD9}" dt="2022-10-01T03:16:12.465" v="2639" actId="26606"/>
          <ac:spMkLst>
            <pc:docMk/>
            <pc:sldMk cId="3150772558" sldId="265"/>
            <ac:spMk id="11" creationId="{007891EC-4501-44ED-A8C8-B11B6DB767AB}"/>
          </ac:spMkLst>
        </pc:spChg>
        <pc:picChg chg="add">
          <ac:chgData name="Williams, Grant Stuart" userId="f6ad34c1-fb10-452f-ae50-8e7debb26ea5" providerId="ADAL" clId="{24E30CBC-52D7-43AD-8C77-663D9539EFD9}" dt="2022-10-01T03:16:12.465" v="2639" actId="26606"/>
          <ac:picMkLst>
            <pc:docMk/>
            <pc:sldMk cId="3150772558" sldId="265"/>
            <ac:picMk id="5" creationId="{5D23BF7E-15C5-720A-6B62-36ED35E486AF}"/>
          </ac:picMkLst>
        </pc:picChg>
      </pc:sldChg>
      <pc:sldChg chg="modSp new mod">
        <pc:chgData name="Williams, Grant Stuart" userId="f6ad34c1-fb10-452f-ae50-8e7debb26ea5" providerId="ADAL" clId="{24E30CBC-52D7-43AD-8C77-663D9539EFD9}" dt="2022-10-01T03:31:26.362" v="3703" actId="20577"/>
        <pc:sldMkLst>
          <pc:docMk/>
          <pc:sldMk cId="3464961200" sldId="266"/>
        </pc:sldMkLst>
        <pc:spChg chg="mod">
          <ac:chgData name="Williams, Grant Stuart" userId="f6ad34c1-fb10-452f-ae50-8e7debb26ea5" providerId="ADAL" clId="{24E30CBC-52D7-43AD-8C77-663D9539EFD9}" dt="2022-10-01T03:29:42.234" v="3041" actId="20577"/>
          <ac:spMkLst>
            <pc:docMk/>
            <pc:sldMk cId="3464961200" sldId="266"/>
            <ac:spMk id="2" creationId="{5DEAE71F-C07B-5869-43A6-AF7C4409EF64}"/>
          </ac:spMkLst>
        </pc:spChg>
        <pc:spChg chg="mod">
          <ac:chgData name="Williams, Grant Stuart" userId="f6ad34c1-fb10-452f-ae50-8e7debb26ea5" providerId="ADAL" clId="{24E30CBC-52D7-43AD-8C77-663D9539EFD9}" dt="2022-10-01T03:31:26.362" v="3703" actId="20577"/>
          <ac:spMkLst>
            <pc:docMk/>
            <pc:sldMk cId="3464961200" sldId="266"/>
            <ac:spMk id="3" creationId="{8D6CF808-E3EC-D61C-3C34-3DB1871A5BF1}"/>
          </ac:spMkLst>
        </pc:spChg>
      </pc:sldChg>
      <pc:sldChg chg="modSp new mod">
        <pc:chgData name="Williams, Grant Stuart" userId="f6ad34c1-fb10-452f-ae50-8e7debb26ea5" providerId="ADAL" clId="{24E30CBC-52D7-43AD-8C77-663D9539EFD9}" dt="2022-10-01T20:56:41.675" v="4183" actId="20577"/>
        <pc:sldMkLst>
          <pc:docMk/>
          <pc:sldMk cId="2909683599" sldId="267"/>
        </pc:sldMkLst>
        <pc:spChg chg="mod">
          <ac:chgData name="Williams, Grant Stuart" userId="f6ad34c1-fb10-452f-ae50-8e7debb26ea5" providerId="ADAL" clId="{24E30CBC-52D7-43AD-8C77-663D9539EFD9}" dt="2022-10-01T18:18:43.217" v="3714" actId="20577"/>
          <ac:spMkLst>
            <pc:docMk/>
            <pc:sldMk cId="2909683599" sldId="267"/>
            <ac:spMk id="2" creationId="{68741B6E-7D09-50AB-00B4-67D7AA9B36D1}"/>
          </ac:spMkLst>
        </pc:spChg>
        <pc:spChg chg="mod">
          <ac:chgData name="Williams, Grant Stuart" userId="f6ad34c1-fb10-452f-ae50-8e7debb26ea5" providerId="ADAL" clId="{24E30CBC-52D7-43AD-8C77-663D9539EFD9}" dt="2022-10-01T20:56:41.675" v="4183" actId="20577"/>
          <ac:spMkLst>
            <pc:docMk/>
            <pc:sldMk cId="2909683599" sldId="267"/>
            <ac:spMk id="3" creationId="{4C5CC846-C78A-C599-ECE7-04E3C31DA19A}"/>
          </ac:spMkLst>
        </pc:spChg>
      </pc:sldChg>
      <pc:sldChg chg="modSp new del mod">
        <pc:chgData name="Williams, Grant Stuart" userId="f6ad34c1-fb10-452f-ae50-8e7debb26ea5" providerId="ADAL" clId="{24E30CBC-52D7-43AD-8C77-663D9539EFD9}" dt="2022-10-04T23:21:09.891" v="10835" actId="47"/>
        <pc:sldMkLst>
          <pc:docMk/>
          <pc:sldMk cId="1453824074" sldId="269"/>
        </pc:sldMkLst>
        <pc:spChg chg="mod">
          <ac:chgData name="Williams, Grant Stuart" userId="f6ad34c1-fb10-452f-ae50-8e7debb26ea5" providerId="ADAL" clId="{24E30CBC-52D7-43AD-8C77-663D9539EFD9}" dt="2022-10-01T20:54:32.823" v="3933" actId="20577"/>
          <ac:spMkLst>
            <pc:docMk/>
            <pc:sldMk cId="1453824074" sldId="269"/>
            <ac:spMk id="2" creationId="{B036D462-0A97-B27B-5788-229196D4ECA0}"/>
          </ac:spMkLst>
        </pc:spChg>
      </pc:sldChg>
      <pc:sldChg chg="modSp new del mod ord">
        <pc:chgData name="Williams, Grant Stuart" userId="f6ad34c1-fb10-452f-ae50-8e7debb26ea5" providerId="ADAL" clId="{24E30CBC-52D7-43AD-8C77-663D9539EFD9}" dt="2022-10-04T23:21:10.524" v="10836" actId="47"/>
        <pc:sldMkLst>
          <pc:docMk/>
          <pc:sldMk cId="1226620161" sldId="270"/>
        </pc:sldMkLst>
        <pc:spChg chg="mod">
          <ac:chgData name="Williams, Grant Stuart" userId="f6ad34c1-fb10-452f-ae50-8e7debb26ea5" providerId="ADAL" clId="{24E30CBC-52D7-43AD-8C77-663D9539EFD9}" dt="2022-10-01T20:56:57.401" v="4205" actId="20577"/>
          <ac:spMkLst>
            <pc:docMk/>
            <pc:sldMk cId="1226620161" sldId="270"/>
            <ac:spMk id="2" creationId="{ECEB63B0-F248-3495-E3E9-AEE52DC83787}"/>
          </ac:spMkLst>
        </pc:spChg>
        <pc:spChg chg="mod">
          <ac:chgData name="Williams, Grant Stuart" userId="f6ad34c1-fb10-452f-ae50-8e7debb26ea5" providerId="ADAL" clId="{24E30CBC-52D7-43AD-8C77-663D9539EFD9}" dt="2022-10-01T20:57:01.727" v="4223" actId="20577"/>
          <ac:spMkLst>
            <pc:docMk/>
            <pc:sldMk cId="1226620161" sldId="270"/>
            <ac:spMk id="3" creationId="{DD1C2BF8-DF2E-C2F5-A728-037C2BFB154F}"/>
          </ac:spMkLst>
        </pc:spChg>
      </pc:sldChg>
      <pc:sldChg chg="addSp modSp new mod">
        <pc:chgData name="Williams, Grant Stuart" userId="f6ad34c1-fb10-452f-ae50-8e7debb26ea5" providerId="ADAL" clId="{24E30CBC-52D7-43AD-8C77-663D9539EFD9}" dt="2022-10-01T23:23:57.353" v="4796" actId="1076"/>
        <pc:sldMkLst>
          <pc:docMk/>
          <pc:sldMk cId="1113229023" sldId="271"/>
        </pc:sldMkLst>
        <pc:spChg chg="mod">
          <ac:chgData name="Williams, Grant Stuart" userId="f6ad34c1-fb10-452f-ae50-8e7debb26ea5" providerId="ADAL" clId="{24E30CBC-52D7-43AD-8C77-663D9539EFD9}" dt="2022-10-01T20:57:06.684" v="4240" actId="20577"/>
          <ac:spMkLst>
            <pc:docMk/>
            <pc:sldMk cId="1113229023" sldId="271"/>
            <ac:spMk id="2" creationId="{2E891A4C-81A9-51AD-6924-609070D88BE1}"/>
          </ac:spMkLst>
        </pc:spChg>
        <pc:spChg chg="mod">
          <ac:chgData name="Williams, Grant Stuart" userId="f6ad34c1-fb10-452f-ae50-8e7debb26ea5" providerId="ADAL" clId="{24E30CBC-52D7-43AD-8C77-663D9539EFD9}" dt="2022-10-01T23:15:04.500" v="4558" actId="20577"/>
          <ac:spMkLst>
            <pc:docMk/>
            <pc:sldMk cId="1113229023" sldId="271"/>
            <ac:spMk id="3" creationId="{BA381CFC-CF3A-8C2E-9F54-A495C5719EA5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4" creationId="{1938DBB5-1BCF-5E85-FD12-F1F41A4F7AFD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5" creationId="{47318737-8AEC-48E3-40C4-AE2CFBB496CD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6" creationId="{64DDC071-A3DF-E6E9-9FE1-CDEE2FD86651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7" creationId="{EBEC6B8C-E39E-0380-BBB3-29D73D278998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8" creationId="{6B0002F2-1B57-82DE-EBFF-9C04AFE82FC2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9" creationId="{B158DD6B-1932-6ECD-6CC4-E23EB0712120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0" creationId="{FE895789-7642-089B-DF8F-DEFAEB8F7559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1" creationId="{1F3453CD-E7C0-DB2B-2994-4E8FF14F4391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2" creationId="{B15AEF00-C823-AAE2-4697-7C2C00539D2A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3" creationId="{15FBF82D-CC4C-8D96-92BD-978D9E3E3185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4" creationId="{E625CD3B-258D-806E-C499-C4151CD9DD50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5" creationId="{62156BD2-CE64-FCC3-BAA2-B097404DC9B8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6" creationId="{7B55135E-1219-16FB-B345-D1E149B8AF19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7" creationId="{60882176-D4D2-4F09-094D-D22E38D722FE}"/>
          </ac:spMkLst>
        </pc:spChg>
        <pc:spChg chg="add mod">
          <ac:chgData name="Williams, Grant Stuart" userId="f6ad34c1-fb10-452f-ae50-8e7debb26ea5" providerId="ADAL" clId="{24E30CBC-52D7-43AD-8C77-663D9539EFD9}" dt="2022-10-01T23:22:45.449" v="4767" actId="1076"/>
          <ac:spMkLst>
            <pc:docMk/>
            <pc:sldMk cId="1113229023" sldId="271"/>
            <ac:spMk id="18" creationId="{DA723FEC-FAA8-EEBA-2384-69966809F50C}"/>
          </ac:spMkLst>
        </pc:spChg>
        <pc:spChg chg="add mod">
          <ac:chgData name="Williams, Grant Stuart" userId="f6ad34c1-fb10-452f-ae50-8e7debb26ea5" providerId="ADAL" clId="{24E30CBC-52D7-43AD-8C77-663D9539EFD9}" dt="2022-10-01T23:23:39.445" v="4789" actId="1076"/>
          <ac:spMkLst>
            <pc:docMk/>
            <pc:sldMk cId="1113229023" sldId="271"/>
            <ac:spMk id="24" creationId="{99CCA4F2-967E-F380-9058-9ED6743346C4}"/>
          </ac:spMkLst>
        </pc:spChg>
        <pc:spChg chg="add mod">
          <ac:chgData name="Williams, Grant Stuart" userId="f6ad34c1-fb10-452f-ae50-8e7debb26ea5" providerId="ADAL" clId="{24E30CBC-52D7-43AD-8C77-663D9539EFD9}" dt="2022-10-01T23:23:57.353" v="4796" actId="1076"/>
          <ac:spMkLst>
            <pc:docMk/>
            <pc:sldMk cId="1113229023" sldId="271"/>
            <ac:spMk id="25" creationId="{1B422F22-EA80-5D90-7EBC-D8174CE3A63D}"/>
          </ac:spMkLst>
        </pc:spChg>
        <pc:cxnChg chg="add mod">
          <ac:chgData name="Williams, Grant Stuart" userId="f6ad34c1-fb10-452f-ae50-8e7debb26ea5" providerId="ADAL" clId="{24E30CBC-52D7-43AD-8C77-663D9539EFD9}" dt="2022-10-01T23:23:17.515" v="4777" actId="1076"/>
          <ac:cxnSpMkLst>
            <pc:docMk/>
            <pc:sldMk cId="1113229023" sldId="271"/>
            <ac:cxnSpMk id="20" creationId="{F818CD2E-377E-420B-B022-FEFEB7250A5B}"/>
          </ac:cxnSpMkLst>
        </pc:cxnChg>
        <pc:cxnChg chg="add mod">
          <ac:chgData name="Williams, Grant Stuart" userId="f6ad34c1-fb10-452f-ae50-8e7debb26ea5" providerId="ADAL" clId="{24E30CBC-52D7-43AD-8C77-663D9539EFD9}" dt="2022-10-01T23:23:14.248" v="4776" actId="1076"/>
          <ac:cxnSpMkLst>
            <pc:docMk/>
            <pc:sldMk cId="1113229023" sldId="271"/>
            <ac:cxnSpMk id="22" creationId="{DBD51228-8673-55A8-F37D-46FFE5FF1447}"/>
          </ac:cxnSpMkLst>
        </pc:cxn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1588785806" sldId="272"/>
        </pc:sldMkLst>
        <pc:spChg chg="mod">
          <ac:chgData name="Williams, Grant Stuart" userId="f6ad34c1-fb10-452f-ae50-8e7debb26ea5" providerId="ADAL" clId="{24E30CBC-52D7-43AD-8C77-663D9539EFD9}" dt="2022-10-04T23:08:46.036" v="10609" actId="20577"/>
          <ac:spMkLst>
            <pc:docMk/>
            <pc:sldMk cId="1588785806" sldId="272"/>
            <ac:spMk id="2" creationId="{73B7A92C-E307-EE71-A8BA-9E12F6AC731C}"/>
          </ac:spMkLst>
        </pc:spChg>
        <pc:spChg chg="mod">
          <ac:chgData name="Williams, Grant Stuart" userId="f6ad34c1-fb10-452f-ae50-8e7debb26ea5" providerId="ADAL" clId="{24E30CBC-52D7-43AD-8C77-663D9539EFD9}" dt="2022-10-04T23:10:56.026" v="10629" actId="20577"/>
          <ac:spMkLst>
            <pc:docMk/>
            <pc:sldMk cId="1588785806" sldId="272"/>
            <ac:spMk id="3" creationId="{EFC20540-EB07-0AAD-AB63-BB3B0617F699}"/>
          </ac:spMkLst>
        </pc:spChg>
      </pc:sldChg>
      <pc:sldChg chg="modSp new del mod">
        <pc:chgData name="Williams, Grant Stuart" userId="f6ad34c1-fb10-452f-ae50-8e7debb26ea5" providerId="ADAL" clId="{24E30CBC-52D7-43AD-8C77-663D9539EFD9}" dt="2022-10-04T03:40:59.994" v="5877" actId="47"/>
        <pc:sldMkLst>
          <pc:docMk/>
          <pc:sldMk cId="1741384082" sldId="273"/>
        </pc:sldMkLst>
        <pc:spChg chg="mod">
          <ac:chgData name="Williams, Grant Stuart" userId="f6ad34c1-fb10-452f-ae50-8e7debb26ea5" providerId="ADAL" clId="{24E30CBC-52D7-43AD-8C77-663D9539EFD9}" dt="2022-10-01T23:17:55.769" v="4633" actId="20577"/>
          <ac:spMkLst>
            <pc:docMk/>
            <pc:sldMk cId="1741384082" sldId="273"/>
            <ac:spMk id="2" creationId="{BFA13361-7623-9187-4FA7-167883A1E041}"/>
          </ac:spMkLst>
        </pc:spChg>
        <pc:spChg chg="mod">
          <ac:chgData name="Williams, Grant Stuart" userId="f6ad34c1-fb10-452f-ae50-8e7debb26ea5" providerId="ADAL" clId="{24E30CBC-52D7-43AD-8C77-663D9539EFD9}" dt="2022-10-01T23:19:11.741" v="4671" actId="20577"/>
          <ac:spMkLst>
            <pc:docMk/>
            <pc:sldMk cId="1741384082" sldId="273"/>
            <ac:spMk id="3" creationId="{0A0862AE-D3DC-6C58-E958-AAF149AFCBF0}"/>
          </ac:spMkLst>
        </pc:spChg>
      </pc:sldChg>
      <pc:sldChg chg="addSp modSp new mod">
        <pc:chgData name="Williams, Grant Stuart" userId="f6ad34c1-fb10-452f-ae50-8e7debb26ea5" providerId="ADAL" clId="{24E30CBC-52D7-43AD-8C77-663D9539EFD9}" dt="2022-10-02T00:00:38.038" v="4888" actId="1076"/>
        <pc:sldMkLst>
          <pc:docMk/>
          <pc:sldMk cId="3906927447" sldId="274"/>
        </pc:sldMkLst>
        <pc:spChg chg="mod">
          <ac:chgData name="Williams, Grant Stuart" userId="f6ad34c1-fb10-452f-ae50-8e7debb26ea5" providerId="ADAL" clId="{24E30CBC-52D7-43AD-8C77-663D9539EFD9}" dt="2022-10-01T23:19:25.336" v="4700" actId="20577"/>
          <ac:spMkLst>
            <pc:docMk/>
            <pc:sldMk cId="3906927447" sldId="274"/>
            <ac:spMk id="2" creationId="{86101CC3-DB87-F18F-594E-B6C6829CE663}"/>
          </ac:spMkLst>
        </pc:spChg>
        <pc:spChg chg="mod">
          <ac:chgData name="Williams, Grant Stuart" userId="f6ad34c1-fb10-452f-ae50-8e7debb26ea5" providerId="ADAL" clId="{24E30CBC-52D7-43AD-8C77-663D9539EFD9}" dt="2022-10-02T00:00:14.708" v="4879" actId="20577"/>
          <ac:spMkLst>
            <pc:docMk/>
            <pc:sldMk cId="3906927447" sldId="274"/>
            <ac:spMk id="3" creationId="{F31F0E69-B5F6-2C8A-8F2E-C7B5CFD09DF4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4" creationId="{4E4D2BB5-14E3-BC38-8745-EC4FA43C37CB}"/>
          </ac:spMkLst>
        </pc:spChg>
        <pc:spChg chg="add mod">
          <ac:chgData name="Williams, Grant Stuart" userId="f6ad34c1-fb10-452f-ae50-8e7debb26ea5" providerId="ADAL" clId="{24E30CBC-52D7-43AD-8C77-663D9539EFD9}" dt="2022-10-02T00:00:29.310" v="4885" actId="1076"/>
          <ac:spMkLst>
            <pc:docMk/>
            <pc:sldMk cId="3906927447" sldId="274"/>
            <ac:spMk id="5" creationId="{64E52539-E305-95FA-6740-FEABEB23D310}"/>
          </ac:spMkLst>
        </pc:spChg>
        <pc:spChg chg="add mod">
          <ac:chgData name="Williams, Grant Stuart" userId="f6ad34c1-fb10-452f-ae50-8e7debb26ea5" providerId="ADAL" clId="{24E30CBC-52D7-43AD-8C77-663D9539EFD9}" dt="2022-10-02T00:00:32.444" v="4886" actId="1076"/>
          <ac:spMkLst>
            <pc:docMk/>
            <pc:sldMk cId="3906927447" sldId="274"/>
            <ac:spMk id="6" creationId="{A48029D9-3AB2-B28B-D29F-8A5E08F00110}"/>
          </ac:spMkLst>
        </pc:spChg>
        <pc:spChg chg="add mod">
          <ac:chgData name="Williams, Grant Stuart" userId="f6ad34c1-fb10-452f-ae50-8e7debb26ea5" providerId="ADAL" clId="{24E30CBC-52D7-43AD-8C77-663D9539EFD9}" dt="2022-10-02T00:00:23.980" v="4882" actId="1076"/>
          <ac:spMkLst>
            <pc:docMk/>
            <pc:sldMk cId="3906927447" sldId="274"/>
            <ac:spMk id="7" creationId="{625C28C0-0349-E844-D625-7043B47FAC2B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8" creationId="{32E57749-9798-A1E5-27BA-CB124FD5A0AB}"/>
          </ac:spMkLst>
        </pc:spChg>
        <pc:spChg chg="add mod">
          <ac:chgData name="Williams, Grant Stuart" userId="f6ad34c1-fb10-452f-ae50-8e7debb26ea5" providerId="ADAL" clId="{24E30CBC-52D7-43AD-8C77-663D9539EFD9}" dt="2022-10-02T00:00:27.645" v="4884" actId="1076"/>
          <ac:spMkLst>
            <pc:docMk/>
            <pc:sldMk cId="3906927447" sldId="274"/>
            <ac:spMk id="9" creationId="{CCD9D48D-F127-E588-8403-EF66D67B5066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10" creationId="{F2EE6EAE-9333-E6FC-A6AE-5A2E538154E9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11" creationId="{A1637AC2-3986-73F5-86B6-4A1138016C52}"/>
          </ac:spMkLst>
        </pc:spChg>
        <pc:spChg chg="add mod">
          <ac:chgData name="Williams, Grant Stuart" userId="f6ad34c1-fb10-452f-ae50-8e7debb26ea5" providerId="ADAL" clId="{24E30CBC-52D7-43AD-8C77-663D9539EFD9}" dt="2022-10-02T00:00:34.793" v="4887" actId="1076"/>
          <ac:spMkLst>
            <pc:docMk/>
            <pc:sldMk cId="3906927447" sldId="274"/>
            <ac:spMk id="12" creationId="{95976D25-3A63-1AF3-D53C-7560F3C67DD4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13" creationId="{7269821D-C4AA-D1D3-38CC-A3F202A5084B}"/>
          </ac:spMkLst>
        </pc:spChg>
        <pc:spChg chg="add mod">
          <ac:chgData name="Williams, Grant Stuart" userId="f6ad34c1-fb10-452f-ae50-8e7debb26ea5" providerId="ADAL" clId="{24E30CBC-52D7-43AD-8C77-663D9539EFD9}" dt="2022-10-02T00:00:25.884" v="4883" actId="1076"/>
          <ac:spMkLst>
            <pc:docMk/>
            <pc:sldMk cId="3906927447" sldId="274"/>
            <ac:spMk id="14" creationId="{C4ECC872-C738-CC11-85D9-DC4293AFA5B4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15" creationId="{67E3A137-9B8F-F16A-EF42-B626B148E4B2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16" creationId="{55D3C4C2-7BAC-34F2-E408-52CB1C81D7FA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17" creationId="{3E8FEF4C-B298-FA07-F1F9-2DFCBC0CB990}"/>
          </ac:spMkLst>
        </pc:spChg>
        <pc:spChg chg="add mod">
          <ac:chgData name="Williams, Grant Stuart" userId="f6ad34c1-fb10-452f-ae50-8e7debb26ea5" providerId="ADAL" clId="{24E30CBC-52D7-43AD-8C77-663D9539EFD9}" dt="2022-10-02T00:00:38.038" v="4888" actId="1076"/>
          <ac:spMkLst>
            <pc:docMk/>
            <pc:sldMk cId="3906927447" sldId="274"/>
            <ac:spMk id="18" creationId="{472E28AA-B8CB-E26F-9E72-94EB2497F158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21" creationId="{18DDB9B5-2C4A-C61D-BD91-89AE7BC43CD0}"/>
          </ac:spMkLst>
        </pc:spChg>
        <pc:spChg chg="add mod">
          <ac:chgData name="Williams, Grant Stuart" userId="f6ad34c1-fb10-452f-ae50-8e7debb26ea5" providerId="ADAL" clId="{24E30CBC-52D7-43AD-8C77-663D9539EFD9}" dt="2022-10-02T00:00:22.442" v="4881" actId="1076"/>
          <ac:spMkLst>
            <pc:docMk/>
            <pc:sldMk cId="3906927447" sldId="274"/>
            <ac:spMk id="22" creationId="{EC50D810-3C2D-BF06-641B-AD9E11D627AB}"/>
          </ac:spMkLst>
        </pc:spChg>
        <pc:cxnChg chg="add mod">
          <ac:chgData name="Williams, Grant Stuart" userId="f6ad34c1-fb10-452f-ae50-8e7debb26ea5" providerId="ADAL" clId="{24E30CBC-52D7-43AD-8C77-663D9539EFD9}" dt="2022-10-02T00:00:22.442" v="4881" actId="1076"/>
          <ac:cxnSpMkLst>
            <pc:docMk/>
            <pc:sldMk cId="3906927447" sldId="274"/>
            <ac:cxnSpMk id="19" creationId="{7DAB2DF2-1729-1633-B286-1481426E65D4}"/>
          </ac:cxnSpMkLst>
        </pc:cxnChg>
        <pc:cxnChg chg="add mod">
          <ac:chgData name="Williams, Grant Stuart" userId="f6ad34c1-fb10-452f-ae50-8e7debb26ea5" providerId="ADAL" clId="{24E30CBC-52D7-43AD-8C77-663D9539EFD9}" dt="2022-10-02T00:00:22.442" v="4881" actId="1076"/>
          <ac:cxnSpMkLst>
            <pc:docMk/>
            <pc:sldMk cId="3906927447" sldId="274"/>
            <ac:cxnSpMk id="20" creationId="{034F01A8-A332-BFB9-CA20-CCC0546D316F}"/>
          </ac:cxnSpMkLst>
        </pc:cxn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2190839187" sldId="275"/>
        </pc:sldMkLst>
        <pc:spChg chg="mod">
          <ac:chgData name="Williams, Grant Stuart" userId="f6ad34c1-fb10-452f-ae50-8e7debb26ea5" providerId="ADAL" clId="{24E30CBC-52D7-43AD-8C77-663D9539EFD9}" dt="2022-10-02T00:00:48.402" v="4925" actId="20577"/>
          <ac:spMkLst>
            <pc:docMk/>
            <pc:sldMk cId="2190839187" sldId="275"/>
            <ac:spMk id="2" creationId="{07EBF43D-D6A8-A365-7C81-F26DDEE7D998}"/>
          </ac:spMkLst>
        </pc:spChg>
        <pc:spChg chg="mod">
          <ac:chgData name="Williams, Grant Stuart" userId="f6ad34c1-fb10-452f-ae50-8e7debb26ea5" providerId="ADAL" clId="{24E30CBC-52D7-43AD-8C77-663D9539EFD9}" dt="2022-10-02T02:50:35.134" v="5207" actId="20577"/>
          <ac:spMkLst>
            <pc:docMk/>
            <pc:sldMk cId="2190839187" sldId="275"/>
            <ac:spMk id="3" creationId="{5F6DF3B9-553D-2A37-6472-5135BA538A0E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705653412" sldId="276"/>
        </pc:sldMkLst>
        <pc:spChg chg="mod">
          <ac:chgData name="Williams, Grant Stuart" userId="f6ad34c1-fb10-452f-ae50-8e7debb26ea5" providerId="ADAL" clId="{24E30CBC-52D7-43AD-8C77-663D9539EFD9}" dt="2022-10-02T02:54:01.771" v="5234" actId="20577"/>
          <ac:spMkLst>
            <pc:docMk/>
            <pc:sldMk cId="705653412" sldId="276"/>
            <ac:spMk id="2" creationId="{17492379-5EDD-0982-3130-F505BC15FAB8}"/>
          </ac:spMkLst>
        </pc:spChg>
        <pc:spChg chg="mod">
          <ac:chgData name="Williams, Grant Stuart" userId="f6ad34c1-fb10-452f-ae50-8e7debb26ea5" providerId="ADAL" clId="{24E30CBC-52D7-43AD-8C77-663D9539EFD9}" dt="2022-10-04T03:41:31.638" v="6021" actId="20577"/>
          <ac:spMkLst>
            <pc:docMk/>
            <pc:sldMk cId="705653412" sldId="276"/>
            <ac:spMk id="3" creationId="{ACAFD96D-1C0C-BC6B-40D0-67D26CC86A67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2706752534" sldId="277"/>
        </pc:sldMkLst>
        <pc:spChg chg="mod">
          <ac:chgData name="Williams, Grant Stuart" userId="f6ad34c1-fb10-452f-ae50-8e7debb26ea5" providerId="ADAL" clId="{24E30CBC-52D7-43AD-8C77-663D9539EFD9}" dt="2022-10-04T03:42:42.067" v="6064" actId="20577"/>
          <ac:spMkLst>
            <pc:docMk/>
            <pc:sldMk cId="2706752534" sldId="277"/>
            <ac:spMk id="2" creationId="{30B7DDD6-6BC2-3FF4-5668-BA241EBED917}"/>
          </ac:spMkLst>
        </pc:spChg>
        <pc:spChg chg="mod">
          <ac:chgData name="Williams, Grant Stuart" userId="f6ad34c1-fb10-452f-ae50-8e7debb26ea5" providerId="ADAL" clId="{24E30CBC-52D7-43AD-8C77-663D9539EFD9}" dt="2022-10-04T03:43:31.184" v="6267" actId="20577"/>
          <ac:spMkLst>
            <pc:docMk/>
            <pc:sldMk cId="2706752534" sldId="277"/>
            <ac:spMk id="3" creationId="{326CE530-F98D-C1F7-9CC4-3A3271ACF27F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2327479690" sldId="278"/>
        </pc:sldMkLst>
        <pc:spChg chg="mod">
          <ac:chgData name="Williams, Grant Stuart" userId="f6ad34c1-fb10-452f-ae50-8e7debb26ea5" providerId="ADAL" clId="{24E30CBC-52D7-43AD-8C77-663D9539EFD9}" dt="2022-10-04T21:06:04.984" v="8678" actId="20577"/>
          <ac:spMkLst>
            <pc:docMk/>
            <pc:sldMk cId="2327479690" sldId="278"/>
            <ac:spMk id="2" creationId="{BFE3101B-A783-C150-7F17-8C3AA8BCF66C}"/>
          </ac:spMkLst>
        </pc:spChg>
        <pc:spChg chg="mod">
          <ac:chgData name="Williams, Grant Stuart" userId="f6ad34c1-fb10-452f-ae50-8e7debb26ea5" providerId="ADAL" clId="{24E30CBC-52D7-43AD-8C77-663D9539EFD9}" dt="2022-10-04T04:00:06.995" v="7448" actId="27636"/>
          <ac:spMkLst>
            <pc:docMk/>
            <pc:sldMk cId="2327479690" sldId="278"/>
            <ac:spMk id="3" creationId="{701656C4-D9EC-F771-2537-24B37B54F0FE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1317717037" sldId="279"/>
        </pc:sldMkLst>
        <pc:spChg chg="mod">
          <ac:chgData name="Williams, Grant Stuart" userId="f6ad34c1-fb10-452f-ae50-8e7debb26ea5" providerId="ADAL" clId="{24E30CBC-52D7-43AD-8C77-663D9539EFD9}" dt="2022-10-04T03:50:27.802" v="6538" actId="20577"/>
          <ac:spMkLst>
            <pc:docMk/>
            <pc:sldMk cId="1317717037" sldId="279"/>
            <ac:spMk id="2" creationId="{1D62E69D-D1CA-B315-4BC9-54B9EB4AE021}"/>
          </ac:spMkLst>
        </pc:spChg>
        <pc:spChg chg="mod">
          <ac:chgData name="Williams, Grant Stuart" userId="f6ad34c1-fb10-452f-ae50-8e7debb26ea5" providerId="ADAL" clId="{24E30CBC-52D7-43AD-8C77-663D9539EFD9}" dt="2022-10-04T03:51:27.370" v="6756" actId="20577"/>
          <ac:spMkLst>
            <pc:docMk/>
            <pc:sldMk cId="1317717037" sldId="279"/>
            <ac:spMk id="3" creationId="{69DCBBEE-A70C-BDF5-7EA3-734A9B7A4EFD}"/>
          </ac:spMkLst>
        </pc:spChg>
      </pc:sldChg>
      <pc:sldChg chg="modSp add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2073905672" sldId="280"/>
        </pc:sldMkLst>
        <pc:spChg chg="mod">
          <ac:chgData name="Williams, Grant Stuart" userId="f6ad34c1-fb10-452f-ae50-8e7debb26ea5" providerId="ADAL" clId="{24E30CBC-52D7-43AD-8C77-663D9539EFD9}" dt="2022-10-04T03:56:29.762" v="7067" actId="20577"/>
          <ac:spMkLst>
            <pc:docMk/>
            <pc:sldMk cId="2073905672" sldId="280"/>
            <ac:spMk id="2" creationId="{30B7DDD6-6BC2-3FF4-5668-BA241EBED917}"/>
          </ac:spMkLst>
        </pc:spChg>
        <pc:spChg chg="mod">
          <ac:chgData name="Williams, Grant Stuart" userId="f6ad34c1-fb10-452f-ae50-8e7debb26ea5" providerId="ADAL" clId="{24E30CBC-52D7-43AD-8C77-663D9539EFD9}" dt="2022-10-04T04:02:16.333" v="7743" actId="27636"/>
          <ac:spMkLst>
            <pc:docMk/>
            <pc:sldMk cId="2073905672" sldId="280"/>
            <ac:spMk id="3" creationId="{326CE530-F98D-C1F7-9CC4-3A3271ACF27F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3894603063" sldId="281"/>
        </pc:sldMkLst>
        <pc:spChg chg="mod">
          <ac:chgData name="Williams, Grant Stuart" userId="f6ad34c1-fb10-452f-ae50-8e7debb26ea5" providerId="ADAL" clId="{24E30CBC-52D7-43AD-8C77-663D9539EFD9}" dt="2022-10-04T20:50:31.793" v="8097" actId="20577"/>
          <ac:spMkLst>
            <pc:docMk/>
            <pc:sldMk cId="3894603063" sldId="281"/>
            <ac:spMk id="2" creationId="{CF1AD317-11C4-5A0F-2129-A5ACC917E350}"/>
          </ac:spMkLst>
        </pc:spChg>
        <pc:spChg chg="mod">
          <ac:chgData name="Williams, Grant Stuart" userId="f6ad34c1-fb10-452f-ae50-8e7debb26ea5" providerId="ADAL" clId="{24E30CBC-52D7-43AD-8C77-663D9539EFD9}" dt="2022-10-04T20:57:09.228" v="8433" actId="20577"/>
          <ac:spMkLst>
            <pc:docMk/>
            <pc:sldMk cId="3894603063" sldId="281"/>
            <ac:spMk id="3" creationId="{2A0B9CFF-5CFE-B33F-78F9-09F77569A7FF}"/>
          </ac:spMkLst>
        </pc:spChg>
      </pc:sldChg>
      <pc:sldChg chg="modSp add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4108483060" sldId="282"/>
        </pc:sldMkLst>
        <pc:spChg chg="mod">
          <ac:chgData name="Williams, Grant Stuart" userId="f6ad34c1-fb10-452f-ae50-8e7debb26ea5" providerId="ADAL" clId="{24E30CBC-52D7-43AD-8C77-663D9539EFD9}" dt="2022-10-04T23:13:03.081" v="10652" actId="20577"/>
          <ac:spMkLst>
            <pc:docMk/>
            <pc:sldMk cId="4108483060" sldId="282"/>
            <ac:spMk id="3" creationId="{2A0B9CFF-5CFE-B33F-78F9-09F77569A7FF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419190459" sldId="283"/>
        </pc:sldMkLst>
        <pc:spChg chg="mod">
          <ac:chgData name="Williams, Grant Stuart" userId="f6ad34c1-fb10-452f-ae50-8e7debb26ea5" providerId="ADAL" clId="{24E30CBC-52D7-43AD-8C77-663D9539EFD9}" dt="2022-10-04T21:06:12.264" v="8708" actId="20577"/>
          <ac:spMkLst>
            <pc:docMk/>
            <pc:sldMk cId="419190459" sldId="283"/>
            <ac:spMk id="2" creationId="{84F7B7B2-CE80-4FF2-020B-4C873B2F5835}"/>
          </ac:spMkLst>
        </pc:spChg>
        <pc:spChg chg="mod">
          <ac:chgData name="Williams, Grant Stuart" userId="f6ad34c1-fb10-452f-ae50-8e7debb26ea5" providerId="ADAL" clId="{24E30CBC-52D7-43AD-8C77-663D9539EFD9}" dt="2022-10-04T22:38:04.383" v="9249" actId="20577"/>
          <ac:spMkLst>
            <pc:docMk/>
            <pc:sldMk cId="419190459" sldId="283"/>
            <ac:spMk id="3" creationId="{301EF694-F61A-8349-5624-DC72EA04B993}"/>
          </ac:spMkLst>
        </pc:spChg>
      </pc:sldChg>
      <pc:sldChg chg="new del">
        <pc:chgData name="Williams, Grant Stuart" userId="f6ad34c1-fb10-452f-ae50-8e7debb26ea5" providerId="ADAL" clId="{24E30CBC-52D7-43AD-8C77-663D9539EFD9}" dt="2022-10-04T22:38:22.744" v="9251" actId="47"/>
        <pc:sldMkLst>
          <pc:docMk/>
          <pc:sldMk cId="2750682083" sldId="284"/>
        </pc:sldMkLst>
      </pc:sldChg>
      <pc:sldChg chg="modSp new mod ord">
        <pc:chgData name="Williams, Grant Stuart" userId="f6ad34c1-fb10-452f-ae50-8e7debb26ea5" providerId="ADAL" clId="{24E30CBC-52D7-43AD-8C77-663D9539EFD9}" dt="2022-10-04T23:20:52.114" v="10834"/>
        <pc:sldMkLst>
          <pc:docMk/>
          <pc:sldMk cId="3105319844" sldId="284"/>
        </pc:sldMkLst>
        <pc:spChg chg="mod">
          <ac:chgData name="Williams, Grant Stuart" userId="f6ad34c1-fb10-452f-ae50-8e7debb26ea5" providerId="ADAL" clId="{24E30CBC-52D7-43AD-8C77-663D9539EFD9}" dt="2022-10-04T22:38:35.514" v="9271" actId="20577"/>
          <ac:spMkLst>
            <pc:docMk/>
            <pc:sldMk cId="3105319844" sldId="284"/>
            <ac:spMk id="2" creationId="{BE87B5B1-8A2E-F4A5-815F-6BD4273447B9}"/>
          </ac:spMkLst>
        </pc:spChg>
        <pc:spChg chg="mod">
          <ac:chgData name="Williams, Grant Stuart" userId="f6ad34c1-fb10-452f-ae50-8e7debb26ea5" providerId="ADAL" clId="{24E30CBC-52D7-43AD-8C77-663D9539EFD9}" dt="2022-10-04T23:08:33.165" v="10571" actId="20577"/>
          <ac:spMkLst>
            <pc:docMk/>
            <pc:sldMk cId="3105319844" sldId="284"/>
            <ac:spMk id="3" creationId="{BD8493F4-1BFE-4059-3C1F-49241E8156A9}"/>
          </ac:spMkLst>
        </pc:spChg>
      </pc:sldChg>
      <pc:sldChg chg="modSp new mod">
        <pc:chgData name="Williams, Grant Stuart" userId="f6ad34c1-fb10-452f-ae50-8e7debb26ea5" providerId="ADAL" clId="{24E30CBC-52D7-43AD-8C77-663D9539EFD9}" dt="2022-10-04T22:45:43.853" v="9933" actId="20577"/>
        <pc:sldMkLst>
          <pc:docMk/>
          <pc:sldMk cId="1977739597" sldId="285"/>
        </pc:sldMkLst>
        <pc:spChg chg="mod">
          <ac:chgData name="Williams, Grant Stuart" userId="f6ad34c1-fb10-452f-ae50-8e7debb26ea5" providerId="ADAL" clId="{24E30CBC-52D7-43AD-8C77-663D9539EFD9}" dt="2022-10-04T22:39:33.940" v="9518" actId="20577"/>
          <ac:spMkLst>
            <pc:docMk/>
            <pc:sldMk cId="1977739597" sldId="285"/>
            <ac:spMk id="2" creationId="{DD6879BC-4917-9748-7A89-594C0319C61C}"/>
          </ac:spMkLst>
        </pc:spChg>
        <pc:spChg chg="mod">
          <ac:chgData name="Williams, Grant Stuart" userId="f6ad34c1-fb10-452f-ae50-8e7debb26ea5" providerId="ADAL" clId="{24E30CBC-52D7-43AD-8C77-663D9539EFD9}" dt="2022-10-04T22:45:43.853" v="9933" actId="20577"/>
          <ac:spMkLst>
            <pc:docMk/>
            <pc:sldMk cId="1977739597" sldId="285"/>
            <ac:spMk id="3" creationId="{C15AD0EA-64F7-AEDD-80E2-BC9E7C569091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4T23:26:58.577" v="11153" actId="20577"/>
        <pc:sldMkLst>
          <pc:docMk/>
          <pc:sldMk cId="1021809803" sldId="286"/>
        </pc:sldMkLst>
        <pc:spChg chg="mod">
          <ac:chgData name="Williams, Grant Stuart" userId="f6ad34c1-fb10-452f-ae50-8e7debb26ea5" providerId="ADAL" clId="{24E30CBC-52D7-43AD-8C77-663D9539EFD9}" dt="2022-10-04T23:13:10.493" v="10674" actId="20577"/>
          <ac:spMkLst>
            <pc:docMk/>
            <pc:sldMk cId="1021809803" sldId="286"/>
            <ac:spMk id="2" creationId="{1BFCFB27-5CAE-45B3-264D-B214EBE75DCA}"/>
          </ac:spMkLst>
        </pc:spChg>
        <pc:spChg chg="mod">
          <ac:chgData name="Williams, Grant Stuart" userId="f6ad34c1-fb10-452f-ae50-8e7debb26ea5" providerId="ADAL" clId="{24E30CBC-52D7-43AD-8C77-663D9539EFD9}" dt="2022-10-04T23:26:58.577" v="11153" actId="20577"/>
          <ac:spMkLst>
            <pc:docMk/>
            <pc:sldMk cId="1021809803" sldId="286"/>
            <ac:spMk id="3" creationId="{943DBE29-2B5C-8952-0288-44B4C10E079E}"/>
          </ac:spMkLst>
        </pc:spChg>
      </pc:sldChg>
      <pc:sldChg chg="modSp new mod">
        <pc:chgData name="Williams, Grant Stuart" userId="f6ad34c1-fb10-452f-ae50-8e7debb26ea5" providerId="ADAL" clId="{24E30CBC-52D7-43AD-8C77-663D9539EFD9}" dt="2022-10-04T23:29:25.247" v="11271" actId="20577"/>
        <pc:sldMkLst>
          <pc:docMk/>
          <pc:sldMk cId="1433103229" sldId="288"/>
        </pc:sldMkLst>
        <pc:spChg chg="mod">
          <ac:chgData name="Williams, Grant Stuart" userId="f6ad34c1-fb10-452f-ae50-8e7debb26ea5" providerId="ADAL" clId="{24E30CBC-52D7-43AD-8C77-663D9539EFD9}" dt="2022-10-04T23:27:50.363" v="11179" actId="20577"/>
          <ac:spMkLst>
            <pc:docMk/>
            <pc:sldMk cId="1433103229" sldId="288"/>
            <ac:spMk id="2" creationId="{83875F2F-F12E-D6D0-37CA-771C386822BB}"/>
          </ac:spMkLst>
        </pc:spChg>
        <pc:spChg chg="mod">
          <ac:chgData name="Williams, Grant Stuart" userId="f6ad34c1-fb10-452f-ae50-8e7debb26ea5" providerId="ADAL" clId="{24E30CBC-52D7-43AD-8C77-663D9539EFD9}" dt="2022-10-04T23:29:25.247" v="11271" actId="20577"/>
          <ac:spMkLst>
            <pc:docMk/>
            <pc:sldMk cId="1433103229" sldId="288"/>
            <ac:spMk id="3" creationId="{23AE39E7-41D7-3B99-1BF3-3454B801C960}"/>
          </ac:spMkLst>
        </pc:spChg>
      </pc:sldChg>
      <pc:sldChg chg="modSp new mod">
        <pc:chgData name="Williams, Grant Stuart" userId="f6ad34c1-fb10-452f-ae50-8e7debb26ea5" providerId="ADAL" clId="{24E30CBC-52D7-43AD-8C77-663D9539EFD9}" dt="2022-10-05T02:48:56.922" v="11705" actId="21"/>
        <pc:sldMkLst>
          <pc:docMk/>
          <pc:sldMk cId="1932379229" sldId="290"/>
        </pc:sldMkLst>
        <pc:spChg chg="mod">
          <ac:chgData name="Williams, Grant Stuart" userId="f6ad34c1-fb10-452f-ae50-8e7debb26ea5" providerId="ADAL" clId="{24E30CBC-52D7-43AD-8C77-663D9539EFD9}" dt="2022-10-04T23:29:35.507" v="11309" actId="20577"/>
          <ac:spMkLst>
            <pc:docMk/>
            <pc:sldMk cId="1932379229" sldId="290"/>
            <ac:spMk id="2" creationId="{5FED07D4-655F-6927-23B1-75EF6A5BC596}"/>
          </ac:spMkLst>
        </pc:spChg>
        <pc:spChg chg="mod">
          <ac:chgData name="Williams, Grant Stuart" userId="f6ad34c1-fb10-452f-ae50-8e7debb26ea5" providerId="ADAL" clId="{24E30CBC-52D7-43AD-8C77-663D9539EFD9}" dt="2022-10-05T02:48:56.922" v="11705" actId="21"/>
          <ac:spMkLst>
            <pc:docMk/>
            <pc:sldMk cId="1932379229" sldId="290"/>
            <ac:spMk id="3" creationId="{E3D33630-DBC6-D1B6-9D7B-10B464EAA9B6}"/>
          </ac:spMkLst>
        </pc:spChg>
      </pc:sldChg>
      <pc:sldChg chg="modSp new mod">
        <pc:chgData name="Williams, Grant Stuart" userId="f6ad34c1-fb10-452f-ae50-8e7debb26ea5" providerId="ADAL" clId="{24E30CBC-52D7-43AD-8C77-663D9539EFD9}" dt="2022-10-05T02:57:03.411" v="12127" actId="20577"/>
        <pc:sldMkLst>
          <pc:docMk/>
          <pc:sldMk cId="3799608996" sldId="291"/>
        </pc:sldMkLst>
        <pc:spChg chg="mod">
          <ac:chgData name="Williams, Grant Stuart" userId="f6ad34c1-fb10-452f-ae50-8e7debb26ea5" providerId="ADAL" clId="{24E30CBC-52D7-43AD-8C77-663D9539EFD9}" dt="2022-10-05T02:49:03.415" v="11732" actId="20577"/>
          <ac:spMkLst>
            <pc:docMk/>
            <pc:sldMk cId="3799608996" sldId="291"/>
            <ac:spMk id="2" creationId="{50FDCF00-E2D6-AC1C-AD3F-7A0822BAE201}"/>
          </ac:spMkLst>
        </pc:spChg>
        <pc:spChg chg="mod">
          <ac:chgData name="Williams, Grant Stuart" userId="f6ad34c1-fb10-452f-ae50-8e7debb26ea5" providerId="ADAL" clId="{24E30CBC-52D7-43AD-8C77-663D9539EFD9}" dt="2022-10-05T02:57:03.411" v="12127" actId="20577"/>
          <ac:spMkLst>
            <pc:docMk/>
            <pc:sldMk cId="3799608996" sldId="291"/>
            <ac:spMk id="3" creationId="{A53478DE-D67B-71F0-8E4A-29CB3DF9FD3B}"/>
          </ac:spMkLst>
        </pc:spChg>
      </pc:sldChg>
      <pc:sldChg chg="modSp new mod">
        <pc:chgData name="Williams, Grant Stuart" userId="f6ad34c1-fb10-452f-ae50-8e7debb26ea5" providerId="ADAL" clId="{24E30CBC-52D7-43AD-8C77-663D9539EFD9}" dt="2022-10-05T03:06:32.185" v="12665" actId="21"/>
        <pc:sldMkLst>
          <pc:docMk/>
          <pc:sldMk cId="1683095799" sldId="292"/>
        </pc:sldMkLst>
        <pc:spChg chg="mod">
          <ac:chgData name="Williams, Grant Stuart" userId="f6ad34c1-fb10-452f-ae50-8e7debb26ea5" providerId="ADAL" clId="{24E30CBC-52D7-43AD-8C77-663D9539EFD9}" dt="2022-10-05T02:59:33.638" v="12169" actId="20577"/>
          <ac:spMkLst>
            <pc:docMk/>
            <pc:sldMk cId="1683095799" sldId="292"/>
            <ac:spMk id="2" creationId="{A12FCD64-DA1A-6212-1311-2A3DE062AE0F}"/>
          </ac:spMkLst>
        </pc:spChg>
        <pc:spChg chg="mod">
          <ac:chgData name="Williams, Grant Stuart" userId="f6ad34c1-fb10-452f-ae50-8e7debb26ea5" providerId="ADAL" clId="{24E30CBC-52D7-43AD-8C77-663D9539EFD9}" dt="2022-10-05T03:06:32.185" v="12665" actId="21"/>
          <ac:spMkLst>
            <pc:docMk/>
            <pc:sldMk cId="1683095799" sldId="292"/>
            <ac:spMk id="3" creationId="{C1752EF1-A194-6D17-F098-D6FDDE9D36BA}"/>
          </ac:spMkLst>
        </pc:spChg>
      </pc:sldChg>
      <pc:sldChg chg="modSp add mod">
        <pc:chgData name="Williams, Grant Stuart" userId="f6ad34c1-fb10-452f-ae50-8e7debb26ea5" providerId="ADAL" clId="{24E30CBC-52D7-43AD-8C77-663D9539EFD9}" dt="2022-10-05T03:13:55.286" v="13091" actId="20577"/>
        <pc:sldMkLst>
          <pc:docMk/>
          <pc:sldMk cId="2199490935" sldId="293"/>
        </pc:sldMkLst>
        <pc:spChg chg="mod">
          <ac:chgData name="Williams, Grant Stuart" userId="f6ad34c1-fb10-452f-ae50-8e7debb26ea5" providerId="ADAL" clId="{24E30CBC-52D7-43AD-8C77-663D9539EFD9}" dt="2022-10-05T03:06:36.015" v="12670" actId="20577"/>
          <ac:spMkLst>
            <pc:docMk/>
            <pc:sldMk cId="2199490935" sldId="293"/>
            <ac:spMk id="2" creationId="{A12FCD64-DA1A-6212-1311-2A3DE062AE0F}"/>
          </ac:spMkLst>
        </pc:spChg>
        <pc:spChg chg="mod">
          <ac:chgData name="Williams, Grant Stuart" userId="f6ad34c1-fb10-452f-ae50-8e7debb26ea5" providerId="ADAL" clId="{24E30CBC-52D7-43AD-8C77-663D9539EFD9}" dt="2022-10-05T03:13:55.286" v="13091" actId="20577"/>
          <ac:spMkLst>
            <pc:docMk/>
            <pc:sldMk cId="2199490935" sldId="293"/>
            <ac:spMk id="3" creationId="{C1752EF1-A194-6D17-F098-D6FDDE9D36BA}"/>
          </ac:spMkLst>
        </pc:spChg>
      </pc:sldChg>
      <pc:sldChg chg="modSp new mod">
        <pc:chgData name="Williams, Grant Stuart" userId="f6ad34c1-fb10-452f-ae50-8e7debb26ea5" providerId="ADAL" clId="{24E30CBC-52D7-43AD-8C77-663D9539EFD9}" dt="2022-10-05T03:17:44.506" v="13488" actId="20577"/>
        <pc:sldMkLst>
          <pc:docMk/>
          <pc:sldMk cId="1983513335" sldId="294"/>
        </pc:sldMkLst>
        <pc:spChg chg="mod">
          <ac:chgData name="Williams, Grant Stuart" userId="f6ad34c1-fb10-452f-ae50-8e7debb26ea5" providerId="ADAL" clId="{24E30CBC-52D7-43AD-8C77-663D9539EFD9}" dt="2022-10-05T03:14:15.048" v="13113" actId="20577"/>
          <ac:spMkLst>
            <pc:docMk/>
            <pc:sldMk cId="1983513335" sldId="294"/>
            <ac:spMk id="2" creationId="{D0C27DD5-A78B-BBB5-5B9A-3AD89DC5372F}"/>
          </ac:spMkLst>
        </pc:spChg>
        <pc:spChg chg="mod">
          <ac:chgData name="Williams, Grant Stuart" userId="f6ad34c1-fb10-452f-ae50-8e7debb26ea5" providerId="ADAL" clId="{24E30CBC-52D7-43AD-8C77-663D9539EFD9}" dt="2022-10-05T03:17:44.506" v="13488" actId="20577"/>
          <ac:spMkLst>
            <pc:docMk/>
            <pc:sldMk cId="1983513335" sldId="294"/>
            <ac:spMk id="3" creationId="{3F73A20E-79BC-CC2B-0B50-EDF33F03CBFA}"/>
          </ac:spMkLst>
        </pc:spChg>
      </pc:sldChg>
      <pc:sldChg chg="modSp new mod">
        <pc:chgData name="Williams, Grant Stuart" userId="f6ad34c1-fb10-452f-ae50-8e7debb26ea5" providerId="ADAL" clId="{24E30CBC-52D7-43AD-8C77-663D9539EFD9}" dt="2022-10-06T04:00:45.790" v="13829" actId="20577"/>
        <pc:sldMkLst>
          <pc:docMk/>
          <pc:sldMk cId="1047093314" sldId="295"/>
        </pc:sldMkLst>
        <pc:spChg chg="mod">
          <ac:chgData name="Williams, Grant Stuart" userId="f6ad34c1-fb10-452f-ae50-8e7debb26ea5" providerId="ADAL" clId="{24E30CBC-52D7-43AD-8C77-663D9539EFD9}" dt="2022-10-05T03:17:57.262" v="13507" actId="20577"/>
          <ac:spMkLst>
            <pc:docMk/>
            <pc:sldMk cId="1047093314" sldId="295"/>
            <ac:spMk id="2" creationId="{D2860FDE-5E08-FE5A-F771-FFE0CEF1CE07}"/>
          </ac:spMkLst>
        </pc:spChg>
        <pc:spChg chg="mod">
          <ac:chgData name="Williams, Grant Stuart" userId="f6ad34c1-fb10-452f-ae50-8e7debb26ea5" providerId="ADAL" clId="{24E30CBC-52D7-43AD-8C77-663D9539EFD9}" dt="2022-10-06T04:00:45.790" v="13829" actId="20577"/>
          <ac:spMkLst>
            <pc:docMk/>
            <pc:sldMk cId="1047093314" sldId="295"/>
            <ac:spMk id="3" creationId="{323E924C-40BB-004C-282D-54A8C18C15FD}"/>
          </ac:spMkLst>
        </pc:spChg>
      </pc:sldChg>
      <pc:sldChg chg="modSp add mod">
        <pc:chgData name="Williams, Grant Stuart" userId="f6ad34c1-fb10-452f-ae50-8e7debb26ea5" providerId="ADAL" clId="{24E30CBC-52D7-43AD-8C77-663D9539EFD9}" dt="2022-10-06T04:28:00.749" v="14217" actId="20577"/>
        <pc:sldMkLst>
          <pc:docMk/>
          <pc:sldMk cId="2940705812" sldId="297"/>
        </pc:sldMkLst>
        <pc:spChg chg="mod">
          <ac:chgData name="Williams, Grant Stuart" userId="f6ad34c1-fb10-452f-ae50-8e7debb26ea5" providerId="ADAL" clId="{24E30CBC-52D7-43AD-8C77-663D9539EFD9}" dt="2022-10-06T04:02:57.972" v="13835" actId="20577"/>
          <ac:spMkLst>
            <pc:docMk/>
            <pc:sldMk cId="2940705812" sldId="297"/>
            <ac:spMk id="2" creationId="{D2860FDE-5E08-FE5A-F771-FFE0CEF1CE07}"/>
          </ac:spMkLst>
        </pc:spChg>
        <pc:spChg chg="mod">
          <ac:chgData name="Williams, Grant Stuart" userId="f6ad34c1-fb10-452f-ae50-8e7debb26ea5" providerId="ADAL" clId="{24E30CBC-52D7-43AD-8C77-663D9539EFD9}" dt="2022-10-06T04:28:00.749" v="14217" actId="20577"/>
          <ac:spMkLst>
            <pc:docMk/>
            <pc:sldMk cId="2940705812" sldId="297"/>
            <ac:spMk id="3" creationId="{323E924C-40BB-004C-282D-54A8C18C15FD}"/>
          </ac:spMkLst>
        </pc:spChg>
      </pc:sldChg>
      <pc:sldChg chg="addSp delSp modSp new mod">
        <pc:chgData name="Williams, Grant Stuart" userId="f6ad34c1-fb10-452f-ae50-8e7debb26ea5" providerId="ADAL" clId="{24E30CBC-52D7-43AD-8C77-663D9539EFD9}" dt="2022-10-06T04:36:07.108" v="15081"/>
        <pc:sldMkLst>
          <pc:docMk/>
          <pc:sldMk cId="1616823915" sldId="298"/>
        </pc:sldMkLst>
        <pc:spChg chg="mod">
          <ac:chgData name="Williams, Grant Stuart" userId="f6ad34c1-fb10-452f-ae50-8e7debb26ea5" providerId="ADAL" clId="{24E30CBC-52D7-43AD-8C77-663D9539EFD9}" dt="2022-10-06T04:28:08.344" v="14233" actId="20577"/>
          <ac:spMkLst>
            <pc:docMk/>
            <pc:sldMk cId="1616823915" sldId="298"/>
            <ac:spMk id="2" creationId="{ED855BF8-8DD6-0831-B045-6D502D4BDC2B}"/>
          </ac:spMkLst>
        </pc:spChg>
        <pc:spChg chg="mod">
          <ac:chgData name="Williams, Grant Stuart" userId="f6ad34c1-fb10-452f-ae50-8e7debb26ea5" providerId="ADAL" clId="{24E30CBC-52D7-43AD-8C77-663D9539EFD9}" dt="2022-10-06T04:30:04.144" v="14638" actId="20577"/>
          <ac:spMkLst>
            <pc:docMk/>
            <pc:sldMk cId="1616823915" sldId="298"/>
            <ac:spMk id="3" creationId="{BA6F0378-C3EB-FB8D-DD3C-72404BE26656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4" creationId="{CB6ADF61-72B4-231B-F7ED-A6B9640B10DB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5" creationId="{EDB6D5B1-9FA9-96F5-351A-E69DF64FC0D8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6" creationId="{AFCA789E-B9DD-346C-E4E3-5FAC58B5B16B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7" creationId="{837F16F4-531A-C081-D125-2B8D74CA4E5E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8" creationId="{46800902-8053-0D9D-217F-0A3599BC0096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9" creationId="{78789CCD-94E8-50D7-A0EE-0DADCD879A39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0" creationId="{7C2D34EC-2C6C-5625-39A4-6DE2EACF934F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1" creationId="{E3D7AC89-C40E-446E-A847-11967B541357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2" creationId="{903D36F7-3957-2F2D-3BD2-04049AD78640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3" creationId="{4D6B7F14-E1CF-5B3E-79E8-13AAB25052EE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4" creationId="{B11431F2-99B5-48B7-8B3F-C88707145359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5" creationId="{EB7C21BE-FFB2-B157-CA59-68FE5650251C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6" creationId="{037926A6-CE86-C651-3B18-362E3E829661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7" creationId="{82ECC548-9857-C6B8-8167-8AEC678D621C}"/>
          </ac:spMkLst>
        </pc:spChg>
        <pc:spChg chg="add del mod">
          <ac:chgData name="Williams, Grant Stuart" userId="f6ad34c1-fb10-452f-ae50-8e7debb26ea5" providerId="ADAL" clId="{24E30CBC-52D7-43AD-8C77-663D9539EFD9}" dt="2022-10-06T04:28:50.710" v="14394" actId="478"/>
          <ac:spMkLst>
            <pc:docMk/>
            <pc:sldMk cId="1616823915" sldId="298"/>
            <ac:spMk id="18" creationId="{6DA59188-0897-DCEE-8EFC-C261D3567FA8}"/>
          </ac:spMkLst>
        </pc:spChg>
        <pc:spChg chg="add mod">
          <ac:chgData name="Williams, Grant Stuart" userId="f6ad34c1-fb10-452f-ae50-8e7debb26ea5" providerId="ADAL" clId="{24E30CBC-52D7-43AD-8C77-663D9539EFD9}" dt="2022-10-06T04:30:10.153" v="14639" actId="1076"/>
          <ac:spMkLst>
            <pc:docMk/>
            <pc:sldMk cId="1616823915" sldId="298"/>
            <ac:spMk id="21" creationId="{7CAF36FD-87AA-0621-A324-573DAC9EF98E}"/>
          </ac:spMkLst>
        </pc:spChg>
        <pc:spChg chg="add mod">
          <ac:chgData name="Williams, Grant Stuart" userId="f6ad34c1-fb10-452f-ae50-8e7debb26ea5" providerId="ADAL" clId="{24E30CBC-52D7-43AD-8C77-663D9539EFD9}" dt="2022-10-06T04:30:10.153" v="14639" actId="1076"/>
          <ac:spMkLst>
            <pc:docMk/>
            <pc:sldMk cId="1616823915" sldId="298"/>
            <ac:spMk id="22" creationId="{E3A5DE7A-6215-C60E-9253-4E66C24FBE32}"/>
          </ac:spMkLst>
        </pc:spChg>
        <pc:spChg chg="add del mod">
          <ac:chgData name="Williams, Grant Stuart" userId="f6ad34c1-fb10-452f-ae50-8e7debb26ea5" providerId="ADAL" clId="{24E30CBC-52D7-43AD-8C77-663D9539EFD9}" dt="2022-10-06T04:36:06.914" v="15080" actId="478"/>
          <ac:spMkLst>
            <pc:docMk/>
            <pc:sldMk cId="1616823915" sldId="298"/>
            <ac:spMk id="23" creationId="{6D554EE8-C70B-7AC8-2D5A-C1A41954682B}"/>
          </ac:spMkLst>
        </pc:spChg>
        <pc:spChg chg="add del mod">
          <ac:chgData name="Williams, Grant Stuart" userId="f6ad34c1-fb10-452f-ae50-8e7debb26ea5" providerId="ADAL" clId="{24E30CBC-52D7-43AD-8C77-663D9539EFD9}" dt="2022-10-06T04:36:06.914" v="15080" actId="478"/>
          <ac:spMkLst>
            <pc:docMk/>
            <pc:sldMk cId="1616823915" sldId="298"/>
            <ac:spMk id="24" creationId="{8FC909D2-F9D5-952F-1795-6685115D8DB1}"/>
          </ac:spMkLst>
        </pc:spChg>
        <pc:spChg chg="add del mod">
          <ac:chgData name="Williams, Grant Stuart" userId="f6ad34c1-fb10-452f-ae50-8e7debb26ea5" providerId="ADAL" clId="{24E30CBC-52D7-43AD-8C77-663D9539EFD9}" dt="2022-10-06T04:36:06.914" v="15080" actId="478"/>
          <ac:spMkLst>
            <pc:docMk/>
            <pc:sldMk cId="1616823915" sldId="298"/>
            <ac:spMk id="25" creationId="{78297FA9-ECA4-2D0D-699D-2EC9CC91EF2E}"/>
          </ac:spMkLst>
        </pc:spChg>
        <pc:spChg chg="add mod">
          <ac:chgData name="Williams, Grant Stuart" userId="f6ad34c1-fb10-452f-ae50-8e7debb26ea5" providerId="ADAL" clId="{24E30CBC-52D7-43AD-8C77-663D9539EFD9}" dt="2022-10-06T04:36:07.108" v="15081"/>
          <ac:spMkLst>
            <pc:docMk/>
            <pc:sldMk cId="1616823915" sldId="298"/>
            <ac:spMk id="26" creationId="{89845DCB-6A09-7A89-2B24-D282B023CB35}"/>
          </ac:spMkLst>
        </pc:spChg>
        <pc:spChg chg="add mod">
          <ac:chgData name="Williams, Grant Stuart" userId="f6ad34c1-fb10-452f-ae50-8e7debb26ea5" providerId="ADAL" clId="{24E30CBC-52D7-43AD-8C77-663D9539EFD9}" dt="2022-10-06T04:36:07.108" v="15081"/>
          <ac:spMkLst>
            <pc:docMk/>
            <pc:sldMk cId="1616823915" sldId="298"/>
            <ac:spMk id="27" creationId="{2A7C0594-8C46-37D1-035C-2FFE367DD5D7}"/>
          </ac:spMkLst>
        </pc:spChg>
        <pc:spChg chg="add mod">
          <ac:chgData name="Williams, Grant Stuart" userId="f6ad34c1-fb10-452f-ae50-8e7debb26ea5" providerId="ADAL" clId="{24E30CBC-52D7-43AD-8C77-663D9539EFD9}" dt="2022-10-06T04:36:07.108" v="15081"/>
          <ac:spMkLst>
            <pc:docMk/>
            <pc:sldMk cId="1616823915" sldId="298"/>
            <ac:spMk id="28" creationId="{D1F817E2-C97C-6FFC-CFF3-61958EB43E9B}"/>
          </ac:spMkLst>
        </pc:spChg>
        <pc:cxnChg chg="add mod">
          <ac:chgData name="Williams, Grant Stuart" userId="f6ad34c1-fb10-452f-ae50-8e7debb26ea5" providerId="ADAL" clId="{24E30CBC-52D7-43AD-8C77-663D9539EFD9}" dt="2022-10-06T04:30:10.153" v="14639" actId="1076"/>
          <ac:cxnSpMkLst>
            <pc:docMk/>
            <pc:sldMk cId="1616823915" sldId="298"/>
            <ac:cxnSpMk id="19" creationId="{9C679F08-79A1-B4D6-721D-08F6FC272605}"/>
          </ac:cxnSpMkLst>
        </pc:cxnChg>
        <pc:cxnChg chg="add mod">
          <ac:chgData name="Williams, Grant Stuart" userId="f6ad34c1-fb10-452f-ae50-8e7debb26ea5" providerId="ADAL" clId="{24E30CBC-52D7-43AD-8C77-663D9539EFD9}" dt="2022-10-06T04:30:10.153" v="14639" actId="1076"/>
          <ac:cxnSpMkLst>
            <pc:docMk/>
            <pc:sldMk cId="1616823915" sldId="298"/>
            <ac:cxnSpMk id="20" creationId="{B9725929-EA22-2AB2-F4B1-BEDF8074F14F}"/>
          </ac:cxnSpMkLst>
        </pc:cxnChg>
      </pc:sldChg>
      <pc:sldChg chg="addSp delSp modSp new del mod">
        <pc:chgData name="Williams, Grant Stuart" userId="f6ad34c1-fb10-452f-ae50-8e7debb26ea5" providerId="ADAL" clId="{24E30CBC-52D7-43AD-8C77-663D9539EFD9}" dt="2022-10-06T04:34:46.853" v="14961" actId="47"/>
        <pc:sldMkLst>
          <pc:docMk/>
          <pc:sldMk cId="3974009466" sldId="299"/>
        </pc:sldMkLst>
        <pc:spChg chg="mod">
          <ac:chgData name="Williams, Grant Stuart" userId="f6ad34c1-fb10-452f-ae50-8e7debb26ea5" providerId="ADAL" clId="{24E30CBC-52D7-43AD-8C77-663D9539EFD9}" dt="2022-10-06T04:30:51.937" v="14649" actId="20577"/>
          <ac:spMkLst>
            <pc:docMk/>
            <pc:sldMk cId="3974009466" sldId="299"/>
            <ac:spMk id="2" creationId="{4C8E0262-5C3D-E694-C053-6228B189A84D}"/>
          </ac:spMkLst>
        </pc:spChg>
        <pc:spChg chg="mod">
          <ac:chgData name="Williams, Grant Stuart" userId="f6ad34c1-fb10-452f-ae50-8e7debb26ea5" providerId="ADAL" clId="{24E30CBC-52D7-43AD-8C77-663D9539EFD9}" dt="2022-10-06T04:31:33.024" v="14868" actId="20577"/>
          <ac:spMkLst>
            <pc:docMk/>
            <pc:sldMk cId="3974009466" sldId="299"/>
            <ac:spMk id="3" creationId="{44AE1A22-54A8-A312-8691-7FACC1EED588}"/>
          </ac:spMkLst>
        </pc:spChg>
        <pc:spChg chg="add del mod">
          <ac:chgData name="Williams, Grant Stuart" userId="f6ad34c1-fb10-452f-ae50-8e7debb26ea5" providerId="ADAL" clId="{24E30CBC-52D7-43AD-8C77-663D9539EFD9}" dt="2022-10-06T04:30:43.527" v="14642"/>
          <ac:spMkLst>
            <pc:docMk/>
            <pc:sldMk cId="3974009466" sldId="299"/>
            <ac:spMk id="6" creationId="{7C60EED5-7105-C778-53E6-EC83ABE4256E}"/>
          </ac:spMkLst>
        </pc:spChg>
        <pc:spChg chg="add del mod">
          <ac:chgData name="Williams, Grant Stuart" userId="f6ad34c1-fb10-452f-ae50-8e7debb26ea5" providerId="ADAL" clId="{24E30CBC-52D7-43AD-8C77-663D9539EFD9}" dt="2022-10-06T04:30:43.527" v="14642"/>
          <ac:spMkLst>
            <pc:docMk/>
            <pc:sldMk cId="3974009466" sldId="299"/>
            <ac:spMk id="7" creationId="{33B22D04-103C-4AAA-3D8F-857D77BCA63F}"/>
          </ac:spMkLst>
        </pc:spChg>
        <pc:spChg chg="add del mod">
          <ac:chgData name="Williams, Grant Stuart" userId="f6ad34c1-fb10-452f-ae50-8e7debb26ea5" providerId="ADAL" clId="{24E30CBC-52D7-43AD-8C77-663D9539EFD9}" dt="2022-10-06T04:30:43.527" v="14642"/>
          <ac:spMkLst>
            <pc:docMk/>
            <pc:sldMk cId="3974009466" sldId="299"/>
            <ac:spMk id="8" creationId="{2B56FB9A-CF4C-09A0-AB22-77A8CB795E93}"/>
          </ac:spMkLst>
        </pc:spChg>
        <pc:spChg chg="add del mod">
          <ac:chgData name="Williams, Grant Stuart" userId="f6ad34c1-fb10-452f-ae50-8e7debb26ea5" providerId="ADAL" clId="{24E30CBC-52D7-43AD-8C77-663D9539EFD9}" dt="2022-10-06T04:30:43.527" v="14642"/>
          <ac:spMkLst>
            <pc:docMk/>
            <pc:sldMk cId="3974009466" sldId="299"/>
            <ac:spMk id="9" creationId="{511240B0-D46B-0485-F882-FFF69D321753}"/>
          </ac:spMkLst>
        </pc:spChg>
        <pc:spChg chg="add del mod">
          <ac:chgData name="Williams, Grant Stuart" userId="f6ad34c1-fb10-452f-ae50-8e7debb26ea5" providerId="ADAL" clId="{24E30CBC-52D7-43AD-8C77-663D9539EFD9}" dt="2022-10-06T04:30:43.527" v="14642"/>
          <ac:spMkLst>
            <pc:docMk/>
            <pc:sldMk cId="3974009466" sldId="299"/>
            <ac:spMk id="10" creationId="{C889482D-1E19-5907-D557-D502B4604BE7}"/>
          </ac:spMkLst>
        </pc:spChg>
        <pc:spChg chg="add mod">
          <ac:chgData name="Williams, Grant Stuart" userId="f6ad34c1-fb10-452f-ae50-8e7debb26ea5" providerId="ADAL" clId="{24E30CBC-52D7-43AD-8C77-663D9539EFD9}" dt="2022-10-06T04:30:44.113" v="14643"/>
          <ac:spMkLst>
            <pc:docMk/>
            <pc:sldMk cId="3974009466" sldId="299"/>
            <ac:spMk id="13" creationId="{0FD9FF72-842C-EC0A-BCF1-4C884F6238A2}"/>
          </ac:spMkLst>
        </pc:spChg>
        <pc:spChg chg="add mod">
          <ac:chgData name="Williams, Grant Stuart" userId="f6ad34c1-fb10-452f-ae50-8e7debb26ea5" providerId="ADAL" clId="{24E30CBC-52D7-43AD-8C77-663D9539EFD9}" dt="2022-10-06T04:30:44.113" v="14643"/>
          <ac:spMkLst>
            <pc:docMk/>
            <pc:sldMk cId="3974009466" sldId="299"/>
            <ac:spMk id="14" creationId="{8C0F2E0D-7002-D48D-FC73-498185182549}"/>
          </ac:spMkLst>
        </pc:spChg>
        <pc:spChg chg="add del mod">
          <ac:chgData name="Williams, Grant Stuart" userId="f6ad34c1-fb10-452f-ae50-8e7debb26ea5" providerId="ADAL" clId="{24E30CBC-52D7-43AD-8C77-663D9539EFD9}" dt="2022-10-06T04:34:37.802" v="14956" actId="478"/>
          <ac:spMkLst>
            <pc:docMk/>
            <pc:sldMk cId="3974009466" sldId="299"/>
            <ac:spMk id="15" creationId="{EC6BEA37-4908-D838-E412-1AAB3B22DD24}"/>
          </ac:spMkLst>
        </pc:spChg>
        <pc:spChg chg="add del mod">
          <ac:chgData name="Williams, Grant Stuart" userId="f6ad34c1-fb10-452f-ae50-8e7debb26ea5" providerId="ADAL" clId="{24E30CBC-52D7-43AD-8C77-663D9539EFD9}" dt="2022-10-06T04:34:37.802" v="14956" actId="478"/>
          <ac:spMkLst>
            <pc:docMk/>
            <pc:sldMk cId="3974009466" sldId="299"/>
            <ac:spMk id="16" creationId="{FFC2374C-3172-9A45-E514-4B6414683E6A}"/>
          </ac:spMkLst>
        </pc:spChg>
        <pc:spChg chg="add del mod">
          <ac:chgData name="Williams, Grant Stuart" userId="f6ad34c1-fb10-452f-ae50-8e7debb26ea5" providerId="ADAL" clId="{24E30CBC-52D7-43AD-8C77-663D9539EFD9}" dt="2022-10-06T04:34:37.802" v="14956" actId="478"/>
          <ac:spMkLst>
            <pc:docMk/>
            <pc:sldMk cId="3974009466" sldId="299"/>
            <ac:spMk id="17" creationId="{4B6E9B41-65D4-0770-2349-A327374CC664}"/>
          </ac:spMkLst>
        </pc:spChg>
        <pc:spChg chg="add mod">
          <ac:chgData name="Williams, Grant Stuart" userId="f6ad34c1-fb10-452f-ae50-8e7debb26ea5" providerId="ADAL" clId="{24E30CBC-52D7-43AD-8C77-663D9539EFD9}" dt="2022-10-06T04:34:37.993" v="14957"/>
          <ac:spMkLst>
            <pc:docMk/>
            <pc:sldMk cId="3974009466" sldId="299"/>
            <ac:spMk id="18" creationId="{AC64C137-7B90-F027-CD67-CCCCD71EE16E}"/>
          </ac:spMkLst>
        </pc:spChg>
        <pc:spChg chg="add mod">
          <ac:chgData name="Williams, Grant Stuart" userId="f6ad34c1-fb10-452f-ae50-8e7debb26ea5" providerId="ADAL" clId="{24E30CBC-52D7-43AD-8C77-663D9539EFD9}" dt="2022-10-06T04:34:37.993" v="14957"/>
          <ac:spMkLst>
            <pc:docMk/>
            <pc:sldMk cId="3974009466" sldId="299"/>
            <ac:spMk id="19" creationId="{F3927721-02C7-3689-D614-8883520544B3}"/>
          </ac:spMkLst>
        </pc:spChg>
        <pc:spChg chg="add mod">
          <ac:chgData name="Williams, Grant Stuart" userId="f6ad34c1-fb10-452f-ae50-8e7debb26ea5" providerId="ADAL" clId="{24E30CBC-52D7-43AD-8C77-663D9539EFD9}" dt="2022-10-06T04:34:37.993" v="14957"/>
          <ac:spMkLst>
            <pc:docMk/>
            <pc:sldMk cId="3974009466" sldId="299"/>
            <ac:spMk id="20" creationId="{22284B24-D910-349D-B954-1BFCA3D45480}"/>
          </ac:spMkLst>
        </pc:spChg>
        <pc:cxnChg chg="add del mod">
          <ac:chgData name="Williams, Grant Stuart" userId="f6ad34c1-fb10-452f-ae50-8e7debb26ea5" providerId="ADAL" clId="{24E30CBC-52D7-43AD-8C77-663D9539EFD9}" dt="2022-10-06T04:30:43.527" v="14642"/>
          <ac:cxnSpMkLst>
            <pc:docMk/>
            <pc:sldMk cId="3974009466" sldId="299"/>
            <ac:cxnSpMk id="4" creationId="{F0B8B26F-8837-1E0C-C1EC-F123F8BA5CF1}"/>
          </ac:cxnSpMkLst>
        </pc:cxnChg>
        <pc:cxnChg chg="add del mod">
          <ac:chgData name="Williams, Grant Stuart" userId="f6ad34c1-fb10-452f-ae50-8e7debb26ea5" providerId="ADAL" clId="{24E30CBC-52D7-43AD-8C77-663D9539EFD9}" dt="2022-10-06T04:30:43.527" v="14642"/>
          <ac:cxnSpMkLst>
            <pc:docMk/>
            <pc:sldMk cId="3974009466" sldId="299"/>
            <ac:cxnSpMk id="5" creationId="{8FF1D32A-062C-7662-0BFD-8387377EC48A}"/>
          </ac:cxnSpMkLst>
        </pc:cxnChg>
        <pc:cxnChg chg="add mod">
          <ac:chgData name="Williams, Grant Stuart" userId="f6ad34c1-fb10-452f-ae50-8e7debb26ea5" providerId="ADAL" clId="{24E30CBC-52D7-43AD-8C77-663D9539EFD9}" dt="2022-10-06T04:30:44.113" v="14643"/>
          <ac:cxnSpMkLst>
            <pc:docMk/>
            <pc:sldMk cId="3974009466" sldId="299"/>
            <ac:cxnSpMk id="11" creationId="{45E628CE-A282-2FF6-7987-E2C7ED9488FC}"/>
          </ac:cxnSpMkLst>
        </pc:cxnChg>
        <pc:cxnChg chg="add mod">
          <ac:chgData name="Williams, Grant Stuart" userId="f6ad34c1-fb10-452f-ae50-8e7debb26ea5" providerId="ADAL" clId="{24E30CBC-52D7-43AD-8C77-663D9539EFD9}" dt="2022-10-06T04:30:44.113" v="14643"/>
          <ac:cxnSpMkLst>
            <pc:docMk/>
            <pc:sldMk cId="3974009466" sldId="299"/>
            <ac:cxnSpMk id="12" creationId="{C28C2852-353B-2D77-1F07-8E9CAEFB4358}"/>
          </ac:cxnSpMkLst>
        </pc:cxnChg>
      </pc:sldChg>
      <pc:sldChg chg="addSp delSp modSp add mod ord">
        <pc:chgData name="Williams, Grant Stuart" userId="f6ad34c1-fb10-452f-ae50-8e7debb26ea5" providerId="ADAL" clId="{24E30CBC-52D7-43AD-8C77-663D9539EFD9}" dt="2022-10-06T22:27:33.694" v="15191" actId="20577"/>
        <pc:sldMkLst>
          <pc:docMk/>
          <pc:sldMk cId="3511304563" sldId="300"/>
        </pc:sldMkLst>
        <pc:spChg chg="mod">
          <ac:chgData name="Williams, Grant Stuart" userId="f6ad34c1-fb10-452f-ae50-8e7debb26ea5" providerId="ADAL" clId="{24E30CBC-52D7-43AD-8C77-663D9539EFD9}" dt="2022-10-06T22:27:33.694" v="15191" actId="20577"/>
          <ac:spMkLst>
            <pc:docMk/>
            <pc:sldMk cId="3511304563" sldId="300"/>
            <ac:spMk id="2" creationId="{4C8E0262-5C3D-E694-C053-6228B189A84D}"/>
          </ac:spMkLst>
        </pc:spChg>
        <pc:spChg chg="mod">
          <ac:chgData name="Williams, Grant Stuart" userId="f6ad34c1-fb10-452f-ae50-8e7debb26ea5" providerId="ADAL" clId="{24E30CBC-52D7-43AD-8C77-663D9539EFD9}" dt="2022-10-06T22:23:10.953" v="15134" actId="20577"/>
          <ac:spMkLst>
            <pc:docMk/>
            <pc:sldMk cId="3511304563" sldId="300"/>
            <ac:spMk id="3" creationId="{44AE1A22-54A8-A312-8691-7FACC1EED588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4" creationId="{366AB38A-34FE-1A5A-C43F-E2D8D49428C2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5" creationId="{06AC14A2-5BA4-C615-E8BA-C068CCCBCD78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6" creationId="{97960B01-6AE9-CBB2-6F4E-5A1836D3179B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7" creationId="{30CDA148-9F17-5D89-3C91-7CB36B59B089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8" creationId="{91887BBA-9AFC-AC9E-A61F-1179E7E031A7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9" creationId="{87E40019-D29D-D3B3-15A7-2B395DEB3E43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10" creationId="{E3B713BD-5495-398B-9109-5F2081C4CE32}"/>
          </ac:spMkLst>
        </pc:spChg>
        <pc:spChg chg="mod">
          <ac:chgData name="Williams, Grant Stuart" userId="f6ad34c1-fb10-452f-ae50-8e7debb26ea5" providerId="ADAL" clId="{24E30CBC-52D7-43AD-8C77-663D9539EFD9}" dt="2022-10-06T04:32:34.779" v="14879" actId="1076"/>
          <ac:spMkLst>
            <pc:docMk/>
            <pc:sldMk cId="3511304563" sldId="300"/>
            <ac:spMk id="16" creationId="{FFC2374C-3172-9A45-E514-4B6414683E6A}"/>
          </ac:spMkLst>
        </pc:spChg>
        <pc:spChg chg="mod">
          <ac:chgData name="Williams, Grant Stuart" userId="f6ad34c1-fb10-452f-ae50-8e7debb26ea5" providerId="ADAL" clId="{24E30CBC-52D7-43AD-8C77-663D9539EFD9}" dt="2022-10-06T04:34:12.122" v="14952" actId="1076"/>
          <ac:spMkLst>
            <pc:docMk/>
            <pc:sldMk cId="3511304563" sldId="300"/>
            <ac:spMk id="17" creationId="{4B6E9B41-65D4-0770-2349-A327374CC664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18" creationId="{434C8997-A1B9-7134-142C-F327ABBF6431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19" creationId="{1466F0C3-AD2A-0FE2-082E-8C1A7A88A358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20" creationId="{B18CD0D1-67C9-EA4C-CAC3-FB78B0B682B1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21" creationId="{34B936E4-50E5-7B6F-751B-9C82B88899EF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22" creationId="{16395AD7-BD0A-B6F5-01C9-FB594AFC72C8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23" creationId="{EA80F41D-238F-57AD-A9B9-DB5AD9BD9B67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24" creationId="{DFCADCAE-47D5-A3AF-8D75-F8DA8C711C8D}"/>
          </ac:spMkLst>
        </pc:spChg>
        <pc:spChg chg="add del mod">
          <ac:chgData name="Williams, Grant Stuart" userId="f6ad34c1-fb10-452f-ae50-8e7debb26ea5" providerId="ADAL" clId="{24E30CBC-52D7-43AD-8C77-663D9539EFD9}" dt="2022-10-06T04:32:16.107" v="14876"/>
          <ac:spMkLst>
            <pc:docMk/>
            <pc:sldMk cId="3511304563" sldId="300"/>
            <ac:spMk id="25" creationId="{3B280564-739E-1D65-2772-276D849E5270}"/>
          </ac:spMkLst>
        </pc:spChg>
        <pc:spChg chg="add mod">
          <ac:chgData name="Williams, Grant Stuart" userId="f6ad34c1-fb10-452f-ae50-8e7debb26ea5" providerId="ADAL" clId="{24E30CBC-52D7-43AD-8C77-663D9539EFD9}" dt="2022-10-06T04:35:35.367" v="15076" actId="207"/>
          <ac:spMkLst>
            <pc:docMk/>
            <pc:sldMk cId="3511304563" sldId="300"/>
            <ac:spMk id="26" creationId="{E95F5ADA-F5F0-BDF7-DA9B-E9BADC9CE359}"/>
          </ac:spMkLst>
        </pc:spChg>
        <pc:spChg chg="add mod">
          <ac:chgData name="Williams, Grant Stuart" userId="f6ad34c1-fb10-452f-ae50-8e7debb26ea5" providerId="ADAL" clId="{24E30CBC-52D7-43AD-8C77-663D9539EFD9}" dt="2022-10-06T04:35:35.367" v="15076" actId="207"/>
          <ac:spMkLst>
            <pc:docMk/>
            <pc:sldMk cId="3511304563" sldId="300"/>
            <ac:spMk id="27" creationId="{A9233C06-8CE5-32E8-440B-4E8B9CC8EC6B}"/>
          </ac:spMkLst>
        </pc:spChg>
        <pc:spChg chg="add mod">
          <ac:chgData name="Williams, Grant Stuart" userId="f6ad34c1-fb10-452f-ae50-8e7debb26ea5" providerId="ADAL" clId="{24E30CBC-52D7-43AD-8C77-663D9539EFD9}" dt="2022-10-06T04:35:35.367" v="15076" actId="207"/>
          <ac:spMkLst>
            <pc:docMk/>
            <pc:sldMk cId="3511304563" sldId="300"/>
            <ac:spMk id="28" creationId="{C44328E4-570F-D82A-9D87-7CC8C1321CB2}"/>
          </ac:spMkLst>
        </pc:spChg>
        <pc:spChg chg="add mod">
          <ac:chgData name="Williams, Grant Stuart" userId="f6ad34c1-fb10-452f-ae50-8e7debb26ea5" providerId="ADAL" clId="{24E30CBC-52D7-43AD-8C77-663D9539EFD9}" dt="2022-10-06T04:35:46.644" v="15078" actId="207"/>
          <ac:spMkLst>
            <pc:docMk/>
            <pc:sldMk cId="3511304563" sldId="300"/>
            <ac:spMk id="29" creationId="{1D18D82E-36C7-40A9-9893-7C114F168469}"/>
          </ac:spMkLst>
        </pc:spChg>
        <pc:spChg chg="add mod">
          <ac:chgData name="Williams, Grant Stuart" userId="f6ad34c1-fb10-452f-ae50-8e7debb26ea5" providerId="ADAL" clId="{24E30CBC-52D7-43AD-8C77-663D9539EFD9}" dt="2022-10-06T04:35:44.056" v="15077" actId="207"/>
          <ac:spMkLst>
            <pc:docMk/>
            <pc:sldMk cId="3511304563" sldId="300"/>
            <ac:spMk id="30" creationId="{79F34F79-98C2-3AE7-6648-A5C0238D926E}"/>
          </ac:spMkLst>
        </pc:spChg>
        <pc:spChg chg="add mod">
          <ac:chgData name="Williams, Grant Stuart" userId="f6ad34c1-fb10-452f-ae50-8e7debb26ea5" providerId="ADAL" clId="{24E30CBC-52D7-43AD-8C77-663D9539EFD9}" dt="2022-10-06T04:34:12.122" v="14952" actId="1076"/>
          <ac:spMkLst>
            <pc:docMk/>
            <pc:sldMk cId="3511304563" sldId="300"/>
            <ac:spMk id="31" creationId="{D02DCDBA-4B05-FAED-B77A-FD590730A544}"/>
          </ac:spMkLst>
        </pc:spChg>
        <pc:spChg chg="add mod">
          <ac:chgData name="Williams, Grant Stuart" userId="f6ad34c1-fb10-452f-ae50-8e7debb26ea5" providerId="ADAL" clId="{24E30CBC-52D7-43AD-8C77-663D9539EFD9}" dt="2022-10-06T04:34:12.122" v="14952" actId="1076"/>
          <ac:spMkLst>
            <pc:docMk/>
            <pc:sldMk cId="3511304563" sldId="300"/>
            <ac:spMk id="32" creationId="{A5A20B74-3758-1F6B-1109-1D1FCEEAAB19}"/>
          </ac:spMkLst>
        </pc:spChg>
        <pc:spChg chg="add mod">
          <ac:chgData name="Williams, Grant Stuart" userId="f6ad34c1-fb10-452f-ae50-8e7debb26ea5" providerId="ADAL" clId="{24E30CBC-52D7-43AD-8C77-663D9539EFD9}" dt="2022-10-06T04:35:50.889" v="15079" actId="207"/>
          <ac:spMkLst>
            <pc:docMk/>
            <pc:sldMk cId="3511304563" sldId="300"/>
            <ac:spMk id="33" creationId="{41409258-AE2A-1D76-0DAF-ECE86DCD6554}"/>
          </ac:spMkLst>
        </pc:spChg>
        <pc:spChg chg="add mod">
          <ac:chgData name="Williams, Grant Stuart" userId="f6ad34c1-fb10-452f-ae50-8e7debb26ea5" providerId="ADAL" clId="{24E30CBC-52D7-43AD-8C77-663D9539EFD9}" dt="2022-10-06T04:34:12.122" v="14952" actId="1076"/>
          <ac:spMkLst>
            <pc:docMk/>
            <pc:sldMk cId="3511304563" sldId="300"/>
            <ac:spMk id="34" creationId="{5DFC4A87-2FE1-32B0-04DF-7CD05CF55BC9}"/>
          </ac:spMkLst>
        </pc:spChg>
        <pc:spChg chg="add mod">
          <ac:chgData name="Williams, Grant Stuart" userId="f6ad34c1-fb10-452f-ae50-8e7debb26ea5" providerId="ADAL" clId="{24E30CBC-52D7-43AD-8C77-663D9539EFD9}" dt="2022-10-06T04:35:50.889" v="15079" actId="207"/>
          <ac:spMkLst>
            <pc:docMk/>
            <pc:sldMk cId="3511304563" sldId="300"/>
            <ac:spMk id="35" creationId="{55B52A18-1FF5-0B68-19BF-CF1A36AE809B}"/>
          </ac:spMkLst>
        </pc:spChg>
        <pc:spChg chg="add mod">
          <ac:chgData name="Williams, Grant Stuart" userId="f6ad34c1-fb10-452f-ae50-8e7debb26ea5" providerId="ADAL" clId="{24E30CBC-52D7-43AD-8C77-663D9539EFD9}" dt="2022-10-06T04:33:27.327" v="14887" actId="207"/>
          <ac:spMkLst>
            <pc:docMk/>
            <pc:sldMk cId="3511304563" sldId="300"/>
            <ac:spMk id="36" creationId="{79E7805F-DDC4-6D51-FC64-29562FC8603A}"/>
          </ac:spMkLst>
        </pc:spChg>
        <pc:spChg chg="add mod">
          <ac:chgData name="Williams, Grant Stuart" userId="f6ad34c1-fb10-452f-ae50-8e7debb26ea5" providerId="ADAL" clId="{24E30CBC-52D7-43AD-8C77-663D9539EFD9}" dt="2022-10-06T04:33:27.327" v="14887" actId="207"/>
          <ac:spMkLst>
            <pc:docMk/>
            <pc:sldMk cId="3511304563" sldId="300"/>
            <ac:spMk id="37" creationId="{119EE0C5-8467-9759-36BE-B46657A145E0}"/>
          </ac:spMkLst>
        </pc:spChg>
        <pc:spChg chg="add mod">
          <ac:chgData name="Williams, Grant Stuart" userId="f6ad34c1-fb10-452f-ae50-8e7debb26ea5" providerId="ADAL" clId="{24E30CBC-52D7-43AD-8C77-663D9539EFD9}" dt="2022-10-06T04:33:27.327" v="14887" actId="207"/>
          <ac:spMkLst>
            <pc:docMk/>
            <pc:sldMk cId="3511304563" sldId="300"/>
            <ac:spMk id="38" creationId="{4C369264-9459-7B43-CEA0-3BEB7BBCE8B9}"/>
          </ac:spMkLst>
        </pc:spChg>
        <pc:spChg chg="add mod">
          <ac:chgData name="Williams, Grant Stuart" userId="f6ad34c1-fb10-452f-ae50-8e7debb26ea5" providerId="ADAL" clId="{24E30CBC-52D7-43AD-8C77-663D9539EFD9}" dt="2022-10-06T04:33:27.327" v="14887" actId="207"/>
          <ac:spMkLst>
            <pc:docMk/>
            <pc:sldMk cId="3511304563" sldId="300"/>
            <ac:spMk id="39" creationId="{1FEE678A-3C1A-9EBE-518C-8594B2282C8F}"/>
          </ac:spMkLst>
        </pc:spChg>
        <pc:spChg chg="add mod">
          <ac:chgData name="Williams, Grant Stuart" userId="f6ad34c1-fb10-452f-ae50-8e7debb26ea5" providerId="ADAL" clId="{24E30CBC-52D7-43AD-8C77-663D9539EFD9}" dt="2022-10-06T04:33:27.327" v="14887" actId="207"/>
          <ac:spMkLst>
            <pc:docMk/>
            <pc:sldMk cId="3511304563" sldId="300"/>
            <ac:spMk id="40" creationId="{72FA7AC5-7698-CF0C-A7F7-DCA317AC285E}"/>
          </ac:spMkLst>
        </pc:spChg>
      </pc:sldChg>
      <pc:sldChg chg="addSp modSp new mod">
        <pc:chgData name="Williams, Grant Stuart" userId="f6ad34c1-fb10-452f-ae50-8e7debb26ea5" providerId="ADAL" clId="{24E30CBC-52D7-43AD-8C77-663D9539EFD9}" dt="2022-10-06T22:29:08.838" v="15516" actId="5793"/>
        <pc:sldMkLst>
          <pc:docMk/>
          <pc:sldMk cId="430404548" sldId="301"/>
        </pc:sldMkLst>
        <pc:spChg chg="mod">
          <ac:chgData name="Williams, Grant Stuart" userId="f6ad34c1-fb10-452f-ae50-8e7debb26ea5" providerId="ADAL" clId="{24E30CBC-52D7-43AD-8C77-663D9539EFD9}" dt="2022-10-06T22:27:29.450" v="15190" actId="113"/>
          <ac:spMkLst>
            <pc:docMk/>
            <pc:sldMk cId="430404548" sldId="301"/>
            <ac:spMk id="2" creationId="{7220727B-3837-0E09-43AE-DE48B19307AF}"/>
          </ac:spMkLst>
        </pc:spChg>
        <pc:spChg chg="mod">
          <ac:chgData name="Williams, Grant Stuart" userId="f6ad34c1-fb10-452f-ae50-8e7debb26ea5" providerId="ADAL" clId="{24E30CBC-52D7-43AD-8C77-663D9539EFD9}" dt="2022-10-06T22:29:08.838" v="15516" actId="5793"/>
          <ac:spMkLst>
            <pc:docMk/>
            <pc:sldMk cId="430404548" sldId="301"/>
            <ac:spMk id="3" creationId="{BF35E68D-8482-CB7E-0228-72A27446629D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6" creationId="{6E584AD3-DAF7-D4E3-6BFB-400E0DC35D4F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7" creationId="{27F58A5E-EE68-C83C-6304-DA33F68936BA}"/>
          </ac:spMkLst>
        </pc:spChg>
        <pc:spChg chg="add mod ord">
          <ac:chgData name="Williams, Grant Stuart" userId="f6ad34c1-fb10-452f-ae50-8e7debb26ea5" providerId="ADAL" clId="{24E30CBC-52D7-43AD-8C77-663D9539EFD9}" dt="2022-10-06T22:28:34.548" v="15421" actId="166"/>
          <ac:spMkLst>
            <pc:docMk/>
            <pc:sldMk cId="430404548" sldId="301"/>
            <ac:spMk id="8" creationId="{AE079C2D-EA83-6D41-A3BF-1680996A5276}"/>
          </ac:spMkLst>
        </pc:spChg>
        <pc:spChg chg="add mod ord">
          <ac:chgData name="Williams, Grant Stuart" userId="f6ad34c1-fb10-452f-ae50-8e7debb26ea5" providerId="ADAL" clId="{24E30CBC-52D7-43AD-8C77-663D9539EFD9}" dt="2022-10-06T22:28:47.074" v="15423" actId="166"/>
          <ac:spMkLst>
            <pc:docMk/>
            <pc:sldMk cId="430404548" sldId="301"/>
            <ac:spMk id="9" creationId="{3DF9EBDD-8350-410A-3A4F-7C0331DE60C6}"/>
          </ac:spMkLst>
        </pc:spChg>
        <pc:spChg chg="add mod">
          <ac:chgData name="Williams, Grant Stuart" userId="f6ad34c1-fb10-452f-ae50-8e7debb26ea5" providerId="ADAL" clId="{24E30CBC-52D7-43AD-8C77-663D9539EFD9}" dt="2022-10-06T22:28:50.032" v="15424" actId="1076"/>
          <ac:spMkLst>
            <pc:docMk/>
            <pc:sldMk cId="430404548" sldId="301"/>
            <ac:spMk id="10" creationId="{8B322BEC-FA61-8948-959D-14919C178D81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1" creationId="{0CFA265D-E994-9D99-CEF6-7DB04646AF9F}"/>
          </ac:spMkLst>
        </pc:spChg>
        <pc:spChg chg="add mod ord">
          <ac:chgData name="Williams, Grant Stuart" userId="f6ad34c1-fb10-452f-ae50-8e7debb26ea5" providerId="ADAL" clId="{24E30CBC-52D7-43AD-8C77-663D9539EFD9}" dt="2022-10-06T22:28:30.026" v="15420" actId="166"/>
          <ac:spMkLst>
            <pc:docMk/>
            <pc:sldMk cId="430404548" sldId="301"/>
            <ac:spMk id="12" creationId="{B23D522A-A9A8-BA54-94F1-D680059A6630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3" creationId="{88E44032-9615-05F1-8E99-84CFA42C80C1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4" creationId="{469A3FE7-A00D-1C59-2532-164F6E0E2B95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5" creationId="{59B86346-C284-6B8D-0BFF-3F694556230D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6" creationId="{8CAE4C69-3B20-508C-7B0D-FA7C12EC0CC3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7" creationId="{E75B214A-4F2F-CFB4-F986-03E0A4075F1B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8" creationId="{93C79298-2687-0913-3FAB-462F566384CC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19" creationId="{71A2C3BE-AFC9-70E5-5A8E-564CCB243F39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20" creationId="{B8D5EDE5-87D6-4F06-C0AB-8E88C8786FF2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21" creationId="{2B806715-84CB-F214-7292-FF873B140CCB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22" creationId="{077EA8D3-2197-E295-7D82-EE5C81320A07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23" creationId="{E37E45EA-FCB4-5201-B0FC-DE730496905C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24" creationId="{8CB13002-139D-1605-0873-42FC0C9B1C56}"/>
          </ac:spMkLst>
        </pc:spChg>
        <pc:spChg chg="add mod">
          <ac:chgData name="Williams, Grant Stuart" userId="f6ad34c1-fb10-452f-ae50-8e7debb26ea5" providerId="ADAL" clId="{24E30CBC-52D7-43AD-8C77-663D9539EFD9}" dt="2022-10-06T22:27:44.085" v="15208"/>
          <ac:spMkLst>
            <pc:docMk/>
            <pc:sldMk cId="430404548" sldId="301"/>
            <ac:spMk id="25" creationId="{1FB8543D-2A14-3D97-D693-A2527364A9C5}"/>
          </ac:spMkLst>
        </pc:spChg>
        <pc:cxnChg chg="add mod">
          <ac:chgData name="Williams, Grant Stuart" userId="f6ad34c1-fb10-452f-ae50-8e7debb26ea5" providerId="ADAL" clId="{24E30CBC-52D7-43AD-8C77-663D9539EFD9}" dt="2022-10-06T22:27:44.085" v="15208"/>
          <ac:cxnSpMkLst>
            <pc:docMk/>
            <pc:sldMk cId="430404548" sldId="301"/>
            <ac:cxnSpMk id="4" creationId="{B6B7672E-0D67-2CBA-0AB4-571A6E1FB889}"/>
          </ac:cxnSpMkLst>
        </pc:cxnChg>
        <pc:cxnChg chg="add mod">
          <ac:chgData name="Williams, Grant Stuart" userId="f6ad34c1-fb10-452f-ae50-8e7debb26ea5" providerId="ADAL" clId="{24E30CBC-52D7-43AD-8C77-663D9539EFD9}" dt="2022-10-06T22:27:44.085" v="15208"/>
          <ac:cxnSpMkLst>
            <pc:docMk/>
            <pc:sldMk cId="430404548" sldId="301"/>
            <ac:cxnSpMk id="5" creationId="{0ABA784D-AC5C-5C34-27B0-B15F156370B3}"/>
          </ac:cxnSpMkLst>
        </pc:cxnChg>
      </pc:sldChg>
      <pc:sldChg chg="addSp modSp new mod">
        <pc:chgData name="Williams, Grant Stuart" userId="f6ad34c1-fb10-452f-ae50-8e7debb26ea5" providerId="ADAL" clId="{24E30CBC-52D7-43AD-8C77-663D9539EFD9}" dt="2022-10-06T22:40:57.367" v="15759" actId="20577"/>
        <pc:sldMkLst>
          <pc:docMk/>
          <pc:sldMk cId="1294887881" sldId="302"/>
        </pc:sldMkLst>
        <pc:spChg chg="mod">
          <ac:chgData name="Williams, Grant Stuart" userId="f6ad34c1-fb10-452f-ae50-8e7debb26ea5" providerId="ADAL" clId="{24E30CBC-52D7-43AD-8C77-663D9539EFD9}" dt="2022-10-06T22:29:14.436" v="15535" actId="20577"/>
          <ac:spMkLst>
            <pc:docMk/>
            <pc:sldMk cId="1294887881" sldId="302"/>
            <ac:spMk id="2" creationId="{2D02BEA5-1200-14D1-8E01-765C4784250D}"/>
          </ac:spMkLst>
        </pc:spChg>
        <pc:spChg chg="mod">
          <ac:chgData name="Williams, Grant Stuart" userId="f6ad34c1-fb10-452f-ae50-8e7debb26ea5" providerId="ADAL" clId="{24E30CBC-52D7-43AD-8C77-663D9539EFD9}" dt="2022-10-06T22:40:57.367" v="15759" actId="20577"/>
          <ac:spMkLst>
            <pc:docMk/>
            <pc:sldMk cId="1294887881" sldId="302"/>
            <ac:spMk id="3" creationId="{4208B050-27FC-BCF1-E33E-E3ADDCBF8218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6" creationId="{35608E27-6C8E-2232-90FD-2700A28EB449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7" creationId="{3661B52D-14E2-D03D-2A4F-4322FAB99651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8" creationId="{7C14EC36-A64D-F339-BC06-62C82FC9B90E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9" creationId="{ED28BF98-5AED-FA07-79CB-DF97FB81FD85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0" creationId="{681BB20A-A578-301D-74C2-7D8EBFA767C6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1" creationId="{B75734A8-8FD7-0C84-E39F-0CFE3ACE4C70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2" creationId="{07B8A2C5-D7B8-458C-655E-9E6C9B2E5B18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3" creationId="{527AE9DA-D2E0-74A8-26D3-09828BE35AF6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4" creationId="{F50A8DED-6506-1779-2D15-45199E594067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5" creationId="{298E9E1A-CE46-BCE8-17DE-4E6AA2DD0003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6" creationId="{8BF42479-AD1D-6812-F8DC-46FE38AB035D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7" creationId="{A38E5104-1C5A-3C28-1B40-AA2B9C0C5C4A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8" creationId="{1991419C-E5D6-D47F-AEC1-1701081FEE0E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19" creationId="{62F14289-305D-ECC5-032E-83DBE83EEA02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20" creationId="{AFB4EFAE-3671-0F97-2072-6B1720232DAB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21" creationId="{E5081CB6-6FC6-BB25-2725-AA91F1FC570E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22" creationId="{A8A372ED-F7DF-2057-0501-938EEE3041A3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23" creationId="{94B36704-9F55-E358-91AA-5F924B3FDF29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24" creationId="{80B8B949-31B4-C4CF-0F0E-49D0359FABA5}"/>
          </ac:spMkLst>
        </pc:spChg>
        <pc:spChg chg="add mod">
          <ac:chgData name="Williams, Grant Stuart" userId="f6ad34c1-fb10-452f-ae50-8e7debb26ea5" providerId="ADAL" clId="{24E30CBC-52D7-43AD-8C77-663D9539EFD9}" dt="2022-10-06T22:30:29.310" v="15536"/>
          <ac:spMkLst>
            <pc:docMk/>
            <pc:sldMk cId="1294887881" sldId="302"/>
            <ac:spMk id="25" creationId="{E07D9C7C-D7DF-6E32-9605-AEC1AAB124A7}"/>
          </ac:spMkLst>
        </pc:spChg>
        <pc:cxnChg chg="add mod">
          <ac:chgData name="Williams, Grant Stuart" userId="f6ad34c1-fb10-452f-ae50-8e7debb26ea5" providerId="ADAL" clId="{24E30CBC-52D7-43AD-8C77-663D9539EFD9}" dt="2022-10-06T22:30:29.310" v="15536"/>
          <ac:cxnSpMkLst>
            <pc:docMk/>
            <pc:sldMk cId="1294887881" sldId="302"/>
            <ac:cxnSpMk id="4" creationId="{DCF745C8-22B6-5299-1396-46A0C8E5F2A7}"/>
          </ac:cxnSpMkLst>
        </pc:cxnChg>
        <pc:cxnChg chg="add mod">
          <ac:chgData name="Williams, Grant Stuart" userId="f6ad34c1-fb10-452f-ae50-8e7debb26ea5" providerId="ADAL" clId="{24E30CBC-52D7-43AD-8C77-663D9539EFD9}" dt="2022-10-06T22:30:29.310" v="15536"/>
          <ac:cxnSpMkLst>
            <pc:docMk/>
            <pc:sldMk cId="1294887881" sldId="302"/>
            <ac:cxnSpMk id="5" creationId="{2BA9F9FF-4CDF-8C71-1BBA-98FC7FEE430C}"/>
          </ac:cxnSpMkLst>
        </pc:cxnChg>
        <pc:cxnChg chg="add mod">
          <ac:chgData name="Williams, Grant Stuart" userId="f6ad34c1-fb10-452f-ae50-8e7debb26ea5" providerId="ADAL" clId="{24E30CBC-52D7-43AD-8C77-663D9539EFD9}" dt="2022-10-06T22:40:37.564" v="15692" actId="208"/>
          <ac:cxnSpMkLst>
            <pc:docMk/>
            <pc:sldMk cId="1294887881" sldId="302"/>
            <ac:cxnSpMk id="27" creationId="{07C8E6D4-EE8F-E167-1F7B-0B6B61B978AE}"/>
          </ac:cxnSpMkLst>
        </pc:cxnChg>
      </pc:sldChg>
      <pc:sldChg chg="addSp modSp new mod">
        <pc:chgData name="Williams, Grant Stuart" userId="f6ad34c1-fb10-452f-ae50-8e7debb26ea5" providerId="ADAL" clId="{24E30CBC-52D7-43AD-8C77-663D9539EFD9}" dt="2022-10-06T23:04:36.301" v="16984" actId="1076"/>
        <pc:sldMkLst>
          <pc:docMk/>
          <pc:sldMk cId="3080475535" sldId="303"/>
        </pc:sldMkLst>
        <pc:spChg chg="mod">
          <ac:chgData name="Williams, Grant Stuart" userId="f6ad34c1-fb10-452f-ae50-8e7debb26ea5" providerId="ADAL" clId="{24E30CBC-52D7-43AD-8C77-663D9539EFD9}" dt="2022-10-06T22:44:02.335" v="15775" actId="20577"/>
          <ac:spMkLst>
            <pc:docMk/>
            <pc:sldMk cId="3080475535" sldId="303"/>
            <ac:spMk id="2" creationId="{D3B7B7F2-978A-A64E-D722-E4845359B76A}"/>
          </ac:spMkLst>
        </pc:spChg>
        <pc:spChg chg="mod">
          <ac:chgData name="Williams, Grant Stuart" userId="f6ad34c1-fb10-452f-ae50-8e7debb26ea5" providerId="ADAL" clId="{24E30CBC-52D7-43AD-8C77-663D9539EFD9}" dt="2022-10-06T22:45:27.232" v="15922" actId="20577"/>
          <ac:spMkLst>
            <pc:docMk/>
            <pc:sldMk cId="3080475535" sldId="303"/>
            <ac:spMk id="3" creationId="{1B69861E-55C3-288C-898A-FBC330421571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6" creationId="{244A0B7A-0D39-5085-048A-5AA5AC7CD6E2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7" creationId="{DEF8620A-CE5E-61E6-63C9-A99F98720BBA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8" creationId="{74E450D3-ABE9-0B8A-3C39-149A9065FBF8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9" creationId="{07317704-EFC7-6286-DFD5-B631889DD10E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0" creationId="{AB0EBB07-469B-9630-BAEC-B7E48A929D9B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1" creationId="{82DE7793-341A-9E15-0187-F4DA1DD9D34F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2" creationId="{B5E14C7D-8314-072F-6F61-EDA9096D9B97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3" creationId="{2537DC9E-E426-142E-B823-336941D46BE9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4" creationId="{8D65D13C-30CF-843D-F06E-DD36E670F2FE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5" creationId="{AC176256-666C-3B23-82CD-DDAB77CB27E0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6" creationId="{462380DF-89CD-AF2B-50FA-FA30A4BA0425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7" creationId="{0C14517B-58AB-0E0F-42FF-2F778B4383EC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8" creationId="{4309C1E9-6EA2-6C96-E7AC-3D3A75BB302A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19" creationId="{1717C0D2-AEE2-9668-82AB-6082AC0D890A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20" creationId="{41E87A68-C9B1-308D-A9B0-DCFD6091BA14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21" creationId="{0AC566F3-FC8A-4DD4-F3F5-EFF53B498DFE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22" creationId="{06F1F556-AA2F-48E7-34C3-5D8CD56B4626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23" creationId="{9A84CA35-9D94-3CB8-B497-DDE11F4892DC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24" creationId="{1C00AD86-FA00-1216-47FD-5EE84CAAF986}"/>
          </ac:spMkLst>
        </pc:spChg>
        <pc:spChg chg="add mod">
          <ac:chgData name="Williams, Grant Stuart" userId="f6ad34c1-fb10-452f-ae50-8e7debb26ea5" providerId="ADAL" clId="{24E30CBC-52D7-43AD-8C77-663D9539EFD9}" dt="2022-10-06T22:45:35.574" v="15923" actId="1076"/>
          <ac:spMkLst>
            <pc:docMk/>
            <pc:sldMk cId="3080475535" sldId="303"/>
            <ac:spMk id="25" creationId="{FC554504-D391-0B69-CC22-293118D1DB7A}"/>
          </ac:spMkLst>
        </pc:spChg>
        <pc:spChg chg="add mod">
          <ac:chgData name="Williams, Grant Stuart" userId="f6ad34c1-fb10-452f-ae50-8e7debb26ea5" providerId="ADAL" clId="{24E30CBC-52D7-43AD-8C77-663D9539EFD9}" dt="2022-10-06T23:04:36.301" v="16984" actId="1076"/>
          <ac:spMkLst>
            <pc:docMk/>
            <pc:sldMk cId="3080475535" sldId="303"/>
            <ac:spMk id="26" creationId="{BA2DCB69-3EFB-6591-25B7-565D3A150AB6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29" creationId="{EA663C11-C90A-ACAE-57A9-9B9D1192E305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0" creationId="{B82A20F4-14D2-D8BB-0EFD-F5ED7E5B4C06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1" creationId="{466B2078-B799-DCA8-6282-F65AFDDAB973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2" creationId="{D14E895E-DEEB-AACC-840F-B926B5D14F75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3" creationId="{A6511196-457E-50AB-DC8B-52A5F55F7BBA}"/>
          </ac:spMkLst>
        </pc:spChg>
        <pc:spChg chg="add mod">
          <ac:chgData name="Williams, Grant Stuart" userId="f6ad34c1-fb10-452f-ae50-8e7debb26ea5" providerId="ADAL" clId="{24E30CBC-52D7-43AD-8C77-663D9539EFD9}" dt="2022-10-06T22:52:40.471" v="15934" actId="207"/>
          <ac:spMkLst>
            <pc:docMk/>
            <pc:sldMk cId="3080475535" sldId="303"/>
            <ac:spMk id="34" creationId="{9D881EF5-F90F-106C-2ECE-05F7D2CABD56}"/>
          </ac:spMkLst>
        </pc:spChg>
        <pc:spChg chg="add mod">
          <ac:chgData name="Williams, Grant Stuart" userId="f6ad34c1-fb10-452f-ae50-8e7debb26ea5" providerId="ADAL" clId="{24E30CBC-52D7-43AD-8C77-663D9539EFD9}" dt="2022-10-06T22:52:34.389" v="15931" actId="207"/>
          <ac:spMkLst>
            <pc:docMk/>
            <pc:sldMk cId="3080475535" sldId="303"/>
            <ac:spMk id="35" creationId="{E05015D2-AED5-EBDF-2237-B5B07ABF66AE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6" creationId="{53194E08-C3FA-412E-FBF4-412F5EA444FB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7" creationId="{9D750D7E-FCB4-6045-B611-1A4A18DF122F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8" creationId="{69FDB7A6-41C4-C7CB-4E3B-F462AF9481FD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39" creationId="{2A7581AD-CF0F-92FE-23CF-AC09F696FAFE}"/>
          </ac:spMkLst>
        </pc:spChg>
        <pc:spChg chg="add mod">
          <ac:chgData name="Williams, Grant Stuart" userId="f6ad34c1-fb10-452f-ae50-8e7debb26ea5" providerId="ADAL" clId="{24E30CBC-52D7-43AD-8C77-663D9539EFD9}" dt="2022-10-06T22:52:20.943" v="15930" actId="207"/>
          <ac:spMkLst>
            <pc:docMk/>
            <pc:sldMk cId="3080475535" sldId="303"/>
            <ac:spMk id="40" creationId="{B010131D-D1E3-2067-7A63-BD9EE60DEC64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1" creationId="{B4CC85B9-296F-1D93-0705-A4EE69A5041A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2" creationId="{76CC107D-5F9D-FA04-23EA-50062F120E4D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3" creationId="{FC3C4396-5A1E-F85B-18F5-6A755F359837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4" creationId="{4FD1757A-41AA-9CF2-9686-28AC31F9AF99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5" creationId="{4CE57338-2D33-F900-81B2-D5559FA642DE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6" creationId="{65D960DB-94AA-B921-4F9E-D63E2668D392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7" creationId="{5AEEEB67-4BDC-FE7E-AE8C-56E4124BE0F2}"/>
          </ac:spMkLst>
        </pc:spChg>
        <pc:spChg chg="add mod">
          <ac:chgData name="Williams, Grant Stuart" userId="f6ad34c1-fb10-452f-ae50-8e7debb26ea5" providerId="ADAL" clId="{24E30CBC-52D7-43AD-8C77-663D9539EFD9}" dt="2022-10-06T22:52:11.313" v="15929" actId="1076"/>
          <ac:spMkLst>
            <pc:docMk/>
            <pc:sldMk cId="3080475535" sldId="303"/>
            <ac:spMk id="48" creationId="{6B0588B1-6090-6619-45DE-2557DCEB69CF}"/>
          </ac:spMkLst>
        </pc:spChg>
        <pc:cxnChg chg="add mod">
          <ac:chgData name="Williams, Grant Stuart" userId="f6ad34c1-fb10-452f-ae50-8e7debb26ea5" providerId="ADAL" clId="{24E30CBC-52D7-43AD-8C77-663D9539EFD9}" dt="2022-10-06T22:45:35.574" v="15923" actId="1076"/>
          <ac:cxnSpMkLst>
            <pc:docMk/>
            <pc:sldMk cId="3080475535" sldId="303"/>
            <ac:cxnSpMk id="4" creationId="{904DFBB4-82E7-8066-948D-6ABE4CA5F1EB}"/>
          </ac:cxnSpMkLst>
        </pc:cxnChg>
        <pc:cxnChg chg="add mod">
          <ac:chgData name="Williams, Grant Stuart" userId="f6ad34c1-fb10-452f-ae50-8e7debb26ea5" providerId="ADAL" clId="{24E30CBC-52D7-43AD-8C77-663D9539EFD9}" dt="2022-10-06T22:45:35.574" v="15923" actId="1076"/>
          <ac:cxnSpMkLst>
            <pc:docMk/>
            <pc:sldMk cId="3080475535" sldId="303"/>
            <ac:cxnSpMk id="5" creationId="{10916CE5-71CC-293E-4E4E-F80E3F5FF00D}"/>
          </ac:cxnSpMkLst>
        </pc:cxnChg>
        <pc:cxnChg chg="add mod">
          <ac:chgData name="Williams, Grant Stuart" userId="f6ad34c1-fb10-452f-ae50-8e7debb26ea5" providerId="ADAL" clId="{24E30CBC-52D7-43AD-8C77-663D9539EFD9}" dt="2022-10-06T22:52:11.313" v="15929" actId="1076"/>
          <ac:cxnSpMkLst>
            <pc:docMk/>
            <pc:sldMk cId="3080475535" sldId="303"/>
            <ac:cxnSpMk id="27" creationId="{8829D900-1E5D-8BAB-68F2-1E45B648E4CA}"/>
          </ac:cxnSpMkLst>
        </pc:cxnChg>
        <pc:cxnChg chg="add mod">
          <ac:chgData name="Williams, Grant Stuart" userId="f6ad34c1-fb10-452f-ae50-8e7debb26ea5" providerId="ADAL" clId="{24E30CBC-52D7-43AD-8C77-663D9539EFD9}" dt="2022-10-06T22:52:11.313" v="15929" actId="1076"/>
          <ac:cxnSpMkLst>
            <pc:docMk/>
            <pc:sldMk cId="3080475535" sldId="303"/>
            <ac:cxnSpMk id="28" creationId="{1C9F41E7-9D52-87DD-1BD9-E013796EADD8}"/>
          </ac:cxnSpMkLst>
        </pc:cxnChg>
      </pc:sldChg>
      <pc:sldChg chg="modSp new mod ord">
        <pc:chgData name="Williams, Grant Stuart" userId="f6ad34c1-fb10-452f-ae50-8e7debb26ea5" providerId="ADAL" clId="{24E30CBC-52D7-43AD-8C77-663D9539EFD9}" dt="2022-10-06T23:32:24.492" v="17456" actId="20577"/>
        <pc:sldMkLst>
          <pc:docMk/>
          <pc:sldMk cId="2984418325" sldId="304"/>
        </pc:sldMkLst>
        <pc:spChg chg="mod">
          <ac:chgData name="Williams, Grant Stuart" userId="f6ad34c1-fb10-452f-ae50-8e7debb26ea5" providerId="ADAL" clId="{24E30CBC-52D7-43AD-8C77-663D9539EFD9}" dt="2022-10-06T23:32:24.492" v="17456" actId="20577"/>
          <ac:spMkLst>
            <pc:docMk/>
            <pc:sldMk cId="2984418325" sldId="304"/>
            <ac:spMk id="2" creationId="{A0593B96-1C22-0347-798A-C56C63B2F795}"/>
          </ac:spMkLst>
        </pc:spChg>
        <pc:spChg chg="mod">
          <ac:chgData name="Williams, Grant Stuart" userId="f6ad34c1-fb10-452f-ae50-8e7debb26ea5" providerId="ADAL" clId="{24E30CBC-52D7-43AD-8C77-663D9539EFD9}" dt="2022-10-06T23:02:06.554" v="16916" actId="20577"/>
          <ac:spMkLst>
            <pc:docMk/>
            <pc:sldMk cId="2984418325" sldId="304"/>
            <ac:spMk id="3" creationId="{D3BA0CF3-DFBF-550F-4477-B3E9CDAA383D}"/>
          </ac:spMkLst>
        </pc:spChg>
      </pc:sldChg>
      <pc:sldChg chg="modSp new mod modAnim">
        <pc:chgData name="Williams, Grant Stuart" userId="f6ad34c1-fb10-452f-ae50-8e7debb26ea5" providerId="ADAL" clId="{24E30CBC-52D7-43AD-8C77-663D9539EFD9}" dt="2022-10-06T22:58:33.650" v="16876"/>
        <pc:sldMkLst>
          <pc:docMk/>
          <pc:sldMk cId="3352689791" sldId="305"/>
        </pc:sldMkLst>
        <pc:spChg chg="mod">
          <ac:chgData name="Williams, Grant Stuart" userId="f6ad34c1-fb10-452f-ae50-8e7debb26ea5" providerId="ADAL" clId="{24E30CBC-52D7-43AD-8C77-663D9539EFD9}" dt="2022-10-06T22:54:14.895" v="16308" actId="20577"/>
          <ac:spMkLst>
            <pc:docMk/>
            <pc:sldMk cId="3352689791" sldId="305"/>
            <ac:spMk id="2" creationId="{3718C539-7F5D-7F37-9339-485106B67048}"/>
          </ac:spMkLst>
        </pc:spChg>
        <pc:spChg chg="mod">
          <ac:chgData name="Williams, Grant Stuart" userId="f6ad34c1-fb10-452f-ae50-8e7debb26ea5" providerId="ADAL" clId="{24E30CBC-52D7-43AD-8C77-663D9539EFD9}" dt="2022-10-06T22:58:30.083" v="16875" actId="1076"/>
          <ac:spMkLst>
            <pc:docMk/>
            <pc:sldMk cId="3352689791" sldId="305"/>
            <ac:spMk id="3" creationId="{0D2F88E1-D66F-C4A6-8F0B-E35CDECDC5ED}"/>
          </ac:spMkLst>
        </pc:spChg>
      </pc:sldChg>
      <pc:sldChg chg="addSp modSp new mod">
        <pc:chgData name="Williams, Grant Stuart" userId="f6ad34c1-fb10-452f-ae50-8e7debb26ea5" providerId="ADAL" clId="{24E30CBC-52D7-43AD-8C77-663D9539EFD9}" dt="2022-10-06T23:06:19.214" v="17112" actId="20577"/>
        <pc:sldMkLst>
          <pc:docMk/>
          <pc:sldMk cId="4155812665" sldId="306"/>
        </pc:sldMkLst>
        <pc:spChg chg="mod">
          <ac:chgData name="Williams, Grant Stuart" userId="f6ad34c1-fb10-452f-ae50-8e7debb26ea5" providerId="ADAL" clId="{24E30CBC-52D7-43AD-8C77-663D9539EFD9}" dt="2022-10-06T23:02:43.498" v="16966" actId="20577"/>
          <ac:spMkLst>
            <pc:docMk/>
            <pc:sldMk cId="4155812665" sldId="306"/>
            <ac:spMk id="2" creationId="{20C0A014-23BB-69B1-756B-F1772B0F5CEB}"/>
          </ac:spMkLst>
        </pc:spChg>
        <pc:spChg chg="mod">
          <ac:chgData name="Williams, Grant Stuart" userId="f6ad34c1-fb10-452f-ae50-8e7debb26ea5" providerId="ADAL" clId="{24E30CBC-52D7-43AD-8C77-663D9539EFD9}" dt="2022-10-06T23:06:19.214" v="17112" actId="20577"/>
          <ac:spMkLst>
            <pc:docMk/>
            <pc:sldMk cId="4155812665" sldId="306"/>
            <ac:spMk id="3" creationId="{E19D90CC-6E3A-CEAF-C3A3-51D224234B3A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6" creationId="{ED86E531-3F21-63C0-0E25-4DCBE8D0C61A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7" creationId="{2B16E335-0FA0-8794-84E1-56EACC245F36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8" creationId="{F6B35A14-234B-CA93-DD90-54CCC01FD4E6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9" creationId="{59D04777-0FC7-7DB6-3AC1-0F93A3A9F063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0" creationId="{35E1F891-DF0A-C002-B5A0-AAC600878B39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1" creationId="{050F9FCD-0E78-7831-D02F-78FB682EE24C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2" creationId="{0540FC46-BCEE-F156-C98B-6B51B44191F2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3" creationId="{9A7A9178-6FB4-86F2-11DD-0F47DAA72629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4" creationId="{305C53D2-BD4F-9823-AF0A-D208459ADC49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5" creationId="{F3D81392-296A-E37B-89E1-CED8D98B4A12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6" creationId="{4DE86551-DE3C-1898-6C8B-DE731E115323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7" creationId="{2FB74A66-D2D0-1586-8833-EF99029FB78D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8" creationId="{72384D83-91A0-A48C-7F2B-53E4B175451E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19" creationId="{D9590A25-3CA7-8A59-9A35-E367FFA3079B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0" creationId="{0872FE61-0173-2A50-91D2-18429B2264AA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1" creationId="{7FACAD85-7465-DC09-1EC4-6D08E3790BAF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2" creationId="{844DAFB3-7F5D-EDD3-807A-3137B9AA1124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3" creationId="{C29640D6-C0EC-5DC7-2A04-A0DCAF672CAE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4" creationId="{5BE340C4-CB53-3686-79B8-CBC0B6F3502F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5" creationId="{650554C9-6143-2516-5B84-5297563A2E8E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8" creationId="{A5B726A9-7EA1-DF47-7E39-928F00C50CE4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29" creationId="{59CEBE9B-9223-F50E-4C80-D00B87A4B533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0" creationId="{13D1383F-1879-0DF5-4A19-2E64A15719AB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1" creationId="{CF999E15-6077-476E-9CE3-E3A037D4C5BB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2" creationId="{159431CF-22AC-A4A4-3F8D-1CEFE24231BC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3" creationId="{7AFF6174-7218-1AB8-C9FB-3C8821DFBA24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4" creationId="{37C24AFE-2999-F8B6-41A2-9A58849ACBF9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5" creationId="{D9F9117D-E856-1354-FFC2-734D0B22F5CD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6" creationId="{58774029-41CA-640C-6E05-551324E01FF1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7" creationId="{139B1534-42F0-0B26-D58F-D97F0E8BE656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8" creationId="{97A10032-53D6-CFF2-2BAA-9485D005D42D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39" creationId="{A4668687-9A06-0BE3-D942-F5D3904C299E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0" creationId="{57AED1D0-0974-3070-F944-961FEFB5DB94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1" creationId="{7B015A49-EC8D-69A4-28BE-4CE536941735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2" creationId="{7BA481DD-7FCD-3DDE-A9CB-1BB4E0D344E1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3" creationId="{740FC1D2-81A5-284F-712B-1ABA41C18891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4" creationId="{FF39AF08-FB44-78B3-38AF-7B81FF17766E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5" creationId="{B2FD1C51-88B3-8C6D-3E36-ED3A52BF0763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6" creationId="{D65F1618-0AF8-3CD9-4E23-0A04449E9C24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7" creationId="{EE0599CA-C607-334C-F781-66AD7747D6E8}"/>
          </ac:spMkLst>
        </pc:spChg>
        <pc:spChg chg="add mod">
          <ac:chgData name="Williams, Grant Stuart" userId="f6ad34c1-fb10-452f-ae50-8e7debb26ea5" providerId="ADAL" clId="{24E30CBC-52D7-43AD-8C77-663D9539EFD9}" dt="2022-10-06T23:04:31.555" v="16983" actId="1076"/>
          <ac:spMkLst>
            <pc:docMk/>
            <pc:sldMk cId="4155812665" sldId="306"/>
            <ac:spMk id="48" creationId="{2ED6C475-BC5C-E2DA-CDF2-478D1E5684F7}"/>
          </ac:spMkLst>
        </pc:spChg>
        <pc:cxnChg chg="add mod">
          <ac:chgData name="Williams, Grant Stuart" userId="f6ad34c1-fb10-452f-ae50-8e7debb26ea5" providerId="ADAL" clId="{24E30CBC-52D7-43AD-8C77-663D9539EFD9}" dt="2022-10-06T23:04:31.555" v="16983" actId="1076"/>
          <ac:cxnSpMkLst>
            <pc:docMk/>
            <pc:sldMk cId="4155812665" sldId="306"/>
            <ac:cxnSpMk id="4" creationId="{D954CA53-AD37-8DBC-CB31-5A76B8246B35}"/>
          </ac:cxnSpMkLst>
        </pc:cxnChg>
        <pc:cxnChg chg="add mod">
          <ac:chgData name="Williams, Grant Stuart" userId="f6ad34c1-fb10-452f-ae50-8e7debb26ea5" providerId="ADAL" clId="{24E30CBC-52D7-43AD-8C77-663D9539EFD9}" dt="2022-10-06T23:04:31.555" v="16983" actId="1076"/>
          <ac:cxnSpMkLst>
            <pc:docMk/>
            <pc:sldMk cId="4155812665" sldId="306"/>
            <ac:cxnSpMk id="5" creationId="{85F74C1F-E742-A495-1078-D6848CBDBCF5}"/>
          </ac:cxnSpMkLst>
        </pc:cxnChg>
        <pc:cxnChg chg="add mod">
          <ac:chgData name="Williams, Grant Stuart" userId="f6ad34c1-fb10-452f-ae50-8e7debb26ea5" providerId="ADAL" clId="{24E30CBC-52D7-43AD-8C77-663D9539EFD9}" dt="2022-10-06T23:04:31.555" v="16983" actId="1076"/>
          <ac:cxnSpMkLst>
            <pc:docMk/>
            <pc:sldMk cId="4155812665" sldId="306"/>
            <ac:cxnSpMk id="26" creationId="{A78AC8C2-65D0-6E54-33AC-83061D9EDFD0}"/>
          </ac:cxnSpMkLst>
        </pc:cxnChg>
        <pc:cxnChg chg="add mod">
          <ac:chgData name="Williams, Grant Stuart" userId="f6ad34c1-fb10-452f-ae50-8e7debb26ea5" providerId="ADAL" clId="{24E30CBC-52D7-43AD-8C77-663D9539EFD9}" dt="2022-10-06T23:04:31.555" v="16983" actId="1076"/>
          <ac:cxnSpMkLst>
            <pc:docMk/>
            <pc:sldMk cId="4155812665" sldId="306"/>
            <ac:cxnSpMk id="27" creationId="{57B724D0-1AB0-95D2-5F17-48C7DD3189EA}"/>
          </ac:cxnSpMkLst>
        </pc:cxnChg>
      </pc:sldChg>
      <pc:sldChg chg="addSp delSp modSp add mod">
        <pc:chgData name="Williams, Grant Stuart" userId="f6ad34c1-fb10-452f-ae50-8e7debb26ea5" providerId="ADAL" clId="{24E30CBC-52D7-43AD-8C77-663D9539EFD9}" dt="2022-10-06T23:16:53.713" v="17135" actId="1076"/>
        <pc:sldMkLst>
          <pc:docMk/>
          <pc:sldMk cId="1720874013" sldId="307"/>
        </pc:sldMkLst>
        <pc:spChg chg="mod">
          <ac:chgData name="Williams, Grant Stuart" userId="f6ad34c1-fb10-452f-ae50-8e7debb26ea5" providerId="ADAL" clId="{24E30CBC-52D7-43AD-8C77-663D9539EFD9}" dt="2022-10-06T23:06:25.687" v="17123" actId="20577"/>
          <ac:spMkLst>
            <pc:docMk/>
            <pc:sldMk cId="1720874013" sldId="307"/>
            <ac:spMk id="2" creationId="{20C0A014-23BB-69B1-756B-F1772B0F5CEB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6" creationId="{ED86E531-3F21-63C0-0E25-4DCBE8D0C61A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7" creationId="{2B16E335-0FA0-8794-84E1-56EACC245F36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8" creationId="{F6B35A14-234B-CA93-DD90-54CCC01FD4E6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9" creationId="{59D04777-0FC7-7DB6-3AC1-0F93A3A9F063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0" creationId="{35E1F891-DF0A-C002-B5A0-AAC600878B39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1" creationId="{050F9FCD-0E78-7831-D02F-78FB682EE24C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2" creationId="{0540FC46-BCEE-F156-C98B-6B51B44191F2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3" creationId="{9A7A9178-6FB4-86F2-11DD-0F47DAA72629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4" creationId="{305C53D2-BD4F-9823-AF0A-D208459ADC49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5" creationId="{F3D81392-296A-E37B-89E1-CED8D98B4A12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6" creationId="{4DE86551-DE3C-1898-6C8B-DE731E115323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7" creationId="{2FB74A66-D2D0-1586-8833-EF99029FB78D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8" creationId="{72384D83-91A0-A48C-7F2B-53E4B175451E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19" creationId="{D9590A25-3CA7-8A59-9A35-E367FFA3079B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20" creationId="{0872FE61-0173-2A50-91D2-18429B2264AA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21" creationId="{7FACAD85-7465-DC09-1EC4-6D08E3790BAF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22" creationId="{844DAFB3-7F5D-EDD3-807A-3137B9AA1124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23" creationId="{C29640D6-C0EC-5DC7-2A04-A0DCAF672CAE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24" creationId="{5BE340C4-CB53-3686-79B8-CBC0B6F3502F}"/>
          </ac:spMkLst>
        </pc:spChg>
        <pc:spChg chg="del mod">
          <ac:chgData name="Williams, Grant Stuart" userId="f6ad34c1-fb10-452f-ae50-8e7debb26ea5" providerId="ADAL" clId="{24E30CBC-52D7-43AD-8C77-663D9539EFD9}" dt="2022-10-06T23:16:47.206" v="17133" actId="478"/>
          <ac:spMkLst>
            <pc:docMk/>
            <pc:sldMk cId="1720874013" sldId="307"/>
            <ac:spMk id="25" creationId="{650554C9-6143-2516-5B84-5297563A2E8E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28" creationId="{A5B726A9-7EA1-DF47-7E39-928F00C50CE4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29" creationId="{59CEBE9B-9223-F50E-4C80-D00B87A4B533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0" creationId="{13D1383F-1879-0DF5-4A19-2E64A15719AB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1" creationId="{CF999E15-6077-476E-9CE3-E3A037D4C5BB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2" creationId="{159431CF-22AC-A4A4-3F8D-1CEFE24231BC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3" creationId="{7AFF6174-7218-1AB8-C9FB-3C8821DFBA24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4" creationId="{37C24AFE-2999-F8B6-41A2-9A58849ACBF9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5" creationId="{D9F9117D-E856-1354-FFC2-734D0B22F5CD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6" creationId="{58774029-41CA-640C-6E05-551324E01FF1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7" creationId="{139B1534-42F0-0B26-D58F-D97F0E8BE656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8" creationId="{97A10032-53D6-CFF2-2BAA-9485D005D42D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39" creationId="{A4668687-9A06-0BE3-D942-F5D3904C299E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0" creationId="{57AED1D0-0974-3070-F944-961FEFB5DB94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1" creationId="{7B015A49-EC8D-69A4-28BE-4CE536941735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2" creationId="{7BA481DD-7FCD-3DDE-A9CB-1BB4E0D344E1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3" creationId="{740FC1D2-81A5-284F-712B-1ABA41C18891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4" creationId="{FF39AF08-FB44-78B3-38AF-7B81FF17766E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5" creationId="{B2FD1C51-88B3-8C6D-3E36-ED3A52BF0763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6" creationId="{D65F1618-0AF8-3CD9-4E23-0A04449E9C24}"/>
          </ac:spMkLst>
        </pc:spChg>
        <pc:spChg chg="del">
          <ac:chgData name="Williams, Grant Stuart" userId="f6ad34c1-fb10-452f-ae50-8e7debb26ea5" providerId="ADAL" clId="{24E30CBC-52D7-43AD-8C77-663D9539EFD9}" dt="2022-10-06T23:06:33.631" v="17124" actId="478"/>
          <ac:spMkLst>
            <pc:docMk/>
            <pc:sldMk cId="1720874013" sldId="307"/>
            <ac:spMk id="47" creationId="{EE0599CA-C607-334C-F781-66AD7747D6E8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1" creationId="{B1B12B33-AF9A-2F9C-F099-389A58BDAD7A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2" creationId="{E42E00A4-CF73-604C-8606-8E3F230A1A0C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3" creationId="{D0C707C2-8140-0089-7733-CEE13F519820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4" creationId="{CA609AEF-EBBD-CD36-43A4-D4A6A4D40389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5" creationId="{E1E72710-24B7-F5D6-AD8C-2B618CF98F80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6" creationId="{067632A7-8156-095F-7ED2-76E9AB070D73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7" creationId="{A5505673-D7FB-A6FE-CE83-A49EC9A73851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8" creationId="{3EBFF12B-D3D9-5C06-39AA-B11A05AB67BF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59" creationId="{B0AB27EE-0291-A1E7-62E8-40D1DD29C349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0" creationId="{471F7195-613E-81A2-3D28-65F9595A0AE5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1" creationId="{EDF74B9B-3EC5-B1AA-3C59-F39DBEA319D1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2" creationId="{C0932BF3-50E6-C0A1-AE4C-E06C58F12B80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3" creationId="{4216A262-7A23-D317-97F4-4892574BD8B4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4" creationId="{4E720870-AC48-F30D-E7E8-EF821BC1B1F0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5" creationId="{D8DC0BF8-6CDE-DB21-BF06-1E4F4AF61C51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6" creationId="{ED2885F4-C87E-5A23-C788-4184A64C550E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7" creationId="{DAB260A8-6D8C-AC96-F703-BF54612BFE2B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8" creationId="{66F2C642-30B1-3B2B-BCBA-05E12E4DDE27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69" creationId="{AA31319D-4525-E67D-4739-B69627263DBB}"/>
          </ac:spMkLst>
        </pc:spChg>
        <pc:spChg chg="add mod">
          <ac:chgData name="Williams, Grant Stuart" userId="f6ad34c1-fb10-452f-ae50-8e7debb26ea5" providerId="ADAL" clId="{24E30CBC-52D7-43AD-8C77-663D9539EFD9}" dt="2022-10-06T23:15:20.537" v="17128" actId="1076"/>
          <ac:spMkLst>
            <pc:docMk/>
            <pc:sldMk cId="1720874013" sldId="307"/>
            <ac:spMk id="70" creationId="{BBB262C0-A070-4D5C-B238-8D3B59E4AD22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73" creationId="{90E895A5-E4C1-561A-E3D6-663C6E0AADA3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74" creationId="{4D17CFBF-419B-6C72-3CF8-3A22333ED8F1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75" creationId="{4C355AAD-45CB-5668-F4A7-C00C868905EE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76" creationId="{1037192E-DA7A-5742-4B5B-064AE87B658B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77" creationId="{C62E77B6-7EEE-8B38-6B3B-B4D159C8AFE5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78" creationId="{0BD9E72B-AFFA-2747-6CEF-950B37E99160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79" creationId="{BDDB895F-64C7-0E95-073C-AC19021354B1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0" creationId="{A1B22424-8CD8-584D-8169-105ABF3A78FC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1" creationId="{8678C747-86AF-2C61-4E2C-CDB194786C05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2" creationId="{F71540AB-5241-CF73-9B5C-41218694FFCE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3" creationId="{293C5092-E4DA-87A6-6EA4-C910B6984C9E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4" creationId="{A1BBAF0E-B729-33CE-4386-C6D2BEE51F80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5" creationId="{2B2AACB9-54AE-2FF2-E61E-446C52A8072D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6" creationId="{ED22055D-53B2-38DD-70BF-18AA2119C808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7" creationId="{B4669A88-6670-F66A-3F84-C20F660BE71D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8" creationId="{FAE46281-1654-5CE0-663D-2BDC85784D54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89" creationId="{D68C80AB-2877-8F52-C561-8BB5E42A9FC5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90" creationId="{9F6DF4FE-D2AA-1641-F51A-4B782F07F506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91" creationId="{DCA780A3-8B30-1971-5BFF-8B0A9A0985A6}"/>
          </ac:spMkLst>
        </pc:spChg>
        <pc:spChg chg="add del mod">
          <ac:chgData name="Williams, Grant Stuart" userId="f6ad34c1-fb10-452f-ae50-8e7debb26ea5" providerId="ADAL" clId="{24E30CBC-52D7-43AD-8C77-663D9539EFD9}" dt="2022-10-06T23:16:43.544" v="17132"/>
          <ac:spMkLst>
            <pc:docMk/>
            <pc:sldMk cId="1720874013" sldId="307"/>
            <ac:spMk id="92" creationId="{E9E4F39F-2DCD-B2A3-0A3E-390670C76822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95" creationId="{74995D50-60BF-76D0-9205-8121EBB19C19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96" creationId="{226C087A-3FAB-09CB-F2FE-3A9721088365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97" creationId="{62348CFE-1F1B-A3B5-8A06-D66CCD6569CB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98" creationId="{FC2ADBA2-342B-B5A9-9E80-11B6509F21FF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99" creationId="{BE64521D-2EF4-076D-AA31-A5B0C9299866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0" creationId="{330F32D0-D440-EEFB-3976-DABCC3883AAB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1" creationId="{716AB7BE-9742-2340-0120-C3F0403E88C2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2" creationId="{72368FF1-8359-5017-0121-35D413089292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3" creationId="{226F2948-AD96-809A-D226-666A29090EA8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4" creationId="{2ADDD6AA-1203-D391-6F9A-EC6A45525B8E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5" creationId="{366C4B3A-73C5-AE59-9504-60000522C6B0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6" creationId="{C4A29474-27B6-2CD8-EF87-6C8BF9D0758A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7" creationId="{42BAAF22-552E-D8E9-7F92-DCD5AE7506EB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8" creationId="{249C7C83-33CC-9F1A-EF65-0A3F91611390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09" creationId="{88EE7C9D-6434-53BB-BFF6-323C4572B80F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10" creationId="{6DFF6F9D-AD24-C2BC-363B-19DB48672AD0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11" creationId="{B64D424B-472E-FDBF-6792-FEC5321AD561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12" creationId="{944E0C2D-93A6-E2B4-A444-06410BC33527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13" creationId="{27E686FC-FCED-6E2B-AAC3-384B0AC4D82E}"/>
          </ac:spMkLst>
        </pc:spChg>
        <pc:spChg chg="add mod">
          <ac:chgData name="Williams, Grant Stuart" userId="f6ad34c1-fb10-452f-ae50-8e7debb26ea5" providerId="ADAL" clId="{24E30CBC-52D7-43AD-8C77-663D9539EFD9}" dt="2022-10-06T23:16:53.713" v="17135" actId="1076"/>
          <ac:spMkLst>
            <pc:docMk/>
            <pc:sldMk cId="1720874013" sldId="307"/>
            <ac:spMk id="114" creationId="{81079563-D31C-9002-B23E-2210E8CA1B7A}"/>
          </ac:spMkLst>
        </pc:spChg>
        <pc:cxnChg chg="del mod">
          <ac:chgData name="Williams, Grant Stuart" userId="f6ad34c1-fb10-452f-ae50-8e7debb26ea5" providerId="ADAL" clId="{24E30CBC-52D7-43AD-8C77-663D9539EFD9}" dt="2022-10-06T23:16:47.206" v="17133" actId="478"/>
          <ac:cxnSpMkLst>
            <pc:docMk/>
            <pc:sldMk cId="1720874013" sldId="307"/>
            <ac:cxnSpMk id="4" creationId="{D954CA53-AD37-8DBC-CB31-5A76B8246B35}"/>
          </ac:cxnSpMkLst>
        </pc:cxnChg>
        <pc:cxnChg chg="del mod">
          <ac:chgData name="Williams, Grant Stuart" userId="f6ad34c1-fb10-452f-ae50-8e7debb26ea5" providerId="ADAL" clId="{24E30CBC-52D7-43AD-8C77-663D9539EFD9}" dt="2022-10-06T23:16:47.206" v="17133" actId="478"/>
          <ac:cxnSpMkLst>
            <pc:docMk/>
            <pc:sldMk cId="1720874013" sldId="307"/>
            <ac:cxnSpMk id="5" creationId="{85F74C1F-E742-A495-1078-D6848CBDBCF5}"/>
          </ac:cxnSpMkLst>
        </pc:cxnChg>
        <pc:cxnChg chg="del">
          <ac:chgData name="Williams, Grant Stuart" userId="f6ad34c1-fb10-452f-ae50-8e7debb26ea5" providerId="ADAL" clId="{24E30CBC-52D7-43AD-8C77-663D9539EFD9}" dt="2022-10-06T23:06:33.631" v="17124" actId="478"/>
          <ac:cxnSpMkLst>
            <pc:docMk/>
            <pc:sldMk cId="1720874013" sldId="307"/>
            <ac:cxnSpMk id="26" creationId="{A78AC8C2-65D0-6E54-33AC-83061D9EDFD0}"/>
          </ac:cxnSpMkLst>
        </pc:cxnChg>
        <pc:cxnChg chg="del">
          <ac:chgData name="Williams, Grant Stuart" userId="f6ad34c1-fb10-452f-ae50-8e7debb26ea5" providerId="ADAL" clId="{24E30CBC-52D7-43AD-8C77-663D9539EFD9}" dt="2022-10-06T23:06:33.631" v="17124" actId="478"/>
          <ac:cxnSpMkLst>
            <pc:docMk/>
            <pc:sldMk cId="1720874013" sldId="307"/>
            <ac:cxnSpMk id="27" creationId="{57B724D0-1AB0-95D2-5F17-48C7DD3189EA}"/>
          </ac:cxnSpMkLst>
        </pc:cxnChg>
        <pc:cxnChg chg="add mod">
          <ac:chgData name="Williams, Grant Stuart" userId="f6ad34c1-fb10-452f-ae50-8e7debb26ea5" providerId="ADAL" clId="{24E30CBC-52D7-43AD-8C77-663D9539EFD9}" dt="2022-10-06T23:15:20.537" v="17128" actId="1076"/>
          <ac:cxnSpMkLst>
            <pc:docMk/>
            <pc:sldMk cId="1720874013" sldId="307"/>
            <ac:cxnSpMk id="49" creationId="{6D42F8D0-45B2-B78B-0BB6-15054328356D}"/>
          </ac:cxnSpMkLst>
        </pc:cxnChg>
        <pc:cxnChg chg="add mod">
          <ac:chgData name="Williams, Grant Stuart" userId="f6ad34c1-fb10-452f-ae50-8e7debb26ea5" providerId="ADAL" clId="{24E30CBC-52D7-43AD-8C77-663D9539EFD9}" dt="2022-10-06T23:15:20.537" v="17128" actId="1076"/>
          <ac:cxnSpMkLst>
            <pc:docMk/>
            <pc:sldMk cId="1720874013" sldId="307"/>
            <ac:cxnSpMk id="50" creationId="{0431B4C7-4D4F-D7FA-142F-58D93D9A99A8}"/>
          </ac:cxnSpMkLst>
        </pc:cxnChg>
        <pc:cxnChg chg="add del mod">
          <ac:chgData name="Williams, Grant Stuart" userId="f6ad34c1-fb10-452f-ae50-8e7debb26ea5" providerId="ADAL" clId="{24E30CBC-52D7-43AD-8C77-663D9539EFD9}" dt="2022-10-06T23:16:43.544" v="17132"/>
          <ac:cxnSpMkLst>
            <pc:docMk/>
            <pc:sldMk cId="1720874013" sldId="307"/>
            <ac:cxnSpMk id="71" creationId="{03058682-EF39-0F6C-DB1C-E305F3E23776}"/>
          </ac:cxnSpMkLst>
        </pc:cxnChg>
        <pc:cxnChg chg="add del mod">
          <ac:chgData name="Williams, Grant Stuart" userId="f6ad34c1-fb10-452f-ae50-8e7debb26ea5" providerId="ADAL" clId="{24E30CBC-52D7-43AD-8C77-663D9539EFD9}" dt="2022-10-06T23:16:43.544" v="17132"/>
          <ac:cxnSpMkLst>
            <pc:docMk/>
            <pc:sldMk cId="1720874013" sldId="307"/>
            <ac:cxnSpMk id="72" creationId="{05F93076-5414-39B8-3AB1-24078CD8897C}"/>
          </ac:cxnSpMkLst>
        </pc:cxnChg>
        <pc:cxnChg chg="add mod">
          <ac:chgData name="Williams, Grant Stuart" userId="f6ad34c1-fb10-452f-ae50-8e7debb26ea5" providerId="ADAL" clId="{24E30CBC-52D7-43AD-8C77-663D9539EFD9}" dt="2022-10-06T23:16:53.713" v="17135" actId="1076"/>
          <ac:cxnSpMkLst>
            <pc:docMk/>
            <pc:sldMk cId="1720874013" sldId="307"/>
            <ac:cxnSpMk id="93" creationId="{9A8B7086-3D7B-9AF5-BCB2-FE2343EED6F2}"/>
          </ac:cxnSpMkLst>
        </pc:cxnChg>
        <pc:cxnChg chg="add mod">
          <ac:chgData name="Williams, Grant Stuart" userId="f6ad34c1-fb10-452f-ae50-8e7debb26ea5" providerId="ADAL" clId="{24E30CBC-52D7-43AD-8C77-663D9539EFD9}" dt="2022-10-06T23:16:53.713" v="17135" actId="1076"/>
          <ac:cxnSpMkLst>
            <pc:docMk/>
            <pc:sldMk cId="1720874013" sldId="307"/>
            <ac:cxnSpMk id="94" creationId="{24BEC7E4-A348-297F-811B-DD553C86930D}"/>
          </ac:cxnSpMkLst>
        </pc:cxnChg>
      </pc:sldChg>
      <pc:sldChg chg="addSp modSp new mod">
        <pc:chgData name="Williams, Grant Stuart" userId="f6ad34c1-fb10-452f-ae50-8e7debb26ea5" providerId="ADAL" clId="{24E30CBC-52D7-43AD-8C77-663D9539EFD9}" dt="2022-10-06T23:29:32.271" v="17432" actId="20577"/>
        <pc:sldMkLst>
          <pc:docMk/>
          <pc:sldMk cId="738142670" sldId="308"/>
        </pc:sldMkLst>
        <pc:spChg chg="mod">
          <ac:chgData name="Williams, Grant Stuart" userId="f6ad34c1-fb10-452f-ae50-8e7debb26ea5" providerId="ADAL" clId="{24E30CBC-52D7-43AD-8C77-663D9539EFD9}" dt="2022-10-06T23:28:59.349" v="17225" actId="20577"/>
          <ac:spMkLst>
            <pc:docMk/>
            <pc:sldMk cId="738142670" sldId="308"/>
            <ac:spMk id="2" creationId="{ED4B7170-D04C-8036-96A9-018087ACD1F8}"/>
          </ac:spMkLst>
        </pc:spChg>
        <pc:spChg chg="mod">
          <ac:chgData name="Williams, Grant Stuart" userId="f6ad34c1-fb10-452f-ae50-8e7debb26ea5" providerId="ADAL" clId="{24E30CBC-52D7-43AD-8C77-663D9539EFD9}" dt="2022-10-06T23:29:32.271" v="17432" actId="20577"/>
          <ac:spMkLst>
            <pc:docMk/>
            <pc:sldMk cId="738142670" sldId="308"/>
            <ac:spMk id="3" creationId="{C0413B97-06DD-18F8-621C-996CFE3F4639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6" creationId="{D53643D4-08AD-85D8-0738-0D7AB25D01A2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7" creationId="{A12341C1-9638-B2BD-7EE1-0EB000503BAA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8" creationId="{D3FF4632-C869-4F07-8D60-8EEC1C2DEAA9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9" creationId="{677D7529-32B0-59E6-005C-93A98FD8B52E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0" creationId="{5B2E753B-24CA-352B-A289-01AE40E1D509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1" creationId="{19A6CB6B-DA22-5ADF-17F8-E5288C51BD81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2" creationId="{85B17C4D-A8C3-75D4-7944-04114D9D6231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3" creationId="{B9E9D71B-256D-FBA5-DEBA-9751ABCDF203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4" creationId="{3B9940BE-FDF0-48C4-F1B4-BD6181604EE2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5" creationId="{80CF36A6-03C8-6EB5-D7CC-5CB6CF8C882D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6" creationId="{7D8456C0-C8A5-EC0B-AEDD-D5D7973AE060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7" creationId="{E2FB383D-DE4C-C617-56E7-B1544CBE655C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8" creationId="{29D2309A-D775-D00F-3F2F-05DDFC33654E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19" creationId="{C41A3515-3853-C214-0852-76DEC2AB014B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20" creationId="{26995932-9254-ED3D-7FF7-1CA437CF202B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21" creationId="{9CD492A1-94D1-B36B-C269-802CE93983B3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22" creationId="{173CABCD-47B7-EC43-A812-08E13E0A47A4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23" creationId="{3BFB613A-5160-CCFB-307F-2E99E7ACF0DE}"/>
          </ac:spMkLst>
        </pc:spChg>
        <pc:spChg chg="add mod">
          <ac:chgData name="Williams, Grant Stuart" userId="f6ad34c1-fb10-452f-ae50-8e7debb26ea5" providerId="ADAL" clId="{24E30CBC-52D7-43AD-8C77-663D9539EFD9}" dt="2022-10-06T23:17:52.787" v="17179" actId="1076"/>
          <ac:spMkLst>
            <pc:docMk/>
            <pc:sldMk cId="738142670" sldId="308"/>
            <ac:spMk id="24" creationId="{D84AB55E-D694-1ECB-D594-EC0AC942736A}"/>
          </ac:spMkLst>
        </pc:spChg>
        <pc:spChg chg="add mod">
          <ac:chgData name="Williams, Grant Stuart" userId="f6ad34c1-fb10-452f-ae50-8e7debb26ea5" providerId="ADAL" clId="{24E30CBC-52D7-43AD-8C77-663D9539EFD9}" dt="2022-10-06T23:18:14.459" v="17183" actId="1076"/>
          <ac:spMkLst>
            <pc:docMk/>
            <pc:sldMk cId="738142670" sldId="308"/>
            <ac:spMk id="25" creationId="{5E487B7A-F46B-2C3A-F021-24EBA4EE9EB7}"/>
          </ac:spMkLst>
        </pc:spChg>
        <pc:spChg chg="add mod">
          <ac:chgData name="Williams, Grant Stuart" userId="f6ad34c1-fb10-452f-ae50-8e7debb26ea5" providerId="ADAL" clId="{24E30CBC-52D7-43AD-8C77-663D9539EFD9}" dt="2022-10-06T23:17:57.249" v="17181" actId="1076"/>
          <ac:spMkLst>
            <pc:docMk/>
            <pc:sldMk cId="738142670" sldId="308"/>
            <ac:spMk id="26" creationId="{B713D08C-C238-5CF7-A166-1C81D753D0F9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29" creationId="{28B86ADC-66ED-EC4A-9CFF-901EBC2FA3F0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0" creationId="{BB54E08A-7A58-4A85-534E-3BA2E5C577FA}"/>
          </ac:spMkLst>
        </pc:spChg>
        <pc:spChg chg="add mod">
          <ac:chgData name="Williams, Grant Stuart" userId="f6ad34c1-fb10-452f-ae50-8e7debb26ea5" providerId="ADAL" clId="{24E30CBC-52D7-43AD-8C77-663D9539EFD9}" dt="2022-10-06T23:25:09.815" v="17187" actId="1076"/>
          <ac:spMkLst>
            <pc:docMk/>
            <pc:sldMk cId="738142670" sldId="308"/>
            <ac:spMk id="31" creationId="{D64D63A5-3264-0A5C-F1FE-71CD4ECD9A5C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2" creationId="{4CF8A78E-D43E-F79A-3E5E-248C0D6F0892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3" creationId="{1AD64A78-D5C6-261E-5E24-F357FBE13672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4" creationId="{D1D478CE-E733-1E23-7CF0-C550C86BBC6C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5" creationId="{445343C9-B320-E1CE-2018-C8E300D16715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6" creationId="{1498EDC3-8DED-C12D-E653-135D1F4D479F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7" creationId="{525D871F-3F9D-B3C5-6E45-625F68729F4B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8" creationId="{60F60FE3-EB78-0A53-6982-ED49A53EADDA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39" creationId="{F119CA1F-E03D-BCA1-3C97-381C78084C01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0" creationId="{3E10C45F-FFA7-9B1F-8D08-D630E152EFC4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1" creationId="{D77EEB10-A103-A033-C10E-F44C6DD07FE3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2" creationId="{FC347566-C17F-BFC5-A486-1C4E358919CB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3" creationId="{504669C2-EDEA-A03F-E399-49199BDF90A7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4" creationId="{230B6240-A364-A75B-761F-1A30025EC28C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5" creationId="{F632195A-957B-CE2F-7133-9F7AFD93E4EC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6" creationId="{B641176B-20D2-B046-5BF9-0756EB6049C2}"/>
          </ac:spMkLst>
        </pc:spChg>
        <pc:spChg chg="add mod">
          <ac:chgData name="Williams, Grant Stuart" userId="f6ad34c1-fb10-452f-ae50-8e7debb26ea5" providerId="ADAL" clId="{24E30CBC-52D7-43AD-8C77-663D9539EFD9}" dt="2022-10-06T23:25:03.657" v="17185" actId="1076"/>
          <ac:spMkLst>
            <pc:docMk/>
            <pc:sldMk cId="738142670" sldId="308"/>
            <ac:spMk id="47" creationId="{37F9C4B5-5E43-A094-B985-AC4334B75E20}"/>
          </ac:spMkLst>
        </pc:spChg>
        <pc:spChg chg="add mod">
          <ac:chgData name="Williams, Grant Stuart" userId="f6ad34c1-fb10-452f-ae50-8e7debb26ea5" providerId="ADAL" clId="{24E30CBC-52D7-43AD-8C77-663D9539EFD9}" dt="2022-10-06T23:25:06.883" v="17186" actId="1076"/>
          <ac:spMkLst>
            <pc:docMk/>
            <pc:sldMk cId="738142670" sldId="308"/>
            <ac:spMk id="48" creationId="{2D21B0BE-520E-2753-C6F4-C44DF2C8D94D}"/>
          </ac:spMkLst>
        </pc:spChg>
        <pc:cxnChg chg="add mod">
          <ac:chgData name="Williams, Grant Stuart" userId="f6ad34c1-fb10-452f-ae50-8e7debb26ea5" providerId="ADAL" clId="{24E30CBC-52D7-43AD-8C77-663D9539EFD9}" dt="2022-10-06T23:17:52.787" v="17179" actId="1076"/>
          <ac:cxnSpMkLst>
            <pc:docMk/>
            <pc:sldMk cId="738142670" sldId="308"/>
            <ac:cxnSpMk id="4" creationId="{830ABB85-3043-CBEB-27DF-EE93AEC34D54}"/>
          </ac:cxnSpMkLst>
        </pc:cxnChg>
        <pc:cxnChg chg="add mod">
          <ac:chgData name="Williams, Grant Stuart" userId="f6ad34c1-fb10-452f-ae50-8e7debb26ea5" providerId="ADAL" clId="{24E30CBC-52D7-43AD-8C77-663D9539EFD9}" dt="2022-10-06T23:17:52.787" v="17179" actId="1076"/>
          <ac:cxnSpMkLst>
            <pc:docMk/>
            <pc:sldMk cId="738142670" sldId="308"/>
            <ac:cxnSpMk id="5" creationId="{C6C6A18C-75B8-F75A-25B8-60E0D36605E2}"/>
          </ac:cxnSpMkLst>
        </pc:cxnChg>
        <pc:cxnChg chg="add mod">
          <ac:chgData name="Williams, Grant Stuart" userId="f6ad34c1-fb10-452f-ae50-8e7debb26ea5" providerId="ADAL" clId="{24E30CBC-52D7-43AD-8C77-663D9539EFD9}" dt="2022-10-06T23:25:03.657" v="17185" actId="1076"/>
          <ac:cxnSpMkLst>
            <pc:docMk/>
            <pc:sldMk cId="738142670" sldId="308"/>
            <ac:cxnSpMk id="27" creationId="{AB8CE0A1-E377-6022-0BC1-06E19BA37FC2}"/>
          </ac:cxnSpMkLst>
        </pc:cxnChg>
        <pc:cxnChg chg="add mod">
          <ac:chgData name="Williams, Grant Stuart" userId="f6ad34c1-fb10-452f-ae50-8e7debb26ea5" providerId="ADAL" clId="{24E30CBC-52D7-43AD-8C77-663D9539EFD9}" dt="2022-10-06T23:25:03.657" v="17185" actId="1076"/>
          <ac:cxnSpMkLst>
            <pc:docMk/>
            <pc:sldMk cId="738142670" sldId="308"/>
            <ac:cxnSpMk id="28" creationId="{196A8606-7208-6469-D5E9-30760711A83B}"/>
          </ac:cxnSpMkLst>
        </pc:cxnChg>
      </pc:sldChg>
      <pc:sldChg chg="modSp new mod">
        <pc:chgData name="Williams, Grant Stuart" userId="f6ad34c1-fb10-452f-ae50-8e7debb26ea5" providerId="ADAL" clId="{24E30CBC-52D7-43AD-8C77-663D9539EFD9}" dt="2022-10-07T00:07:57.133" v="17727" actId="20577"/>
        <pc:sldMkLst>
          <pc:docMk/>
          <pc:sldMk cId="2223589571" sldId="310"/>
        </pc:sldMkLst>
        <pc:spChg chg="mod">
          <ac:chgData name="Williams, Grant Stuart" userId="f6ad34c1-fb10-452f-ae50-8e7debb26ea5" providerId="ADAL" clId="{24E30CBC-52D7-43AD-8C77-663D9539EFD9}" dt="2022-10-06T23:33:24.196" v="17471" actId="20577"/>
          <ac:spMkLst>
            <pc:docMk/>
            <pc:sldMk cId="2223589571" sldId="310"/>
            <ac:spMk id="2" creationId="{93222716-7919-5A18-D73E-62639718A972}"/>
          </ac:spMkLst>
        </pc:spChg>
        <pc:spChg chg="mod">
          <ac:chgData name="Williams, Grant Stuart" userId="f6ad34c1-fb10-452f-ae50-8e7debb26ea5" providerId="ADAL" clId="{24E30CBC-52D7-43AD-8C77-663D9539EFD9}" dt="2022-10-07T00:07:57.133" v="17727" actId="20577"/>
          <ac:spMkLst>
            <pc:docMk/>
            <pc:sldMk cId="2223589571" sldId="310"/>
            <ac:spMk id="3" creationId="{E222688A-F830-C91B-4DA9-B2552A000419}"/>
          </ac:spMkLst>
        </pc:spChg>
      </pc:sldChg>
      <pc:sldChg chg="addSp delSp modSp new mod">
        <pc:chgData name="Williams, Grant Stuart" userId="f6ad34c1-fb10-452f-ae50-8e7debb26ea5" providerId="ADAL" clId="{24E30CBC-52D7-43AD-8C77-663D9539EFD9}" dt="2022-10-07T00:10:53.832" v="17994" actId="962"/>
        <pc:sldMkLst>
          <pc:docMk/>
          <pc:sldMk cId="1779012708" sldId="311"/>
        </pc:sldMkLst>
        <pc:spChg chg="mod">
          <ac:chgData name="Williams, Grant Stuart" userId="f6ad34c1-fb10-452f-ae50-8e7debb26ea5" providerId="ADAL" clId="{24E30CBC-52D7-43AD-8C77-663D9539EFD9}" dt="2022-10-07T00:10:17.912" v="17744" actId="20577"/>
          <ac:spMkLst>
            <pc:docMk/>
            <pc:sldMk cId="1779012708" sldId="311"/>
            <ac:spMk id="2" creationId="{0C5A6D75-4ED3-F9B3-D11E-2ABF576D67AE}"/>
          </ac:spMkLst>
        </pc:spChg>
        <pc:spChg chg="del">
          <ac:chgData name="Williams, Grant Stuart" userId="f6ad34c1-fb10-452f-ae50-8e7debb26ea5" providerId="ADAL" clId="{24E30CBC-52D7-43AD-8C77-663D9539EFD9}" dt="2022-10-07T00:10:19.901" v="17745"/>
          <ac:spMkLst>
            <pc:docMk/>
            <pc:sldMk cId="1779012708" sldId="311"/>
            <ac:spMk id="3" creationId="{7E4FC995-AE92-F244-6967-2CB1B0C47166}"/>
          </ac:spMkLst>
        </pc:spChg>
        <pc:picChg chg="add mod">
          <ac:chgData name="Williams, Grant Stuart" userId="f6ad34c1-fb10-452f-ae50-8e7debb26ea5" providerId="ADAL" clId="{24E30CBC-52D7-43AD-8C77-663D9539EFD9}" dt="2022-10-07T00:10:53.832" v="17994" actId="962"/>
          <ac:picMkLst>
            <pc:docMk/>
            <pc:sldMk cId="1779012708" sldId="311"/>
            <ac:picMk id="5" creationId="{0C86BD36-90AB-B8FD-CE13-44317C4D40BC}"/>
          </ac:picMkLst>
        </pc:picChg>
      </pc:sldChg>
      <pc:sldChg chg="modSp new mod">
        <pc:chgData name="Williams, Grant Stuart" userId="f6ad34c1-fb10-452f-ae50-8e7debb26ea5" providerId="ADAL" clId="{24E30CBC-52D7-43AD-8C77-663D9539EFD9}" dt="2022-10-08T23:29:17.964" v="24466" actId="20577"/>
        <pc:sldMkLst>
          <pc:docMk/>
          <pc:sldMk cId="1061170395" sldId="312"/>
        </pc:sldMkLst>
        <pc:spChg chg="mod">
          <ac:chgData name="Williams, Grant Stuart" userId="f6ad34c1-fb10-452f-ae50-8e7debb26ea5" providerId="ADAL" clId="{24E30CBC-52D7-43AD-8C77-663D9539EFD9}" dt="2022-10-07T00:37:09.607" v="18015" actId="20577"/>
          <ac:spMkLst>
            <pc:docMk/>
            <pc:sldMk cId="1061170395" sldId="312"/>
            <ac:spMk id="2" creationId="{C10CC653-F896-8E94-456A-FCB6DA849E73}"/>
          </ac:spMkLst>
        </pc:spChg>
        <pc:spChg chg="mod">
          <ac:chgData name="Williams, Grant Stuart" userId="f6ad34c1-fb10-452f-ae50-8e7debb26ea5" providerId="ADAL" clId="{24E30CBC-52D7-43AD-8C77-663D9539EFD9}" dt="2022-10-08T23:29:17.964" v="24466" actId="20577"/>
          <ac:spMkLst>
            <pc:docMk/>
            <pc:sldMk cId="1061170395" sldId="312"/>
            <ac:spMk id="3" creationId="{66B03EC6-8FA5-7B61-0C10-EFD940B51C5C}"/>
          </ac:spMkLst>
        </pc:spChg>
      </pc:sldChg>
      <pc:sldChg chg="modSp new mod ord">
        <pc:chgData name="Williams, Grant Stuart" userId="f6ad34c1-fb10-452f-ae50-8e7debb26ea5" providerId="ADAL" clId="{24E30CBC-52D7-43AD-8C77-663D9539EFD9}" dt="2022-10-07T03:15:35.900" v="19585"/>
        <pc:sldMkLst>
          <pc:docMk/>
          <pc:sldMk cId="3601267120" sldId="313"/>
        </pc:sldMkLst>
        <pc:spChg chg="mod">
          <ac:chgData name="Williams, Grant Stuart" userId="f6ad34c1-fb10-452f-ae50-8e7debb26ea5" providerId="ADAL" clId="{24E30CBC-52D7-43AD-8C77-663D9539EFD9}" dt="2022-10-07T03:04:39.879" v="18119" actId="20577"/>
          <ac:spMkLst>
            <pc:docMk/>
            <pc:sldMk cId="3601267120" sldId="313"/>
            <ac:spMk id="2" creationId="{117E264D-D441-86C7-113C-54707C18E66C}"/>
          </ac:spMkLst>
        </pc:spChg>
        <pc:spChg chg="mod">
          <ac:chgData name="Williams, Grant Stuart" userId="f6ad34c1-fb10-452f-ae50-8e7debb26ea5" providerId="ADAL" clId="{24E30CBC-52D7-43AD-8C77-663D9539EFD9}" dt="2022-10-07T03:15:35.900" v="19585"/>
          <ac:spMkLst>
            <pc:docMk/>
            <pc:sldMk cId="3601267120" sldId="313"/>
            <ac:spMk id="3" creationId="{2427AA26-9448-72EB-751D-CA83023A954B}"/>
          </ac:spMkLst>
        </pc:spChg>
      </pc:sldChg>
      <pc:sldChg chg="modSp new mod">
        <pc:chgData name="Williams, Grant Stuart" userId="f6ad34c1-fb10-452f-ae50-8e7debb26ea5" providerId="ADAL" clId="{24E30CBC-52D7-43AD-8C77-663D9539EFD9}" dt="2022-10-07T03:10:56.505" v="18755" actId="20577"/>
        <pc:sldMkLst>
          <pc:docMk/>
          <pc:sldMk cId="1835832560" sldId="314"/>
        </pc:sldMkLst>
        <pc:spChg chg="mod">
          <ac:chgData name="Williams, Grant Stuart" userId="f6ad34c1-fb10-452f-ae50-8e7debb26ea5" providerId="ADAL" clId="{24E30CBC-52D7-43AD-8C77-663D9539EFD9}" dt="2022-10-07T03:07:50.966" v="18230" actId="20577"/>
          <ac:spMkLst>
            <pc:docMk/>
            <pc:sldMk cId="1835832560" sldId="314"/>
            <ac:spMk id="2" creationId="{89D26E4E-6B70-D635-D761-61BB32AEBC75}"/>
          </ac:spMkLst>
        </pc:spChg>
        <pc:spChg chg="mod">
          <ac:chgData name="Williams, Grant Stuart" userId="f6ad34c1-fb10-452f-ae50-8e7debb26ea5" providerId="ADAL" clId="{24E30CBC-52D7-43AD-8C77-663D9539EFD9}" dt="2022-10-07T03:10:56.505" v="18755" actId="20577"/>
          <ac:spMkLst>
            <pc:docMk/>
            <pc:sldMk cId="1835832560" sldId="314"/>
            <ac:spMk id="3" creationId="{7B9515E0-A910-D6F8-2E51-1D9F17D6D888}"/>
          </ac:spMkLst>
        </pc:spChg>
      </pc:sldChg>
      <pc:sldChg chg="modSp add mod">
        <pc:chgData name="Williams, Grant Stuart" userId="f6ad34c1-fb10-452f-ae50-8e7debb26ea5" providerId="ADAL" clId="{24E30CBC-52D7-43AD-8C77-663D9539EFD9}" dt="2022-10-07T03:14:08.541" v="19336" actId="20577"/>
        <pc:sldMkLst>
          <pc:docMk/>
          <pc:sldMk cId="1851532587" sldId="315"/>
        </pc:sldMkLst>
        <pc:spChg chg="mod">
          <ac:chgData name="Williams, Grant Stuart" userId="f6ad34c1-fb10-452f-ae50-8e7debb26ea5" providerId="ADAL" clId="{24E30CBC-52D7-43AD-8C77-663D9539EFD9}" dt="2022-10-07T03:13:50.464" v="19305" actId="20577"/>
          <ac:spMkLst>
            <pc:docMk/>
            <pc:sldMk cId="1851532587" sldId="315"/>
            <ac:spMk id="2" creationId="{89D26E4E-6B70-D635-D761-61BB32AEBC75}"/>
          </ac:spMkLst>
        </pc:spChg>
        <pc:spChg chg="mod">
          <ac:chgData name="Williams, Grant Stuart" userId="f6ad34c1-fb10-452f-ae50-8e7debb26ea5" providerId="ADAL" clId="{24E30CBC-52D7-43AD-8C77-663D9539EFD9}" dt="2022-10-07T03:14:08.541" v="19336" actId="20577"/>
          <ac:spMkLst>
            <pc:docMk/>
            <pc:sldMk cId="1851532587" sldId="315"/>
            <ac:spMk id="3" creationId="{7B9515E0-A910-D6F8-2E51-1D9F17D6D888}"/>
          </ac:spMkLst>
        </pc:spChg>
      </pc:sldChg>
      <pc:sldChg chg="addSp delSp modSp new mod">
        <pc:chgData name="Williams, Grant Stuart" userId="f6ad34c1-fb10-452f-ae50-8e7debb26ea5" providerId="ADAL" clId="{24E30CBC-52D7-43AD-8C77-663D9539EFD9}" dt="2022-10-07T03:14:46.235" v="19464" actId="14100"/>
        <pc:sldMkLst>
          <pc:docMk/>
          <pc:sldMk cId="2814438032" sldId="316"/>
        </pc:sldMkLst>
        <pc:spChg chg="mod">
          <ac:chgData name="Williams, Grant Stuart" userId="f6ad34c1-fb10-452f-ae50-8e7debb26ea5" providerId="ADAL" clId="{24E30CBC-52D7-43AD-8C77-663D9539EFD9}" dt="2022-10-07T03:14:12.166" v="19347" actId="20577"/>
          <ac:spMkLst>
            <pc:docMk/>
            <pc:sldMk cId="2814438032" sldId="316"/>
            <ac:spMk id="2" creationId="{4A311AF6-7D90-9B24-F198-71A02F43F08E}"/>
          </ac:spMkLst>
        </pc:spChg>
        <pc:spChg chg="del">
          <ac:chgData name="Williams, Grant Stuart" userId="f6ad34c1-fb10-452f-ae50-8e7debb26ea5" providerId="ADAL" clId="{24E30CBC-52D7-43AD-8C77-663D9539EFD9}" dt="2022-10-07T03:14:20.705" v="19348"/>
          <ac:spMkLst>
            <pc:docMk/>
            <pc:sldMk cId="2814438032" sldId="316"/>
            <ac:spMk id="3" creationId="{BCC6B5CA-F911-9C94-D576-968210E2CA63}"/>
          </ac:spMkLst>
        </pc:spChg>
        <pc:picChg chg="add mod">
          <ac:chgData name="Williams, Grant Stuart" userId="f6ad34c1-fb10-452f-ae50-8e7debb26ea5" providerId="ADAL" clId="{24E30CBC-52D7-43AD-8C77-663D9539EFD9}" dt="2022-10-07T03:14:46.235" v="19464" actId="14100"/>
          <ac:picMkLst>
            <pc:docMk/>
            <pc:sldMk cId="2814438032" sldId="316"/>
            <ac:picMk id="5" creationId="{AFA5D870-B321-77C0-20DE-E5CCFAC75A7A}"/>
          </ac:picMkLst>
        </pc:picChg>
      </pc:sldChg>
      <pc:sldChg chg="modSp new mod">
        <pc:chgData name="Williams, Grant Stuart" userId="f6ad34c1-fb10-452f-ae50-8e7debb26ea5" providerId="ADAL" clId="{24E30CBC-52D7-43AD-8C77-663D9539EFD9}" dt="2022-10-07T03:19:41.026" v="20226"/>
        <pc:sldMkLst>
          <pc:docMk/>
          <pc:sldMk cId="1385575718" sldId="317"/>
        </pc:sldMkLst>
        <pc:spChg chg="mod">
          <ac:chgData name="Williams, Grant Stuart" userId="f6ad34c1-fb10-452f-ae50-8e7debb26ea5" providerId="ADAL" clId="{24E30CBC-52D7-43AD-8C77-663D9539EFD9}" dt="2022-10-07T03:15:02.013" v="19485" actId="20577"/>
          <ac:spMkLst>
            <pc:docMk/>
            <pc:sldMk cId="1385575718" sldId="317"/>
            <ac:spMk id="2" creationId="{7C5ED45B-A154-31F1-696E-52FC774D5BE5}"/>
          </ac:spMkLst>
        </pc:spChg>
        <pc:spChg chg="mod">
          <ac:chgData name="Williams, Grant Stuart" userId="f6ad34c1-fb10-452f-ae50-8e7debb26ea5" providerId="ADAL" clId="{24E30CBC-52D7-43AD-8C77-663D9539EFD9}" dt="2022-10-07T03:19:41.026" v="20226"/>
          <ac:spMkLst>
            <pc:docMk/>
            <pc:sldMk cId="1385575718" sldId="317"/>
            <ac:spMk id="3" creationId="{E2715B36-F1D6-9FA4-61F4-8D8CAC9D028B}"/>
          </ac:spMkLst>
        </pc:spChg>
      </pc:sldChg>
      <pc:sldChg chg="addSp delSp modSp new mod">
        <pc:chgData name="Williams, Grant Stuart" userId="f6ad34c1-fb10-452f-ae50-8e7debb26ea5" providerId="ADAL" clId="{24E30CBC-52D7-43AD-8C77-663D9539EFD9}" dt="2022-10-07T03:42:47.834" v="20980" actId="14100"/>
        <pc:sldMkLst>
          <pc:docMk/>
          <pc:sldMk cId="405008111" sldId="318"/>
        </pc:sldMkLst>
        <pc:spChg chg="mod">
          <ac:chgData name="Williams, Grant Stuart" userId="f6ad34c1-fb10-452f-ae50-8e7debb26ea5" providerId="ADAL" clId="{24E30CBC-52D7-43AD-8C77-663D9539EFD9}" dt="2022-10-07T03:25:03.677" v="20246" actId="20577"/>
          <ac:spMkLst>
            <pc:docMk/>
            <pc:sldMk cId="405008111" sldId="318"/>
            <ac:spMk id="2" creationId="{27A9A4C4-1D64-2176-3686-6B424E69A4EE}"/>
          </ac:spMkLst>
        </pc:spChg>
        <pc:spChg chg="mod">
          <ac:chgData name="Williams, Grant Stuart" userId="f6ad34c1-fb10-452f-ae50-8e7debb26ea5" providerId="ADAL" clId="{24E30CBC-52D7-43AD-8C77-663D9539EFD9}" dt="2022-10-07T03:42:47.834" v="20980" actId="14100"/>
          <ac:spMkLst>
            <pc:docMk/>
            <pc:sldMk cId="405008111" sldId="318"/>
            <ac:spMk id="3" creationId="{FA12EA8C-1ADE-3A2D-8387-4CE86C7F6FB3}"/>
          </ac:spMkLst>
        </pc:spChg>
        <pc:spChg chg="add del">
          <ac:chgData name="Williams, Grant Stuart" userId="f6ad34c1-fb10-452f-ae50-8e7debb26ea5" providerId="ADAL" clId="{24E30CBC-52D7-43AD-8C77-663D9539EFD9}" dt="2022-10-07T03:26:09.308" v="20594"/>
          <ac:spMkLst>
            <pc:docMk/>
            <pc:sldMk cId="405008111" sldId="318"/>
            <ac:spMk id="4" creationId="{D1447B90-218F-7992-7D68-A31A4C6462EB}"/>
          </ac:spMkLst>
        </pc:spChg>
      </pc:sldChg>
      <pc:sldChg chg="modSp new mod">
        <pc:chgData name="Williams, Grant Stuart" userId="f6ad34c1-fb10-452f-ae50-8e7debb26ea5" providerId="ADAL" clId="{24E30CBC-52D7-43AD-8C77-663D9539EFD9}" dt="2022-10-07T04:29:38.893" v="22264" actId="20577"/>
        <pc:sldMkLst>
          <pc:docMk/>
          <pc:sldMk cId="1074653763" sldId="319"/>
        </pc:sldMkLst>
        <pc:spChg chg="mod">
          <ac:chgData name="Williams, Grant Stuart" userId="f6ad34c1-fb10-452f-ae50-8e7debb26ea5" providerId="ADAL" clId="{24E30CBC-52D7-43AD-8C77-663D9539EFD9}" dt="2022-10-07T03:27:57.367" v="20647" actId="20577"/>
          <ac:spMkLst>
            <pc:docMk/>
            <pc:sldMk cId="1074653763" sldId="319"/>
            <ac:spMk id="2" creationId="{0C14ED55-BAD9-1213-BEA9-54DE7FB901A3}"/>
          </ac:spMkLst>
        </pc:spChg>
        <pc:spChg chg="mod">
          <ac:chgData name="Williams, Grant Stuart" userId="f6ad34c1-fb10-452f-ae50-8e7debb26ea5" providerId="ADAL" clId="{24E30CBC-52D7-43AD-8C77-663D9539EFD9}" dt="2022-10-07T04:29:38.893" v="22264" actId="20577"/>
          <ac:spMkLst>
            <pc:docMk/>
            <pc:sldMk cId="1074653763" sldId="319"/>
            <ac:spMk id="3" creationId="{3AEC4F47-FEA5-90A5-87C2-084BEB9C4A3A}"/>
          </ac:spMkLst>
        </pc:spChg>
      </pc:sldChg>
      <pc:sldChg chg="addSp delSp modSp new mod">
        <pc:chgData name="Williams, Grant Stuart" userId="f6ad34c1-fb10-452f-ae50-8e7debb26ea5" providerId="ADAL" clId="{24E30CBC-52D7-43AD-8C77-663D9539EFD9}" dt="2022-10-07T03:46:00.161" v="21137" actId="20577"/>
        <pc:sldMkLst>
          <pc:docMk/>
          <pc:sldMk cId="1157561941" sldId="320"/>
        </pc:sldMkLst>
        <pc:spChg chg="mod">
          <ac:chgData name="Williams, Grant Stuart" userId="f6ad34c1-fb10-452f-ae50-8e7debb26ea5" providerId="ADAL" clId="{24E30CBC-52D7-43AD-8C77-663D9539EFD9}" dt="2022-10-07T03:42:53.776" v="21006" actId="20577"/>
          <ac:spMkLst>
            <pc:docMk/>
            <pc:sldMk cId="1157561941" sldId="320"/>
            <ac:spMk id="2" creationId="{A30C9D2F-9603-9301-731C-873AC6157DEA}"/>
          </ac:spMkLst>
        </pc:spChg>
        <pc:spChg chg="mod">
          <ac:chgData name="Williams, Grant Stuart" userId="f6ad34c1-fb10-452f-ae50-8e7debb26ea5" providerId="ADAL" clId="{24E30CBC-52D7-43AD-8C77-663D9539EFD9}" dt="2022-10-07T03:46:00.161" v="21137" actId="20577"/>
          <ac:spMkLst>
            <pc:docMk/>
            <pc:sldMk cId="1157561941" sldId="320"/>
            <ac:spMk id="3" creationId="{0744C462-2B74-FE6E-287D-82FCB1188AC7}"/>
          </ac:spMkLst>
        </pc:spChg>
        <pc:spChg chg="add del">
          <ac:chgData name="Williams, Grant Stuart" userId="f6ad34c1-fb10-452f-ae50-8e7debb26ea5" providerId="ADAL" clId="{24E30CBC-52D7-43AD-8C77-663D9539EFD9}" dt="2022-10-07T03:45:47.125" v="21109"/>
          <ac:spMkLst>
            <pc:docMk/>
            <pc:sldMk cId="1157561941" sldId="320"/>
            <ac:spMk id="4" creationId="{280C92B0-5BEE-AF46-20A4-821EDBA37481}"/>
          </ac:spMkLst>
        </pc:spChg>
      </pc:sldChg>
      <pc:sldChg chg="modSp new mod">
        <pc:chgData name="Williams, Grant Stuart" userId="f6ad34c1-fb10-452f-ae50-8e7debb26ea5" providerId="ADAL" clId="{24E30CBC-52D7-43AD-8C77-663D9539EFD9}" dt="2022-10-07T04:32:42.724" v="22663" actId="20577"/>
        <pc:sldMkLst>
          <pc:docMk/>
          <pc:sldMk cId="257320799" sldId="321"/>
        </pc:sldMkLst>
        <pc:spChg chg="mod">
          <ac:chgData name="Williams, Grant Stuart" userId="f6ad34c1-fb10-452f-ae50-8e7debb26ea5" providerId="ADAL" clId="{24E30CBC-52D7-43AD-8C77-663D9539EFD9}" dt="2022-10-07T03:53:25.017" v="21410" actId="20577"/>
          <ac:spMkLst>
            <pc:docMk/>
            <pc:sldMk cId="257320799" sldId="321"/>
            <ac:spMk id="2" creationId="{E9F03635-4B4D-E4BE-AA40-89113258476B}"/>
          </ac:spMkLst>
        </pc:spChg>
        <pc:spChg chg="mod">
          <ac:chgData name="Williams, Grant Stuart" userId="f6ad34c1-fb10-452f-ae50-8e7debb26ea5" providerId="ADAL" clId="{24E30CBC-52D7-43AD-8C77-663D9539EFD9}" dt="2022-10-07T04:32:42.724" v="22663" actId="20577"/>
          <ac:spMkLst>
            <pc:docMk/>
            <pc:sldMk cId="257320799" sldId="321"/>
            <ac:spMk id="3" creationId="{B6A405AB-4C99-E9CE-B711-A040B06922B2}"/>
          </ac:spMkLst>
        </pc:spChg>
      </pc:sldChg>
      <pc:sldChg chg="modSp new del mod">
        <pc:chgData name="Williams, Grant Stuart" userId="f6ad34c1-fb10-452f-ae50-8e7debb26ea5" providerId="ADAL" clId="{24E30CBC-52D7-43AD-8C77-663D9539EFD9}" dt="2022-10-07T03:46:24.417" v="21141" actId="47"/>
        <pc:sldMkLst>
          <pc:docMk/>
          <pc:sldMk cId="3819030176" sldId="321"/>
        </pc:sldMkLst>
        <pc:spChg chg="mod">
          <ac:chgData name="Williams, Grant Stuart" userId="f6ad34c1-fb10-452f-ae50-8e7debb26ea5" providerId="ADAL" clId="{24E30CBC-52D7-43AD-8C77-663D9539EFD9}" dt="2022-10-07T03:46:20.876" v="21140" actId="20577"/>
          <ac:spMkLst>
            <pc:docMk/>
            <pc:sldMk cId="3819030176" sldId="321"/>
            <ac:spMk id="2" creationId="{BBCBDB72-0465-E523-B9A3-2DC51F9C4AFB}"/>
          </ac:spMkLst>
        </pc:spChg>
      </pc:sldChg>
      <pc:sldChg chg="modSp new del mod">
        <pc:chgData name="Williams, Grant Stuart" userId="f6ad34c1-fb10-452f-ae50-8e7debb26ea5" providerId="ADAL" clId="{24E30CBC-52D7-43AD-8C77-663D9539EFD9}" dt="2022-10-07T03:56:55.084" v="21742" actId="47"/>
        <pc:sldMkLst>
          <pc:docMk/>
          <pc:sldMk cId="1125684839" sldId="322"/>
        </pc:sldMkLst>
        <pc:spChg chg="mod">
          <ac:chgData name="Williams, Grant Stuart" userId="f6ad34c1-fb10-452f-ae50-8e7debb26ea5" providerId="ADAL" clId="{24E30CBC-52D7-43AD-8C77-663D9539EFD9}" dt="2022-10-07T03:56:49.907" v="21741" actId="20577"/>
          <ac:spMkLst>
            <pc:docMk/>
            <pc:sldMk cId="1125684839" sldId="322"/>
            <ac:spMk id="2" creationId="{322D769F-1924-9338-7F16-1896EEBE3939}"/>
          </ac:spMkLst>
        </pc:spChg>
      </pc:sldChg>
      <pc:sldChg chg="modSp new mod">
        <pc:chgData name="Williams, Grant Stuart" userId="f6ad34c1-fb10-452f-ae50-8e7debb26ea5" providerId="ADAL" clId="{24E30CBC-52D7-43AD-8C77-663D9539EFD9}" dt="2022-10-07T04:32:13.779" v="22588"/>
        <pc:sldMkLst>
          <pc:docMk/>
          <pc:sldMk cId="2833497097" sldId="322"/>
        </pc:sldMkLst>
        <pc:spChg chg="mod">
          <ac:chgData name="Williams, Grant Stuart" userId="f6ad34c1-fb10-452f-ae50-8e7debb26ea5" providerId="ADAL" clId="{24E30CBC-52D7-43AD-8C77-663D9539EFD9}" dt="2022-10-07T04:29:45.511" v="22288" actId="20577"/>
          <ac:spMkLst>
            <pc:docMk/>
            <pc:sldMk cId="2833497097" sldId="322"/>
            <ac:spMk id="2" creationId="{500073CE-DBBE-75F8-3E32-03E3AC5C4441}"/>
          </ac:spMkLst>
        </pc:spChg>
        <pc:spChg chg="mod">
          <ac:chgData name="Williams, Grant Stuart" userId="f6ad34c1-fb10-452f-ae50-8e7debb26ea5" providerId="ADAL" clId="{24E30CBC-52D7-43AD-8C77-663D9539EFD9}" dt="2022-10-07T04:32:13.779" v="22588"/>
          <ac:spMkLst>
            <pc:docMk/>
            <pc:sldMk cId="2833497097" sldId="322"/>
            <ac:spMk id="3" creationId="{5707AE00-8C56-4C1E-8491-AE2577101F34}"/>
          </ac:spMkLst>
        </pc:spChg>
      </pc:sldChg>
      <pc:sldChg chg="modSp new mod">
        <pc:chgData name="Williams, Grant Stuart" userId="f6ad34c1-fb10-452f-ae50-8e7debb26ea5" providerId="ADAL" clId="{24E30CBC-52D7-43AD-8C77-663D9539EFD9}" dt="2022-10-08T23:27:15.727" v="24405" actId="20577"/>
        <pc:sldMkLst>
          <pc:docMk/>
          <pc:sldMk cId="2307634258" sldId="323"/>
        </pc:sldMkLst>
        <pc:spChg chg="mod">
          <ac:chgData name="Williams, Grant Stuart" userId="f6ad34c1-fb10-452f-ae50-8e7debb26ea5" providerId="ADAL" clId="{24E30CBC-52D7-43AD-8C77-663D9539EFD9}" dt="2022-10-07T20:17:07.892" v="23989" actId="20577"/>
          <ac:spMkLst>
            <pc:docMk/>
            <pc:sldMk cId="2307634258" sldId="323"/>
            <ac:spMk id="2" creationId="{EC477D7E-8744-BCB5-551E-45A92EDA1F0A}"/>
          </ac:spMkLst>
        </pc:spChg>
        <pc:spChg chg="mod">
          <ac:chgData name="Williams, Grant Stuart" userId="f6ad34c1-fb10-452f-ae50-8e7debb26ea5" providerId="ADAL" clId="{24E30CBC-52D7-43AD-8C77-663D9539EFD9}" dt="2022-10-08T23:27:15.727" v="24405" actId="20577"/>
          <ac:spMkLst>
            <pc:docMk/>
            <pc:sldMk cId="2307634258" sldId="323"/>
            <ac:spMk id="3" creationId="{55C67732-7FC4-2138-8D28-8E4110630E06}"/>
          </ac:spMkLst>
        </pc:spChg>
      </pc:sldChg>
      <pc:sldChg chg="addSp delSp modSp new mod">
        <pc:chgData name="Williams, Grant Stuart" userId="f6ad34c1-fb10-452f-ae50-8e7debb26ea5" providerId="ADAL" clId="{24E30CBC-52D7-43AD-8C77-663D9539EFD9}" dt="2022-10-07T04:33:09.368" v="22790" actId="1076"/>
        <pc:sldMkLst>
          <pc:docMk/>
          <pc:sldMk cId="1736083637" sldId="324"/>
        </pc:sldMkLst>
        <pc:spChg chg="mod">
          <ac:chgData name="Williams, Grant Stuart" userId="f6ad34c1-fb10-452f-ae50-8e7debb26ea5" providerId="ADAL" clId="{24E30CBC-52D7-43AD-8C77-663D9539EFD9}" dt="2022-10-07T04:32:49.003" v="22684" actId="20577"/>
          <ac:spMkLst>
            <pc:docMk/>
            <pc:sldMk cId="1736083637" sldId="324"/>
            <ac:spMk id="2" creationId="{3D71EF42-E202-2D00-81BB-F61B04427EED}"/>
          </ac:spMkLst>
        </pc:spChg>
        <pc:spChg chg="del">
          <ac:chgData name="Williams, Grant Stuart" userId="f6ad34c1-fb10-452f-ae50-8e7debb26ea5" providerId="ADAL" clId="{24E30CBC-52D7-43AD-8C77-663D9539EFD9}" dt="2022-10-07T04:32:52.619" v="22685"/>
          <ac:spMkLst>
            <pc:docMk/>
            <pc:sldMk cId="1736083637" sldId="324"/>
            <ac:spMk id="3" creationId="{7F44BD27-CDC3-F796-B320-EA10AD31C41B}"/>
          </ac:spMkLst>
        </pc:spChg>
        <pc:picChg chg="add mod">
          <ac:chgData name="Williams, Grant Stuart" userId="f6ad34c1-fb10-452f-ae50-8e7debb26ea5" providerId="ADAL" clId="{24E30CBC-52D7-43AD-8C77-663D9539EFD9}" dt="2022-10-07T04:33:09.368" v="22790" actId="1076"/>
          <ac:picMkLst>
            <pc:docMk/>
            <pc:sldMk cId="1736083637" sldId="324"/>
            <ac:picMk id="5" creationId="{151B92F3-2696-1D1D-B450-3DA553A28787}"/>
          </ac:picMkLst>
        </pc:picChg>
      </pc:sldChg>
      <pc:sldChg chg="modSp new mod">
        <pc:chgData name="Williams, Grant Stuart" userId="f6ad34c1-fb10-452f-ae50-8e7debb26ea5" providerId="ADAL" clId="{24E30CBC-52D7-43AD-8C77-663D9539EFD9}" dt="2022-10-07T04:35:11.441" v="23200" actId="20577"/>
        <pc:sldMkLst>
          <pc:docMk/>
          <pc:sldMk cId="1848836681" sldId="325"/>
        </pc:sldMkLst>
        <pc:spChg chg="mod">
          <ac:chgData name="Williams, Grant Stuart" userId="f6ad34c1-fb10-452f-ae50-8e7debb26ea5" providerId="ADAL" clId="{24E30CBC-52D7-43AD-8C77-663D9539EFD9}" dt="2022-10-07T04:33:52.082" v="22888" actId="20577"/>
          <ac:spMkLst>
            <pc:docMk/>
            <pc:sldMk cId="1848836681" sldId="325"/>
            <ac:spMk id="2" creationId="{0C9DD427-BDE0-F473-09C0-24C1EC2D5BB4}"/>
          </ac:spMkLst>
        </pc:spChg>
        <pc:spChg chg="mod">
          <ac:chgData name="Williams, Grant Stuart" userId="f6ad34c1-fb10-452f-ae50-8e7debb26ea5" providerId="ADAL" clId="{24E30CBC-52D7-43AD-8C77-663D9539EFD9}" dt="2022-10-07T04:35:11.441" v="23200" actId="20577"/>
          <ac:spMkLst>
            <pc:docMk/>
            <pc:sldMk cId="1848836681" sldId="325"/>
            <ac:spMk id="3" creationId="{5B7D3B28-C07A-55DE-7F09-C11A86C3B169}"/>
          </ac:spMkLst>
        </pc:spChg>
      </pc:sldChg>
      <pc:sldChg chg="modSp new mod">
        <pc:chgData name="Williams, Grant Stuart" userId="f6ad34c1-fb10-452f-ae50-8e7debb26ea5" providerId="ADAL" clId="{24E30CBC-52D7-43AD-8C77-663D9539EFD9}" dt="2022-10-07T04:36:45.762" v="23562" actId="20577"/>
        <pc:sldMkLst>
          <pc:docMk/>
          <pc:sldMk cId="2196409398" sldId="326"/>
        </pc:sldMkLst>
        <pc:spChg chg="mod">
          <ac:chgData name="Williams, Grant Stuart" userId="f6ad34c1-fb10-452f-ae50-8e7debb26ea5" providerId="ADAL" clId="{24E30CBC-52D7-43AD-8C77-663D9539EFD9}" dt="2022-10-07T04:35:34.450" v="23221" actId="20577"/>
          <ac:spMkLst>
            <pc:docMk/>
            <pc:sldMk cId="2196409398" sldId="326"/>
            <ac:spMk id="2" creationId="{13D4F7E5-45C7-D42F-9A1F-CDD79D565A05}"/>
          </ac:spMkLst>
        </pc:spChg>
        <pc:spChg chg="mod">
          <ac:chgData name="Williams, Grant Stuart" userId="f6ad34c1-fb10-452f-ae50-8e7debb26ea5" providerId="ADAL" clId="{24E30CBC-52D7-43AD-8C77-663D9539EFD9}" dt="2022-10-07T04:36:45.762" v="23562" actId="20577"/>
          <ac:spMkLst>
            <pc:docMk/>
            <pc:sldMk cId="2196409398" sldId="326"/>
            <ac:spMk id="3" creationId="{3D9EDAA2-4025-EEBF-0A32-B704121EAD8C}"/>
          </ac:spMkLst>
        </pc:spChg>
      </pc:sldChg>
      <pc:sldChg chg="modSp new del mod">
        <pc:chgData name="Williams, Grant Stuart" userId="f6ad34c1-fb10-452f-ae50-8e7debb26ea5" providerId="ADAL" clId="{24E30CBC-52D7-43AD-8C77-663D9539EFD9}" dt="2022-10-07T04:37:28.354" v="23598" actId="47"/>
        <pc:sldMkLst>
          <pc:docMk/>
          <pc:sldMk cId="2441214574" sldId="327"/>
        </pc:sldMkLst>
        <pc:spChg chg="mod">
          <ac:chgData name="Williams, Grant Stuart" userId="f6ad34c1-fb10-452f-ae50-8e7debb26ea5" providerId="ADAL" clId="{24E30CBC-52D7-43AD-8C77-663D9539EFD9}" dt="2022-10-07T04:36:59.345" v="23597" actId="20577"/>
          <ac:spMkLst>
            <pc:docMk/>
            <pc:sldMk cId="2441214574" sldId="327"/>
            <ac:spMk id="2" creationId="{87EEFE69-2B89-F175-0AC8-FEDE3C726012}"/>
          </ac:spMkLst>
        </pc:spChg>
      </pc:sldChg>
      <pc:sldChg chg="addSp delSp modSp new mod setBg">
        <pc:chgData name="Williams, Grant Stuart" userId="f6ad34c1-fb10-452f-ae50-8e7debb26ea5" providerId="ADAL" clId="{24E30CBC-52D7-43AD-8C77-663D9539EFD9}" dt="2022-10-07T17:26:06.810" v="23658" actId="26606"/>
        <pc:sldMkLst>
          <pc:docMk/>
          <pc:sldMk cId="3072770860" sldId="327"/>
        </pc:sldMkLst>
        <pc:spChg chg="mod">
          <ac:chgData name="Williams, Grant Stuart" userId="f6ad34c1-fb10-452f-ae50-8e7debb26ea5" providerId="ADAL" clId="{24E30CBC-52D7-43AD-8C77-663D9539EFD9}" dt="2022-10-07T17:26:06.810" v="23658" actId="26606"/>
          <ac:spMkLst>
            <pc:docMk/>
            <pc:sldMk cId="3072770860" sldId="327"/>
            <ac:spMk id="2" creationId="{04086F46-051D-8AD5-BDCB-898701B44F58}"/>
          </ac:spMkLst>
        </pc:spChg>
        <pc:spChg chg="add del">
          <ac:chgData name="Williams, Grant Stuart" userId="f6ad34c1-fb10-452f-ae50-8e7debb26ea5" providerId="ADAL" clId="{24E30CBC-52D7-43AD-8C77-663D9539EFD9}" dt="2022-10-07T17:26:06.810" v="23658" actId="26606"/>
          <ac:spMkLst>
            <pc:docMk/>
            <pc:sldMk cId="3072770860" sldId="327"/>
            <ac:spMk id="3" creationId="{7BD61F3B-CE24-49EA-BC06-E1B7FC5D5720}"/>
          </ac:spMkLst>
        </pc:spChg>
        <pc:spChg chg="add del">
          <ac:chgData name="Williams, Grant Stuart" userId="f6ad34c1-fb10-452f-ae50-8e7debb26ea5" providerId="ADAL" clId="{24E30CBC-52D7-43AD-8C77-663D9539EFD9}" dt="2022-10-07T17:26:06.794" v="23657" actId="26606"/>
          <ac:spMkLst>
            <pc:docMk/>
            <pc:sldMk cId="3072770860" sldId="327"/>
            <ac:spMk id="10" creationId="{A3363022-C969-41E9-8EB2-E4C94908C1FA}"/>
          </ac:spMkLst>
        </pc:spChg>
        <pc:spChg chg="add del">
          <ac:chgData name="Williams, Grant Stuart" userId="f6ad34c1-fb10-452f-ae50-8e7debb26ea5" providerId="ADAL" clId="{24E30CBC-52D7-43AD-8C77-663D9539EFD9}" dt="2022-10-07T17:26:06.794" v="23657" actId="26606"/>
          <ac:spMkLst>
            <pc:docMk/>
            <pc:sldMk cId="3072770860" sldId="327"/>
            <ac:spMk id="12" creationId="{8D1AD6B3-BE88-4CEB-BA17-790657CC4729}"/>
          </ac:spMkLst>
        </pc:spChg>
        <pc:spChg chg="add">
          <ac:chgData name="Williams, Grant Stuart" userId="f6ad34c1-fb10-452f-ae50-8e7debb26ea5" providerId="ADAL" clId="{24E30CBC-52D7-43AD-8C77-663D9539EFD9}" dt="2022-10-07T17:26:06.810" v="23658" actId="26606"/>
          <ac:spMkLst>
            <pc:docMk/>
            <pc:sldMk cId="3072770860" sldId="327"/>
            <ac:spMk id="19" creationId="{A3363022-C969-41E9-8EB2-E4C94908C1FA}"/>
          </ac:spMkLst>
        </pc:spChg>
        <pc:spChg chg="add">
          <ac:chgData name="Williams, Grant Stuart" userId="f6ad34c1-fb10-452f-ae50-8e7debb26ea5" providerId="ADAL" clId="{24E30CBC-52D7-43AD-8C77-663D9539EFD9}" dt="2022-10-07T17:26:06.810" v="23658" actId="26606"/>
          <ac:spMkLst>
            <pc:docMk/>
            <pc:sldMk cId="3072770860" sldId="327"/>
            <ac:spMk id="20" creationId="{8D1AD6B3-BE88-4CEB-BA17-790657CC4729}"/>
          </ac:spMkLst>
        </pc:spChg>
        <pc:grpChg chg="add del">
          <ac:chgData name="Williams, Grant Stuart" userId="f6ad34c1-fb10-452f-ae50-8e7debb26ea5" providerId="ADAL" clId="{24E30CBC-52D7-43AD-8C77-663D9539EFD9}" dt="2022-10-07T17:26:06.794" v="23657" actId="26606"/>
          <ac:grpSpMkLst>
            <pc:docMk/>
            <pc:sldMk cId="3072770860" sldId="327"/>
            <ac:grpSpMk id="14" creationId="{89D1390B-7E13-4B4F-9CB2-391063412E54}"/>
          </ac:grpSpMkLst>
        </pc:grpChg>
        <pc:grpChg chg="add">
          <ac:chgData name="Williams, Grant Stuart" userId="f6ad34c1-fb10-452f-ae50-8e7debb26ea5" providerId="ADAL" clId="{24E30CBC-52D7-43AD-8C77-663D9539EFD9}" dt="2022-10-07T17:26:06.810" v="23658" actId="26606"/>
          <ac:grpSpMkLst>
            <pc:docMk/>
            <pc:sldMk cId="3072770860" sldId="327"/>
            <ac:grpSpMk id="22" creationId="{89D1390B-7E13-4B4F-9CB2-391063412E54}"/>
          </ac:grpSpMkLst>
        </pc:grpChg>
        <pc:picChg chg="add del">
          <ac:chgData name="Williams, Grant Stuart" userId="f6ad34c1-fb10-452f-ae50-8e7debb26ea5" providerId="ADAL" clId="{24E30CBC-52D7-43AD-8C77-663D9539EFD9}" dt="2022-10-07T17:26:06.794" v="23657" actId="26606"/>
          <ac:picMkLst>
            <pc:docMk/>
            <pc:sldMk cId="3072770860" sldId="327"/>
            <ac:picMk id="7" creationId="{6344706A-996C-3C1A-1DCC-F5A0AE6D6EB7}"/>
          </ac:picMkLst>
        </pc:picChg>
        <pc:picChg chg="add">
          <ac:chgData name="Williams, Grant Stuart" userId="f6ad34c1-fb10-452f-ae50-8e7debb26ea5" providerId="ADAL" clId="{24E30CBC-52D7-43AD-8C77-663D9539EFD9}" dt="2022-10-07T17:26:06.810" v="23658" actId="26606"/>
          <ac:picMkLst>
            <pc:docMk/>
            <pc:sldMk cId="3072770860" sldId="327"/>
            <ac:picMk id="21" creationId="{BD978523-4DB2-2345-68B8-0A5F0D4ED4A3}"/>
          </ac:picMkLst>
        </pc:picChg>
      </pc:sldChg>
      <pc:sldChg chg="new del">
        <pc:chgData name="Williams, Grant Stuart" userId="f6ad34c1-fb10-452f-ae50-8e7debb26ea5" providerId="ADAL" clId="{24E30CBC-52D7-43AD-8C77-663D9539EFD9}" dt="2022-10-07T18:15:46.002" v="23660" actId="2696"/>
        <pc:sldMkLst>
          <pc:docMk/>
          <pc:sldMk cId="887263024" sldId="328"/>
        </pc:sldMkLst>
      </pc:sldChg>
      <pc:sldChg chg="addSp modSp new mod">
        <pc:chgData name="Williams, Grant Stuart" userId="f6ad34c1-fb10-452f-ae50-8e7debb26ea5" providerId="ADAL" clId="{24E30CBC-52D7-43AD-8C77-663D9539EFD9}" dt="2022-10-07T20:12:49.574" v="23976" actId="962"/>
        <pc:sldMkLst>
          <pc:docMk/>
          <pc:sldMk cId="3176363402" sldId="328"/>
        </pc:sldMkLst>
        <pc:spChg chg="mod">
          <ac:chgData name="Williams, Grant Stuart" userId="f6ad34c1-fb10-452f-ae50-8e7debb26ea5" providerId="ADAL" clId="{24E30CBC-52D7-43AD-8C77-663D9539EFD9}" dt="2022-10-07T20:11:41.034" v="23687" actId="20577"/>
          <ac:spMkLst>
            <pc:docMk/>
            <pc:sldMk cId="3176363402" sldId="328"/>
            <ac:spMk id="2" creationId="{8172E6FD-B10F-F151-96B0-283125233B15}"/>
          </ac:spMkLst>
        </pc:spChg>
        <pc:spChg chg="mod">
          <ac:chgData name="Williams, Grant Stuart" userId="f6ad34c1-fb10-452f-ae50-8e7debb26ea5" providerId="ADAL" clId="{24E30CBC-52D7-43AD-8C77-663D9539EFD9}" dt="2022-10-07T20:12:04.567" v="23815" actId="20577"/>
          <ac:spMkLst>
            <pc:docMk/>
            <pc:sldMk cId="3176363402" sldId="328"/>
            <ac:spMk id="3" creationId="{7ADD60FF-43BE-671C-6DA0-4AEABFF7A3F7}"/>
          </ac:spMkLst>
        </pc:spChg>
        <pc:spChg chg="add mod">
          <ac:chgData name="Williams, Grant Stuart" userId="f6ad34c1-fb10-452f-ae50-8e7debb26ea5" providerId="ADAL" clId="{24E30CBC-52D7-43AD-8C77-663D9539EFD9}" dt="2022-10-07T20:12:30.787" v="23826" actId="1076"/>
          <ac:spMkLst>
            <pc:docMk/>
            <pc:sldMk cId="3176363402" sldId="328"/>
            <ac:spMk id="7" creationId="{8CFDCF9D-7F4A-BB16-B80D-DCB39202FE6D}"/>
          </ac:spMkLst>
        </pc:spChg>
        <pc:picChg chg="add mod">
          <ac:chgData name="Williams, Grant Stuart" userId="f6ad34c1-fb10-452f-ae50-8e7debb26ea5" providerId="ADAL" clId="{24E30CBC-52D7-43AD-8C77-663D9539EFD9}" dt="2022-10-07T20:12:49.574" v="23976" actId="962"/>
          <ac:picMkLst>
            <pc:docMk/>
            <pc:sldMk cId="3176363402" sldId="328"/>
            <ac:picMk id="5" creationId="{E54774D1-FEBB-D505-3002-0AFA8FF3B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45B4-E96C-440B-BF6A-0F676C7C1852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A087-3F42-4443-BD20-90D98137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7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A087-3F42-4443-BD20-90D9813742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A087-3F42-4443-BD20-90D9813742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A087-3F42-4443-BD20-90D9813742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9241-34E4-B9B7-BD43-882006F7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7B17E-EA75-921F-3664-FF24307A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EA18-F494-EB41-996E-C3D12D1B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E953-0031-5AD2-DF4C-4B4FEAA0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8935-27A7-A9CD-8FA7-55301593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CF72-EAEE-B7BC-B29B-FC57E4F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6E4FA-8BA5-831A-EAE4-E05020DD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2C25-7FBE-530E-B478-04A5A49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F3FD-4B65-D025-97E8-C149757F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4921-D4FE-B87B-B9F2-4C8A6AFB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CAC2C-57D9-5DAB-704D-11E3CE6BB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8154-BB4F-CA04-EEC7-D9286ECE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DE8E-048C-EAE5-C6E5-33434456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A505-2687-13FF-2C87-632585E7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A42C-11A1-DFAB-8077-B1F5489D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D752-A162-10B0-EB0C-08DA96C4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C60C-7548-D123-83B7-20F1AA46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CDB8-2BB4-436B-23D5-36E7C65B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E9C0-4E3E-0004-8050-1AF40EF1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7DDC-8DA1-E6F4-53BA-4CE53ABF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17B-BD33-18BE-1209-35437F58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F7F2-BAB8-1CD5-AB5A-388E4FA2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62A3-A8D0-9BD2-FB52-5575405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A640-773C-1942-0717-159A660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0EFAA-E2D7-E407-67E8-0A4892E1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C909-C799-0E8A-173D-3747F1FC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E590-3B27-47C4-739D-0AF183DE4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7FEA2-38D7-55D9-8D6E-CC76E302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4AD62-2F06-3391-376E-E7478108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ADE3-944A-70DE-30BC-4219C98F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A775-4ECC-CF40-413E-0BFFA39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635F-BE7C-7FBC-3899-16859FAE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8F59-51B3-1EC3-35F6-51FA0E97D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F1250-50AF-C0A6-87AE-67029F1D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21CDD-3D3B-C04F-026C-C9F1528FD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E279B-05EF-480E-9827-20481AE65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6634E-0FD4-C754-B915-1B63A17D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14F20-3825-8830-4B8F-744B09FF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8E537-7915-D889-DB0B-674BEA77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2373-D32B-25EE-DE7B-5BECB884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52276-18AB-ACB8-AB30-143F560A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31A15-8C7A-A56F-463D-AB7CB0F6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37058-E9C2-1037-C499-73A83D6A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576F5-8BF3-F025-55ED-10DCF621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2119E-1247-E20C-ACC3-8C4D2867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FAC65-8FDF-59C9-C0DA-F2A8E474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6775-A25A-90A0-7D41-4531FB96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D56A-28A5-B060-3570-1994C029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0F2E-A455-2B37-AFEE-6AB08620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D01E3-3E2B-B51D-5600-8DFA9599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C130D-6725-164F-1D8D-5B5EDC58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5DDE-2AA1-2B27-0B00-8D3F0B66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E09-A3C3-DD84-8B57-3EBAC76B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3B3A2-C54C-26DB-D407-851111166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41AF9-885B-229D-9F6B-F564F7D62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CB0F4-DFB2-0905-B761-FC603ABA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7022-4181-8D49-A8B5-328A1453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EBD2-4EA0-6F7E-8E4B-D8A3A58A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049E2-271A-1507-912E-31333730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200D1-24B8-6732-FCE9-DBF3969D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C433-036C-98F3-8C64-2F3B356DE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847F-64A9-4DF6-B746-9B32116F014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ACF3-853E-98F1-8A1E-F55959F11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40A1-CF2D-58F9-33C9-62D67A229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926D-ECC0-4E31-99F3-D3D130B8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11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KMea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lhouette_(clustering)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ssociation_rule_learnin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170036.17007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16D390C-3BAA-9005-4001-47DA92EFF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773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0126D-F61A-091C-9FC0-A6E671ABC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CS 483: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20B70-4D50-5140-0276-47EAEE648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11: Unsupervised Learning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D23BF7E-15C5-720A-6B62-36ED35E4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C84E6-2CE7-2176-0963-2059286C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507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1B6E-7D09-50AB-00B4-67D7AA9B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C846-C78A-C599-ECE7-04E3C31D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learn a common form of unsupervised learning: clustering.</a:t>
            </a:r>
          </a:p>
          <a:p>
            <a:r>
              <a:rPr lang="en-US" dirty="0"/>
              <a:t>When clustering, we usually don’t have a label</a:t>
            </a:r>
          </a:p>
          <a:p>
            <a:r>
              <a:rPr lang="en-US" dirty="0"/>
              <a:t>We aren’t trying to predict or classify a label. </a:t>
            </a:r>
          </a:p>
          <a:p>
            <a:r>
              <a:rPr lang="en-US" dirty="0"/>
              <a:t>Instead, we just want to know what instances are similar to each other. </a:t>
            </a:r>
          </a:p>
          <a:p>
            <a:r>
              <a:rPr lang="en-US" dirty="0"/>
              <a:t>To do this, we define a set of clusters in which each instance is added to (usually exactly one) cluster. </a:t>
            </a:r>
          </a:p>
        </p:txBody>
      </p:sp>
    </p:spTree>
    <p:extLst>
      <p:ext uri="{BB962C8B-B14F-4D97-AF65-F5344CB8AC3E}">
        <p14:creationId xmlns:p14="http://schemas.microsoft.com/office/powerpoint/2010/main" val="290968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1A4C-81A9-51AD-6924-609070D8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1CFC-CF3A-8C2E-9F54-A495C57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526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Imagine we have a bunch of datapoints.</a:t>
            </a:r>
          </a:p>
          <a:p>
            <a:r>
              <a:rPr lang="en-US" dirty="0"/>
              <a:t>We group them into clusters based on their features.</a:t>
            </a:r>
          </a:p>
          <a:p>
            <a:r>
              <a:rPr lang="en-US" dirty="0"/>
              <a:t>Imagine that the X and Y coordinates are different features (like square footage and lot size)</a:t>
            </a:r>
          </a:p>
          <a:p>
            <a:r>
              <a:rPr lang="en-US" dirty="0"/>
              <a:t>Here is an example of clustering them. Each color is a different cluster.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38DBB5-1BCF-5E85-FD12-F1F41A4F7AFD}"/>
              </a:ext>
            </a:extLst>
          </p:cNvPr>
          <p:cNvSpPr/>
          <p:nvPr/>
        </p:nvSpPr>
        <p:spPr>
          <a:xfrm>
            <a:off x="3892550" y="4114800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318737-8AEC-48E3-40C4-AE2CFBB496CD}"/>
              </a:ext>
            </a:extLst>
          </p:cNvPr>
          <p:cNvSpPr/>
          <p:nvPr/>
        </p:nvSpPr>
        <p:spPr>
          <a:xfrm>
            <a:off x="4044950" y="4267200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DC071-A3DF-E6E9-9FE1-CDEE2FD86651}"/>
              </a:ext>
            </a:extLst>
          </p:cNvPr>
          <p:cNvSpPr/>
          <p:nvPr/>
        </p:nvSpPr>
        <p:spPr>
          <a:xfrm>
            <a:off x="4002908" y="4506310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EC6B8C-E39E-0380-BBB3-29D73D278998}"/>
              </a:ext>
            </a:extLst>
          </p:cNvPr>
          <p:cNvSpPr/>
          <p:nvPr/>
        </p:nvSpPr>
        <p:spPr>
          <a:xfrm>
            <a:off x="4349750" y="4572000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0002F2-1B57-82DE-EBFF-9C04AFE82FC2}"/>
              </a:ext>
            </a:extLst>
          </p:cNvPr>
          <p:cNvSpPr/>
          <p:nvPr/>
        </p:nvSpPr>
        <p:spPr>
          <a:xfrm>
            <a:off x="3813722" y="4745421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58DD6B-1932-6ECD-6CC4-E23EB0712120}"/>
              </a:ext>
            </a:extLst>
          </p:cNvPr>
          <p:cNvSpPr/>
          <p:nvPr/>
        </p:nvSpPr>
        <p:spPr>
          <a:xfrm>
            <a:off x="5627008" y="4526956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895789-7642-089B-DF8F-DEFAEB8F7559}"/>
              </a:ext>
            </a:extLst>
          </p:cNvPr>
          <p:cNvSpPr/>
          <p:nvPr/>
        </p:nvSpPr>
        <p:spPr>
          <a:xfrm>
            <a:off x="5916292" y="4613666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3453CD-E7C0-DB2B-2994-4E8FF14F4391}"/>
              </a:ext>
            </a:extLst>
          </p:cNvPr>
          <p:cNvSpPr/>
          <p:nvPr/>
        </p:nvSpPr>
        <p:spPr>
          <a:xfrm>
            <a:off x="5535030" y="4777628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5AEF00-C823-AAE2-4697-7C2C00539D2A}"/>
              </a:ext>
            </a:extLst>
          </p:cNvPr>
          <p:cNvSpPr/>
          <p:nvPr/>
        </p:nvSpPr>
        <p:spPr>
          <a:xfrm>
            <a:off x="6084208" y="4984156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FBF82D-CC4C-8D96-92BD-978D9E3E3185}"/>
              </a:ext>
            </a:extLst>
          </p:cNvPr>
          <p:cNvSpPr/>
          <p:nvPr/>
        </p:nvSpPr>
        <p:spPr>
          <a:xfrm>
            <a:off x="5784663" y="4984155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25CD3B-258D-806E-C499-C4151CD9DD50}"/>
              </a:ext>
            </a:extLst>
          </p:cNvPr>
          <p:cNvSpPr/>
          <p:nvPr/>
        </p:nvSpPr>
        <p:spPr>
          <a:xfrm>
            <a:off x="4563636" y="5439104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156BD2-CE64-FCC3-BAA2-B097404DC9B8}"/>
              </a:ext>
            </a:extLst>
          </p:cNvPr>
          <p:cNvSpPr/>
          <p:nvPr/>
        </p:nvSpPr>
        <p:spPr>
          <a:xfrm>
            <a:off x="4852920" y="5525814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55135E-1219-16FB-B345-D1E149B8AF19}"/>
              </a:ext>
            </a:extLst>
          </p:cNvPr>
          <p:cNvSpPr/>
          <p:nvPr/>
        </p:nvSpPr>
        <p:spPr>
          <a:xfrm>
            <a:off x="4471658" y="5689776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882176-D4D2-4F09-094D-D22E38D722FE}"/>
              </a:ext>
            </a:extLst>
          </p:cNvPr>
          <p:cNvSpPr/>
          <p:nvPr/>
        </p:nvSpPr>
        <p:spPr>
          <a:xfrm>
            <a:off x="5020836" y="5896304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723FEC-FAA8-EEBA-2384-69966809F50C}"/>
              </a:ext>
            </a:extLst>
          </p:cNvPr>
          <p:cNvSpPr/>
          <p:nvPr/>
        </p:nvSpPr>
        <p:spPr>
          <a:xfrm>
            <a:off x="4721291" y="5896303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8CD2E-377E-420B-B022-FEFEB7250A5B}"/>
              </a:ext>
            </a:extLst>
          </p:cNvPr>
          <p:cNvCxnSpPr>
            <a:cxnSpLocks/>
          </p:cNvCxnSpPr>
          <p:nvPr/>
        </p:nvCxnSpPr>
        <p:spPr>
          <a:xfrm>
            <a:off x="3433336" y="6387225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D51228-8673-55A8-F37D-46FFE5FF1447}"/>
              </a:ext>
            </a:extLst>
          </p:cNvPr>
          <p:cNvCxnSpPr>
            <a:cxnSpLocks/>
          </p:cNvCxnSpPr>
          <p:nvPr/>
        </p:nvCxnSpPr>
        <p:spPr>
          <a:xfrm flipV="1">
            <a:off x="3433336" y="4004442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CCA4F2-967E-F380-9058-9ED6743346C4}"/>
              </a:ext>
            </a:extLst>
          </p:cNvPr>
          <p:cNvSpPr txBox="1"/>
          <p:nvPr/>
        </p:nvSpPr>
        <p:spPr>
          <a:xfrm>
            <a:off x="4349750" y="6452915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422F22-EA80-5D90-7EBC-D8174CE3A63D}"/>
              </a:ext>
            </a:extLst>
          </p:cNvPr>
          <p:cNvSpPr txBox="1"/>
          <p:nvPr/>
        </p:nvSpPr>
        <p:spPr>
          <a:xfrm>
            <a:off x="2326008" y="5017955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</p:spTree>
    <p:extLst>
      <p:ext uri="{BB962C8B-B14F-4D97-AF65-F5344CB8AC3E}">
        <p14:creationId xmlns:p14="http://schemas.microsoft.com/office/powerpoint/2010/main" val="111322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1CC3-DB87-F18F-594E-B6C6829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the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0E69-B5F6-2C8A-8F2E-C7B5CFD0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previous page, I think we would agree that the clusters are good. </a:t>
            </a:r>
          </a:p>
          <a:p>
            <a:r>
              <a:rPr lang="en-US" dirty="0"/>
              <a:t>What about these instead?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4D2BB5-14E3-BC38-8745-EC4FA43C37CB}"/>
              </a:ext>
            </a:extLst>
          </p:cNvPr>
          <p:cNvSpPr/>
          <p:nvPr/>
        </p:nvSpPr>
        <p:spPr>
          <a:xfrm>
            <a:off x="4794250" y="3789119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52539-E305-95FA-6740-FEABEB23D310}"/>
              </a:ext>
            </a:extLst>
          </p:cNvPr>
          <p:cNvSpPr/>
          <p:nvPr/>
        </p:nvSpPr>
        <p:spPr>
          <a:xfrm>
            <a:off x="6589302" y="4132344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8029D9-3AB2-B28B-D29F-8A5E08F00110}"/>
              </a:ext>
            </a:extLst>
          </p:cNvPr>
          <p:cNvSpPr/>
          <p:nvPr/>
        </p:nvSpPr>
        <p:spPr>
          <a:xfrm>
            <a:off x="5502817" y="5071119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C28C0-0349-E844-D625-7043B47FAC2B}"/>
              </a:ext>
            </a:extLst>
          </p:cNvPr>
          <p:cNvSpPr/>
          <p:nvPr/>
        </p:nvSpPr>
        <p:spPr>
          <a:xfrm>
            <a:off x="5887544" y="4867961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E57749-9798-A1E5-27BA-CB124FD5A0AB}"/>
              </a:ext>
            </a:extLst>
          </p:cNvPr>
          <p:cNvSpPr/>
          <p:nvPr/>
        </p:nvSpPr>
        <p:spPr>
          <a:xfrm>
            <a:off x="4715422" y="4419740"/>
            <a:ext cx="157655" cy="17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D9D48D-F127-E588-8403-EF66D67B5066}"/>
              </a:ext>
            </a:extLst>
          </p:cNvPr>
          <p:cNvSpPr/>
          <p:nvPr/>
        </p:nvSpPr>
        <p:spPr>
          <a:xfrm>
            <a:off x="4623565" y="4111498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EE6EAE-9333-E6FC-A6AE-5A2E538154E9}"/>
              </a:ext>
            </a:extLst>
          </p:cNvPr>
          <p:cNvSpPr/>
          <p:nvPr/>
        </p:nvSpPr>
        <p:spPr>
          <a:xfrm>
            <a:off x="6817992" y="4287985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637AC2-3986-73F5-86B6-4A1138016C52}"/>
              </a:ext>
            </a:extLst>
          </p:cNvPr>
          <p:cNvSpPr/>
          <p:nvPr/>
        </p:nvSpPr>
        <p:spPr>
          <a:xfrm>
            <a:off x="6436730" y="4451947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76D25-3A63-1AF3-D53C-7560F3C67DD4}"/>
              </a:ext>
            </a:extLst>
          </p:cNvPr>
          <p:cNvSpPr/>
          <p:nvPr/>
        </p:nvSpPr>
        <p:spPr>
          <a:xfrm>
            <a:off x="5941399" y="5412773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69821D-C4AA-D1D3-38CC-A3F202A5084B}"/>
              </a:ext>
            </a:extLst>
          </p:cNvPr>
          <p:cNvSpPr/>
          <p:nvPr/>
        </p:nvSpPr>
        <p:spPr>
          <a:xfrm>
            <a:off x="6686363" y="4658474"/>
            <a:ext cx="157655" cy="17342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ECC872-C738-CC11-85D9-DC4293AFA5B4}"/>
              </a:ext>
            </a:extLst>
          </p:cNvPr>
          <p:cNvSpPr/>
          <p:nvPr/>
        </p:nvSpPr>
        <p:spPr>
          <a:xfrm>
            <a:off x="5129575" y="4316897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E3A137-9B8F-F16A-EF42-B626B148E4B2}"/>
              </a:ext>
            </a:extLst>
          </p:cNvPr>
          <p:cNvSpPr/>
          <p:nvPr/>
        </p:nvSpPr>
        <p:spPr>
          <a:xfrm>
            <a:off x="5754620" y="5200133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3C4C2-7BAC-34F2-E408-52CB1C81D7FA}"/>
              </a:ext>
            </a:extLst>
          </p:cNvPr>
          <p:cNvSpPr/>
          <p:nvPr/>
        </p:nvSpPr>
        <p:spPr>
          <a:xfrm>
            <a:off x="5373358" y="5364095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8FEF4C-B298-FA07-F1F9-2DFCBC0CB990}"/>
              </a:ext>
            </a:extLst>
          </p:cNvPr>
          <p:cNvSpPr/>
          <p:nvPr/>
        </p:nvSpPr>
        <p:spPr>
          <a:xfrm>
            <a:off x="5922536" y="5570623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2E28AA-B8CB-E26F-9E72-94EB2497F158}"/>
              </a:ext>
            </a:extLst>
          </p:cNvPr>
          <p:cNvSpPr/>
          <p:nvPr/>
        </p:nvSpPr>
        <p:spPr>
          <a:xfrm>
            <a:off x="7104355" y="4527095"/>
            <a:ext cx="157655" cy="1734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AB2DF2-1729-1633-B286-1481426E65D4}"/>
              </a:ext>
            </a:extLst>
          </p:cNvPr>
          <p:cNvCxnSpPr>
            <a:cxnSpLocks/>
          </p:cNvCxnSpPr>
          <p:nvPr/>
        </p:nvCxnSpPr>
        <p:spPr>
          <a:xfrm>
            <a:off x="4335036" y="6061544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4F01A8-A332-BFB9-CA20-CCC0546D316F}"/>
              </a:ext>
            </a:extLst>
          </p:cNvPr>
          <p:cNvCxnSpPr>
            <a:cxnSpLocks/>
          </p:cNvCxnSpPr>
          <p:nvPr/>
        </p:nvCxnSpPr>
        <p:spPr>
          <a:xfrm flipV="1">
            <a:off x="4335036" y="3678761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DDB9B5-2C4A-C61D-BD91-89AE7BC43CD0}"/>
              </a:ext>
            </a:extLst>
          </p:cNvPr>
          <p:cNvSpPr txBox="1"/>
          <p:nvPr/>
        </p:nvSpPr>
        <p:spPr>
          <a:xfrm>
            <a:off x="5251450" y="6127234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0D810-3C2D-BF06-641B-AD9E11D627AB}"/>
              </a:ext>
            </a:extLst>
          </p:cNvPr>
          <p:cNvSpPr txBox="1"/>
          <p:nvPr/>
        </p:nvSpPr>
        <p:spPr>
          <a:xfrm>
            <a:off x="3227708" y="4692274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</p:spTree>
    <p:extLst>
      <p:ext uri="{BB962C8B-B14F-4D97-AF65-F5344CB8AC3E}">
        <p14:creationId xmlns:p14="http://schemas.microsoft.com/office/powerpoint/2010/main" val="390692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79BC-4917-9748-7A89-594C0319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dots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D0EA-64F7-AEDD-80E2-BC9E7C56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500" cy="4351338"/>
          </a:xfrm>
        </p:spPr>
        <p:txBody>
          <a:bodyPr/>
          <a:lstStyle/>
          <a:p>
            <a:r>
              <a:rPr lang="en-US" dirty="0"/>
              <a:t>Anything</a:t>
            </a:r>
          </a:p>
          <a:p>
            <a:r>
              <a:rPr lang="en-US" dirty="0"/>
              <a:t>They can be houses, which could be grouped together by size and cost.</a:t>
            </a:r>
          </a:p>
          <a:p>
            <a:r>
              <a:rPr lang="en-US" dirty="0"/>
              <a:t>They can be people, grouped together by shared interests</a:t>
            </a:r>
          </a:p>
          <a:p>
            <a:r>
              <a:rPr lang="en-US" dirty="0"/>
              <a:t>They can be cars, grouped together by size, power, or other attributes</a:t>
            </a:r>
          </a:p>
          <a:p>
            <a:r>
              <a:rPr lang="en-US" dirty="0"/>
              <a:t>They can emergencies, such as forest fires, which we group together in order to know where to place our fire departments.</a:t>
            </a:r>
          </a:p>
          <a:p>
            <a:r>
              <a:rPr lang="en-US" dirty="0"/>
              <a:t>[any other ideas?]</a:t>
            </a:r>
          </a:p>
        </p:txBody>
      </p:sp>
    </p:spTree>
    <p:extLst>
      <p:ext uri="{BB962C8B-B14F-4D97-AF65-F5344CB8AC3E}">
        <p14:creationId xmlns:p14="http://schemas.microsoft.com/office/powerpoint/2010/main" val="197773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DD5-A78B-BBB5-5B9A-3AD89DC5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A20E-79BC-CC2B-0B50-EDF33F03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algorithms are like the classification or regression algorithms you have already learned. </a:t>
            </a:r>
          </a:p>
          <a:p>
            <a:r>
              <a:rPr lang="en-US" dirty="0"/>
              <a:t>The only difference is: there are X values, and no Ys </a:t>
            </a:r>
          </a:p>
          <a:p>
            <a:r>
              <a:rPr lang="en-US" dirty="0"/>
              <a:t>Their goal is to generate the best “clustering” (a clustering is a set of clusters). </a:t>
            </a:r>
          </a:p>
          <a:p>
            <a:r>
              <a:rPr lang="en-US" dirty="0"/>
              <a:t>We’ll define what “best” means later, but for now, let’s learn a simple and popular algorithm: K-means</a:t>
            </a:r>
          </a:p>
        </p:txBody>
      </p:sp>
    </p:spTree>
    <p:extLst>
      <p:ext uri="{BB962C8B-B14F-4D97-AF65-F5344CB8AC3E}">
        <p14:creationId xmlns:p14="http://schemas.microsoft.com/office/powerpoint/2010/main" val="198351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D23BF7E-15C5-720A-6B62-36ED35E4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C84E6-2CE7-2176-0963-2059286C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265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0FDE-5E08-FE5A-F771-FFE0CEF1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924C-40BB-004C-282D-54A8C18C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is a simple sorting algorithm that is surprisingly robust and popular</a:t>
            </a:r>
          </a:p>
          <a:p>
            <a:r>
              <a:rPr lang="en-US" dirty="0"/>
              <a:t>It’s kind of like the “naïve bayes” of clustering algorithms. Not usually ideal, but fast and easy to understand.</a:t>
            </a:r>
          </a:p>
          <a:p>
            <a:r>
              <a:rPr lang="en-US" dirty="0"/>
              <a:t>It’s often used as a baseline.</a:t>
            </a:r>
          </a:p>
          <a:p>
            <a:r>
              <a:rPr lang="en-US" dirty="0"/>
              <a:t>So what does the name mean?</a:t>
            </a:r>
          </a:p>
        </p:txBody>
      </p:sp>
    </p:spTree>
    <p:extLst>
      <p:ext uri="{BB962C8B-B14F-4D97-AF65-F5344CB8AC3E}">
        <p14:creationId xmlns:p14="http://schemas.microsoft.com/office/powerpoint/2010/main" val="104709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0FDE-5E08-FE5A-F771-FFE0CEF1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924C-40BB-004C-282D-54A8C18C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K-means, you must select a value of K.</a:t>
            </a:r>
          </a:p>
          <a:p>
            <a:r>
              <a:rPr lang="en-US" dirty="0"/>
              <a:t>K is the number of clusters, and each cluster has one mean (which is the center of the cluster). </a:t>
            </a:r>
          </a:p>
          <a:p>
            <a:r>
              <a:rPr lang="en-US" dirty="0"/>
              <a:t>So we decide ahead of time how many clusters we want.</a:t>
            </a:r>
          </a:p>
          <a:p>
            <a:r>
              <a:rPr lang="en-US" dirty="0"/>
              <a:t>(this works well for some problems and not for others. We’ll talk about how to “solve” for K later when we don’t know ahead of time)</a:t>
            </a:r>
          </a:p>
        </p:txBody>
      </p:sp>
    </p:spTree>
    <p:extLst>
      <p:ext uri="{BB962C8B-B14F-4D97-AF65-F5344CB8AC3E}">
        <p14:creationId xmlns:p14="http://schemas.microsoft.com/office/powerpoint/2010/main" val="294070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5BF8-8DD6-0831-B045-6D502D4B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0378-C3EB-FB8D-DD3C-72404BE2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pick a value for K, the clustering algorithm picks K random values and treats them as the center of a cluster. </a:t>
            </a:r>
          </a:p>
          <a:p>
            <a:r>
              <a:rPr lang="en-US" dirty="0"/>
              <a:t>As an example, suppose K = 3. We put three random, imaginary points in the feature space. These points are not instances, they are the centers of clusters that we haven’t created yet.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79F08-79A1-B4D6-721D-08F6FC272605}"/>
              </a:ext>
            </a:extLst>
          </p:cNvPr>
          <p:cNvCxnSpPr>
            <a:cxnSpLocks/>
          </p:cNvCxnSpPr>
          <p:nvPr/>
        </p:nvCxnSpPr>
        <p:spPr>
          <a:xfrm>
            <a:off x="4335036" y="6422978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725929-EA22-2AB2-F4B1-BEDF8074F14F}"/>
              </a:ext>
            </a:extLst>
          </p:cNvPr>
          <p:cNvCxnSpPr>
            <a:cxnSpLocks/>
          </p:cNvCxnSpPr>
          <p:nvPr/>
        </p:nvCxnSpPr>
        <p:spPr>
          <a:xfrm flipV="1">
            <a:off x="4335036" y="4040195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AF36FD-87AA-0621-A324-573DAC9EF98E}"/>
              </a:ext>
            </a:extLst>
          </p:cNvPr>
          <p:cNvSpPr txBox="1"/>
          <p:nvPr/>
        </p:nvSpPr>
        <p:spPr>
          <a:xfrm>
            <a:off x="5251450" y="648866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5DE7A-6215-C60E-9253-4E66C24FBE32}"/>
              </a:ext>
            </a:extLst>
          </p:cNvPr>
          <p:cNvSpPr txBox="1"/>
          <p:nvPr/>
        </p:nvSpPr>
        <p:spPr>
          <a:xfrm>
            <a:off x="3227708" y="505370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45DCB-6A09-7A89-2B24-D282B023CB35}"/>
              </a:ext>
            </a:extLst>
          </p:cNvPr>
          <p:cNvSpPr/>
          <p:nvPr/>
        </p:nvSpPr>
        <p:spPr>
          <a:xfrm>
            <a:off x="5092700" y="4677543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7C0594-8C46-37D1-035C-2FFE367DD5D7}"/>
              </a:ext>
            </a:extLst>
          </p:cNvPr>
          <p:cNvSpPr/>
          <p:nvPr/>
        </p:nvSpPr>
        <p:spPr>
          <a:xfrm>
            <a:off x="5438940" y="5531841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F817E2-C97C-6FFC-CFF3-61958EB43E9B}"/>
              </a:ext>
            </a:extLst>
          </p:cNvPr>
          <p:cNvSpPr/>
          <p:nvPr/>
        </p:nvSpPr>
        <p:spPr>
          <a:xfrm>
            <a:off x="6395368" y="5242160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682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526E-190B-4750-760D-C70AA1E8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41B3-D64F-BE74-A3D4-594559CE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spent most of our time up to this point on supervised learning</a:t>
            </a:r>
          </a:p>
          <a:p>
            <a:r>
              <a:rPr lang="en-US" dirty="0"/>
              <a:t>[What are the two forms of supervised learning we have learned?]</a:t>
            </a:r>
          </a:p>
          <a:p>
            <a:r>
              <a:rPr lang="en-US" dirty="0"/>
              <a:t>[What is the difference between them?]</a:t>
            </a:r>
          </a:p>
        </p:txBody>
      </p:sp>
    </p:spTree>
    <p:extLst>
      <p:ext uri="{BB962C8B-B14F-4D97-AF65-F5344CB8AC3E}">
        <p14:creationId xmlns:p14="http://schemas.microsoft.com/office/powerpoint/2010/main" val="22317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262-5C3D-E694-C053-6228B189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process: </a:t>
            </a:r>
            <a:r>
              <a:rPr lang="en-US" b="1" dirty="0"/>
              <a:t>the assignment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1A22-54A8-A312-8691-7FACC1EE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mean is the center of one cluster.</a:t>
            </a:r>
          </a:p>
          <a:p>
            <a:r>
              <a:rPr lang="en-US" dirty="0"/>
              <a:t>We assign each instance to the closest mean. That’s how we cluster it.</a:t>
            </a:r>
          </a:p>
          <a:p>
            <a:r>
              <a:rPr lang="en-US" dirty="0"/>
              <a:t>Notice how the “means” aren’t actually at the center of the clusters yet (they will be, soon)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628CE-A282-2FF6-7987-E2C7ED9488FC}"/>
              </a:ext>
            </a:extLst>
          </p:cNvPr>
          <p:cNvCxnSpPr>
            <a:cxnSpLocks/>
          </p:cNvCxnSpPr>
          <p:nvPr/>
        </p:nvCxnSpPr>
        <p:spPr>
          <a:xfrm>
            <a:off x="4335036" y="6422978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8C2852-353B-2D77-1F07-8E9CAEFB4358}"/>
              </a:ext>
            </a:extLst>
          </p:cNvPr>
          <p:cNvCxnSpPr>
            <a:cxnSpLocks/>
          </p:cNvCxnSpPr>
          <p:nvPr/>
        </p:nvCxnSpPr>
        <p:spPr>
          <a:xfrm flipV="1">
            <a:off x="4335036" y="4040195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D9FF72-842C-EC0A-BCF1-4C884F6238A2}"/>
              </a:ext>
            </a:extLst>
          </p:cNvPr>
          <p:cNvSpPr txBox="1"/>
          <p:nvPr/>
        </p:nvSpPr>
        <p:spPr>
          <a:xfrm>
            <a:off x="5251450" y="648866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F2E0D-7002-D48D-FC73-498185182549}"/>
              </a:ext>
            </a:extLst>
          </p:cNvPr>
          <p:cNvSpPr txBox="1"/>
          <p:nvPr/>
        </p:nvSpPr>
        <p:spPr>
          <a:xfrm>
            <a:off x="3227708" y="505370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6BEA37-4908-D838-E412-1AAB3B22DD24}"/>
              </a:ext>
            </a:extLst>
          </p:cNvPr>
          <p:cNvSpPr/>
          <p:nvPr/>
        </p:nvSpPr>
        <p:spPr>
          <a:xfrm>
            <a:off x="5092700" y="4677543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C2374C-3172-9A45-E514-4B6414683E6A}"/>
              </a:ext>
            </a:extLst>
          </p:cNvPr>
          <p:cNvSpPr/>
          <p:nvPr/>
        </p:nvSpPr>
        <p:spPr>
          <a:xfrm>
            <a:off x="5438940" y="5531841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E9B41-65D4-0770-2349-A327374CC664}"/>
              </a:ext>
            </a:extLst>
          </p:cNvPr>
          <p:cNvSpPr/>
          <p:nvPr/>
        </p:nvSpPr>
        <p:spPr>
          <a:xfrm>
            <a:off x="6395368" y="5242160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5F5ADA-F5F0-BDF7-DA9B-E9BADC9CE359}"/>
              </a:ext>
            </a:extLst>
          </p:cNvPr>
          <p:cNvSpPr/>
          <p:nvPr/>
        </p:nvSpPr>
        <p:spPr>
          <a:xfrm>
            <a:off x="4755170" y="486020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233C06-8CE5-32E8-440B-4E8B9CC8EC6B}"/>
              </a:ext>
            </a:extLst>
          </p:cNvPr>
          <p:cNvSpPr/>
          <p:nvPr/>
        </p:nvSpPr>
        <p:spPr>
          <a:xfrm>
            <a:off x="4907570" y="501260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4328E4-570F-D82A-9D87-7CC8C1321CB2}"/>
              </a:ext>
            </a:extLst>
          </p:cNvPr>
          <p:cNvSpPr/>
          <p:nvPr/>
        </p:nvSpPr>
        <p:spPr>
          <a:xfrm>
            <a:off x="4865528" y="525171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18D82E-36C7-40A9-9893-7C114F168469}"/>
              </a:ext>
            </a:extLst>
          </p:cNvPr>
          <p:cNvSpPr/>
          <p:nvPr/>
        </p:nvSpPr>
        <p:spPr>
          <a:xfrm>
            <a:off x="5212370" y="5317405"/>
            <a:ext cx="157655" cy="173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F34F79-98C2-3AE7-6648-A5C0238D926E}"/>
              </a:ext>
            </a:extLst>
          </p:cNvPr>
          <p:cNvSpPr/>
          <p:nvPr/>
        </p:nvSpPr>
        <p:spPr>
          <a:xfrm>
            <a:off x="4676342" y="549082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2DCDBA-4B05-FAED-B77A-FD590730A544}"/>
              </a:ext>
            </a:extLst>
          </p:cNvPr>
          <p:cNvSpPr/>
          <p:nvPr/>
        </p:nvSpPr>
        <p:spPr>
          <a:xfrm>
            <a:off x="6278440" y="4970174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A20B74-3758-1F6B-1109-1D1FCEEAAB19}"/>
              </a:ext>
            </a:extLst>
          </p:cNvPr>
          <p:cNvSpPr/>
          <p:nvPr/>
        </p:nvSpPr>
        <p:spPr>
          <a:xfrm>
            <a:off x="6031697" y="5143219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409258-AE2A-1D76-0DAF-ECE86DCD6554}"/>
              </a:ext>
            </a:extLst>
          </p:cNvPr>
          <p:cNvSpPr/>
          <p:nvPr/>
        </p:nvSpPr>
        <p:spPr>
          <a:xfrm>
            <a:off x="5650435" y="5307181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FC4A87-2FE1-32B0-04DF-7CD05CF55BC9}"/>
              </a:ext>
            </a:extLst>
          </p:cNvPr>
          <p:cNvSpPr/>
          <p:nvPr/>
        </p:nvSpPr>
        <p:spPr>
          <a:xfrm>
            <a:off x="6199613" y="5513709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B52A18-1FF5-0B68-19BF-CF1A36AE809B}"/>
              </a:ext>
            </a:extLst>
          </p:cNvPr>
          <p:cNvSpPr/>
          <p:nvPr/>
        </p:nvSpPr>
        <p:spPr>
          <a:xfrm>
            <a:off x="5900068" y="551370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E7805F-DDC4-6D51-FC64-29562FC8603A}"/>
              </a:ext>
            </a:extLst>
          </p:cNvPr>
          <p:cNvSpPr/>
          <p:nvPr/>
        </p:nvSpPr>
        <p:spPr>
          <a:xfrm>
            <a:off x="5120734" y="572577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9EE0C5-8467-9759-36BE-B46657A145E0}"/>
              </a:ext>
            </a:extLst>
          </p:cNvPr>
          <p:cNvSpPr/>
          <p:nvPr/>
        </p:nvSpPr>
        <p:spPr>
          <a:xfrm>
            <a:off x="5410018" y="581248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369264-9459-7B43-CEA0-3BEB7BBCE8B9}"/>
              </a:ext>
            </a:extLst>
          </p:cNvPr>
          <p:cNvSpPr/>
          <p:nvPr/>
        </p:nvSpPr>
        <p:spPr>
          <a:xfrm>
            <a:off x="5028756" y="597644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EE678A-3C1A-9EBE-518C-8594B2282C8F}"/>
              </a:ext>
            </a:extLst>
          </p:cNvPr>
          <p:cNvSpPr/>
          <p:nvPr/>
        </p:nvSpPr>
        <p:spPr>
          <a:xfrm>
            <a:off x="5577934" y="618297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FA7AC5-7698-CF0C-A7F7-DCA317AC285E}"/>
              </a:ext>
            </a:extLst>
          </p:cNvPr>
          <p:cNvSpPr/>
          <p:nvPr/>
        </p:nvSpPr>
        <p:spPr>
          <a:xfrm>
            <a:off x="5278389" y="6182975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04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727B-3837-0E09-43AE-DE48B193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process: </a:t>
            </a:r>
            <a:r>
              <a:rPr lang="en-US" b="1" dirty="0"/>
              <a:t>the update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E68D-8482-CB7E-0228-72A27446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notice that our clusters are a little weird. The means are on the edges of them</a:t>
            </a:r>
          </a:p>
          <a:p>
            <a:r>
              <a:rPr lang="en-US" dirty="0"/>
              <a:t>Now that we have assigned every instance to a cluster, </a:t>
            </a:r>
            <a:r>
              <a:rPr lang="en-US" b="1" dirty="0"/>
              <a:t>we recalculate the means to be in the middle of their clusters.</a:t>
            </a:r>
          </a:p>
          <a:p>
            <a:r>
              <a:rPr lang="en-US" dirty="0"/>
              <a:t>That’s a little better…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B7672E-0D67-2CBA-0AB4-571A6E1FB889}"/>
              </a:ext>
            </a:extLst>
          </p:cNvPr>
          <p:cNvCxnSpPr>
            <a:cxnSpLocks/>
          </p:cNvCxnSpPr>
          <p:nvPr/>
        </p:nvCxnSpPr>
        <p:spPr>
          <a:xfrm>
            <a:off x="4335036" y="6422978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BA784D-AC5C-5C34-27B0-B15F156370B3}"/>
              </a:ext>
            </a:extLst>
          </p:cNvPr>
          <p:cNvCxnSpPr>
            <a:cxnSpLocks/>
          </p:cNvCxnSpPr>
          <p:nvPr/>
        </p:nvCxnSpPr>
        <p:spPr>
          <a:xfrm flipV="1">
            <a:off x="4335036" y="4040195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584AD3-DAF7-D4E3-6BFB-400E0DC35D4F}"/>
              </a:ext>
            </a:extLst>
          </p:cNvPr>
          <p:cNvSpPr txBox="1"/>
          <p:nvPr/>
        </p:nvSpPr>
        <p:spPr>
          <a:xfrm>
            <a:off x="5251450" y="648866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58A5E-EE68-C83C-6304-DA33F68936BA}"/>
              </a:ext>
            </a:extLst>
          </p:cNvPr>
          <p:cNvSpPr txBox="1"/>
          <p:nvPr/>
        </p:nvSpPr>
        <p:spPr>
          <a:xfrm>
            <a:off x="3227708" y="505370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322BEC-FA61-8948-959D-14919C178D81}"/>
              </a:ext>
            </a:extLst>
          </p:cNvPr>
          <p:cNvSpPr/>
          <p:nvPr/>
        </p:nvSpPr>
        <p:spPr>
          <a:xfrm>
            <a:off x="6161335" y="5203690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FA265D-E994-9D99-CEF6-7DB04646AF9F}"/>
              </a:ext>
            </a:extLst>
          </p:cNvPr>
          <p:cNvSpPr/>
          <p:nvPr/>
        </p:nvSpPr>
        <p:spPr>
          <a:xfrm>
            <a:off x="4755170" y="486020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E44032-9615-05F1-8E99-84CFA42C80C1}"/>
              </a:ext>
            </a:extLst>
          </p:cNvPr>
          <p:cNvSpPr/>
          <p:nvPr/>
        </p:nvSpPr>
        <p:spPr>
          <a:xfrm>
            <a:off x="4865528" y="525171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9A3FE7-A00D-1C59-2532-164F6E0E2B95}"/>
              </a:ext>
            </a:extLst>
          </p:cNvPr>
          <p:cNvSpPr/>
          <p:nvPr/>
        </p:nvSpPr>
        <p:spPr>
          <a:xfrm>
            <a:off x="5212370" y="5317405"/>
            <a:ext cx="157655" cy="173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B86346-C284-6B8D-0BFF-3F694556230D}"/>
              </a:ext>
            </a:extLst>
          </p:cNvPr>
          <p:cNvSpPr/>
          <p:nvPr/>
        </p:nvSpPr>
        <p:spPr>
          <a:xfrm>
            <a:off x="4676342" y="549082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AE4C69-3B20-508C-7B0D-FA7C12EC0CC3}"/>
              </a:ext>
            </a:extLst>
          </p:cNvPr>
          <p:cNvSpPr/>
          <p:nvPr/>
        </p:nvSpPr>
        <p:spPr>
          <a:xfrm>
            <a:off x="6278440" y="4970174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5B214A-4F2F-CFB4-F986-03E0A4075F1B}"/>
              </a:ext>
            </a:extLst>
          </p:cNvPr>
          <p:cNvSpPr/>
          <p:nvPr/>
        </p:nvSpPr>
        <p:spPr>
          <a:xfrm>
            <a:off x="6031697" y="5143219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C79298-2687-0913-3FAB-462F566384CC}"/>
              </a:ext>
            </a:extLst>
          </p:cNvPr>
          <p:cNvSpPr/>
          <p:nvPr/>
        </p:nvSpPr>
        <p:spPr>
          <a:xfrm>
            <a:off x="5650435" y="5307181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2C3BE-AFC9-70E5-5A8E-564CCB243F39}"/>
              </a:ext>
            </a:extLst>
          </p:cNvPr>
          <p:cNvSpPr/>
          <p:nvPr/>
        </p:nvSpPr>
        <p:spPr>
          <a:xfrm>
            <a:off x="6199613" y="5513709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D5EDE5-87D6-4F06-C0AB-8E88C8786FF2}"/>
              </a:ext>
            </a:extLst>
          </p:cNvPr>
          <p:cNvSpPr/>
          <p:nvPr/>
        </p:nvSpPr>
        <p:spPr>
          <a:xfrm>
            <a:off x="5900068" y="551370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806715-84CB-F214-7292-FF873B140CCB}"/>
              </a:ext>
            </a:extLst>
          </p:cNvPr>
          <p:cNvSpPr/>
          <p:nvPr/>
        </p:nvSpPr>
        <p:spPr>
          <a:xfrm>
            <a:off x="5120734" y="572577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7EA8D3-2197-E295-7D82-EE5C81320A07}"/>
              </a:ext>
            </a:extLst>
          </p:cNvPr>
          <p:cNvSpPr/>
          <p:nvPr/>
        </p:nvSpPr>
        <p:spPr>
          <a:xfrm>
            <a:off x="5410018" y="581248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E45EA-FCB4-5201-B0FC-DE730496905C}"/>
              </a:ext>
            </a:extLst>
          </p:cNvPr>
          <p:cNvSpPr/>
          <p:nvPr/>
        </p:nvSpPr>
        <p:spPr>
          <a:xfrm>
            <a:off x="5028756" y="597644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B13002-139D-1605-0873-42FC0C9B1C56}"/>
              </a:ext>
            </a:extLst>
          </p:cNvPr>
          <p:cNvSpPr/>
          <p:nvPr/>
        </p:nvSpPr>
        <p:spPr>
          <a:xfrm>
            <a:off x="5577934" y="618297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B8543D-2A14-3D97-D693-A2527364A9C5}"/>
              </a:ext>
            </a:extLst>
          </p:cNvPr>
          <p:cNvSpPr/>
          <p:nvPr/>
        </p:nvSpPr>
        <p:spPr>
          <a:xfrm>
            <a:off x="5278389" y="6182975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D522A-A9A8-BA54-94F1-D680059A6630}"/>
              </a:ext>
            </a:extLst>
          </p:cNvPr>
          <p:cNvSpPr/>
          <p:nvPr/>
        </p:nvSpPr>
        <p:spPr>
          <a:xfrm>
            <a:off x="4907570" y="501260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079C2D-EA83-6D41-A3BF-1680996A5276}"/>
              </a:ext>
            </a:extLst>
          </p:cNvPr>
          <p:cNvSpPr/>
          <p:nvPr/>
        </p:nvSpPr>
        <p:spPr>
          <a:xfrm>
            <a:off x="4801846" y="5018255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F9EBDD-8350-410A-3A4F-7C0331DE60C6}"/>
              </a:ext>
            </a:extLst>
          </p:cNvPr>
          <p:cNvSpPr/>
          <p:nvPr/>
        </p:nvSpPr>
        <p:spPr>
          <a:xfrm>
            <a:off x="5299637" y="5734433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040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EA5-1200-14D1-8E01-765C4784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B050-27FC-BCF1-E33E-E3ADDCBF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is, after updating our means, we now have points that are close to the wrong one. For example, there’s a green node near 3.</a:t>
            </a:r>
          </a:p>
          <a:p>
            <a:r>
              <a:rPr lang="en-US" dirty="0"/>
              <a:t>[How might we fix this?]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F745C8-22B6-5299-1396-46A0C8E5F2A7}"/>
              </a:ext>
            </a:extLst>
          </p:cNvPr>
          <p:cNvCxnSpPr>
            <a:cxnSpLocks/>
          </p:cNvCxnSpPr>
          <p:nvPr/>
        </p:nvCxnSpPr>
        <p:spPr>
          <a:xfrm>
            <a:off x="4335036" y="6422978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A9F9FF-4CDF-8C71-1BBA-98FC7FEE430C}"/>
              </a:ext>
            </a:extLst>
          </p:cNvPr>
          <p:cNvCxnSpPr>
            <a:cxnSpLocks/>
          </p:cNvCxnSpPr>
          <p:nvPr/>
        </p:nvCxnSpPr>
        <p:spPr>
          <a:xfrm flipV="1">
            <a:off x="4335036" y="4040195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608E27-6C8E-2232-90FD-2700A28EB449}"/>
              </a:ext>
            </a:extLst>
          </p:cNvPr>
          <p:cNvSpPr txBox="1"/>
          <p:nvPr/>
        </p:nvSpPr>
        <p:spPr>
          <a:xfrm>
            <a:off x="5251450" y="648866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1B52D-14E2-D03D-2A4F-4322FAB99651}"/>
              </a:ext>
            </a:extLst>
          </p:cNvPr>
          <p:cNvSpPr txBox="1"/>
          <p:nvPr/>
        </p:nvSpPr>
        <p:spPr>
          <a:xfrm>
            <a:off x="3227708" y="5053708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4EC36-A64D-F339-BC06-62C82FC9B90E}"/>
              </a:ext>
            </a:extLst>
          </p:cNvPr>
          <p:cNvSpPr/>
          <p:nvPr/>
        </p:nvSpPr>
        <p:spPr>
          <a:xfrm>
            <a:off x="6161335" y="5203690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8BF98-5AED-FA07-79CB-DF97FB81FD85}"/>
              </a:ext>
            </a:extLst>
          </p:cNvPr>
          <p:cNvSpPr/>
          <p:nvPr/>
        </p:nvSpPr>
        <p:spPr>
          <a:xfrm>
            <a:off x="4755170" y="486020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1BB20A-A578-301D-74C2-7D8EBFA767C6}"/>
              </a:ext>
            </a:extLst>
          </p:cNvPr>
          <p:cNvSpPr/>
          <p:nvPr/>
        </p:nvSpPr>
        <p:spPr>
          <a:xfrm>
            <a:off x="4865528" y="525171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5734A8-8FD7-0C84-E39F-0CFE3ACE4C70}"/>
              </a:ext>
            </a:extLst>
          </p:cNvPr>
          <p:cNvSpPr/>
          <p:nvPr/>
        </p:nvSpPr>
        <p:spPr>
          <a:xfrm>
            <a:off x="5212370" y="5317405"/>
            <a:ext cx="157655" cy="173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8A2C5-D7B8-458C-655E-9E6C9B2E5B18}"/>
              </a:ext>
            </a:extLst>
          </p:cNvPr>
          <p:cNvSpPr/>
          <p:nvPr/>
        </p:nvSpPr>
        <p:spPr>
          <a:xfrm>
            <a:off x="4676342" y="549082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7AE9DA-D2E0-74A8-26D3-09828BE35AF6}"/>
              </a:ext>
            </a:extLst>
          </p:cNvPr>
          <p:cNvSpPr/>
          <p:nvPr/>
        </p:nvSpPr>
        <p:spPr>
          <a:xfrm>
            <a:off x="6278440" y="4970174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A8DED-6506-1779-2D15-45199E594067}"/>
              </a:ext>
            </a:extLst>
          </p:cNvPr>
          <p:cNvSpPr/>
          <p:nvPr/>
        </p:nvSpPr>
        <p:spPr>
          <a:xfrm>
            <a:off x="6031697" y="5143219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8E9E1A-CE46-BCE8-17DE-4E6AA2DD0003}"/>
              </a:ext>
            </a:extLst>
          </p:cNvPr>
          <p:cNvSpPr/>
          <p:nvPr/>
        </p:nvSpPr>
        <p:spPr>
          <a:xfrm>
            <a:off x="5650435" y="5307181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F42479-AD1D-6812-F8DC-46FE38AB035D}"/>
              </a:ext>
            </a:extLst>
          </p:cNvPr>
          <p:cNvSpPr/>
          <p:nvPr/>
        </p:nvSpPr>
        <p:spPr>
          <a:xfrm>
            <a:off x="6199613" y="5513709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8E5104-1C5A-3C28-1B40-AA2B9C0C5C4A}"/>
              </a:ext>
            </a:extLst>
          </p:cNvPr>
          <p:cNvSpPr/>
          <p:nvPr/>
        </p:nvSpPr>
        <p:spPr>
          <a:xfrm>
            <a:off x="5900068" y="551370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91419C-E5D6-D47F-AEC1-1701081FEE0E}"/>
              </a:ext>
            </a:extLst>
          </p:cNvPr>
          <p:cNvSpPr/>
          <p:nvPr/>
        </p:nvSpPr>
        <p:spPr>
          <a:xfrm>
            <a:off x="5120734" y="572577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F14289-305D-ECC5-032E-83DBE83EEA02}"/>
              </a:ext>
            </a:extLst>
          </p:cNvPr>
          <p:cNvSpPr/>
          <p:nvPr/>
        </p:nvSpPr>
        <p:spPr>
          <a:xfrm>
            <a:off x="5410018" y="581248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B4EFAE-3671-0F97-2072-6B1720232DAB}"/>
              </a:ext>
            </a:extLst>
          </p:cNvPr>
          <p:cNvSpPr/>
          <p:nvPr/>
        </p:nvSpPr>
        <p:spPr>
          <a:xfrm>
            <a:off x="5028756" y="597644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081CB6-6FC6-BB25-2725-AA91F1FC570E}"/>
              </a:ext>
            </a:extLst>
          </p:cNvPr>
          <p:cNvSpPr/>
          <p:nvPr/>
        </p:nvSpPr>
        <p:spPr>
          <a:xfrm>
            <a:off x="5577934" y="618297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372ED-F7DF-2057-0501-938EEE3041A3}"/>
              </a:ext>
            </a:extLst>
          </p:cNvPr>
          <p:cNvSpPr/>
          <p:nvPr/>
        </p:nvSpPr>
        <p:spPr>
          <a:xfrm>
            <a:off x="5278389" y="6182975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B36704-9F55-E358-91AA-5F924B3FDF29}"/>
              </a:ext>
            </a:extLst>
          </p:cNvPr>
          <p:cNvSpPr/>
          <p:nvPr/>
        </p:nvSpPr>
        <p:spPr>
          <a:xfrm>
            <a:off x="4907570" y="5012605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8B949-31B4-C4CF-0F0E-49D0359FABA5}"/>
              </a:ext>
            </a:extLst>
          </p:cNvPr>
          <p:cNvSpPr/>
          <p:nvPr/>
        </p:nvSpPr>
        <p:spPr>
          <a:xfrm>
            <a:off x="4801846" y="5018255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7D9C7C-D7DF-6E32-9605-AEC1AAB124A7}"/>
              </a:ext>
            </a:extLst>
          </p:cNvPr>
          <p:cNvSpPr/>
          <p:nvPr/>
        </p:nvSpPr>
        <p:spPr>
          <a:xfrm>
            <a:off x="5299637" y="5734433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C8E6D4-EE8F-E167-1F7B-0B6B61B978AE}"/>
              </a:ext>
            </a:extLst>
          </p:cNvPr>
          <p:cNvCxnSpPr>
            <a:cxnSpLocks/>
          </p:cNvCxnSpPr>
          <p:nvPr/>
        </p:nvCxnSpPr>
        <p:spPr>
          <a:xfrm flipH="1">
            <a:off x="6031697" y="2625008"/>
            <a:ext cx="4976265" cy="28975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88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B7F2-978A-A64E-D722-E4845359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861E-55C3-288C-898A-FBC33042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iterate over all the data points and re-assign them to their closest means. </a:t>
            </a:r>
          </a:p>
          <a:p>
            <a:r>
              <a:rPr lang="en-US" dirty="0"/>
              <a:t>This means some data points will change color.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4DFBB4-82E7-8066-948D-6ABE4CA5F1EB}"/>
              </a:ext>
            </a:extLst>
          </p:cNvPr>
          <p:cNvCxnSpPr>
            <a:cxnSpLocks/>
          </p:cNvCxnSpPr>
          <p:nvPr/>
        </p:nvCxnSpPr>
        <p:spPr>
          <a:xfrm>
            <a:off x="1731536" y="6311900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916CE5-71CC-293E-4E4E-F80E3F5FF00D}"/>
              </a:ext>
            </a:extLst>
          </p:cNvPr>
          <p:cNvCxnSpPr>
            <a:cxnSpLocks/>
          </p:cNvCxnSpPr>
          <p:nvPr/>
        </p:nvCxnSpPr>
        <p:spPr>
          <a:xfrm flipV="1">
            <a:off x="1731536" y="3929117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4A0B7A-0D39-5085-048A-5AA5AC7CD6E2}"/>
              </a:ext>
            </a:extLst>
          </p:cNvPr>
          <p:cNvSpPr txBox="1"/>
          <p:nvPr/>
        </p:nvSpPr>
        <p:spPr>
          <a:xfrm>
            <a:off x="2647950" y="637759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8620A-CE5E-61E6-63C9-A99F98720BBA}"/>
              </a:ext>
            </a:extLst>
          </p:cNvPr>
          <p:cNvSpPr txBox="1"/>
          <p:nvPr/>
        </p:nvSpPr>
        <p:spPr>
          <a:xfrm>
            <a:off x="624208" y="494263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E450D3-ABE9-0B8A-3C39-149A9065FBF8}"/>
              </a:ext>
            </a:extLst>
          </p:cNvPr>
          <p:cNvSpPr/>
          <p:nvPr/>
        </p:nvSpPr>
        <p:spPr>
          <a:xfrm>
            <a:off x="3557835" y="5092612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317704-EFC7-6286-DFD5-B631889DD10E}"/>
              </a:ext>
            </a:extLst>
          </p:cNvPr>
          <p:cNvSpPr/>
          <p:nvPr/>
        </p:nvSpPr>
        <p:spPr>
          <a:xfrm>
            <a:off x="2151670" y="47491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0EBB07-469B-9630-BAEC-B7E48A929D9B}"/>
              </a:ext>
            </a:extLst>
          </p:cNvPr>
          <p:cNvSpPr/>
          <p:nvPr/>
        </p:nvSpPr>
        <p:spPr>
          <a:xfrm>
            <a:off x="2262028" y="514063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DE7793-341A-9E15-0187-F4DA1DD9D34F}"/>
              </a:ext>
            </a:extLst>
          </p:cNvPr>
          <p:cNvSpPr/>
          <p:nvPr/>
        </p:nvSpPr>
        <p:spPr>
          <a:xfrm>
            <a:off x="2608870" y="5206327"/>
            <a:ext cx="157655" cy="173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E14C7D-8314-072F-6F61-EDA9096D9B97}"/>
              </a:ext>
            </a:extLst>
          </p:cNvPr>
          <p:cNvSpPr/>
          <p:nvPr/>
        </p:nvSpPr>
        <p:spPr>
          <a:xfrm>
            <a:off x="2072842" y="537974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37DC9E-E426-142E-B823-336941D46BE9}"/>
              </a:ext>
            </a:extLst>
          </p:cNvPr>
          <p:cNvSpPr/>
          <p:nvPr/>
        </p:nvSpPr>
        <p:spPr>
          <a:xfrm>
            <a:off x="3674940" y="485909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5D13C-30CF-843D-F06E-DD36E670F2FE}"/>
              </a:ext>
            </a:extLst>
          </p:cNvPr>
          <p:cNvSpPr/>
          <p:nvPr/>
        </p:nvSpPr>
        <p:spPr>
          <a:xfrm>
            <a:off x="3428197" y="503214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176256-666C-3B23-82CD-DDAB77CB27E0}"/>
              </a:ext>
            </a:extLst>
          </p:cNvPr>
          <p:cNvSpPr/>
          <p:nvPr/>
        </p:nvSpPr>
        <p:spPr>
          <a:xfrm>
            <a:off x="3046935" y="519610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2380DF-89CD-AF2B-50FA-FA30A4BA0425}"/>
              </a:ext>
            </a:extLst>
          </p:cNvPr>
          <p:cNvSpPr/>
          <p:nvPr/>
        </p:nvSpPr>
        <p:spPr>
          <a:xfrm>
            <a:off x="3596113" y="540263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14517B-58AB-0E0F-42FF-2F778B4383EC}"/>
              </a:ext>
            </a:extLst>
          </p:cNvPr>
          <p:cNvSpPr/>
          <p:nvPr/>
        </p:nvSpPr>
        <p:spPr>
          <a:xfrm>
            <a:off x="3296568" y="5402630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9C1E9-6EA2-6C96-E7AC-3D3A75BB302A}"/>
              </a:ext>
            </a:extLst>
          </p:cNvPr>
          <p:cNvSpPr/>
          <p:nvPr/>
        </p:nvSpPr>
        <p:spPr>
          <a:xfrm>
            <a:off x="2517234" y="561469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17C0D2-AEE2-9668-82AB-6082AC0D890A}"/>
              </a:ext>
            </a:extLst>
          </p:cNvPr>
          <p:cNvSpPr/>
          <p:nvPr/>
        </p:nvSpPr>
        <p:spPr>
          <a:xfrm>
            <a:off x="2806518" y="570140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E87A68-C9B1-308D-A9B0-DCFD6091BA14}"/>
              </a:ext>
            </a:extLst>
          </p:cNvPr>
          <p:cNvSpPr/>
          <p:nvPr/>
        </p:nvSpPr>
        <p:spPr>
          <a:xfrm>
            <a:off x="2425256" y="5865370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C566F3-FC8A-4DD4-F3F5-EFF53B498DFE}"/>
              </a:ext>
            </a:extLst>
          </p:cNvPr>
          <p:cNvSpPr/>
          <p:nvPr/>
        </p:nvSpPr>
        <p:spPr>
          <a:xfrm>
            <a:off x="2974434" y="607189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F1F556-AA2F-48E7-34C3-5D8CD56B4626}"/>
              </a:ext>
            </a:extLst>
          </p:cNvPr>
          <p:cNvSpPr/>
          <p:nvPr/>
        </p:nvSpPr>
        <p:spPr>
          <a:xfrm>
            <a:off x="2674889" y="6071897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84CA35-9D94-3CB8-B497-DDE11F4892DC}"/>
              </a:ext>
            </a:extLst>
          </p:cNvPr>
          <p:cNvSpPr/>
          <p:nvPr/>
        </p:nvSpPr>
        <p:spPr>
          <a:xfrm>
            <a:off x="2304070" y="49015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00AD86-FA00-1216-47FD-5EE84CAAF986}"/>
              </a:ext>
            </a:extLst>
          </p:cNvPr>
          <p:cNvSpPr/>
          <p:nvPr/>
        </p:nvSpPr>
        <p:spPr>
          <a:xfrm>
            <a:off x="2198346" y="4907177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554504-D391-0B69-CC22-293118D1DB7A}"/>
              </a:ext>
            </a:extLst>
          </p:cNvPr>
          <p:cNvSpPr/>
          <p:nvPr/>
        </p:nvSpPr>
        <p:spPr>
          <a:xfrm>
            <a:off x="2696137" y="5623355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A2DCB69-3EFB-6591-25B7-565D3A150AB6}"/>
              </a:ext>
            </a:extLst>
          </p:cNvPr>
          <p:cNvSpPr/>
          <p:nvPr/>
        </p:nvSpPr>
        <p:spPr>
          <a:xfrm>
            <a:off x="5299566" y="4798847"/>
            <a:ext cx="667454" cy="630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29D900-1E5D-8BAB-68F2-1E45B648E4CA}"/>
              </a:ext>
            </a:extLst>
          </p:cNvPr>
          <p:cNvCxnSpPr>
            <a:cxnSpLocks/>
          </p:cNvCxnSpPr>
          <p:nvPr/>
        </p:nvCxnSpPr>
        <p:spPr>
          <a:xfrm>
            <a:off x="7307752" y="6311900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9F41E7-9D52-87DD-1BD9-E013796EADD8}"/>
              </a:ext>
            </a:extLst>
          </p:cNvPr>
          <p:cNvCxnSpPr>
            <a:cxnSpLocks/>
          </p:cNvCxnSpPr>
          <p:nvPr/>
        </p:nvCxnSpPr>
        <p:spPr>
          <a:xfrm flipV="1">
            <a:off x="7307752" y="3929117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663C11-C90A-ACAE-57A9-9B9D1192E305}"/>
              </a:ext>
            </a:extLst>
          </p:cNvPr>
          <p:cNvSpPr txBox="1"/>
          <p:nvPr/>
        </p:nvSpPr>
        <p:spPr>
          <a:xfrm>
            <a:off x="8224166" y="637759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2A20F4-14D2-D8BB-0EFD-F5ED7E5B4C06}"/>
              </a:ext>
            </a:extLst>
          </p:cNvPr>
          <p:cNvSpPr txBox="1"/>
          <p:nvPr/>
        </p:nvSpPr>
        <p:spPr>
          <a:xfrm>
            <a:off x="6200424" y="494263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6B2078-B799-DCA8-6282-F65AFDDAB973}"/>
              </a:ext>
            </a:extLst>
          </p:cNvPr>
          <p:cNvSpPr/>
          <p:nvPr/>
        </p:nvSpPr>
        <p:spPr>
          <a:xfrm>
            <a:off x="9134051" y="5092612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4E895E-DEEB-AACC-840F-B926B5D14F75}"/>
              </a:ext>
            </a:extLst>
          </p:cNvPr>
          <p:cNvSpPr/>
          <p:nvPr/>
        </p:nvSpPr>
        <p:spPr>
          <a:xfrm>
            <a:off x="7727886" y="47491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511196-457E-50AB-DC8B-52A5F55F7BBA}"/>
              </a:ext>
            </a:extLst>
          </p:cNvPr>
          <p:cNvSpPr/>
          <p:nvPr/>
        </p:nvSpPr>
        <p:spPr>
          <a:xfrm>
            <a:off x="7838244" y="514063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81EF5-F90F-106C-2ECE-05F7D2CABD56}"/>
              </a:ext>
            </a:extLst>
          </p:cNvPr>
          <p:cNvSpPr/>
          <p:nvPr/>
        </p:nvSpPr>
        <p:spPr>
          <a:xfrm>
            <a:off x="8185086" y="52063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5015D2-AED5-EBDF-2237-B5B07ABF66AE}"/>
              </a:ext>
            </a:extLst>
          </p:cNvPr>
          <p:cNvSpPr/>
          <p:nvPr/>
        </p:nvSpPr>
        <p:spPr>
          <a:xfrm>
            <a:off x="7649058" y="5379748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194E08-C3FA-412E-FBF4-412F5EA444FB}"/>
              </a:ext>
            </a:extLst>
          </p:cNvPr>
          <p:cNvSpPr/>
          <p:nvPr/>
        </p:nvSpPr>
        <p:spPr>
          <a:xfrm>
            <a:off x="9251156" y="485909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750D7E-FCB4-6045-B611-1A4A18DF122F}"/>
              </a:ext>
            </a:extLst>
          </p:cNvPr>
          <p:cNvSpPr/>
          <p:nvPr/>
        </p:nvSpPr>
        <p:spPr>
          <a:xfrm>
            <a:off x="9004413" y="503214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FDB7A6-41C4-C7CB-4E3B-F462AF9481FD}"/>
              </a:ext>
            </a:extLst>
          </p:cNvPr>
          <p:cNvSpPr/>
          <p:nvPr/>
        </p:nvSpPr>
        <p:spPr>
          <a:xfrm>
            <a:off x="8623151" y="519610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7581AD-CF0F-92FE-23CF-AC09F696FAFE}"/>
              </a:ext>
            </a:extLst>
          </p:cNvPr>
          <p:cNvSpPr/>
          <p:nvPr/>
        </p:nvSpPr>
        <p:spPr>
          <a:xfrm>
            <a:off x="9172329" y="540263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10131D-D1E3-2067-7A63-BD9EE60DEC64}"/>
              </a:ext>
            </a:extLst>
          </p:cNvPr>
          <p:cNvSpPr/>
          <p:nvPr/>
        </p:nvSpPr>
        <p:spPr>
          <a:xfrm>
            <a:off x="8872784" y="5402630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CC85B9-296F-1D93-0705-A4EE69A5041A}"/>
              </a:ext>
            </a:extLst>
          </p:cNvPr>
          <p:cNvSpPr/>
          <p:nvPr/>
        </p:nvSpPr>
        <p:spPr>
          <a:xfrm>
            <a:off x="8093450" y="561469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CC107D-5F9D-FA04-23EA-50062F120E4D}"/>
              </a:ext>
            </a:extLst>
          </p:cNvPr>
          <p:cNvSpPr/>
          <p:nvPr/>
        </p:nvSpPr>
        <p:spPr>
          <a:xfrm>
            <a:off x="8382734" y="570140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3C4396-5A1E-F85B-18F5-6A755F359837}"/>
              </a:ext>
            </a:extLst>
          </p:cNvPr>
          <p:cNvSpPr/>
          <p:nvPr/>
        </p:nvSpPr>
        <p:spPr>
          <a:xfrm>
            <a:off x="8001472" y="5865370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D1757A-41AA-9CF2-9686-28AC31F9AF99}"/>
              </a:ext>
            </a:extLst>
          </p:cNvPr>
          <p:cNvSpPr/>
          <p:nvPr/>
        </p:nvSpPr>
        <p:spPr>
          <a:xfrm>
            <a:off x="8550650" y="607189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CE57338-2D33-F900-81B2-D5559FA642DE}"/>
              </a:ext>
            </a:extLst>
          </p:cNvPr>
          <p:cNvSpPr/>
          <p:nvPr/>
        </p:nvSpPr>
        <p:spPr>
          <a:xfrm>
            <a:off x="8251105" y="6071897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D960DB-94AA-B921-4F9E-D63E2668D392}"/>
              </a:ext>
            </a:extLst>
          </p:cNvPr>
          <p:cNvSpPr/>
          <p:nvPr/>
        </p:nvSpPr>
        <p:spPr>
          <a:xfrm>
            <a:off x="7880286" y="49015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EEEB67-4BDC-FE7E-AE8C-56E4124BE0F2}"/>
              </a:ext>
            </a:extLst>
          </p:cNvPr>
          <p:cNvSpPr/>
          <p:nvPr/>
        </p:nvSpPr>
        <p:spPr>
          <a:xfrm>
            <a:off x="7774562" y="4907177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0588B1-6090-6619-45DE-2557DCEB69CF}"/>
              </a:ext>
            </a:extLst>
          </p:cNvPr>
          <p:cNvSpPr/>
          <p:nvPr/>
        </p:nvSpPr>
        <p:spPr>
          <a:xfrm>
            <a:off x="8272353" y="5623355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0475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A014-23BB-69B1-756B-F1772B0F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keep going: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90CC-6E3A-CEAF-C3A3-51D22423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move the clusters means again</a:t>
            </a:r>
          </a:p>
          <a:p>
            <a:r>
              <a:rPr lang="en-US" dirty="0"/>
              <a:t>Notice that they don’t move as much as before</a:t>
            </a:r>
          </a:p>
          <a:p>
            <a:r>
              <a:rPr lang="en-US" dirty="0"/>
              <a:t>Things are starting to settle down.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54CA53-AD37-8DBC-CB31-5A76B8246B35}"/>
              </a:ext>
            </a:extLst>
          </p:cNvPr>
          <p:cNvCxnSpPr>
            <a:cxnSpLocks/>
          </p:cNvCxnSpPr>
          <p:nvPr/>
        </p:nvCxnSpPr>
        <p:spPr>
          <a:xfrm>
            <a:off x="7435860" y="6311900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74C1F-E742-A495-1078-D6848CBDBCF5}"/>
              </a:ext>
            </a:extLst>
          </p:cNvPr>
          <p:cNvCxnSpPr>
            <a:cxnSpLocks/>
          </p:cNvCxnSpPr>
          <p:nvPr/>
        </p:nvCxnSpPr>
        <p:spPr>
          <a:xfrm flipV="1">
            <a:off x="7435860" y="3929117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86E531-3F21-63C0-0E25-4DCBE8D0C61A}"/>
              </a:ext>
            </a:extLst>
          </p:cNvPr>
          <p:cNvSpPr txBox="1"/>
          <p:nvPr/>
        </p:nvSpPr>
        <p:spPr>
          <a:xfrm>
            <a:off x="8352274" y="637759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6E335-0FA0-8794-84E1-56EACC245F36}"/>
              </a:ext>
            </a:extLst>
          </p:cNvPr>
          <p:cNvSpPr txBox="1"/>
          <p:nvPr/>
        </p:nvSpPr>
        <p:spPr>
          <a:xfrm>
            <a:off x="6328532" y="494263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B35A14-234B-CA93-DD90-54CCC01FD4E6}"/>
              </a:ext>
            </a:extLst>
          </p:cNvPr>
          <p:cNvSpPr/>
          <p:nvPr/>
        </p:nvSpPr>
        <p:spPr>
          <a:xfrm>
            <a:off x="9196946" y="5162543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04777-0FC7-7DB6-3AC1-0F93A3A9F063}"/>
              </a:ext>
            </a:extLst>
          </p:cNvPr>
          <p:cNvSpPr/>
          <p:nvPr/>
        </p:nvSpPr>
        <p:spPr>
          <a:xfrm>
            <a:off x="7855994" y="47491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E1F891-DF0A-C002-B5A0-AAC600878B39}"/>
              </a:ext>
            </a:extLst>
          </p:cNvPr>
          <p:cNvSpPr/>
          <p:nvPr/>
        </p:nvSpPr>
        <p:spPr>
          <a:xfrm>
            <a:off x="7966352" y="514063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0F9FCD-0E78-7831-D02F-78FB682EE24C}"/>
              </a:ext>
            </a:extLst>
          </p:cNvPr>
          <p:cNvSpPr/>
          <p:nvPr/>
        </p:nvSpPr>
        <p:spPr>
          <a:xfrm>
            <a:off x="8313194" y="52063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40FC46-BCEE-F156-C98B-6B51B44191F2}"/>
              </a:ext>
            </a:extLst>
          </p:cNvPr>
          <p:cNvSpPr/>
          <p:nvPr/>
        </p:nvSpPr>
        <p:spPr>
          <a:xfrm>
            <a:off x="7777166" y="5379748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9178-6FB4-86F2-11DD-0F47DAA72629}"/>
              </a:ext>
            </a:extLst>
          </p:cNvPr>
          <p:cNvSpPr/>
          <p:nvPr/>
        </p:nvSpPr>
        <p:spPr>
          <a:xfrm>
            <a:off x="9379264" y="485909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5C53D2-BD4F-9823-AF0A-D208459ADC49}"/>
              </a:ext>
            </a:extLst>
          </p:cNvPr>
          <p:cNvSpPr/>
          <p:nvPr/>
        </p:nvSpPr>
        <p:spPr>
          <a:xfrm>
            <a:off x="9132521" y="503214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D81392-296A-E37B-89E1-CED8D98B4A12}"/>
              </a:ext>
            </a:extLst>
          </p:cNvPr>
          <p:cNvSpPr/>
          <p:nvPr/>
        </p:nvSpPr>
        <p:spPr>
          <a:xfrm>
            <a:off x="8751259" y="519610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E86551-DE3C-1898-6C8B-DE731E115323}"/>
              </a:ext>
            </a:extLst>
          </p:cNvPr>
          <p:cNvSpPr/>
          <p:nvPr/>
        </p:nvSpPr>
        <p:spPr>
          <a:xfrm>
            <a:off x="9300437" y="540263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B74A66-D2D0-1586-8833-EF99029FB78D}"/>
              </a:ext>
            </a:extLst>
          </p:cNvPr>
          <p:cNvSpPr/>
          <p:nvPr/>
        </p:nvSpPr>
        <p:spPr>
          <a:xfrm>
            <a:off x="9000892" y="5402630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84D83-91A0-A48C-7F2B-53E4B175451E}"/>
              </a:ext>
            </a:extLst>
          </p:cNvPr>
          <p:cNvSpPr/>
          <p:nvPr/>
        </p:nvSpPr>
        <p:spPr>
          <a:xfrm>
            <a:off x="8221558" y="561469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590A25-3CA7-8A59-9A35-E367FFA3079B}"/>
              </a:ext>
            </a:extLst>
          </p:cNvPr>
          <p:cNvSpPr/>
          <p:nvPr/>
        </p:nvSpPr>
        <p:spPr>
          <a:xfrm>
            <a:off x="8510842" y="570140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72FE61-0173-2A50-91D2-18429B2264AA}"/>
              </a:ext>
            </a:extLst>
          </p:cNvPr>
          <p:cNvSpPr/>
          <p:nvPr/>
        </p:nvSpPr>
        <p:spPr>
          <a:xfrm>
            <a:off x="8129580" y="5865370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ACAD85-7465-DC09-1EC4-6D08E3790BAF}"/>
              </a:ext>
            </a:extLst>
          </p:cNvPr>
          <p:cNvSpPr/>
          <p:nvPr/>
        </p:nvSpPr>
        <p:spPr>
          <a:xfrm>
            <a:off x="8678758" y="607189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4DAFB3-7F5D-EDD3-807A-3137B9AA1124}"/>
              </a:ext>
            </a:extLst>
          </p:cNvPr>
          <p:cNvSpPr/>
          <p:nvPr/>
        </p:nvSpPr>
        <p:spPr>
          <a:xfrm>
            <a:off x="8379213" y="6071897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9640D6-C0EC-5DC7-2A04-A0DCAF672CAE}"/>
              </a:ext>
            </a:extLst>
          </p:cNvPr>
          <p:cNvSpPr/>
          <p:nvPr/>
        </p:nvSpPr>
        <p:spPr>
          <a:xfrm>
            <a:off x="8008394" y="490152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E340C4-CB53-3686-79B8-CBC0B6F3502F}"/>
              </a:ext>
            </a:extLst>
          </p:cNvPr>
          <p:cNvSpPr/>
          <p:nvPr/>
        </p:nvSpPr>
        <p:spPr>
          <a:xfrm>
            <a:off x="7929293" y="5036183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0554C9-6143-2516-5B84-5297563A2E8E}"/>
              </a:ext>
            </a:extLst>
          </p:cNvPr>
          <p:cNvSpPr/>
          <p:nvPr/>
        </p:nvSpPr>
        <p:spPr>
          <a:xfrm>
            <a:off x="8547639" y="5643871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8AC8C2-65D0-6E54-33AC-83061D9EDFD0}"/>
              </a:ext>
            </a:extLst>
          </p:cNvPr>
          <p:cNvCxnSpPr>
            <a:cxnSpLocks/>
          </p:cNvCxnSpPr>
          <p:nvPr/>
        </p:nvCxnSpPr>
        <p:spPr>
          <a:xfrm>
            <a:off x="1796305" y="6254796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B724D0-1AB0-95D2-5F17-48C7DD3189EA}"/>
              </a:ext>
            </a:extLst>
          </p:cNvPr>
          <p:cNvCxnSpPr>
            <a:cxnSpLocks/>
          </p:cNvCxnSpPr>
          <p:nvPr/>
        </p:nvCxnSpPr>
        <p:spPr>
          <a:xfrm flipV="1">
            <a:off x="1796305" y="3872013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B726A9-7EA1-DF47-7E39-928F00C50CE4}"/>
              </a:ext>
            </a:extLst>
          </p:cNvPr>
          <p:cNvSpPr txBox="1"/>
          <p:nvPr/>
        </p:nvSpPr>
        <p:spPr>
          <a:xfrm>
            <a:off x="2712719" y="6320486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CEBE9B-9223-F50E-4C80-D00B87A4B533}"/>
              </a:ext>
            </a:extLst>
          </p:cNvPr>
          <p:cNvSpPr txBox="1"/>
          <p:nvPr/>
        </p:nvSpPr>
        <p:spPr>
          <a:xfrm>
            <a:off x="688977" y="4885526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1383F-1879-0DF5-4A19-2E64A15719AB}"/>
              </a:ext>
            </a:extLst>
          </p:cNvPr>
          <p:cNvSpPr/>
          <p:nvPr/>
        </p:nvSpPr>
        <p:spPr>
          <a:xfrm>
            <a:off x="3622604" y="5035508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999E15-6077-476E-9CE3-E3A037D4C5BB}"/>
              </a:ext>
            </a:extLst>
          </p:cNvPr>
          <p:cNvSpPr/>
          <p:nvPr/>
        </p:nvSpPr>
        <p:spPr>
          <a:xfrm>
            <a:off x="2216439" y="4692023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9431CF-22AC-A4A4-3F8D-1CEFE24231BC}"/>
              </a:ext>
            </a:extLst>
          </p:cNvPr>
          <p:cNvSpPr/>
          <p:nvPr/>
        </p:nvSpPr>
        <p:spPr>
          <a:xfrm>
            <a:off x="2326797" y="5083533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FF6174-7218-1AB8-C9FB-3C8821DFBA24}"/>
              </a:ext>
            </a:extLst>
          </p:cNvPr>
          <p:cNvSpPr/>
          <p:nvPr/>
        </p:nvSpPr>
        <p:spPr>
          <a:xfrm>
            <a:off x="2673639" y="5149223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C24AFE-2999-F8B6-41A2-9A58849ACBF9}"/>
              </a:ext>
            </a:extLst>
          </p:cNvPr>
          <p:cNvSpPr/>
          <p:nvPr/>
        </p:nvSpPr>
        <p:spPr>
          <a:xfrm>
            <a:off x="2137611" y="5322644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F9117D-E856-1354-FFC2-734D0B22F5CD}"/>
              </a:ext>
            </a:extLst>
          </p:cNvPr>
          <p:cNvSpPr/>
          <p:nvPr/>
        </p:nvSpPr>
        <p:spPr>
          <a:xfrm>
            <a:off x="3739709" y="4801992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774029-41CA-640C-6E05-551324E01FF1}"/>
              </a:ext>
            </a:extLst>
          </p:cNvPr>
          <p:cNvSpPr/>
          <p:nvPr/>
        </p:nvSpPr>
        <p:spPr>
          <a:xfrm>
            <a:off x="3492966" y="4975037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9B1534-42F0-0B26-D58F-D97F0E8BE656}"/>
              </a:ext>
            </a:extLst>
          </p:cNvPr>
          <p:cNvSpPr/>
          <p:nvPr/>
        </p:nvSpPr>
        <p:spPr>
          <a:xfrm>
            <a:off x="3111704" y="5138999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A10032-53D6-CFF2-2BAA-9485D005D42D}"/>
              </a:ext>
            </a:extLst>
          </p:cNvPr>
          <p:cNvSpPr/>
          <p:nvPr/>
        </p:nvSpPr>
        <p:spPr>
          <a:xfrm>
            <a:off x="3660882" y="5345527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668687-9A06-0BE3-D942-F5D3904C299E}"/>
              </a:ext>
            </a:extLst>
          </p:cNvPr>
          <p:cNvSpPr/>
          <p:nvPr/>
        </p:nvSpPr>
        <p:spPr>
          <a:xfrm>
            <a:off x="3361337" y="534552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AED1D0-0974-3070-F944-961FEFB5DB94}"/>
              </a:ext>
            </a:extLst>
          </p:cNvPr>
          <p:cNvSpPr/>
          <p:nvPr/>
        </p:nvSpPr>
        <p:spPr>
          <a:xfrm>
            <a:off x="2582003" y="5557594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015A49-EC8D-69A4-28BE-4CE536941735}"/>
              </a:ext>
            </a:extLst>
          </p:cNvPr>
          <p:cNvSpPr/>
          <p:nvPr/>
        </p:nvSpPr>
        <p:spPr>
          <a:xfrm>
            <a:off x="2871287" y="5644304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BA481DD-7FCD-3DDE-A9CB-1BB4E0D344E1}"/>
              </a:ext>
            </a:extLst>
          </p:cNvPr>
          <p:cNvSpPr/>
          <p:nvPr/>
        </p:nvSpPr>
        <p:spPr>
          <a:xfrm>
            <a:off x="2490025" y="580826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0FC1D2-81A5-284F-712B-1ABA41C18891}"/>
              </a:ext>
            </a:extLst>
          </p:cNvPr>
          <p:cNvSpPr/>
          <p:nvPr/>
        </p:nvSpPr>
        <p:spPr>
          <a:xfrm>
            <a:off x="3039203" y="6014794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39AF08-FB44-78B3-38AF-7B81FF17766E}"/>
              </a:ext>
            </a:extLst>
          </p:cNvPr>
          <p:cNvSpPr/>
          <p:nvPr/>
        </p:nvSpPr>
        <p:spPr>
          <a:xfrm>
            <a:off x="2739658" y="601479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FD1C51-88B3-8C6D-3E36-ED3A52BF0763}"/>
              </a:ext>
            </a:extLst>
          </p:cNvPr>
          <p:cNvSpPr/>
          <p:nvPr/>
        </p:nvSpPr>
        <p:spPr>
          <a:xfrm>
            <a:off x="2368839" y="4844423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5F1618-0AF8-3CD9-4E23-0A04449E9C24}"/>
              </a:ext>
            </a:extLst>
          </p:cNvPr>
          <p:cNvSpPr/>
          <p:nvPr/>
        </p:nvSpPr>
        <p:spPr>
          <a:xfrm>
            <a:off x="2263115" y="4850073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0599CA-C607-334C-F781-66AD7747D6E8}"/>
              </a:ext>
            </a:extLst>
          </p:cNvPr>
          <p:cNvSpPr/>
          <p:nvPr/>
        </p:nvSpPr>
        <p:spPr>
          <a:xfrm>
            <a:off x="2760906" y="5566251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ED6C475-BC5C-E2DA-CDF2-478D1E5684F7}"/>
              </a:ext>
            </a:extLst>
          </p:cNvPr>
          <p:cNvSpPr/>
          <p:nvPr/>
        </p:nvSpPr>
        <p:spPr>
          <a:xfrm>
            <a:off x="5422272" y="4787227"/>
            <a:ext cx="667454" cy="630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A014-23BB-69B1-756B-F1772B0F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keep going: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90CC-6E3A-CEAF-C3A3-51D22423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move the clusters means again</a:t>
            </a:r>
          </a:p>
          <a:p>
            <a:r>
              <a:rPr lang="en-US" dirty="0"/>
              <a:t>Notice that they don’t move as much as before</a:t>
            </a:r>
          </a:p>
          <a:p>
            <a:r>
              <a:rPr lang="en-US" dirty="0"/>
              <a:t>Things are starting to settle down. 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ED6C475-BC5C-E2DA-CDF2-478D1E5684F7}"/>
              </a:ext>
            </a:extLst>
          </p:cNvPr>
          <p:cNvSpPr/>
          <p:nvPr/>
        </p:nvSpPr>
        <p:spPr>
          <a:xfrm>
            <a:off x="5422272" y="4787227"/>
            <a:ext cx="667454" cy="630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42F8D0-45B2-B78B-0BB6-15054328356D}"/>
              </a:ext>
            </a:extLst>
          </p:cNvPr>
          <p:cNvCxnSpPr>
            <a:cxnSpLocks/>
          </p:cNvCxnSpPr>
          <p:nvPr/>
        </p:nvCxnSpPr>
        <p:spPr>
          <a:xfrm>
            <a:off x="7597413" y="6180520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31B4C7-4D4F-D7FA-142F-58D93D9A99A8}"/>
              </a:ext>
            </a:extLst>
          </p:cNvPr>
          <p:cNvCxnSpPr>
            <a:cxnSpLocks/>
          </p:cNvCxnSpPr>
          <p:nvPr/>
        </p:nvCxnSpPr>
        <p:spPr>
          <a:xfrm flipV="1">
            <a:off x="7597413" y="3797737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B12B33-AF9A-2F9C-F099-389A58BDAD7A}"/>
              </a:ext>
            </a:extLst>
          </p:cNvPr>
          <p:cNvSpPr txBox="1"/>
          <p:nvPr/>
        </p:nvSpPr>
        <p:spPr>
          <a:xfrm>
            <a:off x="8513827" y="624621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2E00A4-CF73-604C-8606-8E3F230A1A0C}"/>
              </a:ext>
            </a:extLst>
          </p:cNvPr>
          <p:cNvSpPr txBox="1"/>
          <p:nvPr/>
        </p:nvSpPr>
        <p:spPr>
          <a:xfrm>
            <a:off x="6490085" y="4811250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C707C2-8140-0089-7733-CEE13F519820}"/>
              </a:ext>
            </a:extLst>
          </p:cNvPr>
          <p:cNvSpPr/>
          <p:nvPr/>
        </p:nvSpPr>
        <p:spPr>
          <a:xfrm>
            <a:off x="9358499" y="5031163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609AEF-EBBD-CD36-43A4-D4A6A4D40389}"/>
              </a:ext>
            </a:extLst>
          </p:cNvPr>
          <p:cNvSpPr/>
          <p:nvPr/>
        </p:nvSpPr>
        <p:spPr>
          <a:xfrm>
            <a:off x="8017547" y="461774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E72710-24B7-F5D6-AD8C-2B618CF98F80}"/>
              </a:ext>
            </a:extLst>
          </p:cNvPr>
          <p:cNvSpPr/>
          <p:nvPr/>
        </p:nvSpPr>
        <p:spPr>
          <a:xfrm>
            <a:off x="8127905" y="500925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67632A7-8156-095F-7ED2-76E9AB070D73}"/>
              </a:ext>
            </a:extLst>
          </p:cNvPr>
          <p:cNvSpPr/>
          <p:nvPr/>
        </p:nvSpPr>
        <p:spPr>
          <a:xfrm>
            <a:off x="8474747" y="507494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505673-D7FB-A6FE-CE83-A49EC9A73851}"/>
              </a:ext>
            </a:extLst>
          </p:cNvPr>
          <p:cNvSpPr/>
          <p:nvPr/>
        </p:nvSpPr>
        <p:spPr>
          <a:xfrm>
            <a:off x="7938719" y="5248368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BFF12B-D3D9-5C06-39AA-B11A05AB67BF}"/>
              </a:ext>
            </a:extLst>
          </p:cNvPr>
          <p:cNvSpPr/>
          <p:nvPr/>
        </p:nvSpPr>
        <p:spPr>
          <a:xfrm>
            <a:off x="9540817" y="472771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AB27EE-0291-A1E7-62E8-40D1DD29C349}"/>
              </a:ext>
            </a:extLst>
          </p:cNvPr>
          <p:cNvSpPr/>
          <p:nvPr/>
        </p:nvSpPr>
        <p:spPr>
          <a:xfrm>
            <a:off x="9294074" y="490076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1F7195-613E-81A2-3D28-65F9595A0AE5}"/>
              </a:ext>
            </a:extLst>
          </p:cNvPr>
          <p:cNvSpPr/>
          <p:nvPr/>
        </p:nvSpPr>
        <p:spPr>
          <a:xfrm>
            <a:off x="8912812" y="5064723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DF74B9B-3EC5-B1AA-3C59-F39DBEA319D1}"/>
              </a:ext>
            </a:extLst>
          </p:cNvPr>
          <p:cNvSpPr/>
          <p:nvPr/>
        </p:nvSpPr>
        <p:spPr>
          <a:xfrm>
            <a:off x="9461990" y="527125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0932BF3-50E6-C0A1-AE4C-E06C58F12B80}"/>
              </a:ext>
            </a:extLst>
          </p:cNvPr>
          <p:cNvSpPr/>
          <p:nvPr/>
        </p:nvSpPr>
        <p:spPr>
          <a:xfrm>
            <a:off x="9162445" y="5271250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16A262-7A23-D317-97F4-4892574BD8B4}"/>
              </a:ext>
            </a:extLst>
          </p:cNvPr>
          <p:cNvSpPr/>
          <p:nvPr/>
        </p:nvSpPr>
        <p:spPr>
          <a:xfrm>
            <a:off x="8383111" y="548331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E720870-AC48-F30D-E7E8-EF821BC1B1F0}"/>
              </a:ext>
            </a:extLst>
          </p:cNvPr>
          <p:cNvSpPr/>
          <p:nvPr/>
        </p:nvSpPr>
        <p:spPr>
          <a:xfrm>
            <a:off x="8672395" y="557002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8DC0BF8-6CDE-DB21-BF06-1E4F4AF61C51}"/>
              </a:ext>
            </a:extLst>
          </p:cNvPr>
          <p:cNvSpPr/>
          <p:nvPr/>
        </p:nvSpPr>
        <p:spPr>
          <a:xfrm>
            <a:off x="8291133" y="5733990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D2885F4-C87E-5A23-C788-4184A64C550E}"/>
              </a:ext>
            </a:extLst>
          </p:cNvPr>
          <p:cNvSpPr/>
          <p:nvPr/>
        </p:nvSpPr>
        <p:spPr>
          <a:xfrm>
            <a:off x="8840311" y="5940518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B260A8-6D8C-AC96-F703-BF54612BFE2B}"/>
              </a:ext>
            </a:extLst>
          </p:cNvPr>
          <p:cNvSpPr/>
          <p:nvPr/>
        </p:nvSpPr>
        <p:spPr>
          <a:xfrm>
            <a:off x="8540766" y="5940517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F2C642-30B1-3B2B-BCBA-05E12E4DDE27}"/>
              </a:ext>
            </a:extLst>
          </p:cNvPr>
          <p:cNvSpPr/>
          <p:nvPr/>
        </p:nvSpPr>
        <p:spPr>
          <a:xfrm>
            <a:off x="8169947" y="4770147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31319D-4525-E67D-4739-B69627263DBB}"/>
              </a:ext>
            </a:extLst>
          </p:cNvPr>
          <p:cNvSpPr/>
          <p:nvPr/>
        </p:nvSpPr>
        <p:spPr>
          <a:xfrm>
            <a:off x="8090846" y="4904803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B262C0-A070-4D5C-B238-8D3B59E4AD22}"/>
              </a:ext>
            </a:extLst>
          </p:cNvPr>
          <p:cNvSpPr/>
          <p:nvPr/>
        </p:nvSpPr>
        <p:spPr>
          <a:xfrm>
            <a:off x="8709192" y="5512491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8B7086-3D7B-9AF5-BCB2-FE2343EED6F2}"/>
              </a:ext>
            </a:extLst>
          </p:cNvPr>
          <p:cNvCxnSpPr>
            <a:cxnSpLocks/>
          </p:cNvCxnSpPr>
          <p:nvPr/>
        </p:nvCxnSpPr>
        <p:spPr>
          <a:xfrm>
            <a:off x="2100480" y="6111273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BEC7E4-A348-297F-811B-DD553C86930D}"/>
              </a:ext>
            </a:extLst>
          </p:cNvPr>
          <p:cNvCxnSpPr>
            <a:cxnSpLocks/>
          </p:cNvCxnSpPr>
          <p:nvPr/>
        </p:nvCxnSpPr>
        <p:spPr>
          <a:xfrm flipV="1">
            <a:off x="2100480" y="3728490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4995D50-60BF-76D0-9205-8121EBB19C19}"/>
              </a:ext>
            </a:extLst>
          </p:cNvPr>
          <p:cNvSpPr txBox="1"/>
          <p:nvPr/>
        </p:nvSpPr>
        <p:spPr>
          <a:xfrm>
            <a:off x="3016894" y="6176963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6C087A-3FAB-09CB-F2FE-3A9721088365}"/>
              </a:ext>
            </a:extLst>
          </p:cNvPr>
          <p:cNvSpPr txBox="1"/>
          <p:nvPr/>
        </p:nvSpPr>
        <p:spPr>
          <a:xfrm>
            <a:off x="993152" y="4742003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348CFE-1F1B-A3B5-8A06-D66CCD6569CB}"/>
              </a:ext>
            </a:extLst>
          </p:cNvPr>
          <p:cNvSpPr/>
          <p:nvPr/>
        </p:nvSpPr>
        <p:spPr>
          <a:xfrm>
            <a:off x="3861566" y="4961916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C2ADBA2-342B-B5A9-9E80-11B6509F21FF}"/>
              </a:ext>
            </a:extLst>
          </p:cNvPr>
          <p:cNvSpPr/>
          <p:nvPr/>
        </p:nvSpPr>
        <p:spPr>
          <a:xfrm>
            <a:off x="2520614" y="4548500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E64521D-2EF4-076D-AA31-A5B0C9299866}"/>
              </a:ext>
            </a:extLst>
          </p:cNvPr>
          <p:cNvSpPr/>
          <p:nvPr/>
        </p:nvSpPr>
        <p:spPr>
          <a:xfrm>
            <a:off x="2630972" y="4940010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30F32D0-D440-EEFB-3976-DABCC3883AAB}"/>
              </a:ext>
            </a:extLst>
          </p:cNvPr>
          <p:cNvSpPr/>
          <p:nvPr/>
        </p:nvSpPr>
        <p:spPr>
          <a:xfrm>
            <a:off x="2977814" y="5005700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6AB7BE-9742-2340-0120-C3F0403E88C2}"/>
              </a:ext>
            </a:extLst>
          </p:cNvPr>
          <p:cNvSpPr/>
          <p:nvPr/>
        </p:nvSpPr>
        <p:spPr>
          <a:xfrm>
            <a:off x="2441786" y="5179121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2368FF1-8359-5017-0121-35D413089292}"/>
              </a:ext>
            </a:extLst>
          </p:cNvPr>
          <p:cNvSpPr/>
          <p:nvPr/>
        </p:nvSpPr>
        <p:spPr>
          <a:xfrm>
            <a:off x="4043884" y="4658469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26F2948-AD96-809A-D226-666A29090EA8}"/>
              </a:ext>
            </a:extLst>
          </p:cNvPr>
          <p:cNvSpPr/>
          <p:nvPr/>
        </p:nvSpPr>
        <p:spPr>
          <a:xfrm>
            <a:off x="3797141" y="4831514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ADDD6AA-1203-D391-6F9A-EC6A45525B8E}"/>
              </a:ext>
            </a:extLst>
          </p:cNvPr>
          <p:cNvSpPr/>
          <p:nvPr/>
        </p:nvSpPr>
        <p:spPr>
          <a:xfrm>
            <a:off x="3415879" y="4995476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66C4B3A-73C5-AE59-9504-60000522C6B0}"/>
              </a:ext>
            </a:extLst>
          </p:cNvPr>
          <p:cNvSpPr/>
          <p:nvPr/>
        </p:nvSpPr>
        <p:spPr>
          <a:xfrm>
            <a:off x="3965057" y="5202004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4A29474-27B6-2CD8-EF87-6C8BF9D0758A}"/>
              </a:ext>
            </a:extLst>
          </p:cNvPr>
          <p:cNvSpPr/>
          <p:nvPr/>
        </p:nvSpPr>
        <p:spPr>
          <a:xfrm>
            <a:off x="3665512" y="5202003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BAAF22-552E-D8E9-7F92-DCD5AE7506EB}"/>
              </a:ext>
            </a:extLst>
          </p:cNvPr>
          <p:cNvSpPr/>
          <p:nvPr/>
        </p:nvSpPr>
        <p:spPr>
          <a:xfrm>
            <a:off x="2886178" y="5414071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49C7C83-33CC-9F1A-EF65-0A3F91611390}"/>
              </a:ext>
            </a:extLst>
          </p:cNvPr>
          <p:cNvSpPr/>
          <p:nvPr/>
        </p:nvSpPr>
        <p:spPr>
          <a:xfrm>
            <a:off x="3175462" y="5500781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EE7C9D-6434-53BB-BFF6-323C4572B80F}"/>
              </a:ext>
            </a:extLst>
          </p:cNvPr>
          <p:cNvSpPr/>
          <p:nvPr/>
        </p:nvSpPr>
        <p:spPr>
          <a:xfrm>
            <a:off x="2794200" y="566474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DFF6F9D-AD24-C2BC-363B-19DB48672AD0}"/>
              </a:ext>
            </a:extLst>
          </p:cNvPr>
          <p:cNvSpPr/>
          <p:nvPr/>
        </p:nvSpPr>
        <p:spPr>
          <a:xfrm>
            <a:off x="3343378" y="5871271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64D424B-472E-FDBF-6792-FEC5321AD561}"/>
              </a:ext>
            </a:extLst>
          </p:cNvPr>
          <p:cNvSpPr/>
          <p:nvPr/>
        </p:nvSpPr>
        <p:spPr>
          <a:xfrm>
            <a:off x="3043833" y="5871270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4E0C2D-93A6-E2B4-A444-06410BC33527}"/>
              </a:ext>
            </a:extLst>
          </p:cNvPr>
          <p:cNvSpPr/>
          <p:nvPr/>
        </p:nvSpPr>
        <p:spPr>
          <a:xfrm>
            <a:off x="2673014" y="4700900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7E686FC-FCED-6E2B-AAC3-384B0AC4D82E}"/>
              </a:ext>
            </a:extLst>
          </p:cNvPr>
          <p:cNvSpPr/>
          <p:nvPr/>
        </p:nvSpPr>
        <p:spPr>
          <a:xfrm>
            <a:off x="2593913" y="4835556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1079563-D31C-9002-B23E-2210E8CA1B7A}"/>
              </a:ext>
            </a:extLst>
          </p:cNvPr>
          <p:cNvSpPr/>
          <p:nvPr/>
        </p:nvSpPr>
        <p:spPr>
          <a:xfrm>
            <a:off x="3212259" y="5443244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087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170-D04C-8036-96A9-018087A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3B97-06DD-18F8-621C-996CFE3F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update step, we move the means back to the center</a:t>
            </a:r>
          </a:p>
          <a:p>
            <a:r>
              <a:rPr lang="en-US" dirty="0"/>
              <a:t>However, notice that the points are all clustered correctly.</a:t>
            </a:r>
          </a:p>
          <a:p>
            <a:r>
              <a:rPr lang="en-US" dirty="0"/>
              <a:t>At this point, no changes to color happen, which signifies that we are totally done.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0ABB85-3043-CBEB-27DF-EE93AEC34D54}"/>
              </a:ext>
            </a:extLst>
          </p:cNvPr>
          <p:cNvCxnSpPr>
            <a:cxnSpLocks/>
          </p:cNvCxnSpPr>
          <p:nvPr/>
        </p:nvCxnSpPr>
        <p:spPr>
          <a:xfrm>
            <a:off x="2238013" y="6427185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C6A18C-75B8-F75A-25B8-60E0D36605E2}"/>
              </a:ext>
            </a:extLst>
          </p:cNvPr>
          <p:cNvCxnSpPr>
            <a:cxnSpLocks/>
          </p:cNvCxnSpPr>
          <p:nvPr/>
        </p:nvCxnSpPr>
        <p:spPr>
          <a:xfrm flipV="1">
            <a:off x="2238013" y="4044402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3643D4-08AD-85D8-0738-0D7AB25D01A2}"/>
              </a:ext>
            </a:extLst>
          </p:cNvPr>
          <p:cNvSpPr txBox="1"/>
          <p:nvPr/>
        </p:nvSpPr>
        <p:spPr>
          <a:xfrm>
            <a:off x="3154427" y="6492875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341C1-9638-B2BD-7EE1-0EB000503BAA}"/>
              </a:ext>
            </a:extLst>
          </p:cNvPr>
          <p:cNvSpPr txBox="1"/>
          <p:nvPr/>
        </p:nvSpPr>
        <p:spPr>
          <a:xfrm>
            <a:off x="1130685" y="5057915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FF4632-C869-4F07-8D60-8EEC1C2DEAA9}"/>
              </a:ext>
            </a:extLst>
          </p:cNvPr>
          <p:cNvSpPr/>
          <p:nvPr/>
        </p:nvSpPr>
        <p:spPr>
          <a:xfrm>
            <a:off x="3999099" y="5277828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7D7529-32B0-59E6-005C-93A98FD8B52E}"/>
              </a:ext>
            </a:extLst>
          </p:cNvPr>
          <p:cNvSpPr/>
          <p:nvPr/>
        </p:nvSpPr>
        <p:spPr>
          <a:xfrm>
            <a:off x="2658147" y="486441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2E753B-24CA-352B-A289-01AE40E1D509}"/>
              </a:ext>
            </a:extLst>
          </p:cNvPr>
          <p:cNvSpPr/>
          <p:nvPr/>
        </p:nvSpPr>
        <p:spPr>
          <a:xfrm>
            <a:off x="2768505" y="525592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A6CB6B-DA22-5ADF-17F8-E5288C51BD81}"/>
              </a:ext>
            </a:extLst>
          </p:cNvPr>
          <p:cNvSpPr/>
          <p:nvPr/>
        </p:nvSpPr>
        <p:spPr>
          <a:xfrm>
            <a:off x="3115347" y="532161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B17C4D-A8C3-75D4-7944-04114D9D6231}"/>
              </a:ext>
            </a:extLst>
          </p:cNvPr>
          <p:cNvSpPr/>
          <p:nvPr/>
        </p:nvSpPr>
        <p:spPr>
          <a:xfrm>
            <a:off x="2579319" y="5495033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E9D71B-256D-FBA5-DEBA-9751ABCDF203}"/>
              </a:ext>
            </a:extLst>
          </p:cNvPr>
          <p:cNvSpPr/>
          <p:nvPr/>
        </p:nvSpPr>
        <p:spPr>
          <a:xfrm>
            <a:off x="4181417" y="497438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9940BE-FDF0-48C4-F1B4-BD6181604EE2}"/>
              </a:ext>
            </a:extLst>
          </p:cNvPr>
          <p:cNvSpPr/>
          <p:nvPr/>
        </p:nvSpPr>
        <p:spPr>
          <a:xfrm>
            <a:off x="3934674" y="514742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CF36A6-03C8-6EB5-D7CC-5CB6CF8C882D}"/>
              </a:ext>
            </a:extLst>
          </p:cNvPr>
          <p:cNvSpPr/>
          <p:nvPr/>
        </p:nvSpPr>
        <p:spPr>
          <a:xfrm>
            <a:off x="3553412" y="5311388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8456C0-C8A5-EC0B-AEDD-D5D7973AE060}"/>
              </a:ext>
            </a:extLst>
          </p:cNvPr>
          <p:cNvSpPr/>
          <p:nvPr/>
        </p:nvSpPr>
        <p:spPr>
          <a:xfrm>
            <a:off x="4102590" y="551791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FB383D-DE4C-C617-56E7-B1544CBE655C}"/>
              </a:ext>
            </a:extLst>
          </p:cNvPr>
          <p:cNvSpPr/>
          <p:nvPr/>
        </p:nvSpPr>
        <p:spPr>
          <a:xfrm>
            <a:off x="3803045" y="5517915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2309A-D775-D00F-3F2F-05DDFC33654E}"/>
              </a:ext>
            </a:extLst>
          </p:cNvPr>
          <p:cNvSpPr/>
          <p:nvPr/>
        </p:nvSpPr>
        <p:spPr>
          <a:xfrm>
            <a:off x="3023711" y="572998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1A3515-3853-C214-0852-76DEC2AB014B}"/>
              </a:ext>
            </a:extLst>
          </p:cNvPr>
          <p:cNvSpPr/>
          <p:nvPr/>
        </p:nvSpPr>
        <p:spPr>
          <a:xfrm>
            <a:off x="3312995" y="581669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995932-9254-ED3D-7FF7-1CA437CF202B}"/>
              </a:ext>
            </a:extLst>
          </p:cNvPr>
          <p:cNvSpPr/>
          <p:nvPr/>
        </p:nvSpPr>
        <p:spPr>
          <a:xfrm>
            <a:off x="2931733" y="5980655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D492A1-94D1-B36B-C269-802CE93983B3}"/>
              </a:ext>
            </a:extLst>
          </p:cNvPr>
          <p:cNvSpPr/>
          <p:nvPr/>
        </p:nvSpPr>
        <p:spPr>
          <a:xfrm>
            <a:off x="3480911" y="618718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CABCD-47B7-EC43-A812-08E13E0A47A4}"/>
              </a:ext>
            </a:extLst>
          </p:cNvPr>
          <p:cNvSpPr/>
          <p:nvPr/>
        </p:nvSpPr>
        <p:spPr>
          <a:xfrm>
            <a:off x="3181366" y="6187182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FB613A-5160-CCFB-307F-2E99E7ACF0DE}"/>
              </a:ext>
            </a:extLst>
          </p:cNvPr>
          <p:cNvSpPr/>
          <p:nvPr/>
        </p:nvSpPr>
        <p:spPr>
          <a:xfrm>
            <a:off x="2810547" y="501681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AB55E-D694-1ECB-D594-EC0AC942736A}"/>
              </a:ext>
            </a:extLst>
          </p:cNvPr>
          <p:cNvSpPr/>
          <p:nvPr/>
        </p:nvSpPr>
        <p:spPr>
          <a:xfrm>
            <a:off x="2731446" y="5151468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487B7A-F46B-2C3A-F021-24EBA4EE9EB7}"/>
              </a:ext>
            </a:extLst>
          </p:cNvPr>
          <p:cNvSpPr/>
          <p:nvPr/>
        </p:nvSpPr>
        <p:spPr>
          <a:xfrm>
            <a:off x="3349792" y="5759156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13D08C-C238-5CF7-A166-1C81D753D0F9}"/>
              </a:ext>
            </a:extLst>
          </p:cNvPr>
          <p:cNvSpPr/>
          <p:nvPr/>
        </p:nvSpPr>
        <p:spPr>
          <a:xfrm>
            <a:off x="5655712" y="5043138"/>
            <a:ext cx="667454" cy="630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CE0A1-E377-6022-0BC1-06E19BA37FC2}"/>
              </a:ext>
            </a:extLst>
          </p:cNvPr>
          <p:cNvCxnSpPr>
            <a:cxnSpLocks/>
          </p:cNvCxnSpPr>
          <p:nvPr/>
        </p:nvCxnSpPr>
        <p:spPr>
          <a:xfrm>
            <a:off x="7696118" y="6427185"/>
            <a:ext cx="299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6A8606-7208-6469-D5E9-30760711A83B}"/>
              </a:ext>
            </a:extLst>
          </p:cNvPr>
          <p:cNvCxnSpPr>
            <a:cxnSpLocks/>
          </p:cNvCxnSpPr>
          <p:nvPr/>
        </p:nvCxnSpPr>
        <p:spPr>
          <a:xfrm flipV="1">
            <a:off x="7696118" y="4044402"/>
            <a:ext cx="0" cy="2370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B86ADC-66ED-EC4A-9CFF-901EBC2FA3F0}"/>
              </a:ext>
            </a:extLst>
          </p:cNvPr>
          <p:cNvSpPr txBox="1"/>
          <p:nvPr/>
        </p:nvSpPr>
        <p:spPr>
          <a:xfrm>
            <a:off x="8612532" y="6492875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4E08A-7A58-4A85-534E-3BA2E5C577FA}"/>
              </a:ext>
            </a:extLst>
          </p:cNvPr>
          <p:cNvSpPr txBox="1"/>
          <p:nvPr/>
        </p:nvSpPr>
        <p:spPr>
          <a:xfrm>
            <a:off x="6588790" y="5057915"/>
            <a:ext cx="20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4D63A5-3264-0A5C-F1FE-71CD4ECD9A5C}"/>
              </a:ext>
            </a:extLst>
          </p:cNvPr>
          <p:cNvSpPr/>
          <p:nvPr/>
        </p:nvSpPr>
        <p:spPr>
          <a:xfrm>
            <a:off x="9368115" y="5277828"/>
            <a:ext cx="206981" cy="20698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F8A78E-D43E-F79A-3E5E-248C0D6F0892}"/>
              </a:ext>
            </a:extLst>
          </p:cNvPr>
          <p:cNvSpPr/>
          <p:nvPr/>
        </p:nvSpPr>
        <p:spPr>
          <a:xfrm>
            <a:off x="8116252" y="486441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64A78-D5C6-261E-5E24-F357FBE13672}"/>
              </a:ext>
            </a:extLst>
          </p:cNvPr>
          <p:cNvSpPr/>
          <p:nvPr/>
        </p:nvSpPr>
        <p:spPr>
          <a:xfrm>
            <a:off x="8226610" y="525592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D478CE-E733-1E23-7CF0-C550C86BBC6C}"/>
              </a:ext>
            </a:extLst>
          </p:cNvPr>
          <p:cNvSpPr/>
          <p:nvPr/>
        </p:nvSpPr>
        <p:spPr>
          <a:xfrm>
            <a:off x="8573452" y="532161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5343C9-B320-E1CE-2018-C8E300D16715}"/>
              </a:ext>
            </a:extLst>
          </p:cNvPr>
          <p:cNvSpPr/>
          <p:nvPr/>
        </p:nvSpPr>
        <p:spPr>
          <a:xfrm>
            <a:off x="8037424" y="5495033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98EDC3-8DED-C12D-E653-135D1F4D479F}"/>
              </a:ext>
            </a:extLst>
          </p:cNvPr>
          <p:cNvSpPr/>
          <p:nvPr/>
        </p:nvSpPr>
        <p:spPr>
          <a:xfrm>
            <a:off x="9639522" y="4974381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5D871F-3F9D-B3C5-6E45-625F68729F4B}"/>
              </a:ext>
            </a:extLst>
          </p:cNvPr>
          <p:cNvSpPr/>
          <p:nvPr/>
        </p:nvSpPr>
        <p:spPr>
          <a:xfrm>
            <a:off x="9392779" y="514742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F60FE3-EB78-0A53-6982-ED49A53EADDA}"/>
              </a:ext>
            </a:extLst>
          </p:cNvPr>
          <p:cNvSpPr/>
          <p:nvPr/>
        </p:nvSpPr>
        <p:spPr>
          <a:xfrm>
            <a:off x="9011517" y="5311388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19CA1F-E03D-BCA1-3C97-381C78084C01}"/>
              </a:ext>
            </a:extLst>
          </p:cNvPr>
          <p:cNvSpPr/>
          <p:nvPr/>
        </p:nvSpPr>
        <p:spPr>
          <a:xfrm>
            <a:off x="9560695" y="5517916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10C45F-FFA7-9B1F-8D08-D630E152EFC4}"/>
              </a:ext>
            </a:extLst>
          </p:cNvPr>
          <p:cNvSpPr/>
          <p:nvPr/>
        </p:nvSpPr>
        <p:spPr>
          <a:xfrm>
            <a:off x="9261150" y="5517915"/>
            <a:ext cx="157655" cy="1734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7EEB10-A103-A033-C10E-F44C6DD07FE3}"/>
              </a:ext>
            </a:extLst>
          </p:cNvPr>
          <p:cNvSpPr/>
          <p:nvPr/>
        </p:nvSpPr>
        <p:spPr>
          <a:xfrm>
            <a:off x="8481816" y="572998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347566-C17F-BFC5-A486-1C4E358919CB}"/>
              </a:ext>
            </a:extLst>
          </p:cNvPr>
          <p:cNvSpPr/>
          <p:nvPr/>
        </p:nvSpPr>
        <p:spPr>
          <a:xfrm>
            <a:off x="8771100" y="581669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4669C2-EDEA-A03F-E399-49199BDF90A7}"/>
              </a:ext>
            </a:extLst>
          </p:cNvPr>
          <p:cNvSpPr/>
          <p:nvPr/>
        </p:nvSpPr>
        <p:spPr>
          <a:xfrm>
            <a:off x="8389838" y="5980655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0B6240-A364-A75B-761F-1A30025EC28C}"/>
              </a:ext>
            </a:extLst>
          </p:cNvPr>
          <p:cNvSpPr/>
          <p:nvPr/>
        </p:nvSpPr>
        <p:spPr>
          <a:xfrm>
            <a:off x="8939016" y="6187183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32195A-957B-CE2F-7133-9F7AFD93E4EC}"/>
              </a:ext>
            </a:extLst>
          </p:cNvPr>
          <p:cNvSpPr/>
          <p:nvPr/>
        </p:nvSpPr>
        <p:spPr>
          <a:xfrm>
            <a:off x="8639471" y="6187182"/>
            <a:ext cx="157655" cy="1734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41176B-20D2-B046-5BF9-0756EB6049C2}"/>
              </a:ext>
            </a:extLst>
          </p:cNvPr>
          <p:cNvSpPr/>
          <p:nvPr/>
        </p:nvSpPr>
        <p:spPr>
          <a:xfrm>
            <a:off x="8268652" y="5016812"/>
            <a:ext cx="157655" cy="173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7F9C4B5-5E43-A094-B985-AC4334B75E20}"/>
              </a:ext>
            </a:extLst>
          </p:cNvPr>
          <p:cNvSpPr/>
          <p:nvPr/>
        </p:nvSpPr>
        <p:spPr>
          <a:xfrm>
            <a:off x="8189551" y="5151468"/>
            <a:ext cx="206981" cy="20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21B0BE-520E-2753-C6F4-C44DF2C8D94D}"/>
              </a:ext>
            </a:extLst>
          </p:cNvPr>
          <p:cNvSpPr/>
          <p:nvPr/>
        </p:nvSpPr>
        <p:spPr>
          <a:xfrm>
            <a:off x="8652279" y="5973851"/>
            <a:ext cx="206981" cy="2069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814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3B96-1C22-0347-798A-C56C63B2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0CF3-DFBF-550F-4477-B3E9CDAA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proceeds by doing these two steps over and over:</a:t>
            </a:r>
          </a:p>
          <a:p>
            <a:pPr lvl="1"/>
            <a:r>
              <a:rPr lang="en-US" dirty="0"/>
              <a:t>Assign each instance to its nearest mean</a:t>
            </a:r>
          </a:p>
          <a:p>
            <a:pPr lvl="1"/>
            <a:r>
              <a:rPr lang="en-US" dirty="0"/>
              <a:t>Move each mean to be in the middle of its instances (to be an actual mean)</a:t>
            </a:r>
          </a:p>
          <a:p>
            <a:r>
              <a:rPr lang="en-US" dirty="0"/>
              <a:t>We keep doing this until no assignments change</a:t>
            </a:r>
          </a:p>
          <a:p>
            <a:r>
              <a:rPr lang="en-US" dirty="0"/>
              <a:t>This is guaranteed to happen as long as we use Euclidean distance. </a:t>
            </a:r>
          </a:p>
        </p:txBody>
      </p:sp>
    </p:spTree>
    <p:extLst>
      <p:ext uri="{BB962C8B-B14F-4D97-AF65-F5344CB8AC3E}">
        <p14:creationId xmlns:p14="http://schemas.microsoft.com/office/powerpoint/2010/main" val="2984418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6D75-4ED3-F9B3-D11E-2ABF576D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example</a:t>
            </a:r>
          </a:p>
        </p:txBody>
      </p:sp>
      <p:pic>
        <p:nvPicPr>
          <p:cNvPr id="5" name="Content Placeholder 4" descr="An animated example of K-means being applied for 14 iterations. ">
            <a:extLst>
              <a:ext uri="{FF2B5EF4-FFF2-40B4-BE49-F238E27FC236}">
                <a16:creationId xmlns:a16="http://schemas.microsoft.com/office/drawing/2014/main" id="{0C86BD36-90AB-B8FD-CE13-44317C4D4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1" y="1406525"/>
            <a:ext cx="5092700" cy="4948793"/>
          </a:xfrm>
        </p:spPr>
      </p:pic>
    </p:spTree>
    <p:extLst>
      <p:ext uri="{BB962C8B-B14F-4D97-AF65-F5344CB8AC3E}">
        <p14:creationId xmlns:p14="http://schemas.microsoft.com/office/powerpoint/2010/main" val="1779012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C539-7F5D-7F37-9339-485106B6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88E1-D66F-C4A6-8F0B-E35CDECD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825625"/>
            <a:ext cx="10655300" cy="5032375"/>
          </a:xfrm>
        </p:spPr>
        <p:txBody>
          <a:bodyPr>
            <a:normAutofit/>
          </a:bodyPr>
          <a:lstStyle/>
          <a:p>
            <a:r>
              <a:rPr lang="en-US" dirty="0"/>
              <a:t>Technically, we don’t use the Euclidean distance for this</a:t>
            </a:r>
          </a:p>
          <a:p>
            <a:r>
              <a:rPr lang="en-US" dirty="0"/>
              <a:t>We use the square of the Euclidean distance. Why do you think this is?</a:t>
            </a:r>
          </a:p>
          <a:p>
            <a:r>
              <a:rPr lang="en-US" dirty="0"/>
              <a:t>The result will not change. Assigning by distance and by squared distance will result in the same assignments.</a:t>
            </a:r>
          </a:p>
          <a:p>
            <a:r>
              <a:rPr lang="en-US" dirty="0"/>
              <a:t>[Hint: performance]</a:t>
            </a:r>
          </a:p>
          <a:p>
            <a:r>
              <a:rPr lang="en-US" dirty="0"/>
              <a:t>Reason: Euclidean distance requires a square root. Squaring it removes the square root but doesn’t change the results. Faster. </a:t>
            </a:r>
          </a:p>
          <a:p>
            <a:r>
              <a:rPr lang="en-US" dirty="0"/>
              <a:t>Using a different distance metric means we are not guaranteed to converge [do we know any other distance metrics?].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93C3-6540-E407-1168-5217A451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78B6-C47F-C15A-F3A5-9C260C61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it’s time to finally learn about unsupervised learning</a:t>
            </a:r>
          </a:p>
          <a:p>
            <a:r>
              <a:rPr lang="en-US" dirty="0"/>
              <a:t>We’ll talk about some basic concepts</a:t>
            </a:r>
          </a:p>
          <a:p>
            <a:r>
              <a:rPr lang="en-US" dirty="0"/>
              <a:t>Then we’ll learn an application of it: clustering. </a:t>
            </a:r>
          </a:p>
        </p:txBody>
      </p:sp>
    </p:spTree>
    <p:extLst>
      <p:ext uri="{BB962C8B-B14F-4D97-AF65-F5344CB8AC3E}">
        <p14:creationId xmlns:p14="http://schemas.microsoft.com/office/powerpoint/2010/main" val="480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D23BF7E-15C5-720A-6B62-36ED35E4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C84E6-2CE7-2176-0963-2059286C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90532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2716-7919-5A18-D73E-62639718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K-means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88A-F830-C91B-4DA9-B2552A00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scikit-learn refers to models as “estimators”</a:t>
            </a:r>
          </a:p>
          <a:p>
            <a:r>
              <a:rPr lang="en-US" dirty="0"/>
              <a:t>Estimators support the “fit” and the “predict” </a:t>
            </a:r>
          </a:p>
          <a:p>
            <a:r>
              <a:rPr lang="en-US" dirty="0" err="1"/>
              <a:t>Clusterers</a:t>
            </a:r>
            <a:r>
              <a:rPr lang="en-US" dirty="0"/>
              <a:t> are no different</a:t>
            </a:r>
          </a:p>
          <a:p>
            <a:r>
              <a:rPr lang="en-US" dirty="0"/>
              <a:t>First, let’s import our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clusterer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>
                <a:hlinkClick r:id="rId2"/>
              </a:rPr>
              <a:t>https://scikit-learn.org/stable/modules/generated/sklearn.cluster.KMeans.html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C653-F896-8E94-456A-FCB6DA84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3EC6-8FA5-7B61-0C10-EFD940B5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get some </a:t>
            </a:r>
            <a:r>
              <a:rPr lang="en-US" dirty="0" err="1"/>
              <a:t>some</a:t>
            </a:r>
            <a:r>
              <a:rPr lang="en-US" dirty="0"/>
              <a:t> instances:</a:t>
            </a:r>
          </a:p>
          <a:p>
            <a:r>
              <a:rPr lang="en-US" dirty="0" err="1"/>
              <a:t>xs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 range(0, 80) )</a:t>
            </a:r>
            <a:br>
              <a:rPr lang="en-US" dirty="0"/>
            </a:br>
            <a:r>
              <a:rPr lang="en-US" dirty="0"/>
              <a:t>y1 = </a:t>
            </a:r>
            <a:r>
              <a:rPr lang="en-US" dirty="0" err="1"/>
              <a:t>np.random.uniform</a:t>
            </a:r>
            <a:r>
              <a:rPr lang="en-US" dirty="0"/>
              <a:t>(20, 25, 20)</a:t>
            </a:r>
            <a:br>
              <a:rPr lang="en-US" dirty="0"/>
            </a:br>
            <a:r>
              <a:rPr lang="en-US" dirty="0"/>
              <a:t>y2 = </a:t>
            </a:r>
            <a:r>
              <a:rPr lang="en-US" dirty="0" err="1"/>
              <a:t>np.random.uniform</a:t>
            </a:r>
            <a:r>
              <a:rPr lang="en-US" dirty="0"/>
              <a:t>(50, 55, 20)</a:t>
            </a:r>
            <a:br>
              <a:rPr lang="en-US" dirty="0"/>
            </a:br>
            <a:r>
              <a:rPr lang="en-US" dirty="0"/>
              <a:t>y3 = </a:t>
            </a:r>
            <a:r>
              <a:rPr lang="en-US" dirty="0" err="1"/>
              <a:t>np.random.uniform</a:t>
            </a:r>
            <a:r>
              <a:rPr lang="en-US" dirty="0"/>
              <a:t>(0, 10, 20)</a:t>
            </a:r>
            <a:br>
              <a:rPr lang="en-US" dirty="0"/>
            </a:br>
            <a:r>
              <a:rPr lang="en-US" dirty="0"/>
              <a:t>y4 = </a:t>
            </a:r>
            <a:r>
              <a:rPr lang="en-US" dirty="0" err="1"/>
              <a:t>np.random.uniform</a:t>
            </a:r>
            <a:r>
              <a:rPr lang="en-US" dirty="0"/>
              <a:t>(70, 80, 20)</a:t>
            </a:r>
            <a:br>
              <a:rPr lang="en-US" dirty="0"/>
            </a:br>
            <a:r>
              <a:rPr lang="en-US" dirty="0"/>
              <a:t>y5 = </a:t>
            </a:r>
            <a:r>
              <a:rPr lang="en-US" dirty="0" err="1"/>
              <a:t>np.random.uniform</a:t>
            </a:r>
            <a:r>
              <a:rPr lang="en-US" dirty="0"/>
              <a:t>(90, 100, 20)</a:t>
            </a:r>
            <a:br>
              <a:rPr lang="en-US" dirty="0"/>
            </a:br>
            <a:br>
              <a:rPr lang="en-US" dirty="0"/>
            </a:br>
            <a:r>
              <a:rPr lang="es-ES" dirty="0" err="1"/>
              <a:t>ys</a:t>
            </a:r>
            <a:r>
              <a:rPr lang="es-ES" dirty="0"/>
              <a:t> = </a:t>
            </a:r>
            <a:r>
              <a:rPr lang="es-ES" dirty="0" err="1"/>
              <a:t>np.concatenate</a:t>
            </a:r>
            <a:r>
              <a:rPr lang="es-ES" dirty="0"/>
              <a:t>( [ y1, y2, y3, y4, y5 ] 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instances = </a:t>
            </a:r>
            <a:r>
              <a:rPr lang="en-US" dirty="0" err="1"/>
              <a:t>np.array</a:t>
            </a:r>
            <a:r>
              <a:rPr lang="en-US" dirty="0"/>
              <a:t>( list( zip(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 ) ) )</a:t>
            </a:r>
          </a:p>
          <a:p>
            <a:r>
              <a:rPr lang="en-US" dirty="0"/>
              <a:t>#note, we can use pandas </a:t>
            </a:r>
            <a:r>
              <a:rPr lang="en-US" dirty="0" err="1"/>
              <a:t>dataframes</a:t>
            </a:r>
            <a:r>
              <a:rPr lang="en-US" dirty="0"/>
              <a:t> too, not just </a:t>
            </a:r>
            <a:r>
              <a:rPr lang="en-US"/>
              <a:t>np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0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6E4E-6B70-D635-D761-61BB32AE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15E0-A910-D6F8-2E51-1D9F17D6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x values are just the numbers from 0 to 99</a:t>
            </a:r>
          </a:p>
          <a:p>
            <a:r>
              <a:rPr lang="en-US" dirty="0"/>
              <a:t>We generate random uniform noise for the y values over different ranges of the x values.</a:t>
            </a:r>
          </a:p>
          <a:p>
            <a:r>
              <a:rPr lang="en-US" dirty="0"/>
              <a:t>There are 5 natural clusters here. </a:t>
            </a:r>
          </a:p>
          <a:p>
            <a:r>
              <a:rPr lang="en-US" dirty="0"/>
              <a:t>Clustering doesn’t really have the concept of x values and y values, though. We don’t treat the y value specially. Instead, we combine x and y (and z and w and whatever other features we have) together into an array of arrays.</a:t>
            </a:r>
          </a:p>
          <a:p>
            <a:r>
              <a:rPr lang="en-US" dirty="0"/>
              <a:t>Remember, we will have more than just x and y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1835832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6E4E-6B70-D635-D761-61BB32AE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here?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515E0-A910-D6F8-2E51-1D9F17D6D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the zip function to combine each x with each y in a tuple</a:t>
                </a:r>
              </a:p>
              <a:p>
                <a:r>
                  <a:rPr lang="en-US" dirty="0"/>
                  <a:t>The result of zip( </a:t>
                </a:r>
                <a:r>
                  <a:rPr lang="en-US" dirty="0" err="1"/>
                  <a:t>xs</a:t>
                </a:r>
                <a:r>
                  <a:rPr lang="en-US" dirty="0"/>
                  <a:t>, </a:t>
                </a:r>
                <a:r>
                  <a:rPr lang="en-US" dirty="0" err="1"/>
                  <a:t>ys</a:t>
                </a:r>
                <a:r>
                  <a:rPr lang="en-US" dirty="0"/>
                  <a:t> ) is an iterator that yields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turn that iterator into a list, and then turn it into a </a:t>
                </a:r>
                <a:r>
                  <a:rPr lang="en-US" dirty="0" err="1"/>
                  <a:t>numpy</a:t>
                </a:r>
                <a:r>
                  <a:rPr lang="en-US" dirty="0"/>
                  <a:t> array.</a:t>
                </a:r>
              </a:p>
              <a:p>
                <a:r>
                  <a:rPr lang="en-US" dirty="0"/>
                  <a:t>What does the result look like?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515E0-A910-D6F8-2E51-1D9F17D6D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532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64D-D441-86C7-113C-54707C18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AA26-9448-72EB-751D-CA83023A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matplotlib to generate scatterplots</a:t>
            </a:r>
          </a:p>
          <a:p>
            <a:r>
              <a:rPr lang="en-US" dirty="0"/>
              <a:t>First: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Then, we can use the “scatter” function to draw a scatterplot:</a:t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26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1AF6-7D90-9B24-F198-71A02F43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5" name="Content Placeholder 4" descr="A scatter plot showing 5 distinct clusters. ">
            <a:extLst>
              <a:ext uri="{FF2B5EF4-FFF2-40B4-BE49-F238E27FC236}">
                <a16:creationId xmlns:a16="http://schemas.microsoft.com/office/drawing/2014/main" id="{AFA5D870-B321-77C0-20DE-E5CCFAC75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81" y="1892300"/>
            <a:ext cx="6720219" cy="4444304"/>
          </a:xfrm>
        </p:spPr>
      </p:pic>
    </p:spTree>
    <p:extLst>
      <p:ext uri="{BB962C8B-B14F-4D97-AF65-F5344CB8AC3E}">
        <p14:creationId xmlns:p14="http://schemas.microsoft.com/office/powerpoint/2010/main" val="2814438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D45B-A154-31F1-696E-52FC774D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that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5B36-F1D6-9FA4-61F4-8D8CAC9D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dirty="0"/>
              <a:t>First, create a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clusterer</a:t>
            </a:r>
            <a:r>
              <a:rPr lang="en-US" dirty="0"/>
              <a:t>.</a:t>
            </a:r>
          </a:p>
          <a:p>
            <a:r>
              <a:rPr lang="en-US" dirty="0"/>
              <a:t>Just use the constructor, same as linear regression or tree techniques:</a:t>
            </a:r>
            <a:br>
              <a:rPr lang="en-US" dirty="0"/>
            </a:br>
            <a:r>
              <a:rPr lang="en-US" dirty="0" err="1"/>
              <a:t>clusterer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( 5 )</a:t>
            </a:r>
          </a:p>
          <a:p>
            <a:r>
              <a:rPr lang="en-US" dirty="0"/>
              <a:t>What is the 5? That’s the number of clusters. We have to guess in advance how many clusters to use with </a:t>
            </a:r>
            <a:r>
              <a:rPr lang="en-US" dirty="0" err="1"/>
              <a:t>KMeans</a:t>
            </a:r>
            <a:r>
              <a:rPr lang="en-US" dirty="0"/>
              <a:t>. Some other clustering techniques don’t have this limitation (but they have other problems)</a:t>
            </a:r>
          </a:p>
          <a:p>
            <a:r>
              <a:rPr lang="en-US" dirty="0"/>
              <a:t>Fit the clusters to the data. This is the same as fitting a classifier or regressor, but because this technique is unsupervised, there are no “target” or “label” values:</a:t>
            </a:r>
            <a:br>
              <a:rPr lang="en-US" dirty="0"/>
            </a:br>
            <a:r>
              <a:rPr lang="en-US" dirty="0" err="1"/>
              <a:t>clusterer.fit</a:t>
            </a:r>
            <a:r>
              <a:rPr lang="en-US" dirty="0"/>
              <a:t>( instances )</a:t>
            </a:r>
          </a:p>
        </p:txBody>
      </p:sp>
    </p:spTree>
    <p:extLst>
      <p:ext uri="{BB962C8B-B14F-4D97-AF65-F5344CB8AC3E}">
        <p14:creationId xmlns:p14="http://schemas.microsoft.com/office/powerpoint/2010/main" val="1385575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A4C4-1D64-2176-3686-6B424E69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EA8C-1ADE-3A2D-8387-4CE86C7F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6"/>
          </a:xfrm>
        </p:spPr>
        <p:txBody>
          <a:bodyPr>
            <a:normAutofit/>
          </a:bodyPr>
          <a:lstStyle/>
          <a:p>
            <a:r>
              <a:rPr lang="en-US" dirty="0"/>
              <a:t>In the past, once we trained our classifiers or regressors, we would call “predict” to actually get the labels or predicted y values out.</a:t>
            </a:r>
          </a:p>
          <a:p>
            <a:r>
              <a:rPr lang="en-US" dirty="0"/>
              <a:t>That function still works here, but it returns the cluster ID</a:t>
            </a:r>
          </a:p>
          <a:p>
            <a:r>
              <a:rPr lang="en-US" dirty="0"/>
              <a:t>Because we set K = 5, we have clusters 0 through 4</a:t>
            </a:r>
          </a:p>
          <a:p>
            <a:r>
              <a:rPr lang="en-US" dirty="0"/>
              <a:t>predictions = </a:t>
            </a:r>
            <a:r>
              <a:rPr lang="en-US" dirty="0" err="1"/>
              <a:t>clusterer.predict</a:t>
            </a:r>
            <a:r>
              <a:rPr lang="en-US" dirty="0"/>
              <a:t>( instances )</a:t>
            </a:r>
          </a:p>
          <a:p>
            <a:r>
              <a:rPr lang="en-US" dirty="0"/>
              <a:t>predictions == array([4, 4, 4, 4, 4, 4, 4, 4, 4, 4, 4, 4, 4, 4, 4, 4, 4, 4, 4, 4, 0, 0, 0, 0, 0, 0, 0, 0, 0, 0, 0, 0, 0, 0, 0, 0, 0, 0, 0, 0, 2, 2, 2, 2, 2, 2, 2, 2, 2, 2, 2, 2, 2, 2, 2, 2, 2, 2, 2, 2, 3, 3, 3, 3, 3, 3, 3, 3, 3, 3, 3, 3, 3, 3, 3, 3, 3, 3, 3, 3, 1, 1, 1, 1, 1, 1, 1, 1, 1, 1, 1, 1, 1, 1, 1, 1, 1, 1, 1, 1])</a:t>
            </a:r>
          </a:p>
        </p:txBody>
      </p:sp>
    </p:spTree>
    <p:extLst>
      <p:ext uri="{BB962C8B-B14F-4D97-AF65-F5344CB8AC3E}">
        <p14:creationId xmlns:p14="http://schemas.microsoft.com/office/powerpoint/2010/main" val="405008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9D2F-9603-9301-731C-873AC615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C462-2B74-FE6E-287D-82FCB118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Scikit learn refers to the means as “cluster centers”</a:t>
            </a:r>
          </a:p>
          <a:p>
            <a:r>
              <a:rPr lang="en-US" dirty="0"/>
              <a:t>Let’s get them:</a:t>
            </a:r>
            <a:br>
              <a:rPr lang="en-US" dirty="0"/>
            </a:br>
            <a:r>
              <a:rPr lang="en-US" dirty="0" err="1"/>
              <a:t>clusterer.cluster_centers</a:t>
            </a:r>
            <a:r>
              <a:rPr lang="en-US" dirty="0"/>
              <a:t>_</a:t>
            </a:r>
          </a:p>
          <a:p>
            <a:r>
              <a:rPr lang="en-US" dirty="0"/>
              <a:t>Result:</a:t>
            </a:r>
            <a:br>
              <a:rPr lang="en-US" dirty="0"/>
            </a:br>
            <a:r>
              <a:rPr lang="en-US" dirty="0"/>
              <a:t>array(</a:t>
            </a:r>
            <a:br>
              <a:rPr lang="en-US" dirty="0"/>
            </a:br>
            <a:r>
              <a:rPr lang="en-US" dirty="0"/>
              <a:t>	[[29.5       , 52.32162755],</a:t>
            </a:r>
            <a:br>
              <a:rPr lang="en-US" dirty="0"/>
            </a:br>
            <a:r>
              <a:rPr lang="en-US" dirty="0"/>
              <a:t>	[89.5       , 94.3453179 ],</a:t>
            </a:r>
            <a:br>
              <a:rPr lang="en-US" dirty="0"/>
            </a:br>
            <a:r>
              <a:rPr lang="en-US" dirty="0"/>
              <a:t>	[49.5       ,  4.49244002],</a:t>
            </a:r>
            <a:br>
              <a:rPr lang="en-US" dirty="0"/>
            </a:br>
            <a:r>
              <a:rPr lang="en-US" dirty="0"/>
              <a:t>	[69.5       , 74.21279577], </a:t>
            </a:r>
            <a:br>
              <a:rPr lang="en-US" dirty="0"/>
            </a:br>
            <a:r>
              <a:rPr lang="en-US" dirty="0"/>
              <a:t>	[ 9.5       , 22.7466891 ]])</a:t>
            </a:r>
          </a:p>
        </p:txBody>
      </p:sp>
    </p:spTree>
    <p:extLst>
      <p:ext uri="{BB962C8B-B14F-4D97-AF65-F5344CB8AC3E}">
        <p14:creationId xmlns:p14="http://schemas.microsoft.com/office/powerpoint/2010/main" val="115756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C9D8-899D-6366-340D-871FE281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unsupervised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4EAA-EC9A-E365-77EF-ED7BDF85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it’s machine learning without a target</a:t>
            </a:r>
          </a:p>
          <a:p>
            <a:r>
              <a:rPr lang="en-US" dirty="0"/>
              <a:t>This seems confusing at first</a:t>
            </a:r>
          </a:p>
          <a:p>
            <a:r>
              <a:rPr lang="en-US" dirty="0"/>
              <a:t>We’ve thought of machine learning algorithms as “teach the computer to predict something”</a:t>
            </a:r>
          </a:p>
          <a:p>
            <a:r>
              <a:rPr lang="en-US" dirty="0"/>
              <a:t>And obviously there needs to be something to predict.</a:t>
            </a:r>
          </a:p>
          <a:p>
            <a:r>
              <a:rPr lang="en-US" dirty="0"/>
              <a:t>What else would we do without a label?</a:t>
            </a:r>
          </a:p>
        </p:txBody>
      </p:sp>
    </p:spTree>
    <p:extLst>
      <p:ext uri="{BB962C8B-B14F-4D97-AF65-F5344CB8AC3E}">
        <p14:creationId xmlns:p14="http://schemas.microsoft.com/office/powerpoint/2010/main" val="2122730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ED55-BAD9-1213-BEA9-54DE7FB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4F47-FEA5-90A5-87C2-084BEB9C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hard to visualize clusters in more than 2 dimensions. </a:t>
            </a:r>
          </a:p>
          <a:p>
            <a:r>
              <a:rPr lang="en-US" dirty="0"/>
              <a:t>It’s possible to “project” a higher dimensional figure down into 2 dimensions using techniques like principal components analysis (PCA). </a:t>
            </a:r>
          </a:p>
          <a:p>
            <a:r>
              <a:rPr lang="en-US" dirty="0"/>
              <a:t>However, for now, let’s stick with 2D scatter plots that show each cluster in a different color. </a:t>
            </a:r>
          </a:p>
        </p:txBody>
      </p:sp>
    </p:spTree>
    <p:extLst>
      <p:ext uri="{BB962C8B-B14F-4D97-AF65-F5344CB8AC3E}">
        <p14:creationId xmlns:p14="http://schemas.microsoft.com/office/powerpoint/2010/main" val="1074653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73CE-DBBE-75F8-3E32-03E3AC5C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AE00-8C56-4C1E-8491-AE257710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five clusters, so let’s use five colors, one for each:</a:t>
            </a:r>
            <a:br>
              <a:rPr lang="en-US" dirty="0"/>
            </a:br>
            <a:r>
              <a:rPr lang="en-US" dirty="0"/>
              <a:t>colors = [ 'red', 'blue', 'orange', 'green', 'violet’ ]</a:t>
            </a:r>
          </a:p>
          <a:p>
            <a:r>
              <a:rPr lang="en-US" dirty="0"/>
              <a:t>We need to assign each cluster label one of these colors. Let’s use “map” to match each cluster id to one of the colors above:</a:t>
            </a:r>
            <a:br>
              <a:rPr lang="en-US" dirty="0"/>
            </a:br>
            <a:r>
              <a:rPr lang="en-US" dirty="0" err="1"/>
              <a:t>instance_colors</a:t>
            </a:r>
            <a:r>
              <a:rPr lang="en-US" dirty="0"/>
              <a:t> = \</a:t>
            </a:r>
            <a:br>
              <a:rPr lang="en-US" dirty="0"/>
            </a:br>
            <a:r>
              <a:rPr lang="en-US" dirty="0"/>
              <a:t>	list( map( lambda </a:t>
            </a:r>
            <a:r>
              <a:rPr lang="en-US" dirty="0" err="1"/>
              <a:t>cluster_id</a:t>
            </a:r>
            <a:r>
              <a:rPr lang="en-US" dirty="0"/>
              <a:t>: colors[</a:t>
            </a:r>
            <a:r>
              <a:rPr lang="en-US" dirty="0" err="1"/>
              <a:t>cluster_id</a:t>
            </a:r>
            <a:r>
              <a:rPr lang="en-US" dirty="0"/>
              <a:t>], predictions ) )</a:t>
            </a:r>
          </a:p>
          <a:p>
            <a:r>
              <a:rPr lang="en-US" dirty="0"/>
              <a:t>Now, we can draw our scatter plot:</a:t>
            </a:r>
            <a:br>
              <a:rPr lang="en-US" dirty="0"/>
            </a:br>
            <a:r>
              <a:rPr lang="fr-FR" dirty="0" err="1"/>
              <a:t>plt.scatter</a:t>
            </a:r>
            <a:r>
              <a:rPr lang="fr-FR" dirty="0"/>
              <a:t>( instances[:, 0], instances[:, 1], c = </a:t>
            </a:r>
            <a:r>
              <a:rPr lang="fr-FR" dirty="0" err="1"/>
              <a:t>instance_colors</a:t>
            </a:r>
            <a:r>
              <a:rPr lang="fr-FR" dirty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97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3635-4B4D-E4BE-AA40-89113258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column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05AB-4C99-E9CE-B711-A040B069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uses multi-dimensional slice notation</a:t>
            </a:r>
          </a:p>
          <a:p>
            <a:r>
              <a:rPr lang="en-US" dirty="0"/>
              <a:t>To get the zeroth column of a </a:t>
            </a:r>
            <a:r>
              <a:rPr lang="en-US" dirty="0" err="1"/>
              <a:t>numpy</a:t>
            </a:r>
            <a:r>
              <a:rPr lang="en-US" dirty="0"/>
              <a:t> array, we write:</a:t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[:, 0]</a:t>
            </a:r>
          </a:p>
          <a:p>
            <a:r>
              <a:rPr lang="en-US" dirty="0"/>
              <a:t>The colon means “all rows”, the zero means “zeroth column”. </a:t>
            </a:r>
          </a:p>
          <a:p>
            <a:r>
              <a:rPr lang="en-US" dirty="0"/>
              <a:t>By using this slice notation, we don’t have to use “map” again.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0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EF42-E202-2D00-81BB-F61B0442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Colorized clusters</a:t>
            </a:r>
          </a:p>
        </p:txBody>
      </p:sp>
      <p:pic>
        <p:nvPicPr>
          <p:cNvPr id="5" name="Content Placeholder 4" descr="Scatter plot showing each cluster in its own color">
            <a:extLst>
              <a:ext uri="{FF2B5EF4-FFF2-40B4-BE49-F238E27FC236}">
                <a16:creationId xmlns:a16="http://schemas.microsoft.com/office/drawing/2014/main" id="{151B92F3-2696-1D1D-B450-3DA553A28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7" y="1854397"/>
            <a:ext cx="7013829" cy="4638478"/>
          </a:xfrm>
        </p:spPr>
      </p:pic>
    </p:spTree>
    <p:extLst>
      <p:ext uri="{BB962C8B-B14F-4D97-AF65-F5344CB8AC3E}">
        <p14:creationId xmlns:p14="http://schemas.microsoft.com/office/powerpoint/2010/main" val="1736083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7D7E-8744-BCB5-551E-45A92EDA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compared to what you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7732-7FC4-2138-8D28-8E411063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use clusters in pipelines</a:t>
            </a:r>
          </a:p>
          <a:p>
            <a:r>
              <a:rPr lang="en-US" dirty="0"/>
              <a:t>You can cluster pandas </a:t>
            </a:r>
            <a:r>
              <a:rPr lang="en-US" dirty="0" err="1"/>
              <a:t>dataframes</a:t>
            </a:r>
            <a:r>
              <a:rPr lang="en-US" dirty="0"/>
              <a:t> (if all the features are numeric)</a:t>
            </a:r>
          </a:p>
          <a:p>
            <a:r>
              <a:rPr lang="en-US" dirty="0"/>
              <a:t>You can save </a:t>
            </a:r>
            <a:r>
              <a:rPr lang="en-US" dirty="0" err="1"/>
              <a:t>clusterers</a:t>
            </a:r>
            <a:r>
              <a:rPr lang="en-US" dirty="0"/>
              <a:t> in pickles</a:t>
            </a:r>
          </a:p>
          <a:p>
            <a:r>
              <a:rPr lang="en-US" dirty="0"/>
              <a:t>Because you understand estimators, you understand how to use </a:t>
            </a:r>
            <a:r>
              <a:rPr lang="en-US" dirty="0" err="1"/>
              <a:t>clusterers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It’s challenging to use them with </a:t>
            </a:r>
            <a:r>
              <a:rPr lang="en-US" dirty="0" err="1"/>
              <a:t>GridSearchCV</a:t>
            </a:r>
            <a:r>
              <a:rPr lang="en-US" dirty="0"/>
              <a:t>, however. Their scoring works a bit different, and you can’t just pass a convenient clustering metric to the searcher. </a:t>
            </a:r>
          </a:p>
          <a:p>
            <a:r>
              <a:rPr lang="en-US" dirty="0"/>
              <a:t>You can use </a:t>
            </a:r>
            <a:r>
              <a:rPr lang="en-US" dirty="0" err="1"/>
              <a:t>GridSearchCV</a:t>
            </a:r>
            <a:r>
              <a:rPr lang="en-US" dirty="0"/>
              <a:t>, it’s just not ideal (can’t choose scoring)</a:t>
            </a:r>
          </a:p>
        </p:txBody>
      </p:sp>
    </p:spTree>
    <p:extLst>
      <p:ext uri="{BB962C8B-B14F-4D97-AF65-F5344CB8AC3E}">
        <p14:creationId xmlns:p14="http://schemas.microsoft.com/office/powerpoint/2010/main" val="2307634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D23BF7E-15C5-720A-6B62-36ED35E4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C84E6-2CE7-2176-0963-2059286C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6073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D427-BDE0-F473-09C0-24C1EC2D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look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3B28-C07A-55DE-7F09-C11A86C3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clusters we just generated look perfect.</a:t>
            </a:r>
          </a:p>
          <a:p>
            <a:r>
              <a:rPr lang="en-US" dirty="0"/>
              <a:t>Is that always the case?</a:t>
            </a:r>
          </a:p>
          <a:p>
            <a:r>
              <a:rPr lang="en-US" dirty="0"/>
              <a:t>Take a look for yourself:</a:t>
            </a:r>
            <a:br>
              <a:rPr lang="en-US" dirty="0"/>
            </a:br>
            <a:r>
              <a:rPr lang="en-US" dirty="0">
                <a:hlinkClick r:id="rId2"/>
              </a:rPr>
              <a:t>https://scikit-learn.org/stable/modules/clustering.html</a:t>
            </a:r>
            <a:endParaRPr lang="en-US" dirty="0"/>
          </a:p>
          <a:p>
            <a:r>
              <a:rPr lang="en-US" dirty="0"/>
              <a:t>Notice that the </a:t>
            </a:r>
            <a:r>
              <a:rPr lang="en-US" dirty="0" err="1"/>
              <a:t>KMeans</a:t>
            </a:r>
            <a:r>
              <a:rPr lang="en-US" dirty="0"/>
              <a:t> implementation (called “Minibatch </a:t>
            </a:r>
            <a:r>
              <a:rPr lang="en-US" dirty="0" err="1"/>
              <a:t>KMeans</a:t>
            </a:r>
            <a:r>
              <a:rPr lang="en-US" dirty="0"/>
              <a:t>”) breaks on certain patterns. Concentric circles for example don’t work (because we look for clusters with tight Euclidean distance)</a:t>
            </a:r>
          </a:p>
        </p:txBody>
      </p:sp>
    </p:spTree>
    <p:extLst>
      <p:ext uri="{BB962C8B-B14F-4D97-AF65-F5344CB8AC3E}">
        <p14:creationId xmlns:p14="http://schemas.microsoft.com/office/powerpoint/2010/main" val="1848836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F43D-D6A8-A365-7C81-F26DDEE7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good vs. bad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F3B9-553D-2A37-6472-5135BA53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set of clusters good or bad</a:t>
            </a:r>
          </a:p>
          <a:p>
            <a:r>
              <a:rPr lang="en-US" dirty="0"/>
              <a:t>We can clearly see that clustering two is worse than number one, but we need a way of mathematically determining this. </a:t>
            </a:r>
          </a:p>
          <a:p>
            <a:r>
              <a:rPr lang="en-US" dirty="0"/>
              <a:t>[What do you think?]</a:t>
            </a:r>
          </a:p>
        </p:txBody>
      </p:sp>
    </p:spTree>
    <p:extLst>
      <p:ext uri="{BB962C8B-B14F-4D97-AF65-F5344CB8AC3E}">
        <p14:creationId xmlns:p14="http://schemas.microsoft.com/office/powerpoint/2010/main" val="2190839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2379-5EDD-0982-3130-F505BC15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versus bad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D96D-1C0C-BC6B-40D0-67D26CC8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concepts that relate to the quality of clusters:</a:t>
            </a:r>
          </a:p>
          <a:p>
            <a:r>
              <a:rPr lang="en-US" dirty="0"/>
              <a:t>Separation: how far apart clusters are (sometimes the compliment is called “coupling”)</a:t>
            </a:r>
          </a:p>
          <a:p>
            <a:r>
              <a:rPr lang="en-US" dirty="0"/>
              <a:t>Cohesion: how close the points within a cluster are together</a:t>
            </a:r>
          </a:p>
          <a:p>
            <a:r>
              <a:rPr lang="en-US" dirty="0"/>
              <a:t>Ideally, we want low coupling and high cohesion</a:t>
            </a:r>
          </a:p>
          <a:p>
            <a:r>
              <a:rPr lang="en-US" dirty="0"/>
              <a:t>That is, we want the points in a cluster to be very tight and close together, and we want that cluster to be far from other clusters. </a:t>
            </a:r>
          </a:p>
          <a:p>
            <a:r>
              <a:rPr lang="en-US" dirty="0"/>
              <a:t>[you might remember these concepts from software engineering. What did they mean there?]</a:t>
            </a:r>
          </a:p>
        </p:txBody>
      </p:sp>
    </p:spTree>
    <p:extLst>
      <p:ext uri="{BB962C8B-B14F-4D97-AF65-F5344CB8AC3E}">
        <p14:creationId xmlns:p14="http://schemas.microsoft.com/office/powerpoint/2010/main" val="705653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E69D-D1CA-B315-4BC9-54B9EB4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BBEE-A70C-BDF5-7EA3-734A9B7A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is defined as the average distance between all the pairs of points in a cluster. </a:t>
            </a:r>
          </a:p>
          <a:p>
            <a:r>
              <a:rPr lang="en-US" dirty="0"/>
              <a:t>That is: how close are the points (on average)</a:t>
            </a:r>
          </a:p>
          <a:p>
            <a:r>
              <a:rPr lang="en-US" dirty="0"/>
              <a:t>How would you define this mathematically?</a:t>
            </a:r>
          </a:p>
          <a:p>
            <a:r>
              <a:rPr lang="en-US" dirty="0"/>
              <a:t>[class]</a:t>
            </a:r>
          </a:p>
        </p:txBody>
      </p:sp>
    </p:spTree>
    <p:extLst>
      <p:ext uri="{BB962C8B-B14F-4D97-AF65-F5344CB8AC3E}">
        <p14:creationId xmlns:p14="http://schemas.microsoft.com/office/powerpoint/2010/main" val="13177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85F-27AC-967C-EAAF-11177D97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55D4-97A5-9C64-8AB2-AD30E5E2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is more like “pattern recognition”</a:t>
            </a:r>
          </a:p>
          <a:p>
            <a:r>
              <a:rPr lang="en-US" dirty="0"/>
              <a:t>The idea is to notice relationships in the data without necessarily having an idea of what you’re looking for up front.</a:t>
            </a:r>
          </a:p>
          <a:p>
            <a:r>
              <a:rPr lang="en-US" dirty="0"/>
              <a:t>A simple example: remember those correlation tables we used for project 2 to help us determine which features to use?</a:t>
            </a:r>
          </a:p>
          <a:p>
            <a:r>
              <a:rPr lang="en-US" dirty="0"/>
              <a:t>If we didn’t care about the label, and only wanted to merge features based on their correlation, that would be an example of 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3642773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101B-A783-C150-7F17-8C3AA8BC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(anti) cohesion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656C4-D9EC-F771-2537-24B37B54F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220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simple way to do it is, for a given point in a cluster, compute its distance to every other point. We define this as a function and compute it for every point.</a:t>
                </a:r>
              </a:p>
              <a:p>
                <a:r>
                  <a:rPr lang="en-US" dirty="0"/>
                  <a:t>Math, for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fraction takes the average (we’re ignoring </a:t>
                </a:r>
                <a:r>
                  <a:rPr lang="en-US" dirty="0" err="1"/>
                  <a:t>i</a:t>
                </a:r>
                <a:r>
                  <a:rPr lang="en-US" dirty="0"/>
                  <a:t> == j so we subtract one)</a:t>
                </a:r>
              </a:p>
              <a:p>
                <a:r>
                  <a:rPr lang="en-US" dirty="0"/>
                  <a:t>d(</a:t>
                </a:r>
                <a:r>
                  <a:rPr lang="en-US" dirty="0" err="1"/>
                  <a:t>i</a:t>
                </a:r>
                <a:r>
                  <a:rPr lang="en-US" dirty="0"/>
                  <a:t>, j) is the distance between data points (we can define distance in different ways)</a:t>
                </a:r>
              </a:p>
              <a:p>
                <a:r>
                  <a:rPr lang="en-US" dirty="0"/>
                  <a:t>[How would you write this in code?]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656C4-D9EC-F771-2537-24B37B54F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22000" cy="4667250"/>
              </a:xfrm>
              <a:blipFill>
                <a:blip r:embed="rId2"/>
                <a:stretch>
                  <a:fillRect l="-1005" t="-2089" r="-447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47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B7B2-CE80-4FF2-020B-4C873B2F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cohesion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F694-F61A-8349-5624-DC72EA04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metric really is “anti-cohesion”</a:t>
            </a:r>
          </a:p>
          <a:p>
            <a:r>
              <a:rPr lang="en-US" dirty="0"/>
              <a:t>The bigger the average distance is, the more spaced out our cluster is.</a:t>
            </a:r>
          </a:p>
          <a:p>
            <a:r>
              <a:rPr lang="en-US" dirty="0"/>
              <a:t>So, perhaps “spread” is a better word for this.</a:t>
            </a:r>
          </a:p>
          <a:p>
            <a:r>
              <a:rPr lang="en-US" dirty="0"/>
              <a:t>The more spread we have, the less “good” our set of clusters is.</a:t>
            </a:r>
          </a:p>
          <a:p>
            <a:r>
              <a:rPr lang="en-US" dirty="0"/>
              <a:t>Note: we don’t always get to have good cohesion/narrow spread. Sometimes the data is just spread out. </a:t>
            </a:r>
          </a:p>
          <a:p>
            <a:r>
              <a:rPr lang="en-US" dirty="0"/>
              <a:t>But when we’re comparing clustering algorithms, it makes sense to pick one with lower spread (if everything else is equal)</a:t>
            </a:r>
          </a:p>
        </p:txBody>
      </p:sp>
    </p:spTree>
    <p:extLst>
      <p:ext uri="{BB962C8B-B14F-4D97-AF65-F5344CB8AC3E}">
        <p14:creationId xmlns:p14="http://schemas.microsoft.com/office/powerpoint/2010/main" val="419190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DD6-6BC2-3FF4-5668-BA241EBE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CE530-F98D-C1F7-9CC4-3A3271ACF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Separation is defined between clusters</a:t>
                </a:r>
              </a:p>
              <a:p>
                <a:r>
                  <a:rPr lang="en-US" dirty="0"/>
                  <a:t>How much is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separated from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If you had to measure this, what would you do?</a:t>
                </a:r>
              </a:p>
              <a:p>
                <a:r>
                  <a:rPr lang="en-US" dirty="0"/>
                  <a:t>[I want you to write your own metric]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CE530-F98D-C1F7-9CC4-3A3271ACF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752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DD6-6BC2-3FF4-5668-BA241EBE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separation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CE530-F98D-C1F7-9CC4-3A3271ACF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way we will do it: for a given point, we can compute its average distance from every other point (outside of it’s current cluster).</a:t>
                </a:r>
              </a:p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mr>
                    </m:m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big difference here is the min. </a:t>
                </a:r>
              </a:p>
              <a:p>
                <a:r>
                  <a:rPr lang="en-US" dirty="0"/>
                  <a:t>For all the clusters, we’re computing the average distance between </a:t>
                </a:r>
                <a:r>
                  <a:rPr lang="en-US" dirty="0" err="1"/>
                  <a:t>i</a:t>
                </a:r>
                <a:r>
                  <a:rPr lang="en-US" dirty="0"/>
                  <a:t> and all of its points, and we’re taking the smallest such average distance</a:t>
                </a:r>
              </a:p>
              <a:p>
                <a:r>
                  <a:rPr lang="en-US" dirty="0"/>
                  <a:t>[Code?]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CE530-F98D-C1F7-9CC4-3A3271ACF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05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B5B1-8A2E-F4A5-815F-6BD42734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93F4-1BFE-4059-3C1F-49241E81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clusters are supposed to represent distinct groups of values.</a:t>
            </a:r>
          </a:p>
          <a:p>
            <a:r>
              <a:rPr lang="en-US" dirty="0"/>
              <a:t>For example, suppose we’re using clusters to see where people live.</a:t>
            </a:r>
          </a:p>
          <a:p>
            <a:r>
              <a:rPr lang="en-US" dirty="0"/>
              <a:t>Suppose we’re a restaurant franchise. We want to know where to put the locations.</a:t>
            </a:r>
          </a:p>
          <a:p>
            <a:r>
              <a:rPr lang="en-US" dirty="0"/>
              <a:t>We use clustering so that we can locate our restaurants in groups of people.</a:t>
            </a:r>
          </a:p>
          <a:p>
            <a:r>
              <a:rPr lang="en-US" dirty="0"/>
              <a:t>However, if our clustering algorithm puts a bunch of clusters right next to each other, that would be inefficient for us. </a:t>
            </a:r>
          </a:p>
        </p:txBody>
      </p:sp>
    </p:spTree>
    <p:extLst>
      <p:ext uri="{BB962C8B-B14F-4D97-AF65-F5344CB8AC3E}">
        <p14:creationId xmlns:p14="http://schemas.microsoft.com/office/powerpoint/2010/main" val="3105319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D23BF7E-15C5-720A-6B62-36ED35E4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C84E6-2CE7-2176-0963-2059286C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6746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92C-E307-EE71-A8BA-9E12F6AC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spread and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0540-EB07-0AAD-AB63-BB3B0617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way of measuring spread (a) and separateness (b), we need some way of putting them together</a:t>
            </a:r>
          </a:p>
          <a:p>
            <a:r>
              <a:rPr lang="en-US" dirty="0"/>
              <a:t>There is a metric, the Silhouette coefficient, which does this:</a:t>
            </a:r>
            <a:br>
              <a:rPr lang="en-US" dirty="0"/>
            </a:br>
            <a:r>
              <a:rPr lang="en-US" dirty="0">
                <a:hlinkClick r:id="rId2"/>
              </a:rPr>
              <a:t>https://en.wikipedia.org/wiki/Silhouette_(clustering)</a:t>
            </a:r>
            <a:endParaRPr lang="en-US" dirty="0"/>
          </a:p>
          <a:p>
            <a:r>
              <a:rPr lang="en-US" dirty="0"/>
              <a:t>(this is also where I got the formulae for the previous and following slides)</a:t>
            </a:r>
          </a:p>
          <a:p>
            <a:r>
              <a:rPr lang="en-US" dirty="0"/>
              <a:t>The silhouette coefficient is defined as follows…</a:t>
            </a:r>
          </a:p>
        </p:txBody>
      </p:sp>
    </p:spTree>
    <p:extLst>
      <p:ext uri="{BB962C8B-B14F-4D97-AF65-F5344CB8AC3E}">
        <p14:creationId xmlns:p14="http://schemas.microsoft.com/office/powerpoint/2010/main" val="1588785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D317-11C4-5A0F-2129-A5ACC917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B9CFF-5CFE-B33F-78F9-09F77569A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silhouette coefficient is defined in terms of ‘a’ and ‘b’ from the preceding slides</a:t>
                </a:r>
              </a:p>
              <a:p>
                <a:r>
                  <a:rPr lang="en-US" dirty="0"/>
                  <a:t>The silhouette coefficient of a single point (in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Remind me about b and a? What do they represent?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B9CFF-5CFE-B33F-78F9-09F77569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603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D317-11C4-5A0F-2129-A5ACC917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B9CFF-5CFE-B33F-78F9-09F77569A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is spread (distance of cluster). </a:t>
                </a:r>
              </a:p>
              <a:p>
                <a:r>
                  <a:rPr lang="en-US" dirty="0"/>
                  <a:t>b is separation (distance of cluster to other clusters)</a:t>
                </a:r>
              </a:p>
              <a:p>
                <a:r>
                  <a:rPr lang="en-US" dirty="0"/>
                  <a:t>Let’s break down what happens when spread is bigger than separation.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does s(</a:t>
                </a:r>
                <a:r>
                  <a:rPr lang="en-US" dirty="0" err="1"/>
                  <a:t>i</a:t>
                </a:r>
                <a:r>
                  <a:rPr lang="en-US" dirty="0"/>
                  <a:t>) turn into in that case?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B9CFF-5CFE-B33F-78F9-09F77569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483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FB27-5CAE-45B3-264D-B214EBE7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spread is bigger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DBE29-2B5C-8952-0288-44B4C10E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spread is bigger,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 the silhouette coefficient looks like this: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it becomes “separation divided by spread” (minus one) when spread is bigger.</a:t>
                </a:r>
              </a:p>
              <a:p>
                <a:r>
                  <a:rPr lang="en-US" dirty="0"/>
                  <a:t>The separation/spread number is guaranteed to be between 0 and 1 (because separation is smaller)</a:t>
                </a:r>
              </a:p>
              <a:p>
                <a:r>
                  <a:rPr lang="en-US" dirty="0"/>
                  <a:t>Therefore, s will be between -1 and 0 in this case.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DBE29-2B5C-8952-0288-44B4C10E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0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7F93-EF04-3852-C69D-A1AADD3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AE9B-9526-B245-07A0-7CBC8077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form of unsupervised learning is a data mining technique called “association rule mining” (or learning):</a:t>
            </a:r>
            <a:br>
              <a:rPr lang="en-US" dirty="0"/>
            </a:br>
            <a:r>
              <a:rPr lang="en-US" dirty="0">
                <a:hlinkClick r:id="rId2"/>
              </a:rPr>
              <a:t>https://en.wikipedia.org/wiki/Association_rule_learning</a:t>
            </a:r>
            <a:endParaRPr lang="en-US" dirty="0"/>
          </a:p>
          <a:p>
            <a:r>
              <a:rPr lang="en-US" dirty="0"/>
              <a:t>The basic idea: what if every feature were potentially a label and we perform classification for each one?</a:t>
            </a:r>
          </a:p>
          <a:p>
            <a:r>
              <a:rPr lang="en-US" dirty="0"/>
              <a:t>So we could predict whether low pressure and high moisture lead to rain, or whether rain and low pressure lead to high moisture, etc. </a:t>
            </a:r>
          </a:p>
          <a:p>
            <a:r>
              <a:rPr lang="en-US" dirty="0"/>
              <a:t>Let’s take a look.</a:t>
            </a:r>
          </a:p>
        </p:txBody>
      </p:sp>
    </p:spTree>
    <p:extLst>
      <p:ext uri="{BB962C8B-B14F-4D97-AF65-F5344CB8AC3E}">
        <p14:creationId xmlns:p14="http://schemas.microsoft.com/office/powerpoint/2010/main" val="1124686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5F2F-F12E-D6D0-37CA-771C3868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separation is bigger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E39E7-41D7-3B99-1BF3-3454B801C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dirty="0"/>
                  <a:t>When separation is bigger,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 the silhouette coefficient looks like this: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 it becomes “spread over separation” (complimented) when spread is bigger.</a:t>
                </a:r>
              </a:p>
              <a:p>
                <a:r>
                  <a:rPr lang="en-US" dirty="0"/>
                  <a:t>The spread/separation number is guaranteed to be between 0 and 1 (because spread is smaller)</a:t>
                </a:r>
              </a:p>
              <a:p>
                <a:r>
                  <a:rPr lang="en-US" dirty="0"/>
                  <a:t>Therefore, s will be between 0 and +1 in this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E39E7-41D7-3B99-1BF3-3454B801C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03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07D4-655F-6927-23B1-75EF6A5B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these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3630-DBC6-D1B6-9D7B-10B464EA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either the spread is bigger, and we get a number between [-1, 0) </a:t>
            </a:r>
          </a:p>
          <a:p>
            <a:r>
              <a:rPr lang="en-US" dirty="0"/>
              <a:t>Or separation is bigger and we get a number between (0, 1]</a:t>
            </a:r>
          </a:p>
          <a:p>
            <a:r>
              <a:rPr lang="en-US" dirty="0"/>
              <a:t>Or the point is the only point in its cluster, in which case it’s 0</a:t>
            </a:r>
          </a:p>
          <a:p>
            <a:r>
              <a:rPr lang="en-US" dirty="0"/>
              <a:t>So how do we interpret this? What does it represent?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79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CF00-E2D6-AC1C-AD3F-7A0822BA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Silhouette represents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78DE-D67B-71F0-8E4A-29CB3DF9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Silhouette intuitively tells us “how much more separated are clusters from each other than they are spread out” </a:t>
            </a:r>
          </a:p>
          <a:p>
            <a:r>
              <a:rPr lang="en-US" dirty="0"/>
              <a:t>This is basically “goodness” for </a:t>
            </a:r>
            <a:r>
              <a:rPr lang="en-US" dirty="0" err="1"/>
              <a:t>clusterings</a:t>
            </a:r>
            <a:r>
              <a:rPr lang="en-US" dirty="0"/>
              <a:t>. We want a silhouette as close to 1 as possible. </a:t>
            </a:r>
          </a:p>
          <a:p>
            <a:r>
              <a:rPr lang="en-US" dirty="0"/>
              <a:t>We can use Silhouette coefficient to determine which clustering algorithm gives us the best set of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08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E6FD-B10F-F151-96B0-28312523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silhouette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60FF-43BE-671C-6DA0-4AEABFF7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silhouette plot shows the score for each instance in decreasing order.</a:t>
            </a:r>
          </a:p>
          <a:p>
            <a:r>
              <a:rPr lang="en-US" dirty="0"/>
              <a:t>Usually instances are color coded by cluster</a:t>
            </a:r>
          </a:p>
        </p:txBody>
      </p:sp>
      <p:pic>
        <p:nvPicPr>
          <p:cNvPr id="5" name="Picture 4" descr="A silhouette plot and its corresponding scatter plot side by side">
            <a:extLst>
              <a:ext uri="{FF2B5EF4-FFF2-40B4-BE49-F238E27FC236}">
                <a16:creationId xmlns:a16="http://schemas.microsoft.com/office/drawing/2014/main" id="{E54774D1-FEBB-D505-3002-0AFA8FF3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234972"/>
            <a:ext cx="7912100" cy="3076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DCF9D-7F4A-BB16-B80D-DCB39202FE6D}"/>
              </a:ext>
            </a:extLst>
          </p:cNvPr>
          <p:cNvSpPr txBox="1"/>
          <p:nvPr/>
        </p:nvSpPr>
        <p:spPr>
          <a:xfrm>
            <a:off x="749300" y="6488668"/>
            <a:ext cx="902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https://scikit-learn.org/stable/auto_examples/cluster/plot_kmeans_silhouette_analysis.html</a:t>
            </a:r>
          </a:p>
        </p:txBody>
      </p:sp>
    </p:spTree>
    <p:extLst>
      <p:ext uri="{BB962C8B-B14F-4D97-AF65-F5344CB8AC3E}">
        <p14:creationId xmlns:p14="http://schemas.microsoft.com/office/powerpoint/2010/main" val="3176363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CD64-DA1A-6212-1311-2A3DE062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using Silhouette coef.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2EF1-A194-6D17-F098-D6FDDE9D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how with K-means we have to choose how many clusters we have up front?</a:t>
            </a:r>
          </a:p>
          <a:p>
            <a:r>
              <a:rPr lang="en-US" dirty="0"/>
              <a:t>What if we don’t know? What if we’re clustering something like “customer types” where we might want to break them into 3 groups or 30? </a:t>
            </a:r>
          </a:p>
          <a:p>
            <a:r>
              <a:rPr lang="en-US" dirty="0"/>
              <a:t>Here’s where silhouette coefficient helps us optimize. We can let K=range(2,100) (using </a:t>
            </a:r>
            <a:r>
              <a:rPr lang="en-US" dirty="0" err="1"/>
              <a:t>GridSearchCV</a:t>
            </a:r>
            <a:r>
              <a:rPr lang="en-US" dirty="0"/>
              <a:t>) and try all of them.</a:t>
            </a:r>
          </a:p>
        </p:txBody>
      </p:sp>
    </p:spTree>
    <p:extLst>
      <p:ext uri="{BB962C8B-B14F-4D97-AF65-F5344CB8AC3E}">
        <p14:creationId xmlns:p14="http://schemas.microsoft.com/office/powerpoint/2010/main" val="1683095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CD64-DA1A-6212-1311-2A3DE062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using Silhouette coef.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2EF1-A194-6D17-F098-D6FDDE9D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Somewhere in that range will be a number of clusters that maximizes the silhouette coefficient.</a:t>
            </a:r>
          </a:p>
          <a:p>
            <a:r>
              <a:rPr lang="en-US" dirty="0"/>
              <a:t>If we have too many clusters, the distance between clusters will be too close (bad separation, bad silhouette)</a:t>
            </a:r>
          </a:p>
          <a:p>
            <a:r>
              <a:rPr lang="en-US" dirty="0"/>
              <a:t>If we have too few clusters, the clusters will be too spread out (bad cohesion)</a:t>
            </a:r>
          </a:p>
          <a:p>
            <a:r>
              <a:rPr lang="en-US" dirty="0"/>
              <a:t>So there’s an optimum somewhere in that range, where we find the “best” number of clusters. </a:t>
            </a:r>
          </a:p>
        </p:txBody>
      </p:sp>
    </p:spTree>
    <p:extLst>
      <p:ext uri="{BB962C8B-B14F-4D97-AF65-F5344CB8AC3E}">
        <p14:creationId xmlns:p14="http://schemas.microsoft.com/office/powerpoint/2010/main" val="2199490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F7E5-45C7-D42F-9A1F-CDD79D56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AA2-4025-EEBF-0A32-B704121E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Silhouette coefficient is not the only useful metric</a:t>
            </a:r>
          </a:p>
          <a:p>
            <a:r>
              <a:rPr lang="en-US" dirty="0"/>
              <a:t>Notice that some of these shapes would have clusters that generate a bad silhouette score, even if the clustering is excellent:</a:t>
            </a:r>
            <a:br>
              <a:rPr lang="en-US" dirty="0"/>
            </a:br>
            <a:r>
              <a:rPr lang="en-US" dirty="0">
                <a:hlinkClick r:id="rId2"/>
              </a:rPr>
              <a:t>https://scikit-learn.org/stable/modules/clustering.html</a:t>
            </a:r>
            <a:endParaRPr lang="en-US" dirty="0"/>
          </a:p>
          <a:p>
            <a:r>
              <a:rPr lang="en-US" dirty="0"/>
              <a:t>However, for our purposes so far, it’s a useful technique.</a:t>
            </a:r>
          </a:p>
        </p:txBody>
      </p:sp>
    </p:spTree>
    <p:extLst>
      <p:ext uri="{BB962C8B-B14F-4D97-AF65-F5344CB8AC3E}">
        <p14:creationId xmlns:p14="http://schemas.microsoft.com/office/powerpoint/2010/main" val="21964093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D23BF7E-15C5-720A-6B62-36ED35E4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C84E6-2CE7-2176-0963-2059286C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7904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86F46-051D-8AD5-BDCB-898701B4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Let’s look at the project</a:t>
            </a:r>
          </a:p>
        </p:txBody>
      </p:sp>
      <p:pic>
        <p:nvPicPr>
          <p:cNvPr id="21" name="Graphic 6" descr="Eye">
            <a:extLst>
              <a:ext uri="{FF2B5EF4-FFF2-40B4-BE49-F238E27FC236}">
                <a16:creationId xmlns:a16="http://schemas.microsoft.com/office/drawing/2014/main" id="{BD978523-4DB2-2345-68B8-0A5F0D4ED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77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DC2A-6CE2-8ACF-BE23-4D324C1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E903-2FD9-19EB-9487-28BF8896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Publication: Mining association rules between sets of items in large databases. Agrawal, </a:t>
            </a:r>
            <a:r>
              <a:rPr lang="en-US" dirty="0" err="1"/>
              <a:t>Imielinski</a:t>
            </a:r>
            <a:r>
              <a:rPr lang="en-US" dirty="0"/>
              <a:t>, Swami. ACM SIGMOD volume 22, </a:t>
            </a:r>
            <a:r>
              <a:rPr lang="en-US" dirty="0" err="1"/>
              <a:t>iss</a:t>
            </a:r>
            <a:r>
              <a:rPr lang="en-US" dirty="0"/>
              <a:t>. 2</a:t>
            </a:r>
            <a:br>
              <a:rPr lang="en-US" dirty="0"/>
            </a:br>
            <a:r>
              <a:rPr lang="en-US" dirty="0">
                <a:hlinkClick r:id="rId2"/>
              </a:rPr>
              <a:t>https://dl.acm.org/doi/10.1145/170036.170072</a:t>
            </a:r>
            <a:endParaRPr lang="en-US" dirty="0"/>
          </a:p>
          <a:p>
            <a:r>
              <a:rPr lang="en-US" dirty="0"/>
              <a:t>The idea was to look at retail point of sale data to see what items were bought together.</a:t>
            </a:r>
          </a:p>
          <a:p>
            <a:r>
              <a:rPr lang="en-US" dirty="0"/>
              <a:t>The goal was not just to identify correlations, but to determine rules.</a:t>
            </a:r>
          </a:p>
          <a:p>
            <a:r>
              <a:rPr lang="en-US" dirty="0"/>
              <a:t>For example { tomatoes, hamburger buns, onions } =&gt; { hamburger meat } would be a strong implication, that if someone was buying the three thing on the left, they would likely purchase hamburger meat.</a:t>
            </a:r>
          </a:p>
        </p:txBody>
      </p:sp>
    </p:spTree>
    <p:extLst>
      <p:ext uri="{BB962C8B-B14F-4D97-AF65-F5344CB8AC3E}">
        <p14:creationId xmlns:p14="http://schemas.microsoft.com/office/powerpoint/2010/main" val="374878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67D8-9F5E-EC8A-0C74-2425A18D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this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778F-74E8-3750-FBAF-1F18AD86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a supermarket want to know this information?</a:t>
            </a:r>
          </a:p>
          <a:p>
            <a:r>
              <a:rPr lang="en-US" dirty="0"/>
              <a:t>How could they use it to help the shopping experience?</a:t>
            </a:r>
          </a:p>
          <a:p>
            <a:r>
              <a:rPr lang="en-US" dirty="0"/>
              <a:t>[class?]</a:t>
            </a:r>
          </a:p>
          <a:p>
            <a:r>
              <a:rPr lang="en-US" dirty="0"/>
              <a:t>Trick question: they would use it to put the hamburger ingredients as far away from the hamburger as possible (to make you walk through the store and impulse-buy stuff along the way)</a:t>
            </a:r>
          </a:p>
        </p:txBody>
      </p:sp>
    </p:spTree>
    <p:extLst>
      <p:ext uri="{BB962C8B-B14F-4D97-AF65-F5344CB8AC3E}">
        <p14:creationId xmlns:p14="http://schemas.microsoft.com/office/powerpoint/2010/main" val="8087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E71F-C07B-5869-43A6-AF7C4409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do this all the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F808-E3EC-D61C-3C34-3DB1871A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r>
              <a:rPr lang="en-US" dirty="0"/>
              <a:t>Association rule mining sounds like “better classification”</a:t>
            </a:r>
          </a:p>
          <a:p>
            <a:r>
              <a:rPr lang="en-US" dirty="0"/>
              <a:t>Like, not only do we classify the target, we would also presumably figure out which features are the best, too (because they would participate in association rules).</a:t>
            </a:r>
          </a:p>
          <a:p>
            <a:r>
              <a:rPr lang="en-US" dirty="0"/>
              <a:t>Unfortunately, it’s computationally very challenging.</a:t>
            </a:r>
          </a:p>
          <a:p>
            <a:r>
              <a:rPr lang="en-US" dirty="0"/>
              <a:t>There are hyperparameters to optimize to determine how much evidence a rule needs to be reported, and opening yourself up to lots of rules means massive, overwhelming amounts of rules end up getting generated. </a:t>
            </a:r>
          </a:p>
          <a:p>
            <a:r>
              <a:rPr lang="en-US" dirty="0"/>
              <a:t>we’re dealing with powersets here, so exponential space of rules</a:t>
            </a:r>
          </a:p>
        </p:txBody>
      </p:sp>
    </p:spTree>
    <p:extLst>
      <p:ext uri="{BB962C8B-B14F-4D97-AF65-F5344CB8AC3E}">
        <p14:creationId xmlns:p14="http://schemas.microsoft.com/office/powerpoint/2010/main" val="346496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A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9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14494</TotalTime>
  <Words>4262</Words>
  <Application>Microsoft Office PowerPoint</Application>
  <PresentationFormat>Widescreen</PresentationFormat>
  <Paragraphs>361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Georgia Pro Light</vt:lpstr>
      <vt:lpstr>Office Theme</vt:lpstr>
      <vt:lpstr>VaultVTI</vt:lpstr>
      <vt:lpstr>CS 483: Machine Learning</vt:lpstr>
      <vt:lpstr>Prior classes</vt:lpstr>
      <vt:lpstr>This class</vt:lpstr>
      <vt:lpstr>What is unsupervised learning?</vt:lpstr>
      <vt:lpstr>Pattern recognition</vt:lpstr>
      <vt:lpstr>A classic example</vt:lpstr>
      <vt:lpstr>Market basket analysis</vt:lpstr>
      <vt:lpstr>Using this information</vt:lpstr>
      <vt:lpstr>Why don’t we do this all the time?</vt:lpstr>
      <vt:lpstr>Questions?</vt:lpstr>
      <vt:lpstr>Clustering</vt:lpstr>
      <vt:lpstr>Clustering goals</vt:lpstr>
      <vt:lpstr>How good are the clusters?</vt:lpstr>
      <vt:lpstr>What do the dots represent?</vt:lpstr>
      <vt:lpstr>Clustering algorithms</vt:lpstr>
      <vt:lpstr>Questions?</vt:lpstr>
      <vt:lpstr>K-means clustering</vt:lpstr>
      <vt:lpstr>K-means clustering (2)</vt:lpstr>
      <vt:lpstr>K-means process</vt:lpstr>
      <vt:lpstr>K-means process: the assignment step</vt:lpstr>
      <vt:lpstr>K-means process: the update step</vt:lpstr>
      <vt:lpstr>K-means iterations</vt:lpstr>
      <vt:lpstr>Re-assignment</vt:lpstr>
      <vt:lpstr>Let’s keep going: update</vt:lpstr>
      <vt:lpstr>Let’s keep going: assignment</vt:lpstr>
      <vt:lpstr>Finishing up</vt:lpstr>
      <vt:lpstr>The algorithm overview</vt:lpstr>
      <vt:lpstr>Animated example</vt:lpstr>
      <vt:lpstr>Minor notes</vt:lpstr>
      <vt:lpstr>Questions?</vt:lpstr>
      <vt:lpstr>Using K-means </vt:lpstr>
      <vt:lpstr>Generating a dataset</vt:lpstr>
      <vt:lpstr>What’s going on here?</vt:lpstr>
      <vt:lpstr>What’s going on here? (2)</vt:lpstr>
      <vt:lpstr>What does this dataset look like?</vt:lpstr>
      <vt:lpstr>The result</vt:lpstr>
      <vt:lpstr>Clustering that data</vt:lpstr>
      <vt:lpstr>Getting predictions</vt:lpstr>
      <vt:lpstr>What are the means?</vt:lpstr>
      <vt:lpstr>Visualizing the clusters</vt:lpstr>
      <vt:lpstr>Drawing the scatter plot</vt:lpstr>
      <vt:lpstr>Numpy column notation</vt:lpstr>
      <vt:lpstr>Colorized clusters</vt:lpstr>
      <vt:lpstr>Clusters compared to what you already know</vt:lpstr>
      <vt:lpstr>Questions?</vt:lpstr>
      <vt:lpstr>Does this look good?</vt:lpstr>
      <vt:lpstr>Defining good vs. bad clustering</vt:lpstr>
      <vt:lpstr>Good versus bad clustering</vt:lpstr>
      <vt:lpstr>Defining cohesion</vt:lpstr>
      <vt:lpstr>Defining (anti) cohesion (2)</vt:lpstr>
      <vt:lpstr>What does cohesion mean?</vt:lpstr>
      <vt:lpstr>Defining separation</vt:lpstr>
      <vt:lpstr>Defining separation (2)</vt:lpstr>
      <vt:lpstr>Why is this useful?</vt:lpstr>
      <vt:lpstr>Questions?</vt:lpstr>
      <vt:lpstr>Combining spread and separation</vt:lpstr>
      <vt:lpstr>The silhouette coefficient</vt:lpstr>
      <vt:lpstr>The silhouette coefficient</vt:lpstr>
      <vt:lpstr>When spread is bigger</vt:lpstr>
      <vt:lpstr>When separation is bigger</vt:lpstr>
      <vt:lpstr>Combining these views</vt:lpstr>
      <vt:lpstr>What Silhouette represents</vt:lpstr>
      <vt:lpstr>Plotting silhouette scores</vt:lpstr>
      <vt:lpstr>Other ways of using Silhouette coef. </vt:lpstr>
      <vt:lpstr>Other ways of using Silhouette coef. (2) </vt:lpstr>
      <vt:lpstr>Other techniques</vt:lpstr>
      <vt:lpstr>Questions?</vt:lpstr>
      <vt:lpstr>Let’s look at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483: Machine Learning</dc:title>
  <dc:creator>Williams, Grant Stuart</dc:creator>
  <cp:lastModifiedBy>Grant Williams</cp:lastModifiedBy>
  <cp:revision>1</cp:revision>
  <dcterms:created xsi:type="dcterms:W3CDTF">2022-09-30T20:01:25Z</dcterms:created>
  <dcterms:modified xsi:type="dcterms:W3CDTF">2022-10-18T21:59:37Z</dcterms:modified>
</cp:coreProperties>
</file>