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0"/>
  </p:notesMasterIdLst>
  <p:sldIdLst>
    <p:sldId id="258" r:id="rId3"/>
    <p:sldId id="257" r:id="rId4"/>
    <p:sldId id="259" r:id="rId5"/>
    <p:sldId id="260" r:id="rId6"/>
    <p:sldId id="261" r:id="rId7"/>
    <p:sldId id="262" r:id="rId8"/>
    <p:sldId id="264" r:id="rId9"/>
    <p:sldId id="266" r:id="rId10"/>
    <p:sldId id="265" r:id="rId11"/>
    <p:sldId id="263" r:id="rId12"/>
    <p:sldId id="267" r:id="rId13"/>
    <p:sldId id="272" r:id="rId14"/>
    <p:sldId id="273" r:id="rId15"/>
    <p:sldId id="274" r:id="rId16"/>
    <p:sldId id="275" r:id="rId17"/>
    <p:sldId id="277" r:id="rId18"/>
    <p:sldId id="278" r:id="rId19"/>
    <p:sldId id="279" r:id="rId20"/>
    <p:sldId id="286" r:id="rId21"/>
    <p:sldId id="280" r:id="rId22"/>
    <p:sldId id="281" r:id="rId23"/>
    <p:sldId id="282" r:id="rId24"/>
    <p:sldId id="283" r:id="rId25"/>
    <p:sldId id="284" r:id="rId26"/>
    <p:sldId id="285" r:id="rId27"/>
    <p:sldId id="276" r:id="rId28"/>
    <p:sldId id="288" r:id="rId29"/>
    <p:sldId id="289" r:id="rId30"/>
    <p:sldId id="290" r:id="rId31"/>
    <p:sldId id="291" r:id="rId32"/>
    <p:sldId id="292" r:id="rId33"/>
    <p:sldId id="293" r:id="rId34"/>
    <p:sldId id="287" r:id="rId35"/>
    <p:sldId id="294" r:id="rId36"/>
    <p:sldId id="297" r:id="rId37"/>
    <p:sldId id="300" r:id="rId38"/>
    <p:sldId id="268" r:id="rId39"/>
    <p:sldId id="269" r:id="rId40"/>
    <p:sldId id="302" r:id="rId41"/>
    <p:sldId id="270" r:id="rId42"/>
    <p:sldId id="301" r:id="rId43"/>
    <p:sldId id="303" r:id="rId44"/>
    <p:sldId id="298" r:id="rId45"/>
    <p:sldId id="299" r:id="rId46"/>
    <p:sldId id="295" r:id="rId47"/>
    <p:sldId id="296" r:id="rId48"/>
    <p:sldId id="305" r:id="rId49"/>
    <p:sldId id="304" r:id="rId50"/>
    <p:sldId id="306" r:id="rId51"/>
    <p:sldId id="307" r:id="rId52"/>
    <p:sldId id="309" r:id="rId53"/>
    <p:sldId id="345" r:id="rId54"/>
    <p:sldId id="330" r:id="rId55"/>
    <p:sldId id="347" r:id="rId56"/>
    <p:sldId id="346" r:id="rId57"/>
    <p:sldId id="348" r:id="rId58"/>
    <p:sldId id="271" r:id="rId59"/>
    <p:sldId id="310" r:id="rId60"/>
    <p:sldId id="312" r:id="rId61"/>
    <p:sldId id="313" r:id="rId62"/>
    <p:sldId id="335" r:id="rId63"/>
    <p:sldId id="336" r:id="rId64"/>
    <p:sldId id="337" r:id="rId65"/>
    <p:sldId id="334" r:id="rId66"/>
    <p:sldId id="314" r:id="rId67"/>
    <p:sldId id="333" r:id="rId68"/>
    <p:sldId id="332" r:id="rId69"/>
    <p:sldId id="315" r:id="rId70"/>
    <p:sldId id="338" r:id="rId71"/>
    <p:sldId id="311" r:id="rId72"/>
    <p:sldId id="340" r:id="rId73"/>
    <p:sldId id="308" r:id="rId74"/>
    <p:sldId id="339" r:id="rId75"/>
    <p:sldId id="342" r:id="rId76"/>
    <p:sldId id="343" r:id="rId77"/>
    <p:sldId id="344" r:id="rId78"/>
    <p:sldId id="34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30CBC-52D7-43AD-8C77-663D9539EFD9}" v="4355" dt="2022-10-18T23:08:59.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7" autoAdjust="0"/>
  </p:normalViewPr>
  <p:slideViewPr>
    <p:cSldViewPr snapToGrid="0">
      <p:cViewPr>
        <p:scale>
          <a:sx n="66" d="100"/>
          <a:sy n="66" d="100"/>
        </p:scale>
        <p:origin x="12"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 Grant Stuart" userId="f6ad34c1-fb10-452f-ae50-8e7debb26ea5" providerId="ADAL" clId="{24E30CBC-52D7-43AD-8C77-663D9539EFD9}"/>
    <pc:docChg chg="undo custSel addSld delSld modSld sldOrd">
      <pc:chgData name="Williams, Grant Stuart" userId="f6ad34c1-fb10-452f-ae50-8e7debb26ea5" providerId="ADAL" clId="{24E30CBC-52D7-43AD-8C77-663D9539EFD9}" dt="2022-10-12T03:45:22.609" v="27288" actId="20577"/>
      <pc:docMkLst>
        <pc:docMk/>
      </pc:docMkLst>
      <pc:sldChg chg="modSp new del mod">
        <pc:chgData name="Williams, Grant Stuart" userId="f6ad34c1-fb10-452f-ae50-8e7debb26ea5" providerId="ADAL" clId="{24E30CBC-52D7-43AD-8C77-663D9539EFD9}" dt="2022-09-30T20:01:52.760" v="30" actId="47"/>
        <pc:sldMkLst>
          <pc:docMk/>
          <pc:sldMk cId="1795306895" sldId="256"/>
        </pc:sldMkLst>
        <pc:spChg chg="mod">
          <ac:chgData name="Williams, Grant Stuart" userId="f6ad34c1-fb10-452f-ae50-8e7debb26ea5" providerId="ADAL" clId="{24E30CBC-52D7-43AD-8C77-663D9539EFD9}" dt="2022-09-30T20:01:31.553" v="1" actId="20577"/>
          <ac:spMkLst>
            <pc:docMk/>
            <pc:sldMk cId="1795306895" sldId="256"/>
            <ac:spMk id="2" creationId="{9C7A73FE-12AE-E694-D42F-C88E39896EC5}"/>
          </ac:spMkLst>
        </pc:spChg>
        <pc:spChg chg="mod">
          <ac:chgData name="Williams, Grant Stuart" userId="f6ad34c1-fb10-452f-ae50-8e7debb26ea5" providerId="ADAL" clId="{24E30CBC-52D7-43AD-8C77-663D9539EFD9}" dt="2022-09-30T20:01:31.950" v="2" actId="20577"/>
          <ac:spMkLst>
            <pc:docMk/>
            <pc:sldMk cId="1795306895" sldId="256"/>
            <ac:spMk id="3" creationId="{8966254B-CD7D-EC5C-4511-B749CCF9F812}"/>
          </ac:spMkLst>
        </pc:spChg>
      </pc:sldChg>
      <pc:sldChg chg="modSp new mod">
        <pc:chgData name="Williams, Grant Stuart" userId="f6ad34c1-fb10-452f-ae50-8e7debb26ea5" providerId="ADAL" clId="{24E30CBC-52D7-43AD-8C77-663D9539EFD9}" dt="2022-10-11T22:00:46.631" v="24618" actId="20577"/>
        <pc:sldMkLst>
          <pc:docMk/>
          <pc:sldMk cId="223177646" sldId="257"/>
        </pc:sldMkLst>
        <pc:spChg chg="mod">
          <ac:chgData name="Williams, Grant Stuart" userId="f6ad34c1-fb10-452f-ae50-8e7debb26ea5" providerId="ADAL" clId="{24E30CBC-52D7-43AD-8C77-663D9539EFD9}" dt="2022-10-11T22:00:29.132" v="24535" actId="20577"/>
          <ac:spMkLst>
            <pc:docMk/>
            <pc:sldMk cId="223177646" sldId="257"/>
            <ac:spMk id="2" creationId="{D09A526E-190B-4750-760D-C70AA1E845B5}"/>
          </ac:spMkLst>
        </pc:spChg>
        <pc:spChg chg="mod">
          <ac:chgData name="Williams, Grant Stuart" userId="f6ad34c1-fb10-452f-ae50-8e7debb26ea5" providerId="ADAL" clId="{24E30CBC-52D7-43AD-8C77-663D9539EFD9}" dt="2022-10-11T22:00:46.631" v="24618" actId="20577"/>
          <ac:spMkLst>
            <pc:docMk/>
            <pc:sldMk cId="223177646" sldId="257"/>
            <ac:spMk id="3" creationId="{5BFD41B3-D64F-BE74-A3D4-594559CE6A66}"/>
          </ac:spMkLst>
        </pc:spChg>
      </pc:sldChg>
      <pc:sldChg chg="addSp delSp modSp add del mod setBg delDesignElem">
        <pc:chgData name="Williams, Grant Stuart" userId="f6ad34c1-fb10-452f-ae50-8e7debb26ea5" providerId="ADAL" clId="{24E30CBC-52D7-43AD-8C77-663D9539EFD9}" dt="2022-10-11T22:00:23.472" v="24524" actId="20577"/>
        <pc:sldMkLst>
          <pc:docMk/>
          <pc:sldMk cId="842340929" sldId="258"/>
        </pc:sldMkLst>
        <pc:spChg chg="mod">
          <ac:chgData name="Williams, Grant Stuart" userId="f6ad34c1-fb10-452f-ae50-8e7debb26ea5" providerId="ADAL" clId="{24E30CBC-52D7-43AD-8C77-663D9539EFD9}" dt="2022-10-11T22:00:23.472" v="24524" actId="20577"/>
          <ac:spMkLst>
            <pc:docMk/>
            <pc:sldMk cId="842340929" sldId="258"/>
            <ac:spMk id="3" creationId="{DB220B70-4D50-5140-0276-47EAEE6485ED}"/>
          </ac:spMkLst>
        </pc:spChg>
        <pc:spChg chg="add del">
          <ac:chgData name="Williams, Grant Stuart" userId="f6ad34c1-fb10-452f-ae50-8e7debb26ea5" providerId="ADAL" clId="{24E30CBC-52D7-43AD-8C77-663D9539EFD9}" dt="2022-09-30T20:01:42.100" v="6"/>
          <ac:spMkLst>
            <pc:docMk/>
            <pc:sldMk cId="842340929" sldId="258"/>
            <ac:spMk id="16" creationId="{FF4F1B1F-38C9-4BA3-8793-E2B6FC978C0A}"/>
          </ac:spMkLst>
        </pc:spChg>
        <pc:picChg chg="mod">
          <ac:chgData name="Williams, Grant Stuart" userId="f6ad34c1-fb10-452f-ae50-8e7debb26ea5" providerId="ADAL" clId="{24E30CBC-52D7-43AD-8C77-663D9539EFD9}" dt="2022-10-11T22:00:06.061" v="24468" actId="1076"/>
          <ac:picMkLst>
            <pc:docMk/>
            <pc:sldMk cId="842340929" sldId="258"/>
            <ac:picMk id="17" creationId="{D16D390C-3BAA-9005-4001-47DA92EFF5A2}"/>
          </ac:picMkLst>
        </pc:picChg>
        <pc:cxnChg chg="add del">
          <ac:chgData name="Williams, Grant Stuart" userId="f6ad34c1-fb10-452f-ae50-8e7debb26ea5" providerId="ADAL" clId="{24E30CBC-52D7-43AD-8C77-663D9539EFD9}" dt="2022-09-30T20:01:42.100" v="6"/>
          <ac:cxnSpMkLst>
            <pc:docMk/>
            <pc:sldMk cId="842340929" sldId="258"/>
            <ac:cxnSpMk id="18" creationId="{6B5C80BC-C547-4FD8-9B68-6A9207F08580}"/>
          </ac:cxnSpMkLst>
        </pc:cxnChg>
      </pc:sldChg>
      <pc:sldChg chg="modSp new mod">
        <pc:chgData name="Williams, Grant Stuart" userId="f6ad34c1-fb10-452f-ae50-8e7debb26ea5" providerId="ADAL" clId="{24E30CBC-52D7-43AD-8C77-663D9539EFD9}" dt="2022-10-11T22:01:43.636" v="24831" actId="20577"/>
        <pc:sldMkLst>
          <pc:docMk/>
          <pc:sldMk cId="4806774" sldId="259"/>
        </pc:sldMkLst>
        <pc:spChg chg="mod">
          <ac:chgData name="Williams, Grant Stuart" userId="f6ad34c1-fb10-452f-ae50-8e7debb26ea5" providerId="ADAL" clId="{24E30CBC-52D7-43AD-8C77-663D9539EFD9}" dt="2022-09-30T21:42:32.881" v="244" actId="20577"/>
          <ac:spMkLst>
            <pc:docMk/>
            <pc:sldMk cId="4806774" sldId="259"/>
            <ac:spMk id="2" creationId="{003B93C3-6540-E407-1168-5217A4511CF1}"/>
          </ac:spMkLst>
        </pc:spChg>
        <pc:spChg chg="mod">
          <ac:chgData name="Williams, Grant Stuart" userId="f6ad34c1-fb10-452f-ae50-8e7debb26ea5" providerId="ADAL" clId="{24E30CBC-52D7-43AD-8C77-663D9539EFD9}" dt="2022-10-11T22:01:43.636" v="24831" actId="20577"/>
          <ac:spMkLst>
            <pc:docMk/>
            <pc:sldMk cId="4806774" sldId="259"/>
            <ac:spMk id="3" creationId="{10F678B6-C47F-C15A-F3A5-9C260C616325}"/>
          </ac:spMkLst>
        </pc:spChg>
      </pc:sldChg>
      <pc:sldChg chg="addSp delSp modSp new mod setBg">
        <pc:chgData name="Williams, Grant Stuart" userId="f6ad34c1-fb10-452f-ae50-8e7debb26ea5" providerId="ADAL" clId="{24E30CBC-52D7-43AD-8C77-663D9539EFD9}" dt="2022-10-11T22:02:10.570" v="24849" actId="26606"/>
        <pc:sldMkLst>
          <pc:docMk/>
          <pc:sldMk cId="1186355183" sldId="260"/>
        </pc:sldMkLst>
        <pc:spChg chg="mod">
          <ac:chgData name="Williams, Grant Stuart" userId="f6ad34c1-fb10-452f-ae50-8e7debb26ea5" providerId="ADAL" clId="{24E30CBC-52D7-43AD-8C77-663D9539EFD9}" dt="2022-10-11T22:02:10.570" v="24849" actId="26606"/>
          <ac:spMkLst>
            <pc:docMk/>
            <pc:sldMk cId="1186355183" sldId="260"/>
            <ac:spMk id="2" creationId="{9E41D6B9-FDE6-195F-BDAB-1851C9574A27}"/>
          </ac:spMkLst>
        </pc:spChg>
        <pc:spChg chg="del">
          <ac:chgData name="Williams, Grant Stuart" userId="f6ad34c1-fb10-452f-ae50-8e7debb26ea5" providerId="ADAL" clId="{24E30CBC-52D7-43AD-8C77-663D9539EFD9}" dt="2022-10-11T22:02:10.570" v="24849" actId="26606"/>
          <ac:spMkLst>
            <pc:docMk/>
            <pc:sldMk cId="1186355183" sldId="260"/>
            <ac:spMk id="3" creationId="{D4DCFE7F-5DCE-E5D7-7EFA-D0DDD79B8739}"/>
          </ac:spMkLst>
        </pc:spChg>
        <pc:spChg chg="add">
          <ac:chgData name="Williams, Grant Stuart" userId="f6ad34c1-fb10-452f-ae50-8e7debb26ea5" providerId="ADAL" clId="{24E30CBC-52D7-43AD-8C77-663D9539EFD9}" dt="2022-10-11T22:02:10.570" v="24849" actId="26606"/>
          <ac:spMkLst>
            <pc:docMk/>
            <pc:sldMk cId="1186355183" sldId="260"/>
            <ac:spMk id="9" creationId="{C1DD1A8A-57D5-4A81-AD04-532B043C5611}"/>
          </ac:spMkLst>
        </pc:spChg>
        <pc:spChg chg="add">
          <ac:chgData name="Williams, Grant Stuart" userId="f6ad34c1-fb10-452f-ae50-8e7debb26ea5" providerId="ADAL" clId="{24E30CBC-52D7-43AD-8C77-663D9539EFD9}" dt="2022-10-11T22:02:10.570" v="24849" actId="26606"/>
          <ac:spMkLst>
            <pc:docMk/>
            <pc:sldMk cId="1186355183" sldId="260"/>
            <ac:spMk id="11" creationId="{007891EC-4501-44ED-A8C8-B11B6DB767AB}"/>
          </ac:spMkLst>
        </pc:spChg>
        <pc:picChg chg="add">
          <ac:chgData name="Williams, Grant Stuart" userId="f6ad34c1-fb10-452f-ae50-8e7debb26ea5" providerId="ADAL" clId="{24E30CBC-52D7-43AD-8C77-663D9539EFD9}" dt="2022-10-11T22:02:10.570" v="24849" actId="26606"/>
          <ac:picMkLst>
            <pc:docMk/>
            <pc:sldMk cId="1186355183" sldId="260"/>
            <ac:picMk id="5" creationId="{2794B894-95A0-2102-504A-A317F751B4F5}"/>
          </ac:picMkLst>
        </pc:picChg>
      </pc:sldChg>
      <pc:sldChg chg="modSp new del mod">
        <pc:chgData name="Williams, Grant Stuart" userId="f6ad34c1-fb10-452f-ae50-8e7debb26ea5" providerId="ADAL" clId="{24E30CBC-52D7-43AD-8C77-663D9539EFD9}" dt="2022-10-11T22:00:57.332" v="24619" actId="47"/>
        <pc:sldMkLst>
          <pc:docMk/>
          <pc:sldMk cId="2122730070" sldId="260"/>
        </pc:sldMkLst>
        <pc:spChg chg="mod">
          <ac:chgData name="Williams, Grant Stuart" userId="f6ad34c1-fb10-452f-ae50-8e7debb26ea5" providerId="ADAL" clId="{24E30CBC-52D7-43AD-8C77-663D9539EFD9}" dt="2022-09-30T21:57:35.787" v="433" actId="20577"/>
          <ac:spMkLst>
            <pc:docMk/>
            <pc:sldMk cId="2122730070" sldId="260"/>
            <ac:spMk id="2" creationId="{20BDC9D8-899D-6366-340D-871FE2815E9D}"/>
          </ac:spMkLst>
        </pc:spChg>
        <pc:spChg chg="mod">
          <ac:chgData name="Williams, Grant Stuart" userId="f6ad34c1-fb10-452f-ae50-8e7debb26ea5" providerId="ADAL" clId="{24E30CBC-52D7-43AD-8C77-663D9539EFD9}" dt="2022-10-01T02:35:19.173" v="923" actId="20577"/>
          <ac:spMkLst>
            <pc:docMk/>
            <pc:sldMk cId="2122730070" sldId="260"/>
            <ac:spMk id="3" creationId="{42B34EAA-EC9A-E365-77EF-ED7BDF85115B}"/>
          </ac:spMkLst>
        </pc:spChg>
      </pc:sldChg>
      <pc:sldChg chg="addSp modSp new mod">
        <pc:chgData name="Williams, Grant Stuart" userId="f6ad34c1-fb10-452f-ae50-8e7debb26ea5" providerId="ADAL" clId="{24E30CBC-52D7-43AD-8C77-663D9539EFD9}" dt="2022-10-12T02:49:42.631" v="26147" actId="20577"/>
        <pc:sldMkLst>
          <pc:docMk/>
          <pc:sldMk cId="3514016309" sldId="261"/>
        </pc:sldMkLst>
        <pc:spChg chg="mod">
          <ac:chgData name="Williams, Grant Stuart" userId="f6ad34c1-fb10-452f-ae50-8e7debb26ea5" providerId="ADAL" clId="{24E30CBC-52D7-43AD-8C77-663D9539EFD9}" dt="2022-10-11T23:04:52.779" v="24922" actId="20577"/>
          <ac:spMkLst>
            <pc:docMk/>
            <pc:sldMk cId="3514016309" sldId="261"/>
            <ac:spMk id="2" creationId="{50643103-AA78-BA45-FFDB-57DC3ACA8B84}"/>
          </ac:spMkLst>
        </pc:spChg>
        <pc:spChg chg="mod">
          <ac:chgData name="Williams, Grant Stuart" userId="f6ad34c1-fb10-452f-ae50-8e7debb26ea5" providerId="ADAL" clId="{24E30CBC-52D7-43AD-8C77-663D9539EFD9}" dt="2022-10-12T02:49:42.631" v="26147" actId="20577"/>
          <ac:spMkLst>
            <pc:docMk/>
            <pc:sldMk cId="3514016309" sldId="261"/>
            <ac:spMk id="3" creationId="{CEB391E3-443D-9B4F-5347-E91B43996D2B}"/>
          </ac:spMkLst>
        </pc:spChg>
        <pc:graphicFrameChg chg="add mod modGraphic">
          <ac:chgData name="Williams, Grant Stuart" userId="f6ad34c1-fb10-452f-ae50-8e7debb26ea5" providerId="ADAL" clId="{24E30CBC-52D7-43AD-8C77-663D9539EFD9}" dt="2022-10-11T23:10:27.051" v="25073" actId="20577"/>
          <ac:graphicFrameMkLst>
            <pc:docMk/>
            <pc:sldMk cId="3514016309" sldId="261"/>
            <ac:graphicFrameMk id="4" creationId="{9180421D-818C-6EA1-D6E3-BCEBFAAFC623}"/>
          </ac:graphicFrameMkLst>
        </pc:graphicFrameChg>
      </pc:sldChg>
      <pc:sldChg chg="modSp new del mod">
        <pc:chgData name="Williams, Grant Stuart" userId="f6ad34c1-fb10-452f-ae50-8e7debb26ea5" providerId="ADAL" clId="{24E30CBC-52D7-43AD-8C77-663D9539EFD9}" dt="2022-10-11T22:00:57.332" v="24619" actId="47"/>
        <pc:sldMkLst>
          <pc:docMk/>
          <pc:sldMk cId="3642773077" sldId="261"/>
        </pc:sldMkLst>
        <pc:spChg chg="mod">
          <ac:chgData name="Williams, Grant Stuart" userId="f6ad34c1-fb10-452f-ae50-8e7debb26ea5" providerId="ADAL" clId="{24E30CBC-52D7-43AD-8C77-663D9539EFD9}" dt="2022-09-30T22:04:37.278" v="767" actId="20577"/>
          <ac:spMkLst>
            <pc:docMk/>
            <pc:sldMk cId="3642773077" sldId="261"/>
            <ac:spMk id="2" creationId="{ECB7D85F-27AC-967C-EAAF-11177D97AC61}"/>
          </ac:spMkLst>
        </pc:spChg>
        <pc:spChg chg="mod">
          <ac:chgData name="Williams, Grant Stuart" userId="f6ad34c1-fb10-452f-ae50-8e7debb26ea5" providerId="ADAL" clId="{24E30CBC-52D7-43AD-8C77-663D9539EFD9}" dt="2022-10-01T02:48:21.613" v="1359" actId="20577"/>
          <ac:spMkLst>
            <pc:docMk/>
            <pc:sldMk cId="3642773077" sldId="261"/>
            <ac:spMk id="3" creationId="{252D55D4-97A5-9C64-8AB2-AD30E5E291A5}"/>
          </ac:spMkLst>
        </pc:spChg>
      </pc:sldChg>
      <pc:sldChg chg="modSp new mod modAnim">
        <pc:chgData name="Williams, Grant Stuart" userId="f6ad34c1-fb10-452f-ae50-8e7debb26ea5" providerId="ADAL" clId="{24E30CBC-52D7-43AD-8C77-663D9539EFD9}" dt="2022-10-12T02:48:37.321" v="26042"/>
        <pc:sldMkLst>
          <pc:docMk/>
          <pc:sldMk cId="110681761" sldId="262"/>
        </pc:sldMkLst>
        <pc:spChg chg="mod">
          <ac:chgData name="Williams, Grant Stuart" userId="f6ad34c1-fb10-452f-ae50-8e7debb26ea5" providerId="ADAL" clId="{24E30CBC-52D7-43AD-8C77-663D9539EFD9}" dt="2022-10-11T23:14:15.423" v="25614" actId="20577"/>
          <ac:spMkLst>
            <pc:docMk/>
            <pc:sldMk cId="110681761" sldId="262"/>
            <ac:spMk id="2" creationId="{EBEDF954-0262-2D6A-0B3E-B52BFBCDB443}"/>
          </ac:spMkLst>
        </pc:spChg>
        <pc:spChg chg="mod">
          <ac:chgData name="Williams, Grant Stuart" userId="f6ad34c1-fb10-452f-ae50-8e7debb26ea5" providerId="ADAL" clId="{24E30CBC-52D7-43AD-8C77-663D9539EFD9}" dt="2022-10-12T02:48:28.511" v="26041" actId="20577"/>
          <ac:spMkLst>
            <pc:docMk/>
            <pc:sldMk cId="110681761" sldId="262"/>
            <ac:spMk id="3" creationId="{F19E06F8-A227-7F4E-12ED-E9D0C5BE6934}"/>
          </ac:spMkLst>
        </pc:spChg>
      </pc:sldChg>
      <pc:sldChg chg="modSp new del mod">
        <pc:chgData name="Williams, Grant Stuart" userId="f6ad34c1-fb10-452f-ae50-8e7debb26ea5" providerId="ADAL" clId="{24E30CBC-52D7-43AD-8C77-663D9539EFD9}" dt="2022-10-11T22:00:57.332" v="24619" actId="47"/>
        <pc:sldMkLst>
          <pc:docMk/>
          <pc:sldMk cId="1124686558" sldId="262"/>
        </pc:sldMkLst>
        <pc:spChg chg="mod">
          <ac:chgData name="Williams, Grant Stuart" userId="f6ad34c1-fb10-452f-ae50-8e7debb26ea5" providerId="ADAL" clId="{24E30CBC-52D7-43AD-8C77-663D9539EFD9}" dt="2022-10-01T02:56:52.852" v="1385" actId="20577"/>
          <ac:spMkLst>
            <pc:docMk/>
            <pc:sldMk cId="1124686558" sldId="262"/>
            <ac:spMk id="2" creationId="{DF227F93-EF04-3852-C69D-A1AADD3CD6F1}"/>
          </ac:spMkLst>
        </pc:spChg>
        <pc:spChg chg="mod">
          <ac:chgData name="Williams, Grant Stuart" userId="f6ad34c1-fb10-452f-ae50-8e7debb26ea5" providerId="ADAL" clId="{24E30CBC-52D7-43AD-8C77-663D9539EFD9}" dt="2022-10-01T03:12:59.220" v="1946" actId="20577"/>
          <ac:spMkLst>
            <pc:docMk/>
            <pc:sldMk cId="1124686558" sldId="262"/>
            <ac:spMk id="3" creationId="{770DAE9B-9526-B245-07A0-7CBC8077B96E}"/>
          </ac:spMkLst>
        </pc:spChg>
      </pc:sldChg>
      <pc:sldChg chg="addSp delSp modSp new mod setBg">
        <pc:chgData name="Williams, Grant Stuart" userId="f6ad34c1-fb10-452f-ae50-8e7debb26ea5" providerId="ADAL" clId="{24E30CBC-52D7-43AD-8C77-663D9539EFD9}" dt="2022-10-11T23:14:23.745" v="25626" actId="26606"/>
        <pc:sldMkLst>
          <pc:docMk/>
          <pc:sldMk cId="3029120775" sldId="263"/>
        </pc:sldMkLst>
        <pc:spChg chg="mod">
          <ac:chgData name="Williams, Grant Stuart" userId="f6ad34c1-fb10-452f-ae50-8e7debb26ea5" providerId="ADAL" clId="{24E30CBC-52D7-43AD-8C77-663D9539EFD9}" dt="2022-10-11T23:14:23.745" v="25626" actId="26606"/>
          <ac:spMkLst>
            <pc:docMk/>
            <pc:sldMk cId="3029120775" sldId="263"/>
            <ac:spMk id="2" creationId="{072791B9-89C8-A901-8E80-2DF031A9CD02}"/>
          </ac:spMkLst>
        </pc:spChg>
        <pc:spChg chg="del">
          <ac:chgData name="Williams, Grant Stuart" userId="f6ad34c1-fb10-452f-ae50-8e7debb26ea5" providerId="ADAL" clId="{24E30CBC-52D7-43AD-8C77-663D9539EFD9}" dt="2022-10-11T23:14:23.745" v="25626" actId="26606"/>
          <ac:spMkLst>
            <pc:docMk/>
            <pc:sldMk cId="3029120775" sldId="263"/>
            <ac:spMk id="3" creationId="{5932368A-297F-EC84-AF19-A849AECCBDAC}"/>
          </ac:spMkLst>
        </pc:spChg>
        <pc:spChg chg="add">
          <ac:chgData name="Williams, Grant Stuart" userId="f6ad34c1-fb10-452f-ae50-8e7debb26ea5" providerId="ADAL" clId="{24E30CBC-52D7-43AD-8C77-663D9539EFD9}" dt="2022-10-11T23:14:23.745" v="25626" actId="26606"/>
          <ac:spMkLst>
            <pc:docMk/>
            <pc:sldMk cId="3029120775" sldId="263"/>
            <ac:spMk id="9" creationId="{C1DD1A8A-57D5-4A81-AD04-532B043C5611}"/>
          </ac:spMkLst>
        </pc:spChg>
        <pc:spChg chg="add">
          <ac:chgData name="Williams, Grant Stuart" userId="f6ad34c1-fb10-452f-ae50-8e7debb26ea5" providerId="ADAL" clId="{24E30CBC-52D7-43AD-8C77-663D9539EFD9}" dt="2022-10-11T23:14:23.745" v="25626" actId="26606"/>
          <ac:spMkLst>
            <pc:docMk/>
            <pc:sldMk cId="3029120775" sldId="263"/>
            <ac:spMk id="11" creationId="{007891EC-4501-44ED-A8C8-B11B6DB767AB}"/>
          </ac:spMkLst>
        </pc:spChg>
        <pc:picChg chg="add">
          <ac:chgData name="Williams, Grant Stuart" userId="f6ad34c1-fb10-452f-ae50-8e7debb26ea5" providerId="ADAL" clId="{24E30CBC-52D7-43AD-8C77-663D9539EFD9}" dt="2022-10-11T23:14:23.745" v="25626" actId="26606"/>
          <ac:picMkLst>
            <pc:docMk/>
            <pc:sldMk cId="3029120775" sldId="263"/>
            <ac:picMk id="5" creationId="{6F3FA097-259C-B6B1-42F0-9D25E90B7EA6}"/>
          </ac:picMkLst>
        </pc:picChg>
      </pc:sldChg>
      <pc:sldChg chg="modSp new del mod">
        <pc:chgData name="Williams, Grant Stuart" userId="f6ad34c1-fb10-452f-ae50-8e7debb26ea5" providerId="ADAL" clId="{24E30CBC-52D7-43AD-8C77-663D9539EFD9}" dt="2022-10-11T22:00:57.332" v="24619" actId="47"/>
        <pc:sldMkLst>
          <pc:docMk/>
          <pc:sldMk cId="3748787103" sldId="263"/>
        </pc:sldMkLst>
        <pc:spChg chg="mod">
          <ac:chgData name="Williams, Grant Stuart" userId="f6ad34c1-fb10-452f-ae50-8e7debb26ea5" providerId="ADAL" clId="{24E30CBC-52D7-43AD-8C77-663D9539EFD9}" dt="2022-10-01T03:13:25.860" v="1988" actId="20577"/>
          <ac:spMkLst>
            <pc:docMk/>
            <pc:sldMk cId="3748787103" sldId="263"/>
            <ac:spMk id="2" creationId="{A4B4DC2A-6CE2-8ACF-BE23-4D324C1E6342}"/>
          </ac:spMkLst>
        </pc:spChg>
        <pc:spChg chg="mod">
          <ac:chgData name="Williams, Grant Stuart" userId="f6ad34c1-fb10-452f-ae50-8e7debb26ea5" providerId="ADAL" clId="{24E30CBC-52D7-43AD-8C77-663D9539EFD9}" dt="2022-10-01T03:15:58.690" v="2604" actId="20577"/>
          <ac:spMkLst>
            <pc:docMk/>
            <pc:sldMk cId="3748787103" sldId="263"/>
            <ac:spMk id="3" creationId="{9DB2E903-2FD9-19EB-9487-28BF8896BAC8}"/>
          </ac:spMkLst>
        </pc:spChg>
      </pc:sldChg>
      <pc:sldChg chg="modSp new del mod modAnim">
        <pc:chgData name="Williams, Grant Stuart" userId="f6ad34c1-fb10-452f-ae50-8e7debb26ea5" providerId="ADAL" clId="{24E30CBC-52D7-43AD-8C77-663D9539EFD9}" dt="2022-10-11T22:00:57.332" v="24619" actId="47"/>
        <pc:sldMkLst>
          <pc:docMk/>
          <pc:sldMk cId="808744485" sldId="264"/>
        </pc:sldMkLst>
        <pc:spChg chg="mod">
          <ac:chgData name="Williams, Grant Stuart" userId="f6ad34c1-fb10-452f-ae50-8e7debb26ea5" providerId="ADAL" clId="{24E30CBC-52D7-43AD-8C77-663D9539EFD9}" dt="2022-10-01T03:16:03.976" v="2627" actId="20577"/>
          <ac:spMkLst>
            <pc:docMk/>
            <pc:sldMk cId="808744485" sldId="264"/>
            <ac:spMk id="2" creationId="{40D767D8-9F5E-EC8A-0C74-2425A18D8DD9}"/>
          </ac:spMkLst>
        </pc:spChg>
        <pc:spChg chg="mod">
          <ac:chgData name="Williams, Grant Stuart" userId="f6ad34c1-fb10-452f-ae50-8e7debb26ea5" providerId="ADAL" clId="{24E30CBC-52D7-43AD-8C77-663D9539EFD9}" dt="2022-10-01T03:29:23.534" v="2998" actId="20577"/>
          <ac:spMkLst>
            <pc:docMk/>
            <pc:sldMk cId="808744485" sldId="264"/>
            <ac:spMk id="3" creationId="{56F8778F-74E8-3750-FBAF-1F18AD86C288}"/>
          </ac:spMkLst>
        </pc:spChg>
      </pc:sldChg>
      <pc:sldChg chg="modSp new mod">
        <pc:chgData name="Williams, Grant Stuart" userId="f6ad34c1-fb10-452f-ae50-8e7debb26ea5" providerId="ADAL" clId="{24E30CBC-52D7-43AD-8C77-663D9539EFD9}" dt="2022-10-12T03:09:02.927" v="26610" actId="14100"/>
        <pc:sldMkLst>
          <pc:docMk/>
          <pc:sldMk cId="3369384748" sldId="264"/>
        </pc:sldMkLst>
        <pc:spChg chg="mod">
          <ac:chgData name="Williams, Grant Stuart" userId="f6ad34c1-fb10-452f-ae50-8e7debb26ea5" providerId="ADAL" clId="{24E30CBC-52D7-43AD-8C77-663D9539EFD9}" dt="2022-10-12T02:49:12.721" v="26085" actId="1076"/>
          <ac:spMkLst>
            <pc:docMk/>
            <pc:sldMk cId="3369384748" sldId="264"/>
            <ac:spMk id="2" creationId="{A2AF726A-455A-2537-696B-1BDF1854B020}"/>
          </ac:spMkLst>
        </pc:spChg>
        <pc:spChg chg="mod">
          <ac:chgData name="Williams, Grant Stuart" userId="f6ad34c1-fb10-452f-ae50-8e7debb26ea5" providerId="ADAL" clId="{24E30CBC-52D7-43AD-8C77-663D9539EFD9}" dt="2022-10-12T03:09:02.927" v="26610" actId="14100"/>
          <ac:spMkLst>
            <pc:docMk/>
            <pc:sldMk cId="3369384748" sldId="264"/>
            <ac:spMk id="3" creationId="{A1532AC1-0D48-169E-C366-FD554AB514A9}"/>
          </ac:spMkLst>
        </pc:spChg>
      </pc:sldChg>
      <pc:sldChg chg="modSp new mod">
        <pc:chgData name="Williams, Grant Stuart" userId="f6ad34c1-fb10-452f-ae50-8e7debb26ea5" providerId="ADAL" clId="{24E30CBC-52D7-43AD-8C77-663D9539EFD9}" dt="2022-10-12T03:13:44.993" v="27220" actId="20577"/>
        <pc:sldMkLst>
          <pc:docMk/>
          <pc:sldMk cId="511459798" sldId="265"/>
        </pc:sldMkLst>
        <pc:spChg chg="mod">
          <ac:chgData name="Williams, Grant Stuart" userId="f6ad34c1-fb10-452f-ae50-8e7debb26ea5" providerId="ADAL" clId="{24E30CBC-52D7-43AD-8C77-663D9539EFD9}" dt="2022-10-12T03:02:36.560" v="26290" actId="20577"/>
          <ac:spMkLst>
            <pc:docMk/>
            <pc:sldMk cId="511459798" sldId="265"/>
            <ac:spMk id="2" creationId="{E2791EB6-9920-C5C6-2FF1-A908E380CE0E}"/>
          </ac:spMkLst>
        </pc:spChg>
        <pc:spChg chg="mod">
          <ac:chgData name="Williams, Grant Stuart" userId="f6ad34c1-fb10-452f-ae50-8e7debb26ea5" providerId="ADAL" clId="{24E30CBC-52D7-43AD-8C77-663D9539EFD9}" dt="2022-10-12T03:13:44.993" v="27220" actId="20577"/>
          <ac:spMkLst>
            <pc:docMk/>
            <pc:sldMk cId="511459798" sldId="265"/>
            <ac:spMk id="3" creationId="{D1C13787-59AE-DD2F-6F7A-361D8985D275}"/>
          </ac:spMkLst>
        </pc:spChg>
      </pc:sldChg>
      <pc:sldChg chg="addSp delSp modSp new del mod setBg">
        <pc:chgData name="Williams, Grant Stuart" userId="f6ad34c1-fb10-452f-ae50-8e7debb26ea5" providerId="ADAL" clId="{24E30CBC-52D7-43AD-8C77-663D9539EFD9}" dt="2022-10-11T22:00:57.332" v="24619" actId="47"/>
        <pc:sldMkLst>
          <pc:docMk/>
          <pc:sldMk cId="3150772558" sldId="265"/>
        </pc:sldMkLst>
        <pc:spChg chg="mod">
          <ac:chgData name="Williams, Grant Stuart" userId="f6ad34c1-fb10-452f-ae50-8e7debb26ea5" providerId="ADAL" clId="{24E30CBC-52D7-43AD-8C77-663D9539EFD9}" dt="2022-10-01T03:16:12.465" v="2639" actId="26606"/>
          <ac:spMkLst>
            <pc:docMk/>
            <pc:sldMk cId="3150772558" sldId="265"/>
            <ac:spMk id="2" creationId="{423C84E6-2CE7-2176-0963-2059286C1250}"/>
          </ac:spMkLst>
        </pc:spChg>
        <pc:spChg chg="del">
          <ac:chgData name="Williams, Grant Stuart" userId="f6ad34c1-fb10-452f-ae50-8e7debb26ea5" providerId="ADAL" clId="{24E30CBC-52D7-43AD-8C77-663D9539EFD9}" dt="2022-10-01T03:16:12.465" v="2639" actId="26606"/>
          <ac:spMkLst>
            <pc:docMk/>
            <pc:sldMk cId="3150772558" sldId="265"/>
            <ac:spMk id="3" creationId="{0ED924C2-FC4F-3ED0-20E1-D328DA3E5022}"/>
          </ac:spMkLst>
        </pc:spChg>
        <pc:spChg chg="add">
          <ac:chgData name="Williams, Grant Stuart" userId="f6ad34c1-fb10-452f-ae50-8e7debb26ea5" providerId="ADAL" clId="{24E30CBC-52D7-43AD-8C77-663D9539EFD9}" dt="2022-10-01T03:16:12.465" v="2639" actId="26606"/>
          <ac:spMkLst>
            <pc:docMk/>
            <pc:sldMk cId="3150772558" sldId="265"/>
            <ac:spMk id="9" creationId="{C1DD1A8A-57D5-4A81-AD04-532B043C5611}"/>
          </ac:spMkLst>
        </pc:spChg>
        <pc:spChg chg="add">
          <ac:chgData name="Williams, Grant Stuart" userId="f6ad34c1-fb10-452f-ae50-8e7debb26ea5" providerId="ADAL" clId="{24E30CBC-52D7-43AD-8C77-663D9539EFD9}" dt="2022-10-01T03:16:12.465" v="2639" actId="26606"/>
          <ac:spMkLst>
            <pc:docMk/>
            <pc:sldMk cId="3150772558" sldId="265"/>
            <ac:spMk id="11" creationId="{007891EC-4501-44ED-A8C8-B11B6DB767AB}"/>
          </ac:spMkLst>
        </pc:spChg>
        <pc:picChg chg="add">
          <ac:chgData name="Williams, Grant Stuart" userId="f6ad34c1-fb10-452f-ae50-8e7debb26ea5" providerId="ADAL" clId="{24E30CBC-52D7-43AD-8C77-663D9539EFD9}" dt="2022-10-01T03:16:12.465" v="2639" actId="26606"/>
          <ac:picMkLst>
            <pc:docMk/>
            <pc:sldMk cId="3150772558" sldId="265"/>
            <ac:picMk id="5" creationId="{5D23BF7E-15C5-720A-6B62-36ED35E486AF}"/>
          </ac:picMkLst>
        </pc:picChg>
      </pc:sldChg>
      <pc:sldChg chg="modSp new mod">
        <pc:chgData name="Williams, Grant Stuart" userId="f6ad34c1-fb10-452f-ae50-8e7debb26ea5" providerId="ADAL" clId="{24E30CBC-52D7-43AD-8C77-663D9539EFD9}" dt="2022-10-12T03:12:35.386" v="26974" actId="20577"/>
        <pc:sldMkLst>
          <pc:docMk/>
          <pc:sldMk cId="1245450752" sldId="266"/>
        </pc:sldMkLst>
        <pc:spChg chg="mod">
          <ac:chgData name="Williams, Grant Stuart" userId="f6ad34c1-fb10-452f-ae50-8e7debb26ea5" providerId="ADAL" clId="{24E30CBC-52D7-43AD-8C77-663D9539EFD9}" dt="2022-10-12T03:07:16.312" v="26407" actId="20577"/>
          <ac:spMkLst>
            <pc:docMk/>
            <pc:sldMk cId="1245450752" sldId="266"/>
            <ac:spMk id="2" creationId="{BDA596A7-68E4-F54B-7920-60C32C86CBCE}"/>
          </ac:spMkLst>
        </pc:spChg>
        <pc:spChg chg="mod">
          <ac:chgData name="Williams, Grant Stuart" userId="f6ad34c1-fb10-452f-ae50-8e7debb26ea5" providerId="ADAL" clId="{24E30CBC-52D7-43AD-8C77-663D9539EFD9}" dt="2022-10-12T03:12:35.386" v="26974" actId="20577"/>
          <ac:spMkLst>
            <pc:docMk/>
            <pc:sldMk cId="1245450752" sldId="266"/>
            <ac:spMk id="3" creationId="{A3B323A6-A7FD-72D7-D2C3-97D2F2E09484}"/>
          </ac:spMkLst>
        </pc:spChg>
      </pc:sldChg>
      <pc:sldChg chg="modSp new del mod">
        <pc:chgData name="Williams, Grant Stuart" userId="f6ad34c1-fb10-452f-ae50-8e7debb26ea5" providerId="ADAL" clId="{24E30CBC-52D7-43AD-8C77-663D9539EFD9}" dt="2022-10-11T22:00:57.332" v="24619" actId="47"/>
        <pc:sldMkLst>
          <pc:docMk/>
          <pc:sldMk cId="3464961200" sldId="266"/>
        </pc:sldMkLst>
        <pc:spChg chg="mod">
          <ac:chgData name="Williams, Grant Stuart" userId="f6ad34c1-fb10-452f-ae50-8e7debb26ea5" providerId="ADAL" clId="{24E30CBC-52D7-43AD-8C77-663D9539EFD9}" dt="2022-10-01T03:29:42.234" v="3041" actId="20577"/>
          <ac:spMkLst>
            <pc:docMk/>
            <pc:sldMk cId="3464961200" sldId="266"/>
            <ac:spMk id="2" creationId="{5DEAE71F-C07B-5869-43A6-AF7C4409EF64}"/>
          </ac:spMkLst>
        </pc:spChg>
        <pc:spChg chg="mod">
          <ac:chgData name="Williams, Grant Stuart" userId="f6ad34c1-fb10-452f-ae50-8e7debb26ea5" providerId="ADAL" clId="{24E30CBC-52D7-43AD-8C77-663D9539EFD9}" dt="2022-10-01T03:31:26.362" v="3703" actId="20577"/>
          <ac:spMkLst>
            <pc:docMk/>
            <pc:sldMk cId="3464961200" sldId="266"/>
            <ac:spMk id="3" creationId="{8D6CF808-E3EC-D61C-3C34-3DB1871A5BF1}"/>
          </ac:spMkLst>
        </pc:spChg>
      </pc:sldChg>
      <pc:sldChg chg="modSp new mod">
        <pc:chgData name="Williams, Grant Stuart" userId="f6ad34c1-fb10-452f-ae50-8e7debb26ea5" providerId="ADAL" clId="{24E30CBC-52D7-43AD-8C77-663D9539EFD9}" dt="2022-10-12T03:45:01.079" v="27239" actId="20577"/>
        <pc:sldMkLst>
          <pc:docMk/>
          <pc:sldMk cId="501698087" sldId="267"/>
        </pc:sldMkLst>
        <pc:spChg chg="mod">
          <ac:chgData name="Williams, Grant Stuart" userId="f6ad34c1-fb10-452f-ae50-8e7debb26ea5" providerId="ADAL" clId="{24E30CBC-52D7-43AD-8C77-663D9539EFD9}" dt="2022-10-12T03:45:01.079" v="27239" actId="20577"/>
          <ac:spMkLst>
            <pc:docMk/>
            <pc:sldMk cId="501698087" sldId="267"/>
            <ac:spMk id="2" creationId="{E5E31197-E5B6-7A39-CB88-B83531584334}"/>
          </ac:spMkLst>
        </pc:spChg>
      </pc:sldChg>
      <pc:sldChg chg="modSp new del mod">
        <pc:chgData name="Williams, Grant Stuart" userId="f6ad34c1-fb10-452f-ae50-8e7debb26ea5" providerId="ADAL" clId="{24E30CBC-52D7-43AD-8C77-663D9539EFD9}" dt="2022-10-11T22:00:57.332" v="24619" actId="47"/>
        <pc:sldMkLst>
          <pc:docMk/>
          <pc:sldMk cId="2909683599" sldId="267"/>
        </pc:sldMkLst>
        <pc:spChg chg="mod">
          <ac:chgData name="Williams, Grant Stuart" userId="f6ad34c1-fb10-452f-ae50-8e7debb26ea5" providerId="ADAL" clId="{24E30CBC-52D7-43AD-8C77-663D9539EFD9}" dt="2022-10-01T18:18:43.217" v="3714" actId="20577"/>
          <ac:spMkLst>
            <pc:docMk/>
            <pc:sldMk cId="2909683599" sldId="267"/>
            <ac:spMk id="2" creationId="{68741B6E-7D09-50AB-00B4-67D7AA9B36D1}"/>
          </ac:spMkLst>
        </pc:spChg>
        <pc:spChg chg="mod">
          <ac:chgData name="Williams, Grant Stuart" userId="f6ad34c1-fb10-452f-ae50-8e7debb26ea5" providerId="ADAL" clId="{24E30CBC-52D7-43AD-8C77-663D9539EFD9}" dt="2022-10-01T20:56:41.675" v="4183" actId="20577"/>
          <ac:spMkLst>
            <pc:docMk/>
            <pc:sldMk cId="2909683599" sldId="267"/>
            <ac:spMk id="3" creationId="{4C5CC846-C78A-C599-ECE7-04E3C31DA19A}"/>
          </ac:spMkLst>
        </pc:spChg>
      </pc:sldChg>
      <pc:sldChg chg="modSp new mod">
        <pc:chgData name="Williams, Grant Stuart" userId="f6ad34c1-fb10-452f-ae50-8e7debb26ea5" providerId="ADAL" clId="{24E30CBC-52D7-43AD-8C77-663D9539EFD9}" dt="2022-10-12T03:45:11.979" v="27258" actId="20577"/>
        <pc:sldMkLst>
          <pc:docMk/>
          <pc:sldMk cId="411317997" sldId="268"/>
        </pc:sldMkLst>
        <pc:spChg chg="mod">
          <ac:chgData name="Williams, Grant Stuart" userId="f6ad34c1-fb10-452f-ae50-8e7debb26ea5" providerId="ADAL" clId="{24E30CBC-52D7-43AD-8C77-663D9539EFD9}" dt="2022-10-12T03:45:11.979" v="27258" actId="20577"/>
          <ac:spMkLst>
            <pc:docMk/>
            <pc:sldMk cId="411317997" sldId="268"/>
            <ac:spMk id="2" creationId="{287F9AB3-2B14-6CD8-3C93-BDE4AEFAE6A1}"/>
          </ac:spMkLst>
        </pc:spChg>
      </pc:sldChg>
      <pc:sldChg chg="del">
        <pc:chgData name="Williams, Grant Stuart" userId="f6ad34c1-fb10-452f-ae50-8e7debb26ea5" providerId="ADAL" clId="{24E30CBC-52D7-43AD-8C77-663D9539EFD9}" dt="2022-10-11T22:00:57.332" v="24619" actId="47"/>
        <pc:sldMkLst>
          <pc:docMk/>
          <pc:sldMk cId="2890532605" sldId="268"/>
        </pc:sldMkLst>
      </pc:sldChg>
      <pc:sldChg chg="modSp new del mod">
        <pc:chgData name="Williams, Grant Stuart" userId="f6ad34c1-fb10-452f-ae50-8e7debb26ea5" providerId="ADAL" clId="{24E30CBC-52D7-43AD-8C77-663D9539EFD9}" dt="2022-10-04T23:21:09.891" v="10835" actId="47"/>
        <pc:sldMkLst>
          <pc:docMk/>
          <pc:sldMk cId="1453824074" sldId="269"/>
        </pc:sldMkLst>
        <pc:spChg chg="mod">
          <ac:chgData name="Williams, Grant Stuart" userId="f6ad34c1-fb10-452f-ae50-8e7debb26ea5" providerId="ADAL" clId="{24E30CBC-52D7-43AD-8C77-663D9539EFD9}" dt="2022-10-01T20:54:32.823" v="3933" actId="20577"/>
          <ac:spMkLst>
            <pc:docMk/>
            <pc:sldMk cId="1453824074" sldId="269"/>
            <ac:spMk id="2" creationId="{B036D462-0A97-B27B-5788-229196D4ECA0}"/>
          </ac:spMkLst>
        </pc:spChg>
      </pc:sldChg>
      <pc:sldChg chg="modSp new mod">
        <pc:chgData name="Williams, Grant Stuart" userId="f6ad34c1-fb10-452f-ae50-8e7debb26ea5" providerId="ADAL" clId="{24E30CBC-52D7-43AD-8C77-663D9539EFD9}" dt="2022-10-12T03:45:18.269" v="27281" actId="20577"/>
        <pc:sldMkLst>
          <pc:docMk/>
          <pc:sldMk cId="1848019497" sldId="269"/>
        </pc:sldMkLst>
        <pc:spChg chg="mod">
          <ac:chgData name="Williams, Grant Stuart" userId="f6ad34c1-fb10-452f-ae50-8e7debb26ea5" providerId="ADAL" clId="{24E30CBC-52D7-43AD-8C77-663D9539EFD9}" dt="2022-10-12T03:45:18.269" v="27281" actId="20577"/>
          <ac:spMkLst>
            <pc:docMk/>
            <pc:sldMk cId="1848019497" sldId="269"/>
            <ac:spMk id="2" creationId="{5687DEBA-201D-10EE-3615-D2632758300B}"/>
          </ac:spMkLst>
        </pc:spChg>
      </pc:sldChg>
      <pc:sldChg chg="modSp new del mod ord">
        <pc:chgData name="Williams, Grant Stuart" userId="f6ad34c1-fb10-452f-ae50-8e7debb26ea5" providerId="ADAL" clId="{24E30CBC-52D7-43AD-8C77-663D9539EFD9}" dt="2022-10-04T23:21:10.524" v="10836" actId="47"/>
        <pc:sldMkLst>
          <pc:docMk/>
          <pc:sldMk cId="1226620161" sldId="270"/>
        </pc:sldMkLst>
        <pc:spChg chg="mod">
          <ac:chgData name="Williams, Grant Stuart" userId="f6ad34c1-fb10-452f-ae50-8e7debb26ea5" providerId="ADAL" clId="{24E30CBC-52D7-43AD-8C77-663D9539EFD9}" dt="2022-10-01T20:56:57.401" v="4205" actId="20577"/>
          <ac:spMkLst>
            <pc:docMk/>
            <pc:sldMk cId="1226620161" sldId="270"/>
            <ac:spMk id="2" creationId="{ECEB63B0-F248-3495-E3E9-AEE52DC83787}"/>
          </ac:spMkLst>
        </pc:spChg>
        <pc:spChg chg="mod">
          <ac:chgData name="Williams, Grant Stuart" userId="f6ad34c1-fb10-452f-ae50-8e7debb26ea5" providerId="ADAL" clId="{24E30CBC-52D7-43AD-8C77-663D9539EFD9}" dt="2022-10-01T20:57:01.727" v="4223" actId="20577"/>
          <ac:spMkLst>
            <pc:docMk/>
            <pc:sldMk cId="1226620161" sldId="270"/>
            <ac:spMk id="3" creationId="{DD1C2BF8-DF2E-C2F5-A728-037C2BFB154F}"/>
          </ac:spMkLst>
        </pc:spChg>
      </pc:sldChg>
      <pc:sldChg chg="modSp new mod">
        <pc:chgData name="Williams, Grant Stuart" userId="f6ad34c1-fb10-452f-ae50-8e7debb26ea5" providerId="ADAL" clId="{24E30CBC-52D7-43AD-8C77-663D9539EFD9}" dt="2022-10-12T03:45:22.609" v="27288" actId="20577"/>
        <pc:sldMkLst>
          <pc:docMk/>
          <pc:sldMk cId="1401530475" sldId="270"/>
        </pc:sldMkLst>
        <pc:spChg chg="mod">
          <ac:chgData name="Williams, Grant Stuart" userId="f6ad34c1-fb10-452f-ae50-8e7debb26ea5" providerId="ADAL" clId="{24E30CBC-52D7-43AD-8C77-663D9539EFD9}" dt="2022-10-12T03:45:22.609" v="27288" actId="20577"/>
          <ac:spMkLst>
            <pc:docMk/>
            <pc:sldMk cId="1401530475" sldId="270"/>
            <ac:spMk id="2" creationId="{5E15A13A-A63C-10E6-4B74-7E10E74C1FFF}"/>
          </ac:spMkLst>
        </pc:spChg>
      </pc:sldChg>
      <pc:sldChg chg="addSp modSp new del mod">
        <pc:chgData name="Williams, Grant Stuart" userId="f6ad34c1-fb10-452f-ae50-8e7debb26ea5" providerId="ADAL" clId="{24E30CBC-52D7-43AD-8C77-663D9539EFD9}" dt="2022-10-11T22:00:57.332" v="24619" actId="47"/>
        <pc:sldMkLst>
          <pc:docMk/>
          <pc:sldMk cId="1113229023" sldId="271"/>
        </pc:sldMkLst>
        <pc:spChg chg="mod">
          <ac:chgData name="Williams, Grant Stuart" userId="f6ad34c1-fb10-452f-ae50-8e7debb26ea5" providerId="ADAL" clId="{24E30CBC-52D7-43AD-8C77-663D9539EFD9}" dt="2022-10-01T20:57:06.684" v="4240" actId="20577"/>
          <ac:spMkLst>
            <pc:docMk/>
            <pc:sldMk cId="1113229023" sldId="271"/>
            <ac:spMk id="2" creationId="{2E891A4C-81A9-51AD-6924-609070D88BE1}"/>
          </ac:spMkLst>
        </pc:spChg>
        <pc:spChg chg="mod">
          <ac:chgData name="Williams, Grant Stuart" userId="f6ad34c1-fb10-452f-ae50-8e7debb26ea5" providerId="ADAL" clId="{24E30CBC-52D7-43AD-8C77-663D9539EFD9}" dt="2022-10-01T23:15:04.500" v="4558" actId="20577"/>
          <ac:spMkLst>
            <pc:docMk/>
            <pc:sldMk cId="1113229023" sldId="271"/>
            <ac:spMk id="3" creationId="{BA381CFC-CF3A-8C2E-9F54-A495C5719EA5}"/>
          </ac:spMkLst>
        </pc:spChg>
        <pc:spChg chg="add mod">
          <ac:chgData name="Williams, Grant Stuart" userId="f6ad34c1-fb10-452f-ae50-8e7debb26ea5" providerId="ADAL" clId="{24E30CBC-52D7-43AD-8C77-663D9539EFD9}" dt="2022-10-01T23:22:45.449" v="4767" actId="1076"/>
          <ac:spMkLst>
            <pc:docMk/>
            <pc:sldMk cId="1113229023" sldId="271"/>
            <ac:spMk id="4" creationId="{1938DBB5-1BCF-5E85-FD12-F1F41A4F7AFD}"/>
          </ac:spMkLst>
        </pc:spChg>
        <pc:spChg chg="add mod">
          <ac:chgData name="Williams, Grant Stuart" userId="f6ad34c1-fb10-452f-ae50-8e7debb26ea5" providerId="ADAL" clId="{24E30CBC-52D7-43AD-8C77-663D9539EFD9}" dt="2022-10-01T23:22:45.449" v="4767" actId="1076"/>
          <ac:spMkLst>
            <pc:docMk/>
            <pc:sldMk cId="1113229023" sldId="271"/>
            <ac:spMk id="5" creationId="{47318737-8AEC-48E3-40C4-AE2CFBB496CD}"/>
          </ac:spMkLst>
        </pc:spChg>
        <pc:spChg chg="add mod">
          <ac:chgData name="Williams, Grant Stuart" userId="f6ad34c1-fb10-452f-ae50-8e7debb26ea5" providerId="ADAL" clId="{24E30CBC-52D7-43AD-8C77-663D9539EFD9}" dt="2022-10-01T23:22:45.449" v="4767" actId="1076"/>
          <ac:spMkLst>
            <pc:docMk/>
            <pc:sldMk cId="1113229023" sldId="271"/>
            <ac:spMk id="6" creationId="{64DDC071-A3DF-E6E9-9FE1-CDEE2FD86651}"/>
          </ac:spMkLst>
        </pc:spChg>
        <pc:spChg chg="add mod">
          <ac:chgData name="Williams, Grant Stuart" userId="f6ad34c1-fb10-452f-ae50-8e7debb26ea5" providerId="ADAL" clId="{24E30CBC-52D7-43AD-8C77-663D9539EFD9}" dt="2022-10-01T23:22:45.449" v="4767" actId="1076"/>
          <ac:spMkLst>
            <pc:docMk/>
            <pc:sldMk cId="1113229023" sldId="271"/>
            <ac:spMk id="7" creationId="{EBEC6B8C-E39E-0380-BBB3-29D73D278998}"/>
          </ac:spMkLst>
        </pc:spChg>
        <pc:spChg chg="add mod">
          <ac:chgData name="Williams, Grant Stuart" userId="f6ad34c1-fb10-452f-ae50-8e7debb26ea5" providerId="ADAL" clId="{24E30CBC-52D7-43AD-8C77-663D9539EFD9}" dt="2022-10-01T23:22:45.449" v="4767" actId="1076"/>
          <ac:spMkLst>
            <pc:docMk/>
            <pc:sldMk cId="1113229023" sldId="271"/>
            <ac:spMk id="8" creationId="{6B0002F2-1B57-82DE-EBFF-9C04AFE82FC2}"/>
          </ac:spMkLst>
        </pc:spChg>
        <pc:spChg chg="add mod">
          <ac:chgData name="Williams, Grant Stuart" userId="f6ad34c1-fb10-452f-ae50-8e7debb26ea5" providerId="ADAL" clId="{24E30CBC-52D7-43AD-8C77-663D9539EFD9}" dt="2022-10-01T23:22:45.449" v="4767" actId="1076"/>
          <ac:spMkLst>
            <pc:docMk/>
            <pc:sldMk cId="1113229023" sldId="271"/>
            <ac:spMk id="9" creationId="{B158DD6B-1932-6ECD-6CC4-E23EB0712120}"/>
          </ac:spMkLst>
        </pc:spChg>
        <pc:spChg chg="add mod">
          <ac:chgData name="Williams, Grant Stuart" userId="f6ad34c1-fb10-452f-ae50-8e7debb26ea5" providerId="ADAL" clId="{24E30CBC-52D7-43AD-8C77-663D9539EFD9}" dt="2022-10-01T23:22:45.449" v="4767" actId="1076"/>
          <ac:spMkLst>
            <pc:docMk/>
            <pc:sldMk cId="1113229023" sldId="271"/>
            <ac:spMk id="10" creationId="{FE895789-7642-089B-DF8F-DEFAEB8F7559}"/>
          </ac:spMkLst>
        </pc:spChg>
        <pc:spChg chg="add mod">
          <ac:chgData name="Williams, Grant Stuart" userId="f6ad34c1-fb10-452f-ae50-8e7debb26ea5" providerId="ADAL" clId="{24E30CBC-52D7-43AD-8C77-663D9539EFD9}" dt="2022-10-01T23:22:45.449" v="4767" actId="1076"/>
          <ac:spMkLst>
            <pc:docMk/>
            <pc:sldMk cId="1113229023" sldId="271"/>
            <ac:spMk id="11" creationId="{1F3453CD-E7C0-DB2B-2994-4E8FF14F4391}"/>
          </ac:spMkLst>
        </pc:spChg>
        <pc:spChg chg="add mod">
          <ac:chgData name="Williams, Grant Stuart" userId="f6ad34c1-fb10-452f-ae50-8e7debb26ea5" providerId="ADAL" clId="{24E30CBC-52D7-43AD-8C77-663D9539EFD9}" dt="2022-10-01T23:22:45.449" v="4767" actId="1076"/>
          <ac:spMkLst>
            <pc:docMk/>
            <pc:sldMk cId="1113229023" sldId="271"/>
            <ac:spMk id="12" creationId="{B15AEF00-C823-AAE2-4697-7C2C00539D2A}"/>
          </ac:spMkLst>
        </pc:spChg>
        <pc:spChg chg="add mod">
          <ac:chgData name="Williams, Grant Stuart" userId="f6ad34c1-fb10-452f-ae50-8e7debb26ea5" providerId="ADAL" clId="{24E30CBC-52D7-43AD-8C77-663D9539EFD9}" dt="2022-10-01T23:22:45.449" v="4767" actId="1076"/>
          <ac:spMkLst>
            <pc:docMk/>
            <pc:sldMk cId="1113229023" sldId="271"/>
            <ac:spMk id="13" creationId="{15FBF82D-CC4C-8D96-92BD-978D9E3E3185}"/>
          </ac:spMkLst>
        </pc:spChg>
        <pc:spChg chg="add mod">
          <ac:chgData name="Williams, Grant Stuart" userId="f6ad34c1-fb10-452f-ae50-8e7debb26ea5" providerId="ADAL" clId="{24E30CBC-52D7-43AD-8C77-663D9539EFD9}" dt="2022-10-01T23:22:45.449" v="4767" actId="1076"/>
          <ac:spMkLst>
            <pc:docMk/>
            <pc:sldMk cId="1113229023" sldId="271"/>
            <ac:spMk id="14" creationId="{E625CD3B-258D-806E-C499-C4151CD9DD50}"/>
          </ac:spMkLst>
        </pc:spChg>
        <pc:spChg chg="add mod">
          <ac:chgData name="Williams, Grant Stuart" userId="f6ad34c1-fb10-452f-ae50-8e7debb26ea5" providerId="ADAL" clId="{24E30CBC-52D7-43AD-8C77-663D9539EFD9}" dt="2022-10-01T23:22:45.449" v="4767" actId="1076"/>
          <ac:spMkLst>
            <pc:docMk/>
            <pc:sldMk cId="1113229023" sldId="271"/>
            <ac:spMk id="15" creationId="{62156BD2-CE64-FCC3-BAA2-B097404DC9B8}"/>
          </ac:spMkLst>
        </pc:spChg>
        <pc:spChg chg="add mod">
          <ac:chgData name="Williams, Grant Stuart" userId="f6ad34c1-fb10-452f-ae50-8e7debb26ea5" providerId="ADAL" clId="{24E30CBC-52D7-43AD-8C77-663D9539EFD9}" dt="2022-10-01T23:22:45.449" v="4767" actId="1076"/>
          <ac:spMkLst>
            <pc:docMk/>
            <pc:sldMk cId="1113229023" sldId="271"/>
            <ac:spMk id="16" creationId="{7B55135E-1219-16FB-B345-D1E149B8AF19}"/>
          </ac:spMkLst>
        </pc:spChg>
        <pc:spChg chg="add mod">
          <ac:chgData name="Williams, Grant Stuart" userId="f6ad34c1-fb10-452f-ae50-8e7debb26ea5" providerId="ADAL" clId="{24E30CBC-52D7-43AD-8C77-663D9539EFD9}" dt="2022-10-01T23:22:45.449" v="4767" actId="1076"/>
          <ac:spMkLst>
            <pc:docMk/>
            <pc:sldMk cId="1113229023" sldId="271"/>
            <ac:spMk id="17" creationId="{60882176-D4D2-4F09-094D-D22E38D722FE}"/>
          </ac:spMkLst>
        </pc:spChg>
        <pc:spChg chg="add mod">
          <ac:chgData name="Williams, Grant Stuart" userId="f6ad34c1-fb10-452f-ae50-8e7debb26ea5" providerId="ADAL" clId="{24E30CBC-52D7-43AD-8C77-663D9539EFD9}" dt="2022-10-01T23:22:45.449" v="4767" actId="1076"/>
          <ac:spMkLst>
            <pc:docMk/>
            <pc:sldMk cId="1113229023" sldId="271"/>
            <ac:spMk id="18" creationId="{DA723FEC-FAA8-EEBA-2384-69966809F50C}"/>
          </ac:spMkLst>
        </pc:spChg>
        <pc:spChg chg="add mod">
          <ac:chgData name="Williams, Grant Stuart" userId="f6ad34c1-fb10-452f-ae50-8e7debb26ea5" providerId="ADAL" clId="{24E30CBC-52D7-43AD-8C77-663D9539EFD9}" dt="2022-10-01T23:23:39.445" v="4789" actId="1076"/>
          <ac:spMkLst>
            <pc:docMk/>
            <pc:sldMk cId="1113229023" sldId="271"/>
            <ac:spMk id="24" creationId="{99CCA4F2-967E-F380-9058-9ED6743346C4}"/>
          </ac:spMkLst>
        </pc:spChg>
        <pc:spChg chg="add mod">
          <ac:chgData name="Williams, Grant Stuart" userId="f6ad34c1-fb10-452f-ae50-8e7debb26ea5" providerId="ADAL" clId="{24E30CBC-52D7-43AD-8C77-663D9539EFD9}" dt="2022-10-01T23:23:57.353" v="4796" actId="1076"/>
          <ac:spMkLst>
            <pc:docMk/>
            <pc:sldMk cId="1113229023" sldId="271"/>
            <ac:spMk id="25" creationId="{1B422F22-EA80-5D90-7EBC-D8174CE3A63D}"/>
          </ac:spMkLst>
        </pc:spChg>
        <pc:cxnChg chg="add mod">
          <ac:chgData name="Williams, Grant Stuart" userId="f6ad34c1-fb10-452f-ae50-8e7debb26ea5" providerId="ADAL" clId="{24E30CBC-52D7-43AD-8C77-663D9539EFD9}" dt="2022-10-01T23:23:17.515" v="4777" actId="1076"/>
          <ac:cxnSpMkLst>
            <pc:docMk/>
            <pc:sldMk cId="1113229023" sldId="271"/>
            <ac:cxnSpMk id="20" creationId="{F818CD2E-377E-420B-B022-FEFEB7250A5B}"/>
          </ac:cxnSpMkLst>
        </pc:cxnChg>
        <pc:cxnChg chg="add mod">
          <ac:chgData name="Williams, Grant Stuart" userId="f6ad34c1-fb10-452f-ae50-8e7debb26ea5" providerId="ADAL" clId="{24E30CBC-52D7-43AD-8C77-663D9539EFD9}" dt="2022-10-01T23:23:14.248" v="4776" actId="1076"/>
          <ac:cxnSpMkLst>
            <pc:docMk/>
            <pc:sldMk cId="1113229023" sldId="271"/>
            <ac:cxnSpMk id="22" creationId="{DBD51228-8673-55A8-F37D-46FFE5FF1447}"/>
          </ac:cxnSpMkLst>
        </pc:cxnChg>
      </pc:sldChg>
      <pc:sldChg chg="modSp new del mod ord">
        <pc:chgData name="Williams, Grant Stuart" userId="f6ad34c1-fb10-452f-ae50-8e7debb26ea5" providerId="ADAL" clId="{24E30CBC-52D7-43AD-8C77-663D9539EFD9}" dt="2022-10-11T22:00:57.332" v="24619" actId="47"/>
        <pc:sldMkLst>
          <pc:docMk/>
          <pc:sldMk cId="1588785806" sldId="272"/>
        </pc:sldMkLst>
        <pc:spChg chg="mod">
          <ac:chgData name="Williams, Grant Stuart" userId="f6ad34c1-fb10-452f-ae50-8e7debb26ea5" providerId="ADAL" clId="{24E30CBC-52D7-43AD-8C77-663D9539EFD9}" dt="2022-10-04T23:08:46.036" v="10609" actId="20577"/>
          <ac:spMkLst>
            <pc:docMk/>
            <pc:sldMk cId="1588785806" sldId="272"/>
            <ac:spMk id="2" creationId="{73B7A92C-E307-EE71-A8BA-9E12F6AC731C}"/>
          </ac:spMkLst>
        </pc:spChg>
        <pc:spChg chg="mod">
          <ac:chgData name="Williams, Grant Stuart" userId="f6ad34c1-fb10-452f-ae50-8e7debb26ea5" providerId="ADAL" clId="{24E30CBC-52D7-43AD-8C77-663D9539EFD9}" dt="2022-10-04T23:10:56.026" v="10629" actId="20577"/>
          <ac:spMkLst>
            <pc:docMk/>
            <pc:sldMk cId="1588785806" sldId="272"/>
            <ac:spMk id="3" creationId="{EFC20540-EB07-0AAD-AB63-BB3B0617F699}"/>
          </ac:spMkLst>
        </pc:spChg>
      </pc:sldChg>
      <pc:sldChg chg="modSp new del mod">
        <pc:chgData name="Williams, Grant Stuart" userId="f6ad34c1-fb10-452f-ae50-8e7debb26ea5" providerId="ADAL" clId="{24E30CBC-52D7-43AD-8C77-663D9539EFD9}" dt="2022-10-04T03:40:59.994" v="5877" actId="47"/>
        <pc:sldMkLst>
          <pc:docMk/>
          <pc:sldMk cId="1741384082" sldId="273"/>
        </pc:sldMkLst>
        <pc:spChg chg="mod">
          <ac:chgData name="Williams, Grant Stuart" userId="f6ad34c1-fb10-452f-ae50-8e7debb26ea5" providerId="ADAL" clId="{24E30CBC-52D7-43AD-8C77-663D9539EFD9}" dt="2022-10-01T23:17:55.769" v="4633" actId="20577"/>
          <ac:spMkLst>
            <pc:docMk/>
            <pc:sldMk cId="1741384082" sldId="273"/>
            <ac:spMk id="2" creationId="{BFA13361-7623-9187-4FA7-167883A1E041}"/>
          </ac:spMkLst>
        </pc:spChg>
        <pc:spChg chg="mod">
          <ac:chgData name="Williams, Grant Stuart" userId="f6ad34c1-fb10-452f-ae50-8e7debb26ea5" providerId="ADAL" clId="{24E30CBC-52D7-43AD-8C77-663D9539EFD9}" dt="2022-10-01T23:19:11.741" v="4671" actId="20577"/>
          <ac:spMkLst>
            <pc:docMk/>
            <pc:sldMk cId="1741384082" sldId="273"/>
            <ac:spMk id="3" creationId="{0A0862AE-D3DC-6C58-E958-AAF149AFCBF0}"/>
          </ac:spMkLst>
        </pc:spChg>
      </pc:sldChg>
      <pc:sldChg chg="addSp modSp new del mod">
        <pc:chgData name="Williams, Grant Stuart" userId="f6ad34c1-fb10-452f-ae50-8e7debb26ea5" providerId="ADAL" clId="{24E30CBC-52D7-43AD-8C77-663D9539EFD9}" dt="2022-10-11T22:00:57.332" v="24619" actId="47"/>
        <pc:sldMkLst>
          <pc:docMk/>
          <pc:sldMk cId="3906927447" sldId="274"/>
        </pc:sldMkLst>
        <pc:spChg chg="mod">
          <ac:chgData name="Williams, Grant Stuart" userId="f6ad34c1-fb10-452f-ae50-8e7debb26ea5" providerId="ADAL" clId="{24E30CBC-52D7-43AD-8C77-663D9539EFD9}" dt="2022-10-01T23:19:25.336" v="4700" actId="20577"/>
          <ac:spMkLst>
            <pc:docMk/>
            <pc:sldMk cId="3906927447" sldId="274"/>
            <ac:spMk id="2" creationId="{86101CC3-DB87-F18F-594E-B6C6829CE663}"/>
          </ac:spMkLst>
        </pc:spChg>
        <pc:spChg chg="mod">
          <ac:chgData name="Williams, Grant Stuart" userId="f6ad34c1-fb10-452f-ae50-8e7debb26ea5" providerId="ADAL" clId="{24E30CBC-52D7-43AD-8C77-663D9539EFD9}" dt="2022-10-02T00:00:14.708" v="4879" actId="20577"/>
          <ac:spMkLst>
            <pc:docMk/>
            <pc:sldMk cId="3906927447" sldId="274"/>
            <ac:spMk id="3" creationId="{F31F0E69-B5F6-2C8A-8F2E-C7B5CFD09DF4}"/>
          </ac:spMkLst>
        </pc:spChg>
        <pc:spChg chg="add mod">
          <ac:chgData name="Williams, Grant Stuart" userId="f6ad34c1-fb10-452f-ae50-8e7debb26ea5" providerId="ADAL" clId="{24E30CBC-52D7-43AD-8C77-663D9539EFD9}" dt="2022-10-02T00:00:22.442" v="4881" actId="1076"/>
          <ac:spMkLst>
            <pc:docMk/>
            <pc:sldMk cId="3906927447" sldId="274"/>
            <ac:spMk id="4" creationId="{4E4D2BB5-14E3-BC38-8745-EC4FA43C37CB}"/>
          </ac:spMkLst>
        </pc:spChg>
        <pc:spChg chg="add mod">
          <ac:chgData name="Williams, Grant Stuart" userId="f6ad34c1-fb10-452f-ae50-8e7debb26ea5" providerId="ADAL" clId="{24E30CBC-52D7-43AD-8C77-663D9539EFD9}" dt="2022-10-02T00:00:29.310" v="4885" actId="1076"/>
          <ac:spMkLst>
            <pc:docMk/>
            <pc:sldMk cId="3906927447" sldId="274"/>
            <ac:spMk id="5" creationId="{64E52539-E305-95FA-6740-FEABEB23D310}"/>
          </ac:spMkLst>
        </pc:spChg>
        <pc:spChg chg="add mod">
          <ac:chgData name="Williams, Grant Stuart" userId="f6ad34c1-fb10-452f-ae50-8e7debb26ea5" providerId="ADAL" clId="{24E30CBC-52D7-43AD-8C77-663D9539EFD9}" dt="2022-10-02T00:00:32.444" v="4886" actId="1076"/>
          <ac:spMkLst>
            <pc:docMk/>
            <pc:sldMk cId="3906927447" sldId="274"/>
            <ac:spMk id="6" creationId="{A48029D9-3AB2-B28B-D29F-8A5E08F00110}"/>
          </ac:spMkLst>
        </pc:spChg>
        <pc:spChg chg="add mod">
          <ac:chgData name="Williams, Grant Stuart" userId="f6ad34c1-fb10-452f-ae50-8e7debb26ea5" providerId="ADAL" clId="{24E30CBC-52D7-43AD-8C77-663D9539EFD9}" dt="2022-10-02T00:00:23.980" v="4882" actId="1076"/>
          <ac:spMkLst>
            <pc:docMk/>
            <pc:sldMk cId="3906927447" sldId="274"/>
            <ac:spMk id="7" creationId="{625C28C0-0349-E844-D625-7043B47FAC2B}"/>
          </ac:spMkLst>
        </pc:spChg>
        <pc:spChg chg="add mod">
          <ac:chgData name="Williams, Grant Stuart" userId="f6ad34c1-fb10-452f-ae50-8e7debb26ea5" providerId="ADAL" clId="{24E30CBC-52D7-43AD-8C77-663D9539EFD9}" dt="2022-10-02T00:00:22.442" v="4881" actId="1076"/>
          <ac:spMkLst>
            <pc:docMk/>
            <pc:sldMk cId="3906927447" sldId="274"/>
            <ac:spMk id="8" creationId="{32E57749-9798-A1E5-27BA-CB124FD5A0AB}"/>
          </ac:spMkLst>
        </pc:spChg>
        <pc:spChg chg="add mod">
          <ac:chgData name="Williams, Grant Stuart" userId="f6ad34c1-fb10-452f-ae50-8e7debb26ea5" providerId="ADAL" clId="{24E30CBC-52D7-43AD-8C77-663D9539EFD9}" dt="2022-10-02T00:00:27.645" v="4884" actId="1076"/>
          <ac:spMkLst>
            <pc:docMk/>
            <pc:sldMk cId="3906927447" sldId="274"/>
            <ac:spMk id="9" creationId="{CCD9D48D-F127-E588-8403-EF66D67B5066}"/>
          </ac:spMkLst>
        </pc:spChg>
        <pc:spChg chg="add mod">
          <ac:chgData name="Williams, Grant Stuart" userId="f6ad34c1-fb10-452f-ae50-8e7debb26ea5" providerId="ADAL" clId="{24E30CBC-52D7-43AD-8C77-663D9539EFD9}" dt="2022-10-02T00:00:22.442" v="4881" actId="1076"/>
          <ac:spMkLst>
            <pc:docMk/>
            <pc:sldMk cId="3906927447" sldId="274"/>
            <ac:spMk id="10" creationId="{F2EE6EAE-9333-E6FC-A6AE-5A2E538154E9}"/>
          </ac:spMkLst>
        </pc:spChg>
        <pc:spChg chg="add mod">
          <ac:chgData name="Williams, Grant Stuart" userId="f6ad34c1-fb10-452f-ae50-8e7debb26ea5" providerId="ADAL" clId="{24E30CBC-52D7-43AD-8C77-663D9539EFD9}" dt="2022-10-02T00:00:22.442" v="4881" actId="1076"/>
          <ac:spMkLst>
            <pc:docMk/>
            <pc:sldMk cId="3906927447" sldId="274"/>
            <ac:spMk id="11" creationId="{A1637AC2-3986-73F5-86B6-4A1138016C52}"/>
          </ac:spMkLst>
        </pc:spChg>
        <pc:spChg chg="add mod">
          <ac:chgData name="Williams, Grant Stuart" userId="f6ad34c1-fb10-452f-ae50-8e7debb26ea5" providerId="ADAL" clId="{24E30CBC-52D7-43AD-8C77-663D9539EFD9}" dt="2022-10-02T00:00:34.793" v="4887" actId="1076"/>
          <ac:spMkLst>
            <pc:docMk/>
            <pc:sldMk cId="3906927447" sldId="274"/>
            <ac:spMk id="12" creationId="{95976D25-3A63-1AF3-D53C-7560F3C67DD4}"/>
          </ac:spMkLst>
        </pc:spChg>
        <pc:spChg chg="add mod">
          <ac:chgData name="Williams, Grant Stuart" userId="f6ad34c1-fb10-452f-ae50-8e7debb26ea5" providerId="ADAL" clId="{24E30CBC-52D7-43AD-8C77-663D9539EFD9}" dt="2022-10-02T00:00:22.442" v="4881" actId="1076"/>
          <ac:spMkLst>
            <pc:docMk/>
            <pc:sldMk cId="3906927447" sldId="274"/>
            <ac:spMk id="13" creationId="{7269821D-C4AA-D1D3-38CC-A3F202A5084B}"/>
          </ac:spMkLst>
        </pc:spChg>
        <pc:spChg chg="add mod">
          <ac:chgData name="Williams, Grant Stuart" userId="f6ad34c1-fb10-452f-ae50-8e7debb26ea5" providerId="ADAL" clId="{24E30CBC-52D7-43AD-8C77-663D9539EFD9}" dt="2022-10-02T00:00:25.884" v="4883" actId="1076"/>
          <ac:spMkLst>
            <pc:docMk/>
            <pc:sldMk cId="3906927447" sldId="274"/>
            <ac:spMk id="14" creationId="{C4ECC872-C738-CC11-85D9-DC4293AFA5B4}"/>
          </ac:spMkLst>
        </pc:spChg>
        <pc:spChg chg="add mod">
          <ac:chgData name="Williams, Grant Stuart" userId="f6ad34c1-fb10-452f-ae50-8e7debb26ea5" providerId="ADAL" clId="{24E30CBC-52D7-43AD-8C77-663D9539EFD9}" dt="2022-10-02T00:00:22.442" v="4881" actId="1076"/>
          <ac:spMkLst>
            <pc:docMk/>
            <pc:sldMk cId="3906927447" sldId="274"/>
            <ac:spMk id="15" creationId="{67E3A137-9B8F-F16A-EF42-B626B148E4B2}"/>
          </ac:spMkLst>
        </pc:spChg>
        <pc:spChg chg="add mod">
          <ac:chgData name="Williams, Grant Stuart" userId="f6ad34c1-fb10-452f-ae50-8e7debb26ea5" providerId="ADAL" clId="{24E30CBC-52D7-43AD-8C77-663D9539EFD9}" dt="2022-10-02T00:00:22.442" v="4881" actId="1076"/>
          <ac:spMkLst>
            <pc:docMk/>
            <pc:sldMk cId="3906927447" sldId="274"/>
            <ac:spMk id="16" creationId="{55D3C4C2-7BAC-34F2-E408-52CB1C81D7FA}"/>
          </ac:spMkLst>
        </pc:spChg>
        <pc:spChg chg="add mod">
          <ac:chgData name="Williams, Grant Stuart" userId="f6ad34c1-fb10-452f-ae50-8e7debb26ea5" providerId="ADAL" clId="{24E30CBC-52D7-43AD-8C77-663D9539EFD9}" dt="2022-10-02T00:00:22.442" v="4881" actId="1076"/>
          <ac:spMkLst>
            <pc:docMk/>
            <pc:sldMk cId="3906927447" sldId="274"/>
            <ac:spMk id="17" creationId="{3E8FEF4C-B298-FA07-F1F9-2DFCBC0CB990}"/>
          </ac:spMkLst>
        </pc:spChg>
        <pc:spChg chg="add mod">
          <ac:chgData name="Williams, Grant Stuart" userId="f6ad34c1-fb10-452f-ae50-8e7debb26ea5" providerId="ADAL" clId="{24E30CBC-52D7-43AD-8C77-663D9539EFD9}" dt="2022-10-02T00:00:38.038" v="4888" actId="1076"/>
          <ac:spMkLst>
            <pc:docMk/>
            <pc:sldMk cId="3906927447" sldId="274"/>
            <ac:spMk id="18" creationId="{472E28AA-B8CB-E26F-9E72-94EB2497F158}"/>
          </ac:spMkLst>
        </pc:spChg>
        <pc:spChg chg="add mod">
          <ac:chgData name="Williams, Grant Stuart" userId="f6ad34c1-fb10-452f-ae50-8e7debb26ea5" providerId="ADAL" clId="{24E30CBC-52D7-43AD-8C77-663D9539EFD9}" dt="2022-10-02T00:00:22.442" v="4881" actId="1076"/>
          <ac:spMkLst>
            <pc:docMk/>
            <pc:sldMk cId="3906927447" sldId="274"/>
            <ac:spMk id="21" creationId="{18DDB9B5-2C4A-C61D-BD91-89AE7BC43CD0}"/>
          </ac:spMkLst>
        </pc:spChg>
        <pc:spChg chg="add mod">
          <ac:chgData name="Williams, Grant Stuart" userId="f6ad34c1-fb10-452f-ae50-8e7debb26ea5" providerId="ADAL" clId="{24E30CBC-52D7-43AD-8C77-663D9539EFD9}" dt="2022-10-02T00:00:22.442" v="4881" actId="1076"/>
          <ac:spMkLst>
            <pc:docMk/>
            <pc:sldMk cId="3906927447" sldId="274"/>
            <ac:spMk id="22" creationId="{EC50D810-3C2D-BF06-641B-AD9E11D627AB}"/>
          </ac:spMkLst>
        </pc:spChg>
        <pc:cxnChg chg="add mod">
          <ac:chgData name="Williams, Grant Stuart" userId="f6ad34c1-fb10-452f-ae50-8e7debb26ea5" providerId="ADAL" clId="{24E30CBC-52D7-43AD-8C77-663D9539EFD9}" dt="2022-10-02T00:00:22.442" v="4881" actId="1076"/>
          <ac:cxnSpMkLst>
            <pc:docMk/>
            <pc:sldMk cId="3906927447" sldId="274"/>
            <ac:cxnSpMk id="19" creationId="{7DAB2DF2-1729-1633-B286-1481426E65D4}"/>
          </ac:cxnSpMkLst>
        </pc:cxnChg>
        <pc:cxnChg chg="add mod">
          <ac:chgData name="Williams, Grant Stuart" userId="f6ad34c1-fb10-452f-ae50-8e7debb26ea5" providerId="ADAL" clId="{24E30CBC-52D7-43AD-8C77-663D9539EFD9}" dt="2022-10-02T00:00:22.442" v="4881" actId="1076"/>
          <ac:cxnSpMkLst>
            <pc:docMk/>
            <pc:sldMk cId="3906927447" sldId="274"/>
            <ac:cxnSpMk id="20" creationId="{034F01A8-A332-BFB9-CA20-CCC0546D316F}"/>
          </ac:cxnSpMkLst>
        </pc:cxnChg>
      </pc:sldChg>
      <pc:sldChg chg="modSp new del mod ord">
        <pc:chgData name="Williams, Grant Stuart" userId="f6ad34c1-fb10-452f-ae50-8e7debb26ea5" providerId="ADAL" clId="{24E30CBC-52D7-43AD-8C77-663D9539EFD9}" dt="2022-10-11T22:00:57.332" v="24619" actId="47"/>
        <pc:sldMkLst>
          <pc:docMk/>
          <pc:sldMk cId="2190839187" sldId="275"/>
        </pc:sldMkLst>
        <pc:spChg chg="mod">
          <ac:chgData name="Williams, Grant Stuart" userId="f6ad34c1-fb10-452f-ae50-8e7debb26ea5" providerId="ADAL" clId="{24E30CBC-52D7-43AD-8C77-663D9539EFD9}" dt="2022-10-02T00:00:48.402" v="4925" actId="20577"/>
          <ac:spMkLst>
            <pc:docMk/>
            <pc:sldMk cId="2190839187" sldId="275"/>
            <ac:spMk id="2" creationId="{07EBF43D-D6A8-A365-7C81-F26DDEE7D998}"/>
          </ac:spMkLst>
        </pc:spChg>
        <pc:spChg chg="mod">
          <ac:chgData name="Williams, Grant Stuart" userId="f6ad34c1-fb10-452f-ae50-8e7debb26ea5" providerId="ADAL" clId="{24E30CBC-52D7-43AD-8C77-663D9539EFD9}" dt="2022-10-02T02:50:35.134" v="5207" actId="20577"/>
          <ac:spMkLst>
            <pc:docMk/>
            <pc:sldMk cId="2190839187" sldId="275"/>
            <ac:spMk id="3" creationId="{5F6DF3B9-553D-2A37-6472-5135BA538A0E}"/>
          </ac:spMkLst>
        </pc:spChg>
      </pc:sldChg>
      <pc:sldChg chg="modSp new del mod ord">
        <pc:chgData name="Williams, Grant Stuart" userId="f6ad34c1-fb10-452f-ae50-8e7debb26ea5" providerId="ADAL" clId="{24E30CBC-52D7-43AD-8C77-663D9539EFD9}" dt="2022-10-11T22:00:57.332" v="24619" actId="47"/>
        <pc:sldMkLst>
          <pc:docMk/>
          <pc:sldMk cId="705653412" sldId="276"/>
        </pc:sldMkLst>
        <pc:spChg chg="mod">
          <ac:chgData name="Williams, Grant Stuart" userId="f6ad34c1-fb10-452f-ae50-8e7debb26ea5" providerId="ADAL" clId="{24E30CBC-52D7-43AD-8C77-663D9539EFD9}" dt="2022-10-02T02:54:01.771" v="5234" actId="20577"/>
          <ac:spMkLst>
            <pc:docMk/>
            <pc:sldMk cId="705653412" sldId="276"/>
            <ac:spMk id="2" creationId="{17492379-5EDD-0982-3130-F505BC15FAB8}"/>
          </ac:spMkLst>
        </pc:spChg>
        <pc:spChg chg="mod">
          <ac:chgData name="Williams, Grant Stuart" userId="f6ad34c1-fb10-452f-ae50-8e7debb26ea5" providerId="ADAL" clId="{24E30CBC-52D7-43AD-8C77-663D9539EFD9}" dt="2022-10-04T03:41:31.638" v="6021" actId="20577"/>
          <ac:spMkLst>
            <pc:docMk/>
            <pc:sldMk cId="705653412" sldId="276"/>
            <ac:spMk id="3" creationId="{ACAFD96D-1C0C-BC6B-40D0-67D26CC86A67}"/>
          </ac:spMkLst>
        </pc:spChg>
      </pc:sldChg>
      <pc:sldChg chg="modSp new del mod ord">
        <pc:chgData name="Williams, Grant Stuart" userId="f6ad34c1-fb10-452f-ae50-8e7debb26ea5" providerId="ADAL" clId="{24E30CBC-52D7-43AD-8C77-663D9539EFD9}" dt="2022-10-11T22:00:57.332" v="24619" actId="47"/>
        <pc:sldMkLst>
          <pc:docMk/>
          <pc:sldMk cId="2706752534" sldId="277"/>
        </pc:sldMkLst>
        <pc:spChg chg="mod">
          <ac:chgData name="Williams, Grant Stuart" userId="f6ad34c1-fb10-452f-ae50-8e7debb26ea5" providerId="ADAL" clId="{24E30CBC-52D7-43AD-8C77-663D9539EFD9}" dt="2022-10-04T03:42:42.067" v="6064" actId="20577"/>
          <ac:spMkLst>
            <pc:docMk/>
            <pc:sldMk cId="2706752534" sldId="277"/>
            <ac:spMk id="2" creationId="{30B7DDD6-6BC2-3FF4-5668-BA241EBED917}"/>
          </ac:spMkLst>
        </pc:spChg>
        <pc:spChg chg="mod">
          <ac:chgData name="Williams, Grant Stuart" userId="f6ad34c1-fb10-452f-ae50-8e7debb26ea5" providerId="ADAL" clId="{24E30CBC-52D7-43AD-8C77-663D9539EFD9}" dt="2022-10-04T03:43:31.184" v="6267" actId="20577"/>
          <ac:spMkLst>
            <pc:docMk/>
            <pc:sldMk cId="2706752534" sldId="277"/>
            <ac:spMk id="3" creationId="{326CE530-F98D-C1F7-9CC4-3A3271ACF27F}"/>
          </ac:spMkLst>
        </pc:spChg>
      </pc:sldChg>
      <pc:sldChg chg="modSp new del mod ord">
        <pc:chgData name="Williams, Grant Stuart" userId="f6ad34c1-fb10-452f-ae50-8e7debb26ea5" providerId="ADAL" clId="{24E30CBC-52D7-43AD-8C77-663D9539EFD9}" dt="2022-10-11T22:00:57.332" v="24619" actId="47"/>
        <pc:sldMkLst>
          <pc:docMk/>
          <pc:sldMk cId="2327479690" sldId="278"/>
        </pc:sldMkLst>
        <pc:spChg chg="mod">
          <ac:chgData name="Williams, Grant Stuart" userId="f6ad34c1-fb10-452f-ae50-8e7debb26ea5" providerId="ADAL" clId="{24E30CBC-52D7-43AD-8C77-663D9539EFD9}" dt="2022-10-04T21:06:04.984" v="8678" actId="20577"/>
          <ac:spMkLst>
            <pc:docMk/>
            <pc:sldMk cId="2327479690" sldId="278"/>
            <ac:spMk id="2" creationId="{BFE3101B-A783-C150-7F17-8C3AA8BCF66C}"/>
          </ac:spMkLst>
        </pc:spChg>
        <pc:spChg chg="mod">
          <ac:chgData name="Williams, Grant Stuart" userId="f6ad34c1-fb10-452f-ae50-8e7debb26ea5" providerId="ADAL" clId="{24E30CBC-52D7-43AD-8C77-663D9539EFD9}" dt="2022-10-04T04:00:06.995" v="7448" actId="27636"/>
          <ac:spMkLst>
            <pc:docMk/>
            <pc:sldMk cId="2327479690" sldId="278"/>
            <ac:spMk id="3" creationId="{701656C4-D9EC-F771-2537-24B37B54F0FE}"/>
          </ac:spMkLst>
        </pc:spChg>
      </pc:sldChg>
      <pc:sldChg chg="modSp new del mod ord">
        <pc:chgData name="Williams, Grant Stuart" userId="f6ad34c1-fb10-452f-ae50-8e7debb26ea5" providerId="ADAL" clId="{24E30CBC-52D7-43AD-8C77-663D9539EFD9}" dt="2022-10-11T22:00:57.332" v="24619" actId="47"/>
        <pc:sldMkLst>
          <pc:docMk/>
          <pc:sldMk cId="1317717037" sldId="279"/>
        </pc:sldMkLst>
        <pc:spChg chg="mod">
          <ac:chgData name="Williams, Grant Stuart" userId="f6ad34c1-fb10-452f-ae50-8e7debb26ea5" providerId="ADAL" clId="{24E30CBC-52D7-43AD-8C77-663D9539EFD9}" dt="2022-10-04T03:50:27.802" v="6538" actId="20577"/>
          <ac:spMkLst>
            <pc:docMk/>
            <pc:sldMk cId="1317717037" sldId="279"/>
            <ac:spMk id="2" creationId="{1D62E69D-D1CA-B315-4BC9-54B9EB4AE021}"/>
          </ac:spMkLst>
        </pc:spChg>
        <pc:spChg chg="mod">
          <ac:chgData name="Williams, Grant Stuart" userId="f6ad34c1-fb10-452f-ae50-8e7debb26ea5" providerId="ADAL" clId="{24E30CBC-52D7-43AD-8C77-663D9539EFD9}" dt="2022-10-04T03:51:27.370" v="6756" actId="20577"/>
          <ac:spMkLst>
            <pc:docMk/>
            <pc:sldMk cId="1317717037" sldId="279"/>
            <ac:spMk id="3" creationId="{69DCBBEE-A70C-BDF5-7EA3-734A9B7A4EFD}"/>
          </ac:spMkLst>
        </pc:spChg>
      </pc:sldChg>
      <pc:sldChg chg="modSp add del mod ord">
        <pc:chgData name="Williams, Grant Stuart" userId="f6ad34c1-fb10-452f-ae50-8e7debb26ea5" providerId="ADAL" clId="{24E30CBC-52D7-43AD-8C77-663D9539EFD9}" dt="2022-10-11T22:00:57.332" v="24619" actId="47"/>
        <pc:sldMkLst>
          <pc:docMk/>
          <pc:sldMk cId="2073905672" sldId="280"/>
        </pc:sldMkLst>
        <pc:spChg chg="mod">
          <ac:chgData name="Williams, Grant Stuart" userId="f6ad34c1-fb10-452f-ae50-8e7debb26ea5" providerId="ADAL" clId="{24E30CBC-52D7-43AD-8C77-663D9539EFD9}" dt="2022-10-04T03:56:29.762" v="7067" actId="20577"/>
          <ac:spMkLst>
            <pc:docMk/>
            <pc:sldMk cId="2073905672" sldId="280"/>
            <ac:spMk id="2" creationId="{30B7DDD6-6BC2-3FF4-5668-BA241EBED917}"/>
          </ac:spMkLst>
        </pc:spChg>
        <pc:spChg chg="mod">
          <ac:chgData name="Williams, Grant Stuart" userId="f6ad34c1-fb10-452f-ae50-8e7debb26ea5" providerId="ADAL" clId="{24E30CBC-52D7-43AD-8C77-663D9539EFD9}" dt="2022-10-04T04:02:16.333" v="7743" actId="27636"/>
          <ac:spMkLst>
            <pc:docMk/>
            <pc:sldMk cId="2073905672" sldId="280"/>
            <ac:spMk id="3" creationId="{326CE530-F98D-C1F7-9CC4-3A3271ACF27F}"/>
          </ac:spMkLst>
        </pc:spChg>
      </pc:sldChg>
      <pc:sldChg chg="modSp new del mod ord">
        <pc:chgData name="Williams, Grant Stuart" userId="f6ad34c1-fb10-452f-ae50-8e7debb26ea5" providerId="ADAL" clId="{24E30CBC-52D7-43AD-8C77-663D9539EFD9}" dt="2022-10-11T22:00:57.332" v="24619" actId="47"/>
        <pc:sldMkLst>
          <pc:docMk/>
          <pc:sldMk cId="3894603063" sldId="281"/>
        </pc:sldMkLst>
        <pc:spChg chg="mod">
          <ac:chgData name="Williams, Grant Stuart" userId="f6ad34c1-fb10-452f-ae50-8e7debb26ea5" providerId="ADAL" clId="{24E30CBC-52D7-43AD-8C77-663D9539EFD9}" dt="2022-10-04T20:50:31.793" v="8097" actId="20577"/>
          <ac:spMkLst>
            <pc:docMk/>
            <pc:sldMk cId="3894603063" sldId="281"/>
            <ac:spMk id="2" creationId="{CF1AD317-11C4-5A0F-2129-A5ACC917E350}"/>
          </ac:spMkLst>
        </pc:spChg>
        <pc:spChg chg="mod">
          <ac:chgData name="Williams, Grant Stuart" userId="f6ad34c1-fb10-452f-ae50-8e7debb26ea5" providerId="ADAL" clId="{24E30CBC-52D7-43AD-8C77-663D9539EFD9}" dt="2022-10-04T20:57:09.228" v="8433" actId="20577"/>
          <ac:spMkLst>
            <pc:docMk/>
            <pc:sldMk cId="3894603063" sldId="281"/>
            <ac:spMk id="3" creationId="{2A0B9CFF-5CFE-B33F-78F9-09F77569A7FF}"/>
          </ac:spMkLst>
        </pc:spChg>
      </pc:sldChg>
      <pc:sldChg chg="modSp add del mod ord">
        <pc:chgData name="Williams, Grant Stuart" userId="f6ad34c1-fb10-452f-ae50-8e7debb26ea5" providerId="ADAL" clId="{24E30CBC-52D7-43AD-8C77-663D9539EFD9}" dt="2022-10-11T22:00:57.332" v="24619" actId="47"/>
        <pc:sldMkLst>
          <pc:docMk/>
          <pc:sldMk cId="4108483060" sldId="282"/>
        </pc:sldMkLst>
        <pc:spChg chg="mod">
          <ac:chgData name="Williams, Grant Stuart" userId="f6ad34c1-fb10-452f-ae50-8e7debb26ea5" providerId="ADAL" clId="{24E30CBC-52D7-43AD-8C77-663D9539EFD9}" dt="2022-10-04T23:13:03.081" v="10652" actId="20577"/>
          <ac:spMkLst>
            <pc:docMk/>
            <pc:sldMk cId="4108483060" sldId="282"/>
            <ac:spMk id="3" creationId="{2A0B9CFF-5CFE-B33F-78F9-09F77569A7FF}"/>
          </ac:spMkLst>
        </pc:spChg>
      </pc:sldChg>
      <pc:sldChg chg="modSp new del mod ord">
        <pc:chgData name="Williams, Grant Stuart" userId="f6ad34c1-fb10-452f-ae50-8e7debb26ea5" providerId="ADAL" clId="{24E30CBC-52D7-43AD-8C77-663D9539EFD9}" dt="2022-10-11T22:00:57.332" v="24619" actId="47"/>
        <pc:sldMkLst>
          <pc:docMk/>
          <pc:sldMk cId="419190459" sldId="283"/>
        </pc:sldMkLst>
        <pc:spChg chg="mod">
          <ac:chgData name="Williams, Grant Stuart" userId="f6ad34c1-fb10-452f-ae50-8e7debb26ea5" providerId="ADAL" clId="{24E30CBC-52D7-43AD-8C77-663D9539EFD9}" dt="2022-10-04T21:06:12.264" v="8708" actId="20577"/>
          <ac:spMkLst>
            <pc:docMk/>
            <pc:sldMk cId="419190459" sldId="283"/>
            <ac:spMk id="2" creationId="{84F7B7B2-CE80-4FF2-020B-4C873B2F5835}"/>
          </ac:spMkLst>
        </pc:spChg>
        <pc:spChg chg="mod">
          <ac:chgData name="Williams, Grant Stuart" userId="f6ad34c1-fb10-452f-ae50-8e7debb26ea5" providerId="ADAL" clId="{24E30CBC-52D7-43AD-8C77-663D9539EFD9}" dt="2022-10-04T22:38:04.383" v="9249" actId="20577"/>
          <ac:spMkLst>
            <pc:docMk/>
            <pc:sldMk cId="419190459" sldId="283"/>
            <ac:spMk id="3" creationId="{301EF694-F61A-8349-5624-DC72EA04B993}"/>
          </ac:spMkLst>
        </pc:spChg>
      </pc:sldChg>
      <pc:sldChg chg="new del">
        <pc:chgData name="Williams, Grant Stuart" userId="f6ad34c1-fb10-452f-ae50-8e7debb26ea5" providerId="ADAL" clId="{24E30CBC-52D7-43AD-8C77-663D9539EFD9}" dt="2022-10-04T22:38:22.744" v="9251" actId="47"/>
        <pc:sldMkLst>
          <pc:docMk/>
          <pc:sldMk cId="2750682083" sldId="284"/>
        </pc:sldMkLst>
      </pc:sldChg>
      <pc:sldChg chg="modSp new del mod ord">
        <pc:chgData name="Williams, Grant Stuart" userId="f6ad34c1-fb10-452f-ae50-8e7debb26ea5" providerId="ADAL" clId="{24E30CBC-52D7-43AD-8C77-663D9539EFD9}" dt="2022-10-11T22:00:57.332" v="24619" actId="47"/>
        <pc:sldMkLst>
          <pc:docMk/>
          <pc:sldMk cId="3105319844" sldId="284"/>
        </pc:sldMkLst>
        <pc:spChg chg="mod">
          <ac:chgData name="Williams, Grant Stuart" userId="f6ad34c1-fb10-452f-ae50-8e7debb26ea5" providerId="ADAL" clId="{24E30CBC-52D7-43AD-8C77-663D9539EFD9}" dt="2022-10-04T22:38:35.514" v="9271" actId="20577"/>
          <ac:spMkLst>
            <pc:docMk/>
            <pc:sldMk cId="3105319844" sldId="284"/>
            <ac:spMk id="2" creationId="{BE87B5B1-8A2E-F4A5-815F-6BD4273447B9}"/>
          </ac:spMkLst>
        </pc:spChg>
        <pc:spChg chg="mod">
          <ac:chgData name="Williams, Grant Stuart" userId="f6ad34c1-fb10-452f-ae50-8e7debb26ea5" providerId="ADAL" clId="{24E30CBC-52D7-43AD-8C77-663D9539EFD9}" dt="2022-10-04T23:08:33.165" v="10571" actId="20577"/>
          <ac:spMkLst>
            <pc:docMk/>
            <pc:sldMk cId="3105319844" sldId="284"/>
            <ac:spMk id="3" creationId="{BD8493F4-1BFE-4059-3C1F-49241E8156A9}"/>
          </ac:spMkLst>
        </pc:spChg>
      </pc:sldChg>
      <pc:sldChg chg="modSp new del mod">
        <pc:chgData name="Williams, Grant Stuart" userId="f6ad34c1-fb10-452f-ae50-8e7debb26ea5" providerId="ADAL" clId="{24E30CBC-52D7-43AD-8C77-663D9539EFD9}" dt="2022-10-11T22:00:57.332" v="24619" actId="47"/>
        <pc:sldMkLst>
          <pc:docMk/>
          <pc:sldMk cId="1977739597" sldId="285"/>
        </pc:sldMkLst>
        <pc:spChg chg="mod">
          <ac:chgData name="Williams, Grant Stuart" userId="f6ad34c1-fb10-452f-ae50-8e7debb26ea5" providerId="ADAL" clId="{24E30CBC-52D7-43AD-8C77-663D9539EFD9}" dt="2022-10-04T22:39:33.940" v="9518" actId="20577"/>
          <ac:spMkLst>
            <pc:docMk/>
            <pc:sldMk cId="1977739597" sldId="285"/>
            <ac:spMk id="2" creationId="{DD6879BC-4917-9748-7A89-594C0319C61C}"/>
          </ac:spMkLst>
        </pc:spChg>
        <pc:spChg chg="mod">
          <ac:chgData name="Williams, Grant Stuart" userId="f6ad34c1-fb10-452f-ae50-8e7debb26ea5" providerId="ADAL" clId="{24E30CBC-52D7-43AD-8C77-663D9539EFD9}" dt="2022-10-04T22:45:43.853" v="9933" actId="20577"/>
          <ac:spMkLst>
            <pc:docMk/>
            <pc:sldMk cId="1977739597" sldId="285"/>
            <ac:spMk id="3" creationId="{C15AD0EA-64F7-AEDD-80E2-BC9E7C569091}"/>
          </ac:spMkLst>
        </pc:spChg>
      </pc:sldChg>
      <pc:sldChg chg="modSp new del mod ord">
        <pc:chgData name="Williams, Grant Stuart" userId="f6ad34c1-fb10-452f-ae50-8e7debb26ea5" providerId="ADAL" clId="{24E30CBC-52D7-43AD-8C77-663D9539EFD9}" dt="2022-10-11T22:00:57.332" v="24619" actId="47"/>
        <pc:sldMkLst>
          <pc:docMk/>
          <pc:sldMk cId="1021809803" sldId="286"/>
        </pc:sldMkLst>
        <pc:spChg chg="mod">
          <ac:chgData name="Williams, Grant Stuart" userId="f6ad34c1-fb10-452f-ae50-8e7debb26ea5" providerId="ADAL" clId="{24E30CBC-52D7-43AD-8C77-663D9539EFD9}" dt="2022-10-04T23:13:10.493" v="10674" actId="20577"/>
          <ac:spMkLst>
            <pc:docMk/>
            <pc:sldMk cId="1021809803" sldId="286"/>
            <ac:spMk id="2" creationId="{1BFCFB27-5CAE-45B3-264D-B214EBE75DCA}"/>
          </ac:spMkLst>
        </pc:spChg>
        <pc:spChg chg="mod">
          <ac:chgData name="Williams, Grant Stuart" userId="f6ad34c1-fb10-452f-ae50-8e7debb26ea5" providerId="ADAL" clId="{24E30CBC-52D7-43AD-8C77-663D9539EFD9}" dt="2022-10-04T23:26:58.577" v="11153" actId="20577"/>
          <ac:spMkLst>
            <pc:docMk/>
            <pc:sldMk cId="1021809803" sldId="286"/>
            <ac:spMk id="3" creationId="{943DBE29-2B5C-8952-0288-44B4C10E079E}"/>
          </ac:spMkLst>
        </pc:spChg>
      </pc:sldChg>
      <pc:sldChg chg="del">
        <pc:chgData name="Williams, Grant Stuart" userId="f6ad34c1-fb10-452f-ae50-8e7debb26ea5" providerId="ADAL" clId="{24E30CBC-52D7-43AD-8C77-663D9539EFD9}" dt="2022-10-11T22:00:57.332" v="24619" actId="47"/>
        <pc:sldMkLst>
          <pc:docMk/>
          <pc:sldMk cId="1424491771" sldId="287"/>
        </pc:sldMkLst>
      </pc:sldChg>
      <pc:sldChg chg="modSp new del mod">
        <pc:chgData name="Williams, Grant Stuart" userId="f6ad34c1-fb10-452f-ae50-8e7debb26ea5" providerId="ADAL" clId="{24E30CBC-52D7-43AD-8C77-663D9539EFD9}" dt="2022-10-11T22:00:57.332" v="24619" actId="47"/>
        <pc:sldMkLst>
          <pc:docMk/>
          <pc:sldMk cId="1433103229" sldId="288"/>
        </pc:sldMkLst>
        <pc:spChg chg="mod">
          <ac:chgData name="Williams, Grant Stuart" userId="f6ad34c1-fb10-452f-ae50-8e7debb26ea5" providerId="ADAL" clId="{24E30CBC-52D7-43AD-8C77-663D9539EFD9}" dt="2022-10-04T23:27:50.363" v="11179" actId="20577"/>
          <ac:spMkLst>
            <pc:docMk/>
            <pc:sldMk cId="1433103229" sldId="288"/>
            <ac:spMk id="2" creationId="{83875F2F-F12E-D6D0-37CA-771C386822BB}"/>
          </ac:spMkLst>
        </pc:spChg>
        <pc:spChg chg="mod">
          <ac:chgData name="Williams, Grant Stuart" userId="f6ad34c1-fb10-452f-ae50-8e7debb26ea5" providerId="ADAL" clId="{24E30CBC-52D7-43AD-8C77-663D9539EFD9}" dt="2022-10-04T23:29:25.247" v="11271" actId="20577"/>
          <ac:spMkLst>
            <pc:docMk/>
            <pc:sldMk cId="1433103229" sldId="288"/>
            <ac:spMk id="3" creationId="{23AE39E7-41D7-3B99-1BF3-3454B801C960}"/>
          </ac:spMkLst>
        </pc:spChg>
      </pc:sldChg>
      <pc:sldChg chg="del">
        <pc:chgData name="Williams, Grant Stuart" userId="f6ad34c1-fb10-452f-ae50-8e7debb26ea5" providerId="ADAL" clId="{24E30CBC-52D7-43AD-8C77-663D9539EFD9}" dt="2022-10-11T22:00:57.332" v="24619" actId="47"/>
        <pc:sldMkLst>
          <pc:docMk/>
          <pc:sldMk cId="3086746443" sldId="289"/>
        </pc:sldMkLst>
      </pc:sldChg>
      <pc:sldChg chg="modSp new del mod">
        <pc:chgData name="Williams, Grant Stuart" userId="f6ad34c1-fb10-452f-ae50-8e7debb26ea5" providerId="ADAL" clId="{24E30CBC-52D7-43AD-8C77-663D9539EFD9}" dt="2022-10-11T22:00:57.332" v="24619" actId="47"/>
        <pc:sldMkLst>
          <pc:docMk/>
          <pc:sldMk cId="1932379229" sldId="290"/>
        </pc:sldMkLst>
        <pc:spChg chg="mod">
          <ac:chgData name="Williams, Grant Stuart" userId="f6ad34c1-fb10-452f-ae50-8e7debb26ea5" providerId="ADAL" clId="{24E30CBC-52D7-43AD-8C77-663D9539EFD9}" dt="2022-10-04T23:29:35.507" v="11309" actId="20577"/>
          <ac:spMkLst>
            <pc:docMk/>
            <pc:sldMk cId="1932379229" sldId="290"/>
            <ac:spMk id="2" creationId="{5FED07D4-655F-6927-23B1-75EF6A5BC596}"/>
          </ac:spMkLst>
        </pc:spChg>
        <pc:spChg chg="mod">
          <ac:chgData name="Williams, Grant Stuart" userId="f6ad34c1-fb10-452f-ae50-8e7debb26ea5" providerId="ADAL" clId="{24E30CBC-52D7-43AD-8C77-663D9539EFD9}" dt="2022-10-05T02:48:56.922" v="11705" actId="21"/>
          <ac:spMkLst>
            <pc:docMk/>
            <pc:sldMk cId="1932379229" sldId="290"/>
            <ac:spMk id="3" creationId="{E3D33630-DBC6-D1B6-9D7B-10B464EAA9B6}"/>
          </ac:spMkLst>
        </pc:spChg>
      </pc:sldChg>
      <pc:sldChg chg="modSp new del mod">
        <pc:chgData name="Williams, Grant Stuart" userId="f6ad34c1-fb10-452f-ae50-8e7debb26ea5" providerId="ADAL" clId="{24E30CBC-52D7-43AD-8C77-663D9539EFD9}" dt="2022-10-11T22:00:57.332" v="24619" actId="47"/>
        <pc:sldMkLst>
          <pc:docMk/>
          <pc:sldMk cId="3799608996" sldId="291"/>
        </pc:sldMkLst>
        <pc:spChg chg="mod">
          <ac:chgData name="Williams, Grant Stuart" userId="f6ad34c1-fb10-452f-ae50-8e7debb26ea5" providerId="ADAL" clId="{24E30CBC-52D7-43AD-8C77-663D9539EFD9}" dt="2022-10-05T02:49:03.415" v="11732" actId="20577"/>
          <ac:spMkLst>
            <pc:docMk/>
            <pc:sldMk cId="3799608996" sldId="291"/>
            <ac:spMk id="2" creationId="{50FDCF00-E2D6-AC1C-AD3F-7A0822BAE201}"/>
          </ac:spMkLst>
        </pc:spChg>
        <pc:spChg chg="mod">
          <ac:chgData name="Williams, Grant Stuart" userId="f6ad34c1-fb10-452f-ae50-8e7debb26ea5" providerId="ADAL" clId="{24E30CBC-52D7-43AD-8C77-663D9539EFD9}" dt="2022-10-05T02:57:03.411" v="12127" actId="20577"/>
          <ac:spMkLst>
            <pc:docMk/>
            <pc:sldMk cId="3799608996" sldId="291"/>
            <ac:spMk id="3" creationId="{A53478DE-D67B-71F0-8E4A-29CB3DF9FD3B}"/>
          </ac:spMkLst>
        </pc:spChg>
      </pc:sldChg>
      <pc:sldChg chg="modSp new del mod">
        <pc:chgData name="Williams, Grant Stuart" userId="f6ad34c1-fb10-452f-ae50-8e7debb26ea5" providerId="ADAL" clId="{24E30CBC-52D7-43AD-8C77-663D9539EFD9}" dt="2022-10-11T22:00:57.332" v="24619" actId="47"/>
        <pc:sldMkLst>
          <pc:docMk/>
          <pc:sldMk cId="1683095799" sldId="292"/>
        </pc:sldMkLst>
        <pc:spChg chg="mod">
          <ac:chgData name="Williams, Grant Stuart" userId="f6ad34c1-fb10-452f-ae50-8e7debb26ea5" providerId="ADAL" clId="{24E30CBC-52D7-43AD-8C77-663D9539EFD9}" dt="2022-10-05T02:59:33.638" v="12169" actId="20577"/>
          <ac:spMkLst>
            <pc:docMk/>
            <pc:sldMk cId="1683095799" sldId="292"/>
            <ac:spMk id="2" creationId="{A12FCD64-DA1A-6212-1311-2A3DE062AE0F}"/>
          </ac:spMkLst>
        </pc:spChg>
        <pc:spChg chg="mod">
          <ac:chgData name="Williams, Grant Stuart" userId="f6ad34c1-fb10-452f-ae50-8e7debb26ea5" providerId="ADAL" clId="{24E30CBC-52D7-43AD-8C77-663D9539EFD9}" dt="2022-10-05T03:06:32.185" v="12665" actId="21"/>
          <ac:spMkLst>
            <pc:docMk/>
            <pc:sldMk cId="1683095799" sldId="292"/>
            <ac:spMk id="3" creationId="{C1752EF1-A194-6D17-F098-D6FDDE9D36BA}"/>
          </ac:spMkLst>
        </pc:spChg>
      </pc:sldChg>
      <pc:sldChg chg="modSp add del mod">
        <pc:chgData name="Williams, Grant Stuart" userId="f6ad34c1-fb10-452f-ae50-8e7debb26ea5" providerId="ADAL" clId="{24E30CBC-52D7-43AD-8C77-663D9539EFD9}" dt="2022-10-11T22:00:57.332" v="24619" actId="47"/>
        <pc:sldMkLst>
          <pc:docMk/>
          <pc:sldMk cId="2199490935" sldId="293"/>
        </pc:sldMkLst>
        <pc:spChg chg="mod">
          <ac:chgData name="Williams, Grant Stuart" userId="f6ad34c1-fb10-452f-ae50-8e7debb26ea5" providerId="ADAL" clId="{24E30CBC-52D7-43AD-8C77-663D9539EFD9}" dt="2022-10-05T03:06:36.015" v="12670" actId="20577"/>
          <ac:spMkLst>
            <pc:docMk/>
            <pc:sldMk cId="2199490935" sldId="293"/>
            <ac:spMk id="2" creationId="{A12FCD64-DA1A-6212-1311-2A3DE062AE0F}"/>
          </ac:spMkLst>
        </pc:spChg>
        <pc:spChg chg="mod">
          <ac:chgData name="Williams, Grant Stuart" userId="f6ad34c1-fb10-452f-ae50-8e7debb26ea5" providerId="ADAL" clId="{24E30CBC-52D7-43AD-8C77-663D9539EFD9}" dt="2022-10-05T03:13:55.286" v="13091" actId="20577"/>
          <ac:spMkLst>
            <pc:docMk/>
            <pc:sldMk cId="2199490935" sldId="293"/>
            <ac:spMk id="3" creationId="{C1752EF1-A194-6D17-F098-D6FDDE9D36BA}"/>
          </ac:spMkLst>
        </pc:spChg>
      </pc:sldChg>
      <pc:sldChg chg="modSp new del mod">
        <pc:chgData name="Williams, Grant Stuart" userId="f6ad34c1-fb10-452f-ae50-8e7debb26ea5" providerId="ADAL" clId="{24E30CBC-52D7-43AD-8C77-663D9539EFD9}" dt="2022-10-11T22:00:57.332" v="24619" actId="47"/>
        <pc:sldMkLst>
          <pc:docMk/>
          <pc:sldMk cId="1983513335" sldId="294"/>
        </pc:sldMkLst>
        <pc:spChg chg="mod">
          <ac:chgData name="Williams, Grant Stuart" userId="f6ad34c1-fb10-452f-ae50-8e7debb26ea5" providerId="ADAL" clId="{24E30CBC-52D7-43AD-8C77-663D9539EFD9}" dt="2022-10-05T03:14:15.048" v="13113" actId="20577"/>
          <ac:spMkLst>
            <pc:docMk/>
            <pc:sldMk cId="1983513335" sldId="294"/>
            <ac:spMk id="2" creationId="{D0C27DD5-A78B-BBB5-5B9A-3AD89DC5372F}"/>
          </ac:spMkLst>
        </pc:spChg>
        <pc:spChg chg="mod">
          <ac:chgData name="Williams, Grant Stuart" userId="f6ad34c1-fb10-452f-ae50-8e7debb26ea5" providerId="ADAL" clId="{24E30CBC-52D7-43AD-8C77-663D9539EFD9}" dt="2022-10-05T03:17:44.506" v="13488" actId="20577"/>
          <ac:spMkLst>
            <pc:docMk/>
            <pc:sldMk cId="1983513335" sldId="294"/>
            <ac:spMk id="3" creationId="{3F73A20E-79BC-CC2B-0B50-EDF33F03CBFA}"/>
          </ac:spMkLst>
        </pc:spChg>
      </pc:sldChg>
      <pc:sldChg chg="modSp new del mod">
        <pc:chgData name="Williams, Grant Stuart" userId="f6ad34c1-fb10-452f-ae50-8e7debb26ea5" providerId="ADAL" clId="{24E30CBC-52D7-43AD-8C77-663D9539EFD9}" dt="2022-10-11T22:00:57.332" v="24619" actId="47"/>
        <pc:sldMkLst>
          <pc:docMk/>
          <pc:sldMk cId="1047093314" sldId="295"/>
        </pc:sldMkLst>
        <pc:spChg chg="mod">
          <ac:chgData name="Williams, Grant Stuart" userId="f6ad34c1-fb10-452f-ae50-8e7debb26ea5" providerId="ADAL" clId="{24E30CBC-52D7-43AD-8C77-663D9539EFD9}" dt="2022-10-05T03:17:57.262" v="13507" actId="20577"/>
          <ac:spMkLst>
            <pc:docMk/>
            <pc:sldMk cId="1047093314" sldId="295"/>
            <ac:spMk id="2" creationId="{D2860FDE-5E08-FE5A-F771-FFE0CEF1CE07}"/>
          </ac:spMkLst>
        </pc:spChg>
        <pc:spChg chg="mod">
          <ac:chgData name="Williams, Grant Stuart" userId="f6ad34c1-fb10-452f-ae50-8e7debb26ea5" providerId="ADAL" clId="{24E30CBC-52D7-43AD-8C77-663D9539EFD9}" dt="2022-10-06T04:00:45.790" v="13829" actId="20577"/>
          <ac:spMkLst>
            <pc:docMk/>
            <pc:sldMk cId="1047093314" sldId="295"/>
            <ac:spMk id="3" creationId="{323E924C-40BB-004C-282D-54A8C18C15FD}"/>
          </ac:spMkLst>
        </pc:spChg>
      </pc:sldChg>
      <pc:sldChg chg="del">
        <pc:chgData name="Williams, Grant Stuart" userId="f6ad34c1-fb10-452f-ae50-8e7debb26ea5" providerId="ADAL" clId="{24E30CBC-52D7-43AD-8C77-663D9539EFD9}" dt="2022-10-11T22:00:57.332" v="24619" actId="47"/>
        <pc:sldMkLst>
          <pc:docMk/>
          <pc:sldMk cId="3002656222" sldId="296"/>
        </pc:sldMkLst>
      </pc:sldChg>
      <pc:sldChg chg="modSp add del mod">
        <pc:chgData name="Williams, Grant Stuart" userId="f6ad34c1-fb10-452f-ae50-8e7debb26ea5" providerId="ADAL" clId="{24E30CBC-52D7-43AD-8C77-663D9539EFD9}" dt="2022-10-11T22:00:57.332" v="24619" actId="47"/>
        <pc:sldMkLst>
          <pc:docMk/>
          <pc:sldMk cId="2940705812" sldId="297"/>
        </pc:sldMkLst>
        <pc:spChg chg="mod">
          <ac:chgData name="Williams, Grant Stuart" userId="f6ad34c1-fb10-452f-ae50-8e7debb26ea5" providerId="ADAL" clId="{24E30CBC-52D7-43AD-8C77-663D9539EFD9}" dt="2022-10-06T04:02:57.972" v="13835" actId="20577"/>
          <ac:spMkLst>
            <pc:docMk/>
            <pc:sldMk cId="2940705812" sldId="297"/>
            <ac:spMk id="2" creationId="{D2860FDE-5E08-FE5A-F771-FFE0CEF1CE07}"/>
          </ac:spMkLst>
        </pc:spChg>
        <pc:spChg chg="mod">
          <ac:chgData name="Williams, Grant Stuart" userId="f6ad34c1-fb10-452f-ae50-8e7debb26ea5" providerId="ADAL" clId="{24E30CBC-52D7-43AD-8C77-663D9539EFD9}" dt="2022-10-06T04:28:00.749" v="14217" actId="20577"/>
          <ac:spMkLst>
            <pc:docMk/>
            <pc:sldMk cId="2940705812" sldId="297"/>
            <ac:spMk id="3" creationId="{323E924C-40BB-004C-282D-54A8C18C15FD}"/>
          </ac:spMkLst>
        </pc:spChg>
      </pc:sldChg>
      <pc:sldChg chg="addSp delSp modSp new del mod">
        <pc:chgData name="Williams, Grant Stuart" userId="f6ad34c1-fb10-452f-ae50-8e7debb26ea5" providerId="ADAL" clId="{24E30CBC-52D7-43AD-8C77-663D9539EFD9}" dt="2022-10-11T22:00:57.332" v="24619" actId="47"/>
        <pc:sldMkLst>
          <pc:docMk/>
          <pc:sldMk cId="1616823915" sldId="298"/>
        </pc:sldMkLst>
        <pc:spChg chg="mod">
          <ac:chgData name="Williams, Grant Stuart" userId="f6ad34c1-fb10-452f-ae50-8e7debb26ea5" providerId="ADAL" clId="{24E30CBC-52D7-43AD-8C77-663D9539EFD9}" dt="2022-10-06T04:28:08.344" v="14233" actId="20577"/>
          <ac:spMkLst>
            <pc:docMk/>
            <pc:sldMk cId="1616823915" sldId="298"/>
            <ac:spMk id="2" creationId="{ED855BF8-8DD6-0831-B045-6D502D4BDC2B}"/>
          </ac:spMkLst>
        </pc:spChg>
        <pc:spChg chg="mod">
          <ac:chgData name="Williams, Grant Stuart" userId="f6ad34c1-fb10-452f-ae50-8e7debb26ea5" providerId="ADAL" clId="{24E30CBC-52D7-43AD-8C77-663D9539EFD9}" dt="2022-10-06T04:30:04.144" v="14638" actId="20577"/>
          <ac:spMkLst>
            <pc:docMk/>
            <pc:sldMk cId="1616823915" sldId="298"/>
            <ac:spMk id="3" creationId="{BA6F0378-C3EB-FB8D-DD3C-72404BE26656}"/>
          </ac:spMkLst>
        </pc:spChg>
        <pc:spChg chg="add del mod">
          <ac:chgData name="Williams, Grant Stuart" userId="f6ad34c1-fb10-452f-ae50-8e7debb26ea5" providerId="ADAL" clId="{24E30CBC-52D7-43AD-8C77-663D9539EFD9}" dt="2022-10-06T04:28:50.710" v="14394" actId="478"/>
          <ac:spMkLst>
            <pc:docMk/>
            <pc:sldMk cId="1616823915" sldId="298"/>
            <ac:spMk id="4" creationId="{CB6ADF61-72B4-231B-F7ED-A6B9640B10DB}"/>
          </ac:spMkLst>
        </pc:spChg>
        <pc:spChg chg="add del mod">
          <ac:chgData name="Williams, Grant Stuart" userId="f6ad34c1-fb10-452f-ae50-8e7debb26ea5" providerId="ADAL" clId="{24E30CBC-52D7-43AD-8C77-663D9539EFD9}" dt="2022-10-06T04:28:50.710" v="14394" actId="478"/>
          <ac:spMkLst>
            <pc:docMk/>
            <pc:sldMk cId="1616823915" sldId="298"/>
            <ac:spMk id="5" creationId="{EDB6D5B1-9FA9-96F5-351A-E69DF64FC0D8}"/>
          </ac:spMkLst>
        </pc:spChg>
        <pc:spChg chg="add del mod">
          <ac:chgData name="Williams, Grant Stuart" userId="f6ad34c1-fb10-452f-ae50-8e7debb26ea5" providerId="ADAL" clId="{24E30CBC-52D7-43AD-8C77-663D9539EFD9}" dt="2022-10-06T04:28:50.710" v="14394" actId="478"/>
          <ac:spMkLst>
            <pc:docMk/>
            <pc:sldMk cId="1616823915" sldId="298"/>
            <ac:spMk id="6" creationId="{AFCA789E-B9DD-346C-E4E3-5FAC58B5B16B}"/>
          </ac:spMkLst>
        </pc:spChg>
        <pc:spChg chg="add del mod">
          <ac:chgData name="Williams, Grant Stuart" userId="f6ad34c1-fb10-452f-ae50-8e7debb26ea5" providerId="ADAL" clId="{24E30CBC-52D7-43AD-8C77-663D9539EFD9}" dt="2022-10-06T04:28:50.710" v="14394" actId="478"/>
          <ac:spMkLst>
            <pc:docMk/>
            <pc:sldMk cId="1616823915" sldId="298"/>
            <ac:spMk id="7" creationId="{837F16F4-531A-C081-D125-2B8D74CA4E5E}"/>
          </ac:spMkLst>
        </pc:spChg>
        <pc:spChg chg="add del mod">
          <ac:chgData name="Williams, Grant Stuart" userId="f6ad34c1-fb10-452f-ae50-8e7debb26ea5" providerId="ADAL" clId="{24E30CBC-52D7-43AD-8C77-663D9539EFD9}" dt="2022-10-06T04:28:50.710" v="14394" actId="478"/>
          <ac:spMkLst>
            <pc:docMk/>
            <pc:sldMk cId="1616823915" sldId="298"/>
            <ac:spMk id="8" creationId="{46800902-8053-0D9D-217F-0A3599BC0096}"/>
          </ac:spMkLst>
        </pc:spChg>
        <pc:spChg chg="add del mod">
          <ac:chgData name="Williams, Grant Stuart" userId="f6ad34c1-fb10-452f-ae50-8e7debb26ea5" providerId="ADAL" clId="{24E30CBC-52D7-43AD-8C77-663D9539EFD9}" dt="2022-10-06T04:28:50.710" v="14394" actId="478"/>
          <ac:spMkLst>
            <pc:docMk/>
            <pc:sldMk cId="1616823915" sldId="298"/>
            <ac:spMk id="9" creationId="{78789CCD-94E8-50D7-A0EE-0DADCD879A39}"/>
          </ac:spMkLst>
        </pc:spChg>
        <pc:spChg chg="add del mod">
          <ac:chgData name="Williams, Grant Stuart" userId="f6ad34c1-fb10-452f-ae50-8e7debb26ea5" providerId="ADAL" clId="{24E30CBC-52D7-43AD-8C77-663D9539EFD9}" dt="2022-10-06T04:28:50.710" v="14394" actId="478"/>
          <ac:spMkLst>
            <pc:docMk/>
            <pc:sldMk cId="1616823915" sldId="298"/>
            <ac:spMk id="10" creationId="{7C2D34EC-2C6C-5625-39A4-6DE2EACF934F}"/>
          </ac:spMkLst>
        </pc:spChg>
        <pc:spChg chg="add del mod">
          <ac:chgData name="Williams, Grant Stuart" userId="f6ad34c1-fb10-452f-ae50-8e7debb26ea5" providerId="ADAL" clId="{24E30CBC-52D7-43AD-8C77-663D9539EFD9}" dt="2022-10-06T04:28:50.710" v="14394" actId="478"/>
          <ac:spMkLst>
            <pc:docMk/>
            <pc:sldMk cId="1616823915" sldId="298"/>
            <ac:spMk id="11" creationId="{E3D7AC89-C40E-446E-A847-11967B541357}"/>
          </ac:spMkLst>
        </pc:spChg>
        <pc:spChg chg="add del mod">
          <ac:chgData name="Williams, Grant Stuart" userId="f6ad34c1-fb10-452f-ae50-8e7debb26ea5" providerId="ADAL" clId="{24E30CBC-52D7-43AD-8C77-663D9539EFD9}" dt="2022-10-06T04:28:50.710" v="14394" actId="478"/>
          <ac:spMkLst>
            <pc:docMk/>
            <pc:sldMk cId="1616823915" sldId="298"/>
            <ac:spMk id="12" creationId="{903D36F7-3957-2F2D-3BD2-04049AD78640}"/>
          </ac:spMkLst>
        </pc:spChg>
        <pc:spChg chg="add del mod">
          <ac:chgData name="Williams, Grant Stuart" userId="f6ad34c1-fb10-452f-ae50-8e7debb26ea5" providerId="ADAL" clId="{24E30CBC-52D7-43AD-8C77-663D9539EFD9}" dt="2022-10-06T04:28:50.710" v="14394" actId="478"/>
          <ac:spMkLst>
            <pc:docMk/>
            <pc:sldMk cId="1616823915" sldId="298"/>
            <ac:spMk id="13" creationId="{4D6B7F14-E1CF-5B3E-79E8-13AAB25052EE}"/>
          </ac:spMkLst>
        </pc:spChg>
        <pc:spChg chg="add del mod">
          <ac:chgData name="Williams, Grant Stuart" userId="f6ad34c1-fb10-452f-ae50-8e7debb26ea5" providerId="ADAL" clId="{24E30CBC-52D7-43AD-8C77-663D9539EFD9}" dt="2022-10-06T04:28:50.710" v="14394" actId="478"/>
          <ac:spMkLst>
            <pc:docMk/>
            <pc:sldMk cId="1616823915" sldId="298"/>
            <ac:spMk id="14" creationId="{B11431F2-99B5-48B7-8B3F-C88707145359}"/>
          </ac:spMkLst>
        </pc:spChg>
        <pc:spChg chg="add del mod">
          <ac:chgData name="Williams, Grant Stuart" userId="f6ad34c1-fb10-452f-ae50-8e7debb26ea5" providerId="ADAL" clId="{24E30CBC-52D7-43AD-8C77-663D9539EFD9}" dt="2022-10-06T04:28:50.710" v="14394" actId="478"/>
          <ac:spMkLst>
            <pc:docMk/>
            <pc:sldMk cId="1616823915" sldId="298"/>
            <ac:spMk id="15" creationId="{EB7C21BE-FFB2-B157-CA59-68FE5650251C}"/>
          </ac:spMkLst>
        </pc:spChg>
        <pc:spChg chg="add del mod">
          <ac:chgData name="Williams, Grant Stuart" userId="f6ad34c1-fb10-452f-ae50-8e7debb26ea5" providerId="ADAL" clId="{24E30CBC-52D7-43AD-8C77-663D9539EFD9}" dt="2022-10-06T04:28:50.710" v="14394" actId="478"/>
          <ac:spMkLst>
            <pc:docMk/>
            <pc:sldMk cId="1616823915" sldId="298"/>
            <ac:spMk id="16" creationId="{037926A6-CE86-C651-3B18-362E3E829661}"/>
          </ac:spMkLst>
        </pc:spChg>
        <pc:spChg chg="add del mod">
          <ac:chgData name="Williams, Grant Stuart" userId="f6ad34c1-fb10-452f-ae50-8e7debb26ea5" providerId="ADAL" clId="{24E30CBC-52D7-43AD-8C77-663D9539EFD9}" dt="2022-10-06T04:28:50.710" v="14394" actId="478"/>
          <ac:spMkLst>
            <pc:docMk/>
            <pc:sldMk cId="1616823915" sldId="298"/>
            <ac:spMk id="17" creationId="{82ECC548-9857-C6B8-8167-8AEC678D621C}"/>
          </ac:spMkLst>
        </pc:spChg>
        <pc:spChg chg="add del mod">
          <ac:chgData name="Williams, Grant Stuart" userId="f6ad34c1-fb10-452f-ae50-8e7debb26ea5" providerId="ADAL" clId="{24E30CBC-52D7-43AD-8C77-663D9539EFD9}" dt="2022-10-06T04:28:50.710" v="14394" actId="478"/>
          <ac:spMkLst>
            <pc:docMk/>
            <pc:sldMk cId="1616823915" sldId="298"/>
            <ac:spMk id="18" creationId="{6DA59188-0897-DCEE-8EFC-C261D3567FA8}"/>
          </ac:spMkLst>
        </pc:spChg>
        <pc:spChg chg="add mod">
          <ac:chgData name="Williams, Grant Stuart" userId="f6ad34c1-fb10-452f-ae50-8e7debb26ea5" providerId="ADAL" clId="{24E30CBC-52D7-43AD-8C77-663D9539EFD9}" dt="2022-10-06T04:30:10.153" v="14639" actId="1076"/>
          <ac:spMkLst>
            <pc:docMk/>
            <pc:sldMk cId="1616823915" sldId="298"/>
            <ac:spMk id="21" creationId="{7CAF36FD-87AA-0621-A324-573DAC9EF98E}"/>
          </ac:spMkLst>
        </pc:spChg>
        <pc:spChg chg="add mod">
          <ac:chgData name="Williams, Grant Stuart" userId="f6ad34c1-fb10-452f-ae50-8e7debb26ea5" providerId="ADAL" clId="{24E30CBC-52D7-43AD-8C77-663D9539EFD9}" dt="2022-10-06T04:30:10.153" v="14639" actId="1076"/>
          <ac:spMkLst>
            <pc:docMk/>
            <pc:sldMk cId="1616823915" sldId="298"/>
            <ac:spMk id="22" creationId="{E3A5DE7A-6215-C60E-9253-4E66C24FBE32}"/>
          </ac:spMkLst>
        </pc:spChg>
        <pc:spChg chg="add del mod">
          <ac:chgData name="Williams, Grant Stuart" userId="f6ad34c1-fb10-452f-ae50-8e7debb26ea5" providerId="ADAL" clId="{24E30CBC-52D7-43AD-8C77-663D9539EFD9}" dt="2022-10-06T04:36:06.914" v="15080" actId="478"/>
          <ac:spMkLst>
            <pc:docMk/>
            <pc:sldMk cId="1616823915" sldId="298"/>
            <ac:spMk id="23" creationId="{6D554EE8-C70B-7AC8-2D5A-C1A41954682B}"/>
          </ac:spMkLst>
        </pc:spChg>
        <pc:spChg chg="add del mod">
          <ac:chgData name="Williams, Grant Stuart" userId="f6ad34c1-fb10-452f-ae50-8e7debb26ea5" providerId="ADAL" clId="{24E30CBC-52D7-43AD-8C77-663D9539EFD9}" dt="2022-10-06T04:36:06.914" v="15080" actId="478"/>
          <ac:spMkLst>
            <pc:docMk/>
            <pc:sldMk cId="1616823915" sldId="298"/>
            <ac:spMk id="24" creationId="{8FC909D2-F9D5-952F-1795-6685115D8DB1}"/>
          </ac:spMkLst>
        </pc:spChg>
        <pc:spChg chg="add del mod">
          <ac:chgData name="Williams, Grant Stuart" userId="f6ad34c1-fb10-452f-ae50-8e7debb26ea5" providerId="ADAL" clId="{24E30CBC-52D7-43AD-8C77-663D9539EFD9}" dt="2022-10-06T04:36:06.914" v="15080" actId="478"/>
          <ac:spMkLst>
            <pc:docMk/>
            <pc:sldMk cId="1616823915" sldId="298"/>
            <ac:spMk id="25" creationId="{78297FA9-ECA4-2D0D-699D-2EC9CC91EF2E}"/>
          </ac:spMkLst>
        </pc:spChg>
        <pc:spChg chg="add mod">
          <ac:chgData name="Williams, Grant Stuart" userId="f6ad34c1-fb10-452f-ae50-8e7debb26ea5" providerId="ADAL" clId="{24E30CBC-52D7-43AD-8C77-663D9539EFD9}" dt="2022-10-06T04:36:07.108" v="15081"/>
          <ac:spMkLst>
            <pc:docMk/>
            <pc:sldMk cId="1616823915" sldId="298"/>
            <ac:spMk id="26" creationId="{89845DCB-6A09-7A89-2B24-D282B023CB35}"/>
          </ac:spMkLst>
        </pc:spChg>
        <pc:spChg chg="add mod">
          <ac:chgData name="Williams, Grant Stuart" userId="f6ad34c1-fb10-452f-ae50-8e7debb26ea5" providerId="ADAL" clId="{24E30CBC-52D7-43AD-8C77-663D9539EFD9}" dt="2022-10-06T04:36:07.108" v="15081"/>
          <ac:spMkLst>
            <pc:docMk/>
            <pc:sldMk cId="1616823915" sldId="298"/>
            <ac:spMk id="27" creationId="{2A7C0594-8C46-37D1-035C-2FFE367DD5D7}"/>
          </ac:spMkLst>
        </pc:spChg>
        <pc:spChg chg="add mod">
          <ac:chgData name="Williams, Grant Stuart" userId="f6ad34c1-fb10-452f-ae50-8e7debb26ea5" providerId="ADAL" clId="{24E30CBC-52D7-43AD-8C77-663D9539EFD9}" dt="2022-10-06T04:36:07.108" v="15081"/>
          <ac:spMkLst>
            <pc:docMk/>
            <pc:sldMk cId="1616823915" sldId="298"/>
            <ac:spMk id="28" creationId="{D1F817E2-C97C-6FFC-CFF3-61958EB43E9B}"/>
          </ac:spMkLst>
        </pc:spChg>
        <pc:cxnChg chg="add mod">
          <ac:chgData name="Williams, Grant Stuart" userId="f6ad34c1-fb10-452f-ae50-8e7debb26ea5" providerId="ADAL" clId="{24E30CBC-52D7-43AD-8C77-663D9539EFD9}" dt="2022-10-06T04:30:10.153" v="14639" actId="1076"/>
          <ac:cxnSpMkLst>
            <pc:docMk/>
            <pc:sldMk cId="1616823915" sldId="298"/>
            <ac:cxnSpMk id="19" creationId="{9C679F08-79A1-B4D6-721D-08F6FC272605}"/>
          </ac:cxnSpMkLst>
        </pc:cxnChg>
        <pc:cxnChg chg="add mod">
          <ac:chgData name="Williams, Grant Stuart" userId="f6ad34c1-fb10-452f-ae50-8e7debb26ea5" providerId="ADAL" clId="{24E30CBC-52D7-43AD-8C77-663D9539EFD9}" dt="2022-10-06T04:30:10.153" v="14639" actId="1076"/>
          <ac:cxnSpMkLst>
            <pc:docMk/>
            <pc:sldMk cId="1616823915" sldId="298"/>
            <ac:cxnSpMk id="20" creationId="{B9725929-EA22-2AB2-F4B1-BEDF8074F14F}"/>
          </ac:cxnSpMkLst>
        </pc:cxnChg>
      </pc:sldChg>
      <pc:sldChg chg="addSp delSp modSp new del mod">
        <pc:chgData name="Williams, Grant Stuart" userId="f6ad34c1-fb10-452f-ae50-8e7debb26ea5" providerId="ADAL" clId="{24E30CBC-52D7-43AD-8C77-663D9539EFD9}" dt="2022-10-06T04:34:46.853" v="14961" actId="47"/>
        <pc:sldMkLst>
          <pc:docMk/>
          <pc:sldMk cId="3974009466" sldId="299"/>
        </pc:sldMkLst>
        <pc:spChg chg="mod">
          <ac:chgData name="Williams, Grant Stuart" userId="f6ad34c1-fb10-452f-ae50-8e7debb26ea5" providerId="ADAL" clId="{24E30CBC-52D7-43AD-8C77-663D9539EFD9}" dt="2022-10-06T04:30:51.937" v="14649" actId="20577"/>
          <ac:spMkLst>
            <pc:docMk/>
            <pc:sldMk cId="3974009466" sldId="299"/>
            <ac:spMk id="2" creationId="{4C8E0262-5C3D-E694-C053-6228B189A84D}"/>
          </ac:spMkLst>
        </pc:spChg>
        <pc:spChg chg="mod">
          <ac:chgData name="Williams, Grant Stuart" userId="f6ad34c1-fb10-452f-ae50-8e7debb26ea5" providerId="ADAL" clId="{24E30CBC-52D7-43AD-8C77-663D9539EFD9}" dt="2022-10-06T04:31:33.024" v="14868" actId="20577"/>
          <ac:spMkLst>
            <pc:docMk/>
            <pc:sldMk cId="3974009466" sldId="299"/>
            <ac:spMk id="3" creationId="{44AE1A22-54A8-A312-8691-7FACC1EED588}"/>
          </ac:spMkLst>
        </pc:spChg>
        <pc:spChg chg="add del mod">
          <ac:chgData name="Williams, Grant Stuart" userId="f6ad34c1-fb10-452f-ae50-8e7debb26ea5" providerId="ADAL" clId="{24E30CBC-52D7-43AD-8C77-663D9539EFD9}" dt="2022-10-06T04:30:43.527" v="14642"/>
          <ac:spMkLst>
            <pc:docMk/>
            <pc:sldMk cId="3974009466" sldId="299"/>
            <ac:spMk id="6" creationId="{7C60EED5-7105-C778-53E6-EC83ABE4256E}"/>
          </ac:spMkLst>
        </pc:spChg>
        <pc:spChg chg="add del mod">
          <ac:chgData name="Williams, Grant Stuart" userId="f6ad34c1-fb10-452f-ae50-8e7debb26ea5" providerId="ADAL" clId="{24E30CBC-52D7-43AD-8C77-663D9539EFD9}" dt="2022-10-06T04:30:43.527" v="14642"/>
          <ac:spMkLst>
            <pc:docMk/>
            <pc:sldMk cId="3974009466" sldId="299"/>
            <ac:spMk id="7" creationId="{33B22D04-103C-4AAA-3D8F-857D77BCA63F}"/>
          </ac:spMkLst>
        </pc:spChg>
        <pc:spChg chg="add del mod">
          <ac:chgData name="Williams, Grant Stuart" userId="f6ad34c1-fb10-452f-ae50-8e7debb26ea5" providerId="ADAL" clId="{24E30CBC-52D7-43AD-8C77-663D9539EFD9}" dt="2022-10-06T04:30:43.527" v="14642"/>
          <ac:spMkLst>
            <pc:docMk/>
            <pc:sldMk cId="3974009466" sldId="299"/>
            <ac:spMk id="8" creationId="{2B56FB9A-CF4C-09A0-AB22-77A8CB795E93}"/>
          </ac:spMkLst>
        </pc:spChg>
        <pc:spChg chg="add del mod">
          <ac:chgData name="Williams, Grant Stuart" userId="f6ad34c1-fb10-452f-ae50-8e7debb26ea5" providerId="ADAL" clId="{24E30CBC-52D7-43AD-8C77-663D9539EFD9}" dt="2022-10-06T04:30:43.527" v="14642"/>
          <ac:spMkLst>
            <pc:docMk/>
            <pc:sldMk cId="3974009466" sldId="299"/>
            <ac:spMk id="9" creationId="{511240B0-D46B-0485-F882-FFF69D321753}"/>
          </ac:spMkLst>
        </pc:spChg>
        <pc:spChg chg="add del mod">
          <ac:chgData name="Williams, Grant Stuart" userId="f6ad34c1-fb10-452f-ae50-8e7debb26ea5" providerId="ADAL" clId="{24E30CBC-52D7-43AD-8C77-663D9539EFD9}" dt="2022-10-06T04:30:43.527" v="14642"/>
          <ac:spMkLst>
            <pc:docMk/>
            <pc:sldMk cId="3974009466" sldId="299"/>
            <ac:spMk id="10" creationId="{C889482D-1E19-5907-D557-D502B4604BE7}"/>
          </ac:spMkLst>
        </pc:spChg>
        <pc:spChg chg="add mod">
          <ac:chgData name="Williams, Grant Stuart" userId="f6ad34c1-fb10-452f-ae50-8e7debb26ea5" providerId="ADAL" clId="{24E30CBC-52D7-43AD-8C77-663D9539EFD9}" dt="2022-10-06T04:30:44.113" v="14643"/>
          <ac:spMkLst>
            <pc:docMk/>
            <pc:sldMk cId="3974009466" sldId="299"/>
            <ac:spMk id="13" creationId="{0FD9FF72-842C-EC0A-BCF1-4C884F6238A2}"/>
          </ac:spMkLst>
        </pc:spChg>
        <pc:spChg chg="add mod">
          <ac:chgData name="Williams, Grant Stuart" userId="f6ad34c1-fb10-452f-ae50-8e7debb26ea5" providerId="ADAL" clId="{24E30CBC-52D7-43AD-8C77-663D9539EFD9}" dt="2022-10-06T04:30:44.113" v="14643"/>
          <ac:spMkLst>
            <pc:docMk/>
            <pc:sldMk cId="3974009466" sldId="299"/>
            <ac:spMk id="14" creationId="{8C0F2E0D-7002-D48D-FC73-498185182549}"/>
          </ac:spMkLst>
        </pc:spChg>
        <pc:spChg chg="add del mod">
          <ac:chgData name="Williams, Grant Stuart" userId="f6ad34c1-fb10-452f-ae50-8e7debb26ea5" providerId="ADAL" clId="{24E30CBC-52D7-43AD-8C77-663D9539EFD9}" dt="2022-10-06T04:34:37.802" v="14956" actId="478"/>
          <ac:spMkLst>
            <pc:docMk/>
            <pc:sldMk cId="3974009466" sldId="299"/>
            <ac:spMk id="15" creationId="{EC6BEA37-4908-D838-E412-1AAB3B22DD24}"/>
          </ac:spMkLst>
        </pc:spChg>
        <pc:spChg chg="add del mod">
          <ac:chgData name="Williams, Grant Stuart" userId="f6ad34c1-fb10-452f-ae50-8e7debb26ea5" providerId="ADAL" clId="{24E30CBC-52D7-43AD-8C77-663D9539EFD9}" dt="2022-10-06T04:34:37.802" v="14956" actId="478"/>
          <ac:spMkLst>
            <pc:docMk/>
            <pc:sldMk cId="3974009466" sldId="299"/>
            <ac:spMk id="16" creationId="{FFC2374C-3172-9A45-E514-4B6414683E6A}"/>
          </ac:spMkLst>
        </pc:spChg>
        <pc:spChg chg="add del mod">
          <ac:chgData name="Williams, Grant Stuart" userId="f6ad34c1-fb10-452f-ae50-8e7debb26ea5" providerId="ADAL" clId="{24E30CBC-52D7-43AD-8C77-663D9539EFD9}" dt="2022-10-06T04:34:37.802" v="14956" actId="478"/>
          <ac:spMkLst>
            <pc:docMk/>
            <pc:sldMk cId="3974009466" sldId="299"/>
            <ac:spMk id="17" creationId="{4B6E9B41-65D4-0770-2349-A327374CC664}"/>
          </ac:spMkLst>
        </pc:spChg>
        <pc:spChg chg="add mod">
          <ac:chgData name="Williams, Grant Stuart" userId="f6ad34c1-fb10-452f-ae50-8e7debb26ea5" providerId="ADAL" clId="{24E30CBC-52D7-43AD-8C77-663D9539EFD9}" dt="2022-10-06T04:34:37.993" v="14957"/>
          <ac:spMkLst>
            <pc:docMk/>
            <pc:sldMk cId="3974009466" sldId="299"/>
            <ac:spMk id="18" creationId="{AC64C137-7B90-F027-CD67-CCCCD71EE16E}"/>
          </ac:spMkLst>
        </pc:spChg>
        <pc:spChg chg="add mod">
          <ac:chgData name="Williams, Grant Stuart" userId="f6ad34c1-fb10-452f-ae50-8e7debb26ea5" providerId="ADAL" clId="{24E30CBC-52D7-43AD-8C77-663D9539EFD9}" dt="2022-10-06T04:34:37.993" v="14957"/>
          <ac:spMkLst>
            <pc:docMk/>
            <pc:sldMk cId="3974009466" sldId="299"/>
            <ac:spMk id="19" creationId="{F3927721-02C7-3689-D614-8883520544B3}"/>
          </ac:spMkLst>
        </pc:spChg>
        <pc:spChg chg="add mod">
          <ac:chgData name="Williams, Grant Stuart" userId="f6ad34c1-fb10-452f-ae50-8e7debb26ea5" providerId="ADAL" clId="{24E30CBC-52D7-43AD-8C77-663D9539EFD9}" dt="2022-10-06T04:34:37.993" v="14957"/>
          <ac:spMkLst>
            <pc:docMk/>
            <pc:sldMk cId="3974009466" sldId="299"/>
            <ac:spMk id="20" creationId="{22284B24-D910-349D-B954-1BFCA3D45480}"/>
          </ac:spMkLst>
        </pc:spChg>
        <pc:cxnChg chg="add del mod">
          <ac:chgData name="Williams, Grant Stuart" userId="f6ad34c1-fb10-452f-ae50-8e7debb26ea5" providerId="ADAL" clId="{24E30CBC-52D7-43AD-8C77-663D9539EFD9}" dt="2022-10-06T04:30:43.527" v="14642"/>
          <ac:cxnSpMkLst>
            <pc:docMk/>
            <pc:sldMk cId="3974009466" sldId="299"/>
            <ac:cxnSpMk id="4" creationId="{F0B8B26F-8837-1E0C-C1EC-F123F8BA5CF1}"/>
          </ac:cxnSpMkLst>
        </pc:cxnChg>
        <pc:cxnChg chg="add del mod">
          <ac:chgData name="Williams, Grant Stuart" userId="f6ad34c1-fb10-452f-ae50-8e7debb26ea5" providerId="ADAL" clId="{24E30CBC-52D7-43AD-8C77-663D9539EFD9}" dt="2022-10-06T04:30:43.527" v="14642"/>
          <ac:cxnSpMkLst>
            <pc:docMk/>
            <pc:sldMk cId="3974009466" sldId="299"/>
            <ac:cxnSpMk id="5" creationId="{8FF1D32A-062C-7662-0BFD-8387377EC48A}"/>
          </ac:cxnSpMkLst>
        </pc:cxnChg>
        <pc:cxnChg chg="add mod">
          <ac:chgData name="Williams, Grant Stuart" userId="f6ad34c1-fb10-452f-ae50-8e7debb26ea5" providerId="ADAL" clId="{24E30CBC-52D7-43AD-8C77-663D9539EFD9}" dt="2022-10-06T04:30:44.113" v="14643"/>
          <ac:cxnSpMkLst>
            <pc:docMk/>
            <pc:sldMk cId="3974009466" sldId="299"/>
            <ac:cxnSpMk id="11" creationId="{45E628CE-A282-2FF6-7987-E2C7ED9488FC}"/>
          </ac:cxnSpMkLst>
        </pc:cxnChg>
        <pc:cxnChg chg="add mod">
          <ac:chgData name="Williams, Grant Stuart" userId="f6ad34c1-fb10-452f-ae50-8e7debb26ea5" providerId="ADAL" clId="{24E30CBC-52D7-43AD-8C77-663D9539EFD9}" dt="2022-10-06T04:30:44.113" v="14643"/>
          <ac:cxnSpMkLst>
            <pc:docMk/>
            <pc:sldMk cId="3974009466" sldId="299"/>
            <ac:cxnSpMk id="12" creationId="{C28C2852-353B-2D77-1F07-8E9CAEFB4358}"/>
          </ac:cxnSpMkLst>
        </pc:cxnChg>
      </pc:sldChg>
      <pc:sldChg chg="addSp delSp modSp add del mod ord">
        <pc:chgData name="Williams, Grant Stuart" userId="f6ad34c1-fb10-452f-ae50-8e7debb26ea5" providerId="ADAL" clId="{24E30CBC-52D7-43AD-8C77-663D9539EFD9}" dt="2022-10-11T22:00:57.332" v="24619" actId="47"/>
        <pc:sldMkLst>
          <pc:docMk/>
          <pc:sldMk cId="3511304563" sldId="300"/>
        </pc:sldMkLst>
        <pc:spChg chg="mod">
          <ac:chgData name="Williams, Grant Stuart" userId="f6ad34c1-fb10-452f-ae50-8e7debb26ea5" providerId="ADAL" clId="{24E30CBC-52D7-43AD-8C77-663D9539EFD9}" dt="2022-10-06T22:27:33.694" v="15191" actId="20577"/>
          <ac:spMkLst>
            <pc:docMk/>
            <pc:sldMk cId="3511304563" sldId="300"/>
            <ac:spMk id="2" creationId="{4C8E0262-5C3D-E694-C053-6228B189A84D}"/>
          </ac:spMkLst>
        </pc:spChg>
        <pc:spChg chg="mod">
          <ac:chgData name="Williams, Grant Stuart" userId="f6ad34c1-fb10-452f-ae50-8e7debb26ea5" providerId="ADAL" clId="{24E30CBC-52D7-43AD-8C77-663D9539EFD9}" dt="2022-10-06T22:23:10.953" v="15134" actId="20577"/>
          <ac:spMkLst>
            <pc:docMk/>
            <pc:sldMk cId="3511304563" sldId="300"/>
            <ac:spMk id="3" creationId="{44AE1A22-54A8-A312-8691-7FACC1EED588}"/>
          </ac:spMkLst>
        </pc:spChg>
        <pc:spChg chg="add del mod">
          <ac:chgData name="Williams, Grant Stuart" userId="f6ad34c1-fb10-452f-ae50-8e7debb26ea5" providerId="ADAL" clId="{24E30CBC-52D7-43AD-8C77-663D9539EFD9}" dt="2022-10-06T04:32:16.107" v="14876"/>
          <ac:spMkLst>
            <pc:docMk/>
            <pc:sldMk cId="3511304563" sldId="300"/>
            <ac:spMk id="4" creationId="{366AB38A-34FE-1A5A-C43F-E2D8D49428C2}"/>
          </ac:spMkLst>
        </pc:spChg>
        <pc:spChg chg="add del mod">
          <ac:chgData name="Williams, Grant Stuart" userId="f6ad34c1-fb10-452f-ae50-8e7debb26ea5" providerId="ADAL" clId="{24E30CBC-52D7-43AD-8C77-663D9539EFD9}" dt="2022-10-06T04:32:16.107" v="14876"/>
          <ac:spMkLst>
            <pc:docMk/>
            <pc:sldMk cId="3511304563" sldId="300"/>
            <ac:spMk id="5" creationId="{06AC14A2-5BA4-C615-E8BA-C068CCCBCD78}"/>
          </ac:spMkLst>
        </pc:spChg>
        <pc:spChg chg="add del mod">
          <ac:chgData name="Williams, Grant Stuart" userId="f6ad34c1-fb10-452f-ae50-8e7debb26ea5" providerId="ADAL" clId="{24E30CBC-52D7-43AD-8C77-663D9539EFD9}" dt="2022-10-06T04:32:16.107" v="14876"/>
          <ac:spMkLst>
            <pc:docMk/>
            <pc:sldMk cId="3511304563" sldId="300"/>
            <ac:spMk id="6" creationId="{97960B01-6AE9-CBB2-6F4E-5A1836D3179B}"/>
          </ac:spMkLst>
        </pc:spChg>
        <pc:spChg chg="add del mod">
          <ac:chgData name="Williams, Grant Stuart" userId="f6ad34c1-fb10-452f-ae50-8e7debb26ea5" providerId="ADAL" clId="{24E30CBC-52D7-43AD-8C77-663D9539EFD9}" dt="2022-10-06T04:32:16.107" v="14876"/>
          <ac:spMkLst>
            <pc:docMk/>
            <pc:sldMk cId="3511304563" sldId="300"/>
            <ac:spMk id="7" creationId="{30CDA148-9F17-5D89-3C91-7CB36B59B089}"/>
          </ac:spMkLst>
        </pc:spChg>
        <pc:spChg chg="add del mod">
          <ac:chgData name="Williams, Grant Stuart" userId="f6ad34c1-fb10-452f-ae50-8e7debb26ea5" providerId="ADAL" clId="{24E30CBC-52D7-43AD-8C77-663D9539EFD9}" dt="2022-10-06T04:32:16.107" v="14876"/>
          <ac:spMkLst>
            <pc:docMk/>
            <pc:sldMk cId="3511304563" sldId="300"/>
            <ac:spMk id="8" creationId="{91887BBA-9AFC-AC9E-A61F-1179E7E031A7}"/>
          </ac:spMkLst>
        </pc:spChg>
        <pc:spChg chg="add del mod">
          <ac:chgData name="Williams, Grant Stuart" userId="f6ad34c1-fb10-452f-ae50-8e7debb26ea5" providerId="ADAL" clId="{24E30CBC-52D7-43AD-8C77-663D9539EFD9}" dt="2022-10-06T04:32:16.107" v="14876"/>
          <ac:spMkLst>
            <pc:docMk/>
            <pc:sldMk cId="3511304563" sldId="300"/>
            <ac:spMk id="9" creationId="{87E40019-D29D-D3B3-15A7-2B395DEB3E43}"/>
          </ac:spMkLst>
        </pc:spChg>
        <pc:spChg chg="add del mod">
          <ac:chgData name="Williams, Grant Stuart" userId="f6ad34c1-fb10-452f-ae50-8e7debb26ea5" providerId="ADAL" clId="{24E30CBC-52D7-43AD-8C77-663D9539EFD9}" dt="2022-10-06T04:32:16.107" v="14876"/>
          <ac:spMkLst>
            <pc:docMk/>
            <pc:sldMk cId="3511304563" sldId="300"/>
            <ac:spMk id="10" creationId="{E3B713BD-5495-398B-9109-5F2081C4CE32}"/>
          </ac:spMkLst>
        </pc:spChg>
        <pc:spChg chg="mod">
          <ac:chgData name="Williams, Grant Stuart" userId="f6ad34c1-fb10-452f-ae50-8e7debb26ea5" providerId="ADAL" clId="{24E30CBC-52D7-43AD-8C77-663D9539EFD9}" dt="2022-10-06T04:32:34.779" v="14879" actId="1076"/>
          <ac:spMkLst>
            <pc:docMk/>
            <pc:sldMk cId="3511304563" sldId="300"/>
            <ac:spMk id="16" creationId="{FFC2374C-3172-9A45-E514-4B6414683E6A}"/>
          </ac:spMkLst>
        </pc:spChg>
        <pc:spChg chg="mod">
          <ac:chgData name="Williams, Grant Stuart" userId="f6ad34c1-fb10-452f-ae50-8e7debb26ea5" providerId="ADAL" clId="{24E30CBC-52D7-43AD-8C77-663D9539EFD9}" dt="2022-10-06T04:34:12.122" v="14952" actId="1076"/>
          <ac:spMkLst>
            <pc:docMk/>
            <pc:sldMk cId="3511304563" sldId="300"/>
            <ac:spMk id="17" creationId="{4B6E9B41-65D4-0770-2349-A327374CC664}"/>
          </ac:spMkLst>
        </pc:spChg>
        <pc:spChg chg="add del mod">
          <ac:chgData name="Williams, Grant Stuart" userId="f6ad34c1-fb10-452f-ae50-8e7debb26ea5" providerId="ADAL" clId="{24E30CBC-52D7-43AD-8C77-663D9539EFD9}" dt="2022-10-06T04:32:16.107" v="14876"/>
          <ac:spMkLst>
            <pc:docMk/>
            <pc:sldMk cId="3511304563" sldId="300"/>
            <ac:spMk id="18" creationId="{434C8997-A1B9-7134-142C-F327ABBF6431}"/>
          </ac:spMkLst>
        </pc:spChg>
        <pc:spChg chg="add del mod">
          <ac:chgData name="Williams, Grant Stuart" userId="f6ad34c1-fb10-452f-ae50-8e7debb26ea5" providerId="ADAL" clId="{24E30CBC-52D7-43AD-8C77-663D9539EFD9}" dt="2022-10-06T04:32:16.107" v="14876"/>
          <ac:spMkLst>
            <pc:docMk/>
            <pc:sldMk cId="3511304563" sldId="300"/>
            <ac:spMk id="19" creationId="{1466F0C3-AD2A-0FE2-082E-8C1A7A88A358}"/>
          </ac:spMkLst>
        </pc:spChg>
        <pc:spChg chg="add del mod">
          <ac:chgData name="Williams, Grant Stuart" userId="f6ad34c1-fb10-452f-ae50-8e7debb26ea5" providerId="ADAL" clId="{24E30CBC-52D7-43AD-8C77-663D9539EFD9}" dt="2022-10-06T04:32:16.107" v="14876"/>
          <ac:spMkLst>
            <pc:docMk/>
            <pc:sldMk cId="3511304563" sldId="300"/>
            <ac:spMk id="20" creationId="{B18CD0D1-67C9-EA4C-CAC3-FB78B0B682B1}"/>
          </ac:spMkLst>
        </pc:spChg>
        <pc:spChg chg="add del mod">
          <ac:chgData name="Williams, Grant Stuart" userId="f6ad34c1-fb10-452f-ae50-8e7debb26ea5" providerId="ADAL" clId="{24E30CBC-52D7-43AD-8C77-663D9539EFD9}" dt="2022-10-06T04:32:16.107" v="14876"/>
          <ac:spMkLst>
            <pc:docMk/>
            <pc:sldMk cId="3511304563" sldId="300"/>
            <ac:spMk id="21" creationId="{34B936E4-50E5-7B6F-751B-9C82B88899EF}"/>
          </ac:spMkLst>
        </pc:spChg>
        <pc:spChg chg="add del mod">
          <ac:chgData name="Williams, Grant Stuart" userId="f6ad34c1-fb10-452f-ae50-8e7debb26ea5" providerId="ADAL" clId="{24E30CBC-52D7-43AD-8C77-663D9539EFD9}" dt="2022-10-06T04:32:16.107" v="14876"/>
          <ac:spMkLst>
            <pc:docMk/>
            <pc:sldMk cId="3511304563" sldId="300"/>
            <ac:spMk id="22" creationId="{16395AD7-BD0A-B6F5-01C9-FB594AFC72C8}"/>
          </ac:spMkLst>
        </pc:spChg>
        <pc:spChg chg="add del mod">
          <ac:chgData name="Williams, Grant Stuart" userId="f6ad34c1-fb10-452f-ae50-8e7debb26ea5" providerId="ADAL" clId="{24E30CBC-52D7-43AD-8C77-663D9539EFD9}" dt="2022-10-06T04:32:16.107" v="14876"/>
          <ac:spMkLst>
            <pc:docMk/>
            <pc:sldMk cId="3511304563" sldId="300"/>
            <ac:spMk id="23" creationId="{EA80F41D-238F-57AD-A9B9-DB5AD9BD9B67}"/>
          </ac:spMkLst>
        </pc:spChg>
        <pc:spChg chg="add del mod">
          <ac:chgData name="Williams, Grant Stuart" userId="f6ad34c1-fb10-452f-ae50-8e7debb26ea5" providerId="ADAL" clId="{24E30CBC-52D7-43AD-8C77-663D9539EFD9}" dt="2022-10-06T04:32:16.107" v="14876"/>
          <ac:spMkLst>
            <pc:docMk/>
            <pc:sldMk cId="3511304563" sldId="300"/>
            <ac:spMk id="24" creationId="{DFCADCAE-47D5-A3AF-8D75-F8DA8C711C8D}"/>
          </ac:spMkLst>
        </pc:spChg>
        <pc:spChg chg="add del mod">
          <ac:chgData name="Williams, Grant Stuart" userId="f6ad34c1-fb10-452f-ae50-8e7debb26ea5" providerId="ADAL" clId="{24E30CBC-52D7-43AD-8C77-663D9539EFD9}" dt="2022-10-06T04:32:16.107" v="14876"/>
          <ac:spMkLst>
            <pc:docMk/>
            <pc:sldMk cId="3511304563" sldId="300"/>
            <ac:spMk id="25" creationId="{3B280564-739E-1D65-2772-276D849E5270}"/>
          </ac:spMkLst>
        </pc:spChg>
        <pc:spChg chg="add mod">
          <ac:chgData name="Williams, Grant Stuart" userId="f6ad34c1-fb10-452f-ae50-8e7debb26ea5" providerId="ADAL" clId="{24E30CBC-52D7-43AD-8C77-663D9539EFD9}" dt="2022-10-06T04:35:35.367" v="15076" actId="207"/>
          <ac:spMkLst>
            <pc:docMk/>
            <pc:sldMk cId="3511304563" sldId="300"/>
            <ac:spMk id="26" creationId="{E95F5ADA-F5F0-BDF7-DA9B-E9BADC9CE359}"/>
          </ac:spMkLst>
        </pc:spChg>
        <pc:spChg chg="add mod">
          <ac:chgData name="Williams, Grant Stuart" userId="f6ad34c1-fb10-452f-ae50-8e7debb26ea5" providerId="ADAL" clId="{24E30CBC-52D7-43AD-8C77-663D9539EFD9}" dt="2022-10-06T04:35:35.367" v="15076" actId="207"/>
          <ac:spMkLst>
            <pc:docMk/>
            <pc:sldMk cId="3511304563" sldId="300"/>
            <ac:spMk id="27" creationId="{A9233C06-8CE5-32E8-440B-4E8B9CC8EC6B}"/>
          </ac:spMkLst>
        </pc:spChg>
        <pc:spChg chg="add mod">
          <ac:chgData name="Williams, Grant Stuart" userId="f6ad34c1-fb10-452f-ae50-8e7debb26ea5" providerId="ADAL" clId="{24E30CBC-52D7-43AD-8C77-663D9539EFD9}" dt="2022-10-06T04:35:35.367" v="15076" actId="207"/>
          <ac:spMkLst>
            <pc:docMk/>
            <pc:sldMk cId="3511304563" sldId="300"/>
            <ac:spMk id="28" creationId="{C44328E4-570F-D82A-9D87-7CC8C1321CB2}"/>
          </ac:spMkLst>
        </pc:spChg>
        <pc:spChg chg="add mod">
          <ac:chgData name="Williams, Grant Stuart" userId="f6ad34c1-fb10-452f-ae50-8e7debb26ea5" providerId="ADAL" clId="{24E30CBC-52D7-43AD-8C77-663D9539EFD9}" dt="2022-10-06T04:35:46.644" v="15078" actId="207"/>
          <ac:spMkLst>
            <pc:docMk/>
            <pc:sldMk cId="3511304563" sldId="300"/>
            <ac:spMk id="29" creationId="{1D18D82E-36C7-40A9-9893-7C114F168469}"/>
          </ac:spMkLst>
        </pc:spChg>
        <pc:spChg chg="add mod">
          <ac:chgData name="Williams, Grant Stuart" userId="f6ad34c1-fb10-452f-ae50-8e7debb26ea5" providerId="ADAL" clId="{24E30CBC-52D7-43AD-8C77-663D9539EFD9}" dt="2022-10-06T04:35:44.056" v="15077" actId="207"/>
          <ac:spMkLst>
            <pc:docMk/>
            <pc:sldMk cId="3511304563" sldId="300"/>
            <ac:spMk id="30" creationId="{79F34F79-98C2-3AE7-6648-A5C0238D926E}"/>
          </ac:spMkLst>
        </pc:spChg>
        <pc:spChg chg="add mod">
          <ac:chgData name="Williams, Grant Stuart" userId="f6ad34c1-fb10-452f-ae50-8e7debb26ea5" providerId="ADAL" clId="{24E30CBC-52D7-43AD-8C77-663D9539EFD9}" dt="2022-10-06T04:34:12.122" v="14952" actId="1076"/>
          <ac:spMkLst>
            <pc:docMk/>
            <pc:sldMk cId="3511304563" sldId="300"/>
            <ac:spMk id="31" creationId="{D02DCDBA-4B05-FAED-B77A-FD590730A544}"/>
          </ac:spMkLst>
        </pc:spChg>
        <pc:spChg chg="add mod">
          <ac:chgData name="Williams, Grant Stuart" userId="f6ad34c1-fb10-452f-ae50-8e7debb26ea5" providerId="ADAL" clId="{24E30CBC-52D7-43AD-8C77-663D9539EFD9}" dt="2022-10-06T04:34:12.122" v="14952" actId="1076"/>
          <ac:spMkLst>
            <pc:docMk/>
            <pc:sldMk cId="3511304563" sldId="300"/>
            <ac:spMk id="32" creationId="{A5A20B74-3758-1F6B-1109-1D1FCEEAAB19}"/>
          </ac:spMkLst>
        </pc:spChg>
        <pc:spChg chg="add mod">
          <ac:chgData name="Williams, Grant Stuart" userId="f6ad34c1-fb10-452f-ae50-8e7debb26ea5" providerId="ADAL" clId="{24E30CBC-52D7-43AD-8C77-663D9539EFD9}" dt="2022-10-06T04:35:50.889" v="15079" actId="207"/>
          <ac:spMkLst>
            <pc:docMk/>
            <pc:sldMk cId="3511304563" sldId="300"/>
            <ac:spMk id="33" creationId="{41409258-AE2A-1D76-0DAF-ECE86DCD6554}"/>
          </ac:spMkLst>
        </pc:spChg>
        <pc:spChg chg="add mod">
          <ac:chgData name="Williams, Grant Stuart" userId="f6ad34c1-fb10-452f-ae50-8e7debb26ea5" providerId="ADAL" clId="{24E30CBC-52D7-43AD-8C77-663D9539EFD9}" dt="2022-10-06T04:34:12.122" v="14952" actId="1076"/>
          <ac:spMkLst>
            <pc:docMk/>
            <pc:sldMk cId="3511304563" sldId="300"/>
            <ac:spMk id="34" creationId="{5DFC4A87-2FE1-32B0-04DF-7CD05CF55BC9}"/>
          </ac:spMkLst>
        </pc:spChg>
        <pc:spChg chg="add mod">
          <ac:chgData name="Williams, Grant Stuart" userId="f6ad34c1-fb10-452f-ae50-8e7debb26ea5" providerId="ADAL" clId="{24E30CBC-52D7-43AD-8C77-663D9539EFD9}" dt="2022-10-06T04:35:50.889" v="15079" actId="207"/>
          <ac:spMkLst>
            <pc:docMk/>
            <pc:sldMk cId="3511304563" sldId="300"/>
            <ac:spMk id="35" creationId="{55B52A18-1FF5-0B68-19BF-CF1A36AE809B}"/>
          </ac:spMkLst>
        </pc:spChg>
        <pc:spChg chg="add mod">
          <ac:chgData name="Williams, Grant Stuart" userId="f6ad34c1-fb10-452f-ae50-8e7debb26ea5" providerId="ADAL" clId="{24E30CBC-52D7-43AD-8C77-663D9539EFD9}" dt="2022-10-06T04:33:27.327" v="14887" actId="207"/>
          <ac:spMkLst>
            <pc:docMk/>
            <pc:sldMk cId="3511304563" sldId="300"/>
            <ac:spMk id="36" creationId="{79E7805F-DDC4-6D51-FC64-29562FC8603A}"/>
          </ac:spMkLst>
        </pc:spChg>
        <pc:spChg chg="add mod">
          <ac:chgData name="Williams, Grant Stuart" userId="f6ad34c1-fb10-452f-ae50-8e7debb26ea5" providerId="ADAL" clId="{24E30CBC-52D7-43AD-8C77-663D9539EFD9}" dt="2022-10-06T04:33:27.327" v="14887" actId="207"/>
          <ac:spMkLst>
            <pc:docMk/>
            <pc:sldMk cId="3511304563" sldId="300"/>
            <ac:spMk id="37" creationId="{119EE0C5-8467-9759-36BE-B46657A145E0}"/>
          </ac:spMkLst>
        </pc:spChg>
        <pc:spChg chg="add mod">
          <ac:chgData name="Williams, Grant Stuart" userId="f6ad34c1-fb10-452f-ae50-8e7debb26ea5" providerId="ADAL" clId="{24E30CBC-52D7-43AD-8C77-663D9539EFD9}" dt="2022-10-06T04:33:27.327" v="14887" actId="207"/>
          <ac:spMkLst>
            <pc:docMk/>
            <pc:sldMk cId="3511304563" sldId="300"/>
            <ac:spMk id="38" creationId="{4C369264-9459-7B43-CEA0-3BEB7BBCE8B9}"/>
          </ac:spMkLst>
        </pc:spChg>
        <pc:spChg chg="add mod">
          <ac:chgData name="Williams, Grant Stuart" userId="f6ad34c1-fb10-452f-ae50-8e7debb26ea5" providerId="ADAL" clId="{24E30CBC-52D7-43AD-8C77-663D9539EFD9}" dt="2022-10-06T04:33:27.327" v="14887" actId="207"/>
          <ac:spMkLst>
            <pc:docMk/>
            <pc:sldMk cId="3511304563" sldId="300"/>
            <ac:spMk id="39" creationId="{1FEE678A-3C1A-9EBE-518C-8594B2282C8F}"/>
          </ac:spMkLst>
        </pc:spChg>
        <pc:spChg chg="add mod">
          <ac:chgData name="Williams, Grant Stuart" userId="f6ad34c1-fb10-452f-ae50-8e7debb26ea5" providerId="ADAL" clId="{24E30CBC-52D7-43AD-8C77-663D9539EFD9}" dt="2022-10-06T04:33:27.327" v="14887" actId="207"/>
          <ac:spMkLst>
            <pc:docMk/>
            <pc:sldMk cId="3511304563" sldId="300"/>
            <ac:spMk id="40" creationId="{72FA7AC5-7698-CF0C-A7F7-DCA317AC285E}"/>
          </ac:spMkLst>
        </pc:spChg>
      </pc:sldChg>
      <pc:sldChg chg="addSp modSp new del mod">
        <pc:chgData name="Williams, Grant Stuart" userId="f6ad34c1-fb10-452f-ae50-8e7debb26ea5" providerId="ADAL" clId="{24E30CBC-52D7-43AD-8C77-663D9539EFD9}" dt="2022-10-11T22:00:57.332" v="24619" actId="47"/>
        <pc:sldMkLst>
          <pc:docMk/>
          <pc:sldMk cId="430404548" sldId="301"/>
        </pc:sldMkLst>
        <pc:spChg chg="mod">
          <ac:chgData name="Williams, Grant Stuart" userId="f6ad34c1-fb10-452f-ae50-8e7debb26ea5" providerId="ADAL" clId="{24E30CBC-52D7-43AD-8C77-663D9539EFD9}" dt="2022-10-06T22:27:29.450" v="15190" actId="113"/>
          <ac:spMkLst>
            <pc:docMk/>
            <pc:sldMk cId="430404548" sldId="301"/>
            <ac:spMk id="2" creationId="{7220727B-3837-0E09-43AE-DE48B19307AF}"/>
          </ac:spMkLst>
        </pc:spChg>
        <pc:spChg chg="mod">
          <ac:chgData name="Williams, Grant Stuart" userId="f6ad34c1-fb10-452f-ae50-8e7debb26ea5" providerId="ADAL" clId="{24E30CBC-52D7-43AD-8C77-663D9539EFD9}" dt="2022-10-06T22:29:08.838" v="15516" actId="5793"/>
          <ac:spMkLst>
            <pc:docMk/>
            <pc:sldMk cId="430404548" sldId="301"/>
            <ac:spMk id="3" creationId="{BF35E68D-8482-CB7E-0228-72A27446629D}"/>
          </ac:spMkLst>
        </pc:spChg>
        <pc:spChg chg="add mod">
          <ac:chgData name="Williams, Grant Stuart" userId="f6ad34c1-fb10-452f-ae50-8e7debb26ea5" providerId="ADAL" clId="{24E30CBC-52D7-43AD-8C77-663D9539EFD9}" dt="2022-10-06T22:27:44.085" v="15208"/>
          <ac:spMkLst>
            <pc:docMk/>
            <pc:sldMk cId="430404548" sldId="301"/>
            <ac:spMk id="6" creationId="{6E584AD3-DAF7-D4E3-6BFB-400E0DC35D4F}"/>
          </ac:spMkLst>
        </pc:spChg>
        <pc:spChg chg="add mod">
          <ac:chgData name="Williams, Grant Stuart" userId="f6ad34c1-fb10-452f-ae50-8e7debb26ea5" providerId="ADAL" clId="{24E30CBC-52D7-43AD-8C77-663D9539EFD9}" dt="2022-10-06T22:27:44.085" v="15208"/>
          <ac:spMkLst>
            <pc:docMk/>
            <pc:sldMk cId="430404548" sldId="301"/>
            <ac:spMk id="7" creationId="{27F58A5E-EE68-C83C-6304-DA33F68936BA}"/>
          </ac:spMkLst>
        </pc:spChg>
        <pc:spChg chg="add mod ord">
          <ac:chgData name="Williams, Grant Stuart" userId="f6ad34c1-fb10-452f-ae50-8e7debb26ea5" providerId="ADAL" clId="{24E30CBC-52D7-43AD-8C77-663D9539EFD9}" dt="2022-10-06T22:28:34.548" v="15421" actId="166"/>
          <ac:spMkLst>
            <pc:docMk/>
            <pc:sldMk cId="430404548" sldId="301"/>
            <ac:spMk id="8" creationId="{AE079C2D-EA83-6D41-A3BF-1680996A5276}"/>
          </ac:spMkLst>
        </pc:spChg>
        <pc:spChg chg="add mod ord">
          <ac:chgData name="Williams, Grant Stuart" userId="f6ad34c1-fb10-452f-ae50-8e7debb26ea5" providerId="ADAL" clId="{24E30CBC-52D7-43AD-8C77-663D9539EFD9}" dt="2022-10-06T22:28:47.074" v="15423" actId="166"/>
          <ac:spMkLst>
            <pc:docMk/>
            <pc:sldMk cId="430404548" sldId="301"/>
            <ac:spMk id="9" creationId="{3DF9EBDD-8350-410A-3A4F-7C0331DE60C6}"/>
          </ac:spMkLst>
        </pc:spChg>
        <pc:spChg chg="add mod">
          <ac:chgData name="Williams, Grant Stuart" userId="f6ad34c1-fb10-452f-ae50-8e7debb26ea5" providerId="ADAL" clId="{24E30CBC-52D7-43AD-8C77-663D9539EFD9}" dt="2022-10-06T22:28:50.032" v="15424" actId="1076"/>
          <ac:spMkLst>
            <pc:docMk/>
            <pc:sldMk cId="430404548" sldId="301"/>
            <ac:spMk id="10" creationId="{8B322BEC-FA61-8948-959D-14919C178D81}"/>
          </ac:spMkLst>
        </pc:spChg>
        <pc:spChg chg="add mod">
          <ac:chgData name="Williams, Grant Stuart" userId="f6ad34c1-fb10-452f-ae50-8e7debb26ea5" providerId="ADAL" clId="{24E30CBC-52D7-43AD-8C77-663D9539EFD9}" dt="2022-10-06T22:27:44.085" v="15208"/>
          <ac:spMkLst>
            <pc:docMk/>
            <pc:sldMk cId="430404548" sldId="301"/>
            <ac:spMk id="11" creationId="{0CFA265D-E994-9D99-CEF6-7DB04646AF9F}"/>
          </ac:spMkLst>
        </pc:spChg>
        <pc:spChg chg="add mod ord">
          <ac:chgData name="Williams, Grant Stuart" userId="f6ad34c1-fb10-452f-ae50-8e7debb26ea5" providerId="ADAL" clId="{24E30CBC-52D7-43AD-8C77-663D9539EFD9}" dt="2022-10-06T22:28:30.026" v="15420" actId="166"/>
          <ac:spMkLst>
            <pc:docMk/>
            <pc:sldMk cId="430404548" sldId="301"/>
            <ac:spMk id="12" creationId="{B23D522A-A9A8-BA54-94F1-D680059A6630}"/>
          </ac:spMkLst>
        </pc:spChg>
        <pc:spChg chg="add mod">
          <ac:chgData name="Williams, Grant Stuart" userId="f6ad34c1-fb10-452f-ae50-8e7debb26ea5" providerId="ADAL" clId="{24E30CBC-52D7-43AD-8C77-663D9539EFD9}" dt="2022-10-06T22:27:44.085" v="15208"/>
          <ac:spMkLst>
            <pc:docMk/>
            <pc:sldMk cId="430404548" sldId="301"/>
            <ac:spMk id="13" creationId="{88E44032-9615-05F1-8E99-84CFA42C80C1}"/>
          </ac:spMkLst>
        </pc:spChg>
        <pc:spChg chg="add mod">
          <ac:chgData name="Williams, Grant Stuart" userId="f6ad34c1-fb10-452f-ae50-8e7debb26ea5" providerId="ADAL" clId="{24E30CBC-52D7-43AD-8C77-663D9539EFD9}" dt="2022-10-06T22:27:44.085" v="15208"/>
          <ac:spMkLst>
            <pc:docMk/>
            <pc:sldMk cId="430404548" sldId="301"/>
            <ac:spMk id="14" creationId="{469A3FE7-A00D-1C59-2532-164F6E0E2B95}"/>
          </ac:spMkLst>
        </pc:spChg>
        <pc:spChg chg="add mod">
          <ac:chgData name="Williams, Grant Stuart" userId="f6ad34c1-fb10-452f-ae50-8e7debb26ea5" providerId="ADAL" clId="{24E30CBC-52D7-43AD-8C77-663D9539EFD9}" dt="2022-10-06T22:27:44.085" v="15208"/>
          <ac:spMkLst>
            <pc:docMk/>
            <pc:sldMk cId="430404548" sldId="301"/>
            <ac:spMk id="15" creationId="{59B86346-C284-6B8D-0BFF-3F694556230D}"/>
          </ac:spMkLst>
        </pc:spChg>
        <pc:spChg chg="add mod">
          <ac:chgData name="Williams, Grant Stuart" userId="f6ad34c1-fb10-452f-ae50-8e7debb26ea5" providerId="ADAL" clId="{24E30CBC-52D7-43AD-8C77-663D9539EFD9}" dt="2022-10-06T22:27:44.085" v="15208"/>
          <ac:spMkLst>
            <pc:docMk/>
            <pc:sldMk cId="430404548" sldId="301"/>
            <ac:spMk id="16" creationId="{8CAE4C69-3B20-508C-7B0D-FA7C12EC0CC3}"/>
          </ac:spMkLst>
        </pc:spChg>
        <pc:spChg chg="add mod">
          <ac:chgData name="Williams, Grant Stuart" userId="f6ad34c1-fb10-452f-ae50-8e7debb26ea5" providerId="ADAL" clId="{24E30CBC-52D7-43AD-8C77-663D9539EFD9}" dt="2022-10-06T22:27:44.085" v="15208"/>
          <ac:spMkLst>
            <pc:docMk/>
            <pc:sldMk cId="430404548" sldId="301"/>
            <ac:spMk id="17" creationId="{E75B214A-4F2F-CFB4-F986-03E0A4075F1B}"/>
          </ac:spMkLst>
        </pc:spChg>
        <pc:spChg chg="add mod">
          <ac:chgData name="Williams, Grant Stuart" userId="f6ad34c1-fb10-452f-ae50-8e7debb26ea5" providerId="ADAL" clId="{24E30CBC-52D7-43AD-8C77-663D9539EFD9}" dt="2022-10-06T22:27:44.085" v="15208"/>
          <ac:spMkLst>
            <pc:docMk/>
            <pc:sldMk cId="430404548" sldId="301"/>
            <ac:spMk id="18" creationId="{93C79298-2687-0913-3FAB-462F566384CC}"/>
          </ac:spMkLst>
        </pc:spChg>
        <pc:spChg chg="add mod">
          <ac:chgData name="Williams, Grant Stuart" userId="f6ad34c1-fb10-452f-ae50-8e7debb26ea5" providerId="ADAL" clId="{24E30CBC-52D7-43AD-8C77-663D9539EFD9}" dt="2022-10-06T22:27:44.085" v="15208"/>
          <ac:spMkLst>
            <pc:docMk/>
            <pc:sldMk cId="430404548" sldId="301"/>
            <ac:spMk id="19" creationId="{71A2C3BE-AFC9-70E5-5A8E-564CCB243F39}"/>
          </ac:spMkLst>
        </pc:spChg>
        <pc:spChg chg="add mod">
          <ac:chgData name="Williams, Grant Stuart" userId="f6ad34c1-fb10-452f-ae50-8e7debb26ea5" providerId="ADAL" clId="{24E30CBC-52D7-43AD-8C77-663D9539EFD9}" dt="2022-10-06T22:27:44.085" v="15208"/>
          <ac:spMkLst>
            <pc:docMk/>
            <pc:sldMk cId="430404548" sldId="301"/>
            <ac:spMk id="20" creationId="{B8D5EDE5-87D6-4F06-C0AB-8E88C8786FF2}"/>
          </ac:spMkLst>
        </pc:spChg>
        <pc:spChg chg="add mod">
          <ac:chgData name="Williams, Grant Stuart" userId="f6ad34c1-fb10-452f-ae50-8e7debb26ea5" providerId="ADAL" clId="{24E30CBC-52D7-43AD-8C77-663D9539EFD9}" dt="2022-10-06T22:27:44.085" v="15208"/>
          <ac:spMkLst>
            <pc:docMk/>
            <pc:sldMk cId="430404548" sldId="301"/>
            <ac:spMk id="21" creationId="{2B806715-84CB-F214-7292-FF873B140CCB}"/>
          </ac:spMkLst>
        </pc:spChg>
        <pc:spChg chg="add mod">
          <ac:chgData name="Williams, Grant Stuart" userId="f6ad34c1-fb10-452f-ae50-8e7debb26ea5" providerId="ADAL" clId="{24E30CBC-52D7-43AD-8C77-663D9539EFD9}" dt="2022-10-06T22:27:44.085" v="15208"/>
          <ac:spMkLst>
            <pc:docMk/>
            <pc:sldMk cId="430404548" sldId="301"/>
            <ac:spMk id="22" creationId="{077EA8D3-2197-E295-7D82-EE5C81320A07}"/>
          </ac:spMkLst>
        </pc:spChg>
        <pc:spChg chg="add mod">
          <ac:chgData name="Williams, Grant Stuart" userId="f6ad34c1-fb10-452f-ae50-8e7debb26ea5" providerId="ADAL" clId="{24E30CBC-52D7-43AD-8C77-663D9539EFD9}" dt="2022-10-06T22:27:44.085" v="15208"/>
          <ac:spMkLst>
            <pc:docMk/>
            <pc:sldMk cId="430404548" sldId="301"/>
            <ac:spMk id="23" creationId="{E37E45EA-FCB4-5201-B0FC-DE730496905C}"/>
          </ac:spMkLst>
        </pc:spChg>
        <pc:spChg chg="add mod">
          <ac:chgData name="Williams, Grant Stuart" userId="f6ad34c1-fb10-452f-ae50-8e7debb26ea5" providerId="ADAL" clId="{24E30CBC-52D7-43AD-8C77-663D9539EFD9}" dt="2022-10-06T22:27:44.085" v="15208"/>
          <ac:spMkLst>
            <pc:docMk/>
            <pc:sldMk cId="430404548" sldId="301"/>
            <ac:spMk id="24" creationId="{8CB13002-139D-1605-0873-42FC0C9B1C56}"/>
          </ac:spMkLst>
        </pc:spChg>
        <pc:spChg chg="add mod">
          <ac:chgData name="Williams, Grant Stuart" userId="f6ad34c1-fb10-452f-ae50-8e7debb26ea5" providerId="ADAL" clId="{24E30CBC-52D7-43AD-8C77-663D9539EFD9}" dt="2022-10-06T22:27:44.085" v="15208"/>
          <ac:spMkLst>
            <pc:docMk/>
            <pc:sldMk cId="430404548" sldId="301"/>
            <ac:spMk id="25" creationId="{1FB8543D-2A14-3D97-D693-A2527364A9C5}"/>
          </ac:spMkLst>
        </pc:spChg>
        <pc:cxnChg chg="add mod">
          <ac:chgData name="Williams, Grant Stuart" userId="f6ad34c1-fb10-452f-ae50-8e7debb26ea5" providerId="ADAL" clId="{24E30CBC-52D7-43AD-8C77-663D9539EFD9}" dt="2022-10-06T22:27:44.085" v="15208"/>
          <ac:cxnSpMkLst>
            <pc:docMk/>
            <pc:sldMk cId="430404548" sldId="301"/>
            <ac:cxnSpMk id="4" creationId="{B6B7672E-0D67-2CBA-0AB4-571A6E1FB889}"/>
          </ac:cxnSpMkLst>
        </pc:cxnChg>
        <pc:cxnChg chg="add mod">
          <ac:chgData name="Williams, Grant Stuart" userId="f6ad34c1-fb10-452f-ae50-8e7debb26ea5" providerId="ADAL" clId="{24E30CBC-52D7-43AD-8C77-663D9539EFD9}" dt="2022-10-06T22:27:44.085" v="15208"/>
          <ac:cxnSpMkLst>
            <pc:docMk/>
            <pc:sldMk cId="430404548" sldId="301"/>
            <ac:cxnSpMk id="5" creationId="{0ABA784D-AC5C-5C34-27B0-B15F156370B3}"/>
          </ac:cxnSpMkLst>
        </pc:cxnChg>
      </pc:sldChg>
      <pc:sldChg chg="addSp modSp new del mod">
        <pc:chgData name="Williams, Grant Stuart" userId="f6ad34c1-fb10-452f-ae50-8e7debb26ea5" providerId="ADAL" clId="{24E30CBC-52D7-43AD-8C77-663D9539EFD9}" dt="2022-10-11T22:00:57.332" v="24619" actId="47"/>
        <pc:sldMkLst>
          <pc:docMk/>
          <pc:sldMk cId="1294887881" sldId="302"/>
        </pc:sldMkLst>
        <pc:spChg chg="mod">
          <ac:chgData name="Williams, Grant Stuart" userId="f6ad34c1-fb10-452f-ae50-8e7debb26ea5" providerId="ADAL" clId="{24E30CBC-52D7-43AD-8C77-663D9539EFD9}" dt="2022-10-06T22:29:14.436" v="15535" actId="20577"/>
          <ac:spMkLst>
            <pc:docMk/>
            <pc:sldMk cId="1294887881" sldId="302"/>
            <ac:spMk id="2" creationId="{2D02BEA5-1200-14D1-8E01-765C4784250D}"/>
          </ac:spMkLst>
        </pc:spChg>
        <pc:spChg chg="mod">
          <ac:chgData name="Williams, Grant Stuart" userId="f6ad34c1-fb10-452f-ae50-8e7debb26ea5" providerId="ADAL" clId="{24E30CBC-52D7-43AD-8C77-663D9539EFD9}" dt="2022-10-06T22:40:57.367" v="15759" actId="20577"/>
          <ac:spMkLst>
            <pc:docMk/>
            <pc:sldMk cId="1294887881" sldId="302"/>
            <ac:spMk id="3" creationId="{4208B050-27FC-BCF1-E33E-E3ADDCBF8218}"/>
          </ac:spMkLst>
        </pc:spChg>
        <pc:spChg chg="add mod">
          <ac:chgData name="Williams, Grant Stuart" userId="f6ad34c1-fb10-452f-ae50-8e7debb26ea5" providerId="ADAL" clId="{24E30CBC-52D7-43AD-8C77-663D9539EFD9}" dt="2022-10-06T22:30:29.310" v="15536"/>
          <ac:spMkLst>
            <pc:docMk/>
            <pc:sldMk cId="1294887881" sldId="302"/>
            <ac:spMk id="6" creationId="{35608E27-6C8E-2232-90FD-2700A28EB449}"/>
          </ac:spMkLst>
        </pc:spChg>
        <pc:spChg chg="add mod">
          <ac:chgData name="Williams, Grant Stuart" userId="f6ad34c1-fb10-452f-ae50-8e7debb26ea5" providerId="ADAL" clId="{24E30CBC-52D7-43AD-8C77-663D9539EFD9}" dt="2022-10-06T22:30:29.310" v="15536"/>
          <ac:spMkLst>
            <pc:docMk/>
            <pc:sldMk cId="1294887881" sldId="302"/>
            <ac:spMk id="7" creationId="{3661B52D-14E2-D03D-2A4F-4322FAB99651}"/>
          </ac:spMkLst>
        </pc:spChg>
        <pc:spChg chg="add mod">
          <ac:chgData name="Williams, Grant Stuart" userId="f6ad34c1-fb10-452f-ae50-8e7debb26ea5" providerId="ADAL" clId="{24E30CBC-52D7-43AD-8C77-663D9539EFD9}" dt="2022-10-06T22:30:29.310" v="15536"/>
          <ac:spMkLst>
            <pc:docMk/>
            <pc:sldMk cId="1294887881" sldId="302"/>
            <ac:spMk id="8" creationId="{7C14EC36-A64D-F339-BC06-62C82FC9B90E}"/>
          </ac:spMkLst>
        </pc:spChg>
        <pc:spChg chg="add mod">
          <ac:chgData name="Williams, Grant Stuart" userId="f6ad34c1-fb10-452f-ae50-8e7debb26ea5" providerId="ADAL" clId="{24E30CBC-52D7-43AD-8C77-663D9539EFD9}" dt="2022-10-06T22:30:29.310" v="15536"/>
          <ac:spMkLst>
            <pc:docMk/>
            <pc:sldMk cId="1294887881" sldId="302"/>
            <ac:spMk id="9" creationId="{ED28BF98-5AED-FA07-79CB-DF97FB81FD85}"/>
          </ac:spMkLst>
        </pc:spChg>
        <pc:spChg chg="add mod">
          <ac:chgData name="Williams, Grant Stuart" userId="f6ad34c1-fb10-452f-ae50-8e7debb26ea5" providerId="ADAL" clId="{24E30CBC-52D7-43AD-8C77-663D9539EFD9}" dt="2022-10-06T22:30:29.310" v="15536"/>
          <ac:spMkLst>
            <pc:docMk/>
            <pc:sldMk cId="1294887881" sldId="302"/>
            <ac:spMk id="10" creationId="{681BB20A-A578-301D-74C2-7D8EBFA767C6}"/>
          </ac:spMkLst>
        </pc:spChg>
        <pc:spChg chg="add mod">
          <ac:chgData name="Williams, Grant Stuart" userId="f6ad34c1-fb10-452f-ae50-8e7debb26ea5" providerId="ADAL" clId="{24E30CBC-52D7-43AD-8C77-663D9539EFD9}" dt="2022-10-06T22:30:29.310" v="15536"/>
          <ac:spMkLst>
            <pc:docMk/>
            <pc:sldMk cId="1294887881" sldId="302"/>
            <ac:spMk id="11" creationId="{B75734A8-8FD7-0C84-E39F-0CFE3ACE4C70}"/>
          </ac:spMkLst>
        </pc:spChg>
        <pc:spChg chg="add mod">
          <ac:chgData name="Williams, Grant Stuart" userId="f6ad34c1-fb10-452f-ae50-8e7debb26ea5" providerId="ADAL" clId="{24E30CBC-52D7-43AD-8C77-663D9539EFD9}" dt="2022-10-06T22:30:29.310" v="15536"/>
          <ac:spMkLst>
            <pc:docMk/>
            <pc:sldMk cId="1294887881" sldId="302"/>
            <ac:spMk id="12" creationId="{07B8A2C5-D7B8-458C-655E-9E6C9B2E5B18}"/>
          </ac:spMkLst>
        </pc:spChg>
        <pc:spChg chg="add mod">
          <ac:chgData name="Williams, Grant Stuart" userId="f6ad34c1-fb10-452f-ae50-8e7debb26ea5" providerId="ADAL" clId="{24E30CBC-52D7-43AD-8C77-663D9539EFD9}" dt="2022-10-06T22:30:29.310" v="15536"/>
          <ac:spMkLst>
            <pc:docMk/>
            <pc:sldMk cId="1294887881" sldId="302"/>
            <ac:spMk id="13" creationId="{527AE9DA-D2E0-74A8-26D3-09828BE35AF6}"/>
          </ac:spMkLst>
        </pc:spChg>
        <pc:spChg chg="add mod">
          <ac:chgData name="Williams, Grant Stuart" userId="f6ad34c1-fb10-452f-ae50-8e7debb26ea5" providerId="ADAL" clId="{24E30CBC-52D7-43AD-8C77-663D9539EFD9}" dt="2022-10-06T22:30:29.310" v="15536"/>
          <ac:spMkLst>
            <pc:docMk/>
            <pc:sldMk cId="1294887881" sldId="302"/>
            <ac:spMk id="14" creationId="{F50A8DED-6506-1779-2D15-45199E594067}"/>
          </ac:spMkLst>
        </pc:spChg>
        <pc:spChg chg="add mod">
          <ac:chgData name="Williams, Grant Stuart" userId="f6ad34c1-fb10-452f-ae50-8e7debb26ea5" providerId="ADAL" clId="{24E30CBC-52D7-43AD-8C77-663D9539EFD9}" dt="2022-10-06T22:30:29.310" v="15536"/>
          <ac:spMkLst>
            <pc:docMk/>
            <pc:sldMk cId="1294887881" sldId="302"/>
            <ac:spMk id="15" creationId="{298E9E1A-CE46-BCE8-17DE-4E6AA2DD0003}"/>
          </ac:spMkLst>
        </pc:spChg>
        <pc:spChg chg="add mod">
          <ac:chgData name="Williams, Grant Stuart" userId="f6ad34c1-fb10-452f-ae50-8e7debb26ea5" providerId="ADAL" clId="{24E30CBC-52D7-43AD-8C77-663D9539EFD9}" dt="2022-10-06T22:30:29.310" v="15536"/>
          <ac:spMkLst>
            <pc:docMk/>
            <pc:sldMk cId="1294887881" sldId="302"/>
            <ac:spMk id="16" creationId="{8BF42479-AD1D-6812-F8DC-46FE38AB035D}"/>
          </ac:spMkLst>
        </pc:spChg>
        <pc:spChg chg="add mod">
          <ac:chgData name="Williams, Grant Stuart" userId="f6ad34c1-fb10-452f-ae50-8e7debb26ea5" providerId="ADAL" clId="{24E30CBC-52D7-43AD-8C77-663D9539EFD9}" dt="2022-10-06T22:30:29.310" v="15536"/>
          <ac:spMkLst>
            <pc:docMk/>
            <pc:sldMk cId="1294887881" sldId="302"/>
            <ac:spMk id="17" creationId="{A38E5104-1C5A-3C28-1B40-AA2B9C0C5C4A}"/>
          </ac:spMkLst>
        </pc:spChg>
        <pc:spChg chg="add mod">
          <ac:chgData name="Williams, Grant Stuart" userId="f6ad34c1-fb10-452f-ae50-8e7debb26ea5" providerId="ADAL" clId="{24E30CBC-52D7-43AD-8C77-663D9539EFD9}" dt="2022-10-06T22:30:29.310" v="15536"/>
          <ac:spMkLst>
            <pc:docMk/>
            <pc:sldMk cId="1294887881" sldId="302"/>
            <ac:spMk id="18" creationId="{1991419C-E5D6-D47F-AEC1-1701081FEE0E}"/>
          </ac:spMkLst>
        </pc:spChg>
        <pc:spChg chg="add mod">
          <ac:chgData name="Williams, Grant Stuart" userId="f6ad34c1-fb10-452f-ae50-8e7debb26ea5" providerId="ADAL" clId="{24E30CBC-52D7-43AD-8C77-663D9539EFD9}" dt="2022-10-06T22:30:29.310" v="15536"/>
          <ac:spMkLst>
            <pc:docMk/>
            <pc:sldMk cId="1294887881" sldId="302"/>
            <ac:spMk id="19" creationId="{62F14289-305D-ECC5-032E-83DBE83EEA02}"/>
          </ac:spMkLst>
        </pc:spChg>
        <pc:spChg chg="add mod">
          <ac:chgData name="Williams, Grant Stuart" userId="f6ad34c1-fb10-452f-ae50-8e7debb26ea5" providerId="ADAL" clId="{24E30CBC-52D7-43AD-8C77-663D9539EFD9}" dt="2022-10-06T22:30:29.310" v="15536"/>
          <ac:spMkLst>
            <pc:docMk/>
            <pc:sldMk cId="1294887881" sldId="302"/>
            <ac:spMk id="20" creationId="{AFB4EFAE-3671-0F97-2072-6B1720232DAB}"/>
          </ac:spMkLst>
        </pc:spChg>
        <pc:spChg chg="add mod">
          <ac:chgData name="Williams, Grant Stuart" userId="f6ad34c1-fb10-452f-ae50-8e7debb26ea5" providerId="ADAL" clId="{24E30CBC-52D7-43AD-8C77-663D9539EFD9}" dt="2022-10-06T22:30:29.310" v="15536"/>
          <ac:spMkLst>
            <pc:docMk/>
            <pc:sldMk cId="1294887881" sldId="302"/>
            <ac:spMk id="21" creationId="{E5081CB6-6FC6-BB25-2725-AA91F1FC570E}"/>
          </ac:spMkLst>
        </pc:spChg>
        <pc:spChg chg="add mod">
          <ac:chgData name="Williams, Grant Stuart" userId="f6ad34c1-fb10-452f-ae50-8e7debb26ea5" providerId="ADAL" clId="{24E30CBC-52D7-43AD-8C77-663D9539EFD9}" dt="2022-10-06T22:30:29.310" v="15536"/>
          <ac:spMkLst>
            <pc:docMk/>
            <pc:sldMk cId="1294887881" sldId="302"/>
            <ac:spMk id="22" creationId="{A8A372ED-F7DF-2057-0501-938EEE3041A3}"/>
          </ac:spMkLst>
        </pc:spChg>
        <pc:spChg chg="add mod">
          <ac:chgData name="Williams, Grant Stuart" userId="f6ad34c1-fb10-452f-ae50-8e7debb26ea5" providerId="ADAL" clId="{24E30CBC-52D7-43AD-8C77-663D9539EFD9}" dt="2022-10-06T22:30:29.310" v="15536"/>
          <ac:spMkLst>
            <pc:docMk/>
            <pc:sldMk cId="1294887881" sldId="302"/>
            <ac:spMk id="23" creationId="{94B36704-9F55-E358-91AA-5F924B3FDF29}"/>
          </ac:spMkLst>
        </pc:spChg>
        <pc:spChg chg="add mod">
          <ac:chgData name="Williams, Grant Stuart" userId="f6ad34c1-fb10-452f-ae50-8e7debb26ea5" providerId="ADAL" clId="{24E30CBC-52D7-43AD-8C77-663D9539EFD9}" dt="2022-10-06T22:30:29.310" v="15536"/>
          <ac:spMkLst>
            <pc:docMk/>
            <pc:sldMk cId="1294887881" sldId="302"/>
            <ac:spMk id="24" creationId="{80B8B949-31B4-C4CF-0F0E-49D0359FABA5}"/>
          </ac:spMkLst>
        </pc:spChg>
        <pc:spChg chg="add mod">
          <ac:chgData name="Williams, Grant Stuart" userId="f6ad34c1-fb10-452f-ae50-8e7debb26ea5" providerId="ADAL" clId="{24E30CBC-52D7-43AD-8C77-663D9539EFD9}" dt="2022-10-06T22:30:29.310" v="15536"/>
          <ac:spMkLst>
            <pc:docMk/>
            <pc:sldMk cId="1294887881" sldId="302"/>
            <ac:spMk id="25" creationId="{E07D9C7C-D7DF-6E32-9605-AEC1AAB124A7}"/>
          </ac:spMkLst>
        </pc:spChg>
        <pc:cxnChg chg="add mod">
          <ac:chgData name="Williams, Grant Stuart" userId="f6ad34c1-fb10-452f-ae50-8e7debb26ea5" providerId="ADAL" clId="{24E30CBC-52D7-43AD-8C77-663D9539EFD9}" dt="2022-10-06T22:30:29.310" v="15536"/>
          <ac:cxnSpMkLst>
            <pc:docMk/>
            <pc:sldMk cId="1294887881" sldId="302"/>
            <ac:cxnSpMk id="4" creationId="{DCF745C8-22B6-5299-1396-46A0C8E5F2A7}"/>
          </ac:cxnSpMkLst>
        </pc:cxnChg>
        <pc:cxnChg chg="add mod">
          <ac:chgData name="Williams, Grant Stuart" userId="f6ad34c1-fb10-452f-ae50-8e7debb26ea5" providerId="ADAL" clId="{24E30CBC-52D7-43AD-8C77-663D9539EFD9}" dt="2022-10-06T22:30:29.310" v="15536"/>
          <ac:cxnSpMkLst>
            <pc:docMk/>
            <pc:sldMk cId="1294887881" sldId="302"/>
            <ac:cxnSpMk id="5" creationId="{2BA9F9FF-4CDF-8C71-1BBA-98FC7FEE430C}"/>
          </ac:cxnSpMkLst>
        </pc:cxnChg>
        <pc:cxnChg chg="add mod">
          <ac:chgData name="Williams, Grant Stuart" userId="f6ad34c1-fb10-452f-ae50-8e7debb26ea5" providerId="ADAL" clId="{24E30CBC-52D7-43AD-8C77-663D9539EFD9}" dt="2022-10-06T22:40:37.564" v="15692" actId="208"/>
          <ac:cxnSpMkLst>
            <pc:docMk/>
            <pc:sldMk cId="1294887881" sldId="302"/>
            <ac:cxnSpMk id="27" creationId="{07C8E6D4-EE8F-E167-1F7B-0B6B61B978AE}"/>
          </ac:cxnSpMkLst>
        </pc:cxnChg>
      </pc:sldChg>
      <pc:sldChg chg="addSp modSp new del mod">
        <pc:chgData name="Williams, Grant Stuart" userId="f6ad34c1-fb10-452f-ae50-8e7debb26ea5" providerId="ADAL" clId="{24E30CBC-52D7-43AD-8C77-663D9539EFD9}" dt="2022-10-11T22:00:57.332" v="24619" actId="47"/>
        <pc:sldMkLst>
          <pc:docMk/>
          <pc:sldMk cId="3080475535" sldId="303"/>
        </pc:sldMkLst>
        <pc:spChg chg="mod">
          <ac:chgData name="Williams, Grant Stuart" userId="f6ad34c1-fb10-452f-ae50-8e7debb26ea5" providerId="ADAL" clId="{24E30CBC-52D7-43AD-8C77-663D9539EFD9}" dt="2022-10-06T22:44:02.335" v="15775" actId="20577"/>
          <ac:spMkLst>
            <pc:docMk/>
            <pc:sldMk cId="3080475535" sldId="303"/>
            <ac:spMk id="2" creationId="{D3B7B7F2-978A-A64E-D722-E4845359B76A}"/>
          </ac:spMkLst>
        </pc:spChg>
        <pc:spChg chg="mod">
          <ac:chgData name="Williams, Grant Stuart" userId="f6ad34c1-fb10-452f-ae50-8e7debb26ea5" providerId="ADAL" clId="{24E30CBC-52D7-43AD-8C77-663D9539EFD9}" dt="2022-10-06T22:45:27.232" v="15922" actId="20577"/>
          <ac:spMkLst>
            <pc:docMk/>
            <pc:sldMk cId="3080475535" sldId="303"/>
            <ac:spMk id="3" creationId="{1B69861E-55C3-288C-898A-FBC330421571}"/>
          </ac:spMkLst>
        </pc:spChg>
        <pc:spChg chg="add mod">
          <ac:chgData name="Williams, Grant Stuart" userId="f6ad34c1-fb10-452f-ae50-8e7debb26ea5" providerId="ADAL" clId="{24E30CBC-52D7-43AD-8C77-663D9539EFD9}" dt="2022-10-06T22:45:35.574" v="15923" actId="1076"/>
          <ac:spMkLst>
            <pc:docMk/>
            <pc:sldMk cId="3080475535" sldId="303"/>
            <ac:spMk id="6" creationId="{244A0B7A-0D39-5085-048A-5AA5AC7CD6E2}"/>
          </ac:spMkLst>
        </pc:spChg>
        <pc:spChg chg="add mod">
          <ac:chgData name="Williams, Grant Stuart" userId="f6ad34c1-fb10-452f-ae50-8e7debb26ea5" providerId="ADAL" clId="{24E30CBC-52D7-43AD-8C77-663D9539EFD9}" dt="2022-10-06T22:45:35.574" v="15923" actId="1076"/>
          <ac:spMkLst>
            <pc:docMk/>
            <pc:sldMk cId="3080475535" sldId="303"/>
            <ac:spMk id="7" creationId="{DEF8620A-CE5E-61E6-63C9-A99F98720BBA}"/>
          </ac:spMkLst>
        </pc:spChg>
        <pc:spChg chg="add mod">
          <ac:chgData name="Williams, Grant Stuart" userId="f6ad34c1-fb10-452f-ae50-8e7debb26ea5" providerId="ADAL" clId="{24E30CBC-52D7-43AD-8C77-663D9539EFD9}" dt="2022-10-06T22:45:35.574" v="15923" actId="1076"/>
          <ac:spMkLst>
            <pc:docMk/>
            <pc:sldMk cId="3080475535" sldId="303"/>
            <ac:spMk id="8" creationId="{74E450D3-ABE9-0B8A-3C39-149A9065FBF8}"/>
          </ac:spMkLst>
        </pc:spChg>
        <pc:spChg chg="add mod">
          <ac:chgData name="Williams, Grant Stuart" userId="f6ad34c1-fb10-452f-ae50-8e7debb26ea5" providerId="ADAL" clId="{24E30CBC-52D7-43AD-8C77-663D9539EFD9}" dt="2022-10-06T22:45:35.574" v="15923" actId="1076"/>
          <ac:spMkLst>
            <pc:docMk/>
            <pc:sldMk cId="3080475535" sldId="303"/>
            <ac:spMk id="9" creationId="{07317704-EFC7-6286-DFD5-B631889DD10E}"/>
          </ac:spMkLst>
        </pc:spChg>
        <pc:spChg chg="add mod">
          <ac:chgData name="Williams, Grant Stuart" userId="f6ad34c1-fb10-452f-ae50-8e7debb26ea5" providerId="ADAL" clId="{24E30CBC-52D7-43AD-8C77-663D9539EFD9}" dt="2022-10-06T22:45:35.574" v="15923" actId="1076"/>
          <ac:spMkLst>
            <pc:docMk/>
            <pc:sldMk cId="3080475535" sldId="303"/>
            <ac:spMk id="10" creationId="{AB0EBB07-469B-9630-BAEC-B7E48A929D9B}"/>
          </ac:spMkLst>
        </pc:spChg>
        <pc:spChg chg="add mod">
          <ac:chgData name="Williams, Grant Stuart" userId="f6ad34c1-fb10-452f-ae50-8e7debb26ea5" providerId="ADAL" clId="{24E30CBC-52D7-43AD-8C77-663D9539EFD9}" dt="2022-10-06T22:45:35.574" v="15923" actId="1076"/>
          <ac:spMkLst>
            <pc:docMk/>
            <pc:sldMk cId="3080475535" sldId="303"/>
            <ac:spMk id="11" creationId="{82DE7793-341A-9E15-0187-F4DA1DD9D34F}"/>
          </ac:spMkLst>
        </pc:spChg>
        <pc:spChg chg="add mod">
          <ac:chgData name="Williams, Grant Stuart" userId="f6ad34c1-fb10-452f-ae50-8e7debb26ea5" providerId="ADAL" clId="{24E30CBC-52D7-43AD-8C77-663D9539EFD9}" dt="2022-10-06T22:45:35.574" v="15923" actId="1076"/>
          <ac:spMkLst>
            <pc:docMk/>
            <pc:sldMk cId="3080475535" sldId="303"/>
            <ac:spMk id="12" creationId="{B5E14C7D-8314-072F-6F61-EDA9096D9B97}"/>
          </ac:spMkLst>
        </pc:spChg>
        <pc:spChg chg="add mod">
          <ac:chgData name="Williams, Grant Stuart" userId="f6ad34c1-fb10-452f-ae50-8e7debb26ea5" providerId="ADAL" clId="{24E30CBC-52D7-43AD-8C77-663D9539EFD9}" dt="2022-10-06T22:45:35.574" v="15923" actId="1076"/>
          <ac:spMkLst>
            <pc:docMk/>
            <pc:sldMk cId="3080475535" sldId="303"/>
            <ac:spMk id="13" creationId="{2537DC9E-E426-142E-B823-336941D46BE9}"/>
          </ac:spMkLst>
        </pc:spChg>
        <pc:spChg chg="add mod">
          <ac:chgData name="Williams, Grant Stuart" userId="f6ad34c1-fb10-452f-ae50-8e7debb26ea5" providerId="ADAL" clId="{24E30CBC-52D7-43AD-8C77-663D9539EFD9}" dt="2022-10-06T22:45:35.574" v="15923" actId="1076"/>
          <ac:spMkLst>
            <pc:docMk/>
            <pc:sldMk cId="3080475535" sldId="303"/>
            <ac:spMk id="14" creationId="{8D65D13C-30CF-843D-F06E-DD36E670F2FE}"/>
          </ac:spMkLst>
        </pc:spChg>
        <pc:spChg chg="add mod">
          <ac:chgData name="Williams, Grant Stuart" userId="f6ad34c1-fb10-452f-ae50-8e7debb26ea5" providerId="ADAL" clId="{24E30CBC-52D7-43AD-8C77-663D9539EFD9}" dt="2022-10-06T22:45:35.574" v="15923" actId="1076"/>
          <ac:spMkLst>
            <pc:docMk/>
            <pc:sldMk cId="3080475535" sldId="303"/>
            <ac:spMk id="15" creationId="{AC176256-666C-3B23-82CD-DDAB77CB27E0}"/>
          </ac:spMkLst>
        </pc:spChg>
        <pc:spChg chg="add mod">
          <ac:chgData name="Williams, Grant Stuart" userId="f6ad34c1-fb10-452f-ae50-8e7debb26ea5" providerId="ADAL" clId="{24E30CBC-52D7-43AD-8C77-663D9539EFD9}" dt="2022-10-06T22:45:35.574" v="15923" actId="1076"/>
          <ac:spMkLst>
            <pc:docMk/>
            <pc:sldMk cId="3080475535" sldId="303"/>
            <ac:spMk id="16" creationId="{462380DF-89CD-AF2B-50FA-FA30A4BA0425}"/>
          </ac:spMkLst>
        </pc:spChg>
        <pc:spChg chg="add mod">
          <ac:chgData name="Williams, Grant Stuart" userId="f6ad34c1-fb10-452f-ae50-8e7debb26ea5" providerId="ADAL" clId="{24E30CBC-52D7-43AD-8C77-663D9539EFD9}" dt="2022-10-06T22:45:35.574" v="15923" actId="1076"/>
          <ac:spMkLst>
            <pc:docMk/>
            <pc:sldMk cId="3080475535" sldId="303"/>
            <ac:spMk id="17" creationId="{0C14517B-58AB-0E0F-42FF-2F778B4383EC}"/>
          </ac:spMkLst>
        </pc:spChg>
        <pc:spChg chg="add mod">
          <ac:chgData name="Williams, Grant Stuart" userId="f6ad34c1-fb10-452f-ae50-8e7debb26ea5" providerId="ADAL" clId="{24E30CBC-52D7-43AD-8C77-663D9539EFD9}" dt="2022-10-06T22:45:35.574" v="15923" actId="1076"/>
          <ac:spMkLst>
            <pc:docMk/>
            <pc:sldMk cId="3080475535" sldId="303"/>
            <ac:spMk id="18" creationId="{4309C1E9-6EA2-6C96-E7AC-3D3A75BB302A}"/>
          </ac:spMkLst>
        </pc:spChg>
        <pc:spChg chg="add mod">
          <ac:chgData name="Williams, Grant Stuart" userId="f6ad34c1-fb10-452f-ae50-8e7debb26ea5" providerId="ADAL" clId="{24E30CBC-52D7-43AD-8C77-663D9539EFD9}" dt="2022-10-06T22:45:35.574" v="15923" actId="1076"/>
          <ac:spMkLst>
            <pc:docMk/>
            <pc:sldMk cId="3080475535" sldId="303"/>
            <ac:spMk id="19" creationId="{1717C0D2-AEE2-9668-82AB-6082AC0D890A}"/>
          </ac:spMkLst>
        </pc:spChg>
        <pc:spChg chg="add mod">
          <ac:chgData name="Williams, Grant Stuart" userId="f6ad34c1-fb10-452f-ae50-8e7debb26ea5" providerId="ADAL" clId="{24E30CBC-52D7-43AD-8C77-663D9539EFD9}" dt="2022-10-06T22:45:35.574" v="15923" actId="1076"/>
          <ac:spMkLst>
            <pc:docMk/>
            <pc:sldMk cId="3080475535" sldId="303"/>
            <ac:spMk id="20" creationId="{41E87A68-C9B1-308D-A9B0-DCFD6091BA14}"/>
          </ac:spMkLst>
        </pc:spChg>
        <pc:spChg chg="add mod">
          <ac:chgData name="Williams, Grant Stuart" userId="f6ad34c1-fb10-452f-ae50-8e7debb26ea5" providerId="ADAL" clId="{24E30CBC-52D7-43AD-8C77-663D9539EFD9}" dt="2022-10-06T22:45:35.574" v="15923" actId="1076"/>
          <ac:spMkLst>
            <pc:docMk/>
            <pc:sldMk cId="3080475535" sldId="303"/>
            <ac:spMk id="21" creationId="{0AC566F3-FC8A-4DD4-F3F5-EFF53B498DFE}"/>
          </ac:spMkLst>
        </pc:spChg>
        <pc:spChg chg="add mod">
          <ac:chgData name="Williams, Grant Stuart" userId="f6ad34c1-fb10-452f-ae50-8e7debb26ea5" providerId="ADAL" clId="{24E30CBC-52D7-43AD-8C77-663D9539EFD9}" dt="2022-10-06T22:45:35.574" v="15923" actId="1076"/>
          <ac:spMkLst>
            <pc:docMk/>
            <pc:sldMk cId="3080475535" sldId="303"/>
            <ac:spMk id="22" creationId="{06F1F556-AA2F-48E7-34C3-5D8CD56B4626}"/>
          </ac:spMkLst>
        </pc:spChg>
        <pc:spChg chg="add mod">
          <ac:chgData name="Williams, Grant Stuart" userId="f6ad34c1-fb10-452f-ae50-8e7debb26ea5" providerId="ADAL" clId="{24E30CBC-52D7-43AD-8C77-663D9539EFD9}" dt="2022-10-06T22:45:35.574" v="15923" actId="1076"/>
          <ac:spMkLst>
            <pc:docMk/>
            <pc:sldMk cId="3080475535" sldId="303"/>
            <ac:spMk id="23" creationId="{9A84CA35-9D94-3CB8-B497-DDE11F4892DC}"/>
          </ac:spMkLst>
        </pc:spChg>
        <pc:spChg chg="add mod">
          <ac:chgData name="Williams, Grant Stuart" userId="f6ad34c1-fb10-452f-ae50-8e7debb26ea5" providerId="ADAL" clId="{24E30CBC-52D7-43AD-8C77-663D9539EFD9}" dt="2022-10-06T22:45:35.574" v="15923" actId="1076"/>
          <ac:spMkLst>
            <pc:docMk/>
            <pc:sldMk cId="3080475535" sldId="303"/>
            <ac:spMk id="24" creationId="{1C00AD86-FA00-1216-47FD-5EE84CAAF986}"/>
          </ac:spMkLst>
        </pc:spChg>
        <pc:spChg chg="add mod">
          <ac:chgData name="Williams, Grant Stuart" userId="f6ad34c1-fb10-452f-ae50-8e7debb26ea5" providerId="ADAL" clId="{24E30CBC-52D7-43AD-8C77-663D9539EFD9}" dt="2022-10-06T22:45:35.574" v="15923" actId="1076"/>
          <ac:spMkLst>
            <pc:docMk/>
            <pc:sldMk cId="3080475535" sldId="303"/>
            <ac:spMk id="25" creationId="{FC554504-D391-0B69-CC22-293118D1DB7A}"/>
          </ac:spMkLst>
        </pc:spChg>
        <pc:spChg chg="add mod">
          <ac:chgData name="Williams, Grant Stuart" userId="f6ad34c1-fb10-452f-ae50-8e7debb26ea5" providerId="ADAL" clId="{24E30CBC-52D7-43AD-8C77-663D9539EFD9}" dt="2022-10-06T23:04:36.301" v="16984" actId="1076"/>
          <ac:spMkLst>
            <pc:docMk/>
            <pc:sldMk cId="3080475535" sldId="303"/>
            <ac:spMk id="26" creationId="{BA2DCB69-3EFB-6591-25B7-565D3A150AB6}"/>
          </ac:spMkLst>
        </pc:spChg>
        <pc:spChg chg="add mod">
          <ac:chgData name="Williams, Grant Stuart" userId="f6ad34c1-fb10-452f-ae50-8e7debb26ea5" providerId="ADAL" clId="{24E30CBC-52D7-43AD-8C77-663D9539EFD9}" dt="2022-10-06T22:52:11.313" v="15929" actId="1076"/>
          <ac:spMkLst>
            <pc:docMk/>
            <pc:sldMk cId="3080475535" sldId="303"/>
            <ac:spMk id="29" creationId="{EA663C11-C90A-ACAE-57A9-9B9D1192E305}"/>
          </ac:spMkLst>
        </pc:spChg>
        <pc:spChg chg="add mod">
          <ac:chgData name="Williams, Grant Stuart" userId="f6ad34c1-fb10-452f-ae50-8e7debb26ea5" providerId="ADAL" clId="{24E30CBC-52D7-43AD-8C77-663D9539EFD9}" dt="2022-10-06T22:52:11.313" v="15929" actId="1076"/>
          <ac:spMkLst>
            <pc:docMk/>
            <pc:sldMk cId="3080475535" sldId="303"/>
            <ac:spMk id="30" creationId="{B82A20F4-14D2-D8BB-0EFD-F5ED7E5B4C06}"/>
          </ac:spMkLst>
        </pc:spChg>
        <pc:spChg chg="add mod">
          <ac:chgData name="Williams, Grant Stuart" userId="f6ad34c1-fb10-452f-ae50-8e7debb26ea5" providerId="ADAL" clId="{24E30CBC-52D7-43AD-8C77-663D9539EFD9}" dt="2022-10-06T22:52:11.313" v="15929" actId="1076"/>
          <ac:spMkLst>
            <pc:docMk/>
            <pc:sldMk cId="3080475535" sldId="303"/>
            <ac:spMk id="31" creationId="{466B2078-B799-DCA8-6282-F65AFDDAB973}"/>
          </ac:spMkLst>
        </pc:spChg>
        <pc:spChg chg="add mod">
          <ac:chgData name="Williams, Grant Stuart" userId="f6ad34c1-fb10-452f-ae50-8e7debb26ea5" providerId="ADAL" clId="{24E30CBC-52D7-43AD-8C77-663D9539EFD9}" dt="2022-10-06T22:52:11.313" v="15929" actId="1076"/>
          <ac:spMkLst>
            <pc:docMk/>
            <pc:sldMk cId="3080475535" sldId="303"/>
            <ac:spMk id="32" creationId="{D14E895E-DEEB-AACC-840F-B926B5D14F75}"/>
          </ac:spMkLst>
        </pc:spChg>
        <pc:spChg chg="add mod">
          <ac:chgData name="Williams, Grant Stuart" userId="f6ad34c1-fb10-452f-ae50-8e7debb26ea5" providerId="ADAL" clId="{24E30CBC-52D7-43AD-8C77-663D9539EFD9}" dt="2022-10-06T22:52:11.313" v="15929" actId="1076"/>
          <ac:spMkLst>
            <pc:docMk/>
            <pc:sldMk cId="3080475535" sldId="303"/>
            <ac:spMk id="33" creationId="{A6511196-457E-50AB-DC8B-52A5F55F7BBA}"/>
          </ac:spMkLst>
        </pc:spChg>
        <pc:spChg chg="add mod">
          <ac:chgData name="Williams, Grant Stuart" userId="f6ad34c1-fb10-452f-ae50-8e7debb26ea5" providerId="ADAL" clId="{24E30CBC-52D7-43AD-8C77-663D9539EFD9}" dt="2022-10-06T22:52:40.471" v="15934" actId="207"/>
          <ac:spMkLst>
            <pc:docMk/>
            <pc:sldMk cId="3080475535" sldId="303"/>
            <ac:spMk id="34" creationId="{9D881EF5-F90F-106C-2ECE-05F7D2CABD56}"/>
          </ac:spMkLst>
        </pc:spChg>
        <pc:spChg chg="add mod">
          <ac:chgData name="Williams, Grant Stuart" userId="f6ad34c1-fb10-452f-ae50-8e7debb26ea5" providerId="ADAL" clId="{24E30CBC-52D7-43AD-8C77-663D9539EFD9}" dt="2022-10-06T22:52:34.389" v="15931" actId="207"/>
          <ac:spMkLst>
            <pc:docMk/>
            <pc:sldMk cId="3080475535" sldId="303"/>
            <ac:spMk id="35" creationId="{E05015D2-AED5-EBDF-2237-B5B07ABF66AE}"/>
          </ac:spMkLst>
        </pc:spChg>
        <pc:spChg chg="add mod">
          <ac:chgData name="Williams, Grant Stuart" userId="f6ad34c1-fb10-452f-ae50-8e7debb26ea5" providerId="ADAL" clId="{24E30CBC-52D7-43AD-8C77-663D9539EFD9}" dt="2022-10-06T22:52:11.313" v="15929" actId="1076"/>
          <ac:spMkLst>
            <pc:docMk/>
            <pc:sldMk cId="3080475535" sldId="303"/>
            <ac:spMk id="36" creationId="{53194E08-C3FA-412E-FBF4-412F5EA444FB}"/>
          </ac:spMkLst>
        </pc:spChg>
        <pc:spChg chg="add mod">
          <ac:chgData name="Williams, Grant Stuart" userId="f6ad34c1-fb10-452f-ae50-8e7debb26ea5" providerId="ADAL" clId="{24E30CBC-52D7-43AD-8C77-663D9539EFD9}" dt="2022-10-06T22:52:11.313" v="15929" actId="1076"/>
          <ac:spMkLst>
            <pc:docMk/>
            <pc:sldMk cId="3080475535" sldId="303"/>
            <ac:spMk id="37" creationId="{9D750D7E-FCB4-6045-B611-1A4A18DF122F}"/>
          </ac:spMkLst>
        </pc:spChg>
        <pc:spChg chg="add mod">
          <ac:chgData name="Williams, Grant Stuart" userId="f6ad34c1-fb10-452f-ae50-8e7debb26ea5" providerId="ADAL" clId="{24E30CBC-52D7-43AD-8C77-663D9539EFD9}" dt="2022-10-06T22:52:11.313" v="15929" actId="1076"/>
          <ac:spMkLst>
            <pc:docMk/>
            <pc:sldMk cId="3080475535" sldId="303"/>
            <ac:spMk id="38" creationId="{69FDB7A6-41C4-C7CB-4E3B-F462AF9481FD}"/>
          </ac:spMkLst>
        </pc:spChg>
        <pc:spChg chg="add mod">
          <ac:chgData name="Williams, Grant Stuart" userId="f6ad34c1-fb10-452f-ae50-8e7debb26ea5" providerId="ADAL" clId="{24E30CBC-52D7-43AD-8C77-663D9539EFD9}" dt="2022-10-06T22:52:11.313" v="15929" actId="1076"/>
          <ac:spMkLst>
            <pc:docMk/>
            <pc:sldMk cId="3080475535" sldId="303"/>
            <ac:spMk id="39" creationId="{2A7581AD-CF0F-92FE-23CF-AC09F696FAFE}"/>
          </ac:spMkLst>
        </pc:spChg>
        <pc:spChg chg="add mod">
          <ac:chgData name="Williams, Grant Stuart" userId="f6ad34c1-fb10-452f-ae50-8e7debb26ea5" providerId="ADAL" clId="{24E30CBC-52D7-43AD-8C77-663D9539EFD9}" dt="2022-10-06T22:52:20.943" v="15930" actId="207"/>
          <ac:spMkLst>
            <pc:docMk/>
            <pc:sldMk cId="3080475535" sldId="303"/>
            <ac:spMk id="40" creationId="{B010131D-D1E3-2067-7A63-BD9EE60DEC64}"/>
          </ac:spMkLst>
        </pc:spChg>
        <pc:spChg chg="add mod">
          <ac:chgData name="Williams, Grant Stuart" userId="f6ad34c1-fb10-452f-ae50-8e7debb26ea5" providerId="ADAL" clId="{24E30CBC-52D7-43AD-8C77-663D9539EFD9}" dt="2022-10-06T22:52:11.313" v="15929" actId="1076"/>
          <ac:spMkLst>
            <pc:docMk/>
            <pc:sldMk cId="3080475535" sldId="303"/>
            <ac:spMk id="41" creationId="{B4CC85B9-296F-1D93-0705-A4EE69A5041A}"/>
          </ac:spMkLst>
        </pc:spChg>
        <pc:spChg chg="add mod">
          <ac:chgData name="Williams, Grant Stuart" userId="f6ad34c1-fb10-452f-ae50-8e7debb26ea5" providerId="ADAL" clId="{24E30CBC-52D7-43AD-8C77-663D9539EFD9}" dt="2022-10-06T22:52:11.313" v="15929" actId="1076"/>
          <ac:spMkLst>
            <pc:docMk/>
            <pc:sldMk cId="3080475535" sldId="303"/>
            <ac:spMk id="42" creationId="{76CC107D-5F9D-FA04-23EA-50062F120E4D}"/>
          </ac:spMkLst>
        </pc:spChg>
        <pc:spChg chg="add mod">
          <ac:chgData name="Williams, Grant Stuart" userId="f6ad34c1-fb10-452f-ae50-8e7debb26ea5" providerId="ADAL" clId="{24E30CBC-52D7-43AD-8C77-663D9539EFD9}" dt="2022-10-06T22:52:11.313" v="15929" actId="1076"/>
          <ac:spMkLst>
            <pc:docMk/>
            <pc:sldMk cId="3080475535" sldId="303"/>
            <ac:spMk id="43" creationId="{FC3C4396-5A1E-F85B-18F5-6A755F359837}"/>
          </ac:spMkLst>
        </pc:spChg>
        <pc:spChg chg="add mod">
          <ac:chgData name="Williams, Grant Stuart" userId="f6ad34c1-fb10-452f-ae50-8e7debb26ea5" providerId="ADAL" clId="{24E30CBC-52D7-43AD-8C77-663D9539EFD9}" dt="2022-10-06T22:52:11.313" v="15929" actId="1076"/>
          <ac:spMkLst>
            <pc:docMk/>
            <pc:sldMk cId="3080475535" sldId="303"/>
            <ac:spMk id="44" creationId="{4FD1757A-41AA-9CF2-9686-28AC31F9AF99}"/>
          </ac:spMkLst>
        </pc:spChg>
        <pc:spChg chg="add mod">
          <ac:chgData name="Williams, Grant Stuart" userId="f6ad34c1-fb10-452f-ae50-8e7debb26ea5" providerId="ADAL" clId="{24E30CBC-52D7-43AD-8C77-663D9539EFD9}" dt="2022-10-06T22:52:11.313" v="15929" actId="1076"/>
          <ac:spMkLst>
            <pc:docMk/>
            <pc:sldMk cId="3080475535" sldId="303"/>
            <ac:spMk id="45" creationId="{4CE57338-2D33-F900-81B2-D5559FA642DE}"/>
          </ac:spMkLst>
        </pc:spChg>
        <pc:spChg chg="add mod">
          <ac:chgData name="Williams, Grant Stuart" userId="f6ad34c1-fb10-452f-ae50-8e7debb26ea5" providerId="ADAL" clId="{24E30CBC-52D7-43AD-8C77-663D9539EFD9}" dt="2022-10-06T22:52:11.313" v="15929" actId="1076"/>
          <ac:spMkLst>
            <pc:docMk/>
            <pc:sldMk cId="3080475535" sldId="303"/>
            <ac:spMk id="46" creationId="{65D960DB-94AA-B921-4F9E-D63E2668D392}"/>
          </ac:spMkLst>
        </pc:spChg>
        <pc:spChg chg="add mod">
          <ac:chgData name="Williams, Grant Stuart" userId="f6ad34c1-fb10-452f-ae50-8e7debb26ea5" providerId="ADAL" clId="{24E30CBC-52D7-43AD-8C77-663D9539EFD9}" dt="2022-10-06T22:52:11.313" v="15929" actId="1076"/>
          <ac:spMkLst>
            <pc:docMk/>
            <pc:sldMk cId="3080475535" sldId="303"/>
            <ac:spMk id="47" creationId="{5AEEEB67-4BDC-FE7E-AE8C-56E4124BE0F2}"/>
          </ac:spMkLst>
        </pc:spChg>
        <pc:spChg chg="add mod">
          <ac:chgData name="Williams, Grant Stuart" userId="f6ad34c1-fb10-452f-ae50-8e7debb26ea5" providerId="ADAL" clId="{24E30CBC-52D7-43AD-8C77-663D9539EFD9}" dt="2022-10-06T22:52:11.313" v="15929" actId="1076"/>
          <ac:spMkLst>
            <pc:docMk/>
            <pc:sldMk cId="3080475535" sldId="303"/>
            <ac:spMk id="48" creationId="{6B0588B1-6090-6619-45DE-2557DCEB69CF}"/>
          </ac:spMkLst>
        </pc:spChg>
        <pc:cxnChg chg="add mod">
          <ac:chgData name="Williams, Grant Stuart" userId="f6ad34c1-fb10-452f-ae50-8e7debb26ea5" providerId="ADAL" clId="{24E30CBC-52D7-43AD-8C77-663D9539EFD9}" dt="2022-10-06T22:45:35.574" v="15923" actId="1076"/>
          <ac:cxnSpMkLst>
            <pc:docMk/>
            <pc:sldMk cId="3080475535" sldId="303"/>
            <ac:cxnSpMk id="4" creationId="{904DFBB4-82E7-8066-948D-6ABE4CA5F1EB}"/>
          </ac:cxnSpMkLst>
        </pc:cxnChg>
        <pc:cxnChg chg="add mod">
          <ac:chgData name="Williams, Grant Stuart" userId="f6ad34c1-fb10-452f-ae50-8e7debb26ea5" providerId="ADAL" clId="{24E30CBC-52D7-43AD-8C77-663D9539EFD9}" dt="2022-10-06T22:45:35.574" v="15923" actId="1076"/>
          <ac:cxnSpMkLst>
            <pc:docMk/>
            <pc:sldMk cId="3080475535" sldId="303"/>
            <ac:cxnSpMk id="5" creationId="{10916CE5-71CC-293E-4E4E-F80E3F5FF00D}"/>
          </ac:cxnSpMkLst>
        </pc:cxnChg>
        <pc:cxnChg chg="add mod">
          <ac:chgData name="Williams, Grant Stuart" userId="f6ad34c1-fb10-452f-ae50-8e7debb26ea5" providerId="ADAL" clId="{24E30CBC-52D7-43AD-8C77-663D9539EFD9}" dt="2022-10-06T22:52:11.313" v="15929" actId="1076"/>
          <ac:cxnSpMkLst>
            <pc:docMk/>
            <pc:sldMk cId="3080475535" sldId="303"/>
            <ac:cxnSpMk id="27" creationId="{8829D900-1E5D-8BAB-68F2-1E45B648E4CA}"/>
          </ac:cxnSpMkLst>
        </pc:cxnChg>
        <pc:cxnChg chg="add mod">
          <ac:chgData name="Williams, Grant Stuart" userId="f6ad34c1-fb10-452f-ae50-8e7debb26ea5" providerId="ADAL" clId="{24E30CBC-52D7-43AD-8C77-663D9539EFD9}" dt="2022-10-06T22:52:11.313" v="15929" actId="1076"/>
          <ac:cxnSpMkLst>
            <pc:docMk/>
            <pc:sldMk cId="3080475535" sldId="303"/>
            <ac:cxnSpMk id="28" creationId="{1C9F41E7-9D52-87DD-1BD9-E013796EADD8}"/>
          </ac:cxnSpMkLst>
        </pc:cxnChg>
      </pc:sldChg>
      <pc:sldChg chg="modSp new del mod ord">
        <pc:chgData name="Williams, Grant Stuart" userId="f6ad34c1-fb10-452f-ae50-8e7debb26ea5" providerId="ADAL" clId="{24E30CBC-52D7-43AD-8C77-663D9539EFD9}" dt="2022-10-11T22:00:57.332" v="24619" actId="47"/>
        <pc:sldMkLst>
          <pc:docMk/>
          <pc:sldMk cId="2984418325" sldId="304"/>
        </pc:sldMkLst>
        <pc:spChg chg="mod">
          <ac:chgData name="Williams, Grant Stuart" userId="f6ad34c1-fb10-452f-ae50-8e7debb26ea5" providerId="ADAL" clId="{24E30CBC-52D7-43AD-8C77-663D9539EFD9}" dt="2022-10-06T23:32:24.492" v="17456" actId="20577"/>
          <ac:spMkLst>
            <pc:docMk/>
            <pc:sldMk cId="2984418325" sldId="304"/>
            <ac:spMk id="2" creationId="{A0593B96-1C22-0347-798A-C56C63B2F795}"/>
          </ac:spMkLst>
        </pc:spChg>
        <pc:spChg chg="mod">
          <ac:chgData name="Williams, Grant Stuart" userId="f6ad34c1-fb10-452f-ae50-8e7debb26ea5" providerId="ADAL" clId="{24E30CBC-52D7-43AD-8C77-663D9539EFD9}" dt="2022-10-06T23:02:06.554" v="16916" actId="20577"/>
          <ac:spMkLst>
            <pc:docMk/>
            <pc:sldMk cId="2984418325" sldId="304"/>
            <ac:spMk id="3" creationId="{D3BA0CF3-DFBF-550F-4477-B3E9CDAA383D}"/>
          </ac:spMkLst>
        </pc:spChg>
      </pc:sldChg>
      <pc:sldChg chg="modSp new del mod modAnim">
        <pc:chgData name="Williams, Grant Stuart" userId="f6ad34c1-fb10-452f-ae50-8e7debb26ea5" providerId="ADAL" clId="{24E30CBC-52D7-43AD-8C77-663D9539EFD9}" dt="2022-10-11T22:00:57.332" v="24619" actId="47"/>
        <pc:sldMkLst>
          <pc:docMk/>
          <pc:sldMk cId="3352689791" sldId="305"/>
        </pc:sldMkLst>
        <pc:spChg chg="mod">
          <ac:chgData name="Williams, Grant Stuart" userId="f6ad34c1-fb10-452f-ae50-8e7debb26ea5" providerId="ADAL" clId="{24E30CBC-52D7-43AD-8C77-663D9539EFD9}" dt="2022-10-06T22:54:14.895" v="16308" actId="20577"/>
          <ac:spMkLst>
            <pc:docMk/>
            <pc:sldMk cId="3352689791" sldId="305"/>
            <ac:spMk id="2" creationId="{3718C539-7F5D-7F37-9339-485106B67048}"/>
          </ac:spMkLst>
        </pc:spChg>
        <pc:spChg chg="mod">
          <ac:chgData name="Williams, Grant Stuart" userId="f6ad34c1-fb10-452f-ae50-8e7debb26ea5" providerId="ADAL" clId="{24E30CBC-52D7-43AD-8C77-663D9539EFD9}" dt="2022-10-06T22:58:30.083" v="16875" actId="1076"/>
          <ac:spMkLst>
            <pc:docMk/>
            <pc:sldMk cId="3352689791" sldId="305"/>
            <ac:spMk id="3" creationId="{0D2F88E1-D66F-C4A6-8F0B-E35CDECDC5ED}"/>
          </ac:spMkLst>
        </pc:spChg>
      </pc:sldChg>
      <pc:sldChg chg="addSp modSp new del mod">
        <pc:chgData name="Williams, Grant Stuart" userId="f6ad34c1-fb10-452f-ae50-8e7debb26ea5" providerId="ADAL" clId="{24E30CBC-52D7-43AD-8C77-663D9539EFD9}" dt="2022-10-11T22:00:57.332" v="24619" actId="47"/>
        <pc:sldMkLst>
          <pc:docMk/>
          <pc:sldMk cId="4155812665" sldId="306"/>
        </pc:sldMkLst>
        <pc:spChg chg="mod">
          <ac:chgData name="Williams, Grant Stuart" userId="f6ad34c1-fb10-452f-ae50-8e7debb26ea5" providerId="ADAL" clId="{24E30CBC-52D7-43AD-8C77-663D9539EFD9}" dt="2022-10-06T23:02:43.498" v="16966" actId="20577"/>
          <ac:spMkLst>
            <pc:docMk/>
            <pc:sldMk cId="4155812665" sldId="306"/>
            <ac:spMk id="2" creationId="{20C0A014-23BB-69B1-756B-F1772B0F5CEB}"/>
          </ac:spMkLst>
        </pc:spChg>
        <pc:spChg chg="mod">
          <ac:chgData name="Williams, Grant Stuart" userId="f6ad34c1-fb10-452f-ae50-8e7debb26ea5" providerId="ADAL" clId="{24E30CBC-52D7-43AD-8C77-663D9539EFD9}" dt="2022-10-06T23:06:19.214" v="17112" actId="20577"/>
          <ac:spMkLst>
            <pc:docMk/>
            <pc:sldMk cId="4155812665" sldId="306"/>
            <ac:spMk id="3" creationId="{E19D90CC-6E3A-CEAF-C3A3-51D224234B3A}"/>
          </ac:spMkLst>
        </pc:spChg>
        <pc:spChg chg="add mod">
          <ac:chgData name="Williams, Grant Stuart" userId="f6ad34c1-fb10-452f-ae50-8e7debb26ea5" providerId="ADAL" clId="{24E30CBC-52D7-43AD-8C77-663D9539EFD9}" dt="2022-10-06T23:04:31.555" v="16983" actId="1076"/>
          <ac:spMkLst>
            <pc:docMk/>
            <pc:sldMk cId="4155812665" sldId="306"/>
            <ac:spMk id="6" creationId="{ED86E531-3F21-63C0-0E25-4DCBE8D0C61A}"/>
          </ac:spMkLst>
        </pc:spChg>
        <pc:spChg chg="add mod">
          <ac:chgData name="Williams, Grant Stuart" userId="f6ad34c1-fb10-452f-ae50-8e7debb26ea5" providerId="ADAL" clId="{24E30CBC-52D7-43AD-8C77-663D9539EFD9}" dt="2022-10-06T23:04:31.555" v="16983" actId="1076"/>
          <ac:spMkLst>
            <pc:docMk/>
            <pc:sldMk cId="4155812665" sldId="306"/>
            <ac:spMk id="7" creationId="{2B16E335-0FA0-8794-84E1-56EACC245F36}"/>
          </ac:spMkLst>
        </pc:spChg>
        <pc:spChg chg="add mod">
          <ac:chgData name="Williams, Grant Stuart" userId="f6ad34c1-fb10-452f-ae50-8e7debb26ea5" providerId="ADAL" clId="{24E30CBC-52D7-43AD-8C77-663D9539EFD9}" dt="2022-10-06T23:04:31.555" v="16983" actId="1076"/>
          <ac:spMkLst>
            <pc:docMk/>
            <pc:sldMk cId="4155812665" sldId="306"/>
            <ac:spMk id="8" creationId="{F6B35A14-234B-CA93-DD90-54CCC01FD4E6}"/>
          </ac:spMkLst>
        </pc:spChg>
        <pc:spChg chg="add mod">
          <ac:chgData name="Williams, Grant Stuart" userId="f6ad34c1-fb10-452f-ae50-8e7debb26ea5" providerId="ADAL" clId="{24E30CBC-52D7-43AD-8C77-663D9539EFD9}" dt="2022-10-06T23:04:31.555" v="16983" actId="1076"/>
          <ac:spMkLst>
            <pc:docMk/>
            <pc:sldMk cId="4155812665" sldId="306"/>
            <ac:spMk id="9" creationId="{59D04777-0FC7-7DB6-3AC1-0F93A3A9F063}"/>
          </ac:spMkLst>
        </pc:spChg>
        <pc:spChg chg="add mod">
          <ac:chgData name="Williams, Grant Stuart" userId="f6ad34c1-fb10-452f-ae50-8e7debb26ea5" providerId="ADAL" clId="{24E30CBC-52D7-43AD-8C77-663D9539EFD9}" dt="2022-10-06T23:04:31.555" v="16983" actId="1076"/>
          <ac:spMkLst>
            <pc:docMk/>
            <pc:sldMk cId="4155812665" sldId="306"/>
            <ac:spMk id="10" creationId="{35E1F891-DF0A-C002-B5A0-AAC600878B39}"/>
          </ac:spMkLst>
        </pc:spChg>
        <pc:spChg chg="add mod">
          <ac:chgData name="Williams, Grant Stuart" userId="f6ad34c1-fb10-452f-ae50-8e7debb26ea5" providerId="ADAL" clId="{24E30CBC-52D7-43AD-8C77-663D9539EFD9}" dt="2022-10-06T23:04:31.555" v="16983" actId="1076"/>
          <ac:spMkLst>
            <pc:docMk/>
            <pc:sldMk cId="4155812665" sldId="306"/>
            <ac:spMk id="11" creationId="{050F9FCD-0E78-7831-D02F-78FB682EE24C}"/>
          </ac:spMkLst>
        </pc:spChg>
        <pc:spChg chg="add mod">
          <ac:chgData name="Williams, Grant Stuart" userId="f6ad34c1-fb10-452f-ae50-8e7debb26ea5" providerId="ADAL" clId="{24E30CBC-52D7-43AD-8C77-663D9539EFD9}" dt="2022-10-06T23:04:31.555" v="16983" actId="1076"/>
          <ac:spMkLst>
            <pc:docMk/>
            <pc:sldMk cId="4155812665" sldId="306"/>
            <ac:spMk id="12" creationId="{0540FC46-BCEE-F156-C98B-6B51B44191F2}"/>
          </ac:spMkLst>
        </pc:spChg>
        <pc:spChg chg="add mod">
          <ac:chgData name="Williams, Grant Stuart" userId="f6ad34c1-fb10-452f-ae50-8e7debb26ea5" providerId="ADAL" clId="{24E30CBC-52D7-43AD-8C77-663D9539EFD9}" dt="2022-10-06T23:04:31.555" v="16983" actId="1076"/>
          <ac:spMkLst>
            <pc:docMk/>
            <pc:sldMk cId="4155812665" sldId="306"/>
            <ac:spMk id="13" creationId="{9A7A9178-6FB4-86F2-11DD-0F47DAA72629}"/>
          </ac:spMkLst>
        </pc:spChg>
        <pc:spChg chg="add mod">
          <ac:chgData name="Williams, Grant Stuart" userId="f6ad34c1-fb10-452f-ae50-8e7debb26ea5" providerId="ADAL" clId="{24E30CBC-52D7-43AD-8C77-663D9539EFD9}" dt="2022-10-06T23:04:31.555" v="16983" actId="1076"/>
          <ac:spMkLst>
            <pc:docMk/>
            <pc:sldMk cId="4155812665" sldId="306"/>
            <ac:spMk id="14" creationId="{305C53D2-BD4F-9823-AF0A-D208459ADC49}"/>
          </ac:spMkLst>
        </pc:spChg>
        <pc:spChg chg="add mod">
          <ac:chgData name="Williams, Grant Stuart" userId="f6ad34c1-fb10-452f-ae50-8e7debb26ea5" providerId="ADAL" clId="{24E30CBC-52D7-43AD-8C77-663D9539EFD9}" dt="2022-10-06T23:04:31.555" v="16983" actId="1076"/>
          <ac:spMkLst>
            <pc:docMk/>
            <pc:sldMk cId="4155812665" sldId="306"/>
            <ac:spMk id="15" creationId="{F3D81392-296A-E37B-89E1-CED8D98B4A12}"/>
          </ac:spMkLst>
        </pc:spChg>
        <pc:spChg chg="add mod">
          <ac:chgData name="Williams, Grant Stuart" userId="f6ad34c1-fb10-452f-ae50-8e7debb26ea5" providerId="ADAL" clId="{24E30CBC-52D7-43AD-8C77-663D9539EFD9}" dt="2022-10-06T23:04:31.555" v="16983" actId="1076"/>
          <ac:spMkLst>
            <pc:docMk/>
            <pc:sldMk cId="4155812665" sldId="306"/>
            <ac:spMk id="16" creationId="{4DE86551-DE3C-1898-6C8B-DE731E115323}"/>
          </ac:spMkLst>
        </pc:spChg>
        <pc:spChg chg="add mod">
          <ac:chgData name="Williams, Grant Stuart" userId="f6ad34c1-fb10-452f-ae50-8e7debb26ea5" providerId="ADAL" clId="{24E30CBC-52D7-43AD-8C77-663D9539EFD9}" dt="2022-10-06T23:04:31.555" v="16983" actId="1076"/>
          <ac:spMkLst>
            <pc:docMk/>
            <pc:sldMk cId="4155812665" sldId="306"/>
            <ac:spMk id="17" creationId="{2FB74A66-D2D0-1586-8833-EF99029FB78D}"/>
          </ac:spMkLst>
        </pc:spChg>
        <pc:spChg chg="add mod">
          <ac:chgData name="Williams, Grant Stuart" userId="f6ad34c1-fb10-452f-ae50-8e7debb26ea5" providerId="ADAL" clId="{24E30CBC-52D7-43AD-8C77-663D9539EFD9}" dt="2022-10-06T23:04:31.555" v="16983" actId="1076"/>
          <ac:spMkLst>
            <pc:docMk/>
            <pc:sldMk cId="4155812665" sldId="306"/>
            <ac:spMk id="18" creationId="{72384D83-91A0-A48C-7F2B-53E4B175451E}"/>
          </ac:spMkLst>
        </pc:spChg>
        <pc:spChg chg="add mod">
          <ac:chgData name="Williams, Grant Stuart" userId="f6ad34c1-fb10-452f-ae50-8e7debb26ea5" providerId="ADAL" clId="{24E30CBC-52D7-43AD-8C77-663D9539EFD9}" dt="2022-10-06T23:04:31.555" v="16983" actId="1076"/>
          <ac:spMkLst>
            <pc:docMk/>
            <pc:sldMk cId="4155812665" sldId="306"/>
            <ac:spMk id="19" creationId="{D9590A25-3CA7-8A59-9A35-E367FFA3079B}"/>
          </ac:spMkLst>
        </pc:spChg>
        <pc:spChg chg="add mod">
          <ac:chgData name="Williams, Grant Stuart" userId="f6ad34c1-fb10-452f-ae50-8e7debb26ea5" providerId="ADAL" clId="{24E30CBC-52D7-43AD-8C77-663D9539EFD9}" dt="2022-10-06T23:04:31.555" v="16983" actId="1076"/>
          <ac:spMkLst>
            <pc:docMk/>
            <pc:sldMk cId="4155812665" sldId="306"/>
            <ac:spMk id="20" creationId="{0872FE61-0173-2A50-91D2-18429B2264AA}"/>
          </ac:spMkLst>
        </pc:spChg>
        <pc:spChg chg="add mod">
          <ac:chgData name="Williams, Grant Stuart" userId="f6ad34c1-fb10-452f-ae50-8e7debb26ea5" providerId="ADAL" clId="{24E30CBC-52D7-43AD-8C77-663D9539EFD9}" dt="2022-10-06T23:04:31.555" v="16983" actId="1076"/>
          <ac:spMkLst>
            <pc:docMk/>
            <pc:sldMk cId="4155812665" sldId="306"/>
            <ac:spMk id="21" creationId="{7FACAD85-7465-DC09-1EC4-6D08E3790BAF}"/>
          </ac:spMkLst>
        </pc:spChg>
        <pc:spChg chg="add mod">
          <ac:chgData name="Williams, Grant Stuart" userId="f6ad34c1-fb10-452f-ae50-8e7debb26ea5" providerId="ADAL" clId="{24E30CBC-52D7-43AD-8C77-663D9539EFD9}" dt="2022-10-06T23:04:31.555" v="16983" actId="1076"/>
          <ac:spMkLst>
            <pc:docMk/>
            <pc:sldMk cId="4155812665" sldId="306"/>
            <ac:spMk id="22" creationId="{844DAFB3-7F5D-EDD3-807A-3137B9AA1124}"/>
          </ac:spMkLst>
        </pc:spChg>
        <pc:spChg chg="add mod">
          <ac:chgData name="Williams, Grant Stuart" userId="f6ad34c1-fb10-452f-ae50-8e7debb26ea5" providerId="ADAL" clId="{24E30CBC-52D7-43AD-8C77-663D9539EFD9}" dt="2022-10-06T23:04:31.555" v="16983" actId="1076"/>
          <ac:spMkLst>
            <pc:docMk/>
            <pc:sldMk cId="4155812665" sldId="306"/>
            <ac:spMk id="23" creationId="{C29640D6-C0EC-5DC7-2A04-A0DCAF672CAE}"/>
          </ac:spMkLst>
        </pc:spChg>
        <pc:spChg chg="add mod">
          <ac:chgData name="Williams, Grant Stuart" userId="f6ad34c1-fb10-452f-ae50-8e7debb26ea5" providerId="ADAL" clId="{24E30CBC-52D7-43AD-8C77-663D9539EFD9}" dt="2022-10-06T23:04:31.555" v="16983" actId="1076"/>
          <ac:spMkLst>
            <pc:docMk/>
            <pc:sldMk cId="4155812665" sldId="306"/>
            <ac:spMk id="24" creationId="{5BE340C4-CB53-3686-79B8-CBC0B6F3502F}"/>
          </ac:spMkLst>
        </pc:spChg>
        <pc:spChg chg="add mod">
          <ac:chgData name="Williams, Grant Stuart" userId="f6ad34c1-fb10-452f-ae50-8e7debb26ea5" providerId="ADAL" clId="{24E30CBC-52D7-43AD-8C77-663D9539EFD9}" dt="2022-10-06T23:04:31.555" v="16983" actId="1076"/>
          <ac:spMkLst>
            <pc:docMk/>
            <pc:sldMk cId="4155812665" sldId="306"/>
            <ac:spMk id="25" creationId="{650554C9-6143-2516-5B84-5297563A2E8E}"/>
          </ac:spMkLst>
        </pc:spChg>
        <pc:spChg chg="add mod">
          <ac:chgData name="Williams, Grant Stuart" userId="f6ad34c1-fb10-452f-ae50-8e7debb26ea5" providerId="ADAL" clId="{24E30CBC-52D7-43AD-8C77-663D9539EFD9}" dt="2022-10-06T23:04:31.555" v="16983" actId="1076"/>
          <ac:spMkLst>
            <pc:docMk/>
            <pc:sldMk cId="4155812665" sldId="306"/>
            <ac:spMk id="28" creationId="{A5B726A9-7EA1-DF47-7E39-928F00C50CE4}"/>
          </ac:spMkLst>
        </pc:spChg>
        <pc:spChg chg="add mod">
          <ac:chgData name="Williams, Grant Stuart" userId="f6ad34c1-fb10-452f-ae50-8e7debb26ea5" providerId="ADAL" clId="{24E30CBC-52D7-43AD-8C77-663D9539EFD9}" dt="2022-10-06T23:04:31.555" v="16983" actId="1076"/>
          <ac:spMkLst>
            <pc:docMk/>
            <pc:sldMk cId="4155812665" sldId="306"/>
            <ac:spMk id="29" creationId="{59CEBE9B-9223-F50E-4C80-D00B87A4B533}"/>
          </ac:spMkLst>
        </pc:spChg>
        <pc:spChg chg="add mod">
          <ac:chgData name="Williams, Grant Stuart" userId="f6ad34c1-fb10-452f-ae50-8e7debb26ea5" providerId="ADAL" clId="{24E30CBC-52D7-43AD-8C77-663D9539EFD9}" dt="2022-10-06T23:04:31.555" v="16983" actId="1076"/>
          <ac:spMkLst>
            <pc:docMk/>
            <pc:sldMk cId="4155812665" sldId="306"/>
            <ac:spMk id="30" creationId="{13D1383F-1879-0DF5-4A19-2E64A15719AB}"/>
          </ac:spMkLst>
        </pc:spChg>
        <pc:spChg chg="add mod">
          <ac:chgData name="Williams, Grant Stuart" userId="f6ad34c1-fb10-452f-ae50-8e7debb26ea5" providerId="ADAL" clId="{24E30CBC-52D7-43AD-8C77-663D9539EFD9}" dt="2022-10-06T23:04:31.555" v="16983" actId="1076"/>
          <ac:spMkLst>
            <pc:docMk/>
            <pc:sldMk cId="4155812665" sldId="306"/>
            <ac:spMk id="31" creationId="{CF999E15-6077-476E-9CE3-E3A037D4C5BB}"/>
          </ac:spMkLst>
        </pc:spChg>
        <pc:spChg chg="add mod">
          <ac:chgData name="Williams, Grant Stuart" userId="f6ad34c1-fb10-452f-ae50-8e7debb26ea5" providerId="ADAL" clId="{24E30CBC-52D7-43AD-8C77-663D9539EFD9}" dt="2022-10-06T23:04:31.555" v="16983" actId="1076"/>
          <ac:spMkLst>
            <pc:docMk/>
            <pc:sldMk cId="4155812665" sldId="306"/>
            <ac:spMk id="32" creationId="{159431CF-22AC-A4A4-3F8D-1CEFE24231BC}"/>
          </ac:spMkLst>
        </pc:spChg>
        <pc:spChg chg="add mod">
          <ac:chgData name="Williams, Grant Stuart" userId="f6ad34c1-fb10-452f-ae50-8e7debb26ea5" providerId="ADAL" clId="{24E30CBC-52D7-43AD-8C77-663D9539EFD9}" dt="2022-10-06T23:04:31.555" v="16983" actId="1076"/>
          <ac:spMkLst>
            <pc:docMk/>
            <pc:sldMk cId="4155812665" sldId="306"/>
            <ac:spMk id="33" creationId="{7AFF6174-7218-1AB8-C9FB-3C8821DFBA24}"/>
          </ac:spMkLst>
        </pc:spChg>
        <pc:spChg chg="add mod">
          <ac:chgData name="Williams, Grant Stuart" userId="f6ad34c1-fb10-452f-ae50-8e7debb26ea5" providerId="ADAL" clId="{24E30CBC-52D7-43AD-8C77-663D9539EFD9}" dt="2022-10-06T23:04:31.555" v="16983" actId="1076"/>
          <ac:spMkLst>
            <pc:docMk/>
            <pc:sldMk cId="4155812665" sldId="306"/>
            <ac:spMk id="34" creationId="{37C24AFE-2999-F8B6-41A2-9A58849ACBF9}"/>
          </ac:spMkLst>
        </pc:spChg>
        <pc:spChg chg="add mod">
          <ac:chgData name="Williams, Grant Stuart" userId="f6ad34c1-fb10-452f-ae50-8e7debb26ea5" providerId="ADAL" clId="{24E30CBC-52D7-43AD-8C77-663D9539EFD9}" dt="2022-10-06T23:04:31.555" v="16983" actId="1076"/>
          <ac:spMkLst>
            <pc:docMk/>
            <pc:sldMk cId="4155812665" sldId="306"/>
            <ac:spMk id="35" creationId="{D9F9117D-E856-1354-FFC2-734D0B22F5CD}"/>
          </ac:spMkLst>
        </pc:spChg>
        <pc:spChg chg="add mod">
          <ac:chgData name="Williams, Grant Stuart" userId="f6ad34c1-fb10-452f-ae50-8e7debb26ea5" providerId="ADAL" clId="{24E30CBC-52D7-43AD-8C77-663D9539EFD9}" dt="2022-10-06T23:04:31.555" v="16983" actId="1076"/>
          <ac:spMkLst>
            <pc:docMk/>
            <pc:sldMk cId="4155812665" sldId="306"/>
            <ac:spMk id="36" creationId="{58774029-41CA-640C-6E05-551324E01FF1}"/>
          </ac:spMkLst>
        </pc:spChg>
        <pc:spChg chg="add mod">
          <ac:chgData name="Williams, Grant Stuart" userId="f6ad34c1-fb10-452f-ae50-8e7debb26ea5" providerId="ADAL" clId="{24E30CBC-52D7-43AD-8C77-663D9539EFD9}" dt="2022-10-06T23:04:31.555" v="16983" actId="1076"/>
          <ac:spMkLst>
            <pc:docMk/>
            <pc:sldMk cId="4155812665" sldId="306"/>
            <ac:spMk id="37" creationId="{139B1534-42F0-0B26-D58F-D97F0E8BE656}"/>
          </ac:spMkLst>
        </pc:spChg>
        <pc:spChg chg="add mod">
          <ac:chgData name="Williams, Grant Stuart" userId="f6ad34c1-fb10-452f-ae50-8e7debb26ea5" providerId="ADAL" clId="{24E30CBC-52D7-43AD-8C77-663D9539EFD9}" dt="2022-10-06T23:04:31.555" v="16983" actId="1076"/>
          <ac:spMkLst>
            <pc:docMk/>
            <pc:sldMk cId="4155812665" sldId="306"/>
            <ac:spMk id="38" creationId="{97A10032-53D6-CFF2-2BAA-9485D005D42D}"/>
          </ac:spMkLst>
        </pc:spChg>
        <pc:spChg chg="add mod">
          <ac:chgData name="Williams, Grant Stuart" userId="f6ad34c1-fb10-452f-ae50-8e7debb26ea5" providerId="ADAL" clId="{24E30CBC-52D7-43AD-8C77-663D9539EFD9}" dt="2022-10-06T23:04:31.555" v="16983" actId="1076"/>
          <ac:spMkLst>
            <pc:docMk/>
            <pc:sldMk cId="4155812665" sldId="306"/>
            <ac:spMk id="39" creationId="{A4668687-9A06-0BE3-D942-F5D3904C299E}"/>
          </ac:spMkLst>
        </pc:spChg>
        <pc:spChg chg="add mod">
          <ac:chgData name="Williams, Grant Stuart" userId="f6ad34c1-fb10-452f-ae50-8e7debb26ea5" providerId="ADAL" clId="{24E30CBC-52D7-43AD-8C77-663D9539EFD9}" dt="2022-10-06T23:04:31.555" v="16983" actId="1076"/>
          <ac:spMkLst>
            <pc:docMk/>
            <pc:sldMk cId="4155812665" sldId="306"/>
            <ac:spMk id="40" creationId="{57AED1D0-0974-3070-F944-961FEFB5DB94}"/>
          </ac:spMkLst>
        </pc:spChg>
        <pc:spChg chg="add mod">
          <ac:chgData name="Williams, Grant Stuart" userId="f6ad34c1-fb10-452f-ae50-8e7debb26ea5" providerId="ADAL" clId="{24E30CBC-52D7-43AD-8C77-663D9539EFD9}" dt="2022-10-06T23:04:31.555" v="16983" actId="1076"/>
          <ac:spMkLst>
            <pc:docMk/>
            <pc:sldMk cId="4155812665" sldId="306"/>
            <ac:spMk id="41" creationId="{7B015A49-EC8D-69A4-28BE-4CE536941735}"/>
          </ac:spMkLst>
        </pc:spChg>
        <pc:spChg chg="add mod">
          <ac:chgData name="Williams, Grant Stuart" userId="f6ad34c1-fb10-452f-ae50-8e7debb26ea5" providerId="ADAL" clId="{24E30CBC-52D7-43AD-8C77-663D9539EFD9}" dt="2022-10-06T23:04:31.555" v="16983" actId="1076"/>
          <ac:spMkLst>
            <pc:docMk/>
            <pc:sldMk cId="4155812665" sldId="306"/>
            <ac:spMk id="42" creationId="{7BA481DD-7FCD-3DDE-A9CB-1BB4E0D344E1}"/>
          </ac:spMkLst>
        </pc:spChg>
        <pc:spChg chg="add mod">
          <ac:chgData name="Williams, Grant Stuart" userId="f6ad34c1-fb10-452f-ae50-8e7debb26ea5" providerId="ADAL" clId="{24E30CBC-52D7-43AD-8C77-663D9539EFD9}" dt="2022-10-06T23:04:31.555" v="16983" actId="1076"/>
          <ac:spMkLst>
            <pc:docMk/>
            <pc:sldMk cId="4155812665" sldId="306"/>
            <ac:spMk id="43" creationId="{740FC1D2-81A5-284F-712B-1ABA41C18891}"/>
          </ac:spMkLst>
        </pc:spChg>
        <pc:spChg chg="add mod">
          <ac:chgData name="Williams, Grant Stuart" userId="f6ad34c1-fb10-452f-ae50-8e7debb26ea5" providerId="ADAL" clId="{24E30CBC-52D7-43AD-8C77-663D9539EFD9}" dt="2022-10-06T23:04:31.555" v="16983" actId="1076"/>
          <ac:spMkLst>
            <pc:docMk/>
            <pc:sldMk cId="4155812665" sldId="306"/>
            <ac:spMk id="44" creationId="{FF39AF08-FB44-78B3-38AF-7B81FF17766E}"/>
          </ac:spMkLst>
        </pc:spChg>
        <pc:spChg chg="add mod">
          <ac:chgData name="Williams, Grant Stuart" userId="f6ad34c1-fb10-452f-ae50-8e7debb26ea5" providerId="ADAL" clId="{24E30CBC-52D7-43AD-8C77-663D9539EFD9}" dt="2022-10-06T23:04:31.555" v="16983" actId="1076"/>
          <ac:spMkLst>
            <pc:docMk/>
            <pc:sldMk cId="4155812665" sldId="306"/>
            <ac:spMk id="45" creationId="{B2FD1C51-88B3-8C6D-3E36-ED3A52BF0763}"/>
          </ac:spMkLst>
        </pc:spChg>
        <pc:spChg chg="add mod">
          <ac:chgData name="Williams, Grant Stuart" userId="f6ad34c1-fb10-452f-ae50-8e7debb26ea5" providerId="ADAL" clId="{24E30CBC-52D7-43AD-8C77-663D9539EFD9}" dt="2022-10-06T23:04:31.555" v="16983" actId="1076"/>
          <ac:spMkLst>
            <pc:docMk/>
            <pc:sldMk cId="4155812665" sldId="306"/>
            <ac:spMk id="46" creationId="{D65F1618-0AF8-3CD9-4E23-0A04449E9C24}"/>
          </ac:spMkLst>
        </pc:spChg>
        <pc:spChg chg="add mod">
          <ac:chgData name="Williams, Grant Stuart" userId="f6ad34c1-fb10-452f-ae50-8e7debb26ea5" providerId="ADAL" clId="{24E30CBC-52D7-43AD-8C77-663D9539EFD9}" dt="2022-10-06T23:04:31.555" v="16983" actId="1076"/>
          <ac:spMkLst>
            <pc:docMk/>
            <pc:sldMk cId="4155812665" sldId="306"/>
            <ac:spMk id="47" creationId="{EE0599CA-C607-334C-F781-66AD7747D6E8}"/>
          </ac:spMkLst>
        </pc:spChg>
        <pc:spChg chg="add mod">
          <ac:chgData name="Williams, Grant Stuart" userId="f6ad34c1-fb10-452f-ae50-8e7debb26ea5" providerId="ADAL" clId="{24E30CBC-52D7-43AD-8C77-663D9539EFD9}" dt="2022-10-06T23:04:31.555" v="16983" actId="1076"/>
          <ac:spMkLst>
            <pc:docMk/>
            <pc:sldMk cId="4155812665" sldId="306"/>
            <ac:spMk id="48" creationId="{2ED6C475-BC5C-E2DA-CDF2-478D1E5684F7}"/>
          </ac:spMkLst>
        </pc:spChg>
        <pc:cxnChg chg="add mod">
          <ac:chgData name="Williams, Grant Stuart" userId="f6ad34c1-fb10-452f-ae50-8e7debb26ea5" providerId="ADAL" clId="{24E30CBC-52D7-43AD-8C77-663D9539EFD9}" dt="2022-10-06T23:04:31.555" v="16983" actId="1076"/>
          <ac:cxnSpMkLst>
            <pc:docMk/>
            <pc:sldMk cId="4155812665" sldId="306"/>
            <ac:cxnSpMk id="4" creationId="{D954CA53-AD37-8DBC-CB31-5A76B8246B35}"/>
          </ac:cxnSpMkLst>
        </pc:cxnChg>
        <pc:cxnChg chg="add mod">
          <ac:chgData name="Williams, Grant Stuart" userId="f6ad34c1-fb10-452f-ae50-8e7debb26ea5" providerId="ADAL" clId="{24E30CBC-52D7-43AD-8C77-663D9539EFD9}" dt="2022-10-06T23:04:31.555" v="16983" actId="1076"/>
          <ac:cxnSpMkLst>
            <pc:docMk/>
            <pc:sldMk cId="4155812665" sldId="306"/>
            <ac:cxnSpMk id="5" creationId="{85F74C1F-E742-A495-1078-D6848CBDBCF5}"/>
          </ac:cxnSpMkLst>
        </pc:cxnChg>
        <pc:cxnChg chg="add mod">
          <ac:chgData name="Williams, Grant Stuart" userId="f6ad34c1-fb10-452f-ae50-8e7debb26ea5" providerId="ADAL" clId="{24E30CBC-52D7-43AD-8C77-663D9539EFD9}" dt="2022-10-06T23:04:31.555" v="16983" actId="1076"/>
          <ac:cxnSpMkLst>
            <pc:docMk/>
            <pc:sldMk cId="4155812665" sldId="306"/>
            <ac:cxnSpMk id="26" creationId="{A78AC8C2-65D0-6E54-33AC-83061D9EDFD0}"/>
          </ac:cxnSpMkLst>
        </pc:cxnChg>
        <pc:cxnChg chg="add mod">
          <ac:chgData name="Williams, Grant Stuart" userId="f6ad34c1-fb10-452f-ae50-8e7debb26ea5" providerId="ADAL" clId="{24E30CBC-52D7-43AD-8C77-663D9539EFD9}" dt="2022-10-06T23:04:31.555" v="16983" actId="1076"/>
          <ac:cxnSpMkLst>
            <pc:docMk/>
            <pc:sldMk cId="4155812665" sldId="306"/>
            <ac:cxnSpMk id="27" creationId="{57B724D0-1AB0-95D2-5F17-48C7DD3189EA}"/>
          </ac:cxnSpMkLst>
        </pc:cxnChg>
      </pc:sldChg>
      <pc:sldChg chg="addSp delSp modSp add del mod">
        <pc:chgData name="Williams, Grant Stuart" userId="f6ad34c1-fb10-452f-ae50-8e7debb26ea5" providerId="ADAL" clId="{24E30CBC-52D7-43AD-8C77-663D9539EFD9}" dt="2022-10-11T22:00:57.332" v="24619" actId="47"/>
        <pc:sldMkLst>
          <pc:docMk/>
          <pc:sldMk cId="1720874013" sldId="307"/>
        </pc:sldMkLst>
        <pc:spChg chg="mod">
          <ac:chgData name="Williams, Grant Stuart" userId="f6ad34c1-fb10-452f-ae50-8e7debb26ea5" providerId="ADAL" clId="{24E30CBC-52D7-43AD-8C77-663D9539EFD9}" dt="2022-10-06T23:06:25.687" v="17123" actId="20577"/>
          <ac:spMkLst>
            <pc:docMk/>
            <pc:sldMk cId="1720874013" sldId="307"/>
            <ac:spMk id="2" creationId="{20C0A014-23BB-69B1-756B-F1772B0F5CEB}"/>
          </ac:spMkLst>
        </pc:spChg>
        <pc:spChg chg="del mod">
          <ac:chgData name="Williams, Grant Stuart" userId="f6ad34c1-fb10-452f-ae50-8e7debb26ea5" providerId="ADAL" clId="{24E30CBC-52D7-43AD-8C77-663D9539EFD9}" dt="2022-10-06T23:16:47.206" v="17133" actId="478"/>
          <ac:spMkLst>
            <pc:docMk/>
            <pc:sldMk cId="1720874013" sldId="307"/>
            <ac:spMk id="6" creationId="{ED86E531-3F21-63C0-0E25-4DCBE8D0C61A}"/>
          </ac:spMkLst>
        </pc:spChg>
        <pc:spChg chg="del mod">
          <ac:chgData name="Williams, Grant Stuart" userId="f6ad34c1-fb10-452f-ae50-8e7debb26ea5" providerId="ADAL" clId="{24E30CBC-52D7-43AD-8C77-663D9539EFD9}" dt="2022-10-06T23:16:47.206" v="17133" actId="478"/>
          <ac:spMkLst>
            <pc:docMk/>
            <pc:sldMk cId="1720874013" sldId="307"/>
            <ac:spMk id="7" creationId="{2B16E335-0FA0-8794-84E1-56EACC245F36}"/>
          </ac:spMkLst>
        </pc:spChg>
        <pc:spChg chg="del mod">
          <ac:chgData name="Williams, Grant Stuart" userId="f6ad34c1-fb10-452f-ae50-8e7debb26ea5" providerId="ADAL" clId="{24E30CBC-52D7-43AD-8C77-663D9539EFD9}" dt="2022-10-06T23:16:47.206" v="17133" actId="478"/>
          <ac:spMkLst>
            <pc:docMk/>
            <pc:sldMk cId="1720874013" sldId="307"/>
            <ac:spMk id="8" creationId="{F6B35A14-234B-CA93-DD90-54CCC01FD4E6}"/>
          </ac:spMkLst>
        </pc:spChg>
        <pc:spChg chg="del mod">
          <ac:chgData name="Williams, Grant Stuart" userId="f6ad34c1-fb10-452f-ae50-8e7debb26ea5" providerId="ADAL" clId="{24E30CBC-52D7-43AD-8C77-663D9539EFD9}" dt="2022-10-06T23:16:47.206" v="17133" actId="478"/>
          <ac:spMkLst>
            <pc:docMk/>
            <pc:sldMk cId="1720874013" sldId="307"/>
            <ac:spMk id="9" creationId="{59D04777-0FC7-7DB6-3AC1-0F93A3A9F063}"/>
          </ac:spMkLst>
        </pc:spChg>
        <pc:spChg chg="del mod">
          <ac:chgData name="Williams, Grant Stuart" userId="f6ad34c1-fb10-452f-ae50-8e7debb26ea5" providerId="ADAL" clId="{24E30CBC-52D7-43AD-8C77-663D9539EFD9}" dt="2022-10-06T23:16:47.206" v="17133" actId="478"/>
          <ac:spMkLst>
            <pc:docMk/>
            <pc:sldMk cId="1720874013" sldId="307"/>
            <ac:spMk id="10" creationId="{35E1F891-DF0A-C002-B5A0-AAC600878B39}"/>
          </ac:spMkLst>
        </pc:spChg>
        <pc:spChg chg="del mod">
          <ac:chgData name="Williams, Grant Stuart" userId="f6ad34c1-fb10-452f-ae50-8e7debb26ea5" providerId="ADAL" clId="{24E30CBC-52D7-43AD-8C77-663D9539EFD9}" dt="2022-10-06T23:16:47.206" v="17133" actId="478"/>
          <ac:spMkLst>
            <pc:docMk/>
            <pc:sldMk cId="1720874013" sldId="307"/>
            <ac:spMk id="11" creationId="{050F9FCD-0E78-7831-D02F-78FB682EE24C}"/>
          </ac:spMkLst>
        </pc:spChg>
        <pc:spChg chg="del mod">
          <ac:chgData name="Williams, Grant Stuart" userId="f6ad34c1-fb10-452f-ae50-8e7debb26ea5" providerId="ADAL" clId="{24E30CBC-52D7-43AD-8C77-663D9539EFD9}" dt="2022-10-06T23:16:47.206" v="17133" actId="478"/>
          <ac:spMkLst>
            <pc:docMk/>
            <pc:sldMk cId="1720874013" sldId="307"/>
            <ac:spMk id="12" creationId="{0540FC46-BCEE-F156-C98B-6B51B44191F2}"/>
          </ac:spMkLst>
        </pc:spChg>
        <pc:spChg chg="del mod">
          <ac:chgData name="Williams, Grant Stuart" userId="f6ad34c1-fb10-452f-ae50-8e7debb26ea5" providerId="ADAL" clId="{24E30CBC-52D7-43AD-8C77-663D9539EFD9}" dt="2022-10-06T23:16:47.206" v="17133" actId="478"/>
          <ac:spMkLst>
            <pc:docMk/>
            <pc:sldMk cId="1720874013" sldId="307"/>
            <ac:spMk id="13" creationId="{9A7A9178-6FB4-86F2-11DD-0F47DAA72629}"/>
          </ac:spMkLst>
        </pc:spChg>
        <pc:spChg chg="del mod">
          <ac:chgData name="Williams, Grant Stuart" userId="f6ad34c1-fb10-452f-ae50-8e7debb26ea5" providerId="ADAL" clId="{24E30CBC-52D7-43AD-8C77-663D9539EFD9}" dt="2022-10-06T23:16:47.206" v="17133" actId="478"/>
          <ac:spMkLst>
            <pc:docMk/>
            <pc:sldMk cId="1720874013" sldId="307"/>
            <ac:spMk id="14" creationId="{305C53D2-BD4F-9823-AF0A-D208459ADC49}"/>
          </ac:spMkLst>
        </pc:spChg>
        <pc:spChg chg="del mod">
          <ac:chgData name="Williams, Grant Stuart" userId="f6ad34c1-fb10-452f-ae50-8e7debb26ea5" providerId="ADAL" clId="{24E30CBC-52D7-43AD-8C77-663D9539EFD9}" dt="2022-10-06T23:16:47.206" v="17133" actId="478"/>
          <ac:spMkLst>
            <pc:docMk/>
            <pc:sldMk cId="1720874013" sldId="307"/>
            <ac:spMk id="15" creationId="{F3D81392-296A-E37B-89E1-CED8D98B4A12}"/>
          </ac:spMkLst>
        </pc:spChg>
        <pc:spChg chg="del mod">
          <ac:chgData name="Williams, Grant Stuart" userId="f6ad34c1-fb10-452f-ae50-8e7debb26ea5" providerId="ADAL" clId="{24E30CBC-52D7-43AD-8C77-663D9539EFD9}" dt="2022-10-06T23:16:47.206" v="17133" actId="478"/>
          <ac:spMkLst>
            <pc:docMk/>
            <pc:sldMk cId="1720874013" sldId="307"/>
            <ac:spMk id="16" creationId="{4DE86551-DE3C-1898-6C8B-DE731E115323}"/>
          </ac:spMkLst>
        </pc:spChg>
        <pc:spChg chg="del mod">
          <ac:chgData name="Williams, Grant Stuart" userId="f6ad34c1-fb10-452f-ae50-8e7debb26ea5" providerId="ADAL" clId="{24E30CBC-52D7-43AD-8C77-663D9539EFD9}" dt="2022-10-06T23:16:47.206" v="17133" actId="478"/>
          <ac:spMkLst>
            <pc:docMk/>
            <pc:sldMk cId="1720874013" sldId="307"/>
            <ac:spMk id="17" creationId="{2FB74A66-D2D0-1586-8833-EF99029FB78D}"/>
          </ac:spMkLst>
        </pc:spChg>
        <pc:spChg chg="del mod">
          <ac:chgData name="Williams, Grant Stuart" userId="f6ad34c1-fb10-452f-ae50-8e7debb26ea5" providerId="ADAL" clId="{24E30CBC-52D7-43AD-8C77-663D9539EFD9}" dt="2022-10-06T23:16:47.206" v="17133" actId="478"/>
          <ac:spMkLst>
            <pc:docMk/>
            <pc:sldMk cId="1720874013" sldId="307"/>
            <ac:spMk id="18" creationId="{72384D83-91A0-A48C-7F2B-53E4B175451E}"/>
          </ac:spMkLst>
        </pc:spChg>
        <pc:spChg chg="del mod">
          <ac:chgData name="Williams, Grant Stuart" userId="f6ad34c1-fb10-452f-ae50-8e7debb26ea5" providerId="ADAL" clId="{24E30CBC-52D7-43AD-8C77-663D9539EFD9}" dt="2022-10-06T23:16:47.206" v="17133" actId="478"/>
          <ac:spMkLst>
            <pc:docMk/>
            <pc:sldMk cId="1720874013" sldId="307"/>
            <ac:spMk id="19" creationId="{D9590A25-3CA7-8A59-9A35-E367FFA3079B}"/>
          </ac:spMkLst>
        </pc:spChg>
        <pc:spChg chg="del mod">
          <ac:chgData name="Williams, Grant Stuart" userId="f6ad34c1-fb10-452f-ae50-8e7debb26ea5" providerId="ADAL" clId="{24E30CBC-52D7-43AD-8C77-663D9539EFD9}" dt="2022-10-06T23:16:47.206" v="17133" actId="478"/>
          <ac:spMkLst>
            <pc:docMk/>
            <pc:sldMk cId="1720874013" sldId="307"/>
            <ac:spMk id="20" creationId="{0872FE61-0173-2A50-91D2-18429B2264AA}"/>
          </ac:spMkLst>
        </pc:spChg>
        <pc:spChg chg="del mod">
          <ac:chgData name="Williams, Grant Stuart" userId="f6ad34c1-fb10-452f-ae50-8e7debb26ea5" providerId="ADAL" clId="{24E30CBC-52D7-43AD-8C77-663D9539EFD9}" dt="2022-10-06T23:16:47.206" v="17133" actId="478"/>
          <ac:spMkLst>
            <pc:docMk/>
            <pc:sldMk cId="1720874013" sldId="307"/>
            <ac:spMk id="21" creationId="{7FACAD85-7465-DC09-1EC4-6D08E3790BAF}"/>
          </ac:spMkLst>
        </pc:spChg>
        <pc:spChg chg="del mod">
          <ac:chgData name="Williams, Grant Stuart" userId="f6ad34c1-fb10-452f-ae50-8e7debb26ea5" providerId="ADAL" clId="{24E30CBC-52D7-43AD-8C77-663D9539EFD9}" dt="2022-10-06T23:16:47.206" v="17133" actId="478"/>
          <ac:spMkLst>
            <pc:docMk/>
            <pc:sldMk cId="1720874013" sldId="307"/>
            <ac:spMk id="22" creationId="{844DAFB3-7F5D-EDD3-807A-3137B9AA1124}"/>
          </ac:spMkLst>
        </pc:spChg>
        <pc:spChg chg="del mod">
          <ac:chgData name="Williams, Grant Stuart" userId="f6ad34c1-fb10-452f-ae50-8e7debb26ea5" providerId="ADAL" clId="{24E30CBC-52D7-43AD-8C77-663D9539EFD9}" dt="2022-10-06T23:16:47.206" v="17133" actId="478"/>
          <ac:spMkLst>
            <pc:docMk/>
            <pc:sldMk cId="1720874013" sldId="307"/>
            <ac:spMk id="23" creationId="{C29640D6-C0EC-5DC7-2A04-A0DCAF672CAE}"/>
          </ac:spMkLst>
        </pc:spChg>
        <pc:spChg chg="del mod">
          <ac:chgData name="Williams, Grant Stuart" userId="f6ad34c1-fb10-452f-ae50-8e7debb26ea5" providerId="ADAL" clId="{24E30CBC-52D7-43AD-8C77-663D9539EFD9}" dt="2022-10-06T23:16:47.206" v="17133" actId="478"/>
          <ac:spMkLst>
            <pc:docMk/>
            <pc:sldMk cId="1720874013" sldId="307"/>
            <ac:spMk id="24" creationId="{5BE340C4-CB53-3686-79B8-CBC0B6F3502F}"/>
          </ac:spMkLst>
        </pc:spChg>
        <pc:spChg chg="del mod">
          <ac:chgData name="Williams, Grant Stuart" userId="f6ad34c1-fb10-452f-ae50-8e7debb26ea5" providerId="ADAL" clId="{24E30CBC-52D7-43AD-8C77-663D9539EFD9}" dt="2022-10-06T23:16:47.206" v="17133" actId="478"/>
          <ac:spMkLst>
            <pc:docMk/>
            <pc:sldMk cId="1720874013" sldId="307"/>
            <ac:spMk id="25" creationId="{650554C9-6143-2516-5B84-5297563A2E8E}"/>
          </ac:spMkLst>
        </pc:spChg>
        <pc:spChg chg="del">
          <ac:chgData name="Williams, Grant Stuart" userId="f6ad34c1-fb10-452f-ae50-8e7debb26ea5" providerId="ADAL" clId="{24E30CBC-52D7-43AD-8C77-663D9539EFD9}" dt="2022-10-06T23:06:33.631" v="17124" actId="478"/>
          <ac:spMkLst>
            <pc:docMk/>
            <pc:sldMk cId="1720874013" sldId="307"/>
            <ac:spMk id="28" creationId="{A5B726A9-7EA1-DF47-7E39-928F00C50CE4}"/>
          </ac:spMkLst>
        </pc:spChg>
        <pc:spChg chg="del">
          <ac:chgData name="Williams, Grant Stuart" userId="f6ad34c1-fb10-452f-ae50-8e7debb26ea5" providerId="ADAL" clId="{24E30CBC-52D7-43AD-8C77-663D9539EFD9}" dt="2022-10-06T23:06:33.631" v="17124" actId="478"/>
          <ac:spMkLst>
            <pc:docMk/>
            <pc:sldMk cId="1720874013" sldId="307"/>
            <ac:spMk id="29" creationId="{59CEBE9B-9223-F50E-4C80-D00B87A4B533}"/>
          </ac:spMkLst>
        </pc:spChg>
        <pc:spChg chg="del">
          <ac:chgData name="Williams, Grant Stuart" userId="f6ad34c1-fb10-452f-ae50-8e7debb26ea5" providerId="ADAL" clId="{24E30CBC-52D7-43AD-8C77-663D9539EFD9}" dt="2022-10-06T23:06:33.631" v="17124" actId="478"/>
          <ac:spMkLst>
            <pc:docMk/>
            <pc:sldMk cId="1720874013" sldId="307"/>
            <ac:spMk id="30" creationId="{13D1383F-1879-0DF5-4A19-2E64A15719AB}"/>
          </ac:spMkLst>
        </pc:spChg>
        <pc:spChg chg="del">
          <ac:chgData name="Williams, Grant Stuart" userId="f6ad34c1-fb10-452f-ae50-8e7debb26ea5" providerId="ADAL" clId="{24E30CBC-52D7-43AD-8C77-663D9539EFD9}" dt="2022-10-06T23:06:33.631" v="17124" actId="478"/>
          <ac:spMkLst>
            <pc:docMk/>
            <pc:sldMk cId="1720874013" sldId="307"/>
            <ac:spMk id="31" creationId="{CF999E15-6077-476E-9CE3-E3A037D4C5BB}"/>
          </ac:spMkLst>
        </pc:spChg>
        <pc:spChg chg="del">
          <ac:chgData name="Williams, Grant Stuart" userId="f6ad34c1-fb10-452f-ae50-8e7debb26ea5" providerId="ADAL" clId="{24E30CBC-52D7-43AD-8C77-663D9539EFD9}" dt="2022-10-06T23:06:33.631" v="17124" actId="478"/>
          <ac:spMkLst>
            <pc:docMk/>
            <pc:sldMk cId="1720874013" sldId="307"/>
            <ac:spMk id="32" creationId="{159431CF-22AC-A4A4-3F8D-1CEFE24231BC}"/>
          </ac:spMkLst>
        </pc:spChg>
        <pc:spChg chg="del">
          <ac:chgData name="Williams, Grant Stuart" userId="f6ad34c1-fb10-452f-ae50-8e7debb26ea5" providerId="ADAL" clId="{24E30CBC-52D7-43AD-8C77-663D9539EFD9}" dt="2022-10-06T23:06:33.631" v="17124" actId="478"/>
          <ac:spMkLst>
            <pc:docMk/>
            <pc:sldMk cId="1720874013" sldId="307"/>
            <ac:spMk id="33" creationId="{7AFF6174-7218-1AB8-C9FB-3C8821DFBA24}"/>
          </ac:spMkLst>
        </pc:spChg>
        <pc:spChg chg="del">
          <ac:chgData name="Williams, Grant Stuart" userId="f6ad34c1-fb10-452f-ae50-8e7debb26ea5" providerId="ADAL" clId="{24E30CBC-52D7-43AD-8C77-663D9539EFD9}" dt="2022-10-06T23:06:33.631" v="17124" actId="478"/>
          <ac:spMkLst>
            <pc:docMk/>
            <pc:sldMk cId="1720874013" sldId="307"/>
            <ac:spMk id="34" creationId="{37C24AFE-2999-F8B6-41A2-9A58849ACBF9}"/>
          </ac:spMkLst>
        </pc:spChg>
        <pc:spChg chg="del">
          <ac:chgData name="Williams, Grant Stuart" userId="f6ad34c1-fb10-452f-ae50-8e7debb26ea5" providerId="ADAL" clId="{24E30CBC-52D7-43AD-8C77-663D9539EFD9}" dt="2022-10-06T23:06:33.631" v="17124" actId="478"/>
          <ac:spMkLst>
            <pc:docMk/>
            <pc:sldMk cId="1720874013" sldId="307"/>
            <ac:spMk id="35" creationId="{D9F9117D-E856-1354-FFC2-734D0B22F5CD}"/>
          </ac:spMkLst>
        </pc:spChg>
        <pc:spChg chg="del">
          <ac:chgData name="Williams, Grant Stuart" userId="f6ad34c1-fb10-452f-ae50-8e7debb26ea5" providerId="ADAL" clId="{24E30CBC-52D7-43AD-8C77-663D9539EFD9}" dt="2022-10-06T23:06:33.631" v="17124" actId="478"/>
          <ac:spMkLst>
            <pc:docMk/>
            <pc:sldMk cId="1720874013" sldId="307"/>
            <ac:spMk id="36" creationId="{58774029-41CA-640C-6E05-551324E01FF1}"/>
          </ac:spMkLst>
        </pc:spChg>
        <pc:spChg chg="del">
          <ac:chgData name="Williams, Grant Stuart" userId="f6ad34c1-fb10-452f-ae50-8e7debb26ea5" providerId="ADAL" clId="{24E30CBC-52D7-43AD-8C77-663D9539EFD9}" dt="2022-10-06T23:06:33.631" v="17124" actId="478"/>
          <ac:spMkLst>
            <pc:docMk/>
            <pc:sldMk cId="1720874013" sldId="307"/>
            <ac:spMk id="37" creationId="{139B1534-42F0-0B26-D58F-D97F0E8BE656}"/>
          </ac:spMkLst>
        </pc:spChg>
        <pc:spChg chg="del">
          <ac:chgData name="Williams, Grant Stuart" userId="f6ad34c1-fb10-452f-ae50-8e7debb26ea5" providerId="ADAL" clId="{24E30CBC-52D7-43AD-8C77-663D9539EFD9}" dt="2022-10-06T23:06:33.631" v="17124" actId="478"/>
          <ac:spMkLst>
            <pc:docMk/>
            <pc:sldMk cId="1720874013" sldId="307"/>
            <ac:spMk id="38" creationId="{97A10032-53D6-CFF2-2BAA-9485D005D42D}"/>
          </ac:spMkLst>
        </pc:spChg>
        <pc:spChg chg="del">
          <ac:chgData name="Williams, Grant Stuart" userId="f6ad34c1-fb10-452f-ae50-8e7debb26ea5" providerId="ADAL" clId="{24E30CBC-52D7-43AD-8C77-663D9539EFD9}" dt="2022-10-06T23:06:33.631" v="17124" actId="478"/>
          <ac:spMkLst>
            <pc:docMk/>
            <pc:sldMk cId="1720874013" sldId="307"/>
            <ac:spMk id="39" creationId="{A4668687-9A06-0BE3-D942-F5D3904C299E}"/>
          </ac:spMkLst>
        </pc:spChg>
        <pc:spChg chg="del">
          <ac:chgData name="Williams, Grant Stuart" userId="f6ad34c1-fb10-452f-ae50-8e7debb26ea5" providerId="ADAL" clId="{24E30CBC-52D7-43AD-8C77-663D9539EFD9}" dt="2022-10-06T23:06:33.631" v="17124" actId="478"/>
          <ac:spMkLst>
            <pc:docMk/>
            <pc:sldMk cId="1720874013" sldId="307"/>
            <ac:spMk id="40" creationId="{57AED1D0-0974-3070-F944-961FEFB5DB94}"/>
          </ac:spMkLst>
        </pc:spChg>
        <pc:spChg chg="del">
          <ac:chgData name="Williams, Grant Stuart" userId="f6ad34c1-fb10-452f-ae50-8e7debb26ea5" providerId="ADAL" clId="{24E30CBC-52D7-43AD-8C77-663D9539EFD9}" dt="2022-10-06T23:06:33.631" v="17124" actId="478"/>
          <ac:spMkLst>
            <pc:docMk/>
            <pc:sldMk cId="1720874013" sldId="307"/>
            <ac:spMk id="41" creationId="{7B015A49-EC8D-69A4-28BE-4CE536941735}"/>
          </ac:spMkLst>
        </pc:spChg>
        <pc:spChg chg="del">
          <ac:chgData name="Williams, Grant Stuart" userId="f6ad34c1-fb10-452f-ae50-8e7debb26ea5" providerId="ADAL" clId="{24E30CBC-52D7-43AD-8C77-663D9539EFD9}" dt="2022-10-06T23:06:33.631" v="17124" actId="478"/>
          <ac:spMkLst>
            <pc:docMk/>
            <pc:sldMk cId="1720874013" sldId="307"/>
            <ac:spMk id="42" creationId="{7BA481DD-7FCD-3DDE-A9CB-1BB4E0D344E1}"/>
          </ac:spMkLst>
        </pc:spChg>
        <pc:spChg chg="del">
          <ac:chgData name="Williams, Grant Stuart" userId="f6ad34c1-fb10-452f-ae50-8e7debb26ea5" providerId="ADAL" clId="{24E30CBC-52D7-43AD-8C77-663D9539EFD9}" dt="2022-10-06T23:06:33.631" v="17124" actId="478"/>
          <ac:spMkLst>
            <pc:docMk/>
            <pc:sldMk cId="1720874013" sldId="307"/>
            <ac:spMk id="43" creationId="{740FC1D2-81A5-284F-712B-1ABA41C18891}"/>
          </ac:spMkLst>
        </pc:spChg>
        <pc:spChg chg="del">
          <ac:chgData name="Williams, Grant Stuart" userId="f6ad34c1-fb10-452f-ae50-8e7debb26ea5" providerId="ADAL" clId="{24E30CBC-52D7-43AD-8C77-663D9539EFD9}" dt="2022-10-06T23:06:33.631" v="17124" actId="478"/>
          <ac:spMkLst>
            <pc:docMk/>
            <pc:sldMk cId="1720874013" sldId="307"/>
            <ac:spMk id="44" creationId="{FF39AF08-FB44-78B3-38AF-7B81FF17766E}"/>
          </ac:spMkLst>
        </pc:spChg>
        <pc:spChg chg="del">
          <ac:chgData name="Williams, Grant Stuart" userId="f6ad34c1-fb10-452f-ae50-8e7debb26ea5" providerId="ADAL" clId="{24E30CBC-52D7-43AD-8C77-663D9539EFD9}" dt="2022-10-06T23:06:33.631" v="17124" actId="478"/>
          <ac:spMkLst>
            <pc:docMk/>
            <pc:sldMk cId="1720874013" sldId="307"/>
            <ac:spMk id="45" creationId="{B2FD1C51-88B3-8C6D-3E36-ED3A52BF0763}"/>
          </ac:spMkLst>
        </pc:spChg>
        <pc:spChg chg="del">
          <ac:chgData name="Williams, Grant Stuart" userId="f6ad34c1-fb10-452f-ae50-8e7debb26ea5" providerId="ADAL" clId="{24E30CBC-52D7-43AD-8C77-663D9539EFD9}" dt="2022-10-06T23:06:33.631" v="17124" actId="478"/>
          <ac:spMkLst>
            <pc:docMk/>
            <pc:sldMk cId="1720874013" sldId="307"/>
            <ac:spMk id="46" creationId="{D65F1618-0AF8-3CD9-4E23-0A04449E9C24}"/>
          </ac:spMkLst>
        </pc:spChg>
        <pc:spChg chg="del">
          <ac:chgData name="Williams, Grant Stuart" userId="f6ad34c1-fb10-452f-ae50-8e7debb26ea5" providerId="ADAL" clId="{24E30CBC-52D7-43AD-8C77-663D9539EFD9}" dt="2022-10-06T23:06:33.631" v="17124" actId="478"/>
          <ac:spMkLst>
            <pc:docMk/>
            <pc:sldMk cId="1720874013" sldId="307"/>
            <ac:spMk id="47" creationId="{EE0599CA-C607-334C-F781-66AD7747D6E8}"/>
          </ac:spMkLst>
        </pc:spChg>
        <pc:spChg chg="add mod">
          <ac:chgData name="Williams, Grant Stuart" userId="f6ad34c1-fb10-452f-ae50-8e7debb26ea5" providerId="ADAL" clId="{24E30CBC-52D7-43AD-8C77-663D9539EFD9}" dt="2022-10-06T23:15:20.537" v="17128" actId="1076"/>
          <ac:spMkLst>
            <pc:docMk/>
            <pc:sldMk cId="1720874013" sldId="307"/>
            <ac:spMk id="51" creationId="{B1B12B33-AF9A-2F9C-F099-389A58BDAD7A}"/>
          </ac:spMkLst>
        </pc:spChg>
        <pc:spChg chg="add mod">
          <ac:chgData name="Williams, Grant Stuart" userId="f6ad34c1-fb10-452f-ae50-8e7debb26ea5" providerId="ADAL" clId="{24E30CBC-52D7-43AD-8C77-663D9539EFD9}" dt="2022-10-06T23:15:20.537" v="17128" actId="1076"/>
          <ac:spMkLst>
            <pc:docMk/>
            <pc:sldMk cId="1720874013" sldId="307"/>
            <ac:spMk id="52" creationId="{E42E00A4-CF73-604C-8606-8E3F230A1A0C}"/>
          </ac:spMkLst>
        </pc:spChg>
        <pc:spChg chg="add mod">
          <ac:chgData name="Williams, Grant Stuart" userId="f6ad34c1-fb10-452f-ae50-8e7debb26ea5" providerId="ADAL" clId="{24E30CBC-52D7-43AD-8C77-663D9539EFD9}" dt="2022-10-06T23:15:20.537" v="17128" actId="1076"/>
          <ac:spMkLst>
            <pc:docMk/>
            <pc:sldMk cId="1720874013" sldId="307"/>
            <ac:spMk id="53" creationId="{D0C707C2-8140-0089-7733-CEE13F519820}"/>
          </ac:spMkLst>
        </pc:spChg>
        <pc:spChg chg="add mod">
          <ac:chgData name="Williams, Grant Stuart" userId="f6ad34c1-fb10-452f-ae50-8e7debb26ea5" providerId="ADAL" clId="{24E30CBC-52D7-43AD-8C77-663D9539EFD9}" dt="2022-10-06T23:15:20.537" v="17128" actId="1076"/>
          <ac:spMkLst>
            <pc:docMk/>
            <pc:sldMk cId="1720874013" sldId="307"/>
            <ac:spMk id="54" creationId="{CA609AEF-EBBD-CD36-43A4-D4A6A4D40389}"/>
          </ac:spMkLst>
        </pc:spChg>
        <pc:spChg chg="add mod">
          <ac:chgData name="Williams, Grant Stuart" userId="f6ad34c1-fb10-452f-ae50-8e7debb26ea5" providerId="ADAL" clId="{24E30CBC-52D7-43AD-8C77-663D9539EFD9}" dt="2022-10-06T23:15:20.537" v="17128" actId="1076"/>
          <ac:spMkLst>
            <pc:docMk/>
            <pc:sldMk cId="1720874013" sldId="307"/>
            <ac:spMk id="55" creationId="{E1E72710-24B7-F5D6-AD8C-2B618CF98F80}"/>
          </ac:spMkLst>
        </pc:spChg>
        <pc:spChg chg="add mod">
          <ac:chgData name="Williams, Grant Stuart" userId="f6ad34c1-fb10-452f-ae50-8e7debb26ea5" providerId="ADAL" clId="{24E30CBC-52D7-43AD-8C77-663D9539EFD9}" dt="2022-10-06T23:15:20.537" v="17128" actId="1076"/>
          <ac:spMkLst>
            <pc:docMk/>
            <pc:sldMk cId="1720874013" sldId="307"/>
            <ac:spMk id="56" creationId="{067632A7-8156-095F-7ED2-76E9AB070D73}"/>
          </ac:spMkLst>
        </pc:spChg>
        <pc:spChg chg="add mod">
          <ac:chgData name="Williams, Grant Stuart" userId="f6ad34c1-fb10-452f-ae50-8e7debb26ea5" providerId="ADAL" clId="{24E30CBC-52D7-43AD-8C77-663D9539EFD9}" dt="2022-10-06T23:15:20.537" v="17128" actId="1076"/>
          <ac:spMkLst>
            <pc:docMk/>
            <pc:sldMk cId="1720874013" sldId="307"/>
            <ac:spMk id="57" creationId="{A5505673-D7FB-A6FE-CE83-A49EC9A73851}"/>
          </ac:spMkLst>
        </pc:spChg>
        <pc:spChg chg="add mod">
          <ac:chgData name="Williams, Grant Stuart" userId="f6ad34c1-fb10-452f-ae50-8e7debb26ea5" providerId="ADAL" clId="{24E30CBC-52D7-43AD-8C77-663D9539EFD9}" dt="2022-10-06T23:15:20.537" v="17128" actId="1076"/>
          <ac:spMkLst>
            <pc:docMk/>
            <pc:sldMk cId="1720874013" sldId="307"/>
            <ac:spMk id="58" creationId="{3EBFF12B-D3D9-5C06-39AA-B11A05AB67BF}"/>
          </ac:spMkLst>
        </pc:spChg>
        <pc:spChg chg="add mod">
          <ac:chgData name="Williams, Grant Stuart" userId="f6ad34c1-fb10-452f-ae50-8e7debb26ea5" providerId="ADAL" clId="{24E30CBC-52D7-43AD-8C77-663D9539EFD9}" dt="2022-10-06T23:15:20.537" v="17128" actId="1076"/>
          <ac:spMkLst>
            <pc:docMk/>
            <pc:sldMk cId="1720874013" sldId="307"/>
            <ac:spMk id="59" creationId="{B0AB27EE-0291-A1E7-62E8-40D1DD29C349}"/>
          </ac:spMkLst>
        </pc:spChg>
        <pc:spChg chg="add mod">
          <ac:chgData name="Williams, Grant Stuart" userId="f6ad34c1-fb10-452f-ae50-8e7debb26ea5" providerId="ADAL" clId="{24E30CBC-52D7-43AD-8C77-663D9539EFD9}" dt="2022-10-06T23:15:20.537" v="17128" actId="1076"/>
          <ac:spMkLst>
            <pc:docMk/>
            <pc:sldMk cId="1720874013" sldId="307"/>
            <ac:spMk id="60" creationId="{471F7195-613E-81A2-3D28-65F9595A0AE5}"/>
          </ac:spMkLst>
        </pc:spChg>
        <pc:spChg chg="add mod">
          <ac:chgData name="Williams, Grant Stuart" userId="f6ad34c1-fb10-452f-ae50-8e7debb26ea5" providerId="ADAL" clId="{24E30CBC-52D7-43AD-8C77-663D9539EFD9}" dt="2022-10-06T23:15:20.537" v="17128" actId="1076"/>
          <ac:spMkLst>
            <pc:docMk/>
            <pc:sldMk cId="1720874013" sldId="307"/>
            <ac:spMk id="61" creationId="{EDF74B9B-3EC5-B1AA-3C59-F39DBEA319D1}"/>
          </ac:spMkLst>
        </pc:spChg>
        <pc:spChg chg="add mod">
          <ac:chgData name="Williams, Grant Stuart" userId="f6ad34c1-fb10-452f-ae50-8e7debb26ea5" providerId="ADAL" clId="{24E30CBC-52D7-43AD-8C77-663D9539EFD9}" dt="2022-10-06T23:15:20.537" v="17128" actId="1076"/>
          <ac:spMkLst>
            <pc:docMk/>
            <pc:sldMk cId="1720874013" sldId="307"/>
            <ac:spMk id="62" creationId="{C0932BF3-50E6-C0A1-AE4C-E06C58F12B80}"/>
          </ac:spMkLst>
        </pc:spChg>
        <pc:spChg chg="add mod">
          <ac:chgData name="Williams, Grant Stuart" userId="f6ad34c1-fb10-452f-ae50-8e7debb26ea5" providerId="ADAL" clId="{24E30CBC-52D7-43AD-8C77-663D9539EFD9}" dt="2022-10-06T23:15:20.537" v="17128" actId="1076"/>
          <ac:spMkLst>
            <pc:docMk/>
            <pc:sldMk cId="1720874013" sldId="307"/>
            <ac:spMk id="63" creationId="{4216A262-7A23-D317-97F4-4892574BD8B4}"/>
          </ac:spMkLst>
        </pc:spChg>
        <pc:spChg chg="add mod">
          <ac:chgData name="Williams, Grant Stuart" userId="f6ad34c1-fb10-452f-ae50-8e7debb26ea5" providerId="ADAL" clId="{24E30CBC-52D7-43AD-8C77-663D9539EFD9}" dt="2022-10-06T23:15:20.537" v="17128" actId="1076"/>
          <ac:spMkLst>
            <pc:docMk/>
            <pc:sldMk cId="1720874013" sldId="307"/>
            <ac:spMk id="64" creationId="{4E720870-AC48-F30D-E7E8-EF821BC1B1F0}"/>
          </ac:spMkLst>
        </pc:spChg>
        <pc:spChg chg="add mod">
          <ac:chgData name="Williams, Grant Stuart" userId="f6ad34c1-fb10-452f-ae50-8e7debb26ea5" providerId="ADAL" clId="{24E30CBC-52D7-43AD-8C77-663D9539EFD9}" dt="2022-10-06T23:15:20.537" v="17128" actId="1076"/>
          <ac:spMkLst>
            <pc:docMk/>
            <pc:sldMk cId="1720874013" sldId="307"/>
            <ac:spMk id="65" creationId="{D8DC0BF8-6CDE-DB21-BF06-1E4F4AF61C51}"/>
          </ac:spMkLst>
        </pc:spChg>
        <pc:spChg chg="add mod">
          <ac:chgData name="Williams, Grant Stuart" userId="f6ad34c1-fb10-452f-ae50-8e7debb26ea5" providerId="ADAL" clId="{24E30CBC-52D7-43AD-8C77-663D9539EFD9}" dt="2022-10-06T23:15:20.537" v="17128" actId="1076"/>
          <ac:spMkLst>
            <pc:docMk/>
            <pc:sldMk cId="1720874013" sldId="307"/>
            <ac:spMk id="66" creationId="{ED2885F4-C87E-5A23-C788-4184A64C550E}"/>
          </ac:spMkLst>
        </pc:spChg>
        <pc:spChg chg="add mod">
          <ac:chgData name="Williams, Grant Stuart" userId="f6ad34c1-fb10-452f-ae50-8e7debb26ea5" providerId="ADAL" clId="{24E30CBC-52D7-43AD-8C77-663D9539EFD9}" dt="2022-10-06T23:15:20.537" v="17128" actId="1076"/>
          <ac:spMkLst>
            <pc:docMk/>
            <pc:sldMk cId="1720874013" sldId="307"/>
            <ac:spMk id="67" creationId="{DAB260A8-6D8C-AC96-F703-BF54612BFE2B}"/>
          </ac:spMkLst>
        </pc:spChg>
        <pc:spChg chg="add mod">
          <ac:chgData name="Williams, Grant Stuart" userId="f6ad34c1-fb10-452f-ae50-8e7debb26ea5" providerId="ADAL" clId="{24E30CBC-52D7-43AD-8C77-663D9539EFD9}" dt="2022-10-06T23:15:20.537" v="17128" actId="1076"/>
          <ac:spMkLst>
            <pc:docMk/>
            <pc:sldMk cId="1720874013" sldId="307"/>
            <ac:spMk id="68" creationId="{66F2C642-30B1-3B2B-BCBA-05E12E4DDE27}"/>
          </ac:spMkLst>
        </pc:spChg>
        <pc:spChg chg="add mod">
          <ac:chgData name="Williams, Grant Stuart" userId="f6ad34c1-fb10-452f-ae50-8e7debb26ea5" providerId="ADAL" clId="{24E30CBC-52D7-43AD-8C77-663D9539EFD9}" dt="2022-10-06T23:15:20.537" v="17128" actId="1076"/>
          <ac:spMkLst>
            <pc:docMk/>
            <pc:sldMk cId="1720874013" sldId="307"/>
            <ac:spMk id="69" creationId="{AA31319D-4525-E67D-4739-B69627263DBB}"/>
          </ac:spMkLst>
        </pc:spChg>
        <pc:spChg chg="add mod">
          <ac:chgData name="Williams, Grant Stuart" userId="f6ad34c1-fb10-452f-ae50-8e7debb26ea5" providerId="ADAL" clId="{24E30CBC-52D7-43AD-8C77-663D9539EFD9}" dt="2022-10-06T23:15:20.537" v="17128" actId="1076"/>
          <ac:spMkLst>
            <pc:docMk/>
            <pc:sldMk cId="1720874013" sldId="307"/>
            <ac:spMk id="70" creationId="{BBB262C0-A070-4D5C-B238-8D3B59E4AD22}"/>
          </ac:spMkLst>
        </pc:spChg>
        <pc:spChg chg="add del mod">
          <ac:chgData name="Williams, Grant Stuart" userId="f6ad34c1-fb10-452f-ae50-8e7debb26ea5" providerId="ADAL" clId="{24E30CBC-52D7-43AD-8C77-663D9539EFD9}" dt="2022-10-06T23:16:43.544" v="17132"/>
          <ac:spMkLst>
            <pc:docMk/>
            <pc:sldMk cId="1720874013" sldId="307"/>
            <ac:spMk id="73" creationId="{90E895A5-E4C1-561A-E3D6-663C6E0AADA3}"/>
          </ac:spMkLst>
        </pc:spChg>
        <pc:spChg chg="add del mod">
          <ac:chgData name="Williams, Grant Stuart" userId="f6ad34c1-fb10-452f-ae50-8e7debb26ea5" providerId="ADAL" clId="{24E30CBC-52D7-43AD-8C77-663D9539EFD9}" dt="2022-10-06T23:16:43.544" v="17132"/>
          <ac:spMkLst>
            <pc:docMk/>
            <pc:sldMk cId="1720874013" sldId="307"/>
            <ac:spMk id="74" creationId="{4D17CFBF-419B-6C72-3CF8-3A22333ED8F1}"/>
          </ac:spMkLst>
        </pc:spChg>
        <pc:spChg chg="add del mod">
          <ac:chgData name="Williams, Grant Stuart" userId="f6ad34c1-fb10-452f-ae50-8e7debb26ea5" providerId="ADAL" clId="{24E30CBC-52D7-43AD-8C77-663D9539EFD9}" dt="2022-10-06T23:16:43.544" v="17132"/>
          <ac:spMkLst>
            <pc:docMk/>
            <pc:sldMk cId="1720874013" sldId="307"/>
            <ac:spMk id="75" creationId="{4C355AAD-45CB-5668-F4A7-C00C868905EE}"/>
          </ac:spMkLst>
        </pc:spChg>
        <pc:spChg chg="add del mod">
          <ac:chgData name="Williams, Grant Stuart" userId="f6ad34c1-fb10-452f-ae50-8e7debb26ea5" providerId="ADAL" clId="{24E30CBC-52D7-43AD-8C77-663D9539EFD9}" dt="2022-10-06T23:16:43.544" v="17132"/>
          <ac:spMkLst>
            <pc:docMk/>
            <pc:sldMk cId="1720874013" sldId="307"/>
            <ac:spMk id="76" creationId="{1037192E-DA7A-5742-4B5B-064AE87B658B}"/>
          </ac:spMkLst>
        </pc:spChg>
        <pc:spChg chg="add del mod">
          <ac:chgData name="Williams, Grant Stuart" userId="f6ad34c1-fb10-452f-ae50-8e7debb26ea5" providerId="ADAL" clId="{24E30CBC-52D7-43AD-8C77-663D9539EFD9}" dt="2022-10-06T23:16:43.544" v="17132"/>
          <ac:spMkLst>
            <pc:docMk/>
            <pc:sldMk cId="1720874013" sldId="307"/>
            <ac:spMk id="77" creationId="{C62E77B6-7EEE-8B38-6B3B-B4D159C8AFE5}"/>
          </ac:spMkLst>
        </pc:spChg>
        <pc:spChg chg="add del mod">
          <ac:chgData name="Williams, Grant Stuart" userId="f6ad34c1-fb10-452f-ae50-8e7debb26ea5" providerId="ADAL" clId="{24E30CBC-52D7-43AD-8C77-663D9539EFD9}" dt="2022-10-06T23:16:43.544" v="17132"/>
          <ac:spMkLst>
            <pc:docMk/>
            <pc:sldMk cId="1720874013" sldId="307"/>
            <ac:spMk id="78" creationId="{0BD9E72B-AFFA-2747-6CEF-950B37E99160}"/>
          </ac:spMkLst>
        </pc:spChg>
        <pc:spChg chg="add del mod">
          <ac:chgData name="Williams, Grant Stuart" userId="f6ad34c1-fb10-452f-ae50-8e7debb26ea5" providerId="ADAL" clId="{24E30CBC-52D7-43AD-8C77-663D9539EFD9}" dt="2022-10-06T23:16:43.544" v="17132"/>
          <ac:spMkLst>
            <pc:docMk/>
            <pc:sldMk cId="1720874013" sldId="307"/>
            <ac:spMk id="79" creationId="{BDDB895F-64C7-0E95-073C-AC19021354B1}"/>
          </ac:spMkLst>
        </pc:spChg>
        <pc:spChg chg="add del mod">
          <ac:chgData name="Williams, Grant Stuart" userId="f6ad34c1-fb10-452f-ae50-8e7debb26ea5" providerId="ADAL" clId="{24E30CBC-52D7-43AD-8C77-663D9539EFD9}" dt="2022-10-06T23:16:43.544" v="17132"/>
          <ac:spMkLst>
            <pc:docMk/>
            <pc:sldMk cId="1720874013" sldId="307"/>
            <ac:spMk id="80" creationId="{A1B22424-8CD8-584D-8169-105ABF3A78FC}"/>
          </ac:spMkLst>
        </pc:spChg>
        <pc:spChg chg="add del mod">
          <ac:chgData name="Williams, Grant Stuart" userId="f6ad34c1-fb10-452f-ae50-8e7debb26ea5" providerId="ADAL" clId="{24E30CBC-52D7-43AD-8C77-663D9539EFD9}" dt="2022-10-06T23:16:43.544" v="17132"/>
          <ac:spMkLst>
            <pc:docMk/>
            <pc:sldMk cId="1720874013" sldId="307"/>
            <ac:spMk id="81" creationId="{8678C747-86AF-2C61-4E2C-CDB194786C05}"/>
          </ac:spMkLst>
        </pc:spChg>
        <pc:spChg chg="add del mod">
          <ac:chgData name="Williams, Grant Stuart" userId="f6ad34c1-fb10-452f-ae50-8e7debb26ea5" providerId="ADAL" clId="{24E30CBC-52D7-43AD-8C77-663D9539EFD9}" dt="2022-10-06T23:16:43.544" v="17132"/>
          <ac:spMkLst>
            <pc:docMk/>
            <pc:sldMk cId="1720874013" sldId="307"/>
            <ac:spMk id="82" creationId="{F71540AB-5241-CF73-9B5C-41218694FFCE}"/>
          </ac:spMkLst>
        </pc:spChg>
        <pc:spChg chg="add del mod">
          <ac:chgData name="Williams, Grant Stuart" userId="f6ad34c1-fb10-452f-ae50-8e7debb26ea5" providerId="ADAL" clId="{24E30CBC-52D7-43AD-8C77-663D9539EFD9}" dt="2022-10-06T23:16:43.544" v="17132"/>
          <ac:spMkLst>
            <pc:docMk/>
            <pc:sldMk cId="1720874013" sldId="307"/>
            <ac:spMk id="83" creationId="{293C5092-E4DA-87A6-6EA4-C910B6984C9E}"/>
          </ac:spMkLst>
        </pc:spChg>
        <pc:spChg chg="add del mod">
          <ac:chgData name="Williams, Grant Stuart" userId="f6ad34c1-fb10-452f-ae50-8e7debb26ea5" providerId="ADAL" clId="{24E30CBC-52D7-43AD-8C77-663D9539EFD9}" dt="2022-10-06T23:16:43.544" v="17132"/>
          <ac:spMkLst>
            <pc:docMk/>
            <pc:sldMk cId="1720874013" sldId="307"/>
            <ac:spMk id="84" creationId="{A1BBAF0E-B729-33CE-4386-C6D2BEE51F80}"/>
          </ac:spMkLst>
        </pc:spChg>
        <pc:spChg chg="add del mod">
          <ac:chgData name="Williams, Grant Stuart" userId="f6ad34c1-fb10-452f-ae50-8e7debb26ea5" providerId="ADAL" clId="{24E30CBC-52D7-43AD-8C77-663D9539EFD9}" dt="2022-10-06T23:16:43.544" v="17132"/>
          <ac:spMkLst>
            <pc:docMk/>
            <pc:sldMk cId="1720874013" sldId="307"/>
            <ac:spMk id="85" creationId="{2B2AACB9-54AE-2FF2-E61E-446C52A8072D}"/>
          </ac:spMkLst>
        </pc:spChg>
        <pc:spChg chg="add del mod">
          <ac:chgData name="Williams, Grant Stuart" userId="f6ad34c1-fb10-452f-ae50-8e7debb26ea5" providerId="ADAL" clId="{24E30CBC-52D7-43AD-8C77-663D9539EFD9}" dt="2022-10-06T23:16:43.544" v="17132"/>
          <ac:spMkLst>
            <pc:docMk/>
            <pc:sldMk cId="1720874013" sldId="307"/>
            <ac:spMk id="86" creationId="{ED22055D-53B2-38DD-70BF-18AA2119C808}"/>
          </ac:spMkLst>
        </pc:spChg>
        <pc:spChg chg="add del mod">
          <ac:chgData name="Williams, Grant Stuart" userId="f6ad34c1-fb10-452f-ae50-8e7debb26ea5" providerId="ADAL" clId="{24E30CBC-52D7-43AD-8C77-663D9539EFD9}" dt="2022-10-06T23:16:43.544" v="17132"/>
          <ac:spMkLst>
            <pc:docMk/>
            <pc:sldMk cId="1720874013" sldId="307"/>
            <ac:spMk id="87" creationId="{B4669A88-6670-F66A-3F84-C20F660BE71D}"/>
          </ac:spMkLst>
        </pc:spChg>
        <pc:spChg chg="add del mod">
          <ac:chgData name="Williams, Grant Stuart" userId="f6ad34c1-fb10-452f-ae50-8e7debb26ea5" providerId="ADAL" clId="{24E30CBC-52D7-43AD-8C77-663D9539EFD9}" dt="2022-10-06T23:16:43.544" v="17132"/>
          <ac:spMkLst>
            <pc:docMk/>
            <pc:sldMk cId="1720874013" sldId="307"/>
            <ac:spMk id="88" creationId="{FAE46281-1654-5CE0-663D-2BDC85784D54}"/>
          </ac:spMkLst>
        </pc:spChg>
        <pc:spChg chg="add del mod">
          <ac:chgData name="Williams, Grant Stuart" userId="f6ad34c1-fb10-452f-ae50-8e7debb26ea5" providerId="ADAL" clId="{24E30CBC-52D7-43AD-8C77-663D9539EFD9}" dt="2022-10-06T23:16:43.544" v="17132"/>
          <ac:spMkLst>
            <pc:docMk/>
            <pc:sldMk cId="1720874013" sldId="307"/>
            <ac:spMk id="89" creationId="{D68C80AB-2877-8F52-C561-8BB5E42A9FC5}"/>
          </ac:spMkLst>
        </pc:spChg>
        <pc:spChg chg="add del mod">
          <ac:chgData name="Williams, Grant Stuart" userId="f6ad34c1-fb10-452f-ae50-8e7debb26ea5" providerId="ADAL" clId="{24E30CBC-52D7-43AD-8C77-663D9539EFD9}" dt="2022-10-06T23:16:43.544" v="17132"/>
          <ac:spMkLst>
            <pc:docMk/>
            <pc:sldMk cId="1720874013" sldId="307"/>
            <ac:spMk id="90" creationId="{9F6DF4FE-D2AA-1641-F51A-4B782F07F506}"/>
          </ac:spMkLst>
        </pc:spChg>
        <pc:spChg chg="add del mod">
          <ac:chgData name="Williams, Grant Stuart" userId="f6ad34c1-fb10-452f-ae50-8e7debb26ea5" providerId="ADAL" clId="{24E30CBC-52D7-43AD-8C77-663D9539EFD9}" dt="2022-10-06T23:16:43.544" v="17132"/>
          <ac:spMkLst>
            <pc:docMk/>
            <pc:sldMk cId="1720874013" sldId="307"/>
            <ac:spMk id="91" creationId="{DCA780A3-8B30-1971-5BFF-8B0A9A0985A6}"/>
          </ac:spMkLst>
        </pc:spChg>
        <pc:spChg chg="add del mod">
          <ac:chgData name="Williams, Grant Stuart" userId="f6ad34c1-fb10-452f-ae50-8e7debb26ea5" providerId="ADAL" clId="{24E30CBC-52D7-43AD-8C77-663D9539EFD9}" dt="2022-10-06T23:16:43.544" v="17132"/>
          <ac:spMkLst>
            <pc:docMk/>
            <pc:sldMk cId="1720874013" sldId="307"/>
            <ac:spMk id="92" creationId="{E9E4F39F-2DCD-B2A3-0A3E-390670C76822}"/>
          </ac:spMkLst>
        </pc:spChg>
        <pc:spChg chg="add mod">
          <ac:chgData name="Williams, Grant Stuart" userId="f6ad34c1-fb10-452f-ae50-8e7debb26ea5" providerId="ADAL" clId="{24E30CBC-52D7-43AD-8C77-663D9539EFD9}" dt="2022-10-06T23:16:53.713" v="17135" actId="1076"/>
          <ac:spMkLst>
            <pc:docMk/>
            <pc:sldMk cId="1720874013" sldId="307"/>
            <ac:spMk id="95" creationId="{74995D50-60BF-76D0-9205-8121EBB19C19}"/>
          </ac:spMkLst>
        </pc:spChg>
        <pc:spChg chg="add mod">
          <ac:chgData name="Williams, Grant Stuart" userId="f6ad34c1-fb10-452f-ae50-8e7debb26ea5" providerId="ADAL" clId="{24E30CBC-52D7-43AD-8C77-663D9539EFD9}" dt="2022-10-06T23:16:53.713" v="17135" actId="1076"/>
          <ac:spMkLst>
            <pc:docMk/>
            <pc:sldMk cId="1720874013" sldId="307"/>
            <ac:spMk id="96" creationId="{226C087A-3FAB-09CB-F2FE-3A9721088365}"/>
          </ac:spMkLst>
        </pc:spChg>
        <pc:spChg chg="add mod">
          <ac:chgData name="Williams, Grant Stuart" userId="f6ad34c1-fb10-452f-ae50-8e7debb26ea5" providerId="ADAL" clId="{24E30CBC-52D7-43AD-8C77-663D9539EFD9}" dt="2022-10-06T23:16:53.713" v="17135" actId="1076"/>
          <ac:spMkLst>
            <pc:docMk/>
            <pc:sldMk cId="1720874013" sldId="307"/>
            <ac:spMk id="97" creationId="{62348CFE-1F1B-A3B5-8A06-D66CCD6569CB}"/>
          </ac:spMkLst>
        </pc:spChg>
        <pc:spChg chg="add mod">
          <ac:chgData name="Williams, Grant Stuart" userId="f6ad34c1-fb10-452f-ae50-8e7debb26ea5" providerId="ADAL" clId="{24E30CBC-52D7-43AD-8C77-663D9539EFD9}" dt="2022-10-06T23:16:53.713" v="17135" actId="1076"/>
          <ac:spMkLst>
            <pc:docMk/>
            <pc:sldMk cId="1720874013" sldId="307"/>
            <ac:spMk id="98" creationId="{FC2ADBA2-342B-B5A9-9E80-11B6509F21FF}"/>
          </ac:spMkLst>
        </pc:spChg>
        <pc:spChg chg="add mod">
          <ac:chgData name="Williams, Grant Stuart" userId="f6ad34c1-fb10-452f-ae50-8e7debb26ea5" providerId="ADAL" clId="{24E30CBC-52D7-43AD-8C77-663D9539EFD9}" dt="2022-10-06T23:16:53.713" v="17135" actId="1076"/>
          <ac:spMkLst>
            <pc:docMk/>
            <pc:sldMk cId="1720874013" sldId="307"/>
            <ac:spMk id="99" creationId="{BE64521D-2EF4-076D-AA31-A5B0C9299866}"/>
          </ac:spMkLst>
        </pc:spChg>
        <pc:spChg chg="add mod">
          <ac:chgData name="Williams, Grant Stuart" userId="f6ad34c1-fb10-452f-ae50-8e7debb26ea5" providerId="ADAL" clId="{24E30CBC-52D7-43AD-8C77-663D9539EFD9}" dt="2022-10-06T23:16:53.713" v="17135" actId="1076"/>
          <ac:spMkLst>
            <pc:docMk/>
            <pc:sldMk cId="1720874013" sldId="307"/>
            <ac:spMk id="100" creationId="{330F32D0-D440-EEFB-3976-DABCC3883AAB}"/>
          </ac:spMkLst>
        </pc:spChg>
        <pc:spChg chg="add mod">
          <ac:chgData name="Williams, Grant Stuart" userId="f6ad34c1-fb10-452f-ae50-8e7debb26ea5" providerId="ADAL" clId="{24E30CBC-52D7-43AD-8C77-663D9539EFD9}" dt="2022-10-06T23:16:53.713" v="17135" actId="1076"/>
          <ac:spMkLst>
            <pc:docMk/>
            <pc:sldMk cId="1720874013" sldId="307"/>
            <ac:spMk id="101" creationId="{716AB7BE-9742-2340-0120-C3F0403E88C2}"/>
          </ac:spMkLst>
        </pc:spChg>
        <pc:spChg chg="add mod">
          <ac:chgData name="Williams, Grant Stuart" userId="f6ad34c1-fb10-452f-ae50-8e7debb26ea5" providerId="ADAL" clId="{24E30CBC-52D7-43AD-8C77-663D9539EFD9}" dt="2022-10-06T23:16:53.713" v="17135" actId="1076"/>
          <ac:spMkLst>
            <pc:docMk/>
            <pc:sldMk cId="1720874013" sldId="307"/>
            <ac:spMk id="102" creationId="{72368FF1-8359-5017-0121-35D413089292}"/>
          </ac:spMkLst>
        </pc:spChg>
        <pc:spChg chg="add mod">
          <ac:chgData name="Williams, Grant Stuart" userId="f6ad34c1-fb10-452f-ae50-8e7debb26ea5" providerId="ADAL" clId="{24E30CBC-52D7-43AD-8C77-663D9539EFD9}" dt="2022-10-06T23:16:53.713" v="17135" actId="1076"/>
          <ac:spMkLst>
            <pc:docMk/>
            <pc:sldMk cId="1720874013" sldId="307"/>
            <ac:spMk id="103" creationId="{226F2948-AD96-809A-D226-666A29090EA8}"/>
          </ac:spMkLst>
        </pc:spChg>
        <pc:spChg chg="add mod">
          <ac:chgData name="Williams, Grant Stuart" userId="f6ad34c1-fb10-452f-ae50-8e7debb26ea5" providerId="ADAL" clId="{24E30CBC-52D7-43AD-8C77-663D9539EFD9}" dt="2022-10-06T23:16:53.713" v="17135" actId="1076"/>
          <ac:spMkLst>
            <pc:docMk/>
            <pc:sldMk cId="1720874013" sldId="307"/>
            <ac:spMk id="104" creationId="{2ADDD6AA-1203-D391-6F9A-EC6A45525B8E}"/>
          </ac:spMkLst>
        </pc:spChg>
        <pc:spChg chg="add mod">
          <ac:chgData name="Williams, Grant Stuart" userId="f6ad34c1-fb10-452f-ae50-8e7debb26ea5" providerId="ADAL" clId="{24E30CBC-52D7-43AD-8C77-663D9539EFD9}" dt="2022-10-06T23:16:53.713" v="17135" actId="1076"/>
          <ac:spMkLst>
            <pc:docMk/>
            <pc:sldMk cId="1720874013" sldId="307"/>
            <ac:spMk id="105" creationId="{366C4B3A-73C5-AE59-9504-60000522C6B0}"/>
          </ac:spMkLst>
        </pc:spChg>
        <pc:spChg chg="add mod">
          <ac:chgData name="Williams, Grant Stuart" userId="f6ad34c1-fb10-452f-ae50-8e7debb26ea5" providerId="ADAL" clId="{24E30CBC-52D7-43AD-8C77-663D9539EFD9}" dt="2022-10-06T23:16:53.713" v="17135" actId="1076"/>
          <ac:spMkLst>
            <pc:docMk/>
            <pc:sldMk cId="1720874013" sldId="307"/>
            <ac:spMk id="106" creationId="{C4A29474-27B6-2CD8-EF87-6C8BF9D0758A}"/>
          </ac:spMkLst>
        </pc:spChg>
        <pc:spChg chg="add mod">
          <ac:chgData name="Williams, Grant Stuart" userId="f6ad34c1-fb10-452f-ae50-8e7debb26ea5" providerId="ADAL" clId="{24E30CBC-52D7-43AD-8C77-663D9539EFD9}" dt="2022-10-06T23:16:53.713" v="17135" actId="1076"/>
          <ac:spMkLst>
            <pc:docMk/>
            <pc:sldMk cId="1720874013" sldId="307"/>
            <ac:spMk id="107" creationId="{42BAAF22-552E-D8E9-7F92-DCD5AE7506EB}"/>
          </ac:spMkLst>
        </pc:spChg>
        <pc:spChg chg="add mod">
          <ac:chgData name="Williams, Grant Stuart" userId="f6ad34c1-fb10-452f-ae50-8e7debb26ea5" providerId="ADAL" clId="{24E30CBC-52D7-43AD-8C77-663D9539EFD9}" dt="2022-10-06T23:16:53.713" v="17135" actId="1076"/>
          <ac:spMkLst>
            <pc:docMk/>
            <pc:sldMk cId="1720874013" sldId="307"/>
            <ac:spMk id="108" creationId="{249C7C83-33CC-9F1A-EF65-0A3F91611390}"/>
          </ac:spMkLst>
        </pc:spChg>
        <pc:spChg chg="add mod">
          <ac:chgData name="Williams, Grant Stuart" userId="f6ad34c1-fb10-452f-ae50-8e7debb26ea5" providerId="ADAL" clId="{24E30CBC-52D7-43AD-8C77-663D9539EFD9}" dt="2022-10-06T23:16:53.713" v="17135" actId="1076"/>
          <ac:spMkLst>
            <pc:docMk/>
            <pc:sldMk cId="1720874013" sldId="307"/>
            <ac:spMk id="109" creationId="{88EE7C9D-6434-53BB-BFF6-323C4572B80F}"/>
          </ac:spMkLst>
        </pc:spChg>
        <pc:spChg chg="add mod">
          <ac:chgData name="Williams, Grant Stuart" userId="f6ad34c1-fb10-452f-ae50-8e7debb26ea5" providerId="ADAL" clId="{24E30CBC-52D7-43AD-8C77-663D9539EFD9}" dt="2022-10-06T23:16:53.713" v="17135" actId="1076"/>
          <ac:spMkLst>
            <pc:docMk/>
            <pc:sldMk cId="1720874013" sldId="307"/>
            <ac:spMk id="110" creationId="{6DFF6F9D-AD24-C2BC-363B-19DB48672AD0}"/>
          </ac:spMkLst>
        </pc:spChg>
        <pc:spChg chg="add mod">
          <ac:chgData name="Williams, Grant Stuart" userId="f6ad34c1-fb10-452f-ae50-8e7debb26ea5" providerId="ADAL" clId="{24E30CBC-52D7-43AD-8C77-663D9539EFD9}" dt="2022-10-06T23:16:53.713" v="17135" actId="1076"/>
          <ac:spMkLst>
            <pc:docMk/>
            <pc:sldMk cId="1720874013" sldId="307"/>
            <ac:spMk id="111" creationId="{B64D424B-472E-FDBF-6792-FEC5321AD561}"/>
          </ac:spMkLst>
        </pc:spChg>
        <pc:spChg chg="add mod">
          <ac:chgData name="Williams, Grant Stuart" userId="f6ad34c1-fb10-452f-ae50-8e7debb26ea5" providerId="ADAL" clId="{24E30CBC-52D7-43AD-8C77-663D9539EFD9}" dt="2022-10-06T23:16:53.713" v="17135" actId="1076"/>
          <ac:spMkLst>
            <pc:docMk/>
            <pc:sldMk cId="1720874013" sldId="307"/>
            <ac:spMk id="112" creationId="{944E0C2D-93A6-E2B4-A444-06410BC33527}"/>
          </ac:spMkLst>
        </pc:spChg>
        <pc:spChg chg="add mod">
          <ac:chgData name="Williams, Grant Stuart" userId="f6ad34c1-fb10-452f-ae50-8e7debb26ea5" providerId="ADAL" clId="{24E30CBC-52D7-43AD-8C77-663D9539EFD9}" dt="2022-10-06T23:16:53.713" v="17135" actId="1076"/>
          <ac:spMkLst>
            <pc:docMk/>
            <pc:sldMk cId="1720874013" sldId="307"/>
            <ac:spMk id="113" creationId="{27E686FC-FCED-6E2B-AAC3-384B0AC4D82E}"/>
          </ac:spMkLst>
        </pc:spChg>
        <pc:spChg chg="add mod">
          <ac:chgData name="Williams, Grant Stuart" userId="f6ad34c1-fb10-452f-ae50-8e7debb26ea5" providerId="ADAL" clId="{24E30CBC-52D7-43AD-8C77-663D9539EFD9}" dt="2022-10-06T23:16:53.713" v="17135" actId="1076"/>
          <ac:spMkLst>
            <pc:docMk/>
            <pc:sldMk cId="1720874013" sldId="307"/>
            <ac:spMk id="114" creationId="{81079563-D31C-9002-B23E-2210E8CA1B7A}"/>
          </ac:spMkLst>
        </pc:spChg>
        <pc:cxnChg chg="del mod">
          <ac:chgData name="Williams, Grant Stuart" userId="f6ad34c1-fb10-452f-ae50-8e7debb26ea5" providerId="ADAL" clId="{24E30CBC-52D7-43AD-8C77-663D9539EFD9}" dt="2022-10-06T23:16:47.206" v="17133" actId="478"/>
          <ac:cxnSpMkLst>
            <pc:docMk/>
            <pc:sldMk cId="1720874013" sldId="307"/>
            <ac:cxnSpMk id="4" creationId="{D954CA53-AD37-8DBC-CB31-5A76B8246B35}"/>
          </ac:cxnSpMkLst>
        </pc:cxnChg>
        <pc:cxnChg chg="del mod">
          <ac:chgData name="Williams, Grant Stuart" userId="f6ad34c1-fb10-452f-ae50-8e7debb26ea5" providerId="ADAL" clId="{24E30CBC-52D7-43AD-8C77-663D9539EFD9}" dt="2022-10-06T23:16:47.206" v="17133" actId="478"/>
          <ac:cxnSpMkLst>
            <pc:docMk/>
            <pc:sldMk cId="1720874013" sldId="307"/>
            <ac:cxnSpMk id="5" creationId="{85F74C1F-E742-A495-1078-D6848CBDBCF5}"/>
          </ac:cxnSpMkLst>
        </pc:cxnChg>
        <pc:cxnChg chg="del">
          <ac:chgData name="Williams, Grant Stuart" userId="f6ad34c1-fb10-452f-ae50-8e7debb26ea5" providerId="ADAL" clId="{24E30CBC-52D7-43AD-8C77-663D9539EFD9}" dt="2022-10-06T23:06:33.631" v="17124" actId="478"/>
          <ac:cxnSpMkLst>
            <pc:docMk/>
            <pc:sldMk cId="1720874013" sldId="307"/>
            <ac:cxnSpMk id="26" creationId="{A78AC8C2-65D0-6E54-33AC-83061D9EDFD0}"/>
          </ac:cxnSpMkLst>
        </pc:cxnChg>
        <pc:cxnChg chg="del">
          <ac:chgData name="Williams, Grant Stuart" userId="f6ad34c1-fb10-452f-ae50-8e7debb26ea5" providerId="ADAL" clId="{24E30CBC-52D7-43AD-8C77-663D9539EFD9}" dt="2022-10-06T23:06:33.631" v="17124" actId="478"/>
          <ac:cxnSpMkLst>
            <pc:docMk/>
            <pc:sldMk cId="1720874013" sldId="307"/>
            <ac:cxnSpMk id="27" creationId="{57B724D0-1AB0-95D2-5F17-48C7DD3189EA}"/>
          </ac:cxnSpMkLst>
        </pc:cxnChg>
        <pc:cxnChg chg="add mod">
          <ac:chgData name="Williams, Grant Stuart" userId="f6ad34c1-fb10-452f-ae50-8e7debb26ea5" providerId="ADAL" clId="{24E30CBC-52D7-43AD-8C77-663D9539EFD9}" dt="2022-10-06T23:15:20.537" v="17128" actId="1076"/>
          <ac:cxnSpMkLst>
            <pc:docMk/>
            <pc:sldMk cId="1720874013" sldId="307"/>
            <ac:cxnSpMk id="49" creationId="{6D42F8D0-45B2-B78B-0BB6-15054328356D}"/>
          </ac:cxnSpMkLst>
        </pc:cxnChg>
        <pc:cxnChg chg="add mod">
          <ac:chgData name="Williams, Grant Stuart" userId="f6ad34c1-fb10-452f-ae50-8e7debb26ea5" providerId="ADAL" clId="{24E30CBC-52D7-43AD-8C77-663D9539EFD9}" dt="2022-10-06T23:15:20.537" v="17128" actId="1076"/>
          <ac:cxnSpMkLst>
            <pc:docMk/>
            <pc:sldMk cId="1720874013" sldId="307"/>
            <ac:cxnSpMk id="50" creationId="{0431B4C7-4D4F-D7FA-142F-58D93D9A99A8}"/>
          </ac:cxnSpMkLst>
        </pc:cxnChg>
        <pc:cxnChg chg="add del mod">
          <ac:chgData name="Williams, Grant Stuart" userId="f6ad34c1-fb10-452f-ae50-8e7debb26ea5" providerId="ADAL" clId="{24E30CBC-52D7-43AD-8C77-663D9539EFD9}" dt="2022-10-06T23:16:43.544" v="17132"/>
          <ac:cxnSpMkLst>
            <pc:docMk/>
            <pc:sldMk cId="1720874013" sldId="307"/>
            <ac:cxnSpMk id="71" creationId="{03058682-EF39-0F6C-DB1C-E305F3E23776}"/>
          </ac:cxnSpMkLst>
        </pc:cxnChg>
        <pc:cxnChg chg="add del mod">
          <ac:chgData name="Williams, Grant Stuart" userId="f6ad34c1-fb10-452f-ae50-8e7debb26ea5" providerId="ADAL" clId="{24E30CBC-52D7-43AD-8C77-663D9539EFD9}" dt="2022-10-06T23:16:43.544" v="17132"/>
          <ac:cxnSpMkLst>
            <pc:docMk/>
            <pc:sldMk cId="1720874013" sldId="307"/>
            <ac:cxnSpMk id="72" creationId="{05F93076-5414-39B8-3AB1-24078CD8897C}"/>
          </ac:cxnSpMkLst>
        </pc:cxnChg>
        <pc:cxnChg chg="add mod">
          <ac:chgData name="Williams, Grant Stuart" userId="f6ad34c1-fb10-452f-ae50-8e7debb26ea5" providerId="ADAL" clId="{24E30CBC-52D7-43AD-8C77-663D9539EFD9}" dt="2022-10-06T23:16:53.713" v="17135" actId="1076"/>
          <ac:cxnSpMkLst>
            <pc:docMk/>
            <pc:sldMk cId="1720874013" sldId="307"/>
            <ac:cxnSpMk id="93" creationId="{9A8B7086-3D7B-9AF5-BCB2-FE2343EED6F2}"/>
          </ac:cxnSpMkLst>
        </pc:cxnChg>
        <pc:cxnChg chg="add mod">
          <ac:chgData name="Williams, Grant Stuart" userId="f6ad34c1-fb10-452f-ae50-8e7debb26ea5" providerId="ADAL" clId="{24E30CBC-52D7-43AD-8C77-663D9539EFD9}" dt="2022-10-06T23:16:53.713" v="17135" actId="1076"/>
          <ac:cxnSpMkLst>
            <pc:docMk/>
            <pc:sldMk cId="1720874013" sldId="307"/>
            <ac:cxnSpMk id="94" creationId="{24BEC7E4-A348-297F-811B-DD553C86930D}"/>
          </ac:cxnSpMkLst>
        </pc:cxnChg>
      </pc:sldChg>
      <pc:sldChg chg="addSp modSp new del mod">
        <pc:chgData name="Williams, Grant Stuart" userId="f6ad34c1-fb10-452f-ae50-8e7debb26ea5" providerId="ADAL" clId="{24E30CBC-52D7-43AD-8C77-663D9539EFD9}" dt="2022-10-11T22:00:57.332" v="24619" actId="47"/>
        <pc:sldMkLst>
          <pc:docMk/>
          <pc:sldMk cId="738142670" sldId="308"/>
        </pc:sldMkLst>
        <pc:spChg chg="mod">
          <ac:chgData name="Williams, Grant Stuart" userId="f6ad34c1-fb10-452f-ae50-8e7debb26ea5" providerId="ADAL" clId="{24E30CBC-52D7-43AD-8C77-663D9539EFD9}" dt="2022-10-06T23:28:59.349" v="17225" actId="20577"/>
          <ac:spMkLst>
            <pc:docMk/>
            <pc:sldMk cId="738142670" sldId="308"/>
            <ac:spMk id="2" creationId="{ED4B7170-D04C-8036-96A9-018087ACD1F8}"/>
          </ac:spMkLst>
        </pc:spChg>
        <pc:spChg chg="mod">
          <ac:chgData name="Williams, Grant Stuart" userId="f6ad34c1-fb10-452f-ae50-8e7debb26ea5" providerId="ADAL" clId="{24E30CBC-52D7-43AD-8C77-663D9539EFD9}" dt="2022-10-06T23:29:32.271" v="17432" actId="20577"/>
          <ac:spMkLst>
            <pc:docMk/>
            <pc:sldMk cId="738142670" sldId="308"/>
            <ac:spMk id="3" creationId="{C0413B97-06DD-18F8-621C-996CFE3F4639}"/>
          </ac:spMkLst>
        </pc:spChg>
        <pc:spChg chg="add mod">
          <ac:chgData name="Williams, Grant Stuart" userId="f6ad34c1-fb10-452f-ae50-8e7debb26ea5" providerId="ADAL" clId="{24E30CBC-52D7-43AD-8C77-663D9539EFD9}" dt="2022-10-06T23:17:52.787" v="17179" actId="1076"/>
          <ac:spMkLst>
            <pc:docMk/>
            <pc:sldMk cId="738142670" sldId="308"/>
            <ac:spMk id="6" creationId="{D53643D4-08AD-85D8-0738-0D7AB25D01A2}"/>
          </ac:spMkLst>
        </pc:spChg>
        <pc:spChg chg="add mod">
          <ac:chgData name="Williams, Grant Stuart" userId="f6ad34c1-fb10-452f-ae50-8e7debb26ea5" providerId="ADAL" clId="{24E30CBC-52D7-43AD-8C77-663D9539EFD9}" dt="2022-10-06T23:17:52.787" v="17179" actId="1076"/>
          <ac:spMkLst>
            <pc:docMk/>
            <pc:sldMk cId="738142670" sldId="308"/>
            <ac:spMk id="7" creationId="{A12341C1-9638-B2BD-7EE1-0EB000503BAA}"/>
          </ac:spMkLst>
        </pc:spChg>
        <pc:spChg chg="add mod">
          <ac:chgData name="Williams, Grant Stuart" userId="f6ad34c1-fb10-452f-ae50-8e7debb26ea5" providerId="ADAL" clId="{24E30CBC-52D7-43AD-8C77-663D9539EFD9}" dt="2022-10-06T23:17:52.787" v="17179" actId="1076"/>
          <ac:spMkLst>
            <pc:docMk/>
            <pc:sldMk cId="738142670" sldId="308"/>
            <ac:spMk id="8" creationId="{D3FF4632-C869-4F07-8D60-8EEC1C2DEAA9}"/>
          </ac:spMkLst>
        </pc:spChg>
        <pc:spChg chg="add mod">
          <ac:chgData name="Williams, Grant Stuart" userId="f6ad34c1-fb10-452f-ae50-8e7debb26ea5" providerId="ADAL" clId="{24E30CBC-52D7-43AD-8C77-663D9539EFD9}" dt="2022-10-06T23:17:52.787" v="17179" actId="1076"/>
          <ac:spMkLst>
            <pc:docMk/>
            <pc:sldMk cId="738142670" sldId="308"/>
            <ac:spMk id="9" creationId="{677D7529-32B0-59E6-005C-93A98FD8B52E}"/>
          </ac:spMkLst>
        </pc:spChg>
        <pc:spChg chg="add mod">
          <ac:chgData name="Williams, Grant Stuart" userId="f6ad34c1-fb10-452f-ae50-8e7debb26ea5" providerId="ADAL" clId="{24E30CBC-52D7-43AD-8C77-663D9539EFD9}" dt="2022-10-06T23:17:52.787" v="17179" actId="1076"/>
          <ac:spMkLst>
            <pc:docMk/>
            <pc:sldMk cId="738142670" sldId="308"/>
            <ac:spMk id="10" creationId="{5B2E753B-24CA-352B-A289-01AE40E1D509}"/>
          </ac:spMkLst>
        </pc:spChg>
        <pc:spChg chg="add mod">
          <ac:chgData name="Williams, Grant Stuart" userId="f6ad34c1-fb10-452f-ae50-8e7debb26ea5" providerId="ADAL" clId="{24E30CBC-52D7-43AD-8C77-663D9539EFD9}" dt="2022-10-06T23:17:52.787" v="17179" actId="1076"/>
          <ac:spMkLst>
            <pc:docMk/>
            <pc:sldMk cId="738142670" sldId="308"/>
            <ac:spMk id="11" creationId="{19A6CB6B-DA22-5ADF-17F8-E5288C51BD81}"/>
          </ac:spMkLst>
        </pc:spChg>
        <pc:spChg chg="add mod">
          <ac:chgData name="Williams, Grant Stuart" userId="f6ad34c1-fb10-452f-ae50-8e7debb26ea5" providerId="ADAL" clId="{24E30CBC-52D7-43AD-8C77-663D9539EFD9}" dt="2022-10-06T23:17:52.787" v="17179" actId="1076"/>
          <ac:spMkLst>
            <pc:docMk/>
            <pc:sldMk cId="738142670" sldId="308"/>
            <ac:spMk id="12" creationId="{85B17C4D-A8C3-75D4-7944-04114D9D6231}"/>
          </ac:spMkLst>
        </pc:spChg>
        <pc:spChg chg="add mod">
          <ac:chgData name="Williams, Grant Stuart" userId="f6ad34c1-fb10-452f-ae50-8e7debb26ea5" providerId="ADAL" clId="{24E30CBC-52D7-43AD-8C77-663D9539EFD9}" dt="2022-10-06T23:17:52.787" v="17179" actId="1076"/>
          <ac:spMkLst>
            <pc:docMk/>
            <pc:sldMk cId="738142670" sldId="308"/>
            <ac:spMk id="13" creationId="{B9E9D71B-256D-FBA5-DEBA-9751ABCDF203}"/>
          </ac:spMkLst>
        </pc:spChg>
        <pc:spChg chg="add mod">
          <ac:chgData name="Williams, Grant Stuart" userId="f6ad34c1-fb10-452f-ae50-8e7debb26ea5" providerId="ADAL" clId="{24E30CBC-52D7-43AD-8C77-663D9539EFD9}" dt="2022-10-06T23:17:52.787" v="17179" actId="1076"/>
          <ac:spMkLst>
            <pc:docMk/>
            <pc:sldMk cId="738142670" sldId="308"/>
            <ac:spMk id="14" creationId="{3B9940BE-FDF0-48C4-F1B4-BD6181604EE2}"/>
          </ac:spMkLst>
        </pc:spChg>
        <pc:spChg chg="add mod">
          <ac:chgData name="Williams, Grant Stuart" userId="f6ad34c1-fb10-452f-ae50-8e7debb26ea5" providerId="ADAL" clId="{24E30CBC-52D7-43AD-8C77-663D9539EFD9}" dt="2022-10-06T23:17:52.787" v="17179" actId="1076"/>
          <ac:spMkLst>
            <pc:docMk/>
            <pc:sldMk cId="738142670" sldId="308"/>
            <ac:spMk id="15" creationId="{80CF36A6-03C8-6EB5-D7CC-5CB6CF8C882D}"/>
          </ac:spMkLst>
        </pc:spChg>
        <pc:spChg chg="add mod">
          <ac:chgData name="Williams, Grant Stuart" userId="f6ad34c1-fb10-452f-ae50-8e7debb26ea5" providerId="ADAL" clId="{24E30CBC-52D7-43AD-8C77-663D9539EFD9}" dt="2022-10-06T23:17:52.787" v="17179" actId="1076"/>
          <ac:spMkLst>
            <pc:docMk/>
            <pc:sldMk cId="738142670" sldId="308"/>
            <ac:spMk id="16" creationId="{7D8456C0-C8A5-EC0B-AEDD-D5D7973AE060}"/>
          </ac:spMkLst>
        </pc:spChg>
        <pc:spChg chg="add mod">
          <ac:chgData name="Williams, Grant Stuart" userId="f6ad34c1-fb10-452f-ae50-8e7debb26ea5" providerId="ADAL" clId="{24E30CBC-52D7-43AD-8C77-663D9539EFD9}" dt="2022-10-06T23:17:52.787" v="17179" actId="1076"/>
          <ac:spMkLst>
            <pc:docMk/>
            <pc:sldMk cId="738142670" sldId="308"/>
            <ac:spMk id="17" creationId="{E2FB383D-DE4C-C617-56E7-B1544CBE655C}"/>
          </ac:spMkLst>
        </pc:spChg>
        <pc:spChg chg="add mod">
          <ac:chgData name="Williams, Grant Stuart" userId="f6ad34c1-fb10-452f-ae50-8e7debb26ea5" providerId="ADAL" clId="{24E30CBC-52D7-43AD-8C77-663D9539EFD9}" dt="2022-10-06T23:17:52.787" v="17179" actId="1076"/>
          <ac:spMkLst>
            <pc:docMk/>
            <pc:sldMk cId="738142670" sldId="308"/>
            <ac:spMk id="18" creationId="{29D2309A-D775-D00F-3F2F-05DDFC33654E}"/>
          </ac:spMkLst>
        </pc:spChg>
        <pc:spChg chg="add mod">
          <ac:chgData name="Williams, Grant Stuart" userId="f6ad34c1-fb10-452f-ae50-8e7debb26ea5" providerId="ADAL" clId="{24E30CBC-52D7-43AD-8C77-663D9539EFD9}" dt="2022-10-06T23:17:52.787" v="17179" actId="1076"/>
          <ac:spMkLst>
            <pc:docMk/>
            <pc:sldMk cId="738142670" sldId="308"/>
            <ac:spMk id="19" creationId="{C41A3515-3853-C214-0852-76DEC2AB014B}"/>
          </ac:spMkLst>
        </pc:spChg>
        <pc:spChg chg="add mod">
          <ac:chgData name="Williams, Grant Stuart" userId="f6ad34c1-fb10-452f-ae50-8e7debb26ea5" providerId="ADAL" clId="{24E30CBC-52D7-43AD-8C77-663D9539EFD9}" dt="2022-10-06T23:17:52.787" v="17179" actId="1076"/>
          <ac:spMkLst>
            <pc:docMk/>
            <pc:sldMk cId="738142670" sldId="308"/>
            <ac:spMk id="20" creationId="{26995932-9254-ED3D-7FF7-1CA437CF202B}"/>
          </ac:spMkLst>
        </pc:spChg>
        <pc:spChg chg="add mod">
          <ac:chgData name="Williams, Grant Stuart" userId="f6ad34c1-fb10-452f-ae50-8e7debb26ea5" providerId="ADAL" clId="{24E30CBC-52D7-43AD-8C77-663D9539EFD9}" dt="2022-10-06T23:17:52.787" v="17179" actId="1076"/>
          <ac:spMkLst>
            <pc:docMk/>
            <pc:sldMk cId="738142670" sldId="308"/>
            <ac:spMk id="21" creationId="{9CD492A1-94D1-B36B-C269-802CE93983B3}"/>
          </ac:spMkLst>
        </pc:spChg>
        <pc:spChg chg="add mod">
          <ac:chgData name="Williams, Grant Stuart" userId="f6ad34c1-fb10-452f-ae50-8e7debb26ea5" providerId="ADAL" clId="{24E30CBC-52D7-43AD-8C77-663D9539EFD9}" dt="2022-10-06T23:17:52.787" v="17179" actId="1076"/>
          <ac:spMkLst>
            <pc:docMk/>
            <pc:sldMk cId="738142670" sldId="308"/>
            <ac:spMk id="22" creationId="{173CABCD-47B7-EC43-A812-08E13E0A47A4}"/>
          </ac:spMkLst>
        </pc:spChg>
        <pc:spChg chg="add mod">
          <ac:chgData name="Williams, Grant Stuart" userId="f6ad34c1-fb10-452f-ae50-8e7debb26ea5" providerId="ADAL" clId="{24E30CBC-52D7-43AD-8C77-663D9539EFD9}" dt="2022-10-06T23:17:52.787" v="17179" actId="1076"/>
          <ac:spMkLst>
            <pc:docMk/>
            <pc:sldMk cId="738142670" sldId="308"/>
            <ac:spMk id="23" creationId="{3BFB613A-5160-CCFB-307F-2E99E7ACF0DE}"/>
          </ac:spMkLst>
        </pc:spChg>
        <pc:spChg chg="add mod">
          <ac:chgData name="Williams, Grant Stuart" userId="f6ad34c1-fb10-452f-ae50-8e7debb26ea5" providerId="ADAL" clId="{24E30CBC-52D7-43AD-8C77-663D9539EFD9}" dt="2022-10-06T23:17:52.787" v="17179" actId="1076"/>
          <ac:spMkLst>
            <pc:docMk/>
            <pc:sldMk cId="738142670" sldId="308"/>
            <ac:spMk id="24" creationId="{D84AB55E-D694-1ECB-D594-EC0AC942736A}"/>
          </ac:spMkLst>
        </pc:spChg>
        <pc:spChg chg="add mod">
          <ac:chgData name="Williams, Grant Stuart" userId="f6ad34c1-fb10-452f-ae50-8e7debb26ea5" providerId="ADAL" clId="{24E30CBC-52D7-43AD-8C77-663D9539EFD9}" dt="2022-10-06T23:18:14.459" v="17183" actId="1076"/>
          <ac:spMkLst>
            <pc:docMk/>
            <pc:sldMk cId="738142670" sldId="308"/>
            <ac:spMk id="25" creationId="{5E487B7A-F46B-2C3A-F021-24EBA4EE9EB7}"/>
          </ac:spMkLst>
        </pc:spChg>
        <pc:spChg chg="add mod">
          <ac:chgData name="Williams, Grant Stuart" userId="f6ad34c1-fb10-452f-ae50-8e7debb26ea5" providerId="ADAL" clId="{24E30CBC-52D7-43AD-8C77-663D9539EFD9}" dt="2022-10-06T23:17:57.249" v="17181" actId="1076"/>
          <ac:spMkLst>
            <pc:docMk/>
            <pc:sldMk cId="738142670" sldId="308"/>
            <ac:spMk id="26" creationId="{B713D08C-C238-5CF7-A166-1C81D753D0F9}"/>
          </ac:spMkLst>
        </pc:spChg>
        <pc:spChg chg="add mod">
          <ac:chgData name="Williams, Grant Stuart" userId="f6ad34c1-fb10-452f-ae50-8e7debb26ea5" providerId="ADAL" clId="{24E30CBC-52D7-43AD-8C77-663D9539EFD9}" dt="2022-10-06T23:25:03.657" v="17185" actId="1076"/>
          <ac:spMkLst>
            <pc:docMk/>
            <pc:sldMk cId="738142670" sldId="308"/>
            <ac:spMk id="29" creationId="{28B86ADC-66ED-EC4A-9CFF-901EBC2FA3F0}"/>
          </ac:spMkLst>
        </pc:spChg>
        <pc:spChg chg="add mod">
          <ac:chgData name="Williams, Grant Stuart" userId="f6ad34c1-fb10-452f-ae50-8e7debb26ea5" providerId="ADAL" clId="{24E30CBC-52D7-43AD-8C77-663D9539EFD9}" dt="2022-10-06T23:25:03.657" v="17185" actId="1076"/>
          <ac:spMkLst>
            <pc:docMk/>
            <pc:sldMk cId="738142670" sldId="308"/>
            <ac:spMk id="30" creationId="{BB54E08A-7A58-4A85-534E-3BA2E5C577FA}"/>
          </ac:spMkLst>
        </pc:spChg>
        <pc:spChg chg="add mod">
          <ac:chgData name="Williams, Grant Stuart" userId="f6ad34c1-fb10-452f-ae50-8e7debb26ea5" providerId="ADAL" clId="{24E30CBC-52D7-43AD-8C77-663D9539EFD9}" dt="2022-10-06T23:25:09.815" v="17187" actId="1076"/>
          <ac:spMkLst>
            <pc:docMk/>
            <pc:sldMk cId="738142670" sldId="308"/>
            <ac:spMk id="31" creationId="{D64D63A5-3264-0A5C-F1FE-71CD4ECD9A5C}"/>
          </ac:spMkLst>
        </pc:spChg>
        <pc:spChg chg="add mod">
          <ac:chgData name="Williams, Grant Stuart" userId="f6ad34c1-fb10-452f-ae50-8e7debb26ea5" providerId="ADAL" clId="{24E30CBC-52D7-43AD-8C77-663D9539EFD9}" dt="2022-10-06T23:25:03.657" v="17185" actId="1076"/>
          <ac:spMkLst>
            <pc:docMk/>
            <pc:sldMk cId="738142670" sldId="308"/>
            <ac:spMk id="32" creationId="{4CF8A78E-D43E-F79A-3E5E-248C0D6F0892}"/>
          </ac:spMkLst>
        </pc:spChg>
        <pc:spChg chg="add mod">
          <ac:chgData name="Williams, Grant Stuart" userId="f6ad34c1-fb10-452f-ae50-8e7debb26ea5" providerId="ADAL" clId="{24E30CBC-52D7-43AD-8C77-663D9539EFD9}" dt="2022-10-06T23:25:03.657" v="17185" actId="1076"/>
          <ac:spMkLst>
            <pc:docMk/>
            <pc:sldMk cId="738142670" sldId="308"/>
            <ac:spMk id="33" creationId="{1AD64A78-D5C6-261E-5E24-F357FBE13672}"/>
          </ac:spMkLst>
        </pc:spChg>
        <pc:spChg chg="add mod">
          <ac:chgData name="Williams, Grant Stuart" userId="f6ad34c1-fb10-452f-ae50-8e7debb26ea5" providerId="ADAL" clId="{24E30CBC-52D7-43AD-8C77-663D9539EFD9}" dt="2022-10-06T23:25:03.657" v="17185" actId="1076"/>
          <ac:spMkLst>
            <pc:docMk/>
            <pc:sldMk cId="738142670" sldId="308"/>
            <ac:spMk id="34" creationId="{D1D478CE-E733-1E23-7CF0-C550C86BBC6C}"/>
          </ac:spMkLst>
        </pc:spChg>
        <pc:spChg chg="add mod">
          <ac:chgData name="Williams, Grant Stuart" userId="f6ad34c1-fb10-452f-ae50-8e7debb26ea5" providerId="ADAL" clId="{24E30CBC-52D7-43AD-8C77-663D9539EFD9}" dt="2022-10-06T23:25:03.657" v="17185" actId="1076"/>
          <ac:spMkLst>
            <pc:docMk/>
            <pc:sldMk cId="738142670" sldId="308"/>
            <ac:spMk id="35" creationId="{445343C9-B320-E1CE-2018-C8E300D16715}"/>
          </ac:spMkLst>
        </pc:spChg>
        <pc:spChg chg="add mod">
          <ac:chgData name="Williams, Grant Stuart" userId="f6ad34c1-fb10-452f-ae50-8e7debb26ea5" providerId="ADAL" clId="{24E30CBC-52D7-43AD-8C77-663D9539EFD9}" dt="2022-10-06T23:25:03.657" v="17185" actId="1076"/>
          <ac:spMkLst>
            <pc:docMk/>
            <pc:sldMk cId="738142670" sldId="308"/>
            <ac:spMk id="36" creationId="{1498EDC3-8DED-C12D-E653-135D1F4D479F}"/>
          </ac:spMkLst>
        </pc:spChg>
        <pc:spChg chg="add mod">
          <ac:chgData name="Williams, Grant Stuart" userId="f6ad34c1-fb10-452f-ae50-8e7debb26ea5" providerId="ADAL" clId="{24E30CBC-52D7-43AD-8C77-663D9539EFD9}" dt="2022-10-06T23:25:03.657" v="17185" actId="1076"/>
          <ac:spMkLst>
            <pc:docMk/>
            <pc:sldMk cId="738142670" sldId="308"/>
            <ac:spMk id="37" creationId="{525D871F-3F9D-B3C5-6E45-625F68729F4B}"/>
          </ac:spMkLst>
        </pc:spChg>
        <pc:spChg chg="add mod">
          <ac:chgData name="Williams, Grant Stuart" userId="f6ad34c1-fb10-452f-ae50-8e7debb26ea5" providerId="ADAL" clId="{24E30CBC-52D7-43AD-8C77-663D9539EFD9}" dt="2022-10-06T23:25:03.657" v="17185" actId="1076"/>
          <ac:spMkLst>
            <pc:docMk/>
            <pc:sldMk cId="738142670" sldId="308"/>
            <ac:spMk id="38" creationId="{60F60FE3-EB78-0A53-6982-ED49A53EADDA}"/>
          </ac:spMkLst>
        </pc:spChg>
        <pc:spChg chg="add mod">
          <ac:chgData name="Williams, Grant Stuart" userId="f6ad34c1-fb10-452f-ae50-8e7debb26ea5" providerId="ADAL" clId="{24E30CBC-52D7-43AD-8C77-663D9539EFD9}" dt="2022-10-06T23:25:03.657" v="17185" actId="1076"/>
          <ac:spMkLst>
            <pc:docMk/>
            <pc:sldMk cId="738142670" sldId="308"/>
            <ac:spMk id="39" creationId="{F119CA1F-E03D-BCA1-3C97-381C78084C01}"/>
          </ac:spMkLst>
        </pc:spChg>
        <pc:spChg chg="add mod">
          <ac:chgData name="Williams, Grant Stuart" userId="f6ad34c1-fb10-452f-ae50-8e7debb26ea5" providerId="ADAL" clId="{24E30CBC-52D7-43AD-8C77-663D9539EFD9}" dt="2022-10-06T23:25:03.657" v="17185" actId="1076"/>
          <ac:spMkLst>
            <pc:docMk/>
            <pc:sldMk cId="738142670" sldId="308"/>
            <ac:spMk id="40" creationId="{3E10C45F-FFA7-9B1F-8D08-D630E152EFC4}"/>
          </ac:spMkLst>
        </pc:spChg>
        <pc:spChg chg="add mod">
          <ac:chgData name="Williams, Grant Stuart" userId="f6ad34c1-fb10-452f-ae50-8e7debb26ea5" providerId="ADAL" clId="{24E30CBC-52D7-43AD-8C77-663D9539EFD9}" dt="2022-10-06T23:25:03.657" v="17185" actId="1076"/>
          <ac:spMkLst>
            <pc:docMk/>
            <pc:sldMk cId="738142670" sldId="308"/>
            <ac:spMk id="41" creationId="{D77EEB10-A103-A033-C10E-F44C6DD07FE3}"/>
          </ac:spMkLst>
        </pc:spChg>
        <pc:spChg chg="add mod">
          <ac:chgData name="Williams, Grant Stuart" userId="f6ad34c1-fb10-452f-ae50-8e7debb26ea5" providerId="ADAL" clId="{24E30CBC-52D7-43AD-8C77-663D9539EFD9}" dt="2022-10-06T23:25:03.657" v="17185" actId="1076"/>
          <ac:spMkLst>
            <pc:docMk/>
            <pc:sldMk cId="738142670" sldId="308"/>
            <ac:spMk id="42" creationId="{FC347566-C17F-BFC5-A486-1C4E358919CB}"/>
          </ac:spMkLst>
        </pc:spChg>
        <pc:spChg chg="add mod">
          <ac:chgData name="Williams, Grant Stuart" userId="f6ad34c1-fb10-452f-ae50-8e7debb26ea5" providerId="ADAL" clId="{24E30CBC-52D7-43AD-8C77-663D9539EFD9}" dt="2022-10-06T23:25:03.657" v="17185" actId="1076"/>
          <ac:spMkLst>
            <pc:docMk/>
            <pc:sldMk cId="738142670" sldId="308"/>
            <ac:spMk id="43" creationId="{504669C2-EDEA-A03F-E399-49199BDF90A7}"/>
          </ac:spMkLst>
        </pc:spChg>
        <pc:spChg chg="add mod">
          <ac:chgData name="Williams, Grant Stuart" userId="f6ad34c1-fb10-452f-ae50-8e7debb26ea5" providerId="ADAL" clId="{24E30CBC-52D7-43AD-8C77-663D9539EFD9}" dt="2022-10-06T23:25:03.657" v="17185" actId="1076"/>
          <ac:spMkLst>
            <pc:docMk/>
            <pc:sldMk cId="738142670" sldId="308"/>
            <ac:spMk id="44" creationId="{230B6240-A364-A75B-761F-1A30025EC28C}"/>
          </ac:spMkLst>
        </pc:spChg>
        <pc:spChg chg="add mod">
          <ac:chgData name="Williams, Grant Stuart" userId="f6ad34c1-fb10-452f-ae50-8e7debb26ea5" providerId="ADAL" clId="{24E30CBC-52D7-43AD-8C77-663D9539EFD9}" dt="2022-10-06T23:25:03.657" v="17185" actId="1076"/>
          <ac:spMkLst>
            <pc:docMk/>
            <pc:sldMk cId="738142670" sldId="308"/>
            <ac:spMk id="45" creationId="{F632195A-957B-CE2F-7133-9F7AFD93E4EC}"/>
          </ac:spMkLst>
        </pc:spChg>
        <pc:spChg chg="add mod">
          <ac:chgData name="Williams, Grant Stuart" userId="f6ad34c1-fb10-452f-ae50-8e7debb26ea5" providerId="ADAL" clId="{24E30CBC-52D7-43AD-8C77-663D9539EFD9}" dt="2022-10-06T23:25:03.657" v="17185" actId="1076"/>
          <ac:spMkLst>
            <pc:docMk/>
            <pc:sldMk cId="738142670" sldId="308"/>
            <ac:spMk id="46" creationId="{B641176B-20D2-B046-5BF9-0756EB6049C2}"/>
          </ac:spMkLst>
        </pc:spChg>
        <pc:spChg chg="add mod">
          <ac:chgData name="Williams, Grant Stuart" userId="f6ad34c1-fb10-452f-ae50-8e7debb26ea5" providerId="ADAL" clId="{24E30CBC-52D7-43AD-8C77-663D9539EFD9}" dt="2022-10-06T23:25:03.657" v="17185" actId="1076"/>
          <ac:spMkLst>
            <pc:docMk/>
            <pc:sldMk cId="738142670" sldId="308"/>
            <ac:spMk id="47" creationId="{37F9C4B5-5E43-A094-B985-AC4334B75E20}"/>
          </ac:spMkLst>
        </pc:spChg>
        <pc:spChg chg="add mod">
          <ac:chgData name="Williams, Grant Stuart" userId="f6ad34c1-fb10-452f-ae50-8e7debb26ea5" providerId="ADAL" clId="{24E30CBC-52D7-43AD-8C77-663D9539EFD9}" dt="2022-10-06T23:25:06.883" v="17186" actId="1076"/>
          <ac:spMkLst>
            <pc:docMk/>
            <pc:sldMk cId="738142670" sldId="308"/>
            <ac:spMk id="48" creationId="{2D21B0BE-520E-2753-C6F4-C44DF2C8D94D}"/>
          </ac:spMkLst>
        </pc:spChg>
        <pc:cxnChg chg="add mod">
          <ac:chgData name="Williams, Grant Stuart" userId="f6ad34c1-fb10-452f-ae50-8e7debb26ea5" providerId="ADAL" clId="{24E30CBC-52D7-43AD-8C77-663D9539EFD9}" dt="2022-10-06T23:17:52.787" v="17179" actId="1076"/>
          <ac:cxnSpMkLst>
            <pc:docMk/>
            <pc:sldMk cId="738142670" sldId="308"/>
            <ac:cxnSpMk id="4" creationId="{830ABB85-3043-CBEB-27DF-EE93AEC34D54}"/>
          </ac:cxnSpMkLst>
        </pc:cxnChg>
        <pc:cxnChg chg="add mod">
          <ac:chgData name="Williams, Grant Stuart" userId="f6ad34c1-fb10-452f-ae50-8e7debb26ea5" providerId="ADAL" clId="{24E30CBC-52D7-43AD-8C77-663D9539EFD9}" dt="2022-10-06T23:17:52.787" v="17179" actId="1076"/>
          <ac:cxnSpMkLst>
            <pc:docMk/>
            <pc:sldMk cId="738142670" sldId="308"/>
            <ac:cxnSpMk id="5" creationId="{C6C6A18C-75B8-F75A-25B8-60E0D36605E2}"/>
          </ac:cxnSpMkLst>
        </pc:cxnChg>
        <pc:cxnChg chg="add mod">
          <ac:chgData name="Williams, Grant Stuart" userId="f6ad34c1-fb10-452f-ae50-8e7debb26ea5" providerId="ADAL" clId="{24E30CBC-52D7-43AD-8C77-663D9539EFD9}" dt="2022-10-06T23:25:03.657" v="17185" actId="1076"/>
          <ac:cxnSpMkLst>
            <pc:docMk/>
            <pc:sldMk cId="738142670" sldId="308"/>
            <ac:cxnSpMk id="27" creationId="{AB8CE0A1-E377-6022-0BC1-06E19BA37FC2}"/>
          </ac:cxnSpMkLst>
        </pc:cxnChg>
        <pc:cxnChg chg="add mod">
          <ac:chgData name="Williams, Grant Stuart" userId="f6ad34c1-fb10-452f-ae50-8e7debb26ea5" providerId="ADAL" clId="{24E30CBC-52D7-43AD-8C77-663D9539EFD9}" dt="2022-10-06T23:25:03.657" v="17185" actId="1076"/>
          <ac:cxnSpMkLst>
            <pc:docMk/>
            <pc:sldMk cId="738142670" sldId="308"/>
            <ac:cxnSpMk id="28" creationId="{196A8606-7208-6469-D5E9-30760711A83B}"/>
          </ac:cxnSpMkLst>
        </pc:cxnChg>
      </pc:sldChg>
      <pc:sldChg chg="del">
        <pc:chgData name="Williams, Grant Stuart" userId="f6ad34c1-fb10-452f-ae50-8e7debb26ea5" providerId="ADAL" clId="{24E30CBC-52D7-43AD-8C77-663D9539EFD9}" dt="2022-10-11T22:00:57.332" v="24619" actId="47"/>
        <pc:sldMkLst>
          <pc:docMk/>
          <pc:sldMk cId="2656073187" sldId="309"/>
        </pc:sldMkLst>
      </pc:sldChg>
      <pc:sldChg chg="modSp new del mod">
        <pc:chgData name="Williams, Grant Stuart" userId="f6ad34c1-fb10-452f-ae50-8e7debb26ea5" providerId="ADAL" clId="{24E30CBC-52D7-43AD-8C77-663D9539EFD9}" dt="2022-10-11T22:00:57.332" v="24619" actId="47"/>
        <pc:sldMkLst>
          <pc:docMk/>
          <pc:sldMk cId="2223589571" sldId="310"/>
        </pc:sldMkLst>
        <pc:spChg chg="mod">
          <ac:chgData name="Williams, Grant Stuart" userId="f6ad34c1-fb10-452f-ae50-8e7debb26ea5" providerId="ADAL" clId="{24E30CBC-52D7-43AD-8C77-663D9539EFD9}" dt="2022-10-06T23:33:24.196" v="17471" actId="20577"/>
          <ac:spMkLst>
            <pc:docMk/>
            <pc:sldMk cId="2223589571" sldId="310"/>
            <ac:spMk id="2" creationId="{93222716-7919-5A18-D73E-62639718A972}"/>
          </ac:spMkLst>
        </pc:spChg>
        <pc:spChg chg="mod">
          <ac:chgData name="Williams, Grant Stuart" userId="f6ad34c1-fb10-452f-ae50-8e7debb26ea5" providerId="ADAL" clId="{24E30CBC-52D7-43AD-8C77-663D9539EFD9}" dt="2022-10-07T00:07:57.133" v="17727" actId="20577"/>
          <ac:spMkLst>
            <pc:docMk/>
            <pc:sldMk cId="2223589571" sldId="310"/>
            <ac:spMk id="3" creationId="{E222688A-F830-C91B-4DA9-B2552A000419}"/>
          </ac:spMkLst>
        </pc:spChg>
      </pc:sldChg>
      <pc:sldChg chg="addSp delSp modSp new del mod">
        <pc:chgData name="Williams, Grant Stuart" userId="f6ad34c1-fb10-452f-ae50-8e7debb26ea5" providerId="ADAL" clId="{24E30CBC-52D7-43AD-8C77-663D9539EFD9}" dt="2022-10-11T22:00:57.332" v="24619" actId="47"/>
        <pc:sldMkLst>
          <pc:docMk/>
          <pc:sldMk cId="1779012708" sldId="311"/>
        </pc:sldMkLst>
        <pc:spChg chg="mod">
          <ac:chgData name="Williams, Grant Stuart" userId="f6ad34c1-fb10-452f-ae50-8e7debb26ea5" providerId="ADAL" clId="{24E30CBC-52D7-43AD-8C77-663D9539EFD9}" dt="2022-10-07T00:10:17.912" v="17744" actId="20577"/>
          <ac:spMkLst>
            <pc:docMk/>
            <pc:sldMk cId="1779012708" sldId="311"/>
            <ac:spMk id="2" creationId="{0C5A6D75-4ED3-F9B3-D11E-2ABF576D67AE}"/>
          </ac:spMkLst>
        </pc:spChg>
        <pc:spChg chg="del">
          <ac:chgData name="Williams, Grant Stuart" userId="f6ad34c1-fb10-452f-ae50-8e7debb26ea5" providerId="ADAL" clId="{24E30CBC-52D7-43AD-8C77-663D9539EFD9}" dt="2022-10-07T00:10:19.901" v="17745"/>
          <ac:spMkLst>
            <pc:docMk/>
            <pc:sldMk cId="1779012708" sldId="311"/>
            <ac:spMk id="3" creationId="{7E4FC995-AE92-F244-6967-2CB1B0C47166}"/>
          </ac:spMkLst>
        </pc:spChg>
        <pc:picChg chg="add mod">
          <ac:chgData name="Williams, Grant Stuart" userId="f6ad34c1-fb10-452f-ae50-8e7debb26ea5" providerId="ADAL" clId="{24E30CBC-52D7-43AD-8C77-663D9539EFD9}" dt="2022-10-07T00:10:53.832" v="17994" actId="962"/>
          <ac:picMkLst>
            <pc:docMk/>
            <pc:sldMk cId="1779012708" sldId="311"/>
            <ac:picMk id="5" creationId="{0C86BD36-90AB-B8FD-CE13-44317C4D40BC}"/>
          </ac:picMkLst>
        </pc:picChg>
      </pc:sldChg>
      <pc:sldChg chg="modSp new del mod">
        <pc:chgData name="Williams, Grant Stuart" userId="f6ad34c1-fb10-452f-ae50-8e7debb26ea5" providerId="ADAL" clId="{24E30CBC-52D7-43AD-8C77-663D9539EFD9}" dt="2022-10-11T22:00:57.332" v="24619" actId="47"/>
        <pc:sldMkLst>
          <pc:docMk/>
          <pc:sldMk cId="1061170395" sldId="312"/>
        </pc:sldMkLst>
        <pc:spChg chg="mod">
          <ac:chgData name="Williams, Grant Stuart" userId="f6ad34c1-fb10-452f-ae50-8e7debb26ea5" providerId="ADAL" clId="{24E30CBC-52D7-43AD-8C77-663D9539EFD9}" dt="2022-10-07T00:37:09.607" v="18015" actId="20577"/>
          <ac:spMkLst>
            <pc:docMk/>
            <pc:sldMk cId="1061170395" sldId="312"/>
            <ac:spMk id="2" creationId="{C10CC653-F896-8E94-456A-FCB6DA849E73}"/>
          </ac:spMkLst>
        </pc:spChg>
        <pc:spChg chg="mod">
          <ac:chgData name="Williams, Grant Stuart" userId="f6ad34c1-fb10-452f-ae50-8e7debb26ea5" providerId="ADAL" clId="{24E30CBC-52D7-43AD-8C77-663D9539EFD9}" dt="2022-10-08T23:29:17.964" v="24466" actId="20577"/>
          <ac:spMkLst>
            <pc:docMk/>
            <pc:sldMk cId="1061170395" sldId="312"/>
            <ac:spMk id="3" creationId="{66B03EC6-8FA5-7B61-0C10-EFD940B51C5C}"/>
          </ac:spMkLst>
        </pc:spChg>
      </pc:sldChg>
      <pc:sldChg chg="modSp new del mod ord">
        <pc:chgData name="Williams, Grant Stuart" userId="f6ad34c1-fb10-452f-ae50-8e7debb26ea5" providerId="ADAL" clId="{24E30CBC-52D7-43AD-8C77-663D9539EFD9}" dt="2022-10-11T22:00:57.332" v="24619" actId="47"/>
        <pc:sldMkLst>
          <pc:docMk/>
          <pc:sldMk cId="3601267120" sldId="313"/>
        </pc:sldMkLst>
        <pc:spChg chg="mod">
          <ac:chgData name="Williams, Grant Stuart" userId="f6ad34c1-fb10-452f-ae50-8e7debb26ea5" providerId="ADAL" clId="{24E30CBC-52D7-43AD-8C77-663D9539EFD9}" dt="2022-10-07T03:04:39.879" v="18119" actId="20577"/>
          <ac:spMkLst>
            <pc:docMk/>
            <pc:sldMk cId="3601267120" sldId="313"/>
            <ac:spMk id="2" creationId="{117E264D-D441-86C7-113C-54707C18E66C}"/>
          </ac:spMkLst>
        </pc:spChg>
        <pc:spChg chg="mod">
          <ac:chgData name="Williams, Grant Stuart" userId="f6ad34c1-fb10-452f-ae50-8e7debb26ea5" providerId="ADAL" clId="{24E30CBC-52D7-43AD-8C77-663D9539EFD9}" dt="2022-10-07T03:15:35.900" v="19585"/>
          <ac:spMkLst>
            <pc:docMk/>
            <pc:sldMk cId="3601267120" sldId="313"/>
            <ac:spMk id="3" creationId="{2427AA26-9448-72EB-751D-CA83023A954B}"/>
          </ac:spMkLst>
        </pc:spChg>
      </pc:sldChg>
      <pc:sldChg chg="modSp new del mod">
        <pc:chgData name="Williams, Grant Stuart" userId="f6ad34c1-fb10-452f-ae50-8e7debb26ea5" providerId="ADAL" clId="{24E30CBC-52D7-43AD-8C77-663D9539EFD9}" dt="2022-10-11T22:00:57.332" v="24619" actId="47"/>
        <pc:sldMkLst>
          <pc:docMk/>
          <pc:sldMk cId="1835832560" sldId="314"/>
        </pc:sldMkLst>
        <pc:spChg chg="mod">
          <ac:chgData name="Williams, Grant Stuart" userId="f6ad34c1-fb10-452f-ae50-8e7debb26ea5" providerId="ADAL" clId="{24E30CBC-52D7-43AD-8C77-663D9539EFD9}" dt="2022-10-07T03:07:50.966" v="18230" actId="20577"/>
          <ac:spMkLst>
            <pc:docMk/>
            <pc:sldMk cId="1835832560" sldId="314"/>
            <ac:spMk id="2" creationId="{89D26E4E-6B70-D635-D761-61BB32AEBC75}"/>
          </ac:spMkLst>
        </pc:spChg>
        <pc:spChg chg="mod">
          <ac:chgData name="Williams, Grant Stuart" userId="f6ad34c1-fb10-452f-ae50-8e7debb26ea5" providerId="ADAL" clId="{24E30CBC-52D7-43AD-8C77-663D9539EFD9}" dt="2022-10-07T03:10:56.505" v="18755" actId="20577"/>
          <ac:spMkLst>
            <pc:docMk/>
            <pc:sldMk cId="1835832560" sldId="314"/>
            <ac:spMk id="3" creationId="{7B9515E0-A910-D6F8-2E51-1D9F17D6D888}"/>
          </ac:spMkLst>
        </pc:spChg>
      </pc:sldChg>
      <pc:sldChg chg="modSp add del mod">
        <pc:chgData name="Williams, Grant Stuart" userId="f6ad34c1-fb10-452f-ae50-8e7debb26ea5" providerId="ADAL" clId="{24E30CBC-52D7-43AD-8C77-663D9539EFD9}" dt="2022-10-11T22:00:57.332" v="24619" actId="47"/>
        <pc:sldMkLst>
          <pc:docMk/>
          <pc:sldMk cId="1851532587" sldId="315"/>
        </pc:sldMkLst>
        <pc:spChg chg="mod">
          <ac:chgData name="Williams, Grant Stuart" userId="f6ad34c1-fb10-452f-ae50-8e7debb26ea5" providerId="ADAL" clId="{24E30CBC-52D7-43AD-8C77-663D9539EFD9}" dt="2022-10-07T03:13:50.464" v="19305" actId="20577"/>
          <ac:spMkLst>
            <pc:docMk/>
            <pc:sldMk cId="1851532587" sldId="315"/>
            <ac:spMk id="2" creationId="{89D26E4E-6B70-D635-D761-61BB32AEBC75}"/>
          </ac:spMkLst>
        </pc:spChg>
        <pc:spChg chg="mod">
          <ac:chgData name="Williams, Grant Stuart" userId="f6ad34c1-fb10-452f-ae50-8e7debb26ea5" providerId="ADAL" clId="{24E30CBC-52D7-43AD-8C77-663D9539EFD9}" dt="2022-10-07T03:14:08.541" v="19336" actId="20577"/>
          <ac:spMkLst>
            <pc:docMk/>
            <pc:sldMk cId="1851532587" sldId="315"/>
            <ac:spMk id="3" creationId="{7B9515E0-A910-D6F8-2E51-1D9F17D6D888}"/>
          </ac:spMkLst>
        </pc:spChg>
      </pc:sldChg>
      <pc:sldChg chg="addSp delSp modSp new del mod">
        <pc:chgData name="Williams, Grant Stuart" userId="f6ad34c1-fb10-452f-ae50-8e7debb26ea5" providerId="ADAL" clId="{24E30CBC-52D7-43AD-8C77-663D9539EFD9}" dt="2022-10-11T22:00:57.332" v="24619" actId="47"/>
        <pc:sldMkLst>
          <pc:docMk/>
          <pc:sldMk cId="2814438032" sldId="316"/>
        </pc:sldMkLst>
        <pc:spChg chg="mod">
          <ac:chgData name="Williams, Grant Stuart" userId="f6ad34c1-fb10-452f-ae50-8e7debb26ea5" providerId="ADAL" clId="{24E30CBC-52D7-43AD-8C77-663D9539EFD9}" dt="2022-10-07T03:14:12.166" v="19347" actId="20577"/>
          <ac:spMkLst>
            <pc:docMk/>
            <pc:sldMk cId="2814438032" sldId="316"/>
            <ac:spMk id="2" creationId="{4A311AF6-7D90-9B24-F198-71A02F43F08E}"/>
          </ac:spMkLst>
        </pc:spChg>
        <pc:spChg chg="del">
          <ac:chgData name="Williams, Grant Stuart" userId="f6ad34c1-fb10-452f-ae50-8e7debb26ea5" providerId="ADAL" clId="{24E30CBC-52D7-43AD-8C77-663D9539EFD9}" dt="2022-10-07T03:14:20.705" v="19348"/>
          <ac:spMkLst>
            <pc:docMk/>
            <pc:sldMk cId="2814438032" sldId="316"/>
            <ac:spMk id="3" creationId="{BCC6B5CA-F911-9C94-D576-968210E2CA63}"/>
          </ac:spMkLst>
        </pc:spChg>
        <pc:picChg chg="add mod">
          <ac:chgData name="Williams, Grant Stuart" userId="f6ad34c1-fb10-452f-ae50-8e7debb26ea5" providerId="ADAL" clId="{24E30CBC-52D7-43AD-8C77-663D9539EFD9}" dt="2022-10-07T03:14:46.235" v="19464" actId="14100"/>
          <ac:picMkLst>
            <pc:docMk/>
            <pc:sldMk cId="2814438032" sldId="316"/>
            <ac:picMk id="5" creationId="{AFA5D870-B321-77C0-20DE-E5CCFAC75A7A}"/>
          </ac:picMkLst>
        </pc:picChg>
      </pc:sldChg>
      <pc:sldChg chg="modSp new del mod">
        <pc:chgData name="Williams, Grant Stuart" userId="f6ad34c1-fb10-452f-ae50-8e7debb26ea5" providerId="ADAL" clId="{24E30CBC-52D7-43AD-8C77-663D9539EFD9}" dt="2022-10-11T22:00:57.332" v="24619" actId="47"/>
        <pc:sldMkLst>
          <pc:docMk/>
          <pc:sldMk cId="1385575718" sldId="317"/>
        </pc:sldMkLst>
        <pc:spChg chg="mod">
          <ac:chgData name="Williams, Grant Stuart" userId="f6ad34c1-fb10-452f-ae50-8e7debb26ea5" providerId="ADAL" clId="{24E30CBC-52D7-43AD-8C77-663D9539EFD9}" dt="2022-10-07T03:15:02.013" v="19485" actId="20577"/>
          <ac:spMkLst>
            <pc:docMk/>
            <pc:sldMk cId="1385575718" sldId="317"/>
            <ac:spMk id="2" creationId="{7C5ED45B-A154-31F1-696E-52FC774D5BE5}"/>
          </ac:spMkLst>
        </pc:spChg>
        <pc:spChg chg="mod">
          <ac:chgData name="Williams, Grant Stuart" userId="f6ad34c1-fb10-452f-ae50-8e7debb26ea5" providerId="ADAL" clId="{24E30CBC-52D7-43AD-8C77-663D9539EFD9}" dt="2022-10-07T03:19:41.026" v="20226"/>
          <ac:spMkLst>
            <pc:docMk/>
            <pc:sldMk cId="1385575718" sldId="317"/>
            <ac:spMk id="3" creationId="{E2715B36-F1D6-9FA4-61F4-8D8CAC9D028B}"/>
          </ac:spMkLst>
        </pc:spChg>
      </pc:sldChg>
      <pc:sldChg chg="addSp delSp modSp new del mod">
        <pc:chgData name="Williams, Grant Stuart" userId="f6ad34c1-fb10-452f-ae50-8e7debb26ea5" providerId="ADAL" clId="{24E30CBC-52D7-43AD-8C77-663D9539EFD9}" dt="2022-10-11T22:00:57.332" v="24619" actId="47"/>
        <pc:sldMkLst>
          <pc:docMk/>
          <pc:sldMk cId="405008111" sldId="318"/>
        </pc:sldMkLst>
        <pc:spChg chg="mod">
          <ac:chgData name="Williams, Grant Stuart" userId="f6ad34c1-fb10-452f-ae50-8e7debb26ea5" providerId="ADAL" clId="{24E30CBC-52D7-43AD-8C77-663D9539EFD9}" dt="2022-10-07T03:25:03.677" v="20246" actId="20577"/>
          <ac:spMkLst>
            <pc:docMk/>
            <pc:sldMk cId="405008111" sldId="318"/>
            <ac:spMk id="2" creationId="{27A9A4C4-1D64-2176-3686-6B424E69A4EE}"/>
          </ac:spMkLst>
        </pc:spChg>
        <pc:spChg chg="mod">
          <ac:chgData name="Williams, Grant Stuart" userId="f6ad34c1-fb10-452f-ae50-8e7debb26ea5" providerId="ADAL" clId="{24E30CBC-52D7-43AD-8C77-663D9539EFD9}" dt="2022-10-07T03:42:47.834" v="20980" actId="14100"/>
          <ac:spMkLst>
            <pc:docMk/>
            <pc:sldMk cId="405008111" sldId="318"/>
            <ac:spMk id="3" creationId="{FA12EA8C-1ADE-3A2D-8387-4CE86C7F6FB3}"/>
          </ac:spMkLst>
        </pc:spChg>
        <pc:spChg chg="add del">
          <ac:chgData name="Williams, Grant Stuart" userId="f6ad34c1-fb10-452f-ae50-8e7debb26ea5" providerId="ADAL" clId="{24E30CBC-52D7-43AD-8C77-663D9539EFD9}" dt="2022-10-07T03:26:09.308" v="20594"/>
          <ac:spMkLst>
            <pc:docMk/>
            <pc:sldMk cId="405008111" sldId="318"/>
            <ac:spMk id="4" creationId="{D1447B90-218F-7992-7D68-A31A4C6462EB}"/>
          </ac:spMkLst>
        </pc:spChg>
      </pc:sldChg>
      <pc:sldChg chg="modSp new del mod">
        <pc:chgData name="Williams, Grant Stuart" userId="f6ad34c1-fb10-452f-ae50-8e7debb26ea5" providerId="ADAL" clId="{24E30CBC-52D7-43AD-8C77-663D9539EFD9}" dt="2022-10-11T22:00:57.332" v="24619" actId="47"/>
        <pc:sldMkLst>
          <pc:docMk/>
          <pc:sldMk cId="1074653763" sldId="319"/>
        </pc:sldMkLst>
        <pc:spChg chg="mod">
          <ac:chgData name="Williams, Grant Stuart" userId="f6ad34c1-fb10-452f-ae50-8e7debb26ea5" providerId="ADAL" clId="{24E30CBC-52D7-43AD-8C77-663D9539EFD9}" dt="2022-10-07T03:27:57.367" v="20647" actId="20577"/>
          <ac:spMkLst>
            <pc:docMk/>
            <pc:sldMk cId="1074653763" sldId="319"/>
            <ac:spMk id="2" creationId="{0C14ED55-BAD9-1213-BEA9-54DE7FB901A3}"/>
          </ac:spMkLst>
        </pc:spChg>
        <pc:spChg chg="mod">
          <ac:chgData name="Williams, Grant Stuart" userId="f6ad34c1-fb10-452f-ae50-8e7debb26ea5" providerId="ADAL" clId="{24E30CBC-52D7-43AD-8C77-663D9539EFD9}" dt="2022-10-07T04:29:38.893" v="22264" actId="20577"/>
          <ac:spMkLst>
            <pc:docMk/>
            <pc:sldMk cId="1074653763" sldId="319"/>
            <ac:spMk id="3" creationId="{3AEC4F47-FEA5-90A5-87C2-084BEB9C4A3A}"/>
          </ac:spMkLst>
        </pc:spChg>
      </pc:sldChg>
      <pc:sldChg chg="addSp delSp modSp new del mod">
        <pc:chgData name="Williams, Grant Stuart" userId="f6ad34c1-fb10-452f-ae50-8e7debb26ea5" providerId="ADAL" clId="{24E30CBC-52D7-43AD-8C77-663D9539EFD9}" dt="2022-10-11T22:00:57.332" v="24619" actId="47"/>
        <pc:sldMkLst>
          <pc:docMk/>
          <pc:sldMk cId="1157561941" sldId="320"/>
        </pc:sldMkLst>
        <pc:spChg chg="mod">
          <ac:chgData name="Williams, Grant Stuart" userId="f6ad34c1-fb10-452f-ae50-8e7debb26ea5" providerId="ADAL" clId="{24E30CBC-52D7-43AD-8C77-663D9539EFD9}" dt="2022-10-07T03:42:53.776" v="21006" actId="20577"/>
          <ac:spMkLst>
            <pc:docMk/>
            <pc:sldMk cId="1157561941" sldId="320"/>
            <ac:spMk id="2" creationId="{A30C9D2F-9603-9301-731C-873AC6157DEA}"/>
          </ac:spMkLst>
        </pc:spChg>
        <pc:spChg chg="mod">
          <ac:chgData name="Williams, Grant Stuart" userId="f6ad34c1-fb10-452f-ae50-8e7debb26ea5" providerId="ADAL" clId="{24E30CBC-52D7-43AD-8C77-663D9539EFD9}" dt="2022-10-07T03:46:00.161" v="21137" actId="20577"/>
          <ac:spMkLst>
            <pc:docMk/>
            <pc:sldMk cId="1157561941" sldId="320"/>
            <ac:spMk id="3" creationId="{0744C462-2B74-FE6E-287D-82FCB1188AC7}"/>
          </ac:spMkLst>
        </pc:spChg>
        <pc:spChg chg="add del">
          <ac:chgData name="Williams, Grant Stuart" userId="f6ad34c1-fb10-452f-ae50-8e7debb26ea5" providerId="ADAL" clId="{24E30CBC-52D7-43AD-8C77-663D9539EFD9}" dt="2022-10-07T03:45:47.125" v="21109"/>
          <ac:spMkLst>
            <pc:docMk/>
            <pc:sldMk cId="1157561941" sldId="320"/>
            <ac:spMk id="4" creationId="{280C92B0-5BEE-AF46-20A4-821EDBA37481}"/>
          </ac:spMkLst>
        </pc:spChg>
      </pc:sldChg>
      <pc:sldChg chg="modSp new del mod">
        <pc:chgData name="Williams, Grant Stuart" userId="f6ad34c1-fb10-452f-ae50-8e7debb26ea5" providerId="ADAL" clId="{24E30CBC-52D7-43AD-8C77-663D9539EFD9}" dt="2022-10-11T22:00:57.332" v="24619" actId="47"/>
        <pc:sldMkLst>
          <pc:docMk/>
          <pc:sldMk cId="257320799" sldId="321"/>
        </pc:sldMkLst>
        <pc:spChg chg="mod">
          <ac:chgData name="Williams, Grant Stuart" userId="f6ad34c1-fb10-452f-ae50-8e7debb26ea5" providerId="ADAL" clId="{24E30CBC-52D7-43AD-8C77-663D9539EFD9}" dt="2022-10-07T03:53:25.017" v="21410" actId="20577"/>
          <ac:spMkLst>
            <pc:docMk/>
            <pc:sldMk cId="257320799" sldId="321"/>
            <ac:spMk id="2" creationId="{E9F03635-4B4D-E4BE-AA40-89113258476B}"/>
          </ac:spMkLst>
        </pc:spChg>
        <pc:spChg chg="mod">
          <ac:chgData name="Williams, Grant Stuart" userId="f6ad34c1-fb10-452f-ae50-8e7debb26ea5" providerId="ADAL" clId="{24E30CBC-52D7-43AD-8C77-663D9539EFD9}" dt="2022-10-07T04:32:42.724" v="22663" actId="20577"/>
          <ac:spMkLst>
            <pc:docMk/>
            <pc:sldMk cId="257320799" sldId="321"/>
            <ac:spMk id="3" creationId="{B6A405AB-4C99-E9CE-B711-A040B06922B2}"/>
          </ac:spMkLst>
        </pc:spChg>
      </pc:sldChg>
      <pc:sldChg chg="modSp new del mod">
        <pc:chgData name="Williams, Grant Stuart" userId="f6ad34c1-fb10-452f-ae50-8e7debb26ea5" providerId="ADAL" clId="{24E30CBC-52D7-43AD-8C77-663D9539EFD9}" dt="2022-10-07T03:46:24.417" v="21141" actId="47"/>
        <pc:sldMkLst>
          <pc:docMk/>
          <pc:sldMk cId="3819030176" sldId="321"/>
        </pc:sldMkLst>
        <pc:spChg chg="mod">
          <ac:chgData name="Williams, Grant Stuart" userId="f6ad34c1-fb10-452f-ae50-8e7debb26ea5" providerId="ADAL" clId="{24E30CBC-52D7-43AD-8C77-663D9539EFD9}" dt="2022-10-07T03:46:20.876" v="21140" actId="20577"/>
          <ac:spMkLst>
            <pc:docMk/>
            <pc:sldMk cId="3819030176" sldId="321"/>
            <ac:spMk id="2" creationId="{BBCBDB72-0465-E523-B9A3-2DC51F9C4AFB}"/>
          </ac:spMkLst>
        </pc:spChg>
      </pc:sldChg>
      <pc:sldChg chg="modSp new del mod">
        <pc:chgData name="Williams, Grant Stuart" userId="f6ad34c1-fb10-452f-ae50-8e7debb26ea5" providerId="ADAL" clId="{24E30CBC-52D7-43AD-8C77-663D9539EFD9}" dt="2022-10-07T03:56:55.084" v="21742" actId="47"/>
        <pc:sldMkLst>
          <pc:docMk/>
          <pc:sldMk cId="1125684839" sldId="322"/>
        </pc:sldMkLst>
        <pc:spChg chg="mod">
          <ac:chgData name="Williams, Grant Stuart" userId="f6ad34c1-fb10-452f-ae50-8e7debb26ea5" providerId="ADAL" clId="{24E30CBC-52D7-43AD-8C77-663D9539EFD9}" dt="2022-10-07T03:56:49.907" v="21741" actId="20577"/>
          <ac:spMkLst>
            <pc:docMk/>
            <pc:sldMk cId="1125684839" sldId="322"/>
            <ac:spMk id="2" creationId="{322D769F-1924-9338-7F16-1896EEBE3939}"/>
          </ac:spMkLst>
        </pc:spChg>
      </pc:sldChg>
      <pc:sldChg chg="modSp new del mod">
        <pc:chgData name="Williams, Grant Stuart" userId="f6ad34c1-fb10-452f-ae50-8e7debb26ea5" providerId="ADAL" clId="{24E30CBC-52D7-43AD-8C77-663D9539EFD9}" dt="2022-10-11T22:00:57.332" v="24619" actId="47"/>
        <pc:sldMkLst>
          <pc:docMk/>
          <pc:sldMk cId="2833497097" sldId="322"/>
        </pc:sldMkLst>
        <pc:spChg chg="mod">
          <ac:chgData name="Williams, Grant Stuart" userId="f6ad34c1-fb10-452f-ae50-8e7debb26ea5" providerId="ADAL" clId="{24E30CBC-52D7-43AD-8C77-663D9539EFD9}" dt="2022-10-07T04:29:45.511" v="22288" actId="20577"/>
          <ac:spMkLst>
            <pc:docMk/>
            <pc:sldMk cId="2833497097" sldId="322"/>
            <ac:spMk id="2" creationId="{500073CE-DBBE-75F8-3E32-03E3AC5C4441}"/>
          </ac:spMkLst>
        </pc:spChg>
        <pc:spChg chg="mod">
          <ac:chgData name="Williams, Grant Stuart" userId="f6ad34c1-fb10-452f-ae50-8e7debb26ea5" providerId="ADAL" clId="{24E30CBC-52D7-43AD-8C77-663D9539EFD9}" dt="2022-10-07T04:32:13.779" v="22588"/>
          <ac:spMkLst>
            <pc:docMk/>
            <pc:sldMk cId="2833497097" sldId="322"/>
            <ac:spMk id="3" creationId="{5707AE00-8C56-4C1E-8491-AE2577101F34}"/>
          </ac:spMkLst>
        </pc:spChg>
      </pc:sldChg>
      <pc:sldChg chg="modSp new del mod">
        <pc:chgData name="Williams, Grant Stuart" userId="f6ad34c1-fb10-452f-ae50-8e7debb26ea5" providerId="ADAL" clId="{24E30CBC-52D7-43AD-8C77-663D9539EFD9}" dt="2022-10-11T22:00:57.332" v="24619" actId="47"/>
        <pc:sldMkLst>
          <pc:docMk/>
          <pc:sldMk cId="2307634258" sldId="323"/>
        </pc:sldMkLst>
        <pc:spChg chg="mod">
          <ac:chgData name="Williams, Grant Stuart" userId="f6ad34c1-fb10-452f-ae50-8e7debb26ea5" providerId="ADAL" clId="{24E30CBC-52D7-43AD-8C77-663D9539EFD9}" dt="2022-10-07T20:17:07.892" v="23989" actId="20577"/>
          <ac:spMkLst>
            <pc:docMk/>
            <pc:sldMk cId="2307634258" sldId="323"/>
            <ac:spMk id="2" creationId="{EC477D7E-8744-BCB5-551E-45A92EDA1F0A}"/>
          </ac:spMkLst>
        </pc:spChg>
        <pc:spChg chg="mod">
          <ac:chgData name="Williams, Grant Stuart" userId="f6ad34c1-fb10-452f-ae50-8e7debb26ea5" providerId="ADAL" clId="{24E30CBC-52D7-43AD-8C77-663D9539EFD9}" dt="2022-10-08T23:27:15.727" v="24405" actId="20577"/>
          <ac:spMkLst>
            <pc:docMk/>
            <pc:sldMk cId="2307634258" sldId="323"/>
            <ac:spMk id="3" creationId="{55C67732-7FC4-2138-8D28-8E4110630E06}"/>
          </ac:spMkLst>
        </pc:spChg>
      </pc:sldChg>
      <pc:sldChg chg="addSp delSp modSp new del mod">
        <pc:chgData name="Williams, Grant Stuart" userId="f6ad34c1-fb10-452f-ae50-8e7debb26ea5" providerId="ADAL" clId="{24E30CBC-52D7-43AD-8C77-663D9539EFD9}" dt="2022-10-11T22:00:57.332" v="24619" actId="47"/>
        <pc:sldMkLst>
          <pc:docMk/>
          <pc:sldMk cId="1736083637" sldId="324"/>
        </pc:sldMkLst>
        <pc:spChg chg="mod">
          <ac:chgData name="Williams, Grant Stuart" userId="f6ad34c1-fb10-452f-ae50-8e7debb26ea5" providerId="ADAL" clId="{24E30CBC-52D7-43AD-8C77-663D9539EFD9}" dt="2022-10-07T04:32:49.003" v="22684" actId="20577"/>
          <ac:spMkLst>
            <pc:docMk/>
            <pc:sldMk cId="1736083637" sldId="324"/>
            <ac:spMk id="2" creationId="{3D71EF42-E202-2D00-81BB-F61B04427EED}"/>
          </ac:spMkLst>
        </pc:spChg>
        <pc:spChg chg="del">
          <ac:chgData name="Williams, Grant Stuart" userId="f6ad34c1-fb10-452f-ae50-8e7debb26ea5" providerId="ADAL" clId="{24E30CBC-52D7-43AD-8C77-663D9539EFD9}" dt="2022-10-07T04:32:52.619" v="22685"/>
          <ac:spMkLst>
            <pc:docMk/>
            <pc:sldMk cId="1736083637" sldId="324"/>
            <ac:spMk id="3" creationId="{7F44BD27-CDC3-F796-B320-EA10AD31C41B}"/>
          </ac:spMkLst>
        </pc:spChg>
        <pc:picChg chg="add mod">
          <ac:chgData name="Williams, Grant Stuart" userId="f6ad34c1-fb10-452f-ae50-8e7debb26ea5" providerId="ADAL" clId="{24E30CBC-52D7-43AD-8C77-663D9539EFD9}" dt="2022-10-07T04:33:09.368" v="22790" actId="1076"/>
          <ac:picMkLst>
            <pc:docMk/>
            <pc:sldMk cId="1736083637" sldId="324"/>
            <ac:picMk id="5" creationId="{151B92F3-2696-1D1D-B450-3DA553A28787}"/>
          </ac:picMkLst>
        </pc:picChg>
      </pc:sldChg>
      <pc:sldChg chg="modSp new del mod">
        <pc:chgData name="Williams, Grant Stuart" userId="f6ad34c1-fb10-452f-ae50-8e7debb26ea5" providerId="ADAL" clId="{24E30CBC-52D7-43AD-8C77-663D9539EFD9}" dt="2022-10-11T22:00:57.332" v="24619" actId="47"/>
        <pc:sldMkLst>
          <pc:docMk/>
          <pc:sldMk cId="1848836681" sldId="325"/>
        </pc:sldMkLst>
        <pc:spChg chg="mod">
          <ac:chgData name="Williams, Grant Stuart" userId="f6ad34c1-fb10-452f-ae50-8e7debb26ea5" providerId="ADAL" clId="{24E30CBC-52D7-43AD-8C77-663D9539EFD9}" dt="2022-10-07T04:33:52.082" v="22888" actId="20577"/>
          <ac:spMkLst>
            <pc:docMk/>
            <pc:sldMk cId="1848836681" sldId="325"/>
            <ac:spMk id="2" creationId="{0C9DD427-BDE0-F473-09C0-24C1EC2D5BB4}"/>
          </ac:spMkLst>
        </pc:spChg>
        <pc:spChg chg="mod">
          <ac:chgData name="Williams, Grant Stuart" userId="f6ad34c1-fb10-452f-ae50-8e7debb26ea5" providerId="ADAL" clId="{24E30CBC-52D7-43AD-8C77-663D9539EFD9}" dt="2022-10-07T04:35:11.441" v="23200" actId="20577"/>
          <ac:spMkLst>
            <pc:docMk/>
            <pc:sldMk cId="1848836681" sldId="325"/>
            <ac:spMk id="3" creationId="{5B7D3B28-C07A-55DE-7F09-C11A86C3B169}"/>
          </ac:spMkLst>
        </pc:spChg>
      </pc:sldChg>
      <pc:sldChg chg="modSp new del mod">
        <pc:chgData name="Williams, Grant Stuart" userId="f6ad34c1-fb10-452f-ae50-8e7debb26ea5" providerId="ADAL" clId="{24E30CBC-52D7-43AD-8C77-663D9539EFD9}" dt="2022-10-11T22:00:57.332" v="24619" actId="47"/>
        <pc:sldMkLst>
          <pc:docMk/>
          <pc:sldMk cId="2196409398" sldId="326"/>
        </pc:sldMkLst>
        <pc:spChg chg="mod">
          <ac:chgData name="Williams, Grant Stuart" userId="f6ad34c1-fb10-452f-ae50-8e7debb26ea5" providerId="ADAL" clId="{24E30CBC-52D7-43AD-8C77-663D9539EFD9}" dt="2022-10-07T04:35:34.450" v="23221" actId="20577"/>
          <ac:spMkLst>
            <pc:docMk/>
            <pc:sldMk cId="2196409398" sldId="326"/>
            <ac:spMk id="2" creationId="{13D4F7E5-45C7-D42F-9A1F-CDD79D565A05}"/>
          </ac:spMkLst>
        </pc:spChg>
        <pc:spChg chg="mod">
          <ac:chgData name="Williams, Grant Stuart" userId="f6ad34c1-fb10-452f-ae50-8e7debb26ea5" providerId="ADAL" clId="{24E30CBC-52D7-43AD-8C77-663D9539EFD9}" dt="2022-10-07T04:36:45.762" v="23562" actId="20577"/>
          <ac:spMkLst>
            <pc:docMk/>
            <pc:sldMk cId="2196409398" sldId="326"/>
            <ac:spMk id="3" creationId="{3D9EDAA2-4025-EEBF-0A32-B704121EAD8C}"/>
          </ac:spMkLst>
        </pc:spChg>
      </pc:sldChg>
      <pc:sldChg chg="modSp new del mod">
        <pc:chgData name="Williams, Grant Stuart" userId="f6ad34c1-fb10-452f-ae50-8e7debb26ea5" providerId="ADAL" clId="{24E30CBC-52D7-43AD-8C77-663D9539EFD9}" dt="2022-10-07T04:37:28.354" v="23598" actId="47"/>
        <pc:sldMkLst>
          <pc:docMk/>
          <pc:sldMk cId="2441214574" sldId="327"/>
        </pc:sldMkLst>
        <pc:spChg chg="mod">
          <ac:chgData name="Williams, Grant Stuart" userId="f6ad34c1-fb10-452f-ae50-8e7debb26ea5" providerId="ADAL" clId="{24E30CBC-52D7-43AD-8C77-663D9539EFD9}" dt="2022-10-07T04:36:59.345" v="23597" actId="20577"/>
          <ac:spMkLst>
            <pc:docMk/>
            <pc:sldMk cId="2441214574" sldId="327"/>
            <ac:spMk id="2" creationId="{87EEFE69-2B89-F175-0AC8-FEDE3C726012}"/>
          </ac:spMkLst>
        </pc:spChg>
      </pc:sldChg>
      <pc:sldChg chg="addSp delSp modSp new del mod setBg">
        <pc:chgData name="Williams, Grant Stuart" userId="f6ad34c1-fb10-452f-ae50-8e7debb26ea5" providerId="ADAL" clId="{24E30CBC-52D7-43AD-8C77-663D9539EFD9}" dt="2022-10-11T22:00:57.332" v="24619" actId="47"/>
        <pc:sldMkLst>
          <pc:docMk/>
          <pc:sldMk cId="3072770860" sldId="327"/>
        </pc:sldMkLst>
        <pc:spChg chg="mod">
          <ac:chgData name="Williams, Grant Stuart" userId="f6ad34c1-fb10-452f-ae50-8e7debb26ea5" providerId="ADAL" clId="{24E30CBC-52D7-43AD-8C77-663D9539EFD9}" dt="2022-10-07T17:26:06.810" v="23658" actId="26606"/>
          <ac:spMkLst>
            <pc:docMk/>
            <pc:sldMk cId="3072770860" sldId="327"/>
            <ac:spMk id="2" creationId="{04086F46-051D-8AD5-BDCB-898701B44F58}"/>
          </ac:spMkLst>
        </pc:spChg>
        <pc:spChg chg="add del">
          <ac:chgData name="Williams, Grant Stuart" userId="f6ad34c1-fb10-452f-ae50-8e7debb26ea5" providerId="ADAL" clId="{24E30CBC-52D7-43AD-8C77-663D9539EFD9}" dt="2022-10-07T17:26:06.810" v="23658" actId="26606"/>
          <ac:spMkLst>
            <pc:docMk/>
            <pc:sldMk cId="3072770860" sldId="327"/>
            <ac:spMk id="3" creationId="{7BD61F3B-CE24-49EA-BC06-E1B7FC5D5720}"/>
          </ac:spMkLst>
        </pc:spChg>
        <pc:spChg chg="add del">
          <ac:chgData name="Williams, Grant Stuart" userId="f6ad34c1-fb10-452f-ae50-8e7debb26ea5" providerId="ADAL" clId="{24E30CBC-52D7-43AD-8C77-663D9539EFD9}" dt="2022-10-07T17:26:06.794" v="23657" actId="26606"/>
          <ac:spMkLst>
            <pc:docMk/>
            <pc:sldMk cId="3072770860" sldId="327"/>
            <ac:spMk id="10" creationId="{A3363022-C969-41E9-8EB2-E4C94908C1FA}"/>
          </ac:spMkLst>
        </pc:spChg>
        <pc:spChg chg="add del">
          <ac:chgData name="Williams, Grant Stuart" userId="f6ad34c1-fb10-452f-ae50-8e7debb26ea5" providerId="ADAL" clId="{24E30CBC-52D7-43AD-8C77-663D9539EFD9}" dt="2022-10-07T17:26:06.794" v="23657" actId="26606"/>
          <ac:spMkLst>
            <pc:docMk/>
            <pc:sldMk cId="3072770860" sldId="327"/>
            <ac:spMk id="12" creationId="{8D1AD6B3-BE88-4CEB-BA17-790657CC4729}"/>
          </ac:spMkLst>
        </pc:spChg>
        <pc:spChg chg="add">
          <ac:chgData name="Williams, Grant Stuart" userId="f6ad34c1-fb10-452f-ae50-8e7debb26ea5" providerId="ADAL" clId="{24E30CBC-52D7-43AD-8C77-663D9539EFD9}" dt="2022-10-07T17:26:06.810" v="23658" actId="26606"/>
          <ac:spMkLst>
            <pc:docMk/>
            <pc:sldMk cId="3072770860" sldId="327"/>
            <ac:spMk id="19" creationId="{A3363022-C969-41E9-8EB2-E4C94908C1FA}"/>
          </ac:spMkLst>
        </pc:spChg>
        <pc:spChg chg="add">
          <ac:chgData name="Williams, Grant Stuart" userId="f6ad34c1-fb10-452f-ae50-8e7debb26ea5" providerId="ADAL" clId="{24E30CBC-52D7-43AD-8C77-663D9539EFD9}" dt="2022-10-07T17:26:06.810" v="23658" actId="26606"/>
          <ac:spMkLst>
            <pc:docMk/>
            <pc:sldMk cId="3072770860" sldId="327"/>
            <ac:spMk id="20" creationId="{8D1AD6B3-BE88-4CEB-BA17-790657CC4729}"/>
          </ac:spMkLst>
        </pc:spChg>
        <pc:grpChg chg="add del">
          <ac:chgData name="Williams, Grant Stuart" userId="f6ad34c1-fb10-452f-ae50-8e7debb26ea5" providerId="ADAL" clId="{24E30CBC-52D7-43AD-8C77-663D9539EFD9}" dt="2022-10-07T17:26:06.794" v="23657" actId="26606"/>
          <ac:grpSpMkLst>
            <pc:docMk/>
            <pc:sldMk cId="3072770860" sldId="327"/>
            <ac:grpSpMk id="14" creationId="{89D1390B-7E13-4B4F-9CB2-391063412E54}"/>
          </ac:grpSpMkLst>
        </pc:grpChg>
        <pc:grpChg chg="add">
          <ac:chgData name="Williams, Grant Stuart" userId="f6ad34c1-fb10-452f-ae50-8e7debb26ea5" providerId="ADAL" clId="{24E30CBC-52D7-43AD-8C77-663D9539EFD9}" dt="2022-10-07T17:26:06.810" v="23658" actId="26606"/>
          <ac:grpSpMkLst>
            <pc:docMk/>
            <pc:sldMk cId="3072770860" sldId="327"/>
            <ac:grpSpMk id="22" creationId="{89D1390B-7E13-4B4F-9CB2-391063412E54}"/>
          </ac:grpSpMkLst>
        </pc:grpChg>
        <pc:picChg chg="add del">
          <ac:chgData name="Williams, Grant Stuart" userId="f6ad34c1-fb10-452f-ae50-8e7debb26ea5" providerId="ADAL" clId="{24E30CBC-52D7-43AD-8C77-663D9539EFD9}" dt="2022-10-07T17:26:06.794" v="23657" actId="26606"/>
          <ac:picMkLst>
            <pc:docMk/>
            <pc:sldMk cId="3072770860" sldId="327"/>
            <ac:picMk id="7" creationId="{6344706A-996C-3C1A-1DCC-F5A0AE6D6EB7}"/>
          </ac:picMkLst>
        </pc:picChg>
        <pc:picChg chg="add">
          <ac:chgData name="Williams, Grant Stuart" userId="f6ad34c1-fb10-452f-ae50-8e7debb26ea5" providerId="ADAL" clId="{24E30CBC-52D7-43AD-8C77-663D9539EFD9}" dt="2022-10-07T17:26:06.810" v="23658" actId="26606"/>
          <ac:picMkLst>
            <pc:docMk/>
            <pc:sldMk cId="3072770860" sldId="327"/>
            <ac:picMk id="21" creationId="{BD978523-4DB2-2345-68B8-0A5F0D4ED4A3}"/>
          </ac:picMkLst>
        </pc:picChg>
      </pc:sldChg>
      <pc:sldChg chg="new del">
        <pc:chgData name="Williams, Grant Stuart" userId="f6ad34c1-fb10-452f-ae50-8e7debb26ea5" providerId="ADAL" clId="{24E30CBC-52D7-43AD-8C77-663D9539EFD9}" dt="2022-10-07T18:15:46.002" v="23660" actId="2696"/>
        <pc:sldMkLst>
          <pc:docMk/>
          <pc:sldMk cId="887263024" sldId="328"/>
        </pc:sldMkLst>
      </pc:sldChg>
      <pc:sldChg chg="addSp modSp new del mod">
        <pc:chgData name="Williams, Grant Stuart" userId="f6ad34c1-fb10-452f-ae50-8e7debb26ea5" providerId="ADAL" clId="{24E30CBC-52D7-43AD-8C77-663D9539EFD9}" dt="2022-10-11T22:00:57.332" v="24619" actId="47"/>
        <pc:sldMkLst>
          <pc:docMk/>
          <pc:sldMk cId="3176363402" sldId="328"/>
        </pc:sldMkLst>
        <pc:spChg chg="mod">
          <ac:chgData name="Williams, Grant Stuart" userId="f6ad34c1-fb10-452f-ae50-8e7debb26ea5" providerId="ADAL" clId="{24E30CBC-52D7-43AD-8C77-663D9539EFD9}" dt="2022-10-07T20:11:41.034" v="23687" actId="20577"/>
          <ac:spMkLst>
            <pc:docMk/>
            <pc:sldMk cId="3176363402" sldId="328"/>
            <ac:spMk id="2" creationId="{8172E6FD-B10F-F151-96B0-283125233B15}"/>
          </ac:spMkLst>
        </pc:spChg>
        <pc:spChg chg="mod">
          <ac:chgData name="Williams, Grant Stuart" userId="f6ad34c1-fb10-452f-ae50-8e7debb26ea5" providerId="ADAL" clId="{24E30CBC-52D7-43AD-8C77-663D9539EFD9}" dt="2022-10-07T20:12:04.567" v="23815" actId="20577"/>
          <ac:spMkLst>
            <pc:docMk/>
            <pc:sldMk cId="3176363402" sldId="328"/>
            <ac:spMk id="3" creationId="{7ADD60FF-43BE-671C-6DA0-4AEABFF7A3F7}"/>
          </ac:spMkLst>
        </pc:spChg>
        <pc:spChg chg="add mod">
          <ac:chgData name="Williams, Grant Stuart" userId="f6ad34c1-fb10-452f-ae50-8e7debb26ea5" providerId="ADAL" clId="{24E30CBC-52D7-43AD-8C77-663D9539EFD9}" dt="2022-10-07T20:12:30.787" v="23826" actId="1076"/>
          <ac:spMkLst>
            <pc:docMk/>
            <pc:sldMk cId="3176363402" sldId="328"/>
            <ac:spMk id="7" creationId="{8CFDCF9D-7F4A-BB16-B80D-DCB39202FE6D}"/>
          </ac:spMkLst>
        </pc:spChg>
        <pc:picChg chg="add mod">
          <ac:chgData name="Williams, Grant Stuart" userId="f6ad34c1-fb10-452f-ae50-8e7debb26ea5" providerId="ADAL" clId="{24E30CBC-52D7-43AD-8C77-663D9539EFD9}" dt="2022-10-07T20:12:49.574" v="23976" actId="962"/>
          <ac:picMkLst>
            <pc:docMk/>
            <pc:sldMk cId="3176363402" sldId="328"/>
            <ac:picMk id="5" creationId="{E54774D1-FEBB-D505-3002-0AFA8FF3B7E3}"/>
          </ac:picMkLst>
        </pc:picChg>
      </pc:sldChg>
    </pc:docChg>
  </pc:docChgLst>
  <pc:docChgLst>
    <pc:chgData name="Grant Williams" userId="f6ad34c1-fb10-452f-ae50-8e7debb26ea5" providerId="ADAL" clId="{24E30CBC-52D7-43AD-8C77-663D9539EFD9}"/>
    <pc:docChg chg="undo custSel addSld delSld modSld sldOrd">
      <pc:chgData name="Grant Williams" userId="f6ad34c1-fb10-452f-ae50-8e7debb26ea5" providerId="ADAL" clId="{24E30CBC-52D7-43AD-8C77-663D9539EFD9}" dt="2022-10-18T23:10:44.439" v="28865" actId="20577"/>
      <pc:docMkLst>
        <pc:docMk/>
      </pc:docMkLst>
      <pc:sldChg chg="addSp modSp mod">
        <pc:chgData name="Grant Williams" userId="f6ad34c1-fb10-452f-ae50-8e7debb26ea5" providerId="ADAL" clId="{24E30CBC-52D7-43AD-8C77-663D9539EFD9}" dt="2022-10-14T21:06:46.193" v="376" actId="20577"/>
        <pc:sldMkLst>
          <pc:docMk/>
          <pc:sldMk cId="501698087" sldId="267"/>
        </pc:sldMkLst>
        <pc:spChg chg="mod">
          <ac:chgData name="Grant Williams" userId="f6ad34c1-fb10-452f-ae50-8e7debb26ea5" providerId="ADAL" clId="{24E30CBC-52D7-43AD-8C77-663D9539EFD9}" dt="2022-10-14T20:02:32.192" v="265" actId="14100"/>
          <ac:spMkLst>
            <pc:docMk/>
            <pc:sldMk cId="501698087" sldId="267"/>
            <ac:spMk id="3" creationId="{64774725-4323-819F-407F-2DD99532C4AB}"/>
          </ac:spMkLst>
        </pc:spChg>
        <pc:graphicFrameChg chg="add mod modGraphic">
          <ac:chgData name="Grant Williams" userId="f6ad34c1-fb10-452f-ae50-8e7debb26ea5" providerId="ADAL" clId="{24E30CBC-52D7-43AD-8C77-663D9539EFD9}" dt="2022-10-14T21:06:46.193" v="376" actId="20577"/>
          <ac:graphicFrameMkLst>
            <pc:docMk/>
            <pc:sldMk cId="501698087" sldId="267"/>
            <ac:graphicFrameMk id="4" creationId="{7F16801B-F5C3-3970-8759-416F35410D85}"/>
          </ac:graphicFrameMkLst>
        </pc:graphicFrameChg>
      </pc:sldChg>
      <pc:sldChg chg="modSp mod">
        <pc:chgData name="Grant Williams" userId="f6ad34c1-fb10-452f-ae50-8e7debb26ea5" providerId="ADAL" clId="{24E30CBC-52D7-43AD-8C77-663D9539EFD9}" dt="2022-10-18T17:09:56.955" v="12266" actId="20577"/>
        <pc:sldMkLst>
          <pc:docMk/>
          <pc:sldMk cId="411317997" sldId="268"/>
        </pc:sldMkLst>
        <pc:spChg chg="mod">
          <ac:chgData name="Grant Williams" userId="f6ad34c1-fb10-452f-ae50-8e7debb26ea5" providerId="ADAL" clId="{24E30CBC-52D7-43AD-8C77-663D9539EFD9}" dt="2022-10-18T17:09:56.955" v="12266" actId="20577"/>
          <ac:spMkLst>
            <pc:docMk/>
            <pc:sldMk cId="411317997" sldId="268"/>
            <ac:spMk id="3" creationId="{9E3AE5BF-B999-0453-F5A4-30D74AD51652}"/>
          </ac:spMkLst>
        </pc:spChg>
      </pc:sldChg>
      <pc:sldChg chg="modSp mod modAnim">
        <pc:chgData name="Grant Williams" userId="f6ad34c1-fb10-452f-ae50-8e7debb26ea5" providerId="ADAL" clId="{24E30CBC-52D7-43AD-8C77-663D9539EFD9}" dt="2022-10-18T19:13:35.981" v="13360" actId="20577"/>
        <pc:sldMkLst>
          <pc:docMk/>
          <pc:sldMk cId="1848019497" sldId="269"/>
        </pc:sldMkLst>
        <pc:spChg chg="mod">
          <ac:chgData name="Grant Williams" userId="f6ad34c1-fb10-452f-ae50-8e7debb26ea5" providerId="ADAL" clId="{24E30CBC-52D7-43AD-8C77-663D9539EFD9}" dt="2022-10-18T19:03:48.645" v="12758" actId="20577"/>
          <ac:spMkLst>
            <pc:docMk/>
            <pc:sldMk cId="1848019497" sldId="269"/>
            <ac:spMk id="2" creationId="{5687DEBA-201D-10EE-3615-D2632758300B}"/>
          </ac:spMkLst>
        </pc:spChg>
        <pc:spChg chg="mod">
          <ac:chgData name="Grant Williams" userId="f6ad34c1-fb10-452f-ae50-8e7debb26ea5" providerId="ADAL" clId="{24E30CBC-52D7-43AD-8C77-663D9539EFD9}" dt="2022-10-18T19:13:35.981" v="13360" actId="20577"/>
          <ac:spMkLst>
            <pc:docMk/>
            <pc:sldMk cId="1848019497" sldId="269"/>
            <ac:spMk id="3" creationId="{16EF27EA-A4D4-F79C-6183-F8FC5000678A}"/>
          </ac:spMkLst>
        </pc:spChg>
      </pc:sldChg>
      <pc:sldChg chg="modSp mod">
        <pc:chgData name="Grant Williams" userId="f6ad34c1-fb10-452f-ae50-8e7debb26ea5" providerId="ADAL" clId="{24E30CBC-52D7-43AD-8C77-663D9539EFD9}" dt="2022-10-18T19:32:54.756" v="14057" actId="20577"/>
        <pc:sldMkLst>
          <pc:docMk/>
          <pc:sldMk cId="1401530475" sldId="270"/>
        </pc:sldMkLst>
        <pc:spChg chg="mod">
          <ac:chgData name="Grant Williams" userId="f6ad34c1-fb10-452f-ae50-8e7debb26ea5" providerId="ADAL" clId="{24E30CBC-52D7-43AD-8C77-663D9539EFD9}" dt="2022-10-18T19:32:54.756" v="14057" actId="20577"/>
          <ac:spMkLst>
            <pc:docMk/>
            <pc:sldMk cId="1401530475" sldId="270"/>
            <ac:spMk id="3" creationId="{D6562B6B-518A-7CAF-B34C-E01B98BB1E52}"/>
          </ac:spMkLst>
        </pc:spChg>
      </pc:sldChg>
      <pc:sldChg chg="modSp new mod">
        <pc:chgData name="Grant Williams" userId="f6ad34c1-fb10-452f-ae50-8e7debb26ea5" providerId="ADAL" clId="{24E30CBC-52D7-43AD-8C77-663D9539EFD9}" dt="2022-10-14T21:19:36.628" v="625" actId="20577"/>
        <pc:sldMkLst>
          <pc:docMk/>
          <pc:sldMk cId="922885566" sldId="272"/>
        </pc:sldMkLst>
        <pc:spChg chg="mod">
          <ac:chgData name="Grant Williams" userId="f6ad34c1-fb10-452f-ae50-8e7debb26ea5" providerId="ADAL" clId="{24E30CBC-52D7-43AD-8C77-663D9539EFD9}" dt="2022-10-14T21:17:58.050" v="407" actId="20577"/>
          <ac:spMkLst>
            <pc:docMk/>
            <pc:sldMk cId="922885566" sldId="272"/>
            <ac:spMk id="2" creationId="{07E71C88-6DD1-7DE2-C02F-7C1EE5245594}"/>
          </ac:spMkLst>
        </pc:spChg>
        <pc:spChg chg="mod">
          <ac:chgData name="Grant Williams" userId="f6ad34c1-fb10-452f-ae50-8e7debb26ea5" providerId="ADAL" clId="{24E30CBC-52D7-43AD-8C77-663D9539EFD9}" dt="2022-10-14T21:19:36.628" v="625" actId="20577"/>
          <ac:spMkLst>
            <pc:docMk/>
            <pc:sldMk cId="922885566" sldId="272"/>
            <ac:spMk id="3" creationId="{CC582DD3-030F-AF9E-86C6-6F41D996D018}"/>
          </ac:spMkLst>
        </pc:spChg>
      </pc:sldChg>
      <pc:sldChg chg="modSp new mod">
        <pc:chgData name="Grant Williams" userId="f6ad34c1-fb10-452f-ae50-8e7debb26ea5" providerId="ADAL" clId="{24E30CBC-52D7-43AD-8C77-663D9539EFD9}" dt="2022-10-14T21:47:23.154" v="1435" actId="20577"/>
        <pc:sldMkLst>
          <pc:docMk/>
          <pc:sldMk cId="3314466973" sldId="273"/>
        </pc:sldMkLst>
        <pc:spChg chg="mod">
          <ac:chgData name="Grant Williams" userId="f6ad34c1-fb10-452f-ae50-8e7debb26ea5" providerId="ADAL" clId="{24E30CBC-52D7-43AD-8C77-663D9539EFD9}" dt="2022-10-14T21:19:42.644" v="637" actId="20577"/>
          <ac:spMkLst>
            <pc:docMk/>
            <pc:sldMk cId="3314466973" sldId="273"/>
            <ac:spMk id="2" creationId="{91755C1B-0113-1CB6-913F-CDEBC39C2E73}"/>
          </ac:spMkLst>
        </pc:spChg>
        <pc:spChg chg="mod">
          <ac:chgData name="Grant Williams" userId="f6ad34c1-fb10-452f-ae50-8e7debb26ea5" providerId="ADAL" clId="{24E30CBC-52D7-43AD-8C77-663D9539EFD9}" dt="2022-10-14T21:47:23.154" v="1435" actId="20577"/>
          <ac:spMkLst>
            <pc:docMk/>
            <pc:sldMk cId="3314466973" sldId="273"/>
            <ac:spMk id="3" creationId="{5914756D-52D8-0DA9-5146-94A437437741}"/>
          </ac:spMkLst>
        </pc:spChg>
      </pc:sldChg>
      <pc:sldChg chg="modSp new mod">
        <pc:chgData name="Grant Williams" userId="f6ad34c1-fb10-452f-ae50-8e7debb26ea5" providerId="ADAL" clId="{24E30CBC-52D7-43AD-8C77-663D9539EFD9}" dt="2022-10-14T21:44:43.599" v="1245" actId="20577"/>
        <pc:sldMkLst>
          <pc:docMk/>
          <pc:sldMk cId="1567176527" sldId="274"/>
        </pc:sldMkLst>
        <pc:spChg chg="mod">
          <ac:chgData name="Grant Williams" userId="f6ad34c1-fb10-452f-ae50-8e7debb26ea5" providerId="ADAL" clId="{24E30CBC-52D7-43AD-8C77-663D9539EFD9}" dt="2022-10-14T21:43:46.749" v="1132" actId="20577"/>
          <ac:spMkLst>
            <pc:docMk/>
            <pc:sldMk cId="1567176527" sldId="274"/>
            <ac:spMk id="2" creationId="{C221DDD9-E4FA-62AE-1E62-DBA4CBA1FA10}"/>
          </ac:spMkLst>
        </pc:spChg>
        <pc:spChg chg="mod">
          <ac:chgData name="Grant Williams" userId="f6ad34c1-fb10-452f-ae50-8e7debb26ea5" providerId="ADAL" clId="{24E30CBC-52D7-43AD-8C77-663D9539EFD9}" dt="2022-10-14T21:44:43.599" v="1245" actId="20577"/>
          <ac:spMkLst>
            <pc:docMk/>
            <pc:sldMk cId="1567176527" sldId="274"/>
            <ac:spMk id="3" creationId="{3CF480F2-8ADD-70C8-7839-FE9ACEC48AE6}"/>
          </ac:spMkLst>
        </pc:spChg>
      </pc:sldChg>
      <pc:sldChg chg="addSp modSp new mod">
        <pc:chgData name="Grant Williams" userId="f6ad34c1-fb10-452f-ae50-8e7debb26ea5" providerId="ADAL" clId="{24E30CBC-52D7-43AD-8C77-663D9539EFD9}" dt="2022-10-14T21:46:32.728" v="1349" actId="20577"/>
        <pc:sldMkLst>
          <pc:docMk/>
          <pc:sldMk cId="1439647481" sldId="275"/>
        </pc:sldMkLst>
        <pc:spChg chg="mod">
          <ac:chgData name="Grant Williams" userId="f6ad34c1-fb10-452f-ae50-8e7debb26ea5" providerId="ADAL" clId="{24E30CBC-52D7-43AD-8C77-663D9539EFD9}" dt="2022-10-14T21:44:51.237" v="1256" actId="20577"/>
          <ac:spMkLst>
            <pc:docMk/>
            <pc:sldMk cId="1439647481" sldId="275"/>
            <ac:spMk id="2" creationId="{BCF9C4FF-53C9-497C-2FEC-99D038EB6C8D}"/>
          </ac:spMkLst>
        </pc:spChg>
        <pc:spChg chg="mod">
          <ac:chgData name="Grant Williams" userId="f6ad34c1-fb10-452f-ae50-8e7debb26ea5" providerId="ADAL" clId="{24E30CBC-52D7-43AD-8C77-663D9539EFD9}" dt="2022-10-14T21:46:32.728" v="1349" actId="20577"/>
          <ac:spMkLst>
            <pc:docMk/>
            <pc:sldMk cId="1439647481" sldId="275"/>
            <ac:spMk id="3" creationId="{CCFBA9FD-2E48-2FB6-2928-935D5F6904ED}"/>
          </ac:spMkLst>
        </pc:spChg>
        <pc:graphicFrameChg chg="add mod modGraphic">
          <ac:chgData name="Grant Williams" userId="f6ad34c1-fb10-452f-ae50-8e7debb26ea5" providerId="ADAL" clId="{24E30CBC-52D7-43AD-8C77-663D9539EFD9}" dt="2022-10-14T21:45:14.741" v="1293" actId="20577"/>
          <ac:graphicFrameMkLst>
            <pc:docMk/>
            <pc:sldMk cId="1439647481" sldId="275"/>
            <ac:graphicFrameMk id="4" creationId="{DD70C6B3-2FC9-7A6B-14D9-035F2F591012}"/>
          </ac:graphicFrameMkLst>
        </pc:graphicFrameChg>
      </pc:sldChg>
      <pc:sldChg chg="addSp delSp modSp new mod">
        <pc:chgData name="Grant Williams" userId="f6ad34c1-fb10-452f-ae50-8e7debb26ea5" providerId="ADAL" clId="{24E30CBC-52D7-43AD-8C77-663D9539EFD9}" dt="2022-10-14T22:47:08.231" v="1975" actId="20577"/>
        <pc:sldMkLst>
          <pc:docMk/>
          <pc:sldMk cId="38275515" sldId="277"/>
        </pc:sldMkLst>
        <pc:spChg chg="mod">
          <ac:chgData name="Grant Williams" userId="f6ad34c1-fb10-452f-ae50-8e7debb26ea5" providerId="ADAL" clId="{24E30CBC-52D7-43AD-8C77-663D9539EFD9}" dt="2022-10-14T21:46:52.525" v="1371" actId="20577"/>
          <ac:spMkLst>
            <pc:docMk/>
            <pc:sldMk cId="38275515" sldId="277"/>
            <ac:spMk id="2" creationId="{1E45AD85-C9E5-1A8C-7B68-2C16A29E2B5A}"/>
          </ac:spMkLst>
        </pc:spChg>
        <pc:spChg chg="mod">
          <ac:chgData name="Grant Williams" userId="f6ad34c1-fb10-452f-ae50-8e7debb26ea5" providerId="ADAL" clId="{24E30CBC-52D7-43AD-8C77-663D9539EFD9}" dt="2022-10-14T22:47:08.231" v="1975" actId="20577"/>
          <ac:spMkLst>
            <pc:docMk/>
            <pc:sldMk cId="38275515" sldId="277"/>
            <ac:spMk id="3" creationId="{2B92A089-FC18-D61C-EAFD-A78014A0C34D}"/>
          </ac:spMkLst>
        </pc:spChg>
        <pc:spChg chg="add del">
          <ac:chgData name="Grant Williams" userId="f6ad34c1-fb10-452f-ae50-8e7debb26ea5" providerId="ADAL" clId="{24E30CBC-52D7-43AD-8C77-663D9539EFD9}" dt="2022-10-14T22:15:35.543" v="1760"/>
          <ac:spMkLst>
            <pc:docMk/>
            <pc:sldMk cId="38275515" sldId="277"/>
            <ac:spMk id="4" creationId="{29EBE61A-5CC7-7BCF-C45D-B95604963CB2}"/>
          </ac:spMkLst>
        </pc:spChg>
      </pc:sldChg>
      <pc:sldChg chg="addSp delSp modSp new mod">
        <pc:chgData name="Grant Williams" userId="f6ad34c1-fb10-452f-ae50-8e7debb26ea5" providerId="ADAL" clId="{24E30CBC-52D7-43AD-8C77-663D9539EFD9}" dt="2022-10-14T23:07:20.907" v="2277" actId="1076"/>
        <pc:sldMkLst>
          <pc:docMk/>
          <pc:sldMk cId="1226793975" sldId="278"/>
        </pc:sldMkLst>
        <pc:spChg chg="mod">
          <ac:chgData name="Grant Williams" userId="f6ad34c1-fb10-452f-ae50-8e7debb26ea5" providerId="ADAL" clId="{24E30CBC-52D7-43AD-8C77-663D9539EFD9}" dt="2022-10-14T22:17:29.029" v="1970" actId="20577"/>
          <ac:spMkLst>
            <pc:docMk/>
            <pc:sldMk cId="1226793975" sldId="278"/>
            <ac:spMk id="2" creationId="{4DA0C9D2-E6A3-5936-FA60-7F07477A874F}"/>
          </ac:spMkLst>
        </pc:spChg>
        <pc:spChg chg="mod">
          <ac:chgData name="Grant Williams" userId="f6ad34c1-fb10-452f-ae50-8e7debb26ea5" providerId="ADAL" clId="{24E30CBC-52D7-43AD-8C77-663D9539EFD9}" dt="2022-10-14T23:06:08.784" v="2251" actId="1076"/>
          <ac:spMkLst>
            <pc:docMk/>
            <pc:sldMk cId="1226793975" sldId="278"/>
            <ac:spMk id="3" creationId="{F14A5709-5D85-2AF4-EF6E-EA324B961DA2}"/>
          </ac:spMkLst>
        </pc:spChg>
        <pc:spChg chg="add mod">
          <ac:chgData name="Grant Williams" userId="f6ad34c1-fb10-452f-ae50-8e7debb26ea5" providerId="ADAL" clId="{24E30CBC-52D7-43AD-8C77-663D9539EFD9}" dt="2022-10-14T23:07:09.415" v="2271" actId="1076"/>
          <ac:spMkLst>
            <pc:docMk/>
            <pc:sldMk cId="1226793975" sldId="278"/>
            <ac:spMk id="4" creationId="{0C4011A6-F913-C8B0-F060-2928E8FB8161}"/>
          </ac:spMkLst>
        </pc:spChg>
        <pc:spChg chg="add mod">
          <ac:chgData name="Grant Williams" userId="f6ad34c1-fb10-452f-ae50-8e7debb26ea5" providerId="ADAL" clId="{24E30CBC-52D7-43AD-8C77-663D9539EFD9}" dt="2022-10-14T23:07:07.581" v="2270" actId="1076"/>
          <ac:spMkLst>
            <pc:docMk/>
            <pc:sldMk cId="1226793975" sldId="278"/>
            <ac:spMk id="5" creationId="{06219AEA-F3B2-1C2F-DC20-F6FC6074097A}"/>
          </ac:spMkLst>
        </pc:spChg>
        <pc:spChg chg="add mod">
          <ac:chgData name="Grant Williams" userId="f6ad34c1-fb10-452f-ae50-8e7debb26ea5" providerId="ADAL" clId="{24E30CBC-52D7-43AD-8C77-663D9539EFD9}" dt="2022-10-14T23:07:10.766" v="2272" actId="1076"/>
          <ac:spMkLst>
            <pc:docMk/>
            <pc:sldMk cId="1226793975" sldId="278"/>
            <ac:spMk id="6" creationId="{C710E76B-4789-69DB-ADDB-F64D99C106A3}"/>
          </ac:spMkLst>
        </pc:spChg>
        <pc:spChg chg="add mod">
          <ac:chgData name="Grant Williams" userId="f6ad34c1-fb10-452f-ae50-8e7debb26ea5" providerId="ADAL" clId="{24E30CBC-52D7-43AD-8C77-663D9539EFD9}" dt="2022-10-14T23:06:59.649" v="2268" actId="1076"/>
          <ac:spMkLst>
            <pc:docMk/>
            <pc:sldMk cId="1226793975" sldId="278"/>
            <ac:spMk id="7" creationId="{FF76E9FC-97A7-9FBA-F372-11493B6EBFBA}"/>
          </ac:spMkLst>
        </pc:spChg>
        <pc:spChg chg="add mod">
          <ac:chgData name="Grant Williams" userId="f6ad34c1-fb10-452f-ae50-8e7debb26ea5" providerId="ADAL" clId="{24E30CBC-52D7-43AD-8C77-663D9539EFD9}" dt="2022-10-14T23:07:02.129" v="2269" actId="1076"/>
          <ac:spMkLst>
            <pc:docMk/>
            <pc:sldMk cId="1226793975" sldId="278"/>
            <ac:spMk id="8" creationId="{E47D9402-4F64-987D-3814-414BE3D32438}"/>
          </ac:spMkLst>
        </pc:spChg>
        <pc:spChg chg="add del mod">
          <ac:chgData name="Grant Williams" userId="f6ad34c1-fb10-452f-ae50-8e7debb26ea5" providerId="ADAL" clId="{24E30CBC-52D7-43AD-8C77-663D9539EFD9}" dt="2022-10-14T23:06:18.396" v="2255" actId="478"/>
          <ac:spMkLst>
            <pc:docMk/>
            <pc:sldMk cId="1226793975" sldId="278"/>
            <ac:spMk id="9" creationId="{452B166E-C19A-54A6-A863-585F9BC6E9B8}"/>
          </ac:spMkLst>
        </pc:spChg>
        <pc:spChg chg="add del mod">
          <ac:chgData name="Grant Williams" userId="f6ad34c1-fb10-452f-ae50-8e7debb26ea5" providerId="ADAL" clId="{24E30CBC-52D7-43AD-8C77-663D9539EFD9}" dt="2022-10-14T23:06:18.396" v="2255" actId="478"/>
          <ac:spMkLst>
            <pc:docMk/>
            <pc:sldMk cId="1226793975" sldId="278"/>
            <ac:spMk id="10" creationId="{5181C001-3B2C-0DB1-70F1-04B825962DB3}"/>
          </ac:spMkLst>
        </pc:spChg>
        <pc:spChg chg="add del mod">
          <ac:chgData name="Grant Williams" userId="f6ad34c1-fb10-452f-ae50-8e7debb26ea5" providerId="ADAL" clId="{24E30CBC-52D7-43AD-8C77-663D9539EFD9}" dt="2022-10-14T23:06:18.396" v="2255" actId="478"/>
          <ac:spMkLst>
            <pc:docMk/>
            <pc:sldMk cId="1226793975" sldId="278"/>
            <ac:spMk id="11" creationId="{F6F75982-6D16-B3F6-7D2C-029FE4C9C6B5}"/>
          </ac:spMkLst>
        </pc:spChg>
        <pc:spChg chg="add del mod">
          <ac:chgData name="Grant Williams" userId="f6ad34c1-fb10-452f-ae50-8e7debb26ea5" providerId="ADAL" clId="{24E30CBC-52D7-43AD-8C77-663D9539EFD9}" dt="2022-10-14T23:06:18.396" v="2255" actId="478"/>
          <ac:spMkLst>
            <pc:docMk/>
            <pc:sldMk cId="1226793975" sldId="278"/>
            <ac:spMk id="12" creationId="{95292B29-AE95-22BA-7018-1F4A96F63531}"/>
          </ac:spMkLst>
        </pc:spChg>
        <pc:spChg chg="add del mod">
          <ac:chgData name="Grant Williams" userId="f6ad34c1-fb10-452f-ae50-8e7debb26ea5" providerId="ADAL" clId="{24E30CBC-52D7-43AD-8C77-663D9539EFD9}" dt="2022-10-14T23:06:18.396" v="2255" actId="478"/>
          <ac:spMkLst>
            <pc:docMk/>
            <pc:sldMk cId="1226793975" sldId="278"/>
            <ac:spMk id="13" creationId="{45DB2CA5-2F0C-5BBD-38C6-5DFB7A55723E}"/>
          </ac:spMkLst>
        </pc:spChg>
        <pc:spChg chg="add mod">
          <ac:chgData name="Grant Williams" userId="f6ad34c1-fb10-452f-ae50-8e7debb26ea5" providerId="ADAL" clId="{24E30CBC-52D7-43AD-8C77-663D9539EFD9}" dt="2022-10-14T23:07:15.331" v="2274" actId="1076"/>
          <ac:spMkLst>
            <pc:docMk/>
            <pc:sldMk cId="1226793975" sldId="278"/>
            <ac:spMk id="14" creationId="{50EAFC5C-1440-FB58-247C-B1EB508C63EE}"/>
          </ac:spMkLst>
        </pc:spChg>
        <pc:spChg chg="add mod">
          <ac:chgData name="Grant Williams" userId="f6ad34c1-fb10-452f-ae50-8e7debb26ea5" providerId="ADAL" clId="{24E30CBC-52D7-43AD-8C77-663D9539EFD9}" dt="2022-10-14T23:07:13.472" v="2273" actId="1076"/>
          <ac:spMkLst>
            <pc:docMk/>
            <pc:sldMk cId="1226793975" sldId="278"/>
            <ac:spMk id="15" creationId="{72B8A67C-C51E-BC0D-8319-E3091432AB95}"/>
          </ac:spMkLst>
        </pc:spChg>
        <pc:spChg chg="add mod">
          <ac:chgData name="Grant Williams" userId="f6ad34c1-fb10-452f-ae50-8e7debb26ea5" providerId="ADAL" clId="{24E30CBC-52D7-43AD-8C77-663D9539EFD9}" dt="2022-10-14T23:07:17.861" v="2275" actId="1076"/>
          <ac:spMkLst>
            <pc:docMk/>
            <pc:sldMk cId="1226793975" sldId="278"/>
            <ac:spMk id="16" creationId="{6766DE9F-0C96-9987-C5A0-C28A195633EF}"/>
          </ac:spMkLst>
        </pc:spChg>
        <pc:spChg chg="add mod">
          <ac:chgData name="Grant Williams" userId="f6ad34c1-fb10-452f-ae50-8e7debb26ea5" providerId="ADAL" clId="{24E30CBC-52D7-43AD-8C77-663D9539EFD9}" dt="2022-10-14T23:07:19.560" v="2276" actId="1076"/>
          <ac:spMkLst>
            <pc:docMk/>
            <pc:sldMk cId="1226793975" sldId="278"/>
            <ac:spMk id="17" creationId="{07EAB606-4A83-533A-D19C-9D869DC82E2B}"/>
          </ac:spMkLst>
        </pc:spChg>
        <pc:spChg chg="add mod">
          <ac:chgData name="Grant Williams" userId="f6ad34c1-fb10-452f-ae50-8e7debb26ea5" providerId="ADAL" clId="{24E30CBC-52D7-43AD-8C77-663D9539EFD9}" dt="2022-10-14T23:07:20.907" v="2277" actId="1076"/>
          <ac:spMkLst>
            <pc:docMk/>
            <pc:sldMk cId="1226793975" sldId="278"/>
            <ac:spMk id="18" creationId="{E35D051F-8A27-3A3B-B08F-AD9EB036C289}"/>
          </ac:spMkLst>
        </pc:spChg>
        <pc:spChg chg="add mod">
          <ac:chgData name="Grant Williams" userId="f6ad34c1-fb10-452f-ae50-8e7debb26ea5" providerId="ADAL" clId="{24E30CBC-52D7-43AD-8C77-663D9539EFD9}" dt="2022-10-14T23:06:04.083" v="2247" actId="1076"/>
          <ac:spMkLst>
            <pc:docMk/>
            <pc:sldMk cId="1226793975" sldId="278"/>
            <ac:spMk id="21" creationId="{0B92D3C9-7E64-A935-037C-CB4A0F5875F1}"/>
          </ac:spMkLst>
        </pc:spChg>
        <pc:spChg chg="add mod">
          <ac:chgData name="Grant Williams" userId="f6ad34c1-fb10-452f-ae50-8e7debb26ea5" providerId="ADAL" clId="{24E30CBC-52D7-43AD-8C77-663D9539EFD9}" dt="2022-10-14T23:06:04.083" v="2247" actId="1076"/>
          <ac:spMkLst>
            <pc:docMk/>
            <pc:sldMk cId="1226793975" sldId="278"/>
            <ac:spMk id="22" creationId="{9E1E2A53-A6BC-0E0B-7E35-7BCB550073A7}"/>
          </ac:spMkLst>
        </pc:spChg>
        <pc:cxnChg chg="add mod">
          <ac:chgData name="Grant Williams" userId="f6ad34c1-fb10-452f-ae50-8e7debb26ea5" providerId="ADAL" clId="{24E30CBC-52D7-43AD-8C77-663D9539EFD9}" dt="2022-10-14T23:06:04.083" v="2247" actId="1076"/>
          <ac:cxnSpMkLst>
            <pc:docMk/>
            <pc:sldMk cId="1226793975" sldId="278"/>
            <ac:cxnSpMk id="19" creationId="{3B4B6901-D8E5-B995-0D88-5C4BEFF73647}"/>
          </ac:cxnSpMkLst>
        </pc:cxnChg>
        <pc:cxnChg chg="add mod">
          <ac:chgData name="Grant Williams" userId="f6ad34c1-fb10-452f-ae50-8e7debb26ea5" providerId="ADAL" clId="{24E30CBC-52D7-43AD-8C77-663D9539EFD9}" dt="2022-10-14T23:06:04.083" v="2247" actId="1076"/>
          <ac:cxnSpMkLst>
            <pc:docMk/>
            <pc:sldMk cId="1226793975" sldId="278"/>
            <ac:cxnSpMk id="20" creationId="{7024D0D7-4B52-7BF7-6641-A204326A3AF1}"/>
          </ac:cxnSpMkLst>
        </pc:cxnChg>
      </pc:sldChg>
      <pc:sldChg chg="addSp modSp new mod">
        <pc:chgData name="Grant Williams" userId="f6ad34c1-fb10-452f-ae50-8e7debb26ea5" providerId="ADAL" clId="{24E30CBC-52D7-43AD-8C77-663D9539EFD9}" dt="2022-10-14T23:16:30.889" v="3099" actId="1582"/>
        <pc:sldMkLst>
          <pc:docMk/>
          <pc:sldMk cId="2590901826" sldId="279"/>
        </pc:sldMkLst>
        <pc:spChg chg="mod">
          <ac:chgData name="Grant Williams" userId="f6ad34c1-fb10-452f-ae50-8e7debb26ea5" providerId="ADAL" clId="{24E30CBC-52D7-43AD-8C77-663D9539EFD9}" dt="2022-10-14T23:07:37.278" v="2304" actId="20577"/>
          <ac:spMkLst>
            <pc:docMk/>
            <pc:sldMk cId="2590901826" sldId="279"/>
            <ac:spMk id="2" creationId="{33CB31ED-EAAE-B9A5-F2D2-664A7E5F324D}"/>
          </ac:spMkLst>
        </pc:spChg>
        <pc:spChg chg="mod">
          <ac:chgData name="Grant Williams" userId="f6ad34c1-fb10-452f-ae50-8e7debb26ea5" providerId="ADAL" clId="{24E30CBC-52D7-43AD-8C77-663D9539EFD9}" dt="2022-10-14T23:08:11.993" v="2477" actId="20577"/>
          <ac:spMkLst>
            <pc:docMk/>
            <pc:sldMk cId="2590901826" sldId="279"/>
            <ac:spMk id="3" creationId="{68763C01-D241-21AB-0E96-F7F01B09655B}"/>
          </ac:spMkLst>
        </pc:spChg>
        <pc:spChg chg="add mod">
          <ac:chgData name="Grant Williams" userId="f6ad34c1-fb10-452f-ae50-8e7debb26ea5" providerId="ADAL" clId="{24E30CBC-52D7-43AD-8C77-663D9539EFD9}" dt="2022-10-14T23:08:16.184" v="2479" actId="1076"/>
          <ac:spMkLst>
            <pc:docMk/>
            <pc:sldMk cId="2590901826" sldId="279"/>
            <ac:spMk id="4" creationId="{729E424C-CC20-B3F2-3CBD-5AEC1362F4EE}"/>
          </ac:spMkLst>
        </pc:spChg>
        <pc:spChg chg="add mod">
          <ac:chgData name="Grant Williams" userId="f6ad34c1-fb10-452f-ae50-8e7debb26ea5" providerId="ADAL" clId="{24E30CBC-52D7-43AD-8C77-663D9539EFD9}" dt="2022-10-14T23:08:16.184" v="2479" actId="1076"/>
          <ac:spMkLst>
            <pc:docMk/>
            <pc:sldMk cId="2590901826" sldId="279"/>
            <ac:spMk id="5" creationId="{F75BFFC3-2C5F-A1DB-1449-3B0C451773EC}"/>
          </ac:spMkLst>
        </pc:spChg>
        <pc:spChg chg="add mod">
          <ac:chgData name="Grant Williams" userId="f6ad34c1-fb10-452f-ae50-8e7debb26ea5" providerId="ADAL" clId="{24E30CBC-52D7-43AD-8C77-663D9539EFD9}" dt="2022-10-14T23:08:16.184" v="2479" actId="1076"/>
          <ac:spMkLst>
            <pc:docMk/>
            <pc:sldMk cId="2590901826" sldId="279"/>
            <ac:spMk id="6" creationId="{764363E1-161F-CCA9-9A0D-B77ADFEEDDD4}"/>
          </ac:spMkLst>
        </pc:spChg>
        <pc:spChg chg="add mod">
          <ac:chgData name="Grant Williams" userId="f6ad34c1-fb10-452f-ae50-8e7debb26ea5" providerId="ADAL" clId="{24E30CBC-52D7-43AD-8C77-663D9539EFD9}" dt="2022-10-14T23:08:16.184" v="2479" actId="1076"/>
          <ac:spMkLst>
            <pc:docMk/>
            <pc:sldMk cId="2590901826" sldId="279"/>
            <ac:spMk id="7" creationId="{013317A2-5CD1-9ABA-7D83-54FCBA51BF21}"/>
          </ac:spMkLst>
        </pc:spChg>
        <pc:spChg chg="add mod">
          <ac:chgData name="Grant Williams" userId="f6ad34c1-fb10-452f-ae50-8e7debb26ea5" providerId="ADAL" clId="{24E30CBC-52D7-43AD-8C77-663D9539EFD9}" dt="2022-10-14T23:08:16.184" v="2479" actId="1076"/>
          <ac:spMkLst>
            <pc:docMk/>
            <pc:sldMk cId="2590901826" sldId="279"/>
            <ac:spMk id="8" creationId="{42374928-B243-B955-C428-17752B968E45}"/>
          </ac:spMkLst>
        </pc:spChg>
        <pc:spChg chg="add mod">
          <ac:chgData name="Grant Williams" userId="f6ad34c1-fb10-452f-ae50-8e7debb26ea5" providerId="ADAL" clId="{24E30CBC-52D7-43AD-8C77-663D9539EFD9}" dt="2022-10-14T23:08:16.184" v="2479" actId="1076"/>
          <ac:spMkLst>
            <pc:docMk/>
            <pc:sldMk cId="2590901826" sldId="279"/>
            <ac:spMk id="9" creationId="{7368A0BC-5ED8-3E97-7530-E19E06E40B5E}"/>
          </ac:spMkLst>
        </pc:spChg>
        <pc:spChg chg="add mod">
          <ac:chgData name="Grant Williams" userId="f6ad34c1-fb10-452f-ae50-8e7debb26ea5" providerId="ADAL" clId="{24E30CBC-52D7-43AD-8C77-663D9539EFD9}" dt="2022-10-14T23:08:16.184" v="2479" actId="1076"/>
          <ac:spMkLst>
            <pc:docMk/>
            <pc:sldMk cId="2590901826" sldId="279"/>
            <ac:spMk id="10" creationId="{D11DD220-85F9-F060-2DC7-99A26D0C81BA}"/>
          </ac:spMkLst>
        </pc:spChg>
        <pc:spChg chg="add mod">
          <ac:chgData name="Grant Williams" userId="f6ad34c1-fb10-452f-ae50-8e7debb26ea5" providerId="ADAL" clId="{24E30CBC-52D7-43AD-8C77-663D9539EFD9}" dt="2022-10-14T23:08:16.184" v="2479" actId="1076"/>
          <ac:spMkLst>
            <pc:docMk/>
            <pc:sldMk cId="2590901826" sldId="279"/>
            <ac:spMk id="11" creationId="{46AAEB7A-A83D-59B6-0093-7A622690FDCC}"/>
          </ac:spMkLst>
        </pc:spChg>
        <pc:spChg chg="add mod">
          <ac:chgData name="Grant Williams" userId="f6ad34c1-fb10-452f-ae50-8e7debb26ea5" providerId="ADAL" clId="{24E30CBC-52D7-43AD-8C77-663D9539EFD9}" dt="2022-10-14T23:08:16.184" v="2479" actId="1076"/>
          <ac:spMkLst>
            <pc:docMk/>
            <pc:sldMk cId="2590901826" sldId="279"/>
            <ac:spMk id="12" creationId="{59A09606-D32F-C3FB-AE90-DFCF12F0AD0B}"/>
          </ac:spMkLst>
        </pc:spChg>
        <pc:spChg chg="add mod">
          <ac:chgData name="Grant Williams" userId="f6ad34c1-fb10-452f-ae50-8e7debb26ea5" providerId="ADAL" clId="{24E30CBC-52D7-43AD-8C77-663D9539EFD9}" dt="2022-10-14T23:08:16.184" v="2479" actId="1076"/>
          <ac:spMkLst>
            <pc:docMk/>
            <pc:sldMk cId="2590901826" sldId="279"/>
            <ac:spMk id="13" creationId="{1C7DE8EA-85E6-27D6-452B-64C3987FA4B0}"/>
          </ac:spMkLst>
        </pc:spChg>
        <pc:spChg chg="add mod">
          <ac:chgData name="Grant Williams" userId="f6ad34c1-fb10-452f-ae50-8e7debb26ea5" providerId="ADAL" clId="{24E30CBC-52D7-43AD-8C77-663D9539EFD9}" dt="2022-10-14T23:08:16.184" v="2479" actId="1076"/>
          <ac:spMkLst>
            <pc:docMk/>
            <pc:sldMk cId="2590901826" sldId="279"/>
            <ac:spMk id="16" creationId="{6CCF9B6A-C92B-E10A-DA2F-9FD071C9CBDE}"/>
          </ac:spMkLst>
        </pc:spChg>
        <pc:spChg chg="add mod">
          <ac:chgData name="Grant Williams" userId="f6ad34c1-fb10-452f-ae50-8e7debb26ea5" providerId="ADAL" clId="{24E30CBC-52D7-43AD-8C77-663D9539EFD9}" dt="2022-10-14T23:08:16.184" v="2479" actId="1076"/>
          <ac:spMkLst>
            <pc:docMk/>
            <pc:sldMk cId="2590901826" sldId="279"/>
            <ac:spMk id="17" creationId="{F737EE72-BAB4-B076-843C-F9667BF85CDF}"/>
          </ac:spMkLst>
        </pc:spChg>
        <pc:spChg chg="add mod">
          <ac:chgData name="Grant Williams" userId="f6ad34c1-fb10-452f-ae50-8e7debb26ea5" providerId="ADAL" clId="{24E30CBC-52D7-43AD-8C77-663D9539EFD9}" dt="2022-10-14T23:09:40.816" v="2494" actId="1076"/>
          <ac:spMkLst>
            <pc:docMk/>
            <pc:sldMk cId="2590901826" sldId="279"/>
            <ac:spMk id="21" creationId="{93FCE262-5B8D-7FA4-54D2-E8F3EF4A44FA}"/>
          </ac:spMkLst>
        </pc:spChg>
        <pc:spChg chg="add mod">
          <ac:chgData name="Grant Williams" userId="f6ad34c1-fb10-452f-ae50-8e7debb26ea5" providerId="ADAL" clId="{24E30CBC-52D7-43AD-8C77-663D9539EFD9}" dt="2022-10-14T23:09:44.160" v="2497" actId="20577"/>
          <ac:spMkLst>
            <pc:docMk/>
            <pc:sldMk cId="2590901826" sldId="279"/>
            <ac:spMk id="22" creationId="{2EA930FF-DD0F-63E7-E0D0-1424DC81974B}"/>
          </ac:spMkLst>
        </pc:spChg>
        <pc:cxnChg chg="add mod">
          <ac:chgData name="Grant Williams" userId="f6ad34c1-fb10-452f-ae50-8e7debb26ea5" providerId="ADAL" clId="{24E30CBC-52D7-43AD-8C77-663D9539EFD9}" dt="2022-10-14T23:08:16.184" v="2479" actId="1076"/>
          <ac:cxnSpMkLst>
            <pc:docMk/>
            <pc:sldMk cId="2590901826" sldId="279"/>
            <ac:cxnSpMk id="14" creationId="{6A87C8B2-0A08-5C01-DD6B-712C51FE73AC}"/>
          </ac:cxnSpMkLst>
        </pc:cxnChg>
        <pc:cxnChg chg="add mod">
          <ac:chgData name="Grant Williams" userId="f6ad34c1-fb10-452f-ae50-8e7debb26ea5" providerId="ADAL" clId="{24E30CBC-52D7-43AD-8C77-663D9539EFD9}" dt="2022-10-14T23:08:16.184" v="2479" actId="1076"/>
          <ac:cxnSpMkLst>
            <pc:docMk/>
            <pc:sldMk cId="2590901826" sldId="279"/>
            <ac:cxnSpMk id="15" creationId="{8E4FEE78-F7D0-9846-5355-B8FA4B28DE9C}"/>
          </ac:cxnSpMkLst>
        </pc:cxnChg>
        <pc:cxnChg chg="add mod">
          <ac:chgData name="Grant Williams" userId="f6ad34c1-fb10-452f-ae50-8e7debb26ea5" providerId="ADAL" clId="{24E30CBC-52D7-43AD-8C77-663D9539EFD9}" dt="2022-10-14T23:16:30.889" v="3099" actId="1582"/>
          <ac:cxnSpMkLst>
            <pc:docMk/>
            <pc:sldMk cId="2590901826" sldId="279"/>
            <ac:cxnSpMk id="19" creationId="{D37095DB-B7E5-F652-0256-3987FFB954C7}"/>
          </ac:cxnSpMkLst>
        </pc:cxnChg>
      </pc:sldChg>
      <pc:sldChg chg="modSp new mod">
        <pc:chgData name="Grant Williams" userId="f6ad34c1-fb10-452f-ae50-8e7debb26ea5" providerId="ADAL" clId="{24E30CBC-52D7-43AD-8C77-663D9539EFD9}" dt="2022-10-14T23:15:04.892" v="2943" actId="20577"/>
        <pc:sldMkLst>
          <pc:docMk/>
          <pc:sldMk cId="194765680" sldId="280"/>
        </pc:sldMkLst>
        <pc:spChg chg="mod">
          <ac:chgData name="Grant Williams" userId="f6ad34c1-fb10-452f-ae50-8e7debb26ea5" providerId="ADAL" clId="{24E30CBC-52D7-43AD-8C77-663D9539EFD9}" dt="2022-10-14T23:09:49.168" v="2510" actId="20577"/>
          <ac:spMkLst>
            <pc:docMk/>
            <pc:sldMk cId="194765680" sldId="280"/>
            <ac:spMk id="2" creationId="{54B705E4-12D0-D784-3847-CBF23FF5CE8E}"/>
          </ac:spMkLst>
        </pc:spChg>
        <pc:spChg chg="mod">
          <ac:chgData name="Grant Williams" userId="f6ad34c1-fb10-452f-ae50-8e7debb26ea5" providerId="ADAL" clId="{24E30CBC-52D7-43AD-8C77-663D9539EFD9}" dt="2022-10-14T23:15:04.892" v="2943" actId="20577"/>
          <ac:spMkLst>
            <pc:docMk/>
            <pc:sldMk cId="194765680" sldId="280"/>
            <ac:spMk id="3" creationId="{CC9CF9F6-D4A7-6872-AE99-86D85963E90E}"/>
          </ac:spMkLst>
        </pc:spChg>
      </pc:sldChg>
      <pc:sldChg chg="addSp modSp new mod">
        <pc:chgData name="Grant Williams" userId="f6ad34c1-fb10-452f-ae50-8e7debb26ea5" providerId="ADAL" clId="{24E30CBC-52D7-43AD-8C77-663D9539EFD9}" dt="2022-10-14T23:16:43.072" v="3104" actId="20577"/>
        <pc:sldMkLst>
          <pc:docMk/>
          <pc:sldMk cId="1178306535" sldId="281"/>
        </pc:sldMkLst>
        <pc:spChg chg="mod">
          <ac:chgData name="Grant Williams" userId="f6ad34c1-fb10-452f-ae50-8e7debb26ea5" providerId="ADAL" clId="{24E30CBC-52D7-43AD-8C77-663D9539EFD9}" dt="2022-10-14T23:15:09.728" v="2960" actId="20577"/>
          <ac:spMkLst>
            <pc:docMk/>
            <pc:sldMk cId="1178306535" sldId="281"/>
            <ac:spMk id="2" creationId="{22DAA0DA-14C8-9DE9-972D-2ECD31F9A965}"/>
          </ac:spMkLst>
        </pc:spChg>
        <pc:spChg chg="mod">
          <ac:chgData name="Grant Williams" userId="f6ad34c1-fb10-452f-ae50-8e7debb26ea5" providerId="ADAL" clId="{24E30CBC-52D7-43AD-8C77-663D9539EFD9}" dt="2022-10-14T23:15:59.850" v="3092" actId="20577"/>
          <ac:spMkLst>
            <pc:docMk/>
            <pc:sldMk cId="1178306535" sldId="281"/>
            <ac:spMk id="3" creationId="{E05DFE2C-0201-43B2-7A43-4B92B108D84A}"/>
          </ac:spMkLst>
        </pc:spChg>
        <pc:spChg chg="add mod">
          <ac:chgData name="Grant Williams" userId="f6ad34c1-fb10-452f-ae50-8e7debb26ea5" providerId="ADAL" clId="{24E30CBC-52D7-43AD-8C77-663D9539EFD9}" dt="2022-10-14T23:15:22.932" v="2962" actId="1076"/>
          <ac:spMkLst>
            <pc:docMk/>
            <pc:sldMk cId="1178306535" sldId="281"/>
            <ac:spMk id="4" creationId="{E9F13C3C-9267-993A-BD54-824DA976794C}"/>
          </ac:spMkLst>
        </pc:spChg>
        <pc:spChg chg="add mod">
          <ac:chgData name="Grant Williams" userId="f6ad34c1-fb10-452f-ae50-8e7debb26ea5" providerId="ADAL" clId="{24E30CBC-52D7-43AD-8C77-663D9539EFD9}" dt="2022-10-14T23:15:22.932" v="2962" actId="1076"/>
          <ac:spMkLst>
            <pc:docMk/>
            <pc:sldMk cId="1178306535" sldId="281"/>
            <ac:spMk id="5" creationId="{1F3F9189-EF50-7440-C08A-FD8BFF9F5D09}"/>
          </ac:spMkLst>
        </pc:spChg>
        <pc:spChg chg="add mod">
          <ac:chgData name="Grant Williams" userId="f6ad34c1-fb10-452f-ae50-8e7debb26ea5" providerId="ADAL" clId="{24E30CBC-52D7-43AD-8C77-663D9539EFD9}" dt="2022-10-14T23:15:22.932" v="2962" actId="1076"/>
          <ac:spMkLst>
            <pc:docMk/>
            <pc:sldMk cId="1178306535" sldId="281"/>
            <ac:spMk id="6" creationId="{E28C39B5-71E7-7F53-198A-D1CB8911FD58}"/>
          </ac:spMkLst>
        </pc:spChg>
        <pc:spChg chg="add mod">
          <ac:chgData name="Grant Williams" userId="f6ad34c1-fb10-452f-ae50-8e7debb26ea5" providerId="ADAL" clId="{24E30CBC-52D7-43AD-8C77-663D9539EFD9}" dt="2022-10-14T23:15:22.932" v="2962" actId="1076"/>
          <ac:spMkLst>
            <pc:docMk/>
            <pc:sldMk cId="1178306535" sldId="281"/>
            <ac:spMk id="7" creationId="{888191A6-DADF-2C68-F555-9BC5EB5242FE}"/>
          </ac:spMkLst>
        </pc:spChg>
        <pc:spChg chg="add mod">
          <ac:chgData name="Grant Williams" userId="f6ad34c1-fb10-452f-ae50-8e7debb26ea5" providerId="ADAL" clId="{24E30CBC-52D7-43AD-8C77-663D9539EFD9}" dt="2022-10-14T23:15:22.932" v="2962" actId="1076"/>
          <ac:spMkLst>
            <pc:docMk/>
            <pc:sldMk cId="1178306535" sldId="281"/>
            <ac:spMk id="8" creationId="{80E57031-A9BC-AC63-958C-3B29907A9051}"/>
          </ac:spMkLst>
        </pc:spChg>
        <pc:spChg chg="add mod">
          <ac:chgData name="Grant Williams" userId="f6ad34c1-fb10-452f-ae50-8e7debb26ea5" providerId="ADAL" clId="{24E30CBC-52D7-43AD-8C77-663D9539EFD9}" dt="2022-10-14T23:15:22.932" v="2962" actId="1076"/>
          <ac:spMkLst>
            <pc:docMk/>
            <pc:sldMk cId="1178306535" sldId="281"/>
            <ac:spMk id="9" creationId="{8D77E1DC-BA93-618F-79BA-5CC6841ADB9C}"/>
          </ac:spMkLst>
        </pc:spChg>
        <pc:spChg chg="add mod">
          <ac:chgData name="Grant Williams" userId="f6ad34c1-fb10-452f-ae50-8e7debb26ea5" providerId="ADAL" clId="{24E30CBC-52D7-43AD-8C77-663D9539EFD9}" dt="2022-10-14T23:15:22.932" v="2962" actId="1076"/>
          <ac:spMkLst>
            <pc:docMk/>
            <pc:sldMk cId="1178306535" sldId="281"/>
            <ac:spMk id="10" creationId="{46148291-DF91-584D-2048-4C48CC222404}"/>
          </ac:spMkLst>
        </pc:spChg>
        <pc:spChg chg="add mod">
          <ac:chgData name="Grant Williams" userId="f6ad34c1-fb10-452f-ae50-8e7debb26ea5" providerId="ADAL" clId="{24E30CBC-52D7-43AD-8C77-663D9539EFD9}" dt="2022-10-14T23:15:22.932" v="2962" actId="1076"/>
          <ac:spMkLst>
            <pc:docMk/>
            <pc:sldMk cId="1178306535" sldId="281"/>
            <ac:spMk id="11" creationId="{8EFACE66-E7D2-9FB9-E89D-148AEC6D6747}"/>
          </ac:spMkLst>
        </pc:spChg>
        <pc:spChg chg="add mod">
          <ac:chgData name="Grant Williams" userId="f6ad34c1-fb10-452f-ae50-8e7debb26ea5" providerId="ADAL" clId="{24E30CBC-52D7-43AD-8C77-663D9539EFD9}" dt="2022-10-14T23:15:22.932" v="2962" actId="1076"/>
          <ac:spMkLst>
            <pc:docMk/>
            <pc:sldMk cId="1178306535" sldId="281"/>
            <ac:spMk id="12" creationId="{21271962-1308-5B10-EE93-6389C1B38B13}"/>
          </ac:spMkLst>
        </pc:spChg>
        <pc:spChg chg="add mod">
          <ac:chgData name="Grant Williams" userId="f6ad34c1-fb10-452f-ae50-8e7debb26ea5" providerId="ADAL" clId="{24E30CBC-52D7-43AD-8C77-663D9539EFD9}" dt="2022-10-14T23:15:22.932" v="2962" actId="1076"/>
          <ac:spMkLst>
            <pc:docMk/>
            <pc:sldMk cId="1178306535" sldId="281"/>
            <ac:spMk id="13" creationId="{69391FA2-4C3B-CAEC-B8F0-B50CF53B8C66}"/>
          </ac:spMkLst>
        </pc:spChg>
        <pc:spChg chg="add mod">
          <ac:chgData name="Grant Williams" userId="f6ad34c1-fb10-452f-ae50-8e7debb26ea5" providerId="ADAL" clId="{24E30CBC-52D7-43AD-8C77-663D9539EFD9}" dt="2022-10-14T23:15:22.932" v="2962" actId="1076"/>
          <ac:spMkLst>
            <pc:docMk/>
            <pc:sldMk cId="1178306535" sldId="281"/>
            <ac:spMk id="16" creationId="{D0053C20-84C3-7C96-8674-BE426C42BD47}"/>
          </ac:spMkLst>
        </pc:spChg>
        <pc:spChg chg="add mod">
          <ac:chgData name="Grant Williams" userId="f6ad34c1-fb10-452f-ae50-8e7debb26ea5" providerId="ADAL" clId="{24E30CBC-52D7-43AD-8C77-663D9539EFD9}" dt="2022-10-14T23:15:22.932" v="2962" actId="1076"/>
          <ac:spMkLst>
            <pc:docMk/>
            <pc:sldMk cId="1178306535" sldId="281"/>
            <ac:spMk id="17" creationId="{8D9B0B91-02EA-6D38-D0F4-A8088FEDB2E4}"/>
          </ac:spMkLst>
        </pc:spChg>
        <pc:spChg chg="add mod">
          <ac:chgData name="Grant Williams" userId="f6ad34c1-fb10-452f-ae50-8e7debb26ea5" providerId="ADAL" clId="{24E30CBC-52D7-43AD-8C77-663D9539EFD9}" dt="2022-10-14T23:16:39.200" v="3101" actId="1076"/>
          <ac:spMkLst>
            <pc:docMk/>
            <pc:sldMk cId="1178306535" sldId="281"/>
            <ac:spMk id="21" creationId="{F4055315-83FA-22FC-95C4-F3C7DAFFCCAC}"/>
          </ac:spMkLst>
        </pc:spChg>
        <pc:spChg chg="add mod">
          <ac:chgData name="Grant Williams" userId="f6ad34c1-fb10-452f-ae50-8e7debb26ea5" providerId="ADAL" clId="{24E30CBC-52D7-43AD-8C77-663D9539EFD9}" dt="2022-10-14T23:16:43.072" v="3104" actId="20577"/>
          <ac:spMkLst>
            <pc:docMk/>
            <pc:sldMk cId="1178306535" sldId="281"/>
            <ac:spMk id="22" creationId="{654C143A-697B-2411-643F-A99F4854AB44}"/>
          </ac:spMkLst>
        </pc:spChg>
        <pc:cxnChg chg="add mod">
          <ac:chgData name="Grant Williams" userId="f6ad34c1-fb10-452f-ae50-8e7debb26ea5" providerId="ADAL" clId="{24E30CBC-52D7-43AD-8C77-663D9539EFD9}" dt="2022-10-14T23:15:22.932" v="2962" actId="1076"/>
          <ac:cxnSpMkLst>
            <pc:docMk/>
            <pc:sldMk cId="1178306535" sldId="281"/>
            <ac:cxnSpMk id="14" creationId="{D14048BC-5CAC-A273-DFC4-E9D667BEDBCF}"/>
          </ac:cxnSpMkLst>
        </pc:cxnChg>
        <pc:cxnChg chg="add mod">
          <ac:chgData name="Grant Williams" userId="f6ad34c1-fb10-452f-ae50-8e7debb26ea5" providerId="ADAL" clId="{24E30CBC-52D7-43AD-8C77-663D9539EFD9}" dt="2022-10-14T23:15:22.932" v="2962" actId="1076"/>
          <ac:cxnSpMkLst>
            <pc:docMk/>
            <pc:sldMk cId="1178306535" sldId="281"/>
            <ac:cxnSpMk id="15" creationId="{4DEF0204-2880-8273-B703-099F2557ECD2}"/>
          </ac:cxnSpMkLst>
        </pc:cxnChg>
        <pc:cxnChg chg="add mod">
          <ac:chgData name="Grant Williams" userId="f6ad34c1-fb10-452f-ae50-8e7debb26ea5" providerId="ADAL" clId="{24E30CBC-52D7-43AD-8C77-663D9539EFD9}" dt="2022-10-14T23:16:18.737" v="3097" actId="1582"/>
          <ac:cxnSpMkLst>
            <pc:docMk/>
            <pc:sldMk cId="1178306535" sldId="281"/>
            <ac:cxnSpMk id="18" creationId="{D51E8C91-9D66-59B4-A527-24BBB24466F4}"/>
          </ac:cxnSpMkLst>
        </pc:cxnChg>
      </pc:sldChg>
      <pc:sldChg chg="modSp new mod">
        <pc:chgData name="Grant Williams" userId="f6ad34c1-fb10-452f-ae50-8e7debb26ea5" providerId="ADAL" clId="{24E30CBC-52D7-43AD-8C77-663D9539EFD9}" dt="2022-10-14T23:20:59.200" v="3537" actId="20577"/>
        <pc:sldMkLst>
          <pc:docMk/>
          <pc:sldMk cId="917092610" sldId="282"/>
        </pc:sldMkLst>
        <pc:spChg chg="mod">
          <ac:chgData name="Grant Williams" userId="f6ad34c1-fb10-452f-ae50-8e7debb26ea5" providerId="ADAL" clId="{24E30CBC-52D7-43AD-8C77-663D9539EFD9}" dt="2022-10-14T23:16:50.492" v="3122" actId="20577"/>
          <ac:spMkLst>
            <pc:docMk/>
            <pc:sldMk cId="917092610" sldId="282"/>
            <ac:spMk id="2" creationId="{3E26C2BC-5D7A-A1E5-55F1-3CF8F7334EE8}"/>
          </ac:spMkLst>
        </pc:spChg>
        <pc:spChg chg="mod">
          <ac:chgData name="Grant Williams" userId="f6ad34c1-fb10-452f-ae50-8e7debb26ea5" providerId="ADAL" clId="{24E30CBC-52D7-43AD-8C77-663D9539EFD9}" dt="2022-10-14T23:20:59.200" v="3537" actId="20577"/>
          <ac:spMkLst>
            <pc:docMk/>
            <pc:sldMk cId="917092610" sldId="282"/>
            <ac:spMk id="3" creationId="{DFEAA6E0-1882-2251-6045-CBBED68AF43F}"/>
          </ac:spMkLst>
        </pc:spChg>
      </pc:sldChg>
      <pc:sldChg chg="addSp modSp new mod">
        <pc:chgData name="Grant Williams" userId="f6ad34c1-fb10-452f-ae50-8e7debb26ea5" providerId="ADAL" clId="{24E30CBC-52D7-43AD-8C77-663D9539EFD9}" dt="2022-10-14T23:25:42.006" v="3605" actId="1076"/>
        <pc:sldMkLst>
          <pc:docMk/>
          <pc:sldMk cId="3541858031" sldId="283"/>
        </pc:sldMkLst>
        <pc:spChg chg="mod">
          <ac:chgData name="Grant Williams" userId="f6ad34c1-fb10-452f-ae50-8e7debb26ea5" providerId="ADAL" clId="{24E30CBC-52D7-43AD-8C77-663D9539EFD9}" dt="2022-10-14T23:21:16.256" v="3545" actId="20577"/>
          <ac:spMkLst>
            <pc:docMk/>
            <pc:sldMk cId="3541858031" sldId="283"/>
            <ac:spMk id="2" creationId="{3ADDC1F1-66D7-AE61-9167-E345184F6B37}"/>
          </ac:spMkLst>
        </pc:spChg>
        <pc:spChg chg="mod">
          <ac:chgData name="Grant Williams" userId="f6ad34c1-fb10-452f-ae50-8e7debb26ea5" providerId="ADAL" clId="{24E30CBC-52D7-43AD-8C77-663D9539EFD9}" dt="2022-10-14T23:21:22.424" v="3561" actId="20577"/>
          <ac:spMkLst>
            <pc:docMk/>
            <pc:sldMk cId="3541858031" sldId="283"/>
            <ac:spMk id="3" creationId="{1FCD9530-5006-80DE-739A-BD8F0F278EEF}"/>
          </ac:spMkLst>
        </pc:spChg>
        <pc:spChg chg="add mod">
          <ac:chgData name="Grant Williams" userId="f6ad34c1-fb10-452f-ae50-8e7debb26ea5" providerId="ADAL" clId="{24E30CBC-52D7-43AD-8C77-663D9539EFD9}" dt="2022-10-14T23:21:28.646" v="3563" actId="1076"/>
          <ac:spMkLst>
            <pc:docMk/>
            <pc:sldMk cId="3541858031" sldId="283"/>
            <ac:spMk id="4" creationId="{777137B8-7941-2561-118B-D6980D54A05C}"/>
          </ac:spMkLst>
        </pc:spChg>
        <pc:spChg chg="add mod">
          <ac:chgData name="Grant Williams" userId="f6ad34c1-fb10-452f-ae50-8e7debb26ea5" providerId="ADAL" clId="{24E30CBC-52D7-43AD-8C77-663D9539EFD9}" dt="2022-10-14T23:21:28.646" v="3563" actId="1076"/>
          <ac:spMkLst>
            <pc:docMk/>
            <pc:sldMk cId="3541858031" sldId="283"/>
            <ac:spMk id="5" creationId="{1D267A96-418F-B5F4-3C2E-17D6B4F9FE85}"/>
          </ac:spMkLst>
        </pc:spChg>
        <pc:spChg chg="add mod">
          <ac:chgData name="Grant Williams" userId="f6ad34c1-fb10-452f-ae50-8e7debb26ea5" providerId="ADAL" clId="{24E30CBC-52D7-43AD-8C77-663D9539EFD9}" dt="2022-10-14T23:21:28.646" v="3563" actId="1076"/>
          <ac:spMkLst>
            <pc:docMk/>
            <pc:sldMk cId="3541858031" sldId="283"/>
            <ac:spMk id="6" creationId="{A1C2F368-4C08-2285-F769-6ED302560A7F}"/>
          </ac:spMkLst>
        </pc:spChg>
        <pc:spChg chg="add mod">
          <ac:chgData name="Grant Williams" userId="f6ad34c1-fb10-452f-ae50-8e7debb26ea5" providerId="ADAL" clId="{24E30CBC-52D7-43AD-8C77-663D9539EFD9}" dt="2022-10-14T23:21:28.646" v="3563" actId="1076"/>
          <ac:spMkLst>
            <pc:docMk/>
            <pc:sldMk cId="3541858031" sldId="283"/>
            <ac:spMk id="7" creationId="{56449B60-EA03-9BF2-E4FF-E428B58C3061}"/>
          </ac:spMkLst>
        </pc:spChg>
        <pc:spChg chg="add mod">
          <ac:chgData name="Grant Williams" userId="f6ad34c1-fb10-452f-ae50-8e7debb26ea5" providerId="ADAL" clId="{24E30CBC-52D7-43AD-8C77-663D9539EFD9}" dt="2022-10-14T23:21:28.646" v="3563" actId="1076"/>
          <ac:spMkLst>
            <pc:docMk/>
            <pc:sldMk cId="3541858031" sldId="283"/>
            <ac:spMk id="8" creationId="{C409E7E3-B38C-92DD-3D01-A6F38518FADD}"/>
          </ac:spMkLst>
        </pc:spChg>
        <pc:spChg chg="add mod">
          <ac:chgData name="Grant Williams" userId="f6ad34c1-fb10-452f-ae50-8e7debb26ea5" providerId="ADAL" clId="{24E30CBC-52D7-43AD-8C77-663D9539EFD9}" dt="2022-10-14T23:21:28.646" v="3563" actId="1076"/>
          <ac:spMkLst>
            <pc:docMk/>
            <pc:sldMk cId="3541858031" sldId="283"/>
            <ac:spMk id="9" creationId="{D53DA1BB-E1FA-6AA4-3A31-581EA5BE992B}"/>
          </ac:spMkLst>
        </pc:spChg>
        <pc:spChg chg="add mod">
          <ac:chgData name="Grant Williams" userId="f6ad34c1-fb10-452f-ae50-8e7debb26ea5" providerId="ADAL" clId="{24E30CBC-52D7-43AD-8C77-663D9539EFD9}" dt="2022-10-14T23:21:28.646" v="3563" actId="1076"/>
          <ac:spMkLst>
            <pc:docMk/>
            <pc:sldMk cId="3541858031" sldId="283"/>
            <ac:spMk id="10" creationId="{19F2113F-B361-E3A1-B3E2-77145A869D85}"/>
          </ac:spMkLst>
        </pc:spChg>
        <pc:spChg chg="add mod">
          <ac:chgData name="Grant Williams" userId="f6ad34c1-fb10-452f-ae50-8e7debb26ea5" providerId="ADAL" clId="{24E30CBC-52D7-43AD-8C77-663D9539EFD9}" dt="2022-10-14T23:21:28.646" v="3563" actId="1076"/>
          <ac:spMkLst>
            <pc:docMk/>
            <pc:sldMk cId="3541858031" sldId="283"/>
            <ac:spMk id="11" creationId="{A9269BCE-BBD1-6DA1-46DE-EE3636249E30}"/>
          </ac:spMkLst>
        </pc:spChg>
        <pc:spChg chg="add mod">
          <ac:chgData name="Grant Williams" userId="f6ad34c1-fb10-452f-ae50-8e7debb26ea5" providerId="ADAL" clId="{24E30CBC-52D7-43AD-8C77-663D9539EFD9}" dt="2022-10-14T23:21:28.646" v="3563" actId="1076"/>
          <ac:spMkLst>
            <pc:docMk/>
            <pc:sldMk cId="3541858031" sldId="283"/>
            <ac:spMk id="12" creationId="{28869ABB-B7E9-8A2E-75DD-74C03DFC11FA}"/>
          </ac:spMkLst>
        </pc:spChg>
        <pc:spChg chg="add mod">
          <ac:chgData name="Grant Williams" userId="f6ad34c1-fb10-452f-ae50-8e7debb26ea5" providerId="ADAL" clId="{24E30CBC-52D7-43AD-8C77-663D9539EFD9}" dt="2022-10-14T23:21:28.646" v="3563" actId="1076"/>
          <ac:spMkLst>
            <pc:docMk/>
            <pc:sldMk cId="3541858031" sldId="283"/>
            <ac:spMk id="13" creationId="{DDA90856-A709-EC33-A87A-A6F1B6DA1030}"/>
          </ac:spMkLst>
        </pc:spChg>
        <pc:spChg chg="add mod">
          <ac:chgData name="Grant Williams" userId="f6ad34c1-fb10-452f-ae50-8e7debb26ea5" providerId="ADAL" clId="{24E30CBC-52D7-43AD-8C77-663D9539EFD9}" dt="2022-10-14T23:21:40.088" v="3567" actId="1076"/>
          <ac:spMkLst>
            <pc:docMk/>
            <pc:sldMk cId="3541858031" sldId="283"/>
            <ac:spMk id="16" creationId="{7027703E-2898-60D3-E3E7-3DC97434DB6F}"/>
          </ac:spMkLst>
        </pc:spChg>
        <pc:spChg chg="add mod">
          <ac:chgData name="Grant Williams" userId="f6ad34c1-fb10-452f-ae50-8e7debb26ea5" providerId="ADAL" clId="{24E30CBC-52D7-43AD-8C77-663D9539EFD9}" dt="2022-10-14T23:21:36.059" v="3565" actId="1076"/>
          <ac:spMkLst>
            <pc:docMk/>
            <pc:sldMk cId="3541858031" sldId="283"/>
            <ac:spMk id="17" creationId="{BB18E178-AC28-204C-4447-86D13119EAAC}"/>
          </ac:spMkLst>
        </pc:spChg>
        <pc:spChg chg="add mod">
          <ac:chgData name="Grant Williams" userId="f6ad34c1-fb10-452f-ae50-8e7debb26ea5" providerId="ADAL" clId="{24E30CBC-52D7-43AD-8C77-663D9539EFD9}" dt="2022-10-14T23:25:36.952" v="3604" actId="1076"/>
          <ac:spMkLst>
            <pc:docMk/>
            <pc:sldMk cId="3541858031" sldId="283"/>
            <ac:spMk id="18" creationId="{4B2DDFB7-9D1D-019B-4272-3DB54C937AD4}"/>
          </ac:spMkLst>
        </pc:spChg>
        <pc:spChg chg="add mod">
          <ac:chgData name="Grant Williams" userId="f6ad34c1-fb10-452f-ae50-8e7debb26ea5" providerId="ADAL" clId="{24E30CBC-52D7-43AD-8C77-663D9539EFD9}" dt="2022-10-14T23:25:34.859" v="3603" actId="1076"/>
          <ac:spMkLst>
            <pc:docMk/>
            <pc:sldMk cId="3541858031" sldId="283"/>
            <ac:spMk id="19" creationId="{96D55F6A-45F3-7C9B-969D-82127577398D}"/>
          </ac:spMkLst>
        </pc:spChg>
        <pc:spChg chg="add mod">
          <ac:chgData name="Grant Williams" userId="f6ad34c1-fb10-452f-ae50-8e7debb26ea5" providerId="ADAL" clId="{24E30CBC-52D7-43AD-8C77-663D9539EFD9}" dt="2022-10-14T23:25:42.006" v="3605" actId="1076"/>
          <ac:spMkLst>
            <pc:docMk/>
            <pc:sldMk cId="3541858031" sldId="283"/>
            <ac:spMk id="20" creationId="{4058AD1D-E4A0-9089-B387-31925FA427CB}"/>
          </ac:spMkLst>
        </pc:spChg>
        <pc:spChg chg="add mod">
          <ac:chgData name="Grant Williams" userId="f6ad34c1-fb10-452f-ae50-8e7debb26ea5" providerId="ADAL" clId="{24E30CBC-52D7-43AD-8C77-663D9539EFD9}" dt="2022-10-14T23:25:29.463" v="3600" actId="1076"/>
          <ac:spMkLst>
            <pc:docMk/>
            <pc:sldMk cId="3541858031" sldId="283"/>
            <ac:spMk id="21" creationId="{F4557094-F0A6-7F8D-AFD5-7A6A37D5E88B}"/>
          </ac:spMkLst>
        </pc:spChg>
        <pc:spChg chg="add mod">
          <ac:chgData name="Grant Williams" userId="f6ad34c1-fb10-452f-ae50-8e7debb26ea5" providerId="ADAL" clId="{24E30CBC-52D7-43AD-8C77-663D9539EFD9}" dt="2022-10-14T23:25:30.452" v="3601" actId="1076"/>
          <ac:spMkLst>
            <pc:docMk/>
            <pc:sldMk cId="3541858031" sldId="283"/>
            <ac:spMk id="22" creationId="{B473DD5D-59B1-3BA0-C51D-FF3FC57FECB1}"/>
          </ac:spMkLst>
        </pc:spChg>
        <pc:spChg chg="add mod">
          <ac:chgData name="Grant Williams" userId="f6ad34c1-fb10-452f-ae50-8e7debb26ea5" providerId="ADAL" clId="{24E30CBC-52D7-43AD-8C77-663D9539EFD9}" dt="2022-10-14T23:24:40.507" v="3589" actId="1076"/>
          <ac:spMkLst>
            <pc:docMk/>
            <pc:sldMk cId="3541858031" sldId="283"/>
            <ac:spMk id="23" creationId="{2C19E7B6-7C62-E994-4DF8-54370C6D8CA0}"/>
          </ac:spMkLst>
        </pc:spChg>
        <pc:spChg chg="add mod">
          <ac:chgData name="Grant Williams" userId="f6ad34c1-fb10-452f-ae50-8e7debb26ea5" providerId="ADAL" clId="{24E30CBC-52D7-43AD-8C77-663D9539EFD9}" dt="2022-10-14T23:24:44.215" v="3590" actId="1076"/>
          <ac:spMkLst>
            <pc:docMk/>
            <pc:sldMk cId="3541858031" sldId="283"/>
            <ac:spMk id="24" creationId="{349B9EF6-66EC-8ECB-20C9-A1D61FED8934}"/>
          </ac:spMkLst>
        </pc:spChg>
        <pc:spChg chg="add mod">
          <ac:chgData name="Grant Williams" userId="f6ad34c1-fb10-452f-ae50-8e7debb26ea5" providerId="ADAL" clId="{24E30CBC-52D7-43AD-8C77-663D9539EFD9}" dt="2022-10-14T23:24:37.966" v="3588" actId="1076"/>
          <ac:spMkLst>
            <pc:docMk/>
            <pc:sldMk cId="3541858031" sldId="283"/>
            <ac:spMk id="25" creationId="{51EE6FDA-521C-67E3-CCA9-B30682E8B20B}"/>
          </ac:spMkLst>
        </pc:spChg>
        <pc:spChg chg="add mod">
          <ac:chgData name="Grant Williams" userId="f6ad34c1-fb10-452f-ae50-8e7debb26ea5" providerId="ADAL" clId="{24E30CBC-52D7-43AD-8C77-663D9539EFD9}" dt="2022-10-14T23:24:34.848" v="3587" actId="1076"/>
          <ac:spMkLst>
            <pc:docMk/>
            <pc:sldMk cId="3541858031" sldId="283"/>
            <ac:spMk id="26" creationId="{A71098E2-F849-E5B2-0324-7557F4768392}"/>
          </ac:spMkLst>
        </pc:spChg>
        <pc:spChg chg="add mod">
          <ac:chgData name="Grant Williams" userId="f6ad34c1-fb10-452f-ae50-8e7debb26ea5" providerId="ADAL" clId="{24E30CBC-52D7-43AD-8C77-663D9539EFD9}" dt="2022-10-14T23:24:31.341" v="3586" actId="1076"/>
          <ac:spMkLst>
            <pc:docMk/>
            <pc:sldMk cId="3541858031" sldId="283"/>
            <ac:spMk id="27" creationId="{11F27E8F-5D78-DBB7-1010-A7ED0A50CD44}"/>
          </ac:spMkLst>
        </pc:spChg>
        <pc:spChg chg="add mod">
          <ac:chgData name="Grant Williams" userId="f6ad34c1-fb10-452f-ae50-8e7debb26ea5" providerId="ADAL" clId="{24E30CBC-52D7-43AD-8C77-663D9539EFD9}" dt="2022-10-14T23:24:00.252" v="3577" actId="1076"/>
          <ac:spMkLst>
            <pc:docMk/>
            <pc:sldMk cId="3541858031" sldId="283"/>
            <ac:spMk id="30" creationId="{AA0EF190-4477-CC2D-39F3-1023C886972F}"/>
          </ac:spMkLst>
        </pc:spChg>
        <pc:spChg chg="add mod">
          <ac:chgData name="Grant Williams" userId="f6ad34c1-fb10-452f-ae50-8e7debb26ea5" providerId="ADAL" clId="{24E30CBC-52D7-43AD-8C77-663D9539EFD9}" dt="2022-10-14T23:25:11.160" v="3596" actId="14100"/>
          <ac:spMkLst>
            <pc:docMk/>
            <pc:sldMk cId="3541858031" sldId="283"/>
            <ac:spMk id="31" creationId="{B41C55A2-80C0-A275-B959-415BF84596D5}"/>
          </ac:spMkLst>
        </pc:spChg>
        <pc:cxnChg chg="add mod">
          <ac:chgData name="Grant Williams" userId="f6ad34c1-fb10-452f-ae50-8e7debb26ea5" providerId="ADAL" clId="{24E30CBC-52D7-43AD-8C77-663D9539EFD9}" dt="2022-10-14T23:21:28.646" v="3563" actId="1076"/>
          <ac:cxnSpMkLst>
            <pc:docMk/>
            <pc:sldMk cId="3541858031" sldId="283"/>
            <ac:cxnSpMk id="14" creationId="{64892D63-6FF0-DF7C-F825-A03C9CF2E5A0}"/>
          </ac:cxnSpMkLst>
        </pc:cxnChg>
        <pc:cxnChg chg="add mod">
          <ac:chgData name="Grant Williams" userId="f6ad34c1-fb10-452f-ae50-8e7debb26ea5" providerId="ADAL" clId="{24E30CBC-52D7-43AD-8C77-663D9539EFD9}" dt="2022-10-14T23:21:28.646" v="3563" actId="1076"/>
          <ac:cxnSpMkLst>
            <pc:docMk/>
            <pc:sldMk cId="3541858031" sldId="283"/>
            <ac:cxnSpMk id="15" creationId="{4BC7EFB8-FD78-E92B-73AD-46A934CB8A85}"/>
          </ac:cxnSpMkLst>
        </pc:cxnChg>
        <pc:cxnChg chg="add mod">
          <ac:chgData name="Grant Williams" userId="f6ad34c1-fb10-452f-ae50-8e7debb26ea5" providerId="ADAL" clId="{24E30CBC-52D7-43AD-8C77-663D9539EFD9}" dt="2022-10-14T23:23:36.653" v="3573" actId="14100"/>
          <ac:cxnSpMkLst>
            <pc:docMk/>
            <pc:sldMk cId="3541858031" sldId="283"/>
            <ac:cxnSpMk id="28" creationId="{03D2EF47-1BD1-EEEA-F40C-9B13AADE92BE}"/>
          </ac:cxnSpMkLst>
        </pc:cxnChg>
        <pc:cxnChg chg="add mod">
          <ac:chgData name="Grant Williams" userId="f6ad34c1-fb10-452f-ae50-8e7debb26ea5" providerId="ADAL" clId="{24E30CBC-52D7-43AD-8C77-663D9539EFD9}" dt="2022-10-14T23:22:04.139" v="3572" actId="14100"/>
          <ac:cxnSpMkLst>
            <pc:docMk/>
            <pc:sldMk cId="3541858031" sldId="283"/>
            <ac:cxnSpMk id="29" creationId="{377B63F6-8F44-6DE9-0D02-8E3EF0BA06C3}"/>
          </ac:cxnSpMkLst>
        </pc:cxnChg>
      </pc:sldChg>
      <pc:sldChg chg="modSp new mod">
        <pc:chgData name="Grant Williams" userId="f6ad34c1-fb10-452f-ae50-8e7debb26ea5" providerId="ADAL" clId="{24E30CBC-52D7-43AD-8C77-663D9539EFD9}" dt="2022-10-15T02:58:10.437" v="4474" actId="20577"/>
        <pc:sldMkLst>
          <pc:docMk/>
          <pc:sldMk cId="971968958" sldId="284"/>
        </pc:sldMkLst>
        <pc:spChg chg="mod">
          <ac:chgData name="Grant Williams" userId="f6ad34c1-fb10-452f-ae50-8e7debb26ea5" providerId="ADAL" clId="{24E30CBC-52D7-43AD-8C77-663D9539EFD9}" dt="2022-10-14T23:25:50.062" v="3613" actId="20577"/>
          <ac:spMkLst>
            <pc:docMk/>
            <pc:sldMk cId="971968958" sldId="284"/>
            <ac:spMk id="2" creationId="{F8A80705-FCF8-26BA-8A1A-857E80E79D10}"/>
          </ac:spMkLst>
        </pc:spChg>
        <pc:spChg chg="mod">
          <ac:chgData name="Grant Williams" userId="f6ad34c1-fb10-452f-ae50-8e7debb26ea5" providerId="ADAL" clId="{24E30CBC-52D7-43AD-8C77-663D9539EFD9}" dt="2022-10-15T02:58:10.437" v="4474" actId="20577"/>
          <ac:spMkLst>
            <pc:docMk/>
            <pc:sldMk cId="971968958" sldId="284"/>
            <ac:spMk id="3" creationId="{987C37CE-892C-B07A-CFB5-70BFC2024361}"/>
          </ac:spMkLst>
        </pc:spChg>
      </pc:sldChg>
      <pc:sldChg chg="modSp new mod">
        <pc:chgData name="Grant Williams" userId="f6ad34c1-fb10-452f-ae50-8e7debb26ea5" providerId="ADAL" clId="{24E30CBC-52D7-43AD-8C77-663D9539EFD9}" dt="2022-10-15T02:57:54.505" v="4436" actId="20577"/>
        <pc:sldMkLst>
          <pc:docMk/>
          <pc:sldMk cId="3374323781" sldId="285"/>
        </pc:sldMkLst>
        <pc:spChg chg="mod">
          <ac:chgData name="Grant Williams" userId="f6ad34c1-fb10-452f-ae50-8e7debb26ea5" providerId="ADAL" clId="{24E30CBC-52D7-43AD-8C77-663D9539EFD9}" dt="2022-10-14T23:26:41.858" v="3851" actId="20577"/>
          <ac:spMkLst>
            <pc:docMk/>
            <pc:sldMk cId="3374323781" sldId="285"/>
            <ac:spMk id="2" creationId="{1331EE63-61F0-98C4-C228-A70FE7F9B4E7}"/>
          </ac:spMkLst>
        </pc:spChg>
        <pc:spChg chg="mod">
          <ac:chgData name="Grant Williams" userId="f6ad34c1-fb10-452f-ae50-8e7debb26ea5" providerId="ADAL" clId="{24E30CBC-52D7-43AD-8C77-663D9539EFD9}" dt="2022-10-15T02:57:54.505" v="4436" actId="20577"/>
          <ac:spMkLst>
            <pc:docMk/>
            <pc:sldMk cId="3374323781" sldId="285"/>
            <ac:spMk id="3" creationId="{BBEA5DB1-3EA3-4E8D-981C-4DF67479F54B}"/>
          </ac:spMkLst>
        </pc:spChg>
      </pc:sldChg>
      <pc:sldChg chg="modSp new mod">
        <pc:chgData name="Grant Williams" userId="f6ad34c1-fb10-452f-ae50-8e7debb26ea5" providerId="ADAL" clId="{24E30CBC-52D7-43AD-8C77-663D9539EFD9}" dt="2022-10-15T03:03:08.877" v="5010" actId="27636"/>
        <pc:sldMkLst>
          <pc:docMk/>
          <pc:sldMk cId="4055872987" sldId="288"/>
        </pc:sldMkLst>
        <pc:spChg chg="mod">
          <ac:chgData name="Grant Williams" userId="f6ad34c1-fb10-452f-ae50-8e7debb26ea5" providerId="ADAL" clId="{24E30CBC-52D7-43AD-8C77-663D9539EFD9}" dt="2022-10-15T02:58:26.393" v="4501" actId="20577"/>
          <ac:spMkLst>
            <pc:docMk/>
            <pc:sldMk cId="4055872987" sldId="288"/>
            <ac:spMk id="2" creationId="{B32C22F4-AEE6-1F86-9DB5-97ADA276C043}"/>
          </ac:spMkLst>
        </pc:spChg>
        <pc:spChg chg="mod">
          <ac:chgData name="Grant Williams" userId="f6ad34c1-fb10-452f-ae50-8e7debb26ea5" providerId="ADAL" clId="{24E30CBC-52D7-43AD-8C77-663D9539EFD9}" dt="2022-10-15T03:03:08.877" v="5010" actId="27636"/>
          <ac:spMkLst>
            <pc:docMk/>
            <pc:sldMk cId="4055872987" sldId="288"/>
            <ac:spMk id="3" creationId="{C408F2D7-D25D-8671-B6CE-042531B6641A}"/>
          </ac:spMkLst>
        </pc:spChg>
      </pc:sldChg>
      <pc:sldChg chg="modSp new mod">
        <pc:chgData name="Grant Williams" userId="f6ad34c1-fb10-452f-ae50-8e7debb26ea5" providerId="ADAL" clId="{24E30CBC-52D7-43AD-8C77-663D9539EFD9}" dt="2022-10-15T03:09:01.084" v="5908" actId="20577"/>
        <pc:sldMkLst>
          <pc:docMk/>
          <pc:sldMk cId="664778710" sldId="289"/>
        </pc:sldMkLst>
        <pc:spChg chg="mod">
          <ac:chgData name="Grant Williams" userId="f6ad34c1-fb10-452f-ae50-8e7debb26ea5" providerId="ADAL" clId="{24E30CBC-52D7-43AD-8C77-663D9539EFD9}" dt="2022-10-15T03:03:15.219" v="5039" actId="20577"/>
          <ac:spMkLst>
            <pc:docMk/>
            <pc:sldMk cId="664778710" sldId="289"/>
            <ac:spMk id="2" creationId="{F7783535-8D22-0CA4-0CAC-77BD7AE7F270}"/>
          </ac:spMkLst>
        </pc:spChg>
        <pc:spChg chg="mod">
          <ac:chgData name="Grant Williams" userId="f6ad34c1-fb10-452f-ae50-8e7debb26ea5" providerId="ADAL" clId="{24E30CBC-52D7-43AD-8C77-663D9539EFD9}" dt="2022-10-15T03:09:01.084" v="5908" actId="20577"/>
          <ac:spMkLst>
            <pc:docMk/>
            <pc:sldMk cId="664778710" sldId="289"/>
            <ac:spMk id="3" creationId="{07A4C086-1C18-E3B8-7DE8-6147AF7DA6AA}"/>
          </ac:spMkLst>
        </pc:spChg>
      </pc:sldChg>
      <pc:sldChg chg="modSp new mod">
        <pc:chgData name="Grant Williams" userId="f6ad34c1-fb10-452f-ae50-8e7debb26ea5" providerId="ADAL" clId="{24E30CBC-52D7-43AD-8C77-663D9539EFD9}" dt="2022-10-15T03:11:48.163" v="6421" actId="20577"/>
        <pc:sldMkLst>
          <pc:docMk/>
          <pc:sldMk cId="1230824291" sldId="290"/>
        </pc:sldMkLst>
        <pc:spChg chg="mod">
          <ac:chgData name="Grant Williams" userId="f6ad34c1-fb10-452f-ae50-8e7debb26ea5" providerId="ADAL" clId="{24E30CBC-52D7-43AD-8C77-663D9539EFD9}" dt="2022-10-15T03:07:54.764" v="5530" actId="20577"/>
          <ac:spMkLst>
            <pc:docMk/>
            <pc:sldMk cId="1230824291" sldId="290"/>
            <ac:spMk id="2" creationId="{6867C7F7-3A4C-4DDF-F947-11412E1060A3}"/>
          </ac:spMkLst>
        </pc:spChg>
        <pc:spChg chg="mod">
          <ac:chgData name="Grant Williams" userId="f6ad34c1-fb10-452f-ae50-8e7debb26ea5" providerId="ADAL" clId="{24E30CBC-52D7-43AD-8C77-663D9539EFD9}" dt="2022-10-15T03:11:48.163" v="6421" actId="20577"/>
          <ac:spMkLst>
            <pc:docMk/>
            <pc:sldMk cId="1230824291" sldId="290"/>
            <ac:spMk id="3" creationId="{05288DBD-B925-ED4A-8E5A-F3A4E3D7CED3}"/>
          </ac:spMkLst>
        </pc:spChg>
      </pc:sldChg>
      <pc:sldChg chg="modSp new mod">
        <pc:chgData name="Grant Williams" userId="f6ad34c1-fb10-452f-ae50-8e7debb26ea5" providerId="ADAL" clId="{24E30CBC-52D7-43AD-8C77-663D9539EFD9}" dt="2022-10-15T03:12:52.960" v="6804" actId="20577"/>
        <pc:sldMkLst>
          <pc:docMk/>
          <pc:sldMk cId="3050852005" sldId="291"/>
        </pc:sldMkLst>
        <pc:spChg chg="mod">
          <ac:chgData name="Grant Williams" userId="f6ad34c1-fb10-452f-ae50-8e7debb26ea5" providerId="ADAL" clId="{24E30CBC-52D7-43AD-8C77-663D9539EFD9}" dt="2022-10-15T03:11:55.055" v="6447" actId="5793"/>
          <ac:spMkLst>
            <pc:docMk/>
            <pc:sldMk cId="3050852005" sldId="291"/>
            <ac:spMk id="2" creationId="{CB3F99E5-9305-870D-247E-8EFA8FD713F7}"/>
          </ac:spMkLst>
        </pc:spChg>
        <pc:spChg chg="mod">
          <ac:chgData name="Grant Williams" userId="f6ad34c1-fb10-452f-ae50-8e7debb26ea5" providerId="ADAL" clId="{24E30CBC-52D7-43AD-8C77-663D9539EFD9}" dt="2022-10-15T03:12:52.960" v="6804" actId="20577"/>
          <ac:spMkLst>
            <pc:docMk/>
            <pc:sldMk cId="3050852005" sldId="291"/>
            <ac:spMk id="3" creationId="{F1BD510F-9C5E-6460-CA60-83714E47D1D3}"/>
          </ac:spMkLst>
        </pc:spChg>
      </pc:sldChg>
      <pc:sldChg chg="modSp new mod">
        <pc:chgData name="Grant Williams" userId="f6ad34c1-fb10-452f-ae50-8e7debb26ea5" providerId="ADAL" clId="{24E30CBC-52D7-43AD-8C77-663D9539EFD9}" dt="2022-10-15T03:14:02.677" v="6913" actId="20577"/>
        <pc:sldMkLst>
          <pc:docMk/>
          <pc:sldMk cId="2250757049" sldId="292"/>
        </pc:sldMkLst>
        <pc:spChg chg="mod">
          <ac:chgData name="Grant Williams" userId="f6ad34c1-fb10-452f-ae50-8e7debb26ea5" providerId="ADAL" clId="{24E30CBC-52D7-43AD-8C77-663D9539EFD9}" dt="2022-10-15T03:13:22.239" v="6822" actId="20577"/>
          <ac:spMkLst>
            <pc:docMk/>
            <pc:sldMk cId="2250757049" sldId="292"/>
            <ac:spMk id="2" creationId="{9472D3CC-24EA-B4A2-CE18-3463F472E174}"/>
          </ac:spMkLst>
        </pc:spChg>
        <pc:spChg chg="mod">
          <ac:chgData name="Grant Williams" userId="f6ad34c1-fb10-452f-ae50-8e7debb26ea5" providerId="ADAL" clId="{24E30CBC-52D7-43AD-8C77-663D9539EFD9}" dt="2022-10-15T03:14:02.677" v="6913" actId="20577"/>
          <ac:spMkLst>
            <pc:docMk/>
            <pc:sldMk cId="2250757049" sldId="292"/>
            <ac:spMk id="3" creationId="{8A7E8D10-7B28-EF80-0876-6598D9B87811}"/>
          </ac:spMkLst>
        </pc:spChg>
      </pc:sldChg>
      <pc:sldChg chg="modSp new mod">
        <pc:chgData name="Grant Williams" userId="f6ad34c1-fb10-452f-ae50-8e7debb26ea5" providerId="ADAL" clId="{24E30CBC-52D7-43AD-8C77-663D9539EFD9}" dt="2022-10-15T03:15:53.058" v="7429" actId="20577"/>
        <pc:sldMkLst>
          <pc:docMk/>
          <pc:sldMk cId="1407103070" sldId="293"/>
        </pc:sldMkLst>
        <pc:spChg chg="mod">
          <ac:chgData name="Grant Williams" userId="f6ad34c1-fb10-452f-ae50-8e7debb26ea5" providerId="ADAL" clId="{24E30CBC-52D7-43AD-8C77-663D9539EFD9}" dt="2022-10-15T03:14:11.480" v="6937" actId="20577"/>
          <ac:spMkLst>
            <pc:docMk/>
            <pc:sldMk cId="1407103070" sldId="293"/>
            <ac:spMk id="2" creationId="{660A1B85-AF2D-4E81-8774-5330A3AA1A3D}"/>
          </ac:spMkLst>
        </pc:spChg>
        <pc:spChg chg="mod">
          <ac:chgData name="Grant Williams" userId="f6ad34c1-fb10-452f-ae50-8e7debb26ea5" providerId="ADAL" clId="{24E30CBC-52D7-43AD-8C77-663D9539EFD9}" dt="2022-10-15T03:15:53.058" v="7429" actId="20577"/>
          <ac:spMkLst>
            <pc:docMk/>
            <pc:sldMk cId="1407103070" sldId="293"/>
            <ac:spMk id="3" creationId="{B7D6510D-5F28-1B76-B0F8-11865533B588}"/>
          </ac:spMkLst>
        </pc:spChg>
      </pc:sldChg>
      <pc:sldChg chg="modSp new mod">
        <pc:chgData name="Grant Williams" userId="f6ad34c1-fb10-452f-ae50-8e7debb26ea5" providerId="ADAL" clId="{24E30CBC-52D7-43AD-8C77-663D9539EFD9}" dt="2022-10-15T03:23:14.665" v="7975" actId="20577"/>
        <pc:sldMkLst>
          <pc:docMk/>
          <pc:sldMk cId="2827968284" sldId="294"/>
        </pc:sldMkLst>
        <pc:spChg chg="mod">
          <ac:chgData name="Grant Williams" userId="f6ad34c1-fb10-452f-ae50-8e7debb26ea5" providerId="ADAL" clId="{24E30CBC-52D7-43AD-8C77-663D9539EFD9}" dt="2022-10-15T03:16:43.617" v="7476" actId="20577"/>
          <ac:spMkLst>
            <pc:docMk/>
            <pc:sldMk cId="2827968284" sldId="294"/>
            <ac:spMk id="2" creationId="{AFCE2E83-0101-BCD5-AB78-E045190D0BCE}"/>
          </ac:spMkLst>
        </pc:spChg>
        <pc:spChg chg="mod">
          <ac:chgData name="Grant Williams" userId="f6ad34c1-fb10-452f-ae50-8e7debb26ea5" providerId="ADAL" clId="{24E30CBC-52D7-43AD-8C77-663D9539EFD9}" dt="2022-10-15T03:23:14.665" v="7975" actId="20577"/>
          <ac:spMkLst>
            <pc:docMk/>
            <pc:sldMk cId="2827968284" sldId="294"/>
            <ac:spMk id="3" creationId="{3DC72BE8-6B87-BF2A-1153-4883491B4B38}"/>
          </ac:spMkLst>
        </pc:spChg>
      </pc:sldChg>
      <pc:sldChg chg="modSp new mod">
        <pc:chgData name="Grant Williams" userId="f6ad34c1-fb10-452f-ae50-8e7debb26ea5" providerId="ADAL" clId="{24E30CBC-52D7-43AD-8C77-663D9539EFD9}" dt="2022-10-18T19:59:56.302" v="14789" actId="20577"/>
        <pc:sldMkLst>
          <pc:docMk/>
          <pc:sldMk cId="1711604273" sldId="295"/>
        </pc:sldMkLst>
        <pc:spChg chg="mod">
          <ac:chgData name="Grant Williams" userId="f6ad34c1-fb10-452f-ae50-8e7debb26ea5" providerId="ADAL" clId="{24E30CBC-52D7-43AD-8C77-663D9539EFD9}" dt="2022-10-18T19:59:56.302" v="14789" actId="20577"/>
          <ac:spMkLst>
            <pc:docMk/>
            <pc:sldMk cId="1711604273" sldId="295"/>
            <ac:spMk id="2" creationId="{25359553-4B9C-BFEC-BBBF-9309A92BE207}"/>
          </ac:spMkLst>
        </pc:spChg>
        <pc:spChg chg="mod">
          <ac:chgData name="Grant Williams" userId="f6ad34c1-fb10-452f-ae50-8e7debb26ea5" providerId="ADAL" clId="{24E30CBC-52D7-43AD-8C77-663D9539EFD9}" dt="2022-10-18T19:59:54.089" v="14788" actId="20577"/>
          <ac:spMkLst>
            <pc:docMk/>
            <pc:sldMk cId="1711604273" sldId="295"/>
            <ac:spMk id="3" creationId="{21735A4A-F418-C740-E4A2-081569C5CF31}"/>
          </ac:spMkLst>
        </pc:spChg>
      </pc:sldChg>
      <pc:sldChg chg="modSp new mod modAnim">
        <pc:chgData name="Grant Williams" userId="f6ad34c1-fb10-452f-ae50-8e7debb26ea5" providerId="ADAL" clId="{24E30CBC-52D7-43AD-8C77-663D9539EFD9}" dt="2022-10-18T20:25:30.461" v="15492"/>
        <pc:sldMkLst>
          <pc:docMk/>
          <pc:sldMk cId="2965046095" sldId="296"/>
        </pc:sldMkLst>
        <pc:spChg chg="mod">
          <ac:chgData name="Grant Williams" userId="f6ad34c1-fb10-452f-ae50-8e7debb26ea5" providerId="ADAL" clId="{24E30CBC-52D7-43AD-8C77-663D9539EFD9}" dt="2022-10-18T20:17:56.557" v="14844" actId="20577"/>
          <ac:spMkLst>
            <pc:docMk/>
            <pc:sldMk cId="2965046095" sldId="296"/>
            <ac:spMk id="2" creationId="{58E6A56B-F8D4-50E6-7B15-AA98C32C1FCB}"/>
          </ac:spMkLst>
        </pc:spChg>
        <pc:spChg chg="mod">
          <ac:chgData name="Grant Williams" userId="f6ad34c1-fb10-452f-ae50-8e7debb26ea5" providerId="ADAL" clId="{24E30CBC-52D7-43AD-8C77-663D9539EFD9}" dt="2022-10-18T20:24:16.844" v="15384" actId="20577"/>
          <ac:spMkLst>
            <pc:docMk/>
            <pc:sldMk cId="2965046095" sldId="296"/>
            <ac:spMk id="3" creationId="{53589B75-B9C5-5D92-C02B-8D87E0C461B6}"/>
          </ac:spMkLst>
        </pc:spChg>
      </pc:sldChg>
      <pc:sldChg chg="modSp new mod modAnim">
        <pc:chgData name="Grant Williams" userId="f6ad34c1-fb10-452f-ae50-8e7debb26ea5" providerId="ADAL" clId="{24E30CBC-52D7-43AD-8C77-663D9539EFD9}" dt="2022-10-18T16:45:44.168" v="12022" actId="20577"/>
        <pc:sldMkLst>
          <pc:docMk/>
          <pc:sldMk cId="2531555976" sldId="297"/>
        </pc:sldMkLst>
        <pc:spChg chg="mod">
          <ac:chgData name="Grant Williams" userId="f6ad34c1-fb10-452f-ae50-8e7debb26ea5" providerId="ADAL" clId="{24E30CBC-52D7-43AD-8C77-663D9539EFD9}" dt="2022-10-18T16:42:27.584" v="11590" actId="1076"/>
          <ac:spMkLst>
            <pc:docMk/>
            <pc:sldMk cId="2531555976" sldId="297"/>
            <ac:spMk id="2" creationId="{318F4594-9EF9-12BD-25D4-B06609A8C503}"/>
          </ac:spMkLst>
        </pc:spChg>
        <pc:spChg chg="mod">
          <ac:chgData name="Grant Williams" userId="f6ad34c1-fb10-452f-ae50-8e7debb26ea5" providerId="ADAL" clId="{24E30CBC-52D7-43AD-8C77-663D9539EFD9}" dt="2022-10-18T16:45:44.168" v="12022" actId="20577"/>
          <ac:spMkLst>
            <pc:docMk/>
            <pc:sldMk cId="2531555976" sldId="297"/>
            <ac:spMk id="3" creationId="{7443B6F3-371E-988A-4C72-8DC11C63F6AC}"/>
          </ac:spMkLst>
        </pc:spChg>
      </pc:sldChg>
      <pc:sldChg chg="modSp new mod ord">
        <pc:chgData name="Grant Williams" userId="f6ad34c1-fb10-452f-ae50-8e7debb26ea5" providerId="ADAL" clId="{24E30CBC-52D7-43AD-8C77-663D9539EFD9}" dt="2022-10-18T19:33:28.050" v="14065"/>
        <pc:sldMkLst>
          <pc:docMk/>
          <pc:sldMk cId="3887237919" sldId="298"/>
        </pc:sldMkLst>
        <pc:spChg chg="mod">
          <ac:chgData name="Grant Williams" userId="f6ad34c1-fb10-452f-ae50-8e7debb26ea5" providerId="ADAL" clId="{24E30CBC-52D7-43AD-8C77-663D9539EFD9}" dt="2022-10-15T03:25:01.912" v="8038" actId="20577"/>
          <ac:spMkLst>
            <pc:docMk/>
            <pc:sldMk cId="3887237919" sldId="298"/>
            <ac:spMk id="2" creationId="{895533AE-0515-A399-AB73-954A96B317CE}"/>
          </ac:spMkLst>
        </pc:spChg>
        <pc:spChg chg="mod">
          <ac:chgData name="Grant Williams" userId="f6ad34c1-fb10-452f-ae50-8e7debb26ea5" providerId="ADAL" clId="{24E30CBC-52D7-43AD-8C77-663D9539EFD9}" dt="2022-10-15T03:30:23.028" v="8728" actId="21"/>
          <ac:spMkLst>
            <pc:docMk/>
            <pc:sldMk cId="3887237919" sldId="298"/>
            <ac:spMk id="3" creationId="{32250E7C-4C0F-1716-CF50-FB9F977A37E7}"/>
          </ac:spMkLst>
        </pc:spChg>
      </pc:sldChg>
      <pc:sldChg chg="modSp add mod ord">
        <pc:chgData name="Grant Williams" userId="f6ad34c1-fb10-452f-ae50-8e7debb26ea5" providerId="ADAL" clId="{24E30CBC-52D7-43AD-8C77-663D9539EFD9}" dt="2022-10-18T19:33:27.264" v="14063"/>
        <pc:sldMkLst>
          <pc:docMk/>
          <pc:sldMk cId="3958646711" sldId="299"/>
        </pc:sldMkLst>
        <pc:spChg chg="mod">
          <ac:chgData name="Grant Williams" userId="f6ad34c1-fb10-452f-ae50-8e7debb26ea5" providerId="ADAL" clId="{24E30CBC-52D7-43AD-8C77-663D9539EFD9}" dt="2022-10-15T03:32:22.761" v="9212" actId="1076"/>
          <ac:spMkLst>
            <pc:docMk/>
            <pc:sldMk cId="3958646711" sldId="299"/>
            <ac:spMk id="2" creationId="{895533AE-0515-A399-AB73-954A96B317CE}"/>
          </ac:spMkLst>
        </pc:spChg>
        <pc:spChg chg="mod">
          <ac:chgData name="Grant Williams" userId="f6ad34c1-fb10-452f-ae50-8e7debb26ea5" providerId="ADAL" clId="{24E30CBC-52D7-43AD-8C77-663D9539EFD9}" dt="2022-10-15T03:32:24.333" v="9213" actId="1076"/>
          <ac:spMkLst>
            <pc:docMk/>
            <pc:sldMk cId="3958646711" sldId="299"/>
            <ac:spMk id="3" creationId="{32250E7C-4C0F-1716-CF50-FB9F977A37E7}"/>
          </ac:spMkLst>
        </pc:spChg>
      </pc:sldChg>
      <pc:sldChg chg="modSp add mod modAnim">
        <pc:chgData name="Grant Williams" userId="f6ad34c1-fb10-452f-ae50-8e7debb26ea5" providerId="ADAL" clId="{24E30CBC-52D7-43AD-8C77-663D9539EFD9}" dt="2022-10-15T20:20:34.396" v="11077" actId="1076"/>
        <pc:sldMkLst>
          <pc:docMk/>
          <pc:sldMk cId="109944654" sldId="300"/>
        </pc:sldMkLst>
        <pc:spChg chg="mod">
          <ac:chgData name="Grant Williams" userId="f6ad34c1-fb10-452f-ae50-8e7debb26ea5" providerId="ADAL" clId="{24E30CBC-52D7-43AD-8C77-663D9539EFD9}" dt="2022-10-15T03:36:43.855" v="9555" actId="20577"/>
          <ac:spMkLst>
            <pc:docMk/>
            <pc:sldMk cId="109944654" sldId="300"/>
            <ac:spMk id="2" creationId="{318F4594-9EF9-12BD-25D4-B06609A8C503}"/>
          </ac:spMkLst>
        </pc:spChg>
        <pc:spChg chg="mod">
          <ac:chgData name="Grant Williams" userId="f6ad34c1-fb10-452f-ae50-8e7debb26ea5" providerId="ADAL" clId="{24E30CBC-52D7-43AD-8C77-663D9539EFD9}" dt="2022-10-15T20:20:34.396" v="11077" actId="1076"/>
          <ac:spMkLst>
            <pc:docMk/>
            <pc:sldMk cId="109944654" sldId="300"/>
            <ac:spMk id="3" creationId="{7443B6F3-371E-988A-4C72-8DC11C63F6AC}"/>
          </ac:spMkLst>
        </pc:spChg>
      </pc:sldChg>
      <pc:sldChg chg="modSp new mod">
        <pc:chgData name="Grant Williams" userId="f6ad34c1-fb10-452f-ae50-8e7debb26ea5" providerId="ADAL" clId="{24E30CBC-52D7-43AD-8C77-663D9539EFD9}" dt="2022-10-15T03:47:17.658" v="9943"/>
        <pc:sldMkLst>
          <pc:docMk/>
          <pc:sldMk cId="187995188" sldId="301"/>
        </pc:sldMkLst>
        <pc:spChg chg="mod">
          <ac:chgData name="Grant Williams" userId="f6ad34c1-fb10-452f-ae50-8e7debb26ea5" providerId="ADAL" clId="{24E30CBC-52D7-43AD-8C77-663D9539EFD9}" dt="2022-10-15T03:47:12.502" v="9941" actId="20577"/>
          <ac:spMkLst>
            <pc:docMk/>
            <pc:sldMk cId="187995188" sldId="301"/>
            <ac:spMk id="2" creationId="{4A05D747-4E12-D450-D7FA-C8EB8475B1FD}"/>
          </ac:spMkLst>
        </pc:spChg>
        <pc:spChg chg="mod">
          <ac:chgData name="Grant Williams" userId="f6ad34c1-fb10-452f-ae50-8e7debb26ea5" providerId="ADAL" clId="{24E30CBC-52D7-43AD-8C77-663D9539EFD9}" dt="2022-10-15T03:47:17.658" v="9943"/>
          <ac:spMkLst>
            <pc:docMk/>
            <pc:sldMk cId="187995188" sldId="301"/>
            <ac:spMk id="3" creationId="{FDBA5DDE-671D-FF5C-1707-08149CB2FD41}"/>
          </ac:spMkLst>
        </pc:spChg>
      </pc:sldChg>
      <pc:sldChg chg="modSp new mod">
        <pc:chgData name="Grant Williams" userId="f6ad34c1-fb10-452f-ae50-8e7debb26ea5" providerId="ADAL" clId="{24E30CBC-52D7-43AD-8C77-663D9539EFD9}" dt="2022-10-18T21:12:07.889" v="16562" actId="20577"/>
        <pc:sldMkLst>
          <pc:docMk/>
          <pc:sldMk cId="78102895" sldId="302"/>
        </pc:sldMkLst>
        <pc:spChg chg="mod">
          <ac:chgData name="Grant Williams" userId="f6ad34c1-fb10-452f-ae50-8e7debb26ea5" providerId="ADAL" clId="{24E30CBC-52D7-43AD-8C77-663D9539EFD9}" dt="2022-10-18T19:08:01.657" v="13122" actId="20577"/>
          <ac:spMkLst>
            <pc:docMk/>
            <pc:sldMk cId="78102895" sldId="302"/>
            <ac:spMk id="2" creationId="{FD429BD7-6EDA-530F-39AA-B100F2382ABB}"/>
          </ac:spMkLst>
        </pc:spChg>
        <pc:spChg chg="mod">
          <ac:chgData name="Grant Williams" userId="f6ad34c1-fb10-452f-ae50-8e7debb26ea5" providerId="ADAL" clId="{24E30CBC-52D7-43AD-8C77-663D9539EFD9}" dt="2022-10-18T21:12:07.889" v="16562" actId="20577"/>
          <ac:spMkLst>
            <pc:docMk/>
            <pc:sldMk cId="78102895" sldId="302"/>
            <ac:spMk id="3" creationId="{EA98524D-6D58-38AC-E74F-1FFB1E62EF02}"/>
          </ac:spMkLst>
        </pc:spChg>
      </pc:sldChg>
      <pc:sldChg chg="modSp new mod">
        <pc:chgData name="Grant Williams" userId="f6ad34c1-fb10-452f-ae50-8e7debb26ea5" providerId="ADAL" clId="{24E30CBC-52D7-43AD-8C77-663D9539EFD9}" dt="2022-10-18T20:32:26.560" v="16109" actId="20577"/>
        <pc:sldMkLst>
          <pc:docMk/>
          <pc:sldMk cId="1068747538" sldId="304"/>
        </pc:sldMkLst>
        <pc:spChg chg="mod">
          <ac:chgData name="Grant Williams" userId="f6ad34c1-fb10-452f-ae50-8e7debb26ea5" providerId="ADAL" clId="{24E30CBC-52D7-43AD-8C77-663D9539EFD9}" dt="2022-10-18T20:00:10.837" v="14810" actId="20577"/>
          <ac:spMkLst>
            <pc:docMk/>
            <pc:sldMk cId="1068747538" sldId="304"/>
            <ac:spMk id="2" creationId="{44EBAD92-E0AB-CD65-E17A-A69FB64ED20A}"/>
          </ac:spMkLst>
        </pc:spChg>
        <pc:spChg chg="mod">
          <ac:chgData name="Grant Williams" userId="f6ad34c1-fb10-452f-ae50-8e7debb26ea5" providerId="ADAL" clId="{24E30CBC-52D7-43AD-8C77-663D9539EFD9}" dt="2022-10-18T20:32:26.560" v="16109" actId="20577"/>
          <ac:spMkLst>
            <pc:docMk/>
            <pc:sldMk cId="1068747538" sldId="304"/>
            <ac:spMk id="3" creationId="{213DD42B-487D-8BE7-FC0E-2F029BA42C7B}"/>
          </ac:spMkLst>
        </pc:spChg>
      </pc:sldChg>
      <pc:sldChg chg="modSp new mod modAnim">
        <pc:chgData name="Grant Williams" userId="f6ad34c1-fb10-452f-ae50-8e7debb26ea5" providerId="ADAL" clId="{24E30CBC-52D7-43AD-8C77-663D9539EFD9}" dt="2022-10-18T20:28:55.604" v="15987"/>
        <pc:sldMkLst>
          <pc:docMk/>
          <pc:sldMk cId="3890217037" sldId="305"/>
        </pc:sldMkLst>
        <pc:spChg chg="mod">
          <ac:chgData name="Grant Williams" userId="f6ad34c1-fb10-452f-ae50-8e7debb26ea5" providerId="ADAL" clId="{24E30CBC-52D7-43AD-8C77-663D9539EFD9}" dt="2022-10-18T20:27:08.113" v="15609" actId="20577"/>
          <ac:spMkLst>
            <pc:docMk/>
            <pc:sldMk cId="3890217037" sldId="305"/>
            <ac:spMk id="2" creationId="{02EE2261-A134-C46E-B9C9-F7D6ECCF7262}"/>
          </ac:spMkLst>
        </pc:spChg>
        <pc:spChg chg="mod">
          <ac:chgData name="Grant Williams" userId="f6ad34c1-fb10-452f-ae50-8e7debb26ea5" providerId="ADAL" clId="{24E30CBC-52D7-43AD-8C77-663D9539EFD9}" dt="2022-10-18T20:28:42.562" v="15984" actId="20577"/>
          <ac:spMkLst>
            <pc:docMk/>
            <pc:sldMk cId="3890217037" sldId="305"/>
            <ac:spMk id="3" creationId="{0DDFB30B-F7E9-2771-FA7B-BF13008FAF64}"/>
          </ac:spMkLst>
        </pc:spChg>
      </pc:sldChg>
      <pc:sldChg chg="modSp new mod">
        <pc:chgData name="Grant Williams" userId="f6ad34c1-fb10-452f-ae50-8e7debb26ea5" providerId="ADAL" clId="{24E30CBC-52D7-43AD-8C77-663D9539EFD9}" dt="2022-10-18T20:34:31.275" v="16529" actId="20577"/>
        <pc:sldMkLst>
          <pc:docMk/>
          <pc:sldMk cId="4006494231" sldId="306"/>
        </pc:sldMkLst>
        <pc:spChg chg="mod">
          <ac:chgData name="Grant Williams" userId="f6ad34c1-fb10-452f-ae50-8e7debb26ea5" providerId="ADAL" clId="{24E30CBC-52D7-43AD-8C77-663D9539EFD9}" dt="2022-10-18T20:32:42.113" v="16134" actId="20577"/>
          <ac:spMkLst>
            <pc:docMk/>
            <pc:sldMk cId="4006494231" sldId="306"/>
            <ac:spMk id="2" creationId="{AE05D090-030A-B5EF-65E1-DF5072ECC3DA}"/>
          </ac:spMkLst>
        </pc:spChg>
        <pc:spChg chg="mod">
          <ac:chgData name="Grant Williams" userId="f6ad34c1-fb10-452f-ae50-8e7debb26ea5" providerId="ADAL" clId="{24E30CBC-52D7-43AD-8C77-663D9539EFD9}" dt="2022-10-18T20:34:31.275" v="16529" actId="20577"/>
          <ac:spMkLst>
            <pc:docMk/>
            <pc:sldMk cId="4006494231" sldId="306"/>
            <ac:spMk id="3" creationId="{A3F0491B-C0D0-57C5-487F-BD11D4C9766D}"/>
          </ac:spMkLst>
        </pc:spChg>
      </pc:sldChg>
      <pc:sldChg chg="modSp new mod">
        <pc:chgData name="Grant Williams" userId="f6ad34c1-fb10-452f-ae50-8e7debb26ea5" providerId="ADAL" clId="{24E30CBC-52D7-43AD-8C77-663D9539EFD9}" dt="2022-10-18T21:34:44.938" v="17184" actId="20577"/>
        <pc:sldMkLst>
          <pc:docMk/>
          <pc:sldMk cId="2452524487" sldId="307"/>
        </pc:sldMkLst>
        <pc:spChg chg="mod">
          <ac:chgData name="Grant Williams" userId="f6ad34c1-fb10-452f-ae50-8e7debb26ea5" providerId="ADAL" clId="{24E30CBC-52D7-43AD-8C77-663D9539EFD9}" dt="2022-10-18T21:32:40.362" v="16605" actId="20577"/>
          <ac:spMkLst>
            <pc:docMk/>
            <pc:sldMk cId="2452524487" sldId="307"/>
            <ac:spMk id="2" creationId="{C2499686-FAF2-1986-605C-5215C55C8BAA}"/>
          </ac:spMkLst>
        </pc:spChg>
        <pc:spChg chg="mod">
          <ac:chgData name="Grant Williams" userId="f6ad34c1-fb10-452f-ae50-8e7debb26ea5" providerId="ADAL" clId="{24E30CBC-52D7-43AD-8C77-663D9539EFD9}" dt="2022-10-18T21:34:44.938" v="17184" actId="20577"/>
          <ac:spMkLst>
            <pc:docMk/>
            <pc:sldMk cId="2452524487" sldId="307"/>
            <ac:spMk id="3" creationId="{C9A1EE03-F6B9-58AE-97C1-7EE0158CAA31}"/>
          </ac:spMkLst>
        </pc:spChg>
      </pc:sldChg>
      <pc:sldChg chg="modSp new mod">
        <pc:chgData name="Grant Williams" userId="f6ad34c1-fb10-452f-ae50-8e7debb26ea5" providerId="ADAL" clId="{24E30CBC-52D7-43AD-8C77-663D9539EFD9}" dt="2022-10-18T21:41:07.439" v="17893" actId="20577"/>
        <pc:sldMkLst>
          <pc:docMk/>
          <pc:sldMk cId="3171863275" sldId="309"/>
        </pc:sldMkLst>
        <pc:spChg chg="mod">
          <ac:chgData name="Grant Williams" userId="f6ad34c1-fb10-452f-ae50-8e7debb26ea5" providerId="ADAL" clId="{24E30CBC-52D7-43AD-8C77-663D9539EFD9}" dt="2022-10-18T21:35:02.117" v="17196" actId="20577"/>
          <ac:spMkLst>
            <pc:docMk/>
            <pc:sldMk cId="3171863275" sldId="309"/>
            <ac:spMk id="2" creationId="{F5337998-44D7-8D94-4952-75901CEC1506}"/>
          </ac:spMkLst>
        </pc:spChg>
        <pc:spChg chg="mod">
          <ac:chgData name="Grant Williams" userId="f6ad34c1-fb10-452f-ae50-8e7debb26ea5" providerId="ADAL" clId="{24E30CBC-52D7-43AD-8C77-663D9539EFD9}" dt="2022-10-18T21:41:07.439" v="17893" actId="20577"/>
          <ac:spMkLst>
            <pc:docMk/>
            <pc:sldMk cId="3171863275" sldId="309"/>
            <ac:spMk id="3" creationId="{3659976E-5396-2E80-F65B-5C72DE6227D1}"/>
          </ac:spMkLst>
        </pc:spChg>
      </pc:sldChg>
      <pc:sldChg chg="modSp new mod modAnim">
        <pc:chgData name="Grant Williams" userId="f6ad34c1-fb10-452f-ae50-8e7debb26ea5" providerId="ADAL" clId="{24E30CBC-52D7-43AD-8C77-663D9539EFD9}" dt="2022-10-18T22:08:30.314" v="20685"/>
        <pc:sldMkLst>
          <pc:docMk/>
          <pc:sldMk cId="1318254941" sldId="310"/>
        </pc:sldMkLst>
        <pc:spChg chg="mod">
          <ac:chgData name="Grant Williams" userId="f6ad34c1-fb10-452f-ae50-8e7debb26ea5" providerId="ADAL" clId="{24E30CBC-52D7-43AD-8C77-663D9539EFD9}" dt="2022-10-18T21:41:15.098" v="17929" actId="20577"/>
          <ac:spMkLst>
            <pc:docMk/>
            <pc:sldMk cId="1318254941" sldId="310"/>
            <ac:spMk id="2" creationId="{FC2665F2-1F78-C30B-02AE-0AEB12291B3E}"/>
          </ac:spMkLst>
        </pc:spChg>
        <pc:spChg chg="mod">
          <ac:chgData name="Grant Williams" userId="f6ad34c1-fb10-452f-ae50-8e7debb26ea5" providerId="ADAL" clId="{24E30CBC-52D7-43AD-8C77-663D9539EFD9}" dt="2022-10-18T22:08:28.673" v="20684" actId="20577"/>
          <ac:spMkLst>
            <pc:docMk/>
            <pc:sldMk cId="1318254941" sldId="310"/>
            <ac:spMk id="3" creationId="{37276D56-C752-41D5-3665-9379EC562394}"/>
          </ac:spMkLst>
        </pc:spChg>
      </pc:sldChg>
      <pc:sldChg chg="addSp delSp modSp new mod ord">
        <pc:chgData name="Grant Williams" userId="f6ad34c1-fb10-452f-ae50-8e7debb26ea5" providerId="ADAL" clId="{24E30CBC-52D7-43AD-8C77-663D9539EFD9}" dt="2022-10-18T22:45:33.768" v="24585"/>
        <pc:sldMkLst>
          <pc:docMk/>
          <pc:sldMk cId="911730181" sldId="311"/>
        </pc:sldMkLst>
        <pc:spChg chg="mod">
          <ac:chgData name="Grant Williams" userId="f6ad34c1-fb10-452f-ae50-8e7debb26ea5" providerId="ADAL" clId="{24E30CBC-52D7-43AD-8C77-663D9539EFD9}" dt="2022-10-18T21:45:21.581" v="18067" actId="14100"/>
          <ac:spMkLst>
            <pc:docMk/>
            <pc:sldMk cId="911730181" sldId="311"/>
            <ac:spMk id="2" creationId="{AD39F23B-F146-527A-9941-8B1F7350C5AA}"/>
          </ac:spMkLst>
        </pc:spChg>
        <pc:spChg chg="del">
          <ac:chgData name="Grant Williams" userId="f6ad34c1-fb10-452f-ae50-8e7debb26ea5" providerId="ADAL" clId="{24E30CBC-52D7-43AD-8C77-663D9539EFD9}" dt="2022-10-18T21:44:47.119" v="18048"/>
          <ac:spMkLst>
            <pc:docMk/>
            <pc:sldMk cId="911730181" sldId="311"/>
            <ac:spMk id="3" creationId="{33007AD2-F810-E742-1715-A91C7E16FA8D}"/>
          </ac:spMkLst>
        </pc:spChg>
        <pc:spChg chg="add mod">
          <ac:chgData name="Grant Williams" userId="f6ad34c1-fb10-452f-ae50-8e7debb26ea5" providerId="ADAL" clId="{24E30CBC-52D7-43AD-8C77-663D9539EFD9}" dt="2022-10-18T21:45:24.643" v="18068" actId="1076"/>
          <ac:spMkLst>
            <pc:docMk/>
            <pc:sldMk cId="911730181" sldId="311"/>
            <ac:spMk id="5" creationId="{C28C2584-8166-F908-9EF5-88002587FE86}"/>
          </ac:spMkLst>
        </pc:spChg>
        <pc:picChg chg="add mod">
          <ac:chgData name="Grant Williams" userId="f6ad34c1-fb10-452f-ae50-8e7debb26ea5" providerId="ADAL" clId="{24E30CBC-52D7-43AD-8C77-663D9539EFD9}" dt="2022-10-18T21:45:19.362" v="18066" actId="1076"/>
          <ac:picMkLst>
            <pc:docMk/>
            <pc:sldMk cId="911730181" sldId="311"/>
            <ac:picMk id="7" creationId="{B5E46221-4A15-B6C5-D033-509807AB4928}"/>
          </ac:picMkLst>
        </pc:picChg>
      </pc:sldChg>
      <pc:sldChg chg="modSp new mod">
        <pc:chgData name="Grant Williams" userId="f6ad34c1-fb10-452f-ae50-8e7debb26ea5" providerId="ADAL" clId="{24E30CBC-52D7-43AD-8C77-663D9539EFD9}" dt="2022-10-18T21:51:00.349" v="19190" actId="20577"/>
        <pc:sldMkLst>
          <pc:docMk/>
          <pc:sldMk cId="2925950847" sldId="312"/>
        </pc:sldMkLst>
        <pc:spChg chg="mod">
          <ac:chgData name="Grant Williams" userId="f6ad34c1-fb10-452f-ae50-8e7debb26ea5" providerId="ADAL" clId="{24E30CBC-52D7-43AD-8C77-663D9539EFD9}" dt="2022-10-18T21:47:28.663" v="18513" actId="20577"/>
          <ac:spMkLst>
            <pc:docMk/>
            <pc:sldMk cId="2925950847" sldId="312"/>
            <ac:spMk id="2" creationId="{FBB9F7EE-45E7-F546-D7A9-DCDB585E31FB}"/>
          </ac:spMkLst>
        </pc:spChg>
        <pc:spChg chg="mod">
          <ac:chgData name="Grant Williams" userId="f6ad34c1-fb10-452f-ae50-8e7debb26ea5" providerId="ADAL" clId="{24E30CBC-52D7-43AD-8C77-663D9539EFD9}" dt="2022-10-18T21:51:00.349" v="19190" actId="20577"/>
          <ac:spMkLst>
            <pc:docMk/>
            <pc:sldMk cId="2925950847" sldId="312"/>
            <ac:spMk id="3" creationId="{0A3890E8-E779-F07A-7F17-22D9FE1152DE}"/>
          </ac:spMkLst>
        </pc:spChg>
      </pc:sldChg>
      <pc:sldChg chg="addSp delSp modSp new mod ord">
        <pc:chgData name="Grant Williams" userId="f6ad34c1-fb10-452f-ae50-8e7debb26ea5" providerId="ADAL" clId="{24E30CBC-52D7-43AD-8C77-663D9539EFD9}" dt="2022-10-18T22:11:28.727" v="20874" actId="20577"/>
        <pc:sldMkLst>
          <pc:docMk/>
          <pc:sldMk cId="2755066670" sldId="313"/>
        </pc:sldMkLst>
        <pc:spChg chg="mod">
          <ac:chgData name="Grant Williams" userId="f6ad34c1-fb10-452f-ae50-8e7debb26ea5" providerId="ADAL" clId="{24E30CBC-52D7-43AD-8C77-663D9539EFD9}" dt="2022-10-18T21:51:55.776" v="19295" actId="20577"/>
          <ac:spMkLst>
            <pc:docMk/>
            <pc:sldMk cId="2755066670" sldId="313"/>
            <ac:spMk id="2" creationId="{1C6C6451-13F0-0DBC-C3AA-D55D86CA1F2F}"/>
          </ac:spMkLst>
        </pc:spChg>
        <pc:spChg chg="mod">
          <ac:chgData name="Grant Williams" userId="f6ad34c1-fb10-452f-ae50-8e7debb26ea5" providerId="ADAL" clId="{24E30CBC-52D7-43AD-8C77-663D9539EFD9}" dt="2022-10-18T22:11:28.727" v="20874" actId="20577"/>
          <ac:spMkLst>
            <pc:docMk/>
            <pc:sldMk cId="2755066670" sldId="313"/>
            <ac:spMk id="3" creationId="{060964DC-F2C7-BD78-E27D-929B27DF5ECF}"/>
          </ac:spMkLst>
        </pc:spChg>
        <pc:spChg chg="add mod">
          <ac:chgData name="Grant Williams" userId="f6ad34c1-fb10-452f-ae50-8e7debb26ea5" providerId="ADAL" clId="{24E30CBC-52D7-43AD-8C77-663D9539EFD9}" dt="2022-10-18T22:09:42.820" v="20688" actId="13822"/>
          <ac:spMkLst>
            <pc:docMk/>
            <pc:sldMk cId="2755066670" sldId="313"/>
            <ac:spMk id="4" creationId="{8A35ED18-B34B-AA55-C442-5F6B4DF082DE}"/>
          </ac:spMkLst>
        </pc:spChg>
        <pc:spChg chg="add mod">
          <ac:chgData name="Grant Williams" userId="f6ad34c1-fb10-452f-ae50-8e7debb26ea5" providerId="ADAL" clId="{24E30CBC-52D7-43AD-8C77-663D9539EFD9}" dt="2022-10-18T22:10:46.385" v="20791" actId="1076"/>
          <ac:spMkLst>
            <pc:docMk/>
            <pc:sldMk cId="2755066670" sldId="313"/>
            <ac:spMk id="5" creationId="{930FFF2B-9AB0-2C68-D812-7A76A67360EE}"/>
          </ac:spMkLst>
        </pc:spChg>
        <pc:spChg chg="add del mod">
          <ac:chgData name="Grant Williams" userId="f6ad34c1-fb10-452f-ae50-8e7debb26ea5" providerId="ADAL" clId="{24E30CBC-52D7-43AD-8C77-663D9539EFD9}" dt="2022-10-18T22:07:09.466" v="20569" actId="478"/>
          <ac:spMkLst>
            <pc:docMk/>
            <pc:sldMk cId="2755066670" sldId="313"/>
            <ac:spMk id="6" creationId="{D6C6B7C5-DD6B-F758-7D1C-37AECDE587F2}"/>
          </ac:spMkLst>
        </pc:spChg>
        <pc:spChg chg="add del mod">
          <ac:chgData name="Grant Williams" userId="f6ad34c1-fb10-452f-ae50-8e7debb26ea5" providerId="ADAL" clId="{24E30CBC-52D7-43AD-8C77-663D9539EFD9}" dt="2022-10-18T22:07:13.191" v="20570" actId="478"/>
          <ac:spMkLst>
            <pc:docMk/>
            <pc:sldMk cId="2755066670" sldId="313"/>
            <ac:spMk id="7" creationId="{CF952D93-9368-8036-C33B-2CDCF250A273}"/>
          </ac:spMkLst>
        </pc:spChg>
        <pc:spChg chg="add mod">
          <ac:chgData name="Grant Williams" userId="f6ad34c1-fb10-452f-ae50-8e7debb26ea5" providerId="ADAL" clId="{24E30CBC-52D7-43AD-8C77-663D9539EFD9}" dt="2022-10-18T22:11:01.392" v="20794" actId="1076"/>
          <ac:spMkLst>
            <pc:docMk/>
            <pc:sldMk cId="2755066670" sldId="313"/>
            <ac:spMk id="8" creationId="{F5CB0C03-A95F-A06C-79F2-970B7A234546}"/>
          </ac:spMkLst>
        </pc:spChg>
        <pc:spChg chg="add del mod">
          <ac:chgData name="Grant Williams" userId="f6ad34c1-fb10-452f-ae50-8e7debb26ea5" providerId="ADAL" clId="{24E30CBC-52D7-43AD-8C77-663D9539EFD9}" dt="2022-10-18T22:07:23.555" v="20575" actId="478"/>
          <ac:spMkLst>
            <pc:docMk/>
            <pc:sldMk cId="2755066670" sldId="313"/>
            <ac:spMk id="9" creationId="{ED6909F1-92D6-0B8F-8E2B-6E354DF99A53}"/>
          </ac:spMkLst>
        </pc:spChg>
        <pc:spChg chg="add mod">
          <ac:chgData name="Grant Williams" userId="f6ad34c1-fb10-452f-ae50-8e7debb26ea5" providerId="ADAL" clId="{24E30CBC-52D7-43AD-8C77-663D9539EFD9}" dt="2022-10-18T22:10:51.189" v="20792" actId="1076"/>
          <ac:spMkLst>
            <pc:docMk/>
            <pc:sldMk cId="2755066670" sldId="313"/>
            <ac:spMk id="10" creationId="{22B36E9C-1D8D-7412-2EC0-5BE5F602393D}"/>
          </ac:spMkLst>
        </pc:spChg>
        <pc:spChg chg="add del mod">
          <ac:chgData name="Grant Williams" userId="f6ad34c1-fb10-452f-ae50-8e7debb26ea5" providerId="ADAL" clId="{24E30CBC-52D7-43AD-8C77-663D9539EFD9}" dt="2022-10-18T22:07:23.031" v="20574" actId="478"/>
          <ac:spMkLst>
            <pc:docMk/>
            <pc:sldMk cId="2755066670" sldId="313"/>
            <ac:spMk id="11" creationId="{64A5B73F-AB84-FDC5-1654-5E8C1046ED75}"/>
          </ac:spMkLst>
        </pc:spChg>
        <pc:spChg chg="add mod">
          <ac:chgData name="Grant Williams" userId="f6ad34c1-fb10-452f-ae50-8e7debb26ea5" providerId="ADAL" clId="{24E30CBC-52D7-43AD-8C77-663D9539EFD9}" dt="2022-10-18T22:10:53.168" v="20793" actId="1076"/>
          <ac:spMkLst>
            <pc:docMk/>
            <pc:sldMk cId="2755066670" sldId="313"/>
            <ac:spMk id="12" creationId="{60576E0F-0223-D153-8935-74D8560DE23C}"/>
          </ac:spMkLst>
        </pc:spChg>
        <pc:spChg chg="add mod">
          <ac:chgData name="Grant Williams" userId="f6ad34c1-fb10-452f-ae50-8e7debb26ea5" providerId="ADAL" clId="{24E30CBC-52D7-43AD-8C77-663D9539EFD9}" dt="2022-10-18T22:10:33.258" v="20790" actId="207"/>
          <ac:spMkLst>
            <pc:docMk/>
            <pc:sldMk cId="2755066670" sldId="313"/>
            <ac:spMk id="13" creationId="{896E7F44-5559-06A5-A8F9-EFC60F2FB7C8}"/>
          </ac:spMkLst>
        </pc:spChg>
        <pc:spChg chg="add del mod">
          <ac:chgData name="Grant Williams" userId="f6ad34c1-fb10-452f-ae50-8e7debb26ea5" providerId="ADAL" clId="{24E30CBC-52D7-43AD-8C77-663D9539EFD9}" dt="2022-10-18T22:07:21.789" v="20573" actId="478"/>
          <ac:spMkLst>
            <pc:docMk/>
            <pc:sldMk cId="2755066670" sldId="313"/>
            <ac:spMk id="14" creationId="{217706C0-1F19-F768-9AA9-719F830CEE7D}"/>
          </ac:spMkLst>
        </pc:spChg>
        <pc:spChg chg="add del mod">
          <ac:chgData name="Grant Williams" userId="f6ad34c1-fb10-452f-ae50-8e7debb26ea5" providerId="ADAL" clId="{24E30CBC-52D7-43AD-8C77-663D9539EFD9}" dt="2022-10-18T22:07:21.050" v="20572" actId="478"/>
          <ac:spMkLst>
            <pc:docMk/>
            <pc:sldMk cId="2755066670" sldId="313"/>
            <ac:spMk id="15" creationId="{BA3F91D9-D956-A059-C420-6D26B0FEB5AA}"/>
          </ac:spMkLst>
        </pc:spChg>
        <pc:spChg chg="add del mod">
          <ac:chgData name="Grant Williams" userId="f6ad34c1-fb10-452f-ae50-8e7debb26ea5" providerId="ADAL" clId="{24E30CBC-52D7-43AD-8C77-663D9539EFD9}" dt="2022-10-18T22:07:20.381" v="20571" actId="478"/>
          <ac:spMkLst>
            <pc:docMk/>
            <pc:sldMk cId="2755066670" sldId="313"/>
            <ac:spMk id="16" creationId="{555651D9-E323-AD6A-4FBA-BE651D88C6A6}"/>
          </ac:spMkLst>
        </pc:spChg>
        <pc:spChg chg="add mod">
          <ac:chgData name="Grant Williams" userId="f6ad34c1-fb10-452f-ae50-8e7debb26ea5" providerId="ADAL" clId="{24E30CBC-52D7-43AD-8C77-663D9539EFD9}" dt="2022-10-18T22:10:23.198" v="20787" actId="207"/>
          <ac:spMkLst>
            <pc:docMk/>
            <pc:sldMk cId="2755066670" sldId="313"/>
            <ac:spMk id="17" creationId="{C270E330-07B3-6BEC-0759-4E31E93094BA}"/>
          </ac:spMkLst>
        </pc:spChg>
        <pc:spChg chg="add mod">
          <ac:chgData name="Grant Williams" userId="f6ad34c1-fb10-452f-ae50-8e7debb26ea5" providerId="ADAL" clId="{24E30CBC-52D7-43AD-8C77-663D9539EFD9}" dt="2022-10-18T22:10:20.714" v="20786" actId="207"/>
          <ac:spMkLst>
            <pc:docMk/>
            <pc:sldMk cId="2755066670" sldId="313"/>
            <ac:spMk id="18" creationId="{1EFEAE04-F15B-989C-B86E-6223981FA4D7}"/>
          </ac:spMkLst>
        </pc:spChg>
        <pc:spChg chg="add mod">
          <ac:chgData name="Grant Williams" userId="f6ad34c1-fb10-452f-ae50-8e7debb26ea5" providerId="ADAL" clId="{24E30CBC-52D7-43AD-8C77-663D9539EFD9}" dt="2022-10-18T22:07:06.257" v="20568" actId="1076"/>
          <ac:spMkLst>
            <pc:docMk/>
            <pc:sldMk cId="2755066670" sldId="313"/>
            <ac:spMk id="21" creationId="{55DEE5BE-074D-57CD-78E6-AA1573C8C3AE}"/>
          </ac:spMkLst>
        </pc:spChg>
        <pc:spChg chg="add mod">
          <ac:chgData name="Grant Williams" userId="f6ad34c1-fb10-452f-ae50-8e7debb26ea5" providerId="ADAL" clId="{24E30CBC-52D7-43AD-8C77-663D9539EFD9}" dt="2022-10-18T22:07:49.220" v="20585" actId="14100"/>
          <ac:spMkLst>
            <pc:docMk/>
            <pc:sldMk cId="2755066670" sldId="313"/>
            <ac:spMk id="22" creationId="{2C7328D4-15F3-21B0-003F-A75588A6DAC7}"/>
          </ac:spMkLst>
        </pc:spChg>
        <pc:cxnChg chg="add mod">
          <ac:chgData name="Grant Williams" userId="f6ad34c1-fb10-452f-ae50-8e7debb26ea5" providerId="ADAL" clId="{24E30CBC-52D7-43AD-8C77-663D9539EFD9}" dt="2022-10-18T22:07:06.257" v="20568" actId="1076"/>
          <ac:cxnSpMkLst>
            <pc:docMk/>
            <pc:sldMk cId="2755066670" sldId="313"/>
            <ac:cxnSpMk id="19" creationId="{29B9F7F3-BF51-0433-DD58-12993518FA36}"/>
          </ac:cxnSpMkLst>
        </pc:cxnChg>
        <pc:cxnChg chg="add mod">
          <ac:chgData name="Grant Williams" userId="f6ad34c1-fb10-452f-ae50-8e7debb26ea5" providerId="ADAL" clId="{24E30CBC-52D7-43AD-8C77-663D9539EFD9}" dt="2022-10-18T22:07:06.257" v="20568" actId="1076"/>
          <ac:cxnSpMkLst>
            <pc:docMk/>
            <pc:sldMk cId="2755066670" sldId="313"/>
            <ac:cxnSpMk id="20" creationId="{2F14583A-0174-EDF4-3D58-1D332511A406}"/>
          </ac:cxnSpMkLst>
        </pc:cxnChg>
      </pc:sldChg>
      <pc:sldChg chg="modSp new mod ord">
        <pc:chgData name="Grant Williams" userId="f6ad34c1-fb10-452f-ae50-8e7debb26ea5" providerId="ADAL" clId="{24E30CBC-52D7-43AD-8C77-663D9539EFD9}" dt="2022-10-18T22:09:28.389" v="20687"/>
        <pc:sldMkLst>
          <pc:docMk/>
          <pc:sldMk cId="1761501383" sldId="314"/>
        </pc:sldMkLst>
        <pc:spChg chg="mod">
          <ac:chgData name="Grant Williams" userId="f6ad34c1-fb10-452f-ae50-8e7debb26ea5" providerId="ADAL" clId="{24E30CBC-52D7-43AD-8C77-663D9539EFD9}" dt="2022-10-18T21:52:25.159" v="19372" actId="20577"/>
          <ac:spMkLst>
            <pc:docMk/>
            <pc:sldMk cId="1761501383" sldId="314"/>
            <ac:spMk id="2" creationId="{DBB07B3B-49EC-2196-C688-31CA8352A4A3}"/>
          </ac:spMkLst>
        </pc:spChg>
        <pc:spChg chg="mod">
          <ac:chgData name="Grant Williams" userId="f6ad34c1-fb10-452f-ae50-8e7debb26ea5" providerId="ADAL" clId="{24E30CBC-52D7-43AD-8C77-663D9539EFD9}" dt="2022-10-18T22:03:35.852" v="20539" actId="20577"/>
          <ac:spMkLst>
            <pc:docMk/>
            <pc:sldMk cId="1761501383" sldId="314"/>
            <ac:spMk id="3" creationId="{4FD3AB2C-867F-C983-577B-88AFD2348C62}"/>
          </ac:spMkLst>
        </pc:spChg>
      </pc:sldChg>
      <pc:sldChg chg="addSp delSp modSp new mod">
        <pc:chgData name="Grant Williams" userId="f6ad34c1-fb10-452f-ae50-8e7debb26ea5" providerId="ADAL" clId="{24E30CBC-52D7-43AD-8C77-663D9539EFD9}" dt="2022-10-18T22:40:13.152" v="23709" actId="14100"/>
        <pc:sldMkLst>
          <pc:docMk/>
          <pc:sldMk cId="2775128533" sldId="315"/>
        </pc:sldMkLst>
        <pc:spChg chg="mod">
          <ac:chgData name="Grant Williams" userId="f6ad34c1-fb10-452f-ae50-8e7debb26ea5" providerId="ADAL" clId="{24E30CBC-52D7-43AD-8C77-663D9539EFD9}" dt="2022-10-18T21:56:35.275" v="20265" actId="20577"/>
          <ac:spMkLst>
            <pc:docMk/>
            <pc:sldMk cId="2775128533" sldId="315"/>
            <ac:spMk id="2" creationId="{C592C9F1-4614-BEA6-E53B-FCC2D10913F1}"/>
          </ac:spMkLst>
        </pc:spChg>
        <pc:spChg chg="mod">
          <ac:chgData name="Grant Williams" userId="f6ad34c1-fb10-452f-ae50-8e7debb26ea5" providerId="ADAL" clId="{24E30CBC-52D7-43AD-8C77-663D9539EFD9}" dt="2022-10-18T22:39:53.054" v="23703" actId="20577"/>
          <ac:spMkLst>
            <pc:docMk/>
            <pc:sldMk cId="2775128533" sldId="315"/>
            <ac:spMk id="3" creationId="{7C71F521-BA4C-3860-C6D5-9CD125F24E71}"/>
          </ac:spMkLst>
        </pc:spChg>
        <pc:spChg chg="add del mod">
          <ac:chgData name="Grant Williams" userId="f6ad34c1-fb10-452f-ae50-8e7debb26ea5" providerId="ADAL" clId="{24E30CBC-52D7-43AD-8C77-663D9539EFD9}" dt="2022-10-18T22:36:31.187" v="23368" actId="478"/>
          <ac:spMkLst>
            <pc:docMk/>
            <pc:sldMk cId="2775128533" sldId="315"/>
            <ac:spMk id="4" creationId="{6040B712-B9AD-6E6E-F9F6-93AF75507420}"/>
          </ac:spMkLst>
        </pc:spChg>
        <pc:spChg chg="add del mod">
          <ac:chgData name="Grant Williams" userId="f6ad34c1-fb10-452f-ae50-8e7debb26ea5" providerId="ADAL" clId="{24E30CBC-52D7-43AD-8C77-663D9539EFD9}" dt="2022-10-18T22:36:30.091" v="23367" actId="478"/>
          <ac:spMkLst>
            <pc:docMk/>
            <pc:sldMk cId="2775128533" sldId="315"/>
            <ac:spMk id="5" creationId="{88EF15FE-7EE0-A178-7A59-688E626E5A2F}"/>
          </ac:spMkLst>
        </pc:spChg>
        <pc:spChg chg="add mod">
          <ac:chgData name="Grant Williams" userId="f6ad34c1-fb10-452f-ae50-8e7debb26ea5" providerId="ADAL" clId="{24E30CBC-52D7-43AD-8C77-663D9539EFD9}" dt="2022-10-18T22:36:37.877" v="23370" actId="1076"/>
          <ac:spMkLst>
            <pc:docMk/>
            <pc:sldMk cId="2775128533" sldId="315"/>
            <ac:spMk id="6" creationId="{1640AA49-3124-1F56-4CE1-0F31756B0CBF}"/>
          </ac:spMkLst>
        </pc:spChg>
        <pc:spChg chg="add mod">
          <ac:chgData name="Grant Williams" userId="f6ad34c1-fb10-452f-ae50-8e7debb26ea5" providerId="ADAL" clId="{24E30CBC-52D7-43AD-8C77-663D9539EFD9}" dt="2022-10-18T22:36:53.336" v="23379" actId="1076"/>
          <ac:spMkLst>
            <pc:docMk/>
            <pc:sldMk cId="2775128533" sldId="315"/>
            <ac:spMk id="7" creationId="{94E1B25A-D7FD-1A61-D69B-9BF5882D2BD5}"/>
          </ac:spMkLst>
        </pc:spChg>
        <pc:spChg chg="add mod">
          <ac:chgData name="Grant Williams" userId="f6ad34c1-fb10-452f-ae50-8e7debb26ea5" providerId="ADAL" clId="{24E30CBC-52D7-43AD-8C77-663D9539EFD9}" dt="2022-10-18T22:36:54.916" v="23380" actId="1076"/>
          <ac:spMkLst>
            <pc:docMk/>
            <pc:sldMk cId="2775128533" sldId="315"/>
            <ac:spMk id="8" creationId="{9C71E70A-1AAF-A946-F34A-33DF8DD5F73E}"/>
          </ac:spMkLst>
        </pc:spChg>
        <pc:spChg chg="add mod">
          <ac:chgData name="Grant Williams" userId="f6ad34c1-fb10-452f-ae50-8e7debb26ea5" providerId="ADAL" clId="{24E30CBC-52D7-43AD-8C77-663D9539EFD9}" dt="2022-10-18T22:36:52.052" v="23378" actId="1076"/>
          <ac:spMkLst>
            <pc:docMk/>
            <pc:sldMk cId="2775128533" sldId="315"/>
            <ac:spMk id="9" creationId="{A4EE61F7-E209-978B-7E1A-BF5327D6CA60}"/>
          </ac:spMkLst>
        </pc:spChg>
        <pc:spChg chg="add del mod">
          <ac:chgData name="Grant Williams" userId="f6ad34c1-fb10-452f-ae50-8e7debb26ea5" providerId="ADAL" clId="{24E30CBC-52D7-43AD-8C77-663D9539EFD9}" dt="2022-10-18T22:36:30.091" v="23367" actId="478"/>
          <ac:spMkLst>
            <pc:docMk/>
            <pc:sldMk cId="2775128533" sldId="315"/>
            <ac:spMk id="10" creationId="{DA4B8C2D-F25C-86F8-2B2D-F9ADF1F35931}"/>
          </ac:spMkLst>
        </pc:spChg>
        <pc:spChg chg="add del mod">
          <ac:chgData name="Grant Williams" userId="f6ad34c1-fb10-452f-ae50-8e7debb26ea5" providerId="ADAL" clId="{24E30CBC-52D7-43AD-8C77-663D9539EFD9}" dt="2022-10-18T22:36:30.091" v="23367" actId="478"/>
          <ac:spMkLst>
            <pc:docMk/>
            <pc:sldMk cId="2775128533" sldId="315"/>
            <ac:spMk id="11" creationId="{941FFD02-908E-0686-D746-1A53D51287E3}"/>
          </ac:spMkLst>
        </pc:spChg>
        <pc:spChg chg="add mod">
          <ac:chgData name="Grant Williams" userId="f6ad34c1-fb10-452f-ae50-8e7debb26ea5" providerId="ADAL" clId="{24E30CBC-52D7-43AD-8C77-663D9539EFD9}" dt="2022-10-18T22:35:53.258" v="23363" actId="1076"/>
          <ac:spMkLst>
            <pc:docMk/>
            <pc:sldMk cId="2775128533" sldId="315"/>
            <ac:spMk id="14" creationId="{79D226C8-9DB1-3741-69A2-B8E65A1878E0}"/>
          </ac:spMkLst>
        </pc:spChg>
        <pc:spChg chg="add mod">
          <ac:chgData name="Grant Williams" userId="f6ad34c1-fb10-452f-ae50-8e7debb26ea5" providerId="ADAL" clId="{24E30CBC-52D7-43AD-8C77-663D9539EFD9}" dt="2022-10-18T22:35:53.258" v="23363" actId="1076"/>
          <ac:spMkLst>
            <pc:docMk/>
            <pc:sldMk cId="2775128533" sldId="315"/>
            <ac:spMk id="15" creationId="{E8432196-F8C8-8878-20A0-B3CC41C44265}"/>
          </ac:spMkLst>
        </pc:spChg>
        <pc:spChg chg="add mod">
          <ac:chgData name="Grant Williams" userId="f6ad34c1-fb10-452f-ae50-8e7debb26ea5" providerId="ADAL" clId="{24E30CBC-52D7-43AD-8C77-663D9539EFD9}" dt="2022-10-18T22:36:47.838" v="23375" actId="1076"/>
          <ac:spMkLst>
            <pc:docMk/>
            <pc:sldMk cId="2775128533" sldId="315"/>
            <ac:spMk id="20" creationId="{94441DB9-F9B7-0B89-B8A3-64193DA945D0}"/>
          </ac:spMkLst>
        </pc:spChg>
        <pc:spChg chg="add mod">
          <ac:chgData name="Grant Williams" userId="f6ad34c1-fb10-452f-ae50-8e7debb26ea5" providerId="ADAL" clId="{24E30CBC-52D7-43AD-8C77-663D9539EFD9}" dt="2022-10-18T22:36:50.486" v="23377" actId="1076"/>
          <ac:spMkLst>
            <pc:docMk/>
            <pc:sldMk cId="2775128533" sldId="315"/>
            <ac:spMk id="21" creationId="{1227281B-9F5D-D478-006A-645DA74F9174}"/>
          </ac:spMkLst>
        </pc:spChg>
        <pc:spChg chg="add mod">
          <ac:chgData name="Grant Williams" userId="f6ad34c1-fb10-452f-ae50-8e7debb26ea5" providerId="ADAL" clId="{24E30CBC-52D7-43AD-8C77-663D9539EFD9}" dt="2022-10-18T22:40:01.463" v="23705" actId="1076"/>
          <ac:spMkLst>
            <pc:docMk/>
            <pc:sldMk cId="2775128533" sldId="315"/>
            <ac:spMk id="23" creationId="{CED85C9F-0316-A465-C3C9-FAADEEAB5E2D}"/>
          </ac:spMkLst>
        </pc:spChg>
        <pc:spChg chg="add mod">
          <ac:chgData name="Grant Williams" userId="f6ad34c1-fb10-452f-ae50-8e7debb26ea5" providerId="ADAL" clId="{24E30CBC-52D7-43AD-8C77-663D9539EFD9}" dt="2022-10-18T22:40:01.463" v="23705" actId="1076"/>
          <ac:spMkLst>
            <pc:docMk/>
            <pc:sldMk cId="2775128533" sldId="315"/>
            <ac:spMk id="24" creationId="{E7D7D7F1-E23E-2D0E-49E6-0B291B31F126}"/>
          </ac:spMkLst>
        </pc:spChg>
        <pc:spChg chg="add mod">
          <ac:chgData name="Grant Williams" userId="f6ad34c1-fb10-452f-ae50-8e7debb26ea5" providerId="ADAL" clId="{24E30CBC-52D7-43AD-8C77-663D9539EFD9}" dt="2022-10-18T22:40:01.463" v="23705" actId="1076"/>
          <ac:spMkLst>
            <pc:docMk/>
            <pc:sldMk cId="2775128533" sldId="315"/>
            <ac:spMk id="25" creationId="{BD959A15-1D87-CF65-69F0-9EB5FD3780F0}"/>
          </ac:spMkLst>
        </pc:spChg>
        <pc:spChg chg="add mod">
          <ac:chgData name="Grant Williams" userId="f6ad34c1-fb10-452f-ae50-8e7debb26ea5" providerId="ADAL" clId="{24E30CBC-52D7-43AD-8C77-663D9539EFD9}" dt="2022-10-18T22:40:01.463" v="23705" actId="1076"/>
          <ac:spMkLst>
            <pc:docMk/>
            <pc:sldMk cId="2775128533" sldId="315"/>
            <ac:spMk id="26" creationId="{C5B746AC-8B53-DB5B-0799-4A6AA5FCE8EE}"/>
          </ac:spMkLst>
        </pc:spChg>
        <pc:spChg chg="add mod">
          <ac:chgData name="Grant Williams" userId="f6ad34c1-fb10-452f-ae50-8e7debb26ea5" providerId="ADAL" clId="{24E30CBC-52D7-43AD-8C77-663D9539EFD9}" dt="2022-10-18T22:40:01.463" v="23705" actId="1076"/>
          <ac:spMkLst>
            <pc:docMk/>
            <pc:sldMk cId="2775128533" sldId="315"/>
            <ac:spMk id="29" creationId="{BCE8770F-1FEE-F968-D673-737C2E3D9C57}"/>
          </ac:spMkLst>
        </pc:spChg>
        <pc:spChg chg="add mod">
          <ac:chgData name="Grant Williams" userId="f6ad34c1-fb10-452f-ae50-8e7debb26ea5" providerId="ADAL" clId="{24E30CBC-52D7-43AD-8C77-663D9539EFD9}" dt="2022-10-18T22:40:01.463" v="23705" actId="1076"/>
          <ac:spMkLst>
            <pc:docMk/>
            <pc:sldMk cId="2775128533" sldId="315"/>
            <ac:spMk id="31" creationId="{014A44F5-1AFE-1333-CE96-5A5313A7F9FA}"/>
          </ac:spMkLst>
        </pc:spChg>
        <pc:spChg chg="add mod">
          <ac:chgData name="Grant Williams" userId="f6ad34c1-fb10-452f-ae50-8e7debb26ea5" providerId="ADAL" clId="{24E30CBC-52D7-43AD-8C77-663D9539EFD9}" dt="2022-10-18T22:40:01.463" v="23705" actId="1076"/>
          <ac:spMkLst>
            <pc:docMk/>
            <pc:sldMk cId="2775128533" sldId="315"/>
            <ac:spMk id="32" creationId="{B56973CB-9BB6-B03C-D2F9-0354BB1937C2}"/>
          </ac:spMkLst>
        </pc:spChg>
        <pc:spChg chg="add mod">
          <ac:chgData name="Grant Williams" userId="f6ad34c1-fb10-452f-ae50-8e7debb26ea5" providerId="ADAL" clId="{24E30CBC-52D7-43AD-8C77-663D9539EFD9}" dt="2022-10-18T22:40:04.648" v="23707" actId="1076"/>
          <ac:spMkLst>
            <pc:docMk/>
            <pc:sldMk cId="2775128533" sldId="315"/>
            <ac:spMk id="33" creationId="{D09CD47F-6F5F-9D32-5B21-A751A4F4A853}"/>
          </ac:spMkLst>
        </pc:spChg>
        <pc:cxnChg chg="add mod">
          <ac:chgData name="Grant Williams" userId="f6ad34c1-fb10-452f-ae50-8e7debb26ea5" providerId="ADAL" clId="{24E30CBC-52D7-43AD-8C77-663D9539EFD9}" dt="2022-10-18T22:35:53.258" v="23363" actId="1076"/>
          <ac:cxnSpMkLst>
            <pc:docMk/>
            <pc:sldMk cId="2775128533" sldId="315"/>
            <ac:cxnSpMk id="12" creationId="{67C961EB-0B11-3450-44DB-14F11B824484}"/>
          </ac:cxnSpMkLst>
        </pc:cxnChg>
        <pc:cxnChg chg="add mod">
          <ac:chgData name="Grant Williams" userId="f6ad34c1-fb10-452f-ae50-8e7debb26ea5" providerId="ADAL" clId="{24E30CBC-52D7-43AD-8C77-663D9539EFD9}" dt="2022-10-18T22:35:53.258" v="23363" actId="1076"/>
          <ac:cxnSpMkLst>
            <pc:docMk/>
            <pc:sldMk cId="2775128533" sldId="315"/>
            <ac:cxnSpMk id="13" creationId="{8CD48E4B-A178-996C-F1E5-17B842DDCA43}"/>
          </ac:cxnSpMkLst>
        </pc:cxnChg>
        <pc:cxnChg chg="add mod">
          <ac:chgData name="Grant Williams" userId="f6ad34c1-fb10-452f-ae50-8e7debb26ea5" providerId="ADAL" clId="{24E30CBC-52D7-43AD-8C77-663D9539EFD9}" dt="2022-10-18T22:36:58.998" v="23382" actId="14100"/>
          <ac:cxnSpMkLst>
            <pc:docMk/>
            <pc:sldMk cId="2775128533" sldId="315"/>
            <ac:cxnSpMk id="17" creationId="{27D97E6C-8383-331A-3894-0E6B694989FD}"/>
          </ac:cxnSpMkLst>
        </pc:cxnChg>
        <pc:cxnChg chg="add mod">
          <ac:chgData name="Grant Williams" userId="f6ad34c1-fb10-452f-ae50-8e7debb26ea5" providerId="ADAL" clId="{24E30CBC-52D7-43AD-8C77-663D9539EFD9}" dt="2022-10-18T22:40:01.463" v="23705" actId="1076"/>
          <ac:cxnSpMkLst>
            <pc:docMk/>
            <pc:sldMk cId="2775128533" sldId="315"/>
            <ac:cxnSpMk id="27" creationId="{CCAD26B0-C69A-545A-1C61-8687A1530EF2}"/>
          </ac:cxnSpMkLst>
        </pc:cxnChg>
        <pc:cxnChg chg="add mod">
          <ac:chgData name="Grant Williams" userId="f6ad34c1-fb10-452f-ae50-8e7debb26ea5" providerId="ADAL" clId="{24E30CBC-52D7-43AD-8C77-663D9539EFD9}" dt="2022-10-18T22:40:01.463" v="23705" actId="1076"/>
          <ac:cxnSpMkLst>
            <pc:docMk/>
            <pc:sldMk cId="2775128533" sldId="315"/>
            <ac:cxnSpMk id="28" creationId="{7273E659-BCED-3450-9006-D2CA72ACA06A}"/>
          </ac:cxnSpMkLst>
        </pc:cxnChg>
        <pc:cxnChg chg="add mod">
          <ac:chgData name="Grant Williams" userId="f6ad34c1-fb10-452f-ae50-8e7debb26ea5" providerId="ADAL" clId="{24E30CBC-52D7-43AD-8C77-663D9539EFD9}" dt="2022-10-18T22:40:13.152" v="23709" actId="14100"/>
          <ac:cxnSpMkLst>
            <pc:docMk/>
            <pc:sldMk cId="2775128533" sldId="315"/>
            <ac:cxnSpMk id="30" creationId="{2307FB4A-1C1C-F242-37CC-276650B69B4C}"/>
          </ac:cxnSpMkLst>
        </pc:cxnChg>
      </pc:sldChg>
      <pc:sldChg chg="modSp new del mod">
        <pc:chgData name="Grant Williams" userId="f6ad34c1-fb10-452f-ae50-8e7debb26ea5" providerId="ADAL" clId="{24E30CBC-52D7-43AD-8C77-663D9539EFD9}" dt="2022-10-18T22:20:49.355" v="21978" actId="47"/>
        <pc:sldMkLst>
          <pc:docMk/>
          <pc:sldMk cId="4027735191" sldId="316"/>
        </pc:sldMkLst>
        <pc:spChg chg="mod">
          <ac:chgData name="Grant Williams" userId="f6ad34c1-fb10-452f-ae50-8e7debb26ea5" providerId="ADAL" clId="{24E30CBC-52D7-43AD-8C77-663D9539EFD9}" dt="2022-10-18T21:57:32.239" v="20321" actId="20577"/>
          <ac:spMkLst>
            <pc:docMk/>
            <pc:sldMk cId="4027735191" sldId="316"/>
            <ac:spMk id="2" creationId="{0BD8E276-F407-967F-5B3D-D720A9F22FAA}"/>
          </ac:spMkLst>
        </pc:spChg>
      </pc:sldChg>
      <pc:sldChg chg="modSp add mod ord">
        <pc:chgData name="Grant Williams" userId="f6ad34c1-fb10-452f-ae50-8e7debb26ea5" providerId="ADAL" clId="{24E30CBC-52D7-43AD-8C77-663D9539EFD9}" dt="2022-10-18T23:01:46.755" v="27333" actId="20577"/>
        <pc:sldMkLst>
          <pc:docMk/>
          <pc:sldMk cId="363629969" sldId="330"/>
        </pc:sldMkLst>
        <pc:spChg chg="mod">
          <ac:chgData name="Grant Williams" userId="f6ad34c1-fb10-452f-ae50-8e7debb26ea5" providerId="ADAL" clId="{24E30CBC-52D7-43AD-8C77-663D9539EFD9}" dt="2022-10-18T23:01:46.755" v="27333" actId="20577"/>
          <ac:spMkLst>
            <pc:docMk/>
            <pc:sldMk cId="363629969" sldId="330"/>
            <ac:spMk id="3" creationId="{3FCAF17C-857B-3220-4E0A-9E462C01132E}"/>
          </ac:spMkLst>
        </pc:spChg>
      </pc:sldChg>
      <pc:sldChg chg="del">
        <pc:chgData name="Grant Williams" userId="f6ad34c1-fb10-452f-ae50-8e7debb26ea5" providerId="ADAL" clId="{24E30CBC-52D7-43AD-8C77-663D9539EFD9}" dt="2022-10-18T22:59:06.812" v="26885" actId="47"/>
        <pc:sldMkLst>
          <pc:docMk/>
          <pc:sldMk cId="1190573467" sldId="331"/>
        </pc:sldMkLst>
      </pc:sldChg>
      <pc:sldChg chg="modSp new mod">
        <pc:chgData name="Grant Williams" userId="f6ad34c1-fb10-452f-ae50-8e7debb26ea5" providerId="ADAL" clId="{24E30CBC-52D7-43AD-8C77-663D9539EFD9}" dt="2022-10-18T22:38:46.960" v="23524" actId="20577"/>
        <pc:sldMkLst>
          <pc:docMk/>
          <pc:sldMk cId="2687558632" sldId="332"/>
        </pc:sldMkLst>
        <pc:spChg chg="mod">
          <ac:chgData name="Grant Williams" userId="f6ad34c1-fb10-452f-ae50-8e7debb26ea5" providerId="ADAL" clId="{24E30CBC-52D7-43AD-8C77-663D9539EFD9}" dt="2022-10-18T22:00:57.478" v="20435" actId="20577"/>
          <ac:spMkLst>
            <pc:docMk/>
            <pc:sldMk cId="2687558632" sldId="332"/>
            <ac:spMk id="2" creationId="{A56C3731-45D2-F97A-8402-C89CD72D620D}"/>
          </ac:spMkLst>
        </pc:spChg>
        <pc:spChg chg="mod">
          <ac:chgData name="Grant Williams" userId="f6ad34c1-fb10-452f-ae50-8e7debb26ea5" providerId="ADAL" clId="{24E30CBC-52D7-43AD-8C77-663D9539EFD9}" dt="2022-10-18T22:38:46.960" v="23524" actId="20577"/>
          <ac:spMkLst>
            <pc:docMk/>
            <pc:sldMk cId="2687558632" sldId="332"/>
            <ac:spMk id="3" creationId="{7BD7ED8C-F38D-9ABF-F6D9-81ABB37E850E}"/>
          </ac:spMkLst>
        </pc:spChg>
      </pc:sldChg>
      <pc:sldChg chg="modSp new mod">
        <pc:chgData name="Grant Williams" userId="f6ad34c1-fb10-452f-ae50-8e7debb26ea5" providerId="ADAL" clId="{24E30CBC-52D7-43AD-8C77-663D9539EFD9}" dt="2022-10-18T22:31:10.102" v="22859" actId="20577"/>
        <pc:sldMkLst>
          <pc:docMk/>
          <pc:sldMk cId="2727186593" sldId="333"/>
        </pc:sldMkLst>
        <pc:spChg chg="mod">
          <ac:chgData name="Grant Williams" userId="f6ad34c1-fb10-452f-ae50-8e7debb26ea5" providerId="ADAL" clId="{24E30CBC-52D7-43AD-8C77-663D9539EFD9}" dt="2022-10-18T22:03:51.069" v="20555" actId="20577"/>
          <ac:spMkLst>
            <pc:docMk/>
            <pc:sldMk cId="2727186593" sldId="333"/>
            <ac:spMk id="2" creationId="{02E01B0F-A348-15BE-7776-B4CFD55E69E2}"/>
          </ac:spMkLst>
        </pc:spChg>
        <pc:spChg chg="mod">
          <ac:chgData name="Grant Williams" userId="f6ad34c1-fb10-452f-ae50-8e7debb26ea5" providerId="ADAL" clId="{24E30CBC-52D7-43AD-8C77-663D9539EFD9}" dt="2022-10-18T22:31:10.102" v="22859" actId="20577"/>
          <ac:spMkLst>
            <pc:docMk/>
            <pc:sldMk cId="2727186593" sldId="333"/>
            <ac:spMk id="3" creationId="{8C1D62AB-71F8-7928-9686-35A46B24EC28}"/>
          </ac:spMkLst>
        </pc:spChg>
      </pc:sldChg>
      <pc:sldChg chg="new del">
        <pc:chgData name="Grant Williams" userId="f6ad34c1-fb10-452f-ae50-8e7debb26ea5" providerId="ADAL" clId="{24E30CBC-52D7-43AD-8C77-663D9539EFD9}" dt="2022-10-18T22:04:04.823" v="20557" actId="47"/>
        <pc:sldMkLst>
          <pc:docMk/>
          <pc:sldMk cId="77623063" sldId="334"/>
        </pc:sldMkLst>
      </pc:sldChg>
      <pc:sldChg chg="addSp delSp modSp new mod">
        <pc:chgData name="Grant Williams" userId="f6ad34c1-fb10-452f-ae50-8e7debb26ea5" providerId="ADAL" clId="{24E30CBC-52D7-43AD-8C77-663D9539EFD9}" dt="2022-10-18T22:13:02.444" v="21025" actId="207"/>
        <pc:sldMkLst>
          <pc:docMk/>
          <pc:sldMk cId="3625974560" sldId="335"/>
        </pc:sldMkLst>
        <pc:spChg chg="mod">
          <ac:chgData name="Grant Williams" userId="f6ad34c1-fb10-452f-ae50-8e7debb26ea5" providerId="ADAL" clId="{24E30CBC-52D7-43AD-8C77-663D9539EFD9}" dt="2022-10-18T22:12:19.390" v="20955" actId="20577"/>
          <ac:spMkLst>
            <pc:docMk/>
            <pc:sldMk cId="3625974560" sldId="335"/>
            <ac:spMk id="2" creationId="{D23B4B8B-AAE5-25FE-8277-94C5F3E66CDC}"/>
          </ac:spMkLst>
        </pc:spChg>
        <pc:spChg chg="mod">
          <ac:chgData name="Grant Williams" userId="f6ad34c1-fb10-452f-ae50-8e7debb26ea5" providerId="ADAL" clId="{24E30CBC-52D7-43AD-8C77-663D9539EFD9}" dt="2022-10-18T22:12:33.867" v="21014" actId="20577"/>
          <ac:spMkLst>
            <pc:docMk/>
            <pc:sldMk cId="3625974560" sldId="335"/>
            <ac:spMk id="3" creationId="{0813E2A3-5D0E-AD89-7D04-3277D632DBF4}"/>
          </ac:spMkLst>
        </pc:spChg>
        <pc:spChg chg="add mod">
          <ac:chgData name="Grant Williams" userId="f6ad34c1-fb10-452f-ae50-8e7debb26ea5" providerId="ADAL" clId="{24E30CBC-52D7-43AD-8C77-663D9539EFD9}" dt="2022-10-18T22:12:49.959" v="21020" actId="1076"/>
          <ac:spMkLst>
            <pc:docMk/>
            <pc:sldMk cId="3625974560" sldId="335"/>
            <ac:spMk id="4" creationId="{B7735727-5B64-9F12-6BDC-0A8E00CDFDEC}"/>
          </ac:spMkLst>
        </pc:spChg>
        <pc:spChg chg="add mod">
          <ac:chgData name="Grant Williams" userId="f6ad34c1-fb10-452f-ae50-8e7debb26ea5" providerId="ADAL" clId="{24E30CBC-52D7-43AD-8C77-663D9539EFD9}" dt="2022-10-18T22:12:49.959" v="21020" actId="1076"/>
          <ac:spMkLst>
            <pc:docMk/>
            <pc:sldMk cId="3625974560" sldId="335"/>
            <ac:spMk id="5" creationId="{C4BBDEC6-070F-644B-EEBD-19A3595BF355}"/>
          </ac:spMkLst>
        </pc:spChg>
        <pc:spChg chg="add mod">
          <ac:chgData name="Grant Williams" userId="f6ad34c1-fb10-452f-ae50-8e7debb26ea5" providerId="ADAL" clId="{24E30CBC-52D7-43AD-8C77-663D9539EFD9}" dt="2022-10-18T22:12:49.959" v="21020" actId="1076"/>
          <ac:spMkLst>
            <pc:docMk/>
            <pc:sldMk cId="3625974560" sldId="335"/>
            <ac:spMk id="6" creationId="{A8BA1D93-C486-4ABC-6B7B-5B36ED53299A}"/>
          </ac:spMkLst>
        </pc:spChg>
        <pc:spChg chg="add mod">
          <ac:chgData name="Grant Williams" userId="f6ad34c1-fb10-452f-ae50-8e7debb26ea5" providerId="ADAL" clId="{24E30CBC-52D7-43AD-8C77-663D9539EFD9}" dt="2022-10-18T22:12:49.959" v="21020" actId="1076"/>
          <ac:spMkLst>
            <pc:docMk/>
            <pc:sldMk cId="3625974560" sldId="335"/>
            <ac:spMk id="7" creationId="{C9148B79-EE46-1AA5-3586-ACF18406D258}"/>
          </ac:spMkLst>
        </pc:spChg>
        <pc:spChg chg="add mod">
          <ac:chgData name="Grant Williams" userId="f6ad34c1-fb10-452f-ae50-8e7debb26ea5" providerId="ADAL" clId="{24E30CBC-52D7-43AD-8C77-663D9539EFD9}" dt="2022-10-18T22:12:49.959" v="21020" actId="1076"/>
          <ac:spMkLst>
            <pc:docMk/>
            <pc:sldMk cId="3625974560" sldId="335"/>
            <ac:spMk id="8" creationId="{99900792-4775-9068-BE68-66A8A2B59797}"/>
          </ac:spMkLst>
        </pc:spChg>
        <pc:spChg chg="add mod">
          <ac:chgData name="Grant Williams" userId="f6ad34c1-fb10-452f-ae50-8e7debb26ea5" providerId="ADAL" clId="{24E30CBC-52D7-43AD-8C77-663D9539EFD9}" dt="2022-10-18T22:12:49.959" v="21020" actId="1076"/>
          <ac:spMkLst>
            <pc:docMk/>
            <pc:sldMk cId="3625974560" sldId="335"/>
            <ac:spMk id="9" creationId="{E7E18347-06D0-A10F-D296-1A6381687582}"/>
          </ac:spMkLst>
        </pc:spChg>
        <pc:spChg chg="add mod">
          <ac:chgData name="Grant Williams" userId="f6ad34c1-fb10-452f-ae50-8e7debb26ea5" providerId="ADAL" clId="{24E30CBC-52D7-43AD-8C77-663D9539EFD9}" dt="2022-10-18T22:12:49.959" v="21020" actId="1076"/>
          <ac:spMkLst>
            <pc:docMk/>
            <pc:sldMk cId="3625974560" sldId="335"/>
            <ac:spMk id="10" creationId="{11B147CC-6E82-B594-FB57-E4A5BB2DEDDC}"/>
          </ac:spMkLst>
        </pc:spChg>
        <pc:spChg chg="add mod">
          <ac:chgData name="Grant Williams" userId="f6ad34c1-fb10-452f-ae50-8e7debb26ea5" providerId="ADAL" clId="{24E30CBC-52D7-43AD-8C77-663D9539EFD9}" dt="2022-10-18T22:12:49.959" v="21020" actId="1076"/>
          <ac:spMkLst>
            <pc:docMk/>
            <pc:sldMk cId="3625974560" sldId="335"/>
            <ac:spMk id="11" creationId="{66966AF2-B57F-B135-1033-35494D89125B}"/>
          </ac:spMkLst>
        </pc:spChg>
        <pc:spChg chg="add mod">
          <ac:chgData name="Grant Williams" userId="f6ad34c1-fb10-452f-ae50-8e7debb26ea5" providerId="ADAL" clId="{24E30CBC-52D7-43AD-8C77-663D9539EFD9}" dt="2022-10-18T22:12:49.959" v="21020" actId="1076"/>
          <ac:spMkLst>
            <pc:docMk/>
            <pc:sldMk cId="3625974560" sldId="335"/>
            <ac:spMk id="14" creationId="{03B1313F-3057-9384-AD41-DCDAD41E3FE9}"/>
          </ac:spMkLst>
        </pc:spChg>
        <pc:spChg chg="add mod">
          <ac:chgData name="Grant Williams" userId="f6ad34c1-fb10-452f-ae50-8e7debb26ea5" providerId="ADAL" clId="{24E30CBC-52D7-43AD-8C77-663D9539EFD9}" dt="2022-10-18T22:12:49.959" v="21020" actId="1076"/>
          <ac:spMkLst>
            <pc:docMk/>
            <pc:sldMk cId="3625974560" sldId="335"/>
            <ac:spMk id="15" creationId="{89D55A77-ACEB-C093-7320-9FC82E1C67A6}"/>
          </ac:spMkLst>
        </pc:spChg>
        <pc:spChg chg="add del mod">
          <ac:chgData name="Grant Williams" userId="f6ad34c1-fb10-452f-ae50-8e7debb26ea5" providerId="ADAL" clId="{24E30CBC-52D7-43AD-8C77-663D9539EFD9}" dt="2022-10-18T22:12:47.676" v="21019"/>
          <ac:spMkLst>
            <pc:docMk/>
            <pc:sldMk cId="3625974560" sldId="335"/>
            <ac:spMk id="16" creationId="{70AA86CA-4490-2398-536C-FE47E06BF533}"/>
          </ac:spMkLst>
        </pc:spChg>
        <pc:spChg chg="add del mod">
          <ac:chgData name="Grant Williams" userId="f6ad34c1-fb10-452f-ae50-8e7debb26ea5" providerId="ADAL" clId="{24E30CBC-52D7-43AD-8C77-663D9539EFD9}" dt="2022-10-18T22:12:47.676" v="21019"/>
          <ac:spMkLst>
            <pc:docMk/>
            <pc:sldMk cId="3625974560" sldId="335"/>
            <ac:spMk id="17" creationId="{D8D67759-79A2-A3DE-8B14-927DBC739AEE}"/>
          </ac:spMkLst>
        </pc:spChg>
        <pc:spChg chg="add del mod">
          <ac:chgData name="Grant Williams" userId="f6ad34c1-fb10-452f-ae50-8e7debb26ea5" providerId="ADAL" clId="{24E30CBC-52D7-43AD-8C77-663D9539EFD9}" dt="2022-10-18T22:12:47.676" v="21019"/>
          <ac:spMkLst>
            <pc:docMk/>
            <pc:sldMk cId="3625974560" sldId="335"/>
            <ac:spMk id="18" creationId="{F76F8954-57DA-9B75-F296-70F27739E8EE}"/>
          </ac:spMkLst>
        </pc:spChg>
        <pc:spChg chg="add del mod">
          <ac:chgData name="Grant Williams" userId="f6ad34c1-fb10-452f-ae50-8e7debb26ea5" providerId="ADAL" clId="{24E30CBC-52D7-43AD-8C77-663D9539EFD9}" dt="2022-10-18T22:12:47.676" v="21019"/>
          <ac:spMkLst>
            <pc:docMk/>
            <pc:sldMk cId="3625974560" sldId="335"/>
            <ac:spMk id="19" creationId="{8F003446-A9DE-E308-ED65-C38DA11520A6}"/>
          </ac:spMkLst>
        </pc:spChg>
        <pc:spChg chg="add del mod">
          <ac:chgData name="Grant Williams" userId="f6ad34c1-fb10-452f-ae50-8e7debb26ea5" providerId="ADAL" clId="{24E30CBC-52D7-43AD-8C77-663D9539EFD9}" dt="2022-10-18T22:12:47.676" v="21019"/>
          <ac:spMkLst>
            <pc:docMk/>
            <pc:sldMk cId="3625974560" sldId="335"/>
            <ac:spMk id="20" creationId="{F884B4BF-74E2-E862-DF26-8281AD928D1E}"/>
          </ac:spMkLst>
        </pc:spChg>
        <pc:spChg chg="add del mod">
          <ac:chgData name="Grant Williams" userId="f6ad34c1-fb10-452f-ae50-8e7debb26ea5" providerId="ADAL" clId="{24E30CBC-52D7-43AD-8C77-663D9539EFD9}" dt="2022-10-18T22:12:47.676" v="21019"/>
          <ac:spMkLst>
            <pc:docMk/>
            <pc:sldMk cId="3625974560" sldId="335"/>
            <ac:spMk id="21" creationId="{F4C8E5B2-0C9D-910D-DB70-4702E7F16D3F}"/>
          </ac:spMkLst>
        </pc:spChg>
        <pc:spChg chg="add del mod">
          <ac:chgData name="Grant Williams" userId="f6ad34c1-fb10-452f-ae50-8e7debb26ea5" providerId="ADAL" clId="{24E30CBC-52D7-43AD-8C77-663D9539EFD9}" dt="2022-10-18T22:12:47.676" v="21019"/>
          <ac:spMkLst>
            <pc:docMk/>
            <pc:sldMk cId="3625974560" sldId="335"/>
            <ac:spMk id="22" creationId="{BD59E747-8A67-1149-BF1E-FC7BEC326E63}"/>
          </ac:spMkLst>
        </pc:spChg>
        <pc:spChg chg="add del mod">
          <ac:chgData name="Grant Williams" userId="f6ad34c1-fb10-452f-ae50-8e7debb26ea5" providerId="ADAL" clId="{24E30CBC-52D7-43AD-8C77-663D9539EFD9}" dt="2022-10-18T22:12:47.676" v="21019"/>
          <ac:spMkLst>
            <pc:docMk/>
            <pc:sldMk cId="3625974560" sldId="335"/>
            <ac:spMk id="23" creationId="{ECF8F62F-9377-C3F5-597B-B628F61B801B}"/>
          </ac:spMkLst>
        </pc:spChg>
        <pc:spChg chg="add del mod">
          <ac:chgData name="Grant Williams" userId="f6ad34c1-fb10-452f-ae50-8e7debb26ea5" providerId="ADAL" clId="{24E30CBC-52D7-43AD-8C77-663D9539EFD9}" dt="2022-10-18T22:12:47.676" v="21019"/>
          <ac:spMkLst>
            <pc:docMk/>
            <pc:sldMk cId="3625974560" sldId="335"/>
            <ac:spMk id="26" creationId="{1222455E-B78D-15A3-4263-4ABA86C171E9}"/>
          </ac:spMkLst>
        </pc:spChg>
        <pc:spChg chg="add del mod">
          <ac:chgData name="Grant Williams" userId="f6ad34c1-fb10-452f-ae50-8e7debb26ea5" providerId="ADAL" clId="{24E30CBC-52D7-43AD-8C77-663D9539EFD9}" dt="2022-10-18T22:12:47.676" v="21019"/>
          <ac:spMkLst>
            <pc:docMk/>
            <pc:sldMk cId="3625974560" sldId="335"/>
            <ac:spMk id="27" creationId="{200126D4-D31C-65A5-3069-B748BB921930}"/>
          </ac:spMkLst>
        </pc:spChg>
        <pc:spChg chg="add del mod">
          <ac:chgData name="Grant Williams" userId="f6ad34c1-fb10-452f-ae50-8e7debb26ea5" providerId="ADAL" clId="{24E30CBC-52D7-43AD-8C77-663D9539EFD9}" dt="2022-10-18T22:12:51.785" v="21022"/>
          <ac:spMkLst>
            <pc:docMk/>
            <pc:sldMk cId="3625974560" sldId="335"/>
            <ac:spMk id="28" creationId="{0F3D0767-35D7-4908-A9EA-B0069BB252DE}"/>
          </ac:spMkLst>
        </pc:spChg>
        <pc:spChg chg="add del mod">
          <ac:chgData name="Grant Williams" userId="f6ad34c1-fb10-452f-ae50-8e7debb26ea5" providerId="ADAL" clId="{24E30CBC-52D7-43AD-8C77-663D9539EFD9}" dt="2022-10-18T22:12:51.785" v="21022"/>
          <ac:spMkLst>
            <pc:docMk/>
            <pc:sldMk cId="3625974560" sldId="335"/>
            <ac:spMk id="29" creationId="{9A9DE697-5BA5-5361-15AB-C9C833A2D9D4}"/>
          </ac:spMkLst>
        </pc:spChg>
        <pc:spChg chg="add del mod">
          <ac:chgData name="Grant Williams" userId="f6ad34c1-fb10-452f-ae50-8e7debb26ea5" providerId="ADAL" clId="{24E30CBC-52D7-43AD-8C77-663D9539EFD9}" dt="2022-10-18T22:12:51.785" v="21022"/>
          <ac:spMkLst>
            <pc:docMk/>
            <pc:sldMk cId="3625974560" sldId="335"/>
            <ac:spMk id="30" creationId="{E5D1B42B-8060-B185-B0C5-3C6D49D4A142}"/>
          </ac:spMkLst>
        </pc:spChg>
        <pc:spChg chg="add del mod">
          <ac:chgData name="Grant Williams" userId="f6ad34c1-fb10-452f-ae50-8e7debb26ea5" providerId="ADAL" clId="{24E30CBC-52D7-43AD-8C77-663D9539EFD9}" dt="2022-10-18T22:12:51.785" v="21022"/>
          <ac:spMkLst>
            <pc:docMk/>
            <pc:sldMk cId="3625974560" sldId="335"/>
            <ac:spMk id="31" creationId="{9E540B88-3B8D-7977-3121-E2B4FFBE58F5}"/>
          </ac:spMkLst>
        </pc:spChg>
        <pc:spChg chg="add del mod">
          <ac:chgData name="Grant Williams" userId="f6ad34c1-fb10-452f-ae50-8e7debb26ea5" providerId="ADAL" clId="{24E30CBC-52D7-43AD-8C77-663D9539EFD9}" dt="2022-10-18T22:12:51.785" v="21022"/>
          <ac:spMkLst>
            <pc:docMk/>
            <pc:sldMk cId="3625974560" sldId="335"/>
            <ac:spMk id="32" creationId="{DFF4B566-03A7-2147-32ED-241073B02A2D}"/>
          </ac:spMkLst>
        </pc:spChg>
        <pc:spChg chg="add del mod">
          <ac:chgData name="Grant Williams" userId="f6ad34c1-fb10-452f-ae50-8e7debb26ea5" providerId="ADAL" clId="{24E30CBC-52D7-43AD-8C77-663D9539EFD9}" dt="2022-10-18T22:12:51.785" v="21022"/>
          <ac:spMkLst>
            <pc:docMk/>
            <pc:sldMk cId="3625974560" sldId="335"/>
            <ac:spMk id="33" creationId="{A2A017D3-C9F7-5C40-EB6E-C91CED63C269}"/>
          </ac:spMkLst>
        </pc:spChg>
        <pc:spChg chg="add del mod">
          <ac:chgData name="Grant Williams" userId="f6ad34c1-fb10-452f-ae50-8e7debb26ea5" providerId="ADAL" clId="{24E30CBC-52D7-43AD-8C77-663D9539EFD9}" dt="2022-10-18T22:12:51.785" v="21022"/>
          <ac:spMkLst>
            <pc:docMk/>
            <pc:sldMk cId="3625974560" sldId="335"/>
            <ac:spMk id="34" creationId="{B2355DE7-12D5-40BF-FE0D-570B70E46DE8}"/>
          </ac:spMkLst>
        </pc:spChg>
        <pc:spChg chg="add del mod">
          <ac:chgData name="Grant Williams" userId="f6ad34c1-fb10-452f-ae50-8e7debb26ea5" providerId="ADAL" clId="{24E30CBC-52D7-43AD-8C77-663D9539EFD9}" dt="2022-10-18T22:12:51.785" v="21022"/>
          <ac:spMkLst>
            <pc:docMk/>
            <pc:sldMk cId="3625974560" sldId="335"/>
            <ac:spMk id="35" creationId="{A5E779BE-B2DE-BB3B-303B-BDB6966FE66A}"/>
          </ac:spMkLst>
        </pc:spChg>
        <pc:spChg chg="add del mod">
          <ac:chgData name="Grant Williams" userId="f6ad34c1-fb10-452f-ae50-8e7debb26ea5" providerId="ADAL" clId="{24E30CBC-52D7-43AD-8C77-663D9539EFD9}" dt="2022-10-18T22:12:51.785" v="21022"/>
          <ac:spMkLst>
            <pc:docMk/>
            <pc:sldMk cId="3625974560" sldId="335"/>
            <ac:spMk id="38" creationId="{A0D7533B-FCB9-B837-884E-50B2255C1C60}"/>
          </ac:spMkLst>
        </pc:spChg>
        <pc:spChg chg="add del mod">
          <ac:chgData name="Grant Williams" userId="f6ad34c1-fb10-452f-ae50-8e7debb26ea5" providerId="ADAL" clId="{24E30CBC-52D7-43AD-8C77-663D9539EFD9}" dt="2022-10-18T22:12:51.785" v="21022"/>
          <ac:spMkLst>
            <pc:docMk/>
            <pc:sldMk cId="3625974560" sldId="335"/>
            <ac:spMk id="39" creationId="{F798241C-7292-B6F5-1942-8B9719FDE78B}"/>
          </ac:spMkLst>
        </pc:spChg>
        <pc:spChg chg="add mod">
          <ac:chgData name="Grant Williams" userId="f6ad34c1-fb10-452f-ae50-8e7debb26ea5" providerId="ADAL" clId="{24E30CBC-52D7-43AD-8C77-663D9539EFD9}" dt="2022-10-18T22:12:54.425" v="21024" actId="1076"/>
          <ac:spMkLst>
            <pc:docMk/>
            <pc:sldMk cId="3625974560" sldId="335"/>
            <ac:spMk id="40" creationId="{5CCD9E77-849F-C7EE-D963-F38FFD9F9C18}"/>
          </ac:spMkLst>
        </pc:spChg>
        <pc:spChg chg="add mod">
          <ac:chgData name="Grant Williams" userId="f6ad34c1-fb10-452f-ae50-8e7debb26ea5" providerId="ADAL" clId="{24E30CBC-52D7-43AD-8C77-663D9539EFD9}" dt="2022-10-18T22:12:54.425" v="21024" actId="1076"/>
          <ac:spMkLst>
            <pc:docMk/>
            <pc:sldMk cId="3625974560" sldId="335"/>
            <ac:spMk id="41" creationId="{37CCAA37-C32C-F6EC-8293-51B1756C9620}"/>
          </ac:spMkLst>
        </pc:spChg>
        <pc:spChg chg="add mod">
          <ac:chgData name="Grant Williams" userId="f6ad34c1-fb10-452f-ae50-8e7debb26ea5" providerId="ADAL" clId="{24E30CBC-52D7-43AD-8C77-663D9539EFD9}" dt="2022-10-18T22:12:54.425" v="21024" actId="1076"/>
          <ac:spMkLst>
            <pc:docMk/>
            <pc:sldMk cId="3625974560" sldId="335"/>
            <ac:spMk id="42" creationId="{6DD57CF4-F1C6-DCCE-E8D7-A6D7E8C063E9}"/>
          </ac:spMkLst>
        </pc:spChg>
        <pc:spChg chg="add mod">
          <ac:chgData name="Grant Williams" userId="f6ad34c1-fb10-452f-ae50-8e7debb26ea5" providerId="ADAL" clId="{24E30CBC-52D7-43AD-8C77-663D9539EFD9}" dt="2022-10-18T22:13:02.444" v="21025" actId="207"/>
          <ac:spMkLst>
            <pc:docMk/>
            <pc:sldMk cId="3625974560" sldId="335"/>
            <ac:spMk id="43" creationId="{BB2D2C5E-681C-D40C-FC6C-58267B50BF2C}"/>
          </ac:spMkLst>
        </pc:spChg>
        <pc:spChg chg="add mod">
          <ac:chgData name="Grant Williams" userId="f6ad34c1-fb10-452f-ae50-8e7debb26ea5" providerId="ADAL" clId="{24E30CBC-52D7-43AD-8C77-663D9539EFD9}" dt="2022-10-18T22:12:54.425" v="21024" actId="1076"/>
          <ac:spMkLst>
            <pc:docMk/>
            <pc:sldMk cId="3625974560" sldId="335"/>
            <ac:spMk id="44" creationId="{60CFC3F0-6B37-0CC6-E4F1-0E97EED7063D}"/>
          </ac:spMkLst>
        </pc:spChg>
        <pc:spChg chg="add mod">
          <ac:chgData name="Grant Williams" userId="f6ad34c1-fb10-452f-ae50-8e7debb26ea5" providerId="ADAL" clId="{24E30CBC-52D7-43AD-8C77-663D9539EFD9}" dt="2022-10-18T22:13:02.444" v="21025" actId="207"/>
          <ac:spMkLst>
            <pc:docMk/>
            <pc:sldMk cId="3625974560" sldId="335"/>
            <ac:spMk id="45" creationId="{074B19CF-DEA2-C852-397C-8E15C7656158}"/>
          </ac:spMkLst>
        </pc:spChg>
        <pc:spChg chg="add mod">
          <ac:chgData name="Grant Williams" userId="f6ad34c1-fb10-452f-ae50-8e7debb26ea5" providerId="ADAL" clId="{24E30CBC-52D7-43AD-8C77-663D9539EFD9}" dt="2022-10-18T22:12:54.425" v="21024" actId="1076"/>
          <ac:spMkLst>
            <pc:docMk/>
            <pc:sldMk cId="3625974560" sldId="335"/>
            <ac:spMk id="46" creationId="{146C0A7E-27B7-6D4F-9085-25F8965CCB9A}"/>
          </ac:spMkLst>
        </pc:spChg>
        <pc:spChg chg="add mod">
          <ac:chgData name="Grant Williams" userId="f6ad34c1-fb10-452f-ae50-8e7debb26ea5" providerId="ADAL" clId="{24E30CBC-52D7-43AD-8C77-663D9539EFD9}" dt="2022-10-18T22:12:54.425" v="21024" actId="1076"/>
          <ac:spMkLst>
            <pc:docMk/>
            <pc:sldMk cId="3625974560" sldId="335"/>
            <ac:spMk id="47" creationId="{281BFE3E-9AA2-2DE6-5C3F-1991815BF875}"/>
          </ac:spMkLst>
        </pc:spChg>
        <pc:spChg chg="add mod">
          <ac:chgData name="Grant Williams" userId="f6ad34c1-fb10-452f-ae50-8e7debb26ea5" providerId="ADAL" clId="{24E30CBC-52D7-43AD-8C77-663D9539EFD9}" dt="2022-10-18T22:12:54.425" v="21024" actId="1076"/>
          <ac:spMkLst>
            <pc:docMk/>
            <pc:sldMk cId="3625974560" sldId="335"/>
            <ac:spMk id="50" creationId="{7FEB7F63-7188-0CC4-032E-C93E734EC97B}"/>
          </ac:spMkLst>
        </pc:spChg>
        <pc:spChg chg="add mod">
          <ac:chgData name="Grant Williams" userId="f6ad34c1-fb10-452f-ae50-8e7debb26ea5" providerId="ADAL" clId="{24E30CBC-52D7-43AD-8C77-663D9539EFD9}" dt="2022-10-18T22:12:54.425" v="21024" actId="1076"/>
          <ac:spMkLst>
            <pc:docMk/>
            <pc:sldMk cId="3625974560" sldId="335"/>
            <ac:spMk id="51" creationId="{61C87A93-A37A-1445-9395-4A70BDCFF1CA}"/>
          </ac:spMkLst>
        </pc:spChg>
        <pc:cxnChg chg="add mod">
          <ac:chgData name="Grant Williams" userId="f6ad34c1-fb10-452f-ae50-8e7debb26ea5" providerId="ADAL" clId="{24E30CBC-52D7-43AD-8C77-663D9539EFD9}" dt="2022-10-18T22:12:49.959" v="21020" actId="1076"/>
          <ac:cxnSpMkLst>
            <pc:docMk/>
            <pc:sldMk cId="3625974560" sldId="335"/>
            <ac:cxnSpMk id="12" creationId="{1C74B25E-C0B8-94CD-9D07-BB5A7EAFFF97}"/>
          </ac:cxnSpMkLst>
        </pc:cxnChg>
        <pc:cxnChg chg="add mod">
          <ac:chgData name="Grant Williams" userId="f6ad34c1-fb10-452f-ae50-8e7debb26ea5" providerId="ADAL" clId="{24E30CBC-52D7-43AD-8C77-663D9539EFD9}" dt="2022-10-18T22:12:49.959" v="21020" actId="1076"/>
          <ac:cxnSpMkLst>
            <pc:docMk/>
            <pc:sldMk cId="3625974560" sldId="335"/>
            <ac:cxnSpMk id="13" creationId="{FB86FE53-D933-B0F7-EC53-0F7CFBC6560C}"/>
          </ac:cxnSpMkLst>
        </pc:cxnChg>
        <pc:cxnChg chg="add del mod">
          <ac:chgData name="Grant Williams" userId="f6ad34c1-fb10-452f-ae50-8e7debb26ea5" providerId="ADAL" clId="{24E30CBC-52D7-43AD-8C77-663D9539EFD9}" dt="2022-10-18T22:12:47.676" v="21019"/>
          <ac:cxnSpMkLst>
            <pc:docMk/>
            <pc:sldMk cId="3625974560" sldId="335"/>
            <ac:cxnSpMk id="24" creationId="{512C5E14-10B3-A9BE-536A-DB59FDAA6118}"/>
          </ac:cxnSpMkLst>
        </pc:cxnChg>
        <pc:cxnChg chg="add del mod">
          <ac:chgData name="Grant Williams" userId="f6ad34c1-fb10-452f-ae50-8e7debb26ea5" providerId="ADAL" clId="{24E30CBC-52D7-43AD-8C77-663D9539EFD9}" dt="2022-10-18T22:12:47.676" v="21019"/>
          <ac:cxnSpMkLst>
            <pc:docMk/>
            <pc:sldMk cId="3625974560" sldId="335"/>
            <ac:cxnSpMk id="25" creationId="{7EE5D1D5-8C9A-D234-6126-4821815DB509}"/>
          </ac:cxnSpMkLst>
        </pc:cxnChg>
        <pc:cxnChg chg="add del mod">
          <ac:chgData name="Grant Williams" userId="f6ad34c1-fb10-452f-ae50-8e7debb26ea5" providerId="ADAL" clId="{24E30CBC-52D7-43AD-8C77-663D9539EFD9}" dt="2022-10-18T22:12:51.785" v="21022"/>
          <ac:cxnSpMkLst>
            <pc:docMk/>
            <pc:sldMk cId="3625974560" sldId="335"/>
            <ac:cxnSpMk id="36" creationId="{9D4ECBD1-567E-290E-B271-076BA24EB941}"/>
          </ac:cxnSpMkLst>
        </pc:cxnChg>
        <pc:cxnChg chg="add del mod">
          <ac:chgData name="Grant Williams" userId="f6ad34c1-fb10-452f-ae50-8e7debb26ea5" providerId="ADAL" clId="{24E30CBC-52D7-43AD-8C77-663D9539EFD9}" dt="2022-10-18T22:12:51.785" v="21022"/>
          <ac:cxnSpMkLst>
            <pc:docMk/>
            <pc:sldMk cId="3625974560" sldId="335"/>
            <ac:cxnSpMk id="37" creationId="{29C4C81B-56A2-3AD9-8076-93D8A029971D}"/>
          </ac:cxnSpMkLst>
        </pc:cxnChg>
        <pc:cxnChg chg="add mod">
          <ac:chgData name="Grant Williams" userId="f6ad34c1-fb10-452f-ae50-8e7debb26ea5" providerId="ADAL" clId="{24E30CBC-52D7-43AD-8C77-663D9539EFD9}" dt="2022-10-18T22:12:54.425" v="21024" actId="1076"/>
          <ac:cxnSpMkLst>
            <pc:docMk/>
            <pc:sldMk cId="3625974560" sldId="335"/>
            <ac:cxnSpMk id="48" creationId="{06AAFF7E-2B7E-613D-3FC5-6F1964242E12}"/>
          </ac:cxnSpMkLst>
        </pc:cxnChg>
        <pc:cxnChg chg="add mod">
          <ac:chgData name="Grant Williams" userId="f6ad34c1-fb10-452f-ae50-8e7debb26ea5" providerId="ADAL" clId="{24E30CBC-52D7-43AD-8C77-663D9539EFD9}" dt="2022-10-18T22:12:54.425" v="21024" actId="1076"/>
          <ac:cxnSpMkLst>
            <pc:docMk/>
            <pc:sldMk cId="3625974560" sldId="335"/>
            <ac:cxnSpMk id="49" creationId="{98920138-40B8-B72D-495C-D5531A9B65E9}"/>
          </ac:cxnSpMkLst>
        </pc:cxnChg>
      </pc:sldChg>
      <pc:sldChg chg="addSp modSp new mod">
        <pc:chgData name="Grant Williams" userId="f6ad34c1-fb10-452f-ae50-8e7debb26ea5" providerId="ADAL" clId="{24E30CBC-52D7-43AD-8C77-663D9539EFD9}" dt="2022-10-18T22:14:01.564" v="21166" actId="1076"/>
        <pc:sldMkLst>
          <pc:docMk/>
          <pc:sldMk cId="2720055170" sldId="336"/>
        </pc:sldMkLst>
        <pc:spChg chg="mod">
          <ac:chgData name="Grant Williams" userId="f6ad34c1-fb10-452f-ae50-8e7debb26ea5" providerId="ADAL" clId="{24E30CBC-52D7-43AD-8C77-663D9539EFD9}" dt="2022-10-18T22:13:11.454" v="21043" actId="20577"/>
          <ac:spMkLst>
            <pc:docMk/>
            <pc:sldMk cId="2720055170" sldId="336"/>
            <ac:spMk id="2" creationId="{9E3AA7D2-6AB5-5846-07EB-973D5AAF2B84}"/>
          </ac:spMkLst>
        </pc:spChg>
        <pc:spChg chg="mod">
          <ac:chgData name="Grant Williams" userId="f6ad34c1-fb10-452f-ae50-8e7debb26ea5" providerId="ADAL" clId="{24E30CBC-52D7-43AD-8C77-663D9539EFD9}" dt="2022-10-18T22:14:01.564" v="21166" actId="1076"/>
          <ac:spMkLst>
            <pc:docMk/>
            <pc:sldMk cId="2720055170" sldId="336"/>
            <ac:spMk id="3" creationId="{F68A4C60-B99F-2BBB-D0F8-898DE5D45495}"/>
          </ac:spMkLst>
        </pc:spChg>
        <pc:spChg chg="add mod">
          <ac:chgData name="Grant Williams" userId="f6ad34c1-fb10-452f-ae50-8e7debb26ea5" providerId="ADAL" clId="{24E30CBC-52D7-43AD-8C77-663D9539EFD9}" dt="2022-10-18T22:13:39.049" v="21137" actId="1076"/>
          <ac:spMkLst>
            <pc:docMk/>
            <pc:sldMk cId="2720055170" sldId="336"/>
            <ac:spMk id="4" creationId="{46652DF6-B205-3D3B-64DD-566AFEE8C052}"/>
          </ac:spMkLst>
        </pc:spChg>
        <pc:spChg chg="add mod">
          <ac:chgData name="Grant Williams" userId="f6ad34c1-fb10-452f-ae50-8e7debb26ea5" providerId="ADAL" clId="{24E30CBC-52D7-43AD-8C77-663D9539EFD9}" dt="2022-10-18T22:13:39.049" v="21137" actId="1076"/>
          <ac:spMkLst>
            <pc:docMk/>
            <pc:sldMk cId="2720055170" sldId="336"/>
            <ac:spMk id="5" creationId="{100A8CF9-8ABF-5B9E-33CA-AC7BD178DBFB}"/>
          </ac:spMkLst>
        </pc:spChg>
        <pc:spChg chg="add mod">
          <ac:chgData name="Grant Williams" userId="f6ad34c1-fb10-452f-ae50-8e7debb26ea5" providerId="ADAL" clId="{24E30CBC-52D7-43AD-8C77-663D9539EFD9}" dt="2022-10-18T22:13:39.049" v="21137" actId="1076"/>
          <ac:spMkLst>
            <pc:docMk/>
            <pc:sldMk cId="2720055170" sldId="336"/>
            <ac:spMk id="6" creationId="{608A3A4D-0886-541D-4450-B513EC604DA1}"/>
          </ac:spMkLst>
        </pc:spChg>
        <pc:spChg chg="add mod">
          <ac:chgData name="Grant Williams" userId="f6ad34c1-fb10-452f-ae50-8e7debb26ea5" providerId="ADAL" clId="{24E30CBC-52D7-43AD-8C77-663D9539EFD9}" dt="2022-10-18T22:13:39.049" v="21137" actId="1076"/>
          <ac:spMkLst>
            <pc:docMk/>
            <pc:sldMk cId="2720055170" sldId="336"/>
            <ac:spMk id="7" creationId="{617F617F-B195-468F-DA85-6BC9CBAD02E5}"/>
          </ac:spMkLst>
        </pc:spChg>
        <pc:spChg chg="add mod">
          <ac:chgData name="Grant Williams" userId="f6ad34c1-fb10-452f-ae50-8e7debb26ea5" providerId="ADAL" clId="{24E30CBC-52D7-43AD-8C77-663D9539EFD9}" dt="2022-10-18T22:13:54.647" v="21163" actId="207"/>
          <ac:spMkLst>
            <pc:docMk/>
            <pc:sldMk cId="2720055170" sldId="336"/>
            <ac:spMk id="8" creationId="{CF008F5C-DBD7-60B0-55C9-7AEBEEE0F317}"/>
          </ac:spMkLst>
        </pc:spChg>
        <pc:spChg chg="add mod">
          <ac:chgData name="Grant Williams" userId="f6ad34c1-fb10-452f-ae50-8e7debb26ea5" providerId="ADAL" clId="{24E30CBC-52D7-43AD-8C77-663D9539EFD9}" dt="2022-10-18T22:13:39.049" v="21137" actId="1076"/>
          <ac:spMkLst>
            <pc:docMk/>
            <pc:sldMk cId="2720055170" sldId="336"/>
            <ac:spMk id="9" creationId="{10E9551A-928E-BAE2-7563-8E5B76A4DAFC}"/>
          </ac:spMkLst>
        </pc:spChg>
        <pc:spChg chg="add mod">
          <ac:chgData name="Grant Williams" userId="f6ad34c1-fb10-452f-ae50-8e7debb26ea5" providerId="ADAL" clId="{24E30CBC-52D7-43AD-8C77-663D9539EFD9}" dt="2022-10-18T22:14:00.446" v="21164" actId="207"/>
          <ac:spMkLst>
            <pc:docMk/>
            <pc:sldMk cId="2720055170" sldId="336"/>
            <ac:spMk id="10" creationId="{4D9992BE-0591-9F95-D441-683A7C8DF834}"/>
          </ac:spMkLst>
        </pc:spChg>
        <pc:spChg chg="add mod">
          <ac:chgData name="Grant Williams" userId="f6ad34c1-fb10-452f-ae50-8e7debb26ea5" providerId="ADAL" clId="{24E30CBC-52D7-43AD-8C77-663D9539EFD9}" dt="2022-10-18T22:14:00.446" v="21164" actId="207"/>
          <ac:spMkLst>
            <pc:docMk/>
            <pc:sldMk cId="2720055170" sldId="336"/>
            <ac:spMk id="11" creationId="{94EA86AC-F9AB-AFA2-96E3-79391BD70ECA}"/>
          </ac:spMkLst>
        </pc:spChg>
        <pc:spChg chg="add mod">
          <ac:chgData name="Grant Williams" userId="f6ad34c1-fb10-452f-ae50-8e7debb26ea5" providerId="ADAL" clId="{24E30CBC-52D7-43AD-8C77-663D9539EFD9}" dt="2022-10-18T22:13:39.049" v="21137" actId="1076"/>
          <ac:spMkLst>
            <pc:docMk/>
            <pc:sldMk cId="2720055170" sldId="336"/>
            <ac:spMk id="14" creationId="{F577F5F3-0D70-A7CD-0681-82A3585D88BB}"/>
          </ac:spMkLst>
        </pc:spChg>
        <pc:spChg chg="add mod">
          <ac:chgData name="Grant Williams" userId="f6ad34c1-fb10-452f-ae50-8e7debb26ea5" providerId="ADAL" clId="{24E30CBC-52D7-43AD-8C77-663D9539EFD9}" dt="2022-10-18T22:13:39.049" v="21137" actId="1076"/>
          <ac:spMkLst>
            <pc:docMk/>
            <pc:sldMk cId="2720055170" sldId="336"/>
            <ac:spMk id="15" creationId="{F543A8B4-0D36-91C4-734C-0D3DB416E910}"/>
          </ac:spMkLst>
        </pc:spChg>
        <pc:cxnChg chg="add mod">
          <ac:chgData name="Grant Williams" userId="f6ad34c1-fb10-452f-ae50-8e7debb26ea5" providerId="ADAL" clId="{24E30CBC-52D7-43AD-8C77-663D9539EFD9}" dt="2022-10-18T22:13:39.049" v="21137" actId="1076"/>
          <ac:cxnSpMkLst>
            <pc:docMk/>
            <pc:sldMk cId="2720055170" sldId="336"/>
            <ac:cxnSpMk id="12" creationId="{DE7AC8B1-F62E-9EDF-98F9-F4FE0626CC17}"/>
          </ac:cxnSpMkLst>
        </pc:cxnChg>
        <pc:cxnChg chg="add mod">
          <ac:chgData name="Grant Williams" userId="f6ad34c1-fb10-452f-ae50-8e7debb26ea5" providerId="ADAL" clId="{24E30CBC-52D7-43AD-8C77-663D9539EFD9}" dt="2022-10-18T22:13:39.049" v="21137" actId="1076"/>
          <ac:cxnSpMkLst>
            <pc:docMk/>
            <pc:sldMk cId="2720055170" sldId="336"/>
            <ac:cxnSpMk id="13" creationId="{9B3DE263-97D1-3F5E-AF86-7CE0134D51B2}"/>
          </ac:cxnSpMkLst>
        </pc:cxnChg>
      </pc:sldChg>
      <pc:sldChg chg="modSp new mod">
        <pc:chgData name="Grant Williams" userId="f6ad34c1-fb10-452f-ae50-8e7debb26ea5" providerId="ADAL" clId="{24E30CBC-52D7-43AD-8C77-663D9539EFD9}" dt="2022-10-18T22:19:26.818" v="21914" actId="20577"/>
        <pc:sldMkLst>
          <pc:docMk/>
          <pc:sldMk cId="3209255725" sldId="337"/>
        </pc:sldMkLst>
        <pc:spChg chg="mod">
          <ac:chgData name="Grant Williams" userId="f6ad34c1-fb10-452f-ae50-8e7debb26ea5" providerId="ADAL" clId="{24E30CBC-52D7-43AD-8C77-663D9539EFD9}" dt="2022-10-18T22:14:09.001" v="21187" actId="20577"/>
          <ac:spMkLst>
            <pc:docMk/>
            <pc:sldMk cId="3209255725" sldId="337"/>
            <ac:spMk id="2" creationId="{4D6AF0EB-CB68-168A-A3F9-6D894FDB04C2}"/>
          </ac:spMkLst>
        </pc:spChg>
        <pc:spChg chg="mod">
          <ac:chgData name="Grant Williams" userId="f6ad34c1-fb10-452f-ae50-8e7debb26ea5" providerId="ADAL" clId="{24E30CBC-52D7-43AD-8C77-663D9539EFD9}" dt="2022-10-18T22:19:26.818" v="21914" actId="20577"/>
          <ac:spMkLst>
            <pc:docMk/>
            <pc:sldMk cId="3209255725" sldId="337"/>
            <ac:spMk id="3" creationId="{09CCF519-67C4-5075-F604-4AD04BFC61CB}"/>
          </ac:spMkLst>
        </pc:spChg>
      </pc:sldChg>
      <pc:sldChg chg="modSp new del mod">
        <pc:chgData name="Grant Williams" userId="f6ad34c1-fb10-452f-ae50-8e7debb26ea5" providerId="ADAL" clId="{24E30CBC-52D7-43AD-8C77-663D9539EFD9}" dt="2022-10-18T22:20:24.204" v="21977" actId="47"/>
        <pc:sldMkLst>
          <pc:docMk/>
          <pc:sldMk cId="307514278" sldId="338"/>
        </pc:sldMkLst>
        <pc:spChg chg="mod">
          <ac:chgData name="Grant Williams" userId="f6ad34c1-fb10-452f-ae50-8e7debb26ea5" providerId="ADAL" clId="{24E30CBC-52D7-43AD-8C77-663D9539EFD9}" dt="2022-10-18T22:20:09.253" v="21948" actId="20577"/>
          <ac:spMkLst>
            <pc:docMk/>
            <pc:sldMk cId="307514278" sldId="338"/>
            <ac:spMk id="2" creationId="{2FB35728-BC08-462F-5EC3-15CED96154C2}"/>
          </ac:spMkLst>
        </pc:spChg>
        <pc:spChg chg="mod">
          <ac:chgData name="Grant Williams" userId="f6ad34c1-fb10-452f-ae50-8e7debb26ea5" providerId="ADAL" clId="{24E30CBC-52D7-43AD-8C77-663D9539EFD9}" dt="2022-10-18T22:20:19.545" v="21976" actId="20577"/>
          <ac:spMkLst>
            <pc:docMk/>
            <pc:sldMk cId="307514278" sldId="338"/>
            <ac:spMk id="3" creationId="{B6E98B5B-7AFB-2472-421D-3E495255DC09}"/>
          </ac:spMkLst>
        </pc:spChg>
      </pc:sldChg>
      <pc:sldChg chg="modSp new del mod">
        <pc:chgData name="Grant Williams" userId="f6ad34c1-fb10-452f-ae50-8e7debb26ea5" providerId="ADAL" clId="{24E30CBC-52D7-43AD-8C77-663D9539EFD9}" dt="2022-10-18T22:35:33.885" v="23359" actId="47"/>
        <pc:sldMkLst>
          <pc:docMk/>
          <pc:sldMk cId="1426681851" sldId="338"/>
        </pc:sldMkLst>
        <pc:spChg chg="mod">
          <ac:chgData name="Grant Williams" userId="f6ad34c1-fb10-452f-ae50-8e7debb26ea5" providerId="ADAL" clId="{24E30CBC-52D7-43AD-8C77-663D9539EFD9}" dt="2022-10-18T22:35:28.658" v="23358" actId="20577"/>
          <ac:spMkLst>
            <pc:docMk/>
            <pc:sldMk cId="1426681851" sldId="338"/>
            <ac:spMk id="2" creationId="{E2CCE53E-9AB8-9769-9123-01D0B42D8C88}"/>
          </ac:spMkLst>
        </pc:spChg>
      </pc:sldChg>
      <pc:sldChg chg="modSp new mod">
        <pc:chgData name="Grant Williams" userId="f6ad34c1-fb10-452f-ae50-8e7debb26ea5" providerId="ADAL" clId="{24E30CBC-52D7-43AD-8C77-663D9539EFD9}" dt="2022-10-18T22:43:50.569" v="24249" actId="20577"/>
        <pc:sldMkLst>
          <pc:docMk/>
          <pc:sldMk cId="2699566132" sldId="338"/>
        </pc:sldMkLst>
        <pc:spChg chg="mod">
          <ac:chgData name="Grant Williams" userId="f6ad34c1-fb10-452f-ae50-8e7debb26ea5" providerId="ADAL" clId="{24E30CBC-52D7-43AD-8C77-663D9539EFD9}" dt="2022-10-18T22:40:41.914" v="23730" actId="20577"/>
          <ac:spMkLst>
            <pc:docMk/>
            <pc:sldMk cId="2699566132" sldId="338"/>
            <ac:spMk id="2" creationId="{19F03988-427D-C498-1FFB-E8908492906A}"/>
          </ac:spMkLst>
        </pc:spChg>
        <pc:spChg chg="mod">
          <ac:chgData name="Grant Williams" userId="f6ad34c1-fb10-452f-ae50-8e7debb26ea5" providerId="ADAL" clId="{24E30CBC-52D7-43AD-8C77-663D9539EFD9}" dt="2022-10-18T22:43:50.569" v="24249" actId="20577"/>
          <ac:spMkLst>
            <pc:docMk/>
            <pc:sldMk cId="2699566132" sldId="338"/>
            <ac:spMk id="3" creationId="{24778C98-320C-6B3E-600F-F9076FD59E59}"/>
          </ac:spMkLst>
        </pc:spChg>
      </pc:sldChg>
      <pc:sldChg chg="modSp new mod ord">
        <pc:chgData name="Grant Williams" userId="f6ad34c1-fb10-452f-ae50-8e7debb26ea5" providerId="ADAL" clId="{24E30CBC-52D7-43AD-8C77-663D9539EFD9}" dt="2022-10-18T22:49:28.835" v="25312" actId="20577"/>
        <pc:sldMkLst>
          <pc:docMk/>
          <pc:sldMk cId="2759347568" sldId="339"/>
        </pc:sldMkLst>
        <pc:spChg chg="mod">
          <ac:chgData name="Grant Williams" userId="f6ad34c1-fb10-452f-ae50-8e7debb26ea5" providerId="ADAL" clId="{24E30CBC-52D7-43AD-8C77-663D9539EFD9}" dt="2022-10-18T22:44:35.971" v="24295" actId="20577"/>
          <ac:spMkLst>
            <pc:docMk/>
            <pc:sldMk cId="2759347568" sldId="339"/>
            <ac:spMk id="2" creationId="{F5D7ACD6-C9D3-DBCD-B975-C29DC6BFCB5A}"/>
          </ac:spMkLst>
        </pc:spChg>
        <pc:spChg chg="mod">
          <ac:chgData name="Grant Williams" userId="f6ad34c1-fb10-452f-ae50-8e7debb26ea5" providerId="ADAL" clId="{24E30CBC-52D7-43AD-8C77-663D9539EFD9}" dt="2022-10-18T22:49:28.835" v="25312" actId="20577"/>
          <ac:spMkLst>
            <pc:docMk/>
            <pc:sldMk cId="2759347568" sldId="339"/>
            <ac:spMk id="3" creationId="{12EE19E0-FC89-1D78-2400-956268EE1527}"/>
          </ac:spMkLst>
        </pc:spChg>
      </pc:sldChg>
      <pc:sldChg chg="addSp modSp new mod">
        <pc:chgData name="Grant Williams" userId="f6ad34c1-fb10-452f-ae50-8e7debb26ea5" providerId="ADAL" clId="{24E30CBC-52D7-43AD-8C77-663D9539EFD9}" dt="2022-10-18T22:46:43.143" v="24817" actId="27614"/>
        <pc:sldMkLst>
          <pc:docMk/>
          <pc:sldMk cId="409239862" sldId="340"/>
        </pc:sldMkLst>
        <pc:spChg chg="mod">
          <ac:chgData name="Grant Williams" userId="f6ad34c1-fb10-452f-ae50-8e7debb26ea5" providerId="ADAL" clId="{24E30CBC-52D7-43AD-8C77-663D9539EFD9}" dt="2022-10-18T22:45:42.387" v="24597" actId="20577"/>
          <ac:spMkLst>
            <pc:docMk/>
            <pc:sldMk cId="409239862" sldId="340"/>
            <ac:spMk id="2" creationId="{8F21EB16-D205-3D55-951D-E27F9D9A25CA}"/>
          </ac:spMkLst>
        </pc:spChg>
        <pc:spChg chg="mod">
          <ac:chgData name="Grant Williams" userId="f6ad34c1-fb10-452f-ae50-8e7debb26ea5" providerId="ADAL" clId="{24E30CBC-52D7-43AD-8C77-663D9539EFD9}" dt="2022-10-18T22:46:32.878" v="24814" actId="20577"/>
          <ac:spMkLst>
            <pc:docMk/>
            <pc:sldMk cId="409239862" sldId="340"/>
            <ac:spMk id="3" creationId="{635F52D6-A234-3D99-5C4B-101B02D0FEB8}"/>
          </ac:spMkLst>
        </pc:spChg>
        <pc:picChg chg="add mod">
          <ac:chgData name="Grant Williams" userId="f6ad34c1-fb10-452f-ae50-8e7debb26ea5" providerId="ADAL" clId="{24E30CBC-52D7-43AD-8C77-663D9539EFD9}" dt="2022-10-18T22:46:43.143" v="24817" actId="27614"/>
          <ac:picMkLst>
            <pc:docMk/>
            <pc:sldMk cId="409239862" sldId="340"/>
            <ac:picMk id="5" creationId="{26343A78-0FA7-3D8A-FB3D-74449E98DAD8}"/>
          </ac:picMkLst>
        </pc:picChg>
      </pc:sldChg>
      <pc:sldChg chg="modSp new mod">
        <pc:chgData name="Grant Williams" userId="f6ad34c1-fb10-452f-ae50-8e7debb26ea5" providerId="ADAL" clId="{24E30CBC-52D7-43AD-8C77-663D9539EFD9}" dt="2022-10-18T22:53:43" v="25949" actId="14100"/>
        <pc:sldMkLst>
          <pc:docMk/>
          <pc:sldMk cId="2931045133" sldId="342"/>
        </pc:sldMkLst>
        <pc:spChg chg="mod">
          <ac:chgData name="Grant Williams" userId="f6ad34c1-fb10-452f-ae50-8e7debb26ea5" providerId="ADAL" clId="{24E30CBC-52D7-43AD-8C77-663D9539EFD9}" dt="2022-10-18T22:48:53.831" v="25203" actId="20577"/>
          <ac:spMkLst>
            <pc:docMk/>
            <pc:sldMk cId="2931045133" sldId="342"/>
            <ac:spMk id="2" creationId="{A1FC6E89-A0E4-36ED-3A39-D25E68AE241B}"/>
          </ac:spMkLst>
        </pc:spChg>
        <pc:spChg chg="mod">
          <ac:chgData name="Grant Williams" userId="f6ad34c1-fb10-452f-ae50-8e7debb26ea5" providerId="ADAL" clId="{24E30CBC-52D7-43AD-8C77-663D9539EFD9}" dt="2022-10-18T22:53:43" v="25949" actId="14100"/>
          <ac:spMkLst>
            <pc:docMk/>
            <pc:sldMk cId="2931045133" sldId="342"/>
            <ac:spMk id="3" creationId="{084FAA14-3865-4C76-5D02-DE3FBB8A8B14}"/>
          </ac:spMkLst>
        </pc:spChg>
      </pc:sldChg>
      <pc:sldChg chg="modSp new mod">
        <pc:chgData name="Grant Williams" userId="f6ad34c1-fb10-452f-ae50-8e7debb26ea5" providerId="ADAL" clId="{24E30CBC-52D7-43AD-8C77-663D9539EFD9}" dt="2022-10-18T22:56:20.245" v="26340" actId="20577"/>
        <pc:sldMkLst>
          <pc:docMk/>
          <pc:sldMk cId="3519717235" sldId="343"/>
        </pc:sldMkLst>
        <pc:spChg chg="mod">
          <ac:chgData name="Grant Williams" userId="f6ad34c1-fb10-452f-ae50-8e7debb26ea5" providerId="ADAL" clId="{24E30CBC-52D7-43AD-8C77-663D9539EFD9}" dt="2022-10-18T22:54:47.911" v="25967" actId="20577"/>
          <ac:spMkLst>
            <pc:docMk/>
            <pc:sldMk cId="3519717235" sldId="343"/>
            <ac:spMk id="2" creationId="{05BC9B99-00FA-821A-9920-765624DF1AE7}"/>
          </ac:spMkLst>
        </pc:spChg>
        <pc:spChg chg="mod">
          <ac:chgData name="Grant Williams" userId="f6ad34c1-fb10-452f-ae50-8e7debb26ea5" providerId="ADAL" clId="{24E30CBC-52D7-43AD-8C77-663D9539EFD9}" dt="2022-10-18T22:56:20.245" v="26340" actId="20577"/>
          <ac:spMkLst>
            <pc:docMk/>
            <pc:sldMk cId="3519717235" sldId="343"/>
            <ac:spMk id="3" creationId="{41F487B4-4052-0766-38FF-D789E34629FD}"/>
          </ac:spMkLst>
        </pc:spChg>
      </pc:sldChg>
      <pc:sldChg chg="modSp new mod">
        <pc:chgData name="Grant Williams" userId="f6ad34c1-fb10-452f-ae50-8e7debb26ea5" providerId="ADAL" clId="{24E30CBC-52D7-43AD-8C77-663D9539EFD9}" dt="2022-10-18T22:59:05.250" v="26884" actId="20577"/>
        <pc:sldMkLst>
          <pc:docMk/>
          <pc:sldMk cId="707563774" sldId="344"/>
        </pc:sldMkLst>
        <pc:spChg chg="mod">
          <ac:chgData name="Grant Williams" userId="f6ad34c1-fb10-452f-ae50-8e7debb26ea5" providerId="ADAL" clId="{24E30CBC-52D7-43AD-8C77-663D9539EFD9}" dt="2022-10-18T22:56:59.477" v="26357" actId="20577"/>
          <ac:spMkLst>
            <pc:docMk/>
            <pc:sldMk cId="707563774" sldId="344"/>
            <ac:spMk id="2" creationId="{D9654CB5-9E80-1DB8-3D0C-9F63F9C545B2}"/>
          </ac:spMkLst>
        </pc:spChg>
        <pc:spChg chg="mod">
          <ac:chgData name="Grant Williams" userId="f6ad34c1-fb10-452f-ae50-8e7debb26ea5" providerId="ADAL" clId="{24E30CBC-52D7-43AD-8C77-663D9539EFD9}" dt="2022-10-18T22:59:05.250" v="26884" actId="20577"/>
          <ac:spMkLst>
            <pc:docMk/>
            <pc:sldMk cId="707563774" sldId="344"/>
            <ac:spMk id="3" creationId="{9E8F0F83-B047-A93B-C227-F2BE4AA31B27}"/>
          </ac:spMkLst>
        </pc:spChg>
      </pc:sldChg>
      <pc:sldChg chg="modSp new mod">
        <pc:chgData name="Grant Williams" userId="f6ad34c1-fb10-452f-ae50-8e7debb26ea5" providerId="ADAL" clId="{24E30CBC-52D7-43AD-8C77-663D9539EFD9}" dt="2022-10-18T23:08:49.768" v="28403" actId="27636"/>
        <pc:sldMkLst>
          <pc:docMk/>
          <pc:sldMk cId="528131281" sldId="346"/>
        </pc:sldMkLst>
        <pc:spChg chg="mod">
          <ac:chgData name="Grant Williams" userId="f6ad34c1-fb10-452f-ae50-8e7debb26ea5" providerId="ADAL" clId="{24E30CBC-52D7-43AD-8C77-663D9539EFD9}" dt="2022-10-18T23:05:59.074" v="27714" actId="20577"/>
          <ac:spMkLst>
            <pc:docMk/>
            <pc:sldMk cId="528131281" sldId="346"/>
            <ac:spMk id="2" creationId="{FCBB6648-82AF-C884-3E6E-072DFE669FF9}"/>
          </ac:spMkLst>
        </pc:spChg>
        <pc:spChg chg="mod">
          <ac:chgData name="Grant Williams" userId="f6ad34c1-fb10-452f-ae50-8e7debb26ea5" providerId="ADAL" clId="{24E30CBC-52D7-43AD-8C77-663D9539EFD9}" dt="2022-10-18T23:08:49.768" v="28403" actId="27636"/>
          <ac:spMkLst>
            <pc:docMk/>
            <pc:sldMk cId="528131281" sldId="346"/>
            <ac:spMk id="3" creationId="{89B0B061-2BB1-DCF8-6AD9-A680D6EC0EEC}"/>
          </ac:spMkLst>
        </pc:spChg>
      </pc:sldChg>
      <pc:sldChg chg="addSp modSp new mod">
        <pc:chgData name="Grant Williams" userId="f6ad34c1-fb10-452f-ae50-8e7debb26ea5" providerId="ADAL" clId="{24E30CBC-52D7-43AD-8C77-663D9539EFD9}" dt="2022-10-18T23:05:52.580" v="27695" actId="20577"/>
        <pc:sldMkLst>
          <pc:docMk/>
          <pc:sldMk cId="2738156027" sldId="347"/>
        </pc:sldMkLst>
        <pc:spChg chg="mod">
          <ac:chgData name="Grant Williams" userId="f6ad34c1-fb10-452f-ae50-8e7debb26ea5" providerId="ADAL" clId="{24E30CBC-52D7-43AD-8C77-663D9539EFD9}" dt="2022-10-18T23:01:51.482" v="27341" actId="20577"/>
          <ac:spMkLst>
            <pc:docMk/>
            <pc:sldMk cId="2738156027" sldId="347"/>
            <ac:spMk id="2" creationId="{731C643A-5B28-B749-AD4C-3F848543D3E6}"/>
          </ac:spMkLst>
        </pc:spChg>
        <pc:spChg chg="mod">
          <ac:chgData name="Grant Williams" userId="f6ad34c1-fb10-452f-ae50-8e7debb26ea5" providerId="ADAL" clId="{24E30CBC-52D7-43AD-8C77-663D9539EFD9}" dt="2022-10-18T23:05:52.580" v="27695" actId="20577"/>
          <ac:spMkLst>
            <pc:docMk/>
            <pc:sldMk cId="2738156027" sldId="347"/>
            <ac:spMk id="3" creationId="{9816A671-1D37-9338-F1C4-11B1E867152C}"/>
          </ac:spMkLst>
        </pc:spChg>
        <pc:graphicFrameChg chg="add mod modGraphic">
          <ac:chgData name="Grant Williams" userId="f6ad34c1-fb10-452f-ae50-8e7debb26ea5" providerId="ADAL" clId="{24E30CBC-52D7-43AD-8C77-663D9539EFD9}" dt="2022-10-18T23:03:23.928" v="27471" actId="20577"/>
          <ac:graphicFrameMkLst>
            <pc:docMk/>
            <pc:sldMk cId="2738156027" sldId="347"/>
            <ac:graphicFrameMk id="4" creationId="{96960329-0B85-D969-DD16-8BBDED119745}"/>
          </ac:graphicFrameMkLst>
        </pc:graphicFrameChg>
      </pc:sldChg>
      <pc:sldChg chg="modSp new mod">
        <pc:chgData name="Grant Williams" userId="f6ad34c1-fb10-452f-ae50-8e7debb26ea5" providerId="ADAL" clId="{24E30CBC-52D7-43AD-8C77-663D9539EFD9}" dt="2022-10-18T23:10:44.439" v="28865" actId="20577"/>
        <pc:sldMkLst>
          <pc:docMk/>
          <pc:sldMk cId="1984194399" sldId="348"/>
        </pc:sldMkLst>
        <pc:spChg chg="mod">
          <ac:chgData name="Grant Williams" userId="f6ad34c1-fb10-452f-ae50-8e7debb26ea5" providerId="ADAL" clId="{24E30CBC-52D7-43AD-8C77-663D9539EFD9}" dt="2022-10-18T23:08:57.880" v="28418"/>
          <ac:spMkLst>
            <pc:docMk/>
            <pc:sldMk cId="1984194399" sldId="348"/>
            <ac:spMk id="2" creationId="{DB6B31FE-20AE-934F-8E41-320711A509FB}"/>
          </ac:spMkLst>
        </pc:spChg>
        <pc:spChg chg="mod">
          <ac:chgData name="Grant Williams" userId="f6ad34c1-fb10-452f-ae50-8e7debb26ea5" providerId="ADAL" clId="{24E30CBC-52D7-43AD-8C77-663D9539EFD9}" dt="2022-10-18T23:10:44.439" v="28865" actId="20577"/>
          <ac:spMkLst>
            <pc:docMk/>
            <pc:sldMk cId="1984194399" sldId="348"/>
            <ac:spMk id="3" creationId="{A8C7A1CA-E11F-7D1D-99F0-AC78D61C3B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345B4-E96C-440B-BF6A-0F676C7C1852}"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EA087-3F42-4443-BD20-90D981374229}" type="slidenum">
              <a:rPr lang="en-US" smtClean="0"/>
              <a:t>‹#›</a:t>
            </a:fld>
            <a:endParaRPr lang="en-US"/>
          </a:p>
        </p:txBody>
      </p:sp>
    </p:spTree>
    <p:extLst>
      <p:ext uri="{BB962C8B-B14F-4D97-AF65-F5344CB8AC3E}">
        <p14:creationId xmlns:p14="http://schemas.microsoft.com/office/powerpoint/2010/main" val="401537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9241-34E4-B9B7-BD43-882006F706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67B17E-EA75-921F-3664-FF24307A5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EA18-F494-EB41-996E-C3D12D1BA9A8}"/>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3243E953-0031-5AD2-DF4C-4B4FEAA05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38935-27A7-A9CD-8FA7-553015937FB3}"/>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1824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CF72-EAEE-B7BC-B29B-FC57E4F51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6E4FA-8BA5-831A-EAE4-E05020DDE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E2C25-7FBE-530E-B478-04A5A49BC313}"/>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5548F3FD-4B65-D025-97E8-C149757FAE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A4921-D4FE-B87B-B9F2-4C8A6AFBF7ED}"/>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78429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CAC2C-57D9-5DAB-704D-11E3CE6BB8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128154-BB4F-CA04-EEC7-D9286ECE9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9DE8E-048C-EAE5-C6E5-33434456A987}"/>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087DA505-2687-13FF-2C87-632585E75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5A42C-11A1-DFAB-8077-B1F5489D270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051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10/16/2022</a:t>
            </a:fld>
            <a:endParaRPr lang="en-US" dirty="0"/>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dirty="0"/>
          </a:p>
        </p:txBody>
      </p:sp>
    </p:spTree>
    <p:extLst>
      <p:ext uri="{BB962C8B-B14F-4D97-AF65-F5344CB8AC3E}">
        <p14:creationId xmlns:p14="http://schemas.microsoft.com/office/powerpoint/2010/main" val="258113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D752-A162-10B0-EB0C-08DA96C41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9C60C-7548-D123-83B7-20F1AA469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CCDB8-2BB4-436B-23D5-36E7C65B98B2}"/>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5602E9C0-4E3E-0004-8050-1AF40EF1F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7DDC-8DA1-E6F4-53BA-4CE53ABF80F3}"/>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91656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C17B-BD33-18BE-1209-35437F584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EF7F2-BAB8-1CD5-AB5A-388E4FA2F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D62A3-A8D0-9BD2-FB52-557540579683}"/>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7DDCA640-773C-1942-0717-159A660E5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0EFAA-E2D7-E407-67E8-0A4892E1C3A6}"/>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08071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C909-C799-0E8A-173D-3747F1FC2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6E590-3B27-47C4-739D-0AF183DE46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77FEA2-38D7-55D9-8D6E-CC76E302B2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4AD62-2F06-3391-376E-E7478108AAF9}"/>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6" name="Footer Placeholder 5">
            <a:extLst>
              <a:ext uri="{FF2B5EF4-FFF2-40B4-BE49-F238E27FC236}">
                <a16:creationId xmlns:a16="http://schemas.microsoft.com/office/drawing/2014/main" id="{5042ADE3-944A-70DE-30BC-4219C98FA9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CA775-4ECC-CF40-413E-0BFFA39DEDE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151395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635F-BE7C-7FBC-3899-16859FAE73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88F59-51B3-1EC3-35F6-51FA0E97D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F1250-50AF-C0A6-87AE-67029F1D20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221CDD-3D3B-C04F-026C-C9F1528FD2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E279B-05EF-480E-9827-20481AE652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B6634E-0FD4-C754-B915-1B63A17D82FE}"/>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8" name="Footer Placeholder 7">
            <a:extLst>
              <a:ext uri="{FF2B5EF4-FFF2-40B4-BE49-F238E27FC236}">
                <a16:creationId xmlns:a16="http://schemas.microsoft.com/office/drawing/2014/main" id="{40714F20-3825-8830-4B8F-744B09FF90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38E537-7915-D889-DB0B-674BEA7745AD}"/>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70714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2373-D32B-25EE-DE7B-5BECB884E3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52276-18AB-ACB8-AB30-143F560A2228}"/>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4" name="Footer Placeholder 3">
            <a:extLst>
              <a:ext uri="{FF2B5EF4-FFF2-40B4-BE49-F238E27FC236}">
                <a16:creationId xmlns:a16="http://schemas.microsoft.com/office/drawing/2014/main" id="{FC731A15-8C7A-A56F-463D-AB7CB0F69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837058-E9C2-1037-C499-73A83D6AC276}"/>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545929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576F5-8BF3-F025-55ED-10DCF621D04B}"/>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3" name="Footer Placeholder 2">
            <a:extLst>
              <a:ext uri="{FF2B5EF4-FFF2-40B4-BE49-F238E27FC236}">
                <a16:creationId xmlns:a16="http://schemas.microsoft.com/office/drawing/2014/main" id="{3A12119E-1247-E20C-ACC3-8C4D286713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FAC65-8FDF-59C9-C0DA-F2A8E474F10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207779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6775-A25A-90A0-7D41-4531FB965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4D56A-28A5-B060-3570-1994C029E9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A0F2E-A455-2B37-AFEE-6AB086205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D01E3-3E2B-B51D-5600-8DFA9599AD60}"/>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6" name="Footer Placeholder 5">
            <a:extLst>
              <a:ext uri="{FF2B5EF4-FFF2-40B4-BE49-F238E27FC236}">
                <a16:creationId xmlns:a16="http://schemas.microsoft.com/office/drawing/2014/main" id="{E27C130D-6725-164F-1D8D-5B5EDC586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715DDE-2AA1-2B27-0B00-8D3F0B663565}"/>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3019537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5E09-A3C3-DD84-8B57-3EBAC76BC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03B3A2-C54C-26DB-D407-851111166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41AF9-885B-229D-9F6B-F564F7D623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CB0F4-DFB2-0905-B761-FC603ABAD751}"/>
              </a:ext>
            </a:extLst>
          </p:cNvPr>
          <p:cNvSpPr>
            <a:spLocks noGrp="1"/>
          </p:cNvSpPr>
          <p:nvPr>
            <p:ph type="dt" sz="half" idx="10"/>
          </p:nvPr>
        </p:nvSpPr>
        <p:spPr/>
        <p:txBody>
          <a:bodyPr/>
          <a:lstStyle/>
          <a:p>
            <a:fld id="{5727847F-64A9-4DF6-B746-9B32116F014B}" type="datetimeFigureOut">
              <a:rPr lang="en-US" smtClean="0"/>
              <a:t>10/16/2022</a:t>
            </a:fld>
            <a:endParaRPr lang="en-US"/>
          </a:p>
        </p:txBody>
      </p:sp>
      <p:sp>
        <p:nvSpPr>
          <p:cNvPr id="6" name="Footer Placeholder 5">
            <a:extLst>
              <a:ext uri="{FF2B5EF4-FFF2-40B4-BE49-F238E27FC236}">
                <a16:creationId xmlns:a16="http://schemas.microsoft.com/office/drawing/2014/main" id="{DCE07022-4181-8D49-A8B5-328A1453D9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8EBD2-4EA0-6F7E-8E4B-D8A3A58ADD9A}"/>
              </a:ext>
            </a:extLst>
          </p:cNvPr>
          <p:cNvSpPr>
            <a:spLocks noGrp="1"/>
          </p:cNvSpPr>
          <p:nvPr>
            <p:ph type="sldNum" sz="quarter" idx="12"/>
          </p:nvPr>
        </p:nvSpPr>
        <p:spPr/>
        <p:txBody>
          <a:bodyPr/>
          <a:lstStyle/>
          <a:p>
            <a:fld id="{129F926D-ECC0-4E31-99F3-D3D130B80C97}" type="slidenum">
              <a:rPr lang="en-US" smtClean="0"/>
              <a:t>‹#›</a:t>
            </a:fld>
            <a:endParaRPr lang="en-US"/>
          </a:p>
        </p:txBody>
      </p:sp>
    </p:spTree>
    <p:extLst>
      <p:ext uri="{BB962C8B-B14F-4D97-AF65-F5344CB8AC3E}">
        <p14:creationId xmlns:p14="http://schemas.microsoft.com/office/powerpoint/2010/main" val="9197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049E2-271A-1507-912E-313337305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B200D1-24B8-6732-FCE9-DBF3969DB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0C433-036C-98F3-8C64-2F3B356DE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27847F-64A9-4DF6-B746-9B32116F014B}" type="datetimeFigureOut">
              <a:rPr lang="en-US" smtClean="0"/>
              <a:t>10/16/2022</a:t>
            </a:fld>
            <a:endParaRPr lang="en-US"/>
          </a:p>
        </p:txBody>
      </p:sp>
      <p:sp>
        <p:nvSpPr>
          <p:cNvPr id="5" name="Footer Placeholder 4">
            <a:extLst>
              <a:ext uri="{FF2B5EF4-FFF2-40B4-BE49-F238E27FC236}">
                <a16:creationId xmlns:a16="http://schemas.microsoft.com/office/drawing/2014/main" id="{55ECACF3-853E-98F1-8A1E-F55959F11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4F40A1-CF2D-58F9-33C9-62D67A229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F926D-ECC0-4E31-99F3-D3D130B80C97}" type="slidenum">
              <a:rPr lang="en-US" smtClean="0"/>
              <a:t>‹#›</a:t>
            </a:fld>
            <a:endParaRPr lang="en-US"/>
          </a:p>
        </p:txBody>
      </p:sp>
    </p:spTree>
    <p:extLst>
      <p:ext uri="{BB962C8B-B14F-4D97-AF65-F5344CB8AC3E}">
        <p14:creationId xmlns:p14="http://schemas.microsoft.com/office/powerpoint/2010/main" val="1497332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10/16/2022</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4911773"/>
      </p:ext>
    </p:extLst>
  </p:cSld>
  <p:clrMap bg1="dk1" tx1="lt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wolframalpha.com/input?i=sqrt%28x%5E2%2By%5E2%29"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en.wikipedia.org/wiki/Taxicab_geometr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kops.uni-konstanz.de/bitstream/handle/123456789/5715/On_the_Surprising_Behavior_of_Distance_Metric_in_High_Dimensional_Space.pdf?sequence=1"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generated/sklearn.linear_model.LogisticRegression.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cikit-learn.org/stable/modules/generated/sklearn.neighbors.NearestNeighbors.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scikit-learn.org/stable/modules/clustering.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scikit-learn.org/stable/auto_examples/cluster/plot_linkage_comparison.ht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cikit-learn.org/stable/auto_examples/cluster/plot_agglomerative_dendrogram.html#sphx-glr-auto-examples-cluster-plot-agglomerative-dendrogram-py"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scikit-learn.org/stable/modules/generated/sklearn.cluster.AgglomerativeClustering.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ythongeeks.org/python-generators-with-examp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ikit-learn.org/stable/modules/generated/sklearn.metrics.silhouette_scor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eorgia Pro Light"/>
              <a:ea typeface="+mn-ea"/>
              <a:cs typeface="+mn-cs"/>
            </a:endParaRPr>
          </a:p>
        </p:txBody>
      </p:sp>
      <p:pic>
        <p:nvPicPr>
          <p:cNvPr id="17" name="Picture 3">
            <a:extLst>
              <a:ext uri="{FF2B5EF4-FFF2-40B4-BE49-F238E27FC236}">
                <a16:creationId xmlns:a16="http://schemas.microsoft.com/office/drawing/2014/main" id="{D16D390C-3BAA-9005-4001-47DA92EFF5A2}"/>
              </a:ext>
            </a:extLst>
          </p:cNvPr>
          <p:cNvPicPr>
            <a:picLocks noChangeAspect="1"/>
          </p:cNvPicPr>
          <p:nvPr/>
        </p:nvPicPr>
        <p:blipFill rotWithShape="1">
          <a:blip r:embed="rId2">
            <a:alphaModFix amt="40000"/>
          </a:blip>
          <a:srcRect t="18773"/>
          <a:stretch/>
        </p:blipFill>
        <p:spPr>
          <a:xfrm>
            <a:off x="6822" y="10"/>
            <a:ext cx="12191999" cy="6857990"/>
          </a:xfrm>
          <a:prstGeom prst="rect">
            <a:avLst/>
          </a:prstGeom>
        </p:spPr>
      </p:pic>
      <p:sp>
        <p:nvSpPr>
          <p:cNvPr id="2" name="Title 1">
            <a:extLst>
              <a:ext uri="{FF2B5EF4-FFF2-40B4-BE49-F238E27FC236}">
                <a16:creationId xmlns:a16="http://schemas.microsoft.com/office/drawing/2014/main" id="{5B30126D-F61A-091C-9FC0-A6E671ABC21D}"/>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CS 483:</a:t>
            </a:r>
            <a:br>
              <a:rPr lang="en-US" dirty="0">
                <a:solidFill>
                  <a:srgbClr val="FFFFFF"/>
                </a:solidFill>
              </a:rPr>
            </a:br>
            <a:r>
              <a:rPr lang="en-US" dirty="0">
                <a:solidFill>
                  <a:srgbClr val="FFFFFF"/>
                </a:solidFill>
              </a:rPr>
              <a:t>Machine Learning</a:t>
            </a:r>
          </a:p>
        </p:txBody>
      </p:sp>
      <p:sp>
        <p:nvSpPr>
          <p:cNvPr id="3" name="Subtitle 2">
            <a:extLst>
              <a:ext uri="{FF2B5EF4-FFF2-40B4-BE49-F238E27FC236}">
                <a16:creationId xmlns:a16="http://schemas.microsoft.com/office/drawing/2014/main" id="{DB220B70-4D50-5140-0276-47EAEE6485E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Week 12: Distance Metrics, Agglomerative Clustering, Scaling</a:t>
            </a:r>
          </a:p>
        </p:txBody>
      </p:sp>
      <p:cxnSp>
        <p:nvCxnSpPr>
          <p:cNvPr id="18"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34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029120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1197-E5B6-7A39-CB88-B83531584334}"/>
              </a:ext>
            </a:extLst>
          </p:cNvPr>
          <p:cNvSpPr>
            <a:spLocks noGrp="1"/>
          </p:cNvSpPr>
          <p:nvPr>
            <p:ph type="title"/>
          </p:nvPr>
        </p:nvSpPr>
        <p:spPr/>
        <p:txBody>
          <a:bodyPr/>
          <a:lstStyle/>
          <a:p>
            <a:r>
              <a:rPr lang="en-US" dirty="0"/>
              <a:t>Distance metrics</a:t>
            </a:r>
          </a:p>
        </p:txBody>
      </p:sp>
      <p:sp>
        <p:nvSpPr>
          <p:cNvPr id="3" name="Content Placeholder 2">
            <a:extLst>
              <a:ext uri="{FF2B5EF4-FFF2-40B4-BE49-F238E27FC236}">
                <a16:creationId xmlns:a16="http://schemas.microsoft.com/office/drawing/2014/main" id="{64774725-4323-819F-407F-2DD99532C4AB}"/>
              </a:ext>
            </a:extLst>
          </p:cNvPr>
          <p:cNvSpPr>
            <a:spLocks noGrp="1"/>
          </p:cNvSpPr>
          <p:nvPr>
            <p:ph idx="1"/>
          </p:nvPr>
        </p:nvSpPr>
        <p:spPr>
          <a:xfrm>
            <a:off x="838200" y="1825624"/>
            <a:ext cx="10515600" cy="4890485"/>
          </a:xfrm>
        </p:spPr>
        <p:txBody>
          <a:bodyPr/>
          <a:lstStyle/>
          <a:p>
            <a:r>
              <a:rPr lang="en-US" dirty="0"/>
              <a:t>There’s a problem with clustering as we’ve seen it that we’ve not discussed. </a:t>
            </a:r>
          </a:p>
          <a:p>
            <a:r>
              <a:rPr lang="en-US" dirty="0"/>
              <a:t>Rather than explaining it directly, let’s see if you can see it yourself.</a:t>
            </a:r>
          </a:p>
          <a:p>
            <a:r>
              <a:rPr lang="en-US" dirty="0"/>
              <a:t>Consider the following dataset:</a:t>
            </a:r>
          </a:p>
        </p:txBody>
      </p:sp>
      <p:graphicFrame>
        <p:nvGraphicFramePr>
          <p:cNvPr id="4" name="Table 4">
            <a:extLst>
              <a:ext uri="{FF2B5EF4-FFF2-40B4-BE49-F238E27FC236}">
                <a16:creationId xmlns:a16="http://schemas.microsoft.com/office/drawing/2014/main" id="{7F16801B-F5C3-3970-8759-416F35410D85}"/>
              </a:ext>
            </a:extLst>
          </p:cNvPr>
          <p:cNvGraphicFramePr>
            <a:graphicFrameLocks noGrp="1"/>
          </p:cNvGraphicFramePr>
          <p:nvPr>
            <p:extLst>
              <p:ext uri="{D42A27DB-BD31-4B8C-83A1-F6EECF244321}">
                <p14:modId xmlns:p14="http://schemas.microsoft.com/office/powerpoint/2010/main" val="847692210"/>
              </p:ext>
            </p:extLst>
          </p:nvPr>
        </p:nvGraphicFramePr>
        <p:xfrm>
          <a:off x="2032000" y="389699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65723005"/>
                    </a:ext>
                  </a:extLst>
                </a:gridCol>
                <a:gridCol w="4064000">
                  <a:extLst>
                    <a:ext uri="{9D8B030D-6E8A-4147-A177-3AD203B41FA5}">
                      <a16:colId xmlns:a16="http://schemas.microsoft.com/office/drawing/2014/main" val="508642301"/>
                    </a:ext>
                  </a:extLst>
                </a:gridCol>
              </a:tblGrid>
              <a:tr h="370840">
                <a:tc>
                  <a:txBody>
                    <a:bodyPr/>
                    <a:lstStyle/>
                    <a:p>
                      <a:r>
                        <a:rPr lang="en-US" dirty="0"/>
                        <a:t>Feature A</a:t>
                      </a:r>
                    </a:p>
                  </a:txBody>
                  <a:tcPr/>
                </a:tc>
                <a:tc>
                  <a:txBody>
                    <a:bodyPr/>
                    <a:lstStyle/>
                    <a:p>
                      <a:r>
                        <a:rPr lang="en-US" dirty="0"/>
                        <a:t>Feature B</a:t>
                      </a:r>
                    </a:p>
                  </a:txBody>
                  <a:tcPr/>
                </a:tc>
                <a:extLst>
                  <a:ext uri="{0D108BD9-81ED-4DB2-BD59-A6C34878D82A}">
                    <a16:rowId xmlns:a16="http://schemas.microsoft.com/office/drawing/2014/main" val="2998829275"/>
                  </a:ext>
                </a:extLst>
              </a:tr>
              <a:tr h="370840">
                <a:tc>
                  <a:txBody>
                    <a:bodyPr/>
                    <a:lstStyle/>
                    <a:p>
                      <a:r>
                        <a:rPr lang="en-US" dirty="0"/>
                        <a:t>100%</a:t>
                      </a:r>
                    </a:p>
                  </a:txBody>
                  <a:tcPr/>
                </a:tc>
                <a:tc>
                  <a:txBody>
                    <a:bodyPr/>
                    <a:lstStyle/>
                    <a:p>
                      <a:r>
                        <a:rPr lang="en-US" dirty="0"/>
                        <a:t>1,000,000</a:t>
                      </a:r>
                    </a:p>
                  </a:txBody>
                  <a:tcPr/>
                </a:tc>
                <a:extLst>
                  <a:ext uri="{0D108BD9-81ED-4DB2-BD59-A6C34878D82A}">
                    <a16:rowId xmlns:a16="http://schemas.microsoft.com/office/drawing/2014/main" val="307340327"/>
                  </a:ext>
                </a:extLst>
              </a:tr>
              <a:tr h="370840">
                <a:tc>
                  <a:txBody>
                    <a:bodyPr/>
                    <a:lstStyle/>
                    <a:p>
                      <a:r>
                        <a:rPr lang="en-US" dirty="0"/>
                        <a:t>99%</a:t>
                      </a:r>
                    </a:p>
                  </a:txBody>
                  <a:tcPr/>
                </a:tc>
                <a:tc>
                  <a:txBody>
                    <a:bodyPr/>
                    <a:lstStyle/>
                    <a:p>
                      <a:r>
                        <a:rPr lang="en-US" dirty="0"/>
                        <a:t>2,000</a:t>
                      </a:r>
                    </a:p>
                  </a:txBody>
                  <a:tcPr/>
                </a:tc>
                <a:extLst>
                  <a:ext uri="{0D108BD9-81ED-4DB2-BD59-A6C34878D82A}">
                    <a16:rowId xmlns:a16="http://schemas.microsoft.com/office/drawing/2014/main" val="2459659156"/>
                  </a:ext>
                </a:extLst>
              </a:tr>
              <a:tr h="370840">
                <a:tc>
                  <a:txBody>
                    <a:bodyPr/>
                    <a:lstStyle/>
                    <a:p>
                      <a:r>
                        <a:rPr lang="en-US" dirty="0"/>
                        <a:t>99.7%</a:t>
                      </a:r>
                    </a:p>
                  </a:txBody>
                  <a:tcPr/>
                </a:tc>
                <a:tc>
                  <a:txBody>
                    <a:bodyPr/>
                    <a:lstStyle/>
                    <a:p>
                      <a:r>
                        <a:rPr lang="en-US" dirty="0"/>
                        <a:t>50,000</a:t>
                      </a:r>
                    </a:p>
                  </a:txBody>
                  <a:tcPr/>
                </a:tc>
                <a:extLst>
                  <a:ext uri="{0D108BD9-81ED-4DB2-BD59-A6C34878D82A}">
                    <a16:rowId xmlns:a16="http://schemas.microsoft.com/office/drawing/2014/main" val="118320586"/>
                  </a:ext>
                </a:extLst>
              </a:tr>
              <a:tr h="370840">
                <a:tc>
                  <a:txBody>
                    <a:bodyPr/>
                    <a:lstStyle/>
                    <a:p>
                      <a:r>
                        <a:rPr lang="en-US" dirty="0"/>
                        <a:t>0%</a:t>
                      </a:r>
                    </a:p>
                  </a:txBody>
                  <a:tcPr/>
                </a:tc>
                <a:tc>
                  <a:txBody>
                    <a:bodyPr/>
                    <a:lstStyle/>
                    <a:p>
                      <a:r>
                        <a:rPr lang="en-US" dirty="0"/>
                        <a:t>500,000</a:t>
                      </a:r>
                    </a:p>
                  </a:txBody>
                  <a:tcPr/>
                </a:tc>
                <a:extLst>
                  <a:ext uri="{0D108BD9-81ED-4DB2-BD59-A6C34878D82A}">
                    <a16:rowId xmlns:a16="http://schemas.microsoft.com/office/drawing/2014/main" val="2508899177"/>
                  </a:ext>
                </a:extLst>
              </a:tr>
              <a:tr h="370840">
                <a:tc>
                  <a:txBody>
                    <a:bodyPr/>
                    <a:lstStyle/>
                    <a:p>
                      <a:r>
                        <a:rPr lang="en-US" dirty="0"/>
                        <a:t>1%</a:t>
                      </a:r>
                    </a:p>
                  </a:txBody>
                  <a:tcPr/>
                </a:tc>
                <a:tc>
                  <a:txBody>
                    <a:bodyPr/>
                    <a:lstStyle/>
                    <a:p>
                      <a:r>
                        <a:rPr lang="en-US" dirty="0"/>
                        <a:t>800,000</a:t>
                      </a:r>
                    </a:p>
                  </a:txBody>
                  <a:tcPr/>
                </a:tc>
                <a:extLst>
                  <a:ext uri="{0D108BD9-81ED-4DB2-BD59-A6C34878D82A}">
                    <a16:rowId xmlns:a16="http://schemas.microsoft.com/office/drawing/2014/main" val="1875882047"/>
                  </a:ext>
                </a:extLst>
              </a:tr>
              <a:tr h="370840">
                <a:tc>
                  <a:txBody>
                    <a:bodyPr/>
                    <a:lstStyle/>
                    <a:p>
                      <a:r>
                        <a:rPr lang="en-US" dirty="0"/>
                        <a:t>0.2%</a:t>
                      </a:r>
                    </a:p>
                  </a:txBody>
                  <a:tcPr/>
                </a:tc>
                <a:tc>
                  <a:txBody>
                    <a:bodyPr/>
                    <a:lstStyle/>
                    <a:p>
                      <a:r>
                        <a:rPr lang="en-US" dirty="0"/>
                        <a:t>100,000</a:t>
                      </a:r>
                    </a:p>
                  </a:txBody>
                  <a:tcPr/>
                </a:tc>
                <a:extLst>
                  <a:ext uri="{0D108BD9-81ED-4DB2-BD59-A6C34878D82A}">
                    <a16:rowId xmlns:a16="http://schemas.microsoft.com/office/drawing/2014/main" val="3837397026"/>
                  </a:ext>
                </a:extLst>
              </a:tr>
            </a:tbl>
          </a:graphicData>
        </a:graphic>
      </p:graphicFrame>
    </p:spTree>
    <p:extLst>
      <p:ext uri="{BB962C8B-B14F-4D97-AF65-F5344CB8AC3E}">
        <p14:creationId xmlns:p14="http://schemas.microsoft.com/office/powerpoint/2010/main" val="50169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C88-6DD1-7DE2-C02F-7C1EE5245594}"/>
              </a:ext>
            </a:extLst>
          </p:cNvPr>
          <p:cNvSpPr>
            <a:spLocks noGrp="1"/>
          </p:cNvSpPr>
          <p:nvPr>
            <p:ph type="title"/>
          </p:nvPr>
        </p:nvSpPr>
        <p:spPr/>
        <p:txBody>
          <a:bodyPr/>
          <a:lstStyle/>
          <a:p>
            <a:r>
              <a:rPr lang="en-US" dirty="0"/>
              <a:t>What do you think will happen?</a:t>
            </a:r>
          </a:p>
        </p:txBody>
      </p:sp>
      <p:sp>
        <p:nvSpPr>
          <p:cNvPr id="3" name="Content Placeholder 2">
            <a:extLst>
              <a:ext uri="{FF2B5EF4-FFF2-40B4-BE49-F238E27FC236}">
                <a16:creationId xmlns:a16="http://schemas.microsoft.com/office/drawing/2014/main" id="{CC582DD3-030F-AF9E-86C6-6F41D996D018}"/>
              </a:ext>
            </a:extLst>
          </p:cNvPr>
          <p:cNvSpPr>
            <a:spLocks noGrp="1"/>
          </p:cNvSpPr>
          <p:nvPr>
            <p:ph idx="1"/>
          </p:nvPr>
        </p:nvSpPr>
        <p:spPr/>
        <p:txBody>
          <a:bodyPr/>
          <a:lstStyle/>
          <a:p>
            <a:r>
              <a:rPr lang="en-US" dirty="0"/>
              <a:t>Mentally, how much do the columns seem to be clustered?</a:t>
            </a:r>
          </a:p>
          <a:p>
            <a:r>
              <a:rPr lang="en-US" dirty="0"/>
              <a:t>Do some of the columns seem naturally clustered?</a:t>
            </a:r>
          </a:p>
          <a:p>
            <a:r>
              <a:rPr lang="en-US" dirty="0"/>
              <a:t>[what do you think?] [previous slide]</a:t>
            </a:r>
          </a:p>
        </p:txBody>
      </p:sp>
    </p:spTree>
    <p:extLst>
      <p:ext uri="{BB962C8B-B14F-4D97-AF65-F5344CB8AC3E}">
        <p14:creationId xmlns:p14="http://schemas.microsoft.com/office/powerpoint/2010/main" val="922885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55C1B-0113-1CB6-913F-CDEBC39C2E73}"/>
              </a:ext>
            </a:extLst>
          </p:cNvPr>
          <p:cNvSpPr>
            <a:spLocks noGrp="1"/>
          </p:cNvSpPr>
          <p:nvPr>
            <p:ph type="title"/>
          </p:nvPr>
        </p:nvSpPr>
        <p:spPr/>
        <p:txBody>
          <a:bodyPr/>
          <a:lstStyle/>
          <a:p>
            <a:r>
              <a:rPr lang="en-US" dirty="0"/>
              <a:t>My thoughts</a:t>
            </a:r>
          </a:p>
        </p:txBody>
      </p:sp>
      <p:sp>
        <p:nvSpPr>
          <p:cNvPr id="3" name="Content Placeholder 2">
            <a:extLst>
              <a:ext uri="{FF2B5EF4-FFF2-40B4-BE49-F238E27FC236}">
                <a16:creationId xmlns:a16="http://schemas.microsoft.com/office/drawing/2014/main" id="{5914756D-52D8-0DA9-5146-94A437437741}"/>
              </a:ext>
            </a:extLst>
          </p:cNvPr>
          <p:cNvSpPr>
            <a:spLocks noGrp="1"/>
          </p:cNvSpPr>
          <p:nvPr>
            <p:ph idx="1"/>
          </p:nvPr>
        </p:nvSpPr>
        <p:spPr/>
        <p:txBody>
          <a:bodyPr/>
          <a:lstStyle/>
          <a:p>
            <a:r>
              <a:rPr lang="en-US" dirty="0"/>
              <a:t>Notice the left column is very organized. The instances seem clearly to be cut into too parts: A near 100% and A near 0%</a:t>
            </a:r>
          </a:p>
          <a:p>
            <a:r>
              <a:rPr lang="en-US" dirty="0"/>
              <a:t>Feature B seems totally unorganized, very spread out. </a:t>
            </a:r>
          </a:p>
          <a:p>
            <a:r>
              <a:rPr lang="en-US" dirty="0"/>
              <a:t>So my expectation might be that the first three instances will be in cluster 0, and the second three instances will be in cluster 1. </a:t>
            </a:r>
          </a:p>
          <a:p>
            <a:r>
              <a:rPr lang="en-US" dirty="0"/>
              <a:t>But to know what’s going to happen, it’s easiest to just run the experiment.</a:t>
            </a:r>
          </a:p>
          <a:p>
            <a:r>
              <a:rPr lang="en-US" dirty="0"/>
              <a:t>Let’s see what </a:t>
            </a:r>
            <a:r>
              <a:rPr lang="en-US" dirty="0" err="1"/>
              <a:t>sklearn</a:t>
            </a:r>
            <a:r>
              <a:rPr lang="en-US" dirty="0"/>
              <a:t> says</a:t>
            </a:r>
          </a:p>
        </p:txBody>
      </p:sp>
    </p:spTree>
    <p:extLst>
      <p:ext uri="{BB962C8B-B14F-4D97-AF65-F5344CB8AC3E}">
        <p14:creationId xmlns:p14="http://schemas.microsoft.com/office/powerpoint/2010/main" val="331446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DDD9-E4FA-62AE-1E62-DBA4CBA1FA10}"/>
              </a:ext>
            </a:extLst>
          </p:cNvPr>
          <p:cNvSpPr>
            <a:spLocks noGrp="1"/>
          </p:cNvSpPr>
          <p:nvPr>
            <p:ph type="title"/>
          </p:nvPr>
        </p:nvSpPr>
        <p:spPr/>
        <p:txBody>
          <a:bodyPr/>
          <a:lstStyle/>
          <a:p>
            <a:r>
              <a:rPr lang="en-US" dirty="0"/>
              <a:t>The code</a:t>
            </a:r>
          </a:p>
        </p:txBody>
      </p:sp>
      <p:sp>
        <p:nvSpPr>
          <p:cNvPr id="3" name="Content Placeholder 2">
            <a:extLst>
              <a:ext uri="{FF2B5EF4-FFF2-40B4-BE49-F238E27FC236}">
                <a16:creationId xmlns:a16="http://schemas.microsoft.com/office/drawing/2014/main" id="{3CF480F2-8ADD-70C8-7839-FE9ACEC48AE6}"/>
              </a:ext>
            </a:extLst>
          </p:cNvPr>
          <p:cNvSpPr>
            <a:spLocks noGrp="1"/>
          </p:cNvSpPr>
          <p:nvPr>
            <p:ph idx="1"/>
          </p:nvPr>
        </p:nvSpPr>
        <p:spPr>
          <a:xfrm>
            <a:off x="838200" y="1825624"/>
            <a:ext cx="10515600" cy="5032375"/>
          </a:xfrm>
        </p:spPr>
        <p:txBody>
          <a:bodyPr>
            <a:normAutofit/>
          </a:bodyPr>
          <a:lstStyle/>
          <a:p>
            <a:r>
              <a:rPr lang="en-US" dirty="0"/>
              <a:t>data = </a:t>
            </a:r>
            <a:r>
              <a:rPr lang="en-US" dirty="0" err="1"/>
              <a:t>np.array</a:t>
            </a:r>
            <a:r>
              <a:rPr lang="en-US" dirty="0"/>
              <a:t>([</a:t>
            </a:r>
            <a:br>
              <a:rPr lang="en-US" dirty="0"/>
            </a:br>
            <a:r>
              <a:rPr lang="en-US" dirty="0"/>
              <a:t>	[ 1.0, 1000000 ],</a:t>
            </a:r>
            <a:br>
              <a:rPr lang="en-US" dirty="0"/>
            </a:br>
            <a:r>
              <a:rPr lang="en-US" dirty="0"/>
              <a:t>	[ 0.99, 2000 ],</a:t>
            </a:r>
            <a:br>
              <a:rPr lang="en-US" dirty="0"/>
            </a:br>
            <a:r>
              <a:rPr lang="en-US" dirty="0"/>
              <a:t>	[ 0.997, 50000 ], </a:t>
            </a:r>
            <a:br>
              <a:rPr lang="en-US" dirty="0"/>
            </a:br>
            <a:r>
              <a:rPr lang="en-US" dirty="0"/>
              <a:t>	[ 0, 500000 ], </a:t>
            </a:r>
            <a:br>
              <a:rPr lang="en-US" dirty="0"/>
            </a:br>
            <a:r>
              <a:rPr lang="en-US" dirty="0"/>
              <a:t>	[ 0.01, 800000 ], </a:t>
            </a:r>
            <a:br>
              <a:rPr lang="en-US" dirty="0"/>
            </a:br>
            <a:r>
              <a:rPr lang="en-US" dirty="0"/>
              <a:t>	[ 0.002, 100000 ],</a:t>
            </a:r>
            <a:br>
              <a:rPr lang="en-US" dirty="0"/>
            </a:br>
            <a:r>
              <a:rPr lang="en-US" dirty="0"/>
              <a:t>])</a:t>
            </a:r>
          </a:p>
          <a:p>
            <a:r>
              <a:rPr lang="en-US" dirty="0" err="1"/>
              <a:t>kmeans</a:t>
            </a:r>
            <a:r>
              <a:rPr lang="en-US" dirty="0"/>
              <a:t> = </a:t>
            </a:r>
            <a:r>
              <a:rPr lang="en-US" dirty="0" err="1"/>
              <a:t>KMeans</a:t>
            </a:r>
            <a:r>
              <a:rPr lang="en-US" dirty="0"/>
              <a:t>( </a:t>
            </a:r>
            <a:r>
              <a:rPr lang="en-US" dirty="0" err="1"/>
              <a:t>n_clusters</a:t>
            </a:r>
            <a:r>
              <a:rPr lang="en-US" dirty="0"/>
              <a:t> = 2 )</a:t>
            </a:r>
            <a:br>
              <a:rPr lang="en-US" dirty="0"/>
            </a:br>
            <a:r>
              <a:rPr lang="en-US" dirty="0" err="1"/>
              <a:t>kmeans.fit</a:t>
            </a:r>
            <a:r>
              <a:rPr lang="en-US" dirty="0"/>
              <a:t>( data )</a:t>
            </a:r>
            <a:br>
              <a:rPr lang="en-US" dirty="0"/>
            </a:br>
            <a:r>
              <a:rPr lang="en-US" dirty="0" err="1"/>
              <a:t>kmeans.predict</a:t>
            </a:r>
            <a:r>
              <a:rPr lang="en-US" dirty="0"/>
              <a:t>( data )</a:t>
            </a:r>
          </a:p>
        </p:txBody>
      </p:sp>
    </p:spTree>
    <p:extLst>
      <p:ext uri="{BB962C8B-B14F-4D97-AF65-F5344CB8AC3E}">
        <p14:creationId xmlns:p14="http://schemas.microsoft.com/office/powerpoint/2010/main" val="1567176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C4FF-53C9-497C-2FEC-99D038EB6C8D}"/>
              </a:ext>
            </a:extLst>
          </p:cNvPr>
          <p:cNvSpPr>
            <a:spLocks noGrp="1"/>
          </p:cNvSpPr>
          <p:nvPr>
            <p:ph type="title"/>
          </p:nvPr>
        </p:nvSpPr>
        <p:spPr/>
        <p:txBody>
          <a:bodyPr/>
          <a:lstStyle/>
          <a:p>
            <a:r>
              <a:rPr lang="en-US" dirty="0"/>
              <a:t>The result</a:t>
            </a:r>
          </a:p>
        </p:txBody>
      </p:sp>
      <p:sp>
        <p:nvSpPr>
          <p:cNvPr id="3" name="Content Placeholder 2">
            <a:extLst>
              <a:ext uri="{FF2B5EF4-FFF2-40B4-BE49-F238E27FC236}">
                <a16:creationId xmlns:a16="http://schemas.microsoft.com/office/drawing/2014/main" id="{CCFBA9FD-2E48-2FB6-2928-935D5F6904ED}"/>
              </a:ext>
            </a:extLst>
          </p:cNvPr>
          <p:cNvSpPr>
            <a:spLocks noGrp="1"/>
          </p:cNvSpPr>
          <p:nvPr>
            <p:ph idx="1"/>
          </p:nvPr>
        </p:nvSpPr>
        <p:spPr>
          <a:xfrm>
            <a:off x="838200" y="1825625"/>
            <a:ext cx="10515600" cy="4667250"/>
          </a:xfrm>
        </p:spPr>
        <p:txBody>
          <a:bodyPr/>
          <a:lstStyle/>
          <a:p>
            <a:r>
              <a:rPr lang="en-US" dirty="0"/>
              <a:t>Here’s what we get…</a:t>
            </a:r>
          </a:p>
          <a:p>
            <a:endParaRPr lang="en-US" dirty="0"/>
          </a:p>
          <a:p>
            <a:endParaRPr lang="en-US" dirty="0"/>
          </a:p>
          <a:p>
            <a:endParaRPr lang="en-US" dirty="0"/>
          </a:p>
          <a:p>
            <a:endParaRPr lang="en-US" dirty="0"/>
          </a:p>
          <a:p>
            <a:endParaRPr lang="en-US" dirty="0"/>
          </a:p>
          <a:p>
            <a:endParaRPr lang="en-US" dirty="0"/>
          </a:p>
          <a:p>
            <a:r>
              <a:rPr lang="en-US" dirty="0"/>
              <a:t>Wait…what? </a:t>
            </a:r>
          </a:p>
          <a:p>
            <a:r>
              <a:rPr lang="en-US" dirty="0"/>
              <a:t>[What do you think happened?]</a:t>
            </a:r>
          </a:p>
        </p:txBody>
      </p:sp>
      <p:graphicFrame>
        <p:nvGraphicFramePr>
          <p:cNvPr id="4" name="Table 4">
            <a:extLst>
              <a:ext uri="{FF2B5EF4-FFF2-40B4-BE49-F238E27FC236}">
                <a16:creationId xmlns:a16="http://schemas.microsoft.com/office/drawing/2014/main" id="{DD70C6B3-2FC9-7A6B-14D9-035F2F591012}"/>
              </a:ext>
            </a:extLst>
          </p:cNvPr>
          <p:cNvGraphicFramePr>
            <a:graphicFrameLocks noGrp="1"/>
          </p:cNvGraphicFramePr>
          <p:nvPr>
            <p:extLst>
              <p:ext uri="{D42A27DB-BD31-4B8C-83A1-F6EECF244321}">
                <p14:modId xmlns:p14="http://schemas.microsoft.com/office/powerpoint/2010/main" val="519579821"/>
              </p:ext>
            </p:extLst>
          </p:nvPr>
        </p:nvGraphicFramePr>
        <p:xfrm>
          <a:off x="2032000" y="2320443"/>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65723005"/>
                    </a:ext>
                  </a:extLst>
                </a:gridCol>
                <a:gridCol w="2709333">
                  <a:extLst>
                    <a:ext uri="{9D8B030D-6E8A-4147-A177-3AD203B41FA5}">
                      <a16:colId xmlns:a16="http://schemas.microsoft.com/office/drawing/2014/main" val="508642301"/>
                    </a:ext>
                  </a:extLst>
                </a:gridCol>
                <a:gridCol w="2709333">
                  <a:extLst>
                    <a:ext uri="{9D8B030D-6E8A-4147-A177-3AD203B41FA5}">
                      <a16:colId xmlns:a16="http://schemas.microsoft.com/office/drawing/2014/main" val="296211098"/>
                    </a:ext>
                  </a:extLst>
                </a:gridCol>
              </a:tblGrid>
              <a:tr h="370840">
                <a:tc>
                  <a:txBody>
                    <a:bodyPr/>
                    <a:lstStyle/>
                    <a:p>
                      <a:r>
                        <a:rPr lang="en-US" dirty="0"/>
                        <a:t>Feature A</a:t>
                      </a:r>
                    </a:p>
                  </a:txBody>
                  <a:tcPr/>
                </a:tc>
                <a:tc>
                  <a:txBody>
                    <a:bodyPr/>
                    <a:lstStyle/>
                    <a:p>
                      <a:r>
                        <a:rPr lang="en-US" dirty="0"/>
                        <a:t>Feature B</a:t>
                      </a:r>
                    </a:p>
                  </a:txBody>
                  <a:tcPr/>
                </a:tc>
                <a:tc>
                  <a:txBody>
                    <a:bodyPr/>
                    <a:lstStyle/>
                    <a:p>
                      <a:r>
                        <a:rPr lang="en-US" dirty="0"/>
                        <a:t>Cluster</a:t>
                      </a:r>
                    </a:p>
                  </a:txBody>
                  <a:tcPr/>
                </a:tc>
                <a:extLst>
                  <a:ext uri="{0D108BD9-81ED-4DB2-BD59-A6C34878D82A}">
                    <a16:rowId xmlns:a16="http://schemas.microsoft.com/office/drawing/2014/main" val="2998829275"/>
                  </a:ext>
                </a:extLst>
              </a:tr>
              <a:tr h="370840">
                <a:tc>
                  <a:txBody>
                    <a:bodyPr/>
                    <a:lstStyle/>
                    <a:p>
                      <a:r>
                        <a:rPr lang="en-US" dirty="0"/>
                        <a:t>100%</a:t>
                      </a:r>
                    </a:p>
                  </a:txBody>
                  <a:tcPr/>
                </a:tc>
                <a:tc>
                  <a:txBody>
                    <a:bodyPr/>
                    <a:lstStyle/>
                    <a:p>
                      <a:r>
                        <a:rPr lang="en-US" dirty="0"/>
                        <a:t>1,000,000</a:t>
                      </a:r>
                    </a:p>
                  </a:txBody>
                  <a:tcPr/>
                </a:tc>
                <a:tc>
                  <a:txBody>
                    <a:bodyPr/>
                    <a:lstStyle/>
                    <a:p>
                      <a:r>
                        <a:rPr lang="en-US" dirty="0"/>
                        <a:t>1</a:t>
                      </a:r>
                    </a:p>
                  </a:txBody>
                  <a:tcPr/>
                </a:tc>
                <a:extLst>
                  <a:ext uri="{0D108BD9-81ED-4DB2-BD59-A6C34878D82A}">
                    <a16:rowId xmlns:a16="http://schemas.microsoft.com/office/drawing/2014/main" val="307340327"/>
                  </a:ext>
                </a:extLst>
              </a:tr>
              <a:tr h="370840">
                <a:tc>
                  <a:txBody>
                    <a:bodyPr/>
                    <a:lstStyle/>
                    <a:p>
                      <a:r>
                        <a:rPr lang="en-US" dirty="0"/>
                        <a:t>99%</a:t>
                      </a:r>
                    </a:p>
                  </a:txBody>
                  <a:tcPr/>
                </a:tc>
                <a:tc>
                  <a:txBody>
                    <a:bodyPr/>
                    <a:lstStyle/>
                    <a:p>
                      <a:r>
                        <a:rPr lang="en-US" dirty="0"/>
                        <a:t>2,000</a:t>
                      </a:r>
                    </a:p>
                  </a:txBody>
                  <a:tcPr/>
                </a:tc>
                <a:tc>
                  <a:txBody>
                    <a:bodyPr/>
                    <a:lstStyle/>
                    <a:p>
                      <a:r>
                        <a:rPr lang="en-US" dirty="0"/>
                        <a:t>0</a:t>
                      </a:r>
                    </a:p>
                  </a:txBody>
                  <a:tcPr/>
                </a:tc>
                <a:extLst>
                  <a:ext uri="{0D108BD9-81ED-4DB2-BD59-A6C34878D82A}">
                    <a16:rowId xmlns:a16="http://schemas.microsoft.com/office/drawing/2014/main" val="2459659156"/>
                  </a:ext>
                </a:extLst>
              </a:tr>
              <a:tr h="370840">
                <a:tc>
                  <a:txBody>
                    <a:bodyPr/>
                    <a:lstStyle/>
                    <a:p>
                      <a:r>
                        <a:rPr lang="en-US" dirty="0"/>
                        <a:t>99.7%</a:t>
                      </a:r>
                    </a:p>
                  </a:txBody>
                  <a:tcPr/>
                </a:tc>
                <a:tc>
                  <a:txBody>
                    <a:bodyPr/>
                    <a:lstStyle/>
                    <a:p>
                      <a:r>
                        <a:rPr lang="en-US" dirty="0"/>
                        <a:t>50,000</a:t>
                      </a:r>
                    </a:p>
                  </a:txBody>
                  <a:tcPr/>
                </a:tc>
                <a:tc>
                  <a:txBody>
                    <a:bodyPr/>
                    <a:lstStyle/>
                    <a:p>
                      <a:r>
                        <a:rPr lang="en-US" dirty="0"/>
                        <a:t>0</a:t>
                      </a:r>
                    </a:p>
                  </a:txBody>
                  <a:tcPr/>
                </a:tc>
                <a:extLst>
                  <a:ext uri="{0D108BD9-81ED-4DB2-BD59-A6C34878D82A}">
                    <a16:rowId xmlns:a16="http://schemas.microsoft.com/office/drawing/2014/main" val="118320586"/>
                  </a:ext>
                </a:extLst>
              </a:tr>
              <a:tr h="370840">
                <a:tc>
                  <a:txBody>
                    <a:bodyPr/>
                    <a:lstStyle/>
                    <a:p>
                      <a:r>
                        <a:rPr lang="en-US" dirty="0"/>
                        <a:t>0%</a:t>
                      </a:r>
                    </a:p>
                  </a:txBody>
                  <a:tcPr/>
                </a:tc>
                <a:tc>
                  <a:txBody>
                    <a:bodyPr/>
                    <a:lstStyle/>
                    <a:p>
                      <a:r>
                        <a:rPr lang="en-US" dirty="0"/>
                        <a:t>500,000</a:t>
                      </a:r>
                    </a:p>
                  </a:txBody>
                  <a:tcPr/>
                </a:tc>
                <a:tc>
                  <a:txBody>
                    <a:bodyPr/>
                    <a:lstStyle/>
                    <a:p>
                      <a:r>
                        <a:rPr lang="en-US" dirty="0"/>
                        <a:t>1</a:t>
                      </a:r>
                    </a:p>
                  </a:txBody>
                  <a:tcPr/>
                </a:tc>
                <a:extLst>
                  <a:ext uri="{0D108BD9-81ED-4DB2-BD59-A6C34878D82A}">
                    <a16:rowId xmlns:a16="http://schemas.microsoft.com/office/drawing/2014/main" val="2508899177"/>
                  </a:ext>
                </a:extLst>
              </a:tr>
              <a:tr h="370840">
                <a:tc>
                  <a:txBody>
                    <a:bodyPr/>
                    <a:lstStyle/>
                    <a:p>
                      <a:r>
                        <a:rPr lang="en-US" dirty="0"/>
                        <a:t>1%</a:t>
                      </a:r>
                    </a:p>
                  </a:txBody>
                  <a:tcPr/>
                </a:tc>
                <a:tc>
                  <a:txBody>
                    <a:bodyPr/>
                    <a:lstStyle/>
                    <a:p>
                      <a:r>
                        <a:rPr lang="en-US" dirty="0"/>
                        <a:t>800,000</a:t>
                      </a:r>
                    </a:p>
                  </a:txBody>
                  <a:tcPr/>
                </a:tc>
                <a:tc>
                  <a:txBody>
                    <a:bodyPr/>
                    <a:lstStyle/>
                    <a:p>
                      <a:r>
                        <a:rPr lang="en-US" dirty="0"/>
                        <a:t>1</a:t>
                      </a:r>
                    </a:p>
                  </a:txBody>
                  <a:tcPr/>
                </a:tc>
                <a:extLst>
                  <a:ext uri="{0D108BD9-81ED-4DB2-BD59-A6C34878D82A}">
                    <a16:rowId xmlns:a16="http://schemas.microsoft.com/office/drawing/2014/main" val="1875882047"/>
                  </a:ext>
                </a:extLst>
              </a:tr>
              <a:tr h="370840">
                <a:tc>
                  <a:txBody>
                    <a:bodyPr/>
                    <a:lstStyle/>
                    <a:p>
                      <a:r>
                        <a:rPr lang="en-US" dirty="0"/>
                        <a:t>0.2%</a:t>
                      </a:r>
                    </a:p>
                  </a:txBody>
                  <a:tcPr/>
                </a:tc>
                <a:tc>
                  <a:txBody>
                    <a:bodyPr/>
                    <a:lstStyle/>
                    <a:p>
                      <a:r>
                        <a:rPr lang="en-US" dirty="0"/>
                        <a:t>100,000</a:t>
                      </a:r>
                    </a:p>
                  </a:txBody>
                  <a:tcPr/>
                </a:tc>
                <a:tc>
                  <a:txBody>
                    <a:bodyPr/>
                    <a:lstStyle/>
                    <a:p>
                      <a:r>
                        <a:rPr lang="en-US" dirty="0"/>
                        <a:t>0</a:t>
                      </a:r>
                    </a:p>
                  </a:txBody>
                  <a:tcPr/>
                </a:tc>
                <a:extLst>
                  <a:ext uri="{0D108BD9-81ED-4DB2-BD59-A6C34878D82A}">
                    <a16:rowId xmlns:a16="http://schemas.microsoft.com/office/drawing/2014/main" val="3837397026"/>
                  </a:ext>
                </a:extLst>
              </a:tr>
            </a:tbl>
          </a:graphicData>
        </a:graphic>
      </p:graphicFrame>
    </p:spTree>
    <p:extLst>
      <p:ext uri="{BB962C8B-B14F-4D97-AF65-F5344CB8AC3E}">
        <p14:creationId xmlns:p14="http://schemas.microsoft.com/office/powerpoint/2010/main" val="1439647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5AD85-C9E5-1A8C-7B68-2C16A29E2B5A}"/>
              </a:ext>
            </a:extLst>
          </p:cNvPr>
          <p:cNvSpPr>
            <a:spLocks noGrp="1"/>
          </p:cNvSpPr>
          <p:nvPr>
            <p:ph type="title"/>
          </p:nvPr>
        </p:nvSpPr>
        <p:spPr/>
        <p:txBody>
          <a:bodyPr/>
          <a:lstStyle/>
          <a:p>
            <a:r>
              <a:rPr lang="en-US" dirty="0"/>
              <a:t>Here’s what happened</a:t>
            </a:r>
          </a:p>
        </p:txBody>
      </p:sp>
      <p:sp>
        <p:nvSpPr>
          <p:cNvPr id="3" name="Content Placeholder 2">
            <a:extLst>
              <a:ext uri="{FF2B5EF4-FFF2-40B4-BE49-F238E27FC236}">
                <a16:creationId xmlns:a16="http://schemas.microsoft.com/office/drawing/2014/main" id="{2B92A089-FC18-D61C-EAFD-A78014A0C34D}"/>
              </a:ext>
            </a:extLst>
          </p:cNvPr>
          <p:cNvSpPr>
            <a:spLocks noGrp="1"/>
          </p:cNvSpPr>
          <p:nvPr>
            <p:ph idx="1"/>
          </p:nvPr>
        </p:nvSpPr>
        <p:spPr>
          <a:xfrm>
            <a:off x="838200" y="1825624"/>
            <a:ext cx="10515600" cy="5032375"/>
          </a:xfrm>
        </p:spPr>
        <p:txBody>
          <a:bodyPr/>
          <a:lstStyle/>
          <a:p>
            <a:r>
              <a:rPr lang="en-US" dirty="0"/>
              <a:t>The problem is that K-Means is based on Euclidian distance</a:t>
            </a:r>
          </a:p>
          <a:p>
            <a:r>
              <a:rPr lang="en-US" dirty="0"/>
              <a:t>[Quick review of K-Means]</a:t>
            </a:r>
          </a:p>
          <a:p>
            <a:r>
              <a:rPr lang="en-US" dirty="0"/>
              <a:t>Ultimately, all the instances are assigned to their closest mean</a:t>
            </a:r>
          </a:p>
          <a:p>
            <a:r>
              <a:rPr lang="en-US" dirty="0"/>
              <a:t>Where are the means? </a:t>
            </a:r>
          </a:p>
          <a:p>
            <a:r>
              <a:rPr lang="en-US" dirty="0" err="1"/>
              <a:t>kmeans.cluster_centers</a:t>
            </a:r>
            <a:r>
              <a:rPr lang="en-US" dirty="0"/>
              <a:t>_ </a:t>
            </a:r>
            <a:r>
              <a:rPr lang="en-US" dirty="0">
                <a:sym typeface="Wingdings" panose="05000000000000000000" pitchFamily="2" charset="2"/>
              </a:rPr>
              <a:t> array([</a:t>
            </a:r>
            <a:br>
              <a:rPr lang="en-US" dirty="0">
                <a:sym typeface="Wingdings" panose="05000000000000000000" pitchFamily="2" charset="2"/>
              </a:rPr>
            </a:br>
            <a:r>
              <a:rPr lang="en-US" dirty="0">
                <a:sym typeface="Wingdings" panose="05000000000000000000" pitchFamily="2" charset="2"/>
              </a:rPr>
              <a:t>	[6.63000000e-01, 5.06666667e+04],</a:t>
            </a:r>
            <a:br>
              <a:rPr lang="en-US" dirty="0">
                <a:sym typeface="Wingdings" panose="05000000000000000000" pitchFamily="2" charset="2"/>
              </a:rPr>
            </a:br>
            <a:r>
              <a:rPr lang="en-US" dirty="0">
                <a:sym typeface="Wingdings" panose="05000000000000000000" pitchFamily="2" charset="2"/>
              </a:rPr>
              <a:t>	[3.36666667e-01, 7.66666667e+05]</a:t>
            </a:r>
            <a:br>
              <a:rPr lang="en-US" dirty="0">
                <a:sym typeface="Wingdings" panose="05000000000000000000" pitchFamily="2" charset="2"/>
              </a:rPr>
            </a:br>
            <a:r>
              <a:rPr lang="en-US" dirty="0">
                <a:sym typeface="Wingdings" panose="05000000000000000000" pitchFamily="2" charset="2"/>
              </a:rPr>
              <a:t>])</a:t>
            </a:r>
          </a:p>
          <a:p>
            <a:r>
              <a:rPr lang="en-US" dirty="0"/>
              <a:t>One mean is at 66%, the other at 34% for feature A </a:t>
            </a:r>
          </a:p>
          <a:p>
            <a:r>
              <a:rPr lang="en-US" dirty="0"/>
              <a:t>But feature B varies a lot</a:t>
            </a:r>
          </a:p>
        </p:txBody>
      </p:sp>
    </p:spTree>
    <p:extLst>
      <p:ext uri="{BB962C8B-B14F-4D97-AF65-F5344CB8AC3E}">
        <p14:creationId xmlns:p14="http://schemas.microsoft.com/office/powerpoint/2010/main" val="3827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C9D2-E6A3-5936-FA60-7F07477A874F}"/>
              </a:ext>
            </a:extLst>
          </p:cNvPr>
          <p:cNvSpPr>
            <a:spLocks noGrp="1"/>
          </p:cNvSpPr>
          <p:nvPr>
            <p:ph type="title"/>
          </p:nvPr>
        </p:nvSpPr>
        <p:spPr/>
        <p:txBody>
          <a:bodyPr/>
          <a:lstStyle/>
          <a:p>
            <a:r>
              <a:rPr lang="en-US" dirty="0"/>
              <a:t>Here’s what happened (2)</a:t>
            </a:r>
          </a:p>
        </p:txBody>
      </p:sp>
      <p:sp>
        <p:nvSpPr>
          <p:cNvPr id="3" name="Content Placeholder 2">
            <a:extLst>
              <a:ext uri="{FF2B5EF4-FFF2-40B4-BE49-F238E27FC236}">
                <a16:creationId xmlns:a16="http://schemas.microsoft.com/office/drawing/2014/main" id="{F14A5709-5D85-2AF4-EF6E-EA324B961DA2}"/>
              </a:ext>
            </a:extLst>
          </p:cNvPr>
          <p:cNvSpPr>
            <a:spLocks noGrp="1"/>
          </p:cNvSpPr>
          <p:nvPr>
            <p:ph idx="1"/>
          </p:nvPr>
        </p:nvSpPr>
        <p:spPr/>
        <p:txBody>
          <a:bodyPr/>
          <a:lstStyle/>
          <a:p>
            <a:r>
              <a:rPr lang="en-US" dirty="0"/>
              <a:t>The first feature only varies between 0 and 1</a:t>
            </a:r>
          </a:p>
          <a:p>
            <a:r>
              <a:rPr lang="en-US" dirty="0"/>
              <a:t>The second feature goes up to a million</a:t>
            </a:r>
          </a:p>
          <a:p>
            <a:r>
              <a:rPr lang="en-US" dirty="0"/>
              <a:t>The second feature is so much bigger than the first, that it overwhelms it.</a:t>
            </a:r>
          </a:p>
          <a:p>
            <a:r>
              <a:rPr lang="en-US" dirty="0"/>
              <a:t>Here’s an example. Suppose we have a very wide feature space:</a:t>
            </a:r>
          </a:p>
        </p:txBody>
      </p:sp>
      <p:sp>
        <p:nvSpPr>
          <p:cNvPr id="4" name="Oval 3">
            <a:extLst>
              <a:ext uri="{FF2B5EF4-FFF2-40B4-BE49-F238E27FC236}">
                <a16:creationId xmlns:a16="http://schemas.microsoft.com/office/drawing/2014/main" id="{0C4011A6-F913-C8B0-F060-2928E8FB8161}"/>
              </a:ext>
            </a:extLst>
          </p:cNvPr>
          <p:cNvSpPr/>
          <p:nvPr/>
        </p:nvSpPr>
        <p:spPr>
          <a:xfrm>
            <a:off x="7872574" y="5960644"/>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6219AEA-F3B2-1C2F-DC20-F6FC6074097A}"/>
              </a:ext>
            </a:extLst>
          </p:cNvPr>
          <p:cNvSpPr/>
          <p:nvPr/>
        </p:nvSpPr>
        <p:spPr>
          <a:xfrm>
            <a:off x="7145591" y="5952907"/>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710E76B-4789-69DB-ADDB-F64D99C106A3}"/>
              </a:ext>
            </a:extLst>
          </p:cNvPr>
          <p:cNvSpPr/>
          <p:nvPr/>
        </p:nvSpPr>
        <p:spPr>
          <a:xfrm>
            <a:off x="9436973" y="5961922"/>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F76E9FC-97A7-9FBA-F372-11493B6EBFBA}"/>
              </a:ext>
            </a:extLst>
          </p:cNvPr>
          <p:cNvSpPr/>
          <p:nvPr/>
        </p:nvSpPr>
        <p:spPr>
          <a:xfrm>
            <a:off x="6651238" y="5940314"/>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47D9402-4F64-987D-3814-414BE3D32438}"/>
              </a:ext>
            </a:extLst>
          </p:cNvPr>
          <p:cNvSpPr/>
          <p:nvPr/>
        </p:nvSpPr>
        <p:spPr>
          <a:xfrm>
            <a:off x="6833878" y="5960644"/>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0EAFC5C-1440-FB58-247C-B1EB508C63EE}"/>
              </a:ext>
            </a:extLst>
          </p:cNvPr>
          <p:cNvSpPr/>
          <p:nvPr/>
        </p:nvSpPr>
        <p:spPr>
          <a:xfrm>
            <a:off x="6480758" y="6236964"/>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2B8A67C-C51E-BC0D-8319-E3091432AB95}"/>
              </a:ext>
            </a:extLst>
          </p:cNvPr>
          <p:cNvSpPr/>
          <p:nvPr/>
        </p:nvSpPr>
        <p:spPr>
          <a:xfrm>
            <a:off x="6755837" y="6222282"/>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766DE9F-0C96-9987-C5A0-C28A195633EF}"/>
              </a:ext>
            </a:extLst>
          </p:cNvPr>
          <p:cNvSpPr/>
          <p:nvPr/>
        </p:nvSpPr>
        <p:spPr>
          <a:xfrm>
            <a:off x="5969060" y="6221439"/>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7EAB606-4A83-533A-D19C-9D869DC82E2B}"/>
              </a:ext>
            </a:extLst>
          </p:cNvPr>
          <p:cNvSpPr/>
          <p:nvPr/>
        </p:nvSpPr>
        <p:spPr>
          <a:xfrm>
            <a:off x="5017515" y="6236964"/>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35D051F-8A27-3A3B-B08F-AD9EB036C289}"/>
              </a:ext>
            </a:extLst>
          </p:cNvPr>
          <p:cNvSpPr/>
          <p:nvPr/>
        </p:nvSpPr>
        <p:spPr>
          <a:xfrm>
            <a:off x="4270242" y="6236963"/>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3B4B6901-D8E5-B995-0D88-5C4BEFF73647}"/>
              </a:ext>
            </a:extLst>
          </p:cNvPr>
          <p:cNvCxnSpPr>
            <a:cxnSpLocks/>
          </p:cNvCxnSpPr>
          <p:nvPr/>
        </p:nvCxnSpPr>
        <p:spPr>
          <a:xfrm>
            <a:off x="2080680" y="6492875"/>
            <a:ext cx="78547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024D0D7-4B52-7BF7-6641-A204326A3AF1}"/>
              </a:ext>
            </a:extLst>
          </p:cNvPr>
          <p:cNvCxnSpPr>
            <a:cxnSpLocks/>
          </p:cNvCxnSpPr>
          <p:nvPr/>
        </p:nvCxnSpPr>
        <p:spPr>
          <a:xfrm flipV="1">
            <a:off x="2080680" y="5795426"/>
            <a:ext cx="0" cy="6847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B92D3C9-7E64-A935-037C-CB4A0F5875F1}"/>
              </a:ext>
            </a:extLst>
          </p:cNvPr>
          <p:cNvSpPr txBox="1"/>
          <p:nvPr/>
        </p:nvSpPr>
        <p:spPr>
          <a:xfrm>
            <a:off x="2997094" y="6558565"/>
            <a:ext cx="2023742" cy="369332"/>
          </a:xfrm>
          <a:prstGeom prst="rect">
            <a:avLst/>
          </a:prstGeom>
          <a:noFill/>
        </p:spPr>
        <p:txBody>
          <a:bodyPr wrap="square" rtlCol="0">
            <a:spAutoFit/>
          </a:bodyPr>
          <a:lstStyle/>
          <a:p>
            <a:r>
              <a:rPr lang="en-US" dirty="0"/>
              <a:t>Feature X</a:t>
            </a:r>
          </a:p>
        </p:txBody>
      </p:sp>
      <p:sp>
        <p:nvSpPr>
          <p:cNvPr id="22" name="TextBox 21">
            <a:extLst>
              <a:ext uri="{FF2B5EF4-FFF2-40B4-BE49-F238E27FC236}">
                <a16:creationId xmlns:a16="http://schemas.microsoft.com/office/drawing/2014/main" id="{9E1E2A53-A6BC-0E0B-7E35-7BCB550073A7}"/>
              </a:ext>
            </a:extLst>
          </p:cNvPr>
          <p:cNvSpPr txBox="1"/>
          <p:nvPr/>
        </p:nvSpPr>
        <p:spPr>
          <a:xfrm>
            <a:off x="705337" y="6041053"/>
            <a:ext cx="2023742" cy="369332"/>
          </a:xfrm>
          <a:prstGeom prst="rect">
            <a:avLst/>
          </a:prstGeom>
          <a:noFill/>
        </p:spPr>
        <p:txBody>
          <a:bodyPr wrap="square" rtlCol="0">
            <a:spAutoFit/>
          </a:bodyPr>
          <a:lstStyle/>
          <a:p>
            <a:r>
              <a:rPr lang="en-US" dirty="0"/>
              <a:t>Feature Y</a:t>
            </a:r>
          </a:p>
        </p:txBody>
      </p:sp>
    </p:spTree>
    <p:extLst>
      <p:ext uri="{BB962C8B-B14F-4D97-AF65-F5344CB8AC3E}">
        <p14:creationId xmlns:p14="http://schemas.microsoft.com/office/powerpoint/2010/main" val="122679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31ED-EAAE-B9A5-F2D2-664A7E5F324D}"/>
              </a:ext>
            </a:extLst>
          </p:cNvPr>
          <p:cNvSpPr>
            <a:spLocks noGrp="1"/>
          </p:cNvSpPr>
          <p:nvPr>
            <p:ph type="title"/>
          </p:nvPr>
        </p:nvSpPr>
        <p:spPr/>
        <p:txBody>
          <a:bodyPr/>
          <a:lstStyle/>
          <a:p>
            <a:r>
              <a:rPr lang="en-US" dirty="0"/>
              <a:t>What we expect</a:t>
            </a:r>
          </a:p>
        </p:txBody>
      </p:sp>
      <p:sp>
        <p:nvSpPr>
          <p:cNvPr id="3" name="Content Placeholder 2">
            <a:extLst>
              <a:ext uri="{FF2B5EF4-FFF2-40B4-BE49-F238E27FC236}">
                <a16:creationId xmlns:a16="http://schemas.microsoft.com/office/drawing/2014/main" id="{68763C01-D241-21AB-0E96-F7F01B09655B}"/>
              </a:ext>
            </a:extLst>
          </p:cNvPr>
          <p:cNvSpPr>
            <a:spLocks noGrp="1"/>
          </p:cNvSpPr>
          <p:nvPr>
            <p:ph idx="1"/>
          </p:nvPr>
        </p:nvSpPr>
        <p:spPr/>
        <p:txBody>
          <a:bodyPr/>
          <a:lstStyle/>
          <a:p>
            <a:r>
              <a:rPr lang="en-US" dirty="0"/>
              <a:t>We might think: “feature A completely separates the blue from the orange points”</a:t>
            </a:r>
          </a:p>
          <a:p>
            <a:r>
              <a:rPr lang="en-US" dirty="0"/>
              <a:t>“Therefore, let’s draw a line in between to make two clusters:</a:t>
            </a:r>
          </a:p>
        </p:txBody>
      </p:sp>
      <p:sp>
        <p:nvSpPr>
          <p:cNvPr id="4" name="Oval 3">
            <a:extLst>
              <a:ext uri="{FF2B5EF4-FFF2-40B4-BE49-F238E27FC236}">
                <a16:creationId xmlns:a16="http://schemas.microsoft.com/office/drawing/2014/main" id="{729E424C-CC20-B3F2-3CBD-5AEC1362F4EE}"/>
              </a:ext>
            </a:extLst>
          </p:cNvPr>
          <p:cNvSpPr/>
          <p:nvPr/>
        </p:nvSpPr>
        <p:spPr>
          <a:xfrm>
            <a:off x="8005437" y="425796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75BFFC3-2C5F-A1DB-1449-3B0C451773EC}"/>
              </a:ext>
            </a:extLst>
          </p:cNvPr>
          <p:cNvSpPr/>
          <p:nvPr/>
        </p:nvSpPr>
        <p:spPr>
          <a:xfrm>
            <a:off x="7278454" y="4250231"/>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64363E1-161F-CCA9-9A0D-B77ADFEEDDD4}"/>
              </a:ext>
            </a:extLst>
          </p:cNvPr>
          <p:cNvSpPr/>
          <p:nvPr/>
        </p:nvSpPr>
        <p:spPr>
          <a:xfrm>
            <a:off x="9569836" y="4259246"/>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13317A2-5CD1-9ABA-7D83-54FCBA51BF21}"/>
              </a:ext>
            </a:extLst>
          </p:cNvPr>
          <p:cNvSpPr/>
          <p:nvPr/>
        </p:nvSpPr>
        <p:spPr>
          <a:xfrm>
            <a:off x="6784101" y="423763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2374928-B243-B955-C428-17752B968E45}"/>
              </a:ext>
            </a:extLst>
          </p:cNvPr>
          <p:cNvSpPr/>
          <p:nvPr/>
        </p:nvSpPr>
        <p:spPr>
          <a:xfrm>
            <a:off x="6966741" y="425796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68A0BC-5ED8-3E97-7530-E19E06E40B5E}"/>
              </a:ext>
            </a:extLst>
          </p:cNvPr>
          <p:cNvSpPr/>
          <p:nvPr/>
        </p:nvSpPr>
        <p:spPr>
          <a:xfrm>
            <a:off x="6613621" y="4534288"/>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11DD220-85F9-F060-2DC7-99A26D0C81BA}"/>
              </a:ext>
            </a:extLst>
          </p:cNvPr>
          <p:cNvSpPr/>
          <p:nvPr/>
        </p:nvSpPr>
        <p:spPr>
          <a:xfrm>
            <a:off x="6888700" y="4519606"/>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6AAEB7A-A83D-59B6-0093-7A622690FDCC}"/>
              </a:ext>
            </a:extLst>
          </p:cNvPr>
          <p:cNvSpPr/>
          <p:nvPr/>
        </p:nvSpPr>
        <p:spPr>
          <a:xfrm>
            <a:off x="6101923" y="4518763"/>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A09606-D32F-C3FB-AE90-DFCF12F0AD0B}"/>
              </a:ext>
            </a:extLst>
          </p:cNvPr>
          <p:cNvSpPr/>
          <p:nvPr/>
        </p:nvSpPr>
        <p:spPr>
          <a:xfrm>
            <a:off x="5150378" y="4534288"/>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C7DE8EA-85E6-27D6-452B-64C3987FA4B0}"/>
              </a:ext>
            </a:extLst>
          </p:cNvPr>
          <p:cNvSpPr/>
          <p:nvPr/>
        </p:nvSpPr>
        <p:spPr>
          <a:xfrm>
            <a:off x="4403105" y="4534287"/>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A87C8B2-0A08-5C01-DD6B-712C51FE73AC}"/>
              </a:ext>
            </a:extLst>
          </p:cNvPr>
          <p:cNvCxnSpPr>
            <a:cxnSpLocks/>
          </p:cNvCxnSpPr>
          <p:nvPr/>
        </p:nvCxnSpPr>
        <p:spPr>
          <a:xfrm>
            <a:off x="2213543" y="4790199"/>
            <a:ext cx="78547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E4FEE78-F7D0-9846-5355-B8FA4B28DE9C}"/>
              </a:ext>
            </a:extLst>
          </p:cNvPr>
          <p:cNvCxnSpPr>
            <a:cxnSpLocks/>
          </p:cNvCxnSpPr>
          <p:nvPr/>
        </p:nvCxnSpPr>
        <p:spPr>
          <a:xfrm flipV="1">
            <a:off x="2213543" y="4092750"/>
            <a:ext cx="0" cy="6847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CCF9B6A-C92B-E10A-DA2F-9FD071C9CBDE}"/>
              </a:ext>
            </a:extLst>
          </p:cNvPr>
          <p:cNvSpPr txBox="1"/>
          <p:nvPr/>
        </p:nvSpPr>
        <p:spPr>
          <a:xfrm>
            <a:off x="3129957" y="4855889"/>
            <a:ext cx="2023742" cy="369332"/>
          </a:xfrm>
          <a:prstGeom prst="rect">
            <a:avLst/>
          </a:prstGeom>
          <a:noFill/>
        </p:spPr>
        <p:txBody>
          <a:bodyPr wrap="square" rtlCol="0">
            <a:spAutoFit/>
          </a:bodyPr>
          <a:lstStyle/>
          <a:p>
            <a:r>
              <a:rPr lang="en-US" dirty="0"/>
              <a:t>Feature X</a:t>
            </a:r>
          </a:p>
        </p:txBody>
      </p:sp>
      <p:sp>
        <p:nvSpPr>
          <p:cNvPr id="17" name="TextBox 16">
            <a:extLst>
              <a:ext uri="{FF2B5EF4-FFF2-40B4-BE49-F238E27FC236}">
                <a16:creationId xmlns:a16="http://schemas.microsoft.com/office/drawing/2014/main" id="{F737EE72-BAB4-B076-843C-F9667BF85CDF}"/>
              </a:ext>
            </a:extLst>
          </p:cNvPr>
          <p:cNvSpPr txBox="1"/>
          <p:nvPr/>
        </p:nvSpPr>
        <p:spPr>
          <a:xfrm>
            <a:off x="838200" y="4338377"/>
            <a:ext cx="2023742" cy="369332"/>
          </a:xfrm>
          <a:prstGeom prst="rect">
            <a:avLst/>
          </a:prstGeom>
          <a:noFill/>
        </p:spPr>
        <p:txBody>
          <a:bodyPr wrap="square" rtlCol="0">
            <a:spAutoFit/>
          </a:bodyPr>
          <a:lstStyle/>
          <a:p>
            <a:r>
              <a:rPr lang="en-US" dirty="0"/>
              <a:t>Feature Y</a:t>
            </a:r>
          </a:p>
        </p:txBody>
      </p:sp>
      <p:cxnSp>
        <p:nvCxnSpPr>
          <p:cNvPr id="19" name="Straight Connector 18">
            <a:extLst>
              <a:ext uri="{FF2B5EF4-FFF2-40B4-BE49-F238E27FC236}">
                <a16:creationId xmlns:a16="http://schemas.microsoft.com/office/drawing/2014/main" id="{D37095DB-B7E5-F652-0256-3987FFB954C7}"/>
              </a:ext>
            </a:extLst>
          </p:cNvPr>
          <p:cNvCxnSpPr>
            <a:cxnSpLocks/>
          </p:cNvCxnSpPr>
          <p:nvPr/>
        </p:nvCxnSpPr>
        <p:spPr>
          <a:xfrm>
            <a:off x="2213543" y="4502998"/>
            <a:ext cx="7687202" cy="0"/>
          </a:xfrm>
          <a:prstGeom prst="line">
            <a:avLst/>
          </a:prstGeom>
          <a:ln w="38100"/>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3FCE262-5B8D-7FA4-54D2-E8F3EF4A44FA}"/>
              </a:ext>
            </a:extLst>
          </p:cNvPr>
          <p:cNvSpPr txBox="1"/>
          <p:nvPr/>
        </p:nvSpPr>
        <p:spPr>
          <a:xfrm>
            <a:off x="7278454" y="3760335"/>
            <a:ext cx="2133727" cy="369332"/>
          </a:xfrm>
          <a:prstGeom prst="rect">
            <a:avLst/>
          </a:prstGeom>
          <a:noFill/>
        </p:spPr>
        <p:txBody>
          <a:bodyPr wrap="square" rtlCol="0">
            <a:spAutoFit/>
          </a:bodyPr>
          <a:lstStyle/>
          <a:p>
            <a:r>
              <a:rPr lang="en-US" dirty="0"/>
              <a:t>Cluster 1</a:t>
            </a:r>
          </a:p>
        </p:txBody>
      </p:sp>
      <p:sp>
        <p:nvSpPr>
          <p:cNvPr id="22" name="TextBox 21">
            <a:extLst>
              <a:ext uri="{FF2B5EF4-FFF2-40B4-BE49-F238E27FC236}">
                <a16:creationId xmlns:a16="http://schemas.microsoft.com/office/drawing/2014/main" id="{2EA930FF-DD0F-63E7-E0D0-1424DC81974B}"/>
              </a:ext>
            </a:extLst>
          </p:cNvPr>
          <p:cNvSpPr txBox="1"/>
          <p:nvPr/>
        </p:nvSpPr>
        <p:spPr>
          <a:xfrm>
            <a:off x="5339814" y="4827121"/>
            <a:ext cx="2133727" cy="369332"/>
          </a:xfrm>
          <a:prstGeom prst="rect">
            <a:avLst/>
          </a:prstGeom>
          <a:noFill/>
        </p:spPr>
        <p:txBody>
          <a:bodyPr wrap="square" rtlCol="0">
            <a:spAutoFit/>
          </a:bodyPr>
          <a:lstStyle/>
          <a:p>
            <a:r>
              <a:rPr lang="en-US" dirty="0"/>
              <a:t>Cluster 2</a:t>
            </a:r>
          </a:p>
        </p:txBody>
      </p:sp>
    </p:spTree>
    <p:extLst>
      <p:ext uri="{BB962C8B-B14F-4D97-AF65-F5344CB8AC3E}">
        <p14:creationId xmlns:p14="http://schemas.microsoft.com/office/powerpoint/2010/main" val="259090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56648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526E-190B-4750-760D-C70AA1E845B5}"/>
              </a:ext>
            </a:extLst>
          </p:cNvPr>
          <p:cNvSpPr>
            <a:spLocks noGrp="1"/>
          </p:cNvSpPr>
          <p:nvPr>
            <p:ph type="title"/>
          </p:nvPr>
        </p:nvSpPr>
        <p:spPr/>
        <p:txBody>
          <a:bodyPr/>
          <a:lstStyle/>
          <a:p>
            <a:r>
              <a:rPr lang="en-US" dirty="0"/>
              <a:t>Last module</a:t>
            </a:r>
          </a:p>
        </p:txBody>
      </p:sp>
      <p:sp>
        <p:nvSpPr>
          <p:cNvPr id="3" name="Content Placeholder 2">
            <a:extLst>
              <a:ext uri="{FF2B5EF4-FFF2-40B4-BE49-F238E27FC236}">
                <a16:creationId xmlns:a16="http://schemas.microsoft.com/office/drawing/2014/main" id="{5BFD41B3-D64F-BE74-A3D4-594559CE6A66}"/>
              </a:ext>
            </a:extLst>
          </p:cNvPr>
          <p:cNvSpPr>
            <a:spLocks noGrp="1"/>
          </p:cNvSpPr>
          <p:nvPr>
            <p:ph idx="1"/>
          </p:nvPr>
        </p:nvSpPr>
        <p:spPr/>
        <p:txBody>
          <a:bodyPr/>
          <a:lstStyle/>
          <a:p>
            <a:r>
              <a:rPr lang="en-US" dirty="0"/>
              <a:t>[what did we learn?]</a:t>
            </a:r>
          </a:p>
          <a:p>
            <a:r>
              <a:rPr lang="en-US" dirty="0"/>
              <a:t>We learned about K-Means clustering</a:t>
            </a:r>
          </a:p>
          <a:p>
            <a:r>
              <a:rPr lang="en-US" dirty="0"/>
              <a:t>[How does K-means work?]</a:t>
            </a:r>
          </a:p>
        </p:txBody>
      </p:sp>
    </p:spTree>
    <p:extLst>
      <p:ext uri="{BB962C8B-B14F-4D97-AF65-F5344CB8AC3E}">
        <p14:creationId xmlns:p14="http://schemas.microsoft.com/office/powerpoint/2010/main" val="223177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05E4-12D0-D784-3847-CBF23FF5CE8E}"/>
              </a:ext>
            </a:extLst>
          </p:cNvPr>
          <p:cNvSpPr>
            <a:spLocks noGrp="1"/>
          </p:cNvSpPr>
          <p:nvPr>
            <p:ph type="title"/>
          </p:nvPr>
        </p:nvSpPr>
        <p:spPr/>
        <p:txBody>
          <a:bodyPr/>
          <a:lstStyle/>
          <a:p>
            <a:r>
              <a:rPr lang="en-US" dirty="0"/>
              <a:t>What happens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CF9F6-D4A7-6872-AE99-86D85963E90E}"/>
                  </a:ext>
                </a:extLst>
              </p:cNvPr>
              <p:cNvSpPr>
                <a:spLocks noGrp="1"/>
              </p:cNvSpPr>
              <p:nvPr>
                <p:ph idx="1"/>
              </p:nvPr>
            </p:nvSpPr>
            <p:spPr/>
            <p:txBody>
              <a:bodyPr/>
              <a:lstStyle/>
              <a:p>
                <a:r>
                  <a:rPr lang="en-US" dirty="0"/>
                  <a:t>The problem is that the vertical axis basically doesn’t matter.</a:t>
                </a:r>
              </a:p>
              <a:p>
                <a:r>
                  <a:rPr lang="en-US" dirty="0"/>
                  <a:t>It’s too small, so it doesn’t affect the distance.</a:t>
                </a:r>
              </a:p>
              <a:p>
                <a:r>
                  <a:rPr lang="en-US" dirty="0"/>
                  <a:t>Remember the distance formula:</a:t>
                </a:r>
                <a:br>
                  <a:rPr lang="en-US" dirty="0"/>
                </a:br>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2</m:t>
                            </m:r>
                          </m:sup>
                        </m:sSup>
                      </m:e>
                    </m:rad>
                  </m:oMath>
                </a14:m>
                <a:endParaRPr lang="en-US" dirty="0"/>
              </a:p>
              <a:p>
                <a:r>
                  <a:rPr lang="en-US" dirty="0"/>
                  <a:t>If one of the ranges is really small (like 0% to 100%), it won’t affect the distance much at all.</a:t>
                </a:r>
              </a:p>
              <a:p>
                <a:r>
                  <a:rPr lang="en-US" dirty="0"/>
                  <a:t>Therefore, we end up drawing clusters like they’re on a number line.</a:t>
                </a:r>
              </a:p>
            </p:txBody>
          </p:sp>
        </mc:Choice>
        <mc:Fallback xmlns="">
          <p:sp>
            <p:nvSpPr>
              <p:cNvPr id="3" name="Content Placeholder 2">
                <a:extLst>
                  <a:ext uri="{FF2B5EF4-FFF2-40B4-BE49-F238E27FC236}">
                    <a16:creationId xmlns:a16="http://schemas.microsoft.com/office/drawing/2014/main" id="{CC9CF9F6-D4A7-6872-AE99-86D85963E90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476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A0DA-14C8-9DE9-972D-2ECD31F9A965}"/>
              </a:ext>
            </a:extLst>
          </p:cNvPr>
          <p:cNvSpPr>
            <a:spLocks noGrp="1"/>
          </p:cNvSpPr>
          <p:nvPr>
            <p:ph type="title"/>
          </p:nvPr>
        </p:nvSpPr>
        <p:spPr/>
        <p:txBody>
          <a:bodyPr/>
          <a:lstStyle/>
          <a:p>
            <a:r>
              <a:rPr lang="en-US" dirty="0"/>
              <a:t>What happens (2)</a:t>
            </a:r>
          </a:p>
        </p:txBody>
      </p:sp>
      <p:sp>
        <p:nvSpPr>
          <p:cNvPr id="3" name="Content Placeholder 2">
            <a:extLst>
              <a:ext uri="{FF2B5EF4-FFF2-40B4-BE49-F238E27FC236}">
                <a16:creationId xmlns:a16="http://schemas.microsoft.com/office/drawing/2014/main" id="{E05DFE2C-0201-43B2-7A43-4B92B108D84A}"/>
              </a:ext>
            </a:extLst>
          </p:cNvPr>
          <p:cNvSpPr>
            <a:spLocks noGrp="1"/>
          </p:cNvSpPr>
          <p:nvPr>
            <p:ph idx="1"/>
          </p:nvPr>
        </p:nvSpPr>
        <p:spPr/>
        <p:txBody>
          <a:bodyPr/>
          <a:lstStyle/>
          <a:p>
            <a:r>
              <a:rPr lang="en-US" dirty="0"/>
              <a:t>With two clusters, we will probably put either the first two points in a cluster or the last two (depends on the starting means)</a:t>
            </a:r>
          </a:p>
        </p:txBody>
      </p:sp>
      <p:sp>
        <p:nvSpPr>
          <p:cNvPr id="4" name="Oval 3">
            <a:extLst>
              <a:ext uri="{FF2B5EF4-FFF2-40B4-BE49-F238E27FC236}">
                <a16:creationId xmlns:a16="http://schemas.microsoft.com/office/drawing/2014/main" id="{E9F13C3C-9267-993A-BD54-824DA976794C}"/>
              </a:ext>
            </a:extLst>
          </p:cNvPr>
          <p:cNvSpPr/>
          <p:nvPr/>
        </p:nvSpPr>
        <p:spPr>
          <a:xfrm>
            <a:off x="8361305" y="5460042"/>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F3F9189-EF50-7440-C08A-FD8BFF9F5D09}"/>
              </a:ext>
            </a:extLst>
          </p:cNvPr>
          <p:cNvSpPr/>
          <p:nvPr/>
        </p:nvSpPr>
        <p:spPr>
          <a:xfrm>
            <a:off x="7634322" y="5452305"/>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28C39B5-71E7-7F53-198A-D1CB8911FD58}"/>
              </a:ext>
            </a:extLst>
          </p:cNvPr>
          <p:cNvSpPr/>
          <p:nvPr/>
        </p:nvSpPr>
        <p:spPr>
          <a:xfrm>
            <a:off x="9925704" y="5461320"/>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8191A6-DADF-2C68-F555-9BC5EB5242FE}"/>
              </a:ext>
            </a:extLst>
          </p:cNvPr>
          <p:cNvSpPr/>
          <p:nvPr/>
        </p:nvSpPr>
        <p:spPr>
          <a:xfrm>
            <a:off x="7139969" y="5439712"/>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0E57031-A9BC-AC63-958C-3B29907A9051}"/>
              </a:ext>
            </a:extLst>
          </p:cNvPr>
          <p:cNvSpPr/>
          <p:nvPr/>
        </p:nvSpPr>
        <p:spPr>
          <a:xfrm>
            <a:off x="7322609" y="5460042"/>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77E1DC-BA93-618F-79BA-5CC6841ADB9C}"/>
              </a:ext>
            </a:extLst>
          </p:cNvPr>
          <p:cNvSpPr/>
          <p:nvPr/>
        </p:nvSpPr>
        <p:spPr>
          <a:xfrm>
            <a:off x="6969489" y="5736362"/>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6148291-DF91-584D-2048-4C48CC222404}"/>
              </a:ext>
            </a:extLst>
          </p:cNvPr>
          <p:cNvSpPr/>
          <p:nvPr/>
        </p:nvSpPr>
        <p:spPr>
          <a:xfrm>
            <a:off x="7244568" y="5721680"/>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EFACE66-E7D2-9FB9-E89D-148AEC6D6747}"/>
              </a:ext>
            </a:extLst>
          </p:cNvPr>
          <p:cNvSpPr/>
          <p:nvPr/>
        </p:nvSpPr>
        <p:spPr>
          <a:xfrm>
            <a:off x="6457791" y="5720837"/>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1271962-1308-5B10-EE93-6389C1B38B13}"/>
              </a:ext>
            </a:extLst>
          </p:cNvPr>
          <p:cNvSpPr/>
          <p:nvPr/>
        </p:nvSpPr>
        <p:spPr>
          <a:xfrm>
            <a:off x="5506246" y="5736362"/>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9391FA2-4C3B-CAEC-B8F0-B50CF53B8C66}"/>
              </a:ext>
            </a:extLst>
          </p:cNvPr>
          <p:cNvSpPr/>
          <p:nvPr/>
        </p:nvSpPr>
        <p:spPr>
          <a:xfrm>
            <a:off x="4758973" y="5736361"/>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14048BC-5CAC-A273-DFC4-E9D667BEDBCF}"/>
              </a:ext>
            </a:extLst>
          </p:cNvPr>
          <p:cNvCxnSpPr>
            <a:cxnSpLocks/>
          </p:cNvCxnSpPr>
          <p:nvPr/>
        </p:nvCxnSpPr>
        <p:spPr>
          <a:xfrm>
            <a:off x="2569411" y="5992273"/>
            <a:ext cx="78547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DEF0204-2880-8273-B703-099F2557ECD2}"/>
              </a:ext>
            </a:extLst>
          </p:cNvPr>
          <p:cNvCxnSpPr>
            <a:cxnSpLocks/>
          </p:cNvCxnSpPr>
          <p:nvPr/>
        </p:nvCxnSpPr>
        <p:spPr>
          <a:xfrm flipV="1">
            <a:off x="2569411" y="5294824"/>
            <a:ext cx="0" cy="6847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0053C20-84C3-7C96-8674-BE426C42BD47}"/>
              </a:ext>
            </a:extLst>
          </p:cNvPr>
          <p:cNvSpPr txBox="1"/>
          <p:nvPr/>
        </p:nvSpPr>
        <p:spPr>
          <a:xfrm>
            <a:off x="3485825" y="6057963"/>
            <a:ext cx="2023742" cy="369332"/>
          </a:xfrm>
          <a:prstGeom prst="rect">
            <a:avLst/>
          </a:prstGeom>
          <a:noFill/>
        </p:spPr>
        <p:txBody>
          <a:bodyPr wrap="square" rtlCol="0">
            <a:spAutoFit/>
          </a:bodyPr>
          <a:lstStyle/>
          <a:p>
            <a:r>
              <a:rPr lang="en-US" dirty="0"/>
              <a:t>Feature X</a:t>
            </a:r>
          </a:p>
        </p:txBody>
      </p:sp>
      <p:sp>
        <p:nvSpPr>
          <p:cNvPr id="17" name="TextBox 16">
            <a:extLst>
              <a:ext uri="{FF2B5EF4-FFF2-40B4-BE49-F238E27FC236}">
                <a16:creationId xmlns:a16="http://schemas.microsoft.com/office/drawing/2014/main" id="{8D9B0B91-02EA-6D38-D0F4-A8088FEDB2E4}"/>
              </a:ext>
            </a:extLst>
          </p:cNvPr>
          <p:cNvSpPr txBox="1"/>
          <p:nvPr/>
        </p:nvSpPr>
        <p:spPr>
          <a:xfrm>
            <a:off x="1194068" y="5540451"/>
            <a:ext cx="2023742" cy="369332"/>
          </a:xfrm>
          <a:prstGeom prst="rect">
            <a:avLst/>
          </a:prstGeom>
          <a:noFill/>
        </p:spPr>
        <p:txBody>
          <a:bodyPr wrap="square" rtlCol="0">
            <a:spAutoFit/>
          </a:bodyPr>
          <a:lstStyle/>
          <a:p>
            <a:r>
              <a:rPr lang="en-US" dirty="0"/>
              <a:t>Feature Y</a:t>
            </a:r>
          </a:p>
        </p:txBody>
      </p:sp>
      <p:cxnSp>
        <p:nvCxnSpPr>
          <p:cNvPr id="18" name="Straight Connector 17">
            <a:extLst>
              <a:ext uri="{FF2B5EF4-FFF2-40B4-BE49-F238E27FC236}">
                <a16:creationId xmlns:a16="http://schemas.microsoft.com/office/drawing/2014/main" id="{D51E8C91-9D66-59B4-A527-24BBB24466F4}"/>
              </a:ext>
            </a:extLst>
          </p:cNvPr>
          <p:cNvCxnSpPr>
            <a:cxnSpLocks/>
          </p:cNvCxnSpPr>
          <p:nvPr/>
        </p:nvCxnSpPr>
        <p:spPr>
          <a:xfrm flipV="1">
            <a:off x="8071944" y="5424188"/>
            <a:ext cx="0" cy="470070"/>
          </a:xfrm>
          <a:prstGeom prst="line">
            <a:avLst/>
          </a:prstGeom>
          <a:ln w="76200"/>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F4055315-83FA-22FC-95C4-F3C7DAFFCCAC}"/>
              </a:ext>
            </a:extLst>
          </p:cNvPr>
          <p:cNvSpPr txBox="1"/>
          <p:nvPr/>
        </p:nvSpPr>
        <p:spPr>
          <a:xfrm>
            <a:off x="5548582" y="5033966"/>
            <a:ext cx="2133727" cy="369332"/>
          </a:xfrm>
          <a:prstGeom prst="rect">
            <a:avLst/>
          </a:prstGeom>
          <a:noFill/>
        </p:spPr>
        <p:txBody>
          <a:bodyPr wrap="square" rtlCol="0">
            <a:spAutoFit/>
          </a:bodyPr>
          <a:lstStyle/>
          <a:p>
            <a:r>
              <a:rPr lang="en-US" dirty="0"/>
              <a:t>Cluster 1</a:t>
            </a:r>
          </a:p>
        </p:txBody>
      </p:sp>
      <p:sp>
        <p:nvSpPr>
          <p:cNvPr id="22" name="TextBox 21">
            <a:extLst>
              <a:ext uri="{FF2B5EF4-FFF2-40B4-BE49-F238E27FC236}">
                <a16:creationId xmlns:a16="http://schemas.microsoft.com/office/drawing/2014/main" id="{654C143A-697B-2411-643F-A99F4854AB44}"/>
              </a:ext>
            </a:extLst>
          </p:cNvPr>
          <p:cNvSpPr txBox="1"/>
          <p:nvPr/>
        </p:nvSpPr>
        <p:spPr>
          <a:xfrm>
            <a:off x="8555725" y="5026299"/>
            <a:ext cx="2133727" cy="369332"/>
          </a:xfrm>
          <a:prstGeom prst="rect">
            <a:avLst/>
          </a:prstGeom>
          <a:noFill/>
        </p:spPr>
        <p:txBody>
          <a:bodyPr wrap="square" rtlCol="0">
            <a:spAutoFit/>
          </a:bodyPr>
          <a:lstStyle/>
          <a:p>
            <a:r>
              <a:rPr lang="en-US" dirty="0"/>
              <a:t>Cluster 2</a:t>
            </a:r>
          </a:p>
        </p:txBody>
      </p:sp>
    </p:spTree>
    <p:extLst>
      <p:ext uri="{BB962C8B-B14F-4D97-AF65-F5344CB8AC3E}">
        <p14:creationId xmlns:p14="http://schemas.microsoft.com/office/powerpoint/2010/main" val="1178306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2BC-5D7A-A1E5-55F1-3CF8F7334EE8}"/>
              </a:ext>
            </a:extLst>
          </p:cNvPr>
          <p:cNvSpPr>
            <a:spLocks noGrp="1"/>
          </p:cNvSpPr>
          <p:nvPr>
            <p:ph type="title"/>
          </p:nvPr>
        </p:nvSpPr>
        <p:spPr/>
        <p:txBody>
          <a:bodyPr/>
          <a:lstStyle/>
          <a:p>
            <a:r>
              <a:rPr lang="en-US" dirty="0"/>
              <a:t>How do we fix it?</a:t>
            </a:r>
          </a:p>
        </p:txBody>
      </p:sp>
      <p:sp>
        <p:nvSpPr>
          <p:cNvPr id="3" name="Content Placeholder 2">
            <a:extLst>
              <a:ext uri="{FF2B5EF4-FFF2-40B4-BE49-F238E27FC236}">
                <a16:creationId xmlns:a16="http://schemas.microsoft.com/office/drawing/2014/main" id="{DFEAA6E0-1882-2251-6045-CBBED68AF43F}"/>
              </a:ext>
            </a:extLst>
          </p:cNvPr>
          <p:cNvSpPr>
            <a:spLocks noGrp="1"/>
          </p:cNvSpPr>
          <p:nvPr>
            <p:ph idx="1"/>
          </p:nvPr>
        </p:nvSpPr>
        <p:spPr/>
        <p:txBody>
          <a:bodyPr/>
          <a:lstStyle/>
          <a:p>
            <a:r>
              <a:rPr lang="en-US" dirty="0"/>
              <a:t>[What do you think?]</a:t>
            </a:r>
          </a:p>
          <a:p>
            <a:r>
              <a:rPr lang="en-US" dirty="0"/>
              <a:t>Fundamentally, the problem is that we’re ignoring one feature because its range is too small</a:t>
            </a:r>
          </a:p>
          <a:p>
            <a:r>
              <a:rPr lang="en-US" dirty="0"/>
              <a:t>So, we can just make it bigger. Or, we can make the other one smaller. </a:t>
            </a:r>
          </a:p>
          <a:p>
            <a:r>
              <a:rPr lang="en-US" dirty="0"/>
              <a:t>Basically, we can just scale to make the minimum 0 and the maximum 1. Then they are the same.</a:t>
            </a:r>
          </a:p>
        </p:txBody>
      </p:sp>
    </p:spTree>
    <p:extLst>
      <p:ext uri="{BB962C8B-B14F-4D97-AF65-F5344CB8AC3E}">
        <p14:creationId xmlns:p14="http://schemas.microsoft.com/office/powerpoint/2010/main" val="91709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C1F1-66D7-AE61-9167-E345184F6B37}"/>
              </a:ext>
            </a:extLst>
          </p:cNvPr>
          <p:cNvSpPr>
            <a:spLocks noGrp="1"/>
          </p:cNvSpPr>
          <p:nvPr>
            <p:ph type="title"/>
          </p:nvPr>
        </p:nvSpPr>
        <p:spPr/>
        <p:txBody>
          <a:bodyPr/>
          <a:lstStyle/>
          <a:p>
            <a:r>
              <a:rPr lang="en-US" dirty="0"/>
              <a:t>Fixed</a:t>
            </a:r>
          </a:p>
        </p:txBody>
      </p:sp>
      <p:sp>
        <p:nvSpPr>
          <p:cNvPr id="3" name="Content Placeholder 2">
            <a:extLst>
              <a:ext uri="{FF2B5EF4-FFF2-40B4-BE49-F238E27FC236}">
                <a16:creationId xmlns:a16="http://schemas.microsoft.com/office/drawing/2014/main" id="{1FCD9530-5006-80DE-739A-BD8F0F278EEF}"/>
              </a:ext>
            </a:extLst>
          </p:cNvPr>
          <p:cNvSpPr>
            <a:spLocks noGrp="1"/>
          </p:cNvSpPr>
          <p:nvPr>
            <p:ph idx="1"/>
          </p:nvPr>
        </p:nvSpPr>
        <p:spPr/>
        <p:txBody>
          <a:bodyPr/>
          <a:lstStyle/>
          <a:p>
            <a:r>
              <a:rPr lang="en-US" dirty="0"/>
              <a:t>Before:</a:t>
            </a:r>
          </a:p>
          <a:p>
            <a:endParaRPr lang="en-US" dirty="0"/>
          </a:p>
          <a:p>
            <a:endParaRPr lang="en-US" dirty="0"/>
          </a:p>
          <a:p>
            <a:r>
              <a:rPr lang="en-US" dirty="0"/>
              <a:t>After:</a:t>
            </a:r>
          </a:p>
        </p:txBody>
      </p:sp>
      <p:sp>
        <p:nvSpPr>
          <p:cNvPr id="4" name="Oval 3">
            <a:extLst>
              <a:ext uri="{FF2B5EF4-FFF2-40B4-BE49-F238E27FC236}">
                <a16:creationId xmlns:a16="http://schemas.microsoft.com/office/drawing/2014/main" id="{777137B8-7941-2561-118B-D6980D54A05C}"/>
              </a:ext>
            </a:extLst>
          </p:cNvPr>
          <p:cNvSpPr/>
          <p:nvPr/>
        </p:nvSpPr>
        <p:spPr>
          <a:xfrm>
            <a:off x="8266712" y="2192686"/>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D267A96-418F-B5F4-3C2E-17D6B4F9FE85}"/>
              </a:ext>
            </a:extLst>
          </p:cNvPr>
          <p:cNvSpPr/>
          <p:nvPr/>
        </p:nvSpPr>
        <p:spPr>
          <a:xfrm>
            <a:off x="7539729" y="2184949"/>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C2F368-4C08-2285-F769-6ED302560A7F}"/>
              </a:ext>
            </a:extLst>
          </p:cNvPr>
          <p:cNvSpPr/>
          <p:nvPr/>
        </p:nvSpPr>
        <p:spPr>
          <a:xfrm>
            <a:off x="9831111" y="2193964"/>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6449B60-EA03-9BF2-E4FF-E428B58C3061}"/>
              </a:ext>
            </a:extLst>
          </p:cNvPr>
          <p:cNvSpPr/>
          <p:nvPr/>
        </p:nvSpPr>
        <p:spPr>
          <a:xfrm>
            <a:off x="7045376" y="2172356"/>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09E7E3-B38C-92DD-3D01-A6F38518FADD}"/>
              </a:ext>
            </a:extLst>
          </p:cNvPr>
          <p:cNvSpPr/>
          <p:nvPr/>
        </p:nvSpPr>
        <p:spPr>
          <a:xfrm>
            <a:off x="7228016" y="2192686"/>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3DA1BB-E1FA-6AA4-3A31-581EA5BE992B}"/>
              </a:ext>
            </a:extLst>
          </p:cNvPr>
          <p:cNvSpPr/>
          <p:nvPr/>
        </p:nvSpPr>
        <p:spPr>
          <a:xfrm>
            <a:off x="6874896" y="2469006"/>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9F2113F-B361-E3A1-B3E2-77145A869D85}"/>
              </a:ext>
            </a:extLst>
          </p:cNvPr>
          <p:cNvSpPr/>
          <p:nvPr/>
        </p:nvSpPr>
        <p:spPr>
          <a:xfrm>
            <a:off x="7149975" y="2454324"/>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9269BCE-BBD1-6DA1-46DE-EE3636249E30}"/>
              </a:ext>
            </a:extLst>
          </p:cNvPr>
          <p:cNvSpPr/>
          <p:nvPr/>
        </p:nvSpPr>
        <p:spPr>
          <a:xfrm>
            <a:off x="6363198" y="2453481"/>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8869ABB-B7E9-8A2E-75DD-74C03DFC11FA}"/>
              </a:ext>
            </a:extLst>
          </p:cNvPr>
          <p:cNvSpPr/>
          <p:nvPr/>
        </p:nvSpPr>
        <p:spPr>
          <a:xfrm>
            <a:off x="5411653" y="2469006"/>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A90856-A709-EC33-A87A-A6F1B6DA1030}"/>
              </a:ext>
            </a:extLst>
          </p:cNvPr>
          <p:cNvSpPr/>
          <p:nvPr/>
        </p:nvSpPr>
        <p:spPr>
          <a:xfrm>
            <a:off x="4664380" y="2469005"/>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4892D63-6FF0-DF7C-F825-A03C9CF2E5A0}"/>
              </a:ext>
            </a:extLst>
          </p:cNvPr>
          <p:cNvCxnSpPr>
            <a:cxnSpLocks/>
          </p:cNvCxnSpPr>
          <p:nvPr/>
        </p:nvCxnSpPr>
        <p:spPr>
          <a:xfrm>
            <a:off x="2474818" y="2724917"/>
            <a:ext cx="785477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BC7EFB8-FD78-E92B-73AD-46A934CB8A85}"/>
              </a:ext>
            </a:extLst>
          </p:cNvPr>
          <p:cNvCxnSpPr>
            <a:cxnSpLocks/>
          </p:cNvCxnSpPr>
          <p:nvPr/>
        </p:nvCxnSpPr>
        <p:spPr>
          <a:xfrm flipV="1">
            <a:off x="2474818" y="2027468"/>
            <a:ext cx="0" cy="6847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027703E-2898-60D3-E3E7-3DC97434DB6F}"/>
              </a:ext>
            </a:extLst>
          </p:cNvPr>
          <p:cNvSpPr txBox="1"/>
          <p:nvPr/>
        </p:nvSpPr>
        <p:spPr>
          <a:xfrm>
            <a:off x="6373800" y="2739918"/>
            <a:ext cx="2023742" cy="369332"/>
          </a:xfrm>
          <a:prstGeom prst="rect">
            <a:avLst/>
          </a:prstGeom>
          <a:noFill/>
        </p:spPr>
        <p:txBody>
          <a:bodyPr wrap="square" rtlCol="0">
            <a:spAutoFit/>
          </a:bodyPr>
          <a:lstStyle/>
          <a:p>
            <a:r>
              <a:rPr lang="en-US" dirty="0"/>
              <a:t>X</a:t>
            </a:r>
          </a:p>
        </p:txBody>
      </p:sp>
      <p:sp>
        <p:nvSpPr>
          <p:cNvPr id="17" name="TextBox 16">
            <a:extLst>
              <a:ext uri="{FF2B5EF4-FFF2-40B4-BE49-F238E27FC236}">
                <a16:creationId xmlns:a16="http://schemas.microsoft.com/office/drawing/2014/main" id="{BB18E178-AC28-204C-4447-86D13119EAAC}"/>
              </a:ext>
            </a:extLst>
          </p:cNvPr>
          <p:cNvSpPr txBox="1"/>
          <p:nvPr/>
        </p:nvSpPr>
        <p:spPr>
          <a:xfrm>
            <a:off x="2091934" y="2273094"/>
            <a:ext cx="2023742" cy="369332"/>
          </a:xfrm>
          <a:prstGeom prst="rect">
            <a:avLst/>
          </a:prstGeom>
          <a:noFill/>
        </p:spPr>
        <p:txBody>
          <a:bodyPr wrap="square" rtlCol="0">
            <a:spAutoFit/>
          </a:bodyPr>
          <a:lstStyle/>
          <a:p>
            <a:r>
              <a:rPr lang="en-US" dirty="0"/>
              <a:t>Y</a:t>
            </a:r>
          </a:p>
        </p:txBody>
      </p:sp>
      <p:sp>
        <p:nvSpPr>
          <p:cNvPr id="18" name="Oval 17">
            <a:extLst>
              <a:ext uri="{FF2B5EF4-FFF2-40B4-BE49-F238E27FC236}">
                <a16:creationId xmlns:a16="http://schemas.microsoft.com/office/drawing/2014/main" id="{4B2DDFB7-9D1D-019B-4272-3DB54C937AD4}"/>
              </a:ext>
            </a:extLst>
          </p:cNvPr>
          <p:cNvSpPr/>
          <p:nvPr/>
        </p:nvSpPr>
        <p:spPr>
          <a:xfrm>
            <a:off x="4115676" y="436422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D55F6A-45F3-7C9B-969D-82127577398D}"/>
              </a:ext>
            </a:extLst>
          </p:cNvPr>
          <p:cNvSpPr/>
          <p:nvPr/>
        </p:nvSpPr>
        <p:spPr>
          <a:xfrm>
            <a:off x="3858965" y="436422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58AD1D-E4A0-9089-B387-31925FA427CB}"/>
              </a:ext>
            </a:extLst>
          </p:cNvPr>
          <p:cNvSpPr/>
          <p:nvPr/>
        </p:nvSpPr>
        <p:spPr>
          <a:xfrm>
            <a:off x="4372387" y="4356481"/>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4557094-F0A6-7F8D-AFD5-7A6A37D5E88B}"/>
              </a:ext>
            </a:extLst>
          </p:cNvPr>
          <p:cNvSpPr/>
          <p:nvPr/>
        </p:nvSpPr>
        <p:spPr>
          <a:xfrm>
            <a:off x="3528830" y="436422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473DD5D-59B1-3BA0-C51D-FF3FC57FECB1}"/>
              </a:ext>
            </a:extLst>
          </p:cNvPr>
          <p:cNvSpPr/>
          <p:nvPr/>
        </p:nvSpPr>
        <p:spPr>
          <a:xfrm>
            <a:off x="3682014" y="4364228"/>
            <a:ext cx="157655" cy="1734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C19E7B6-7C62-E994-4DF8-54370C6D8CA0}"/>
              </a:ext>
            </a:extLst>
          </p:cNvPr>
          <p:cNvSpPr/>
          <p:nvPr/>
        </p:nvSpPr>
        <p:spPr>
          <a:xfrm>
            <a:off x="3538556" y="5919024"/>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49B9EF6-66EC-8ECB-20C9-A1D61FED8934}"/>
              </a:ext>
            </a:extLst>
          </p:cNvPr>
          <p:cNvSpPr/>
          <p:nvPr/>
        </p:nvSpPr>
        <p:spPr>
          <a:xfrm>
            <a:off x="3714549" y="5919023"/>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1EE6FDA-521C-67E3-CCA9-B30682E8B20B}"/>
              </a:ext>
            </a:extLst>
          </p:cNvPr>
          <p:cNvSpPr/>
          <p:nvPr/>
        </p:nvSpPr>
        <p:spPr>
          <a:xfrm>
            <a:off x="3321551" y="5919024"/>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71098E2-F849-E5B2-0324-7557F4768392}"/>
              </a:ext>
            </a:extLst>
          </p:cNvPr>
          <p:cNvSpPr/>
          <p:nvPr/>
        </p:nvSpPr>
        <p:spPr>
          <a:xfrm>
            <a:off x="2973466" y="5919025"/>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1F27E8F-5D78-DBB7-1010-A7ED0A50CD44}"/>
              </a:ext>
            </a:extLst>
          </p:cNvPr>
          <p:cNvSpPr/>
          <p:nvPr/>
        </p:nvSpPr>
        <p:spPr>
          <a:xfrm>
            <a:off x="2728525" y="5919025"/>
            <a:ext cx="157655" cy="17342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03D2EF47-1BD1-EEEA-F40C-9B13AADE92BE}"/>
              </a:ext>
            </a:extLst>
          </p:cNvPr>
          <p:cNvCxnSpPr>
            <a:cxnSpLocks/>
          </p:cNvCxnSpPr>
          <p:nvPr/>
        </p:nvCxnSpPr>
        <p:spPr>
          <a:xfrm>
            <a:off x="2493181" y="6181352"/>
            <a:ext cx="217119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77B63F6-8F44-6DE9-0D02-8E3EF0BA06C3}"/>
              </a:ext>
            </a:extLst>
          </p:cNvPr>
          <p:cNvCxnSpPr>
            <a:cxnSpLocks/>
          </p:cNvCxnSpPr>
          <p:nvPr/>
        </p:nvCxnSpPr>
        <p:spPr>
          <a:xfrm flipV="1">
            <a:off x="2493181" y="4068126"/>
            <a:ext cx="0" cy="210883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AA0EF190-4477-CC2D-39F3-1023C886972F}"/>
              </a:ext>
            </a:extLst>
          </p:cNvPr>
          <p:cNvSpPr txBox="1"/>
          <p:nvPr/>
        </p:nvSpPr>
        <p:spPr>
          <a:xfrm>
            <a:off x="3323973" y="6311900"/>
            <a:ext cx="2023742" cy="369332"/>
          </a:xfrm>
          <a:prstGeom prst="rect">
            <a:avLst/>
          </a:prstGeom>
          <a:noFill/>
        </p:spPr>
        <p:txBody>
          <a:bodyPr wrap="square" rtlCol="0">
            <a:spAutoFit/>
          </a:bodyPr>
          <a:lstStyle/>
          <a:p>
            <a:r>
              <a:rPr lang="en-US" dirty="0"/>
              <a:t>X</a:t>
            </a:r>
          </a:p>
        </p:txBody>
      </p:sp>
      <p:sp>
        <p:nvSpPr>
          <p:cNvPr id="31" name="TextBox 30">
            <a:extLst>
              <a:ext uri="{FF2B5EF4-FFF2-40B4-BE49-F238E27FC236}">
                <a16:creationId xmlns:a16="http://schemas.microsoft.com/office/drawing/2014/main" id="{B41C55A2-80C0-A275-B959-415BF84596D5}"/>
              </a:ext>
            </a:extLst>
          </p:cNvPr>
          <p:cNvSpPr txBox="1"/>
          <p:nvPr/>
        </p:nvSpPr>
        <p:spPr>
          <a:xfrm>
            <a:off x="2110297" y="4313752"/>
            <a:ext cx="238056"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3541858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0705-FCF8-26BA-8A1A-857E80E79D10}"/>
              </a:ext>
            </a:extLst>
          </p:cNvPr>
          <p:cNvSpPr>
            <a:spLocks noGrp="1"/>
          </p:cNvSpPr>
          <p:nvPr>
            <p:ph type="title"/>
          </p:nvPr>
        </p:nvSpPr>
        <p:spPr/>
        <p:txBody>
          <a:bodyPr/>
          <a:lstStyle/>
          <a:p>
            <a:r>
              <a:rPr lang="en-US" dirty="0"/>
              <a:t>Fixed 2</a:t>
            </a:r>
          </a:p>
        </p:txBody>
      </p:sp>
      <p:sp>
        <p:nvSpPr>
          <p:cNvPr id="3" name="Content Placeholder 2">
            <a:extLst>
              <a:ext uri="{FF2B5EF4-FFF2-40B4-BE49-F238E27FC236}">
                <a16:creationId xmlns:a16="http://schemas.microsoft.com/office/drawing/2014/main" id="{987C37CE-892C-B07A-CFB5-70BFC2024361}"/>
              </a:ext>
            </a:extLst>
          </p:cNvPr>
          <p:cNvSpPr>
            <a:spLocks noGrp="1"/>
          </p:cNvSpPr>
          <p:nvPr>
            <p:ph idx="1"/>
          </p:nvPr>
        </p:nvSpPr>
        <p:spPr/>
        <p:txBody>
          <a:bodyPr/>
          <a:lstStyle/>
          <a:p>
            <a:r>
              <a:rPr lang="en-US" dirty="0"/>
              <a:t>See what happened?</a:t>
            </a:r>
          </a:p>
          <a:p>
            <a:r>
              <a:rPr lang="en-US" dirty="0"/>
              <a:t>Both axis lines are the same length</a:t>
            </a:r>
          </a:p>
          <a:p>
            <a:r>
              <a:rPr lang="en-US" dirty="0"/>
              <a:t>The clusters are obvious now.</a:t>
            </a:r>
          </a:p>
          <a:p>
            <a:r>
              <a:rPr lang="en-US" dirty="0"/>
              <a:t>What’s the math?</a:t>
            </a:r>
          </a:p>
          <a:p>
            <a:r>
              <a:rPr lang="en-US" dirty="0"/>
              <a:t>Suppose a feature ranges from 25 to 100</a:t>
            </a:r>
          </a:p>
          <a:p>
            <a:r>
              <a:rPr lang="en-US" dirty="0"/>
              <a:t>We want the new minimum, 25, to be 0</a:t>
            </a:r>
          </a:p>
          <a:p>
            <a:r>
              <a:rPr lang="en-US" dirty="0"/>
              <a:t>We want the new maximum, 100, to be 1</a:t>
            </a:r>
          </a:p>
        </p:txBody>
      </p:sp>
    </p:spTree>
    <p:extLst>
      <p:ext uri="{BB962C8B-B14F-4D97-AF65-F5344CB8AC3E}">
        <p14:creationId xmlns:p14="http://schemas.microsoft.com/office/powerpoint/2010/main" val="97196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EE63-61F0-98C4-C228-A70FE7F9B4E7}"/>
              </a:ext>
            </a:extLst>
          </p:cNvPr>
          <p:cNvSpPr>
            <a:spLocks noGrp="1"/>
          </p:cNvSpPr>
          <p:nvPr>
            <p:ph type="title"/>
          </p:nvPr>
        </p:nvSpPr>
        <p:spPr/>
        <p:txBody>
          <a:bodyPr/>
          <a:lstStyle/>
          <a:p>
            <a:r>
              <a:rPr lang="en-US" dirty="0"/>
              <a:t>The math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EA5DB1-3EA3-4E8D-981C-4DF67479F54B}"/>
                  </a:ext>
                </a:extLst>
              </p:cNvPr>
              <p:cNvSpPr>
                <a:spLocks noGrp="1"/>
              </p:cNvSpPr>
              <p:nvPr>
                <p:ph idx="1"/>
              </p:nvPr>
            </p:nvSpPr>
            <p:spPr/>
            <p:txBody>
              <a:bodyPr/>
              <a:lstStyle/>
              <a:p>
                <a:r>
                  <a:rPr lang="en-US" dirty="0"/>
                  <a:t>The range between 25 and 100 is 75 (100 – 25 = 75)</a:t>
                </a:r>
              </a:p>
              <a:p>
                <a:r>
                  <a:rPr lang="en-US" dirty="0"/>
                  <a:t>We want to calculate how much a feature is greater than 25, and normalize it by the length of the range between 25 and 100</a:t>
                </a:r>
              </a:p>
              <a:p>
                <a:r>
                  <a:rPr lang="en-US" dirty="0"/>
                  <a:t>Math:</a:t>
                </a:r>
                <a:br>
                  <a:rPr lang="en-US" dirty="0"/>
                </a:b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𝑚𝑖𝑛</m:t>
                        </m:r>
                      </m:num>
                      <m:den>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𝑚𝑖𝑛</m:t>
                        </m:r>
                      </m:den>
                    </m:f>
                  </m:oMath>
                </a14:m>
                <a:endParaRPr lang="en-US" dirty="0"/>
              </a:p>
              <a:p>
                <a:r>
                  <a:rPr lang="en-US" dirty="0"/>
                  <a:t>So in this case, if we wanted to normalize x = 37, we’d do:</a:t>
                </a:r>
                <a:br>
                  <a:rPr lang="en-US" dirty="0"/>
                </a:b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37−25</m:t>
                        </m:r>
                      </m:num>
                      <m:den>
                        <m:r>
                          <a:rPr lang="en-US" b="0" i="1" smtClean="0">
                            <a:latin typeface="Cambria Math" panose="02040503050406030204" pitchFamily="18" charset="0"/>
                          </a:rPr>
                          <m:t>100−25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75</m:t>
                        </m:r>
                      </m:den>
                    </m:f>
                    <m:r>
                      <a:rPr lang="en-US" b="0" i="1" smtClean="0">
                        <a:latin typeface="Cambria Math" panose="02040503050406030204" pitchFamily="18" charset="0"/>
                      </a:rPr>
                      <m:t>=.16</m:t>
                    </m:r>
                  </m:oMath>
                </a14:m>
                <a:endParaRPr lang="en-US" dirty="0"/>
              </a:p>
              <a:p>
                <a:r>
                  <a:rPr lang="en-US" dirty="0"/>
                  <a:t>The result will always be in the range [0, 1]</a:t>
                </a:r>
              </a:p>
            </p:txBody>
          </p:sp>
        </mc:Choice>
        <mc:Fallback xmlns="">
          <p:sp>
            <p:nvSpPr>
              <p:cNvPr id="3" name="Content Placeholder 2">
                <a:extLst>
                  <a:ext uri="{FF2B5EF4-FFF2-40B4-BE49-F238E27FC236}">
                    <a16:creationId xmlns:a16="http://schemas.microsoft.com/office/drawing/2014/main" id="{BBEA5DB1-3EA3-4E8D-981C-4DF67479F54B}"/>
                  </a:ext>
                </a:extLst>
              </p:cNvPr>
              <p:cNvSpPr>
                <a:spLocks noGrp="1" noRot="1" noChangeAspect="1" noMove="1" noResize="1" noEditPoints="1" noAdjustHandles="1" noChangeArrowheads="1" noChangeShapeType="1" noTextEdit="1"/>
              </p:cNvSpPr>
              <p:nvPr>
                <p:ph idx="1"/>
              </p:nvPr>
            </p:nvSpPr>
            <p:spPr>
              <a:blipFill>
                <a:blip r:embed="rId2"/>
                <a:stretch>
                  <a:fillRect l="-1043" t="-2241" b="-3922"/>
                </a:stretch>
              </a:blipFill>
            </p:spPr>
            <p:txBody>
              <a:bodyPr/>
              <a:lstStyle/>
              <a:p>
                <a:r>
                  <a:rPr lang="en-US">
                    <a:noFill/>
                  </a:rPr>
                  <a:t> </a:t>
                </a:r>
              </a:p>
            </p:txBody>
          </p:sp>
        </mc:Fallback>
      </mc:AlternateContent>
    </p:spTree>
    <p:extLst>
      <p:ext uri="{BB962C8B-B14F-4D97-AF65-F5344CB8AC3E}">
        <p14:creationId xmlns:p14="http://schemas.microsoft.com/office/powerpoint/2010/main" val="337432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512733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22F4-AEE6-1F86-9DB5-97ADA276C043}"/>
              </a:ext>
            </a:extLst>
          </p:cNvPr>
          <p:cNvSpPr>
            <a:spLocks noGrp="1"/>
          </p:cNvSpPr>
          <p:nvPr>
            <p:ph type="title"/>
          </p:nvPr>
        </p:nvSpPr>
        <p:spPr/>
        <p:txBody>
          <a:bodyPr/>
          <a:lstStyle/>
          <a:p>
            <a:r>
              <a:rPr lang="en-US" dirty="0"/>
              <a:t>Doing this in scikit-learn</a:t>
            </a:r>
          </a:p>
        </p:txBody>
      </p:sp>
      <p:sp>
        <p:nvSpPr>
          <p:cNvPr id="3" name="Content Placeholder 2">
            <a:extLst>
              <a:ext uri="{FF2B5EF4-FFF2-40B4-BE49-F238E27FC236}">
                <a16:creationId xmlns:a16="http://schemas.microsoft.com/office/drawing/2014/main" id="{C408F2D7-D25D-8671-B6CE-042531B6641A}"/>
              </a:ext>
            </a:extLst>
          </p:cNvPr>
          <p:cNvSpPr>
            <a:spLocks noGrp="1"/>
          </p:cNvSpPr>
          <p:nvPr>
            <p:ph idx="1"/>
          </p:nvPr>
        </p:nvSpPr>
        <p:spPr>
          <a:xfrm>
            <a:off x="838200" y="1825624"/>
            <a:ext cx="10515600" cy="4890485"/>
          </a:xfrm>
        </p:spPr>
        <p:txBody>
          <a:bodyPr>
            <a:normAutofit/>
          </a:bodyPr>
          <a:lstStyle/>
          <a:p>
            <a:r>
              <a:rPr lang="en-US" dirty="0"/>
              <a:t>There is a built-in class that allows you to min-max scale a dataset.</a:t>
            </a:r>
          </a:p>
          <a:p>
            <a:r>
              <a:rPr lang="en-US" dirty="0"/>
              <a:t>It’s called…</a:t>
            </a:r>
            <a:r>
              <a:rPr lang="en-US" dirty="0" err="1"/>
              <a:t>MinMaxScaler</a:t>
            </a:r>
            <a:endParaRPr lang="en-US" dirty="0"/>
          </a:p>
          <a:p>
            <a:r>
              <a:rPr lang="en-US" dirty="0"/>
              <a:t>Let’s give it a try:</a:t>
            </a:r>
            <a:br>
              <a:rPr lang="en-US" dirty="0"/>
            </a:br>
            <a:r>
              <a:rPr lang="en-US" dirty="0"/>
              <a:t>from </a:t>
            </a:r>
            <a:r>
              <a:rPr lang="en-US" dirty="0" err="1"/>
              <a:t>sklearn.preprocessing</a:t>
            </a:r>
            <a:r>
              <a:rPr lang="en-US" dirty="0"/>
              <a:t> import </a:t>
            </a:r>
            <a:r>
              <a:rPr lang="en-US" dirty="0" err="1"/>
              <a:t>MinMaxScaler</a:t>
            </a:r>
            <a:endParaRPr lang="en-US" dirty="0"/>
          </a:p>
          <a:p>
            <a:r>
              <a:rPr lang="en-US" dirty="0"/>
              <a:t>Creating it is pretty straightforward:</a:t>
            </a:r>
            <a:br>
              <a:rPr lang="en-US" dirty="0"/>
            </a:br>
            <a:r>
              <a:rPr lang="en-US" dirty="0"/>
              <a:t>scaler = </a:t>
            </a:r>
            <a:r>
              <a:rPr lang="en-US" dirty="0" err="1"/>
              <a:t>MinMaxScaler</a:t>
            </a:r>
            <a:r>
              <a:rPr lang="en-US" dirty="0"/>
              <a:t>()</a:t>
            </a:r>
          </a:p>
          <a:p>
            <a:r>
              <a:rPr lang="en-US" dirty="0"/>
              <a:t>By default, it uses [0, 1] as the range it will transform into (the x’). You can change the range with:</a:t>
            </a:r>
            <a:br>
              <a:rPr lang="en-US" dirty="0"/>
            </a:br>
            <a:r>
              <a:rPr lang="en-US" dirty="0"/>
              <a:t>scaler = </a:t>
            </a:r>
            <a:r>
              <a:rPr lang="en-US" dirty="0" err="1"/>
              <a:t>MinMaxScalar</a:t>
            </a:r>
            <a:r>
              <a:rPr lang="en-US" dirty="0"/>
              <a:t>( </a:t>
            </a:r>
            <a:r>
              <a:rPr lang="en-US" dirty="0" err="1"/>
              <a:t>feature_range</a:t>
            </a:r>
            <a:r>
              <a:rPr lang="en-US" dirty="0"/>
              <a:t> = ( 20, 50 ) )</a:t>
            </a:r>
          </a:p>
          <a:p>
            <a:r>
              <a:rPr lang="en-US" dirty="0"/>
              <a:t>However, using [0, 1] is fine for clustering. </a:t>
            </a:r>
          </a:p>
        </p:txBody>
      </p:sp>
    </p:spTree>
    <p:extLst>
      <p:ext uri="{BB962C8B-B14F-4D97-AF65-F5344CB8AC3E}">
        <p14:creationId xmlns:p14="http://schemas.microsoft.com/office/powerpoint/2010/main" val="40558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3535-8D22-0CA4-0CAC-77BD7AE7F270}"/>
              </a:ext>
            </a:extLst>
          </p:cNvPr>
          <p:cNvSpPr>
            <a:spLocks noGrp="1"/>
          </p:cNvSpPr>
          <p:nvPr>
            <p:ph type="title"/>
          </p:nvPr>
        </p:nvSpPr>
        <p:spPr/>
        <p:txBody>
          <a:bodyPr/>
          <a:lstStyle/>
          <a:p>
            <a:r>
              <a:rPr lang="en-US" dirty="0"/>
              <a:t>Fitting and transforming</a:t>
            </a:r>
          </a:p>
        </p:txBody>
      </p:sp>
      <p:sp>
        <p:nvSpPr>
          <p:cNvPr id="3" name="Content Placeholder 2">
            <a:extLst>
              <a:ext uri="{FF2B5EF4-FFF2-40B4-BE49-F238E27FC236}">
                <a16:creationId xmlns:a16="http://schemas.microsoft.com/office/drawing/2014/main" id="{07A4C086-1C18-E3B8-7DE8-6147AF7DA6AA}"/>
              </a:ext>
            </a:extLst>
          </p:cNvPr>
          <p:cNvSpPr>
            <a:spLocks noGrp="1"/>
          </p:cNvSpPr>
          <p:nvPr>
            <p:ph idx="1"/>
          </p:nvPr>
        </p:nvSpPr>
        <p:spPr>
          <a:xfrm>
            <a:off x="838200" y="1825624"/>
            <a:ext cx="10515600" cy="5032375"/>
          </a:xfrm>
        </p:spPr>
        <p:txBody>
          <a:bodyPr>
            <a:normAutofit/>
          </a:bodyPr>
          <a:lstStyle/>
          <a:p>
            <a:r>
              <a:rPr lang="en-US" dirty="0"/>
              <a:t>Using the same np array as before:</a:t>
            </a:r>
            <a:br>
              <a:rPr lang="en-US" dirty="0"/>
            </a:br>
            <a:r>
              <a:rPr lang="en-US" dirty="0" err="1"/>
              <a:t>scaler.fit</a:t>
            </a:r>
            <a:r>
              <a:rPr lang="en-US" dirty="0"/>
              <a:t>( data ) </a:t>
            </a:r>
          </a:p>
          <a:p>
            <a:r>
              <a:rPr lang="en-US" dirty="0"/>
              <a:t>This makes scaler calculate the max and min of the data and store those values as instance variables to be used when transforming.</a:t>
            </a:r>
          </a:p>
          <a:p>
            <a:r>
              <a:rPr lang="en-US" dirty="0" err="1"/>
              <a:t>scaler.transform</a:t>
            </a:r>
            <a:r>
              <a:rPr lang="en-US" dirty="0"/>
              <a:t>( data ) </a:t>
            </a:r>
            <a:br>
              <a:rPr lang="en-US" dirty="0"/>
            </a:br>
            <a:r>
              <a:rPr lang="en-US" dirty="0">
                <a:sym typeface="Wingdings" panose="05000000000000000000" pitchFamily="2" charset="2"/>
              </a:rPr>
              <a:t> </a:t>
            </a:r>
            <a:r>
              <a:rPr lang="en-US" dirty="0"/>
              <a:t>array([</a:t>
            </a:r>
            <a:br>
              <a:rPr lang="en-US" dirty="0"/>
            </a:br>
            <a:r>
              <a:rPr lang="en-US" dirty="0"/>
              <a:t>	[1.        , 1.        ],  # this instance has both max values</a:t>
            </a:r>
            <a:br>
              <a:rPr lang="en-US" dirty="0"/>
            </a:br>
            <a:r>
              <a:rPr lang="en-US" dirty="0"/>
              <a:t>	[0.99      , 0.        ], # this instance has the lowest feature B</a:t>
            </a:r>
            <a:br>
              <a:rPr lang="en-US" dirty="0"/>
            </a:br>
            <a:r>
              <a:rPr lang="en-US" dirty="0"/>
              <a:t>	[0.997     , 0.04809619], </a:t>
            </a:r>
            <a:br>
              <a:rPr lang="en-US" dirty="0"/>
            </a:br>
            <a:r>
              <a:rPr lang="en-US" dirty="0"/>
              <a:t>	[0.        , 0.498998  ], # this instance has the lowest feature A</a:t>
            </a:r>
            <a:br>
              <a:rPr lang="en-US" dirty="0"/>
            </a:br>
            <a:r>
              <a:rPr lang="en-US" dirty="0"/>
              <a:t>	[0.01      , 0.7995992 ], </a:t>
            </a:r>
            <a:br>
              <a:rPr lang="en-US" dirty="0"/>
            </a:br>
            <a:r>
              <a:rPr lang="en-US" dirty="0"/>
              <a:t>	[0.002     , 0.09819639]])</a:t>
            </a:r>
          </a:p>
        </p:txBody>
      </p:sp>
    </p:spTree>
    <p:extLst>
      <p:ext uri="{BB962C8B-B14F-4D97-AF65-F5344CB8AC3E}">
        <p14:creationId xmlns:p14="http://schemas.microsoft.com/office/powerpoint/2010/main" val="66477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C7F7-3A4C-4DDF-F947-11412E1060A3}"/>
              </a:ext>
            </a:extLst>
          </p:cNvPr>
          <p:cNvSpPr>
            <a:spLocks noGrp="1"/>
          </p:cNvSpPr>
          <p:nvPr>
            <p:ph type="title"/>
          </p:nvPr>
        </p:nvSpPr>
        <p:spPr/>
        <p:txBody>
          <a:bodyPr/>
          <a:lstStyle/>
          <a:p>
            <a:r>
              <a:rPr lang="en-US" dirty="0"/>
              <a:t>Predict vs. transform</a:t>
            </a:r>
          </a:p>
        </p:txBody>
      </p:sp>
      <p:sp>
        <p:nvSpPr>
          <p:cNvPr id="3" name="Content Placeholder 2">
            <a:extLst>
              <a:ext uri="{FF2B5EF4-FFF2-40B4-BE49-F238E27FC236}">
                <a16:creationId xmlns:a16="http://schemas.microsoft.com/office/drawing/2014/main" id="{05288DBD-B925-ED4A-8E5A-F3A4E3D7CED3}"/>
              </a:ext>
            </a:extLst>
          </p:cNvPr>
          <p:cNvSpPr>
            <a:spLocks noGrp="1"/>
          </p:cNvSpPr>
          <p:nvPr>
            <p:ph idx="1"/>
          </p:nvPr>
        </p:nvSpPr>
        <p:spPr>
          <a:xfrm>
            <a:off x="838200" y="1825625"/>
            <a:ext cx="10515600" cy="4858954"/>
          </a:xfrm>
        </p:spPr>
        <p:txBody>
          <a:bodyPr>
            <a:normAutofit/>
          </a:bodyPr>
          <a:lstStyle/>
          <a:p>
            <a:r>
              <a:rPr lang="en-US" dirty="0"/>
              <a:t>In the past, we used “fit” followed by “predict”</a:t>
            </a:r>
          </a:p>
          <a:p>
            <a:r>
              <a:rPr lang="en-US" dirty="0"/>
              <a:t>Now we’re using “fit” followed by “transform”</a:t>
            </a:r>
          </a:p>
          <a:p>
            <a:r>
              <a:rPr lang="en-US" dirty="0"/>
              <a:t>Earlier, we talked about the difference, how in pipelines transform takes us from one stage to the next and predict is the last stage. </a:t>
            </a:r>
          </a:p>
          <a:p>
            <a:r>
              <a:rPr lang="en-US" dirty="0"/>
              <a:t>But what’s actually the difference? </a:t>
            </a:r>
          </a:p>
          <a:p>
            <a:r>
              <a:rPr lang="en-US" dirty="0"/>
              <a:t>Basically it’s this:</a:t>
            </a:r>
          </a:p>
          <a:p>
            <a:pPr lvl="1"/>
            <a:r>
              <a:rPr lang="en-US" dirty="0"/>
              <a:t>Predict means “try to assign the best cluster/classification/regression prediction possible to this data”. It’s a guess. </a:t>
            </a:r>
          </a:p>
          <a:p>
            <a:pPr lvl="1"/>
            <a:r>
              <a:rPr lang="en-US" dirty="0"/>
              <a:t>Transform means “use what you know to determine exactly what the new data should be”. It’s not a guess. </a:t>
            </a:r>
          </a:p>
        </p:txBody>
      </p:sp>
    </p:spTree>
    <p:extLst>
      <p:ext uri="{BB962C8B-B14F-4D97-AF65-F5344CB8AC3E}">
        <p14:creationId xmlns:p14="http://schemas.microsoft.com/office/powerpoint/2010/main" val="123082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93C3-6540-E407-1168-5217A4511CF1}"/>
              </a:ext>
            </a:extLst>
          </p:cNvPr>
          <p:cNvSpPr>
            <a:spLocks noGrp="1"/>
          </p:cNvSpPr>
          <p:nvPr>
            <p:ph type="title"/>
          </p:nvPr>
        </p:nvSpPr>
        <p:spPr/>
        <p:txBody>
          <a:bodyPr/>
          <a:lstStyle/>
          <a:p>
            <a:r>
              <a:rPr lang="en-US" dirty="0"/>
              <a:t>This class</a:t>
            </a:r>
          </a:p>
        </p:txBody>
      </p:sp>
      <p:sp>
        <p:nvSpPr>
          <p:cNvPr id="3" name="Content Placeholder 2">
            <a:extLst>
              <a:ext uri="{FF2B5EF4-FFF2-40B4-BE49-F238E27FC236}">
                <a16:creationId xmlns:a16="http://schemas.microsoft.com/office/drawing/2014/main" id="{10F678B6-C47F-C15A-F3A5-9C260C616325}"/>
              </a:ext>
            </a:extLst>
          </p:cNvPr>
          <p:cNvSpPr>
            <a:spLocks noGrp="1"/>
          </p:cNvSpPr>
          <p:nvPr>
            <p:ph idx="1"/>
          </p:nvPr>
        </p:nvSpPr>
        <p:spPr/>
        <p:txBody>
          <a:bodyPr/>
          <a:lstStyle/>
          <a:p>
            <a:r>
              <a:rPr lang="en-US" dirty="0"/>
              <a:t>We’re going to learn how to use different distance metrics. </a:t>
            </a:r>
          </a:p>
          <a:p>
            <a:r>
              <a:rPr lang="en-US" dirty="0"/>
              <a:t>We’re going to learn a clustering algorithm that can make use of them</a:t>
            </a:r>
          </a:p>
          <a:p>
            <a:endParaRPr lang="en-US" dirty="0"/>
          </a:p>
        </p:txBody>
      </p:sp>
    </p:spTree>
    <p:extLst>
      <p:ext uri="{BB962C8B-B14F-4D97-AF65-F5344CB8AC3E}">
        <p14:creationId xmlns:p14="http://schemas.microsoft.com/office/powerpoint/2010/main" val="4806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99E5-9305-870D-247E-8EFA8FD713F7}"/>
              </a:ext>
            </a:extLst>
          </p:cNvPr>
          <p:cNvSpPr>
            <a:spLocks noGrp="1"/>
          </p:cNvSpPr>
          <p:nvPr>
            <p:ph type="title"/>
          </p:nvPr>
        </p:nvSpPr>
        <p:spPr/>
        <p:txBody>
          <a:bodyPr/>
          <a:lstStyle/>
          <a:p>
            <a:r>
              <a:rPr lang="en-US" dirty="0"/>
              <a:t>Speaking of pipelines…</a:t>
            </a:r>
          </a:p>
        </p:txBody>
      </p:sp>
      <p:sp>
        <p:nvSpPr>
          <p:cNvPr id="3" name="Content Placeholder 2">
            <a:extLst>
              <a:ext uri="{FF2B5EF4-FFF2-40B4-BE49-F238E27FC236}">
                <a16:creationId xmlns:a16="http://schemas.microsoft.com/office/drawing/2014/main" id="{F1BD510F-9C5E-6460-CA60-83714E47D1D3}"/>
              </a:ext>
            </a:extLst>
          </p:cNvPr>
          <p:cNvSpPr>
            <a:spLocks noGrp="1"/>
          </p:cNvSpPr>
          <p:nvPr>
            <p:ph idx="1"/>
          </p:nvPr>
        </p:nvSpPr>
        <p:spPr/>
        <p:txBody>
          <a:bodyPr/>
          <a:lstStyle/>
          <a:p>
            <a:r>
              <a:rPr lang="en-US" dirty="0"/>
              <a:t>Scalers are perfect for being used in pipelines</a:t>
            </a:r>
          </a:p>
          <a:p>
            <a:r>
              <a:rPr lang="en-US" dirty="0"/>
              <a:t>They will typically be at an early stage. It can improve both clustering and feature selection to do scaling early on. </a:t>
            </a:r>
          </a:p>
          <a:p>
            <a:r>
              <a:rPr lang="en-US" dirty="0"/>
              <a:t>[Can the class help me write a pipeline that has these stages?]</a:t>
            </a:r>
          </a:p>
          <a:p>
            <a:pPr lvl="1"/>
            <a:r>
              <a:rPr lang="en-US" dirty="0"/>
              <a:t>A stage that scales</a:t>
            </a:r>
          </a:p>
          <a:p>
            <a:pPr lvl="1"/>
            <a:r>
              <a:rPr lang="en-US" dirty="0"/>
              <a:t>A stage that clusters</a:t>
            </a:r>
          </a:p>
          <a:p>
            <a:r>
              <a:rPr lang="en-US" dirty="0"/>
              <a:t>?</a:t>
            </a:r>
          </a:p>
        </p:txBody>
      </p:sp>
    </p:spTree>
    <p:extLst>
      <p:ext uri="{BB962C8B-B14F-4D97-AF65-F5344CB8AC3E}">
        <p14:creationId xmlns:p14="http://schemas.microsoft.com/office/powerpoint/2010/main" val="305085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D3CC-24EA-B4A2-CE18-3463F472E174}"/>
              </a:ext>
            </a:extLst>
          </p:cNvPr>
          <p:cNvSpPr>
            <a:spLocks noGrp="1"/>
          </p:cNvSpPr>
          <p:nvPr>
            <p:ph type="title"/>
          </p:nvPr>
        </p:nvSpPr>
        <p:spPr/>
        <p:txBody>
          <a:bodyPr/>
          <a:lstStyle/>
          <a:p>
            <a:r>
              <a:rPr lang="en-US" dirty="0"/>
              <a:t>A simple pipeline</a:t>
            </a:r>
          </a:p>
        </p:txBody>
      </p:sp>
      <p:sp>
        <p:nvSpPr>
          <p:cNvPr id="3" name="Content Placeholder 2">
            <a:extLst>
              <a:ext uri="{FF2B5EF4-FFF2-40B4-BE49-F238E27FC236}">
                <a16:creationId xmlns:a16="http://schemas.microsoft.com/office/drawing/2014/main" id="{8A7E8D10-7B28-EF80-0876-6598D9B87811}"/>
              </a:ext>
            </a:extLst>
          </p:cNvPr>
          <p:cNvSpPr>
            <a:spLocks noGrp="1"/>
          </p:cNvSpPr>
          <p:nvPr>
            <p:ph idx="1"/>
          </p:nvPr>
        </p:nvSpPr>
        <p:spPr/>
        <p:txBody>
          <a:bodyPr/>
          <a:lstStyle/>
          <a:p>
            <a:r>
              <a:rPr lang="en-US" dirty="0"/>
              <a:t>steps = [</a:t>
            </a:r>
            <a:br>
              <a:rPr lang="en-US" dirty="0"/>
            </a:br>
            <a:r>
              <a:rPr lang="en-US" dirty="0"/>
              <a:t>	( 'scale', </a:t>
            </a:r>
            <a:r>
              <a:rPr lang="en-US" dirty="0" err="1"/>
              <a:t>MinMaxScaler</a:t>
            </a:r>
            <a:r>
              <a:rPr lang="en-US" dirty="0"/>
              <a:t>() ),</a:t>
            </a:r>
            <a:br>
              <a:rPr lang="en-US" dirty="0"/>
            </a:br>
            <a:r>
              <a:rPr lang="en-US" dirty="0"/>
              <a:t>	( 'cluster', </a:t>
            </a:r>
            <a:r>
              <a:rPr lang="en-US" dirty="0" err="1"/>
              <a:t>KMeans</a:t>
            </a:r>
            <a:r>
              <a:rPr lang="en-US" dirty="0"/>
              <a:t>( </a:t>
            </a:r>
            <a:r>
              <a:rPr lang="en-US" dirty="0" err="1"/>
              <a:t>random_state</a:t>
            </a:r>
            <a:r>
              <a:rPr lang="en-US" dirty="0"/>
              <a:t> = 0 ) ),</a:t>
            </a:r>
          </a:p>
          <a:p>
            <a:pPr marL="0" indent="0">
              <a:buNone/>
            </a:pPr>
            <a:r>
              <a:rPr lang="en-US" dirty="0"/>
              <a:t>]</a:t>
            </a:r>
          </a:p>
          <a:p>
            <a:endParaRPr lang="en-US" dirty="0"/>
          </a:p>
          <a:p>
            <a:r>
              <a:rPr lang="en-US" dirty="0"/>
              <a:t>pipe = Pipeline( steps )</a:t>
            </a:r>
          </a:p>
          <a:p>
            <a:endParaRPr lang="en-US" dirty="0"/>
          </a:p>
          <a:p>
            <a:r>
              <a:rPr lang="en-US" dirty="0"/>
              <a:t>(I’m using </a:t>
            </a:r>
            <a:r>
              <a:rPr lang="en-US" dirty="0" err="1"/>
              <a:t>random_state</a:t>
            </a:r>
            <a:r>
              <a:rPr lang="en-US" dirty="0"/>
              <a:t> to make the clusters deterministic)</a:t>
            </a:r>
          </a:p>
        </p:txBody>
      </p:sp>
    </p:spTree>
    <p:extLst>
      <p:ext uri="{BB962C8B-B14F-4D97-AF65-F5344CB8AC3E}">
        <p14:creationId xmlns:p14="http://schemas.microsoft.com/office/powerpoint/2010/main" val="2250757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1B85-AF2D-4E81-8774-5330A3AA1A3D}"/>
              </a:ext>
            </a:extLst>
          </p:cNvPr>
          <p:cNvSpPr>
            <a:spLocks noGrp="1"/>
          </p:cNvSpPr>
          <p:nvPr>
            <p:ph type="title"/>
          </p:nvPr>
        </p:nvSpPr>
        <p:spPr/>
        <p:txBody>
          <a:bodyPr/>
          <a:lstStyle/>
          <a:p>
            <a:r>
              <a:rPr lang="en-US" dirty="0"/>
              <a:t>A review of pipelines</a:t>
            </a:r>
          </a:p>
        </p:txBody>
      </p:sp>
      <p:sp>
        <p:nvSpPr>
          <p:cNvPr id="3" name="Content Placeholder 2">
            <a:extLst>
              <a:ext uri="{FF2B5EF4-FFF2-40B4-BE49-F238E27FC236}">
                <a16:creationId xmlns:a16="http://schemas.microsoft.com/office/drawing/2014/main" id="{B7D6510D-5F28-1B76-B0F8-11865533B588}"/>
              </a:ext>
            </a:extLst>
          </p:cNvPr>
          <p:cNvSpPr>
            <a:spLocks noGrp="1"/>
          </p:cNvSpPr>
          <p:nvPr>
            <p:ph idx="1"/>
          </p:nvPr>
        </p:nvSpPr>
        <p:spPr/>
        <p:txBody>
          <a:bodyPr/>
          <a:lstStyle/>
          <a:p>
            <a:r>
              <a:rPr lang="en-US" dirty="0"/>
              <a:t>Just a quick reminder</a:t>
            </a:r>
          </a:p>
          <a:p>
            <a:r>
              <a:rPr lang="en-US" dirty="0"/>
              <a:t>When we call “fit” on the pipeline, it will do the following:</a:t>
            </a:r>
          </a:p>
          <a:p>
            <a:pPr lvl="1"/>
            <a:r>
              <a:rPr lang="en-US" dirty="0"/>
              <a:t>Call “fit” on the </a:t>
            </a:r>
            <a:r>
              <a:rPr lang="en-US" dirty="0" err="1"/>
              <a:t>MinMaxScalar</a:t>
            </a:r>
            <a:endParaRPr lang="en-US" dirty="0"/>
          </a:p>
          <a:p>
            <a:pPr lvl="1"/>
            <a:r>
              <a:rPr lang="en-US" dirty="0"/>
              <a:t>Call “transform” on the </a:t>
            </a:r>
            <a:r>
              <a:rPr lang="en-US" dirty="0" err="1"/>
              <a:t>MinMaxScalar</a:t>
            </a:r>
            <a:r>
              <a:rPr lang="en-US" dirty="0"/>
              <a:t> using the given X values</a:t>
            </a:r>
          </a:p>
          <a:p>
            <a:pPr lvl="1"/>
            <a:r>
              <a:rPr lang="en-US" dirty="0"/>
              <a:t>Take the transformed X values and call “fit” on the </a:t>
            </a:r>
            <a:r>
              <a:rPr lang="en-US" dirty="0" err="1"/>
              <a:t>KMeans</a:t>
            </a:r>
            <a:r>
              <a:rPr lang="en-US" dirty="0"/>
              <a:t> with them </a:t>
            </a:r>
          </a:p>
          <a:p>
            <a:r>
              <a:rPr lang="en-US" dirty="0"/>
              <a:t>When we call “predict” on the pipeline, it will do the following:</a:t>
            </a:r>
          </a:p>
          <a:p>
            <a:pPr lvl="1"/>
            <a:r>
              <a:rPr lang="en-US" dirty="0"/>
              <a:t>Call “transform” on the </a:t>
            </a:r>
            <a:r>
              <a:rPr lang="en-US" dirty="0" err="1"/>
              <a:t>MinMaxScalar</a:t>
            </a:r>
            <a:endParaRPr lang="en-US" dirty="0"/>
          </a:p>
          <a:p>
            <a:pPr lvl="1"/>
            <a:r>
              <a:rPr lang="en-US" dirty="0"/>
              <a:t>Take the transformed X values and call “predict” on the </a:t>
            </a:r>
            <a:r>
              <a:rPr lang="en-US" dirty="0" err="1"/>
              <a:t>KMeans</a:t>
            </a:r>
            <a:r>
              <a:rPr lang="en-US" dirty="0"/>
              <a:t> with them </a:t>
            </a:r>
          </a:p>
        </p:txBody>
      </p:sp>
    </p:spTree>
    <p:extLst>
      <p:ext uri="{BB962C8B-B14F-4D97-AF65-F5344CB8AC3E}">
        <p14:creationId xmlns:p14="http://schemas.microsoft.com/office/powerpoint/2010/main" val="1407103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89040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E83-0101-BCD5-AB78-E045190D0BCE}"/>
              </a:ext>
            </a:extLst>
          </p:cNvPr>
          <p:cNvSpPr>
            <a:spLocks noGrp="1"/>
          </p:cNvSpPr>
          <p:nvPr>
            <p:ph type="title"/>
          </p:nvPr>
        </p:nvSpPr>
        <p:spPr/>
        <p:txBody>
          <a:bodyPr/>
          <a:lstStyle/>
          <a:p>
            <a:r>
              <a:rPr lang="en-US" dirty="0"/>
              <a:t>And now for something completely different</a:t>
            </a:r>
          </a:p>
        </p:txBody>
      </p:sp>
      <p:sp>
        <p:nvSpPr>
          <p:cNvPr id="3" name="Content Placeholder 2">
            <a:extLst>
              <a:ext uri="{FF2B5EF4-FFF2-40B4-BE49-F238E27FC236}">
                <a16:creationId xmlns:a16="http://schemas.microsoft.com/office/drawing/2014/main" id="{3DC72BE8-6B87-BF2A-1153-4883491B4B38}"/>
              </a:ext>
            </a:extLst>
          </p:cNvPr>
          <p:cNvSpPr>
            <a:spLocks noGrp="1"/>
          </p:cNvSpPr>
          <p:nvPr>
            <p:ph idx="1"/>
          </p:nvPr>
        </p:nvSpPr>
        <p:spPr/>
        <p:txBody>
          <a:bodyPr/>
          <a:lstStyle/>
          <a:p>
            <a:r>
              <a:rPr lang="en-US" dirty="0"/>
              <a:t>We’ve been using Euclidean distance this whole time</a:t>
            </a:r>
          </a:p>
          <a:p>
            <a:r>
              <a:rPr lang="en-US" dirty="0"/>
              <a:t>It makes sense: it’s how distance is defined in the 3D space that we all live in.</a:t>
            </a:r>
          </a:p>
          <a:p>
            <a:r>
              <a:rPr lang="en-US" dirty="0"/>
              <a:t>But there are other, completely different, ways to measure distances.</a:t>
            </a:r>
          </a:p>
          <a:p>
            <a:r>
              <a:rPr lang="en-US" dirty="0"/>
              <a:t>First, let’s think about what we might not like about Euclidean distance.</a:t>
            </a:r>
          </a:p>
          <a:p>
            <a:endParaRPr lang="en-US" dirty="0"/>
          </a:p>
        </p:txBody>
      </p:sp>
    </p:spTree>
    <p:extLst>
      <p:ext uri="{BB962C8B-B14F-4D97-AF65-F5344CB8AC3E}">
        <p14:creationId xmlns:p14="http://schemas.microsoft.com/office/powerpoint/2010/main" val="2827968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4594-9EF9-12BD-25D4-B06609A8C503}"/>
              </a:ext>
            </a:extLst>
          </p:cNvPr>
          <p:cNvSpPr>
            <a:spLocks noGrp="1"/>
          </p:cNvSpPr>
          <p:nvPr>
            <p:ph type="title"/>
          </p:nvPr>
        </p:nvSpPr>
        <p:spPr>
          <a:xfrm>
            <a:off x="838200" y="0"/>
            <a:ext cx="10515600" cy="1325563"/>
          </a:xfrm>
        </p:spPr>
        <p:txBody>
          <a:bodyPr/>
          <a:lstStyle/>
          <a:p>
            <a:r>
              <a:rPr lang="en-US" dirty="0"/>
              <a:t>Problems with Euclid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443B6F3-371E-988A-4C72-8DC11C63F6AC}"/>
                  </a:ext>
                </a:extLst>
              </p:cNvPr>
              <p:cNvSpPr>
                <a:spLocks noGrp="1"/>
              </p:cNvSpPr>
              <p:nvPr>
                <p:ph idx="1"/>
              </p:nvPr>
            </p:nvSpPr>
            <p:spPr>
              <a:xfrm>
                <a:off x="838200" y="1325563"/>
                <a:ext cx="10515600" cy="5532437"/>
              </a:xfrm>
            </p:spPr>
            <p:txBody>
              <a:bodyPr/>
              <a:lstStyle/>
              <a:p>
                <a:r>
                  <a:rPr lang="en-US" dirty="0"/>
                  <a:t>The big issue with Euclidian distance is that it doesn’t always scale the way we want for feature importance. </a:t>
                </a:r>
              </a:p>
              <a:p>
                <a:r>
                  <a:rPr lang="en-US" dirty="0"/>
                  <a:t>For example. Consider the vector &lt;1, 0&gt;</a:t>
                </a:r>
              </a:p>
              <a:p>
                <a:r>
                  <a:rPr lang="en-US" dirty="0"/>
                  <a:t>[What is its length?]</a:t>
                </a:r>
              </a:p>
              <a:p>
                <a14:m>
                  <m:oMath xmlns:m="http://schemas.openxmlformats.org/officeDocument/2006/math">
                    <m:d>
                      <m:dPr>
                        <m:begChr m:val="|"/>
                        <m:endChr m:val="|"/>
                        <m:ctrlPr>
                          <a:rPr lang="en-US" b="0" i="1" dirty="0" smtClean="0">
                            <a:latin typeface="Cambria Math" panose="02040503050406030204" pitchFamily="18" charset="0"/>
                          </a:rPr>
                        </m:ctrlPr>
                      </m:dPr>
                      <m:e>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0</m:t>
                            </m:r>
                          </m:e>
                        </m:d>
                      </m:e>
                    </m:d>
                    <m:r>
                      <a:rPr lang="en-US" i="1" dirty="0" smtClean="0">
                        <a:latin typeface="Cambria Math" panose="02040503050406030204" pitchFamily="18" charset="0"/>
                      </a:rPr>
                      <m:t>=</m:t>
                    </m:r>
                    <m:r>
                      <a:rPr lang="en-US" b="0" i="1" dirty="0" smtClean="0">
                        <a:latin typeface="Cambria Math" panose="02040503050406030204" pitchFamily="18" charset="0"/>
                      </a:rPr>
                      <m:t>1</m:t>
                    </m:r>
                  </m:oMath>
                </a14:m>
                <a:endParaRPr lang="en-US" dirty="0"/>
              </a:p>
              <a:p>
                <a:r>
                  <a:rPr lang="en-US" dirty="0"/>
                  <a:t>What happens to the length if we add 1 to y?</a:t>
                </a:r>
              </a:p>
              <a:p>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1.414</m:t>
                    </m:r>
                  </m:oMath>
                </a14:m>
                <a:endParaRPr lang="en-US" dirty="0"/>
              </a:p>
              <a:p>
                <a:r>
                  <a:rPr lang="en-US" dirty="0"/>
                  <a:t>Notice, we doubled a feature, but got less than a 50% increase in magnitude. </a:t>
                </a:r>
              </a:p>
              <a:p>
                <a:r>
                  <a:rPr lang="en-US" dirty="0"/>
                  <a:t>This also applies in reverse, shrinking features has a non-linear effect.</a:t>
                </a:r>
              </a:p>
            </p:txBody>
          </p:sp>
        </mc:Choice>
        <mc:Fallback>
          <p:sp>
            <p:nvSpPr>
              <p:cNvPr id="3" name="Content Placeholder 2">
                <a:extLst>
                  <a:ext uri="{FF2B5EF4-FFF2-40B4-BE49-F238E27FC236}">
                    <a16:creationId xmlns:a16="http://schemas.microsoft.com/office/drawing/2014/main" id="{7443B6F3-371E-988A-4C72-8DC11C63F6AC}"/>
                  </a:ext>
                </a:extLst>
              </p:cNvPr>
              <p:cNvSpPr>
                <a:spLocks noGrp="1" noRot="1" noChangeAspect="1" noMove="1" noResize="1" noEditPoints="1" noAdjustHandles="1" noChangeArrowheads="1" noChangeShapeType="1" noTextEdit="1"/>
              </p:cNvSpPr>
              <p:nvPr>
                <p:ph idx="1"/>
              </p:nvPr>
            </p:nvSpPr>
            <p:spPr>
              <a:xfrm>
                <a:off x="838200" y="1325563"/>
                <a:ext cx="10515600" cy="5532437"/>
              </a:xfrm>
              <a:blipFill>
                <a:blip r:embed="rId2"/>
                <a:stretch>
                  <a:fillRect l="-1043" t="-1762" r="-1623"/>
                </a:stretch>
              </a:blipFill>
            </p:spPr>
            <p:txBody>
              <a:bodyPr/>
              <a:lstStyle/>
              <a:p>
                <a:r>
                  <a:rPr lang="en-US">
                    <a:noFill/>
                  </a:rPr>
                  <a:t> </a:t>
                </a:r>
              </a:p>
            </p:txBody>
          </p:sp>
        </mc:Fallback>
      </mc:AlternateContent>
    </p:spTree>
    <p:extLst>
      <p:ext uri="{BB962C8B-B14F-4D97-AF65-F5344CB8AC3E}">
        <p14:creationId xmlns:p14="http://schemas.microsoft.com/office/powerpoint/2010/main" val="253155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4594-9EF9-12BD-25D4-B06609A8C503}"/>
              </a:ext>
            </a:extLst>
          </p:cNvPr>
          <p:cNvSpPr>
            <a:spLocks noGrp="1"/>
          </p:cNvSpPr>
          <p:nvPr>
            <p:ph type="title"/>
          </p:nvPr>
        </p:nvSpPr>
        <p:spPr/>
        <p:txBody>
          <a:bodyPr/>
          <a:lstStyle/>
          <a:p>
            <a:r>
              <a:rPr lang="en-US" dirty="0"/>
              <a:t>Problems with Euclid (2)</a:t>
            </a:r>
          </a:p>
        </p:txBody>
      </p:sp>
      <p:sp>
        <p:nvSpPr>
          <p:cNvPr id="3" name="Content Placeholder 2">
            <a:extLst>
              <a:ext uri="{FF2B5EF4-FFF2-40B4-BE49-F238E27FC236}">
                <a16:creationId xmlns:a16="http://schemas.microsoft.com/office/drawing/2014/main" id="{7443B6F3-371E-988A-4C72-8DC11C63F6AC}"/>
              </a:ext>
            </a:extLst>
          </p:cNvPr>
          <p:cNvSpPr>
            <a:spLocks noGrp="1"/>
          </p:cNvSpPr>
          <p:nvPr>
            <p:ph idx="1"/>
          </p:nvPr>
        </p:nvSpPr>
        <p:spPr>
          <a:xfrm>
            <a:off x="838200" y="1825625"/>
            <a:ext cx="10515600" cy="5032375"/>
          </a:xfrm>
        </p:spPr>
        <p:txBody>
          <a:bodyPr/>
          <a:lstStyle/>
          <a:p>
            <a:r>
              <a:rPr lang="en-US" dirty="0"/>
              <a:t>The issue here is that the distance function “curves” when one feature is much bigger than the others:</a:t>
            </a:r>
            <a:br>
              <a:rPr lang="en-US" dirty="0"/>
            </a:br>
            <a:r>
              <a:rPr lang="en-US" dirty="0">
                <a:hlinkClick r:id="rId2"/>
              </a:rPr>
              <a:t>https://www.wolframalpha.com/input?i=sqrt%28x%5E2%2By%5E2%29</a:t>
            </a:r>
            <a:endParaRPr lang="en-US" dirty="0"/>
          </a:p>
          <a:p>
            <a:r>
              <a:rPr lang="en-US" dirty="0"/>
              <a:t>This becomes an issue when lots of features are 0 (sparse spaces)</a:t>
            </a:r>
          </a:p>
          <a:p>
            <a:r>
              <a:rPr lang="en-US" dirty="0"/>
              <a:t>For example, a vector can represent the presence or absence of individual words in a dictionary. </a:t>
            </a:r>
          </a:p>
          <a:p>
            <a:r>
              <a:rPr lang="en-US" dirty="0"/>
              <a:t>A given sentence might have 20 out of 100,000 words. </a:t>
            </a:r>
          </a:p>
          <a:p>
            <a:r>
              <a:rPr lang="en-US" dirty="0"/>
              <a:t>Comparing that sentence to another sentence will be very sensitive to the amount of overlap, and will not have a linear response. </a:t>
            </a:r>
          </a:p>
        </p:txBody>
      </p:sp>
    </p:spTree>
    <p:extLst>
      <p:ext uri="{BB962C8B-B14F-4D97-AF65-F5344CB8AC3E}">
        <p14:creationId xmlns:p14="http://schemas.microsoft.com/office/powerpoint/2010/main" val="10994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9AB3-2B14-6CD8-3C93-BDE4AEFAE6A1}"/>
              </a:ext>
            </a:extLst>
          </p:cNvPr>
          <p:cNvSpPr>
            <a:spLocks noGrp="1"/>
          </p:cNvSpPr>
          <p:nvPr>
            <p:ph type="title"/>
          </p:nvPr>
        </p:nvSpPr>
        <p:spPr/>
        <p:txBody>
          <a:bodyPr/>
          <a:lstStyle/>
          <a:p>
            <a:r>
              <a:rPr lang="en-US" dirty="0"/>
              <a:t>Manhattan distance</a:t>
            </a:r>
          </a:p>
        </p:txBody>
      </p:sp>
      <p:sp>
        <p:nvSpPr>
          <p:cNvPr id="3" name="Content Placeholder 2">
            <a:extLst>
              <a:ext uri="{FF2B5EF4-FFF2-40B4-BE49-F238E27FC236}">
                <a16:creationId xmlns:a16="http://schemas.microsoft.com/office/drawing/2014/main" id="{9E3AE5BF-B999-0453-F5A4-30D74AD51652}"/>
              </a:ext>
            </a:extLst>
          </p:cNvPr>
          <p:cNvSpPr>
            <a:spLocks noGrp="1"/>
          </p:cNvSpPr>
          <p:nvPr>
            <p:ph idx="1"/>
          </p:nvPr>
        </p:nvSpPr>
        <p:spPr/>
        <p:txBody>
          <a:bodyPr>
            <a:normAutofit/>
          </a:bodyPr>
          <a:lstStyle/>
          <a:p>
            <a:r>
              <a:rPr lang="en-US" dirty="0"/>
              <a:t>To resolve the issues with Euclidean distance when in a high-dimensional or sparse feature space, we can use “Manhattan Geometry”, also known as “Taxicab Geometry”: </a:t>
            </a:r>
            <a:r>
              <a:rPr lang="en-US" dirty="0">
                <a:hlinkClick r:id="rId2"/>
              </a:rPr>
              <a:t>https://en.wikipedia.org/wiki/Taxicab_geometry</a:t>
            </a:r>
            <a:endParaRPr lang="en-US" dirty="0"/>
          </a:p>
          <a:p>
            <a:r>
              <a:rPr lang="en-US" dirty="0"/>
              <a:t>The idea here is that the distance of a path is the total amount that you travel in each dimension, like specifying locations in Manhattan (“go from 3</a:t>
            </a:r>
            <a:r>
              <a:rPr lang="en-US" baseline="30000" dirty="0"/>
              <a:t>rd</a:t>
            </a:r>
            <a:r>
              <a:rPr lang="en-US" dirty="0"/>
              <a:t> and 26</a:t>
            </a:r>
            <a:r>
              <a:rPr lang="en-US" baseline="30000" dirty="0"/>
              <a:t>th</a:t>
            </a:r>
            <a:r>
              <a:rPr lang="en-US" dirty="0"/>
              <a:t> to 5</a:t>
            </a:r>
            <a:r>
              <a:rPr lang="en-US" baseline="30000" dirty="0"/>
              <a:t>th</a:t>
            </a:r>
            <a:r>
              <a:rPr lang="en-US" dirty="0"/>
              <a:t> and 19</a:t>
            </a:r>
            <a:r>
              <a:rPr lang="en-US" baseline="30000" dirty="0"/>
              <a:t>th”</a:t>
            </a:r>
            <a:r>
              <a:rPr lang="en-US" dirty="0"/>
              <a:t> )</a:t>
            </a:r>
          </a:p>
          <a:p>
            <a:r>
              <a:rPr lang="en-US" dirty="0"/>
              <a:t>Specifically, the distance between two vectors is the sum of the distance between each of their features</a:t>
            </a:r>
          </a:p>
          <a:p>
            <a:r>
              <a:rPr lang="en-US" dirty="0"/>
              <a:t>So &lt;1, 2, 3&gt; and &lt;3, 6, 3&gt; have a distance of 2 + 4 + 0 = 6 </a:t>
            </a:r>
          </a:p>
        </p:txBody>
      </p:sp>
    </p:spTree>
    <p:extLst>
      <p:ext uri="{BB962C8B-B14F-4D97-AF65-F5344CB8AC3E}">
        <p14:creationId xmlns:p14="http://schemas.microsoft.com/office/powerpoint/2010/main" val="411317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DEBA-201D-10EE-3615-D2632758300B}"/>
              </a:ext>
            </a:extLst>
          </p:cNvPr>
          <p:cNvSpPr>
            <a:spLocks noGrp="1"/>
          </p:cNvSpPr>
          <p:nvPr>
            <p:ph type="title"/>
          </p:nvPr>
        </p:nvSpPr>
        <p:spPr/>
        <p:txBody>
          <a:bodyPr/>
          <a:lstStyle/>
          <a:p>
            <a:r>
              <a:rPr lang="en-US" dirty="0"/>
              <a:t>Manhattan distance definition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EF27EA-A4D4-F79C-6183-F8FC5000678A}"/>
                  </a:ext>
                </a:extLst>
              </p:cNvPr>
              <p:cNvSpPr>
                <a:spLocks noGrp="1"/>
              </p:cNvSpPr>
              <p:nvPr>
                <p:ph idx="1"/>
              </p:nvPr>
            </p:nvSpPr>
            <p:spPr>
              <a:xfrm>
                <a:off x="838200" y="1825624"/>
                <a:ext cx="10515600" cy="5032375"/>
              </a:xfrm>
            </p:spPr>
            <p:txBody>
              <a:bodyPr/>
              <a:lstStyle/>
              <a:p>
                <a:r>
                  <a:rPr lang="en-US" dirty="0"/>
                  <a:t>The Manhattan distance between vectors ‘a’ and ‘b’ is the sum of the differences between each of their features.</a:t>
                </a:r>
              </a:p>
              <a:p>
                <a:r>
                  <a:rPr lang="en-US" dirty="0"/>
                  <a:t>So if a and b are points in 3-D space, the distance between them is:</a:t>
                </a:r>
                <a:br>
                  <a:rPr lang="en-US" dirty="0"/>
                </a:b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𝑥</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𝑦</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𝑧</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𝑧</m:t>
                        </m:r>
                      </m:sub>
                    </m:sSub>
                    <m:r>
                      <a:rPr lang="en-US" b="0" i="1" smtClean="0">
                        <a:latin typeface="Cambria Math" panose="02040503050406030204" pitchFamily="18" charset="0"/>
                      </a:rPr>
                      <m:t>|</m:t>
                    </m:r>
                  </m:oMath>
                </a14:m>
                <a:endParaRPr lang="en-US" dirty="0"/>
              </a:p>
              <a:p>
                <a:r>
                  <a:rPr lang="en-US" dirty="0"/>
                  <a:t>Again, if a = &lt;1, 2, 3&gt; and b = &lt;9, 8, 7&gt;, then</a:t>
                </a:r>
                <a:br>
                  <a:rPr lang="en-US" dirty="0"/>
                </a:b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1−9</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2−8</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3−7</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−8</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−6</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=18</m:t>
                    </m:r>
                  </m:oMath>
                </a14:m>
                <a:endParaRPr lang="en-US" dirty="0"/>
              </a:p>
              <a:p>
                <a:r>
                  <a:rPr lang="en-US" dirty="0"/>
                  <a:t>[For other lengths of vector, what is the general formula?]</a:t>
                </a:r>
              </a:p>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𝑚𝑎𝑛h𝑎𝑡𝑡𝑎𝑛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a:p>
                <a:pPr marL="0" indent="0" algn="ctr">
                  <a:buNone/>
                </a:pPr>
                <a:r>
                  <a:rPr lang="en-US" dirty="0"/>
                  <a:t>Where k is the number of features. </a:t>
                </a:r>
              </a:p>
            </p:txBody>
          </p:sp>
        </mc:Choice>
        <mc:Fallback>
          <p:sp>
            <p:nvSpPr>
              <p:cNvPr id="3" name="Content Placeholder 2">
                <a:extLst>
                  <a:ext uri="{FF2B5EF4-FFF2-40B4-BE49-F238E27FC236}">
                    <a16:creationId xmlns:a16="http://schemas.microsoft.com/office/drawing/2014/main" id="{16EF27EA-A4D4-F79C-6183-F8FC5000678A}"/>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696"/>
                </a:stretch>
              </a:blipFill>
            </p:spPr>
            <p:txBody>
              <a:bodyPr/>
              <a:lstStyle/>
              <a:p>
                <a:r>
                  <a:rPr lang="en-US">
                    <a:noFill/>
                  </a:rPr>
                  <a:t> </a:t>
                </a:r>
              </a:p>
            </p:txBody>
          </p:sp>
        </mc:Fallback>
      </mc:AlternateContent>
    </p:spTree>
    <p:extLst>
      <p:ext uri="{BB962C8B-B14F-4D97-AF65-F5344CB8AC3E}">
        <p14:creationId xmlns:p14="http://schemas.microsoft.com/office/powerpoint/2010/main" val="184801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9BD7-6EDA-530F-39AA-B100F2382ABB}"/>
              </a:ext>
            </a:extLst>
          </p:cNvPr>
          <p:cNvSpPr>
            <a:spLocks noGrp="1"/>
          </p:cNvSpPr>
          <p:nvPr>
            <p:ph type="title"/>
          </p:nvPr>
        </p:nvSpPr>
        <p:spPr/>
        <p:txBody>
          <a:bodyPr/>
          <a:lstStyle/>
          <a:p>
            <a:r>
              <a:rPr lang="en-US" dirty="0"/>
              <a:t>Contrast: Euclidian distance definition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98524D-6D58-38AC-E74F-1FFB1E62EF02}"/>
                  </a:ext>
                </a:extLst>
              </p:cNvPr>
              <p:cNvSpPr>
                <a:spLocks noGrp="1"/>
              </p:cNvSpPr>
              <p:nvPr>
                <p:ph idx="1"/>
              </p:nvPr>
            </p:nvSpPr>
            <p:spPr/>
            <p:txBody>
              <a:bodyPr/>
              <a:lstStyle/>
              <a:p>
                <a:r>
                  <a:rPr lang="en-US" dirty="0"/>
                  <a:t>[By contrast, how does Euclidean distance look?]</a:t>
                </a:r>
              </a:p>
              <a:p>
                <a:r>
                  <a:rPr lang="en-US" dirty="0"/>
                  <a:t>Like this:</a:t>
                </a:r>
                <a:br>
                  <a:rPr lang="en-US" dirty="0"/>
                </a:br>
                <a14:m>
                  <m:oMath xmlns:m="http://schemas.openxmlformats.org/officeDocument/2006/math">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d</m:t>
                        </m:r>
                      </m:e>
                      <m:sub>
                        <m:r>
                          <m:rPr>
                            <m:sty m:val="p"/>
                          </m:rPr>
                          <a:rPr lang="en-US" b="0" i="0" smtClean="0">
                            <a:latin typeface="Cambria Math" panose="02040503050406030204" pitchFamily="18" charset="0"/>
                          </a:rPr>
                          <m:t>euclid</m:t>
                        </m:r>
                      </m:sub>
                    </m:sSub>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b</m:t>
                        </m:r>
                      </m:e>
                    </m:d>
                    <m:r>
                      <a:rPr lang="en-US" b="0" i="0" smtClean="0">
                        <a:latin typeface="Cambria Math" panose="02040503050406030204" pitchFamily="18" charset="0"/>
                      </a:rPr>
                      <m:t>=</m:t>
                    </m:r>
                    <m:sSup>
                      <m:sSupPr>
                        <m:ctrlPr>
                          <a:rPr lang="en-US" b="0" i="0" smtClean="0">
                            <a:latin typeface="Cambria Math" panose="02040503050406030204" pitchFamily="18" charset="0"/>
                          </a:rPr>
                        </m:ctrlPr>
                      </m:sSupPr>
                      <m:e>
                        <m:d>
                          <m:dPr>
                            <m:ctrlPr>
                              <a:rPr lang="en-US" b="0" i="0"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e>
                        </m:d>
                      </m:e>
                      <m:sup>
                        <m:f>
                          <m:fPr>
                            <m:ctrlPr>
                              <a:rPr lang="en-US" b="0" i="0"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2</m:t>
                            </m:r>
                          </m:den>
                        </m:f>
                      </m:sup>
                    </m:sSup>
                  </m:oMath>
                </a14:m>
                <a:endParaRPr lang="en-US" dirty="0"/>
              </a:p>
              <a:p>
                <a:r>
                  <a:rPr lang="en-US" dirty="0"/>
                  <a:t>[generalizations]</a:t>
                </a:r>
              </a:p>
            </p:txBody>
          </p:sp>
        </mc:Choice>
        <mc:Fallback>
          <p:sp>
            <p:nvSpPr>
              <p:cNvPr id="3" name="Content Placeholder 2">
                <a:extLst>
                  <a:ext uri="{FF2B5EF4-FFF2-40B4-BE49-F238E27FC236}">
                    <a16:creationId xmlns:a16="http://schemas.microsoft.com/office/drawing/2014/main" id="{EA98524D-6D58-38AC-E74F-1FFB1E62EF0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7810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plastic numbers">
            <a:extLst>
              <a:ext uri="{FF2B5EF4-FFF2-40B4-BE49-F238E27FC236}">
                <a16:creationId xmlns:a16="http://schemas.microsoft.com/office/drawing/2014/main" id="{2794B894-95A0-2102-504A-A317F751B4F5}"/>
              </a:ext>
            </a:extLst>
          </p:cNvPr>
          <p:cNvPicPr>
            <a:picLocks noChangeAspect="1"/>
          </p:cNvPicPr>
          <p:nvPr/>
        </p:nvPicPr>
        <p:blipFill rotWithShape="1">
          <a:blip r:embed="rId2"/>
          <a:srcRect t="10116" b="561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D6B9-FDE6-195F-BDAB-1851C9574A27}"/>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But first, a quiz</a:t>
            </a:r>
          </a:p>
        </p:txBody>
      </p:sp>
    </p:spTree>
    <p:extLst>
      <p:ext uri="{BB962C8B-B14F-4D97-AF65-F5344CB8AC3E}">
        <p14:creationId xmlns:p14="http://schemas.microsoft.com/office/powerpoint/2010/main" val="1186355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A13A-A63C-10E6-4B74-7E10E74C1FFF}"/>
              </a:ext>
            </a:extLst>
          </p:cNvPr>
          <p:cNvSpPr>
            <a:spLocks noGrp="1"/>
          </p:cNvSpPr>
          <p:nvPr>
            <p:ph type="title"/>
          </p:nvPr>
        </p:nvSpPr>
        <p:spPr/>
        <p:txBody>
          <a:bodyPr/>
          <a:lstStyle/>
          <a:p>
            <a:r>
              <a:rPr lang="en-US" dirty="0"/>
              <a:t>Why?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562B6B-518A-7CAF-B34C-E01B98BB1E52}"/>
                  </a:ext>
                </a:extLst>
              </p:cNvPr>
              <p:cNvSpPr>
                <a:spLocks noGrp="1"/>
              </p:cNvSpPr>
              <p:nvPr>
                <p:ph idx="1"/>
              </p:nvPr>
            </p:nvSpPr>
            <p:spPr>
              <a:xfrm>
                <a:off x="838199" y="1825625"/>
                <a:ext cx="11080531" cy="4351338"/>
              </a:xfrm>
            </p:spPr>
            <p:txBody>
              <a:bodyPr/>
              <a:lstStyle/>
              <a:p>
                <a:r>
                  <a:rPr lang="en-US" dirty="0"/>
                  <a:t>Manhattan tends to work better than Euclid in high dimensional spaces.</a:t>
                </a:r>
              </a:p>
              <a:p>
                <a:r>
                  <a:rPr lang="en-US" dirty="0"/>
                  <a:t>As dimensions increase, datasets tend to become more sparse. Instances have fewer things in common and usually more zeros.  </a:t>
                </a:r>
              </a:p>
              <a:p>
                <a:r>
                  <a:rPr lang="en-US" dirty="0"/>
                  <a:t>The vectors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0,0,0</m:t>
                        </m:r>
                      </m:e>
                    </m:d>
                  </m:oMath>
                </a14:m>
                <a:r>
                  <a:rPr lang="en-US" dirty="0"/>
                  <a:t> and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0,1,1</m:t>
                        </m:r>
                      </m:e>
                    </m:d>
                  </m:oMath>
                </a14:m>
                <a:r>
                  <a:rPr lang="en-US" dirty="0"/>
                  <a:t> have a total feature difference of 2. Sometimes we care more about that kind of distinction (how many features are different) than how far apart points are in space</a:t>
                </a:r>
              </a:p>
            </p:txBody>
          </p:sp>
        </mc:Choice>
        <mc:Fallback>
          <p:sp>
            <p:nvSpPr>
              <p:cNvPr id="3" name="Content Placeholder 2">
                <a:extLst>
                  <a:ext uri="{FF2B5EF4-FFF2-40B4-BE49-F238E27FC236}">
                    <a16:creationId xmlns:a16="http://schemas.microsoft.com/office/drawing/2014/main" id="{D6562B6B-518A-7CAF-B34C-E01B98BB1E52}"/>
                  </a:ext>
                </a:extLst>
              </p:cNvPr>
              <p:cNvSpPr>
                <a:spLocks noGrp="1" noRot="1" noChangeAspect="1" noMove="1" noResize="1" noEditPoints="1" noAdjustHandles="1" noChangeArrowheads="1" noChangeShapeType="1" noTextEdit="1"/>
              </p:cNvSpPr>
              <p:nvPr>
                <p:ph idx="1"/>
              </p:nvPr>
            </p:nvSpPr>
            <p:spPr>
              <a:xfrm>
                <a:off x="838199" y="1825625"/>
                <a:ext cx="11080531" cy="4351338"/>
              </a:xfrm>
              <a:blipFill>
                <a:blip r:embed="rId2"/>
                <a:stretch>
                  <a:fillRect l="-935" t="-2241" r="-330"/>
                </a:stretch>
              </a:blipFill>
            </p:spPr>
            <p:txBody>
              <a:bodyPr/>
              <a:lstStyle/>
              <a:p>
                <a:r>
                  <a:rPr lang="en-US">
                    <a:noFill/>
                  </a:rPr>
                  <a:t> </a:t>
                </a:r>
              </a:p>
            </p:txBody>
          </p:sp>
        </mc:Fallback>
      </mc:AlternateContent>
    </p:spTree>
    <p:extLst>
      <p:ext uri="{BB962C8B-B14F-4D97-AF65-F5344CB8AC3E}">
        <p14:creationId xmlns:p14="http://schemas.microsoft.com/office/powerpoint/2010/main" val="1401530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D747-4E12-D450-D7FA-C8EB8475B1FD}"/>
              </a:ext>
            </a:extLst>
          </p:cNvPr>
          <p:cNvSpPr>
            <a:spLocks noGrp="1"/>
          </p:cNvSpPr>
          <p:nvPr>
            <p:ph type="title"/>
          </p:nvPr>
        </p:nvSpPr>
        <p:spPr/>
        <p:txBody>
          <a:bodyPr/>
          <a:lstStyle/>
          <a:p>
            <a:r>
              <a:rPr lang="en-US" dirty="0"/>
              <a:t>Why? (2)</a:t>
            </a:r>
          </a:p>
        </p:txBody>
      </p:sp>
      <p:sp>
        <p:nvSpPr>
          <p:cNvPr id="3" name="Content Placeholder 2">
            <a:extLst>
              <a:ext uri="{FF2B5EF4-FFF2-40B4-BE49-F238E27FC236}">
                <a16:creationId xmlns:a16="http://schemas.microsoft.com/office/drawing/2014/main" id="{FDBA5DDE-671D-FF5C-1707-08149CB2FD41}"/>
              </a:ext>
            </a:extLst>
          </p:cNvPr>
          <p:cNvSpPr>
            <a:spLocks noGrp="1"/>
          </p:cNvSpPr>
          <p:nvPr>
            <p:ph idx="1"/>
          </p:nvPr>
        </p:nvSpPr>
        <p:spPr/>
        <p:txBody>
          <a:bodyPr/>
          <a:lstStyle/>
          <a:p>
            <a:r>
              <a:rPr lang="en-US" dirty="0"/>
              <a:t>Aggarwal, C. C., </a:t>
            </a:r>
            <a:r>
              <a:rPr lang="en-US" dirty="0" err="1"/>
              <a:t>Hinneburg</a:t>
            </a:r>
            <a:r>
              <a:rPr lang="en-US" dirty="0"/>
              <a:t>, A., &amp; </a:t>
            </a:r>
            <a:r>
              <a:rPr lang="en-US" dirty="0" err="1"/>
              <a:t>Keim</a:t>
            </a:r>
            <a:r>
              <a:rPr lang="en-US" dirty="0"/>
              <a:t>, D. A. (2001, January). On the surprising behavior of distance metrics in high dimensional space. In </a:t>
            </a:r>
            <a:r>
              <a:rPr lang="en-US" i="1" dirty="0"/>
              <a:t>International conference on database theory</a:t>
            </a:r>
            <a:r>
              <a:rPr lang="en-US" dirty="0"/>
              <a:t> (pp. 420-434). Springer, Berlin, Heidelberg.</a:t>
            </a:r>
          </a:p>
          <a:p>
            <a:r>
              <a:rPr lang="en-US" dirty="0">
                <a:hlinkClick r:id="rId2"/>
              </a:rPr>
              <a:t>https://kops.uni-konstanz.de/bitstream/handle/123456789/5715/On_the_Surprising_Behavior_of_Distance_Metric_in_High_Dimensional_Space.pdf?sequence=1</a:t>
            </a:r>
            <a:endParaRPr lang="en-US" dirty="0"/>
          </a:p>
          <a:p>
            <a:endParaRPr lang="en-US" dirty="0"/>
          </a:p>
        </p:txBody>
      </p:sp>
    </p:spTree>
    <p:extLst>
      <p:ext uri="{BB962C8B-B14F-4D97-AF65-F5344CB8AC3E}">
        <p14:creationId xmlns:p14="http://schemas.microsoft.com/office/powerpoint/2010/main" val="187995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396988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33AE-0515-A399-AB73-954A96B317CE}"/>
              </a:ext>
            </a:extLst>
          </p:cNvPr>
          <p:cNvSpPr>
            <a:spLocks noGrp="1"/>
          </p:cNvSpPr>
          <p:nvPr>
            <p:ph type="title"/>
          </p:nvPr>
        </p:nvSpPr>
        <p:spPr/>
        <p:txBody>
          <a:bodyPr/>
          <a:lstStyle/>
          <a:p>
            <a:r>
              <a:rPr lang="en-US" dirty="0"/>
              <a:t>L1 and L2 norms</a:t>
            </a:r>
          </a:p>
        </p:txBody>
      </p:sp>
      <p:sp>
        <p:nvSpPr>
          <p:cNvPr id="3" name="Content Placeholder 2">
            <a:extLst>
              <a:ext uri="{FF2B5EF4-FFF2-40B4-BE49-F238E27FC236}">
                <a16:creationId xmlns:a16="http://schemas.microsoft.com/office/drawing/2014/main" id="{32250E7C-4C0F-1716-CF50-FB9F977A37E7}"/>
              </a:ext>
            </a:extLst>
          </p:cNvPr>
          <p:cNvSpPr>
            <a:spLocks noGrp="1"/>
          </p:cNvSpPr>
          <p:nvPr>
            <p:ph idx="1"/>
          </p:nvPr>
        </p:nvSpPr>
        <p:spPr>
          <a:xfrm>
            <a:off x="838200" y="1825624"/>
            <a:ext cx="10515600" cy="5032375"/>
          </a:xfrm>
        </p:spPr>
        <p:txBody>
          <a:bodyPr/>
          <a:lstStyle/>
          <a:p>
            <a:r>
              <a:rPr lang="en-US" dirty="0"/>
              <a:t>Manhattan distance is often called the “L1” norm</a:t>
            </a:r>
          </a:p>
          <a:p>
            <a:r>
              <a:rPr lang="en-US" dirty="0"/>
              <a:t>Euclidean distance is often called the “L2” norm</a:t>
            </a:r>
          </a:p>
          <a:p>
            <a:r>
              <a:rPr lang="en-US" dirty="0"/>
              <a:t>These terms are used when we “regularize” data before sending them to a machine learning model. </a:t>
            </a:r>
          </a:p>
          <a:p>
            <a:r>
              <a:rPr lang="en-US" dirty="0"/>
              <a:t>If we penalize data by how far it is from 0 in Euclidean distance, we are using L2 regularization (also called “LASSO—Least Absolute Shrinkage and Selection Operator)</a:t>
            </a:r>
          </a:p>
          <a:p>
            <a:r>
              <a:rPr lang="en-US" dirty="0"/>
              <a:t>If we penalize data by how far each feature is from 0 (which is Manhattan distance), we are using L1 regularization. Also called “Ridge”.</a:t>
            </a:r>
          </a:p>
        </p:txBody>
      </p:sp>
    </p:spTree>
    <p:extLst>
      <p:ext uri="{BB962C8B-B14F-4D97-AF65-F5344CB8AC3E}">
        <p14:creationId xmlns:p14="http://schemas.microsoft.com/office/powerpoint/2010/main" val="3887237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33AE-0515-A399-AB73-954A96B317CE}"/>
              </a:ext>
            </a:extLst>
          </p:cNvPr>
          <p:cNvSpPr>
            <a:spLocks noGrp="1"/>
          </p:cNvSpPr>
          <p:nvPr>
            <p:ph type="title"/>
          </p:nvPr>
        </p:nvSpPr>
        <p:spPr>
          <a:xfrm>
            <a:off x="838200" y="0"/>
            <a:ext cx="10515600" cy="1325563"/>
          </a:xfrm>
        </p:spPr>
        <p:txBody>
          <a:bodyPr/>
          <a:lstStyle/>
          <a:p>
            <a:r>
              <a:rPr lang="en-US" dirty="0"/>
              <a:t>L1 and L2 norms</a:t>
            </a:r>
          </a:p>
        </p:txBody>
      </p:sp>
      <p:sp>
        <p:nvSpPr>
          <p:cNvPr id="3" name="Content Placeholder 2">
            <a:extLst>
              <a:ext uri="{FF2B5EF4-FFF2-40B4-BE49-F238E27FC236}">
                <a16:creationId xmlns:a16="http://schemas.microsoft.com/office/drawing/2014/main" id="{32250E7C-4C0F-1716-CF50-FB9F977A37E7}"/>
              </a:ext>
            </a:extLst>
          </p:cNvPr>
          <p:cNvSpPr>
            <a:spLocks noGrp="1"/>
          </p:cNvSpPr>
          <p:nvPr>
            <p:ph idx="1"/>
          </p:nvPr>
        </p:nvSpPr>
        <p:spPr>
          <a:xfrm>
            <a:off x="838200" y="1541845"/>
            <a:ext cx="10515600" cy="5316155"/>
          </a:xfrm>
        </p:spPr>
        <p:txBody>
          <a:bodyPr>
            <a:normAutofit/>
          </a:bodyPr>
          <a:lstStyle/>
          <a:p>
            <a:r>
              <a:rPr lang="en-US" dirty="0"/>
              <a:t>Both L1 and L2  reduce unimportant features to zero. </a:t>
            </a:r>
          </a:p>
          <a:p>
            <a:r>
              <a:rPr lang="en-US" dirty="0"/>
              <a:t>This gives you a simpler model, which is typically more resistant to overfitting. </a:t>
            </a:r>
          </a:p>
          <a:p>
            <a:r>
              <a:rPr lang="en-US" dirty="0"/>
              <a:t>Now you understand the “l1” and “l2” parameters for ML models like Linear regression:</a:t>
            </a:r>
            <a:br>
              <a:rPr lang="en-US" dirty="0"/>
            </a:br>
            <a:r>
              <a:rPr lang="en-US" dirty="0">
                <a:hlinkClick r:id="rId2"/>
              </a:rPr>
              <a:t>https://scikit-learn.org/stable/modules/generated/sklearn.linear_model.LogisticRegression.html</a:t>
            </a:r>
            <a:endParaRPr lang="en-US" dirty="0"/>
          </a:p>
          <a:p>
            <a:r>
              <a:rPr lang="en-US" dirty="0"/>
              <a:t>In this case “C” is a parameter that represents “complexity”. The higher it is, the less we try to regularize features and the more complex our model is. Typically, higher C means better train performance, but more risk of overfitting. </a:t>
            </a:r>
          </a:p>
        </p:txBody>
      </p:sp>
    </p:spTree>
    <p:extLst>
      <p:ext uri="{BB962C8B-B14F-4D97-AF65-F5344CB8AC3E}">
        <p14:creationId xmlns:p14="http://schemas.microsoft.com/office/powerpoint/2010/main" val="3958646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9553-4B9C-BFEC-BBBF-9309A92BE207}"/>
              </a:ext>
            </a:extLst>
          </p:cNvPr>
          <p:cNvSpPr>
            <a:spLocks noGrp="1"/>
          </p:cNvSpPr>
          <p:nvPr>
            <p:ph type="title"/>
          </p:nvPr>
        </p:nvSpPr>
        <p:spPr/>
        <p:txBody>
          <a:bodyPr/>
          <a:lstStyle/>
          <a:p>
            <a:r>
              <a:rPr lang="en-US" dirty="0"/>
              <a:t>Cosine similarity</a:t>
            </a:r>
          </a:p>
        </p:txBody>
      </p:sp>
      <p:sp>
        <p:nvSpPr>
          <p:cNvPr id="3" name="Content Placeholder 2">
            <a:extLst>
              <a:ext uri="{FF2B5EF4-FFF2-40B4-BE49-F238E27FC236}">
                <a16:creationId xmlns:a16="http://schemas.microsoft.com/office/drawing/2014/main" id="{21735A4A-F418-C740-E4A2-081569C5CF31}"/>
              </a:ext>
            </a:extLst>
          </p:cNvPr>
          <p:cNvSpPr>
            <a:spLocks noGrp="1"/>
          </p:cNvSpPr>
          <p:nvPr>
            <p:ph idx="1"/>
          </p:nvPr>
        </p:nvSpPr>
        <p:spPr/>
        <p:txBody>
          <a:bodyPr/>
          <a:lstStyle/>
          <a:p>
            <a:r>
              <a:rPr lang="en-US" dirty="0"/>
              <a:t>There is another way to detect how similar two vectors are to one another: using the cosine between them</a:t>
            </a:r>
          </a:p>
          <a:p>
            <a:r>
              <a:rPr lang="en-US" dirty="0"/>
              <a:t>What does the cosine represent [graphics students]?</a:t>
            </a:r>
          </a:p>
          <a:p>
            <a:r>
              <a:rPr lang="en-US" dirty="0"/>
              <a:t>It’s the amount that two vectors are pointing in the same direction.</a:t>
            </a:r>
          </a:p>
          <a:p>
            <a:r>
              <a:rPr lang="en-US" dirty="0"/>
              <a:t>If the cosine between them is 1, they are perfectly in line.</a:t>
            </a:r>
          </a:p>
          <a:p>
            <a:r>
              <a:rPr lang="en-US" dirty="0"/>
              <a:t>If it is 0, they are perpendicular</a:t>
            </a:r>
          </a:p>
          <a:p>
            <a:r>
              <a:rPr lang="en-US" dirty="0"/>
              <a:t>If it is -1, they are pointing in opposite directions</a:t>
            </a:r>
          </a:p>
        </p:txBody>
      </p:sp>
    </p:spTree>
    <p:extLst>
      <p:ext uri="{BB962C8B-B14F-4D97-AF65-F5344CB8AC3E}">
        <p14:creationId xmlns:p14="http://schemas.microsoft.com/office/powerpoint/2010/main" val="1711604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A56B-F8D4-50E6-7B15-AA98C32C1FCB}"/>
              </a:ext>
            </a:extLst>
          </p:cNvPr>
          <p:cNvSpPr>
            <a:spLocks noGrp="1"/>
          </p:cNvSpPr>
          <p:nvPr>
            <p:ph type="title"/>
          </p:nvPr>
        </p:nvSpPr>
        <p:spPr/>
        <p:txBody>
          <a:bodyPr/>
          <a:lstStyle/>
          <a:p>
            <a:r>
              <a:rPr lang="en-US" dirty="0"/>
              <a:t>Cosine dissimilarity (or “cosine distance”)</a:t>
            </a:r>
          </a:p>
        </p:txBody>
      </p:sp>
      <p:sp>
        <p:nvSpPr>
          <p:cNvPr id="3" name="Content Placeholder 2">
            <a:extLst>
              <a:ext uri="{FF2B5EF4-FFF2-40B4-BE49-F238E27FC236}">
                <a16:creationId xmlns:a16="http://schemas.microsoft.com/office/drawing/2014/main" id="{53589B75-B9C5-5D92-C02B-8D87E0C461B6}"/>
              </a:ext>
            </a:extLst>
          </p:cNvPr>
          <p:cNvSpPr>
            <a:spLocks noGrp="1"/>
          </p:cNvSpPr>
          <p:nvPr>
            <p:ph idx="1"/>
          </p:nvPr>
        </p:nvSpPr>
        <p:spPr/>
        <p:txBody>
          <a:bodyPr/>
          <a:lstStyle/>
          <a:p>
            <a:r>
              <a:rPr lang="en-US" dirty="0"/>
              <a:t>The thing is, distance is the opposite of similarity </a:t>
            </a:r>
          </a:p>
          <a:p>
            <a:r>
              <a:rPr lang="en-US" dirty="0"/>
              <a:t>We want a number that is small when the points/vectors are close together and big when they are far apart</a:t>
            </a:r>
          </a:p>
          <a:p>
            <a:r>
              <a:rPr lang="en-US" dirty="0"/>
              <a:t>Cosine similarity does the opposite</a:t>
            </a:r>
          </a:p>
          <a:p>
            <a:r>
              <a:rPr lang="en-US" dirty="0"/>
              <a:t>[So, how do we fix it?]</a:t>
            </a:r>
          </a:p>
          <a:p>
            <a:r>
              <a:rPr lang="en-US" dirty="0"/>
              <a:t>Cosine distance = 1 – cosine similarity </a:t>
            </a:r>
          </a:p>
          <a:p>
            <a:r>
              <a:rPr lang="en-US" dirty="0"/>
              <a:t>Now –1 means perfectly aligned, and 1 means opposite. </a:t>
            </a:r>
          </a:p>
          <a:p>
            <a:r>
              <a:rPr lang="en-US" dirty="0"/>
              <a:t>This still allows us to have negative distance, so we can correct for that by adding 1 and then dividing by 2 if we want. </a:t>
            </a:r>
          </a:p>
          <a:p>
            <a:pPr marL="0" indent="0">
              <a:buNone/>
            </a:pPr>
            <a:endParaRPr lang="en-US" dirty="0"/>
          </a:p>
        </p:txBody>
      </p:sp>
    </p:spTree>
    <p:extLst>
      <p:ext uri="{BB962C8B-B14F-4D97-AF65-F5344CB8AC3E}">
        <p14:creationId xmlns:p14="http://schemas.microsoft.com/office/powerpoint/2010/main" val="296504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2261-A134-C46E-B9C9-F7D6ECCF7262}"/>
              </a:ext>
            </a:extLst>
          </p:cNvPr>
          <p:cNvSpPr>
            <a:spLocks noGrp="1"/>
          </p:cNvSpPr>
          <p:nvPr>
            <p:ph type="title"/>
          </p:nvPr>
        </p:nvSpPr>
        <p:spPr/>
        <p:txBody>
          <a:bodyPr/>
          <a:lstStyle/>
          <a:p>
            <a:r>
              <a:rPr lang="en-US" dirty="0"/>
              <a:t>Why not just use the angle?</a:t>
            </a:r>
          </a:p>
        </p:txBody>
      </p:sp>
      <p:sp>
        <p:nvSpPr>
          <p:cNvPr id="3" name="Content Placeholder 2">
            <a:extLst>
              <a:ext uri="{FF2B5EF4-FFF2-40B4-BE49-F238E27FC236}">
                <a16:creationId xmlns:a16="http://schemas.microsoft.com/office/drawing/2014/main" id="{0DDFB30B-F7E9-2771-FA7B-BF13008FAF64}"/>
              </a:ext>
            </a:extLst>
          </p:cNvPr>
          <p:cNvSpPr>
            <a:spLocks noGrp="1"/>
          </p:cNvSpPr>
          <p:nvPr>
            <p:ph idx="1"/>
          </p:nvPr>
        </p:nvSpPr>
        <p:spPr/>
        <p:txBody>
          <a:bodyPr/>
          <a:lstStyle/>
          <a:p>
            <a:r>
              <a:rPr lang="en-US" dirty="0"/>
              <a:t>Why not just use the angle between the two vectors as a distance.</a:t>
            </a:r>
          </a:p>
          <a:p>
            <a:r>
              <a:rPr lang="en-US" dirty="0"/>
              <a:t>The wider the angle, the more different they are. </a:t>
            </a:r>
          </a:p>
          <a:p>
            <a:r>
              <a:rPr lang="en-US" dirty="0"/>
              <a:t>[class: what’s wrong with that?]</a:t>
            </a:r>
          </a:p>
          <a:p>
            <a:r>
              <a:rPr lang="en-US" dirty="0"/>
              <a:t>It’s more challenging to compute. We need to use an inverse trig function. </a:t>
            </a:r>
          </a:p>
          <a:p>
            <a:r>
              <a:rPr lang="en-US" dirty="0"/>
              <a:t>In contrast, computing the cosine between two arbitrary vectors is very easy, especially if they are the same length. </a:t>
            </a:r>
          </a:p>
        </p:txBody>
      </p:sp>
    </p:spTree>
    <p:extLst>
      <p:ext uri="{BB962C8B-B14F-4D97-AF65-F5344CB8AC3E}">
        <p14:creationId xmlns:p14="http://schemas.microsoft.com/office/powerpoint/2010/main" val="389021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AD92-E0AB-CD65-E17A-A69FB64ED20A}"/>
              </a:ext>
            </a:extLst>
          </p:cNvPr>
          <p:cNvSpPr>
            <a:spLocks noGrp="1"/>
          </p:cNvSpPr>
          <p:nvPr>
            <p:ph type="title"/>
          </p:nvPr>
        </p:nvSpPr>
        <p:spPr/>
        <p:txBody>
          <a:bodyPr/>
          <a:lstStyle/>
          <a:p>
            <a:r>
              <a:rPr lang="en-US" dirty="0"/>
              <a:t>Computing the cosine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3DD42B-487D-8BE7-FC0E-2F029BA42C7B}"/>
                  </a:ext>
                </a:extLst>
              </p:cNvPr>
              <p:cNvSpPr>
                <a:spLocks noGrp="1"/>
              </p:cNvSpPr>
              <p:nvPr>
                <p:ph idx="1"/>
              </p:nvPr>
            </p:nvSpPr>
            <p:spPr>
              <a:xfrm>
                <a:off x="838200" y="1825624"/>
                <a:ext cx="10515600" cy="5032375"/>
              </a:xfrm>
            </p:spPr>
            <p:txBody>
              <a:bodyPr/>
              <a:lstStyle/>
              <a:p>
                <a:r>
                  <a:rPr lang="en-US" dirty="0"/>
                  <a:t>[How do we compute the cosine between two vectors?]</a:t>
                </a:r>
              </a:p>
              <a:p>
                <a:r>
                  <a:rPr lang="en-US" dirty="0"/>
                  <a:t>The cosine and the dot product are closely linked: </a:t>
                </a:r>
                <a:br>
                  <a:rPr lang="en-US" dirty="0"/>
                </a:b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oMath>
                </a14:m>
                <a:br>
                  <a:rPr lang="en-US" b="0" dirty="0">
                    <a:ea typeface="Cambria Math" panose="02040503050406030204" pitchFamily="18" charset="0"/>
                  </a:rPr>
                </a:br>
                <a:r>
                  <a:rPr lang="en-US" b="0" dirty="0">
                    <a:ea typeface="Cambria Math" panose="02040503050406030204" pitchFamily="18" charset="0"/>
                  </a:rPr>
                  <a:t>where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0" dirty="0">
                    <a:ea typeface="Cambria Math" panose="02040503050406030204" pitchFamily="18" charset="0"/>
                  </a:rPr>
                  <a:t> is the angle between the vectors</a:t>
                </a:r>
                <a:br>
                  <a:rPr lang="en-US" b="0" dirty="0">
                    <a:ea typeface="Cambria Math" panose="02040503050406030204" pitchFamily="18" charset="0"/>
                  </a:rPr>
                </a:br>
                <a:endParaRPr lang="en-US" b="0" dirty="0">
                  <a:ea typeface="Cambria Math" panose="02040503050406030204" pitchFamily="18" charset="0"/>
                </a:endParaRPr>
              </a:p>
              <a:p>
                <a:r>
                  <a:rPr lang="en-US" dirty="0"/>
                  <a:t>The dot product is very easy to compute:</a:t>
                </a:r>
                <a:br>
                  <a:rPr lang="en-US" dirty="0"/>
                </a:b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𝑥</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𝑦</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𝑧</m:t>
                        </m:r>
                      </m:sub>
                    </m:sSub>
                    <m:r>
                      <a:rPr lang="en-US" b="0" i="1" smtClean="0">
                        <a:latin typeface="Cambria Math" panose="02040503050406030204" pitchFamily="18" charset="0"/>
                        <a:ea typeface="Cambria Math" panose="02040503050406030204" pitchFamily="18" charset="0"/>
                      </a:rPr>
                      <m:t>+…</m:t>
                    </m:r>
                  </m:oMath>
                </a14:m>
                <a:endParaRPr lang="en-US" dirty="0"/>
              </a:p>
              <a:p>
                <a:r>
                  <a:rPr lang="en-US" dirty="0"/>
                  <a:t>In general: </a:t>
                </a:r>
                <a:br>
                  <a:rPr lang="en-US" dirty="0"/>
                </a:b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e>
                    </m:nary>
                  </m:oMath>
                </a14:m>
                <a:endParaRPr lang="en-US" dirty="0"/>
              </a:p>
            </p:txBody>
          </p:sp>
        </mc:Choice>
        <mc:Fallback>
          <p:sp>
            <p:nvSpPr>
              <p:cNvPr id="3" name="Content Placeholder 2">
                <a:extLst>
                  <a:ext uri="{FF2B5EF4-FFF2-40B4-BE49-F238E27FC236}">
                    <a16:creationId xmlns:a16="http://schemas.microsoft.com/office/drawing/2014/main" id="{213DD42B-487D-8BE7-FC0E-2F029BA42C7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a:stretch>
              </a:blipFill>
            </p:spPr>
            <p:txBody>
              <a:bodyPr/>
              <a:lstStyle/>
              <a:p>
                <a:r>
                  <a:rPr lang="en-US">
                    <a:noFill/>
                  </a:rPr>
                  <a:t> </a:t>
                </a:r>
              </a:p>
            </p:txBody>
          </p:sp>
        </mc:Fallback>
      </mc:AlternateContent>
    </p:spTree>
    <p:extLst>
      <p:ext uri="{BB962C8B-B14F-4D97-AF65-F5344CB8AC3E}">
        <p14:creationId xmlns:p14="http://schemas.microsoft.com/office/powerpoint/2010/main" val="1068747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D090-030A-B5EF-65E1-DF5072ECC3DA}"/>
              </a:ext>
            </a:extLst>
          </p:cNvPr>
          <p:cNvSpPr>
            <a:spLocks noGrp="1"/>
          </p:cNvSpPr>
          <p:nvPr>
            <p:ph type="title"/>
          </p:nvPr>
        </p:nvSpPr>
        <p:spPr/>
        <p:txBody>
          <a:bodyPr/>
          <a:lstStyle/>
          <a:p>
            <a:r>
              <a:rPr lang="en-US" dirty="0"/>
              <a:t>Computing the cosine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F0491B-C0D0-57C5-487F-BD11D4C9766D}"/>
                  </a:ext>
                </a:extLst>
              </p:cNvPr>
              <p:cNvSpPr>
                <a:spLocks noGrp="1"/>
              </p:cNvSpPr>
              <p:nvPr>
                <p:ph idx="1"/>
              </p:nvPr>
            </p:nvSpPr>
            <p:spPr/>
            <p:txBody>
              <a:bodyPr/>
              <a:lstStyle/>
              <a:p>
                <a:r>
                  <a:rPr lang="en-US" dirty="0"/>
                  <a:t>If the two vectors have length 1 (meaning, they are unit vectors), the cosine between them and their dot product are identical:</a:t>
                </a:r>
                <a:br>
                  <a:rPr lang="en-US" dirty="0"/>
                </a:b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=1∗1∗</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endParaRPr lang="en-US" dirty="0"/>
              </a:p>
              <a:p>
                <a:r>
                  <a:rPr lang="en-US" dirty="0"/>
                  <a:t>Given that we can compute the dot product by multiplying their x’s, y’s, z’s, etc. and taking a sum, this is very convenient.</a:t>
                </a:r>
              </a:p>
              <a:p>
                <a:r>
                  <a:rPr lang="en-US" dirty="0"/>
                  <a:t>But that raises the question: why would we want to do this?</a:t>
                </a:r>
              </a:p>
            </p:txBody>
          </p:sp>
        </mc:Choice>
        <mc:Fallback>
          <p:sp>
            <p:nvSpPr>
              <p:cNvPr id="3" name="Content Placeholder 2">
                <a:extLst>
                  <a:ext uri="{FF2B5EF4-FFF2-40B4-BE49-F238E27FC236}">
                    <a16:creationId xmlns:a16="http://schemas.microsoft.com/office/drawing/2014/main" id="{A3F0491B-C0D0-57C5-487F-BD11D4C9766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00649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3103-AA78-BA45-FFDB-57DC3ACA8B84}"/>
              </a:ext>
            </a:extLst>
          </p:cNvPr>
          <p:cNvSpPr>
            <a:spLocks noGrp="1"/>
          </p:cNvSpPr>
          <p:nvPr>
            <p:ph type="title"/>
          </p:nvPr>
        </p:nvSpPr>
        <p:spPr/>
        <p:txBody>
          <a:bodyPr/>
          <a:lstStyle/>
          <a:p>
            <a:r>
              <a:rPr lang="en-US" dirty="0"/>
              <a:t>The quiz</a:t>
            </a:r>
          </a:p>
        </p:txBody>
      </p:sp>
      <p:sp>
        <p:nvSpPr>
          <p:cNvPr id="3" name="Content Placeholder 2">
            <a:extLst>
              <a:ext uri="{FF2B5EF4-FFF2-40B4-BE49-F238E27FC236}">
                <a16:creationId xmlns:a16="http://schemas.microsoft.com/office/drawing/2014/main" id="{CEB391E3-443D-9B4F-5347-E91B43996D2B}"/>
              </a:ext>
            </a:extLst>
          </p:cNvPr>
          <p:cNvSpPr>
            <a:spLocks noGrp="1"/>
          </p:cNvSpPr>
          <p:nvPr>
            <p:ph idx="1"/>
          </p:nvPr>
        </p:nvSpPr>
        <p:spPr>
          <a:xfrm>
            <a:off x="838200" y="1825624"/>
            <a:ext cx="10515600" cy="5300390"/>
          </a:xfrm>
        </p:spPr>
        <p:txBody>
          <a:bodyPr>
            <a:normAutofit/>
          </a:bodyPr>
          <a:lstStyle/>
          <a:p>
            <a:r>
              <a:rPr lang="en-US" dirty="0"/>
              <a:t>Given the following instances:</a:t>
            </a:r>
            <a:br>
              <a:rPr lang="en-US" dirty="0"/>
            </a:br>
            <a:endParaRPr lang="en-US" dirty="0"/>
          </a:p>
          <a:p>
            <a:endParaRPr lang="en-US" dirty="0"/>
          </a:p>
          <a:p>
            <a:endParaRPr lang="en-US" dirty="0"/>
          </a:p>
          <a:p>
            <a:endParaRPr lang="en-US" dirty="0"/>
          </a:p>
          <a:p>
            <a:r>
              <a:rPr lang="en-US" dirty="0"/>
              <a:t>Calculate the silhouette coefficient for the instance in the top row.</a:t>
            </a:r>
          </a:p>
          <a:p>
            <a:r>
              <a:rPr lang="en-US" dirty="0"/>
              <a:t>Suppose you have defined the method </a:t>
            </a:r>
            <a:r>
              <a:rPr lang="en-US" dirty="0" err="1"/>
              <a:t>silhouette_coefficient</a:t>
            </a:r>
            <a:r>
              <a:rPr lang="en-US" dirty="0"/>
              <a:t>(</a:t>
            </a:r>
            <a:r>
              <a:rPr lang="en-US" dirty="0" err="1"/>
              <a:t>n_clusters</a:t>
            </a:r>
            <a:r>
              <a:rPr lang="en-US" dirty="0"/>
              <a:t>, data), which returns the silhouette for a given dataset and number of clusters. Write a method “</a:t>
            </a:r>
            <a:r>
              <a:rPr lang="en-US" dirty="0" err="1"/>
              <a:t>optimize_n_clusters</a:t>
            </a:r>
            <a:r>
              <a:rPr lang="en-US" dirty="0"/>
              <a:t>” which takes a range and the data and returns the best number of clusters in that range by silhouette. </a:t>
            </a:r>
          </a:p>
        </p:txBody>
      </p:sp>
      <p:graphicFrame>
        <p:nvGraphicFramePr>
          <p:cNvPr id="4" name="Table 4">
            <a:extLst>
              <a:ext uri="{FF2B5EF4-FFF2-40B4-BE49-F238E27FC236}">
                <a16:creationId xmlns:a16="http://schemas.microsoft.com/office/drawing/2014/main" id="{9180421D-818C-6EA1-D6E3-BCEBFAAFC623}"/>
              </a:ext>
            </a:extLst>
          </p:cNvPr>
          <p:cNvGraphicFramePr>
            <a:graphicFrameLocks noGrp="1"/>
          </p:cNvGraphicFramePr>
          <p:nvPr>
            <p:extLst>
              <p:ext uri="{D42A27DB-BD31-4B8C-83A1-F6EECF244321}">
                <p14:modId xmlns:p14="http://schemas.microsoft.com/office/powerpoint/2010/main" val="2546564255"/>
              </p:ext>
            </p:extLst>
          </p:nvPr>
        </p:nvGraphicFramePr>
        <p:xfrm>
          <a:off x="2032000" y="2296218"/>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23728208"/>
                    </a:ext>
                  </a:extLst>
                </a:gridCol>
                <a:gridCol w="2032000">
                  <a:extLst>
                    <a:ext uri="{9D8B030D-6E8A-4147-A177-3AD203B41FA5}">
                      <a16:colId xmlns:a16="http://schemas.microsoft.com/office/drawing/2014/main" val="2383717105"/>
                    </a:ext>
                  </a:extLst>
                </a:gridCol>
                <a:gridCol w="2032000">
                  <a:extLst>
                    <a:ext uri="{9D8B030D-6E8A-4147-A177-3AD203B41FA5}">
                      <a16:colId xmlns:a16="http://schemas.microsoft.com/office/drawing/2014/main" val="2453559970"/>
                    </a:ext>
                  </a:extLst>
                </a:gridCol>
                <a:gridCol w="2032000">
                  <a:extLst>
                    <a:ext uri="{9D8B030D-6E8A-4147-A177-3AD203B41FA5}">
                      <a16:colId xmlns:a16="http://schemas.microsoft.com/office/drawing/2014/main" val="48762031"/>
                    </a:ext>
                  </a:extLst>
                </a:gridCol>
              </a:tblGrid>
              <a:tr h="370840">
                <a:tc>
                  <a:txBody>
                    <a:bodyPr/>
                    <a:lstStyle/>
                    <a:p>
                      <a:r>
                        <a:rPr lang="en-US" dirty="0"/>
                        <a:t>X</a:t>
                      </a:r>
                    </a:p>
                  </a:txBody>
                  <a:tcPr/>
                </a:tc>
                <a:tc>
                  <a:txBody>
                    <a:bodyPr/>
                    <a:lstStyle/>
                    <a:p>
                      <a:r>
                        <a:rPr lang="en-US" dirty="0"/>
                        <a:t>Y</a:t>
                      </a:r>
                    </a:p>
                  </a:txBody>
                  <a:tcPr/>
                </a:tc>
                <a:tc>
                  <a:txBody>
                    <a:bodyPr/>
                    <a:lstStyle/>
                    <a:p>
                      <a:r>
                        <a:rPr lang="en-US" dirty="0"/>
                        <a:t>Z</a:t>
                      </a:r>
                    </a:p>
                  </a:txBody>
                  <a:tcPr/>
                </a:tc>
                <a:tc>
                  <a:txBody>
                    <a:bodyPr/>
                    <a:lstStyle/>
                    <a:p>
                      <a:r>
                        <a:rPr lang="en-US" dirty="0"/>
                        <a:t>Cluster</a:t>
                      </a:r>
                    </a:p>
                  </a:txBody>
                  <a:tcPr/>
                </a:tc>
                <a:extLst>
                  <a:ext uri="{0D108BD9-81ED-4DB2-BD59-A6C34878D82A}">
                    <a16:rowId xmlns:a16="http://schemas.microsoft.com/office/drawing/2014/main" val="2066837552"/>
                  </a:ext>
                </a:extLst>
              </a:tr>
              <a:tr h="370840">
                <a:tc>
                  <a:txBody>
                    <a:bodyPr/>
                    <a:lstStyle/>
                    <a:p>
                      <a:r>
                        <a:rPr lang="en-US" dirty="0"/>
                        <a:t>10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281715732"/>
                  </a:ext>
                </a:extLst>
              </a:tr>
              <a:tr h="370840">
                <a:tc>
                  <a:txBody>
                    <a:bodyPr/>
                    <a:lstStyle/>
                    <a:p>
                      <a:r>
                        <a:rPr lang="en-US" dirty="0"/>
                        <a:t>5</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528394093"/>
                  </a:ext>
                </a:extLst>
              </a:tr>
              <a:tr h="370840">
                <a:tc>
                  <a:txBody>
                    <a:bodyPr/>
                    <a:lstStyle/>
                    <a:p>
                      <a:r>
                        <a:rPr lang="en-US" dirty="0"/>
                        <a:t>0</a:t>
                      </a:r>
                    </a:p>
                  </a:txBody>
                  <a:tcPr/>
                </a:tc>
                <a:tc>
                  <a:txBody>
                    <a:bodyPr/>
                    <a:lstStyle/>
                    <a:p>
                      <a:r>
                        <a:rPr lang="en-US" dirty="0"/>
                        <a:t>0</a:t>
                      </a:r>
                    </a:p>
                  </a:txBody>
                  <a:tcPr/>
                </a:tc>
                <a:tc>
                  <a:txBody>
                    <a:bodyPr/>
                    <a:lstStyle/>
                    <a:p>
                      <a:r>
                        <a:rPr lang="en-US" dirty="0"/>
                        <a:t>10</a:t>
                      </a:r>
                    </a:p>
                  </a:txBody>
                  <a:tcPr/>
                </a:tc>
                <a:tc>
                  <a:txBody>
                    <a:bodyPr/>
                    <a:lstStyle/>
                    <a:p>
                      <a:r>
                        <a:rPr lang="en-US" dirty="0"/>
                        <a:t>2</a:t>
                      </a:r>
                    </a:p>
                  </a:txBody>
                  <a:tcPr/>
                </a:tc>
                <a:extLst>
                  <a:ext uri="{0D108BD9-81ED-4DB2-BD59-A6C34878D82A}">
                    <a16:rowId xmlns:a16="http://schemas.microsoft.com/office/drawing/2014/main" val="2303874731"/>
                  </a:ext>
                </a:extLst>
              </a:tr>
              <a:tr h="370840">
                <a:tc>
                  <a:txBody>
                    <a:bodyPr/>
                    <a:lstStyle/>
                    <a:p>
                      <a:r>
                        <a:rPr lang="en-US" dirty="0"/>
                        <a:t>0</a:t>
                      </a:r>
                    </a:p>
                  </a:txBody>
                  <a:tcPr/>
                </a:tc>
                <a:tc>
                  <a:txBody>
                    <a:bodyPr/>
                    <a:lstStyle/>
                    <a:p>
                      <a:r>
                        <a:rPr lang="en-US" dirty="0"/>
                        <a:t>0</a:t>
                      </a:r>
                    </a:p>
                  </a:txBody>
                  <a:tcPr/>
                </a:tc>
                <a:tc>
                  <a:txBody>
                    <a:bodyPr/>
                    <a:lstStyle/>
                    <a:p>
                      <a:r>
                        <a:rPr lang="en-US" dirty="0"/>
                        <a:t>20</a:t>
                      </a:r>
                    </a:p>
                  </a:txBody>
                  <a:tcPr/>
                </a:tc>
                <a:tc>
                  <a:txBody>
                    <a:bodyPr/>
                    <a:lstStyle/>
                    <a:p>
                      <a:r>
                        <a:rPr lang="en-US" dirty="0"/>
                        <a:t>2</a:t>
                      </a:r>
                    </a:p>
                  </a:txBody>
                  <a:tcPr/>
                </a:tc>
                <a:extLst>
                  <a:ext uri="{0D108BD9-81ED-4DB2-BD59-A6C34878D82A}">
                    <a16:rowId xmlns:a16="http://schemas.microsoft.com/office/drawing/2014/main" val="312187913"/>
                  </a:ext>
                </a:extLst>
              </a:tr>
            </a:tbl>
          </a:graphicData>
        </a:graphic>
      </p:graphicFrame>
    </p:spTree>
    <p:extLst>
      <p:ext uri="{BB962C8B-B14F-4D97-AF65-F5344CB8AC3E}">
        <p14:creationId xmlns:p14="http://schemas.microsoft.com/office/powerpoint/2010/main" val="351401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9686-FAF2-1986-605C-5215C55C8BAA}"/>
              </a:ext>
            </a:extLst>
          </p:cNvPr>
          <p:cNvSpPr>
            <a:spLocks noGrp="1"/>
          </p:cNvSpPr>
          <p:nvPr>
            <p:ph type="title"/>
          </p:nvPr>
        </p:nvSpPr>
        <p:spPr/>
        <p:txBody>
          <a:bodyPr/>
          <a:lstStyle/>
          <a:p>
            <a:r>
              <a:rPr lang="en-US" dirty="0"/>
              <a:t>When direction matters more than location</a:t>
            </a:r>
          </a:p>
        </p:txBody>
      </p:sp>
      <p:sp>
        <p:nvSpPr>
          <p:cNvPr id="3" name="Content Placeholder 2">
            <a:extLst>
              <a:ext uri="{FF2B5EF4-FFF2-40B4-BE49-F238E27FC236}">
                <a16:creationId xmlns:a16="http://schemas.microsoft.com/office/drawing/2014/main" id="{C9A1EE03-F6B9-58AE-97C1-7EE0158CAA31}"/>
              </a:ext>
            </a:extLst>
          </p:cNvPr>
          <p:cNvSpPr>
            <a:spLocks noGrp="1"/>
          </p:cNvSpPr>
          <p:nvPr>
            <p:ph idx="1"/>
          </p:nvPr>
        </p:nvSpPr>
        <p:spPr/>
        <p:txBody>
          <a:bodyPr/>
          <a:lstStyle/>
          <a:p>
            <a:r>
              <a:rPr lang="en-US" dirty="0"/>
              <a:t>Sometimes the direction of an instance is more important than its position. </a:t>
            </a:r>
          </a:p>
          <a:p>
            <a:r>
              <a:rPr lang="en-US" dirty="0"/>
              <a:t>For example, consider a dataset of two features, where the first feature is the number of positive emoji in a tweet and the second is the number of negative emoji in a tweet.</a:t>
            </a:r>
          </a:p>
          <a:p>
            <a:r>
              <a:rPr lang="en-US" dirty="0"/>
              <a:t>Is there a big difference between &lt;0, 10&gt; and &lt;0,20&gt;?</a:t>
            </a:r>
          </a:p>
          <a:p>
            <a:r>
              <a:rPr lang="en-US" dirty="0"/>
              <a:t>They’re both just composed entirely of negative emoji.</a:t>
            </a:r>
          </a:p>
          <a:p>
            <a:r>
              <a:rPr lang="en-US" dirty="0"/>
              <a:t>If we take the cosine distance between these two, it would be -1 (or 0 if we’re normalizing it)</a:t>
            </a:r>
          </a:p>
        </p:txBody>
      </p:sp>
    </p:spTree>
    <p:extLst>
      <p:ext uri="{BB962C8B-B14F-4D97-AF65-F5344CB8AC3E}">
        <p14:creationId xmlns:p14="http://schemas.microsoft.com/office/powerpoint/2010/main" val="2452524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7998-44D7-8D94-4952-75901CEC1506}"/>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3659976E-5396-2E80-F65B-5C72DE6227D1}"/>
              </a:ext>
            </a:extLst>
          </p:cNvPr>
          <p:cNvSpPr>
            <a:spLocks noGrp="1"/>
          </p:cNvSpPr>
          <p:nvPr>
            <p:ph idx="1"/>
          </p:nvPr>
        </p:nvSpPr>
        <p:spPr/>
        <p:txBody>
          <a:bodyPr/>
          <a:lstStyle/>
          <a:p>
            <a:r>
              <a:rPr lang="en-US" dirty="0"/>
              <a:t>Typically we start with Euclidean distance as a default</a:t>
            </a:r>
          </a:p>
          <a:p>
            <a:r>
              <a:rPr lang="en-US" dirty="0"/>
              <a:t>We then experiment with other distance metrics, like Manhattan or Cosine, as part of our optimization process (they can be in your grid/feature set for </a:t>
            </a:r>
            <a:r>
              <a:rPr lang="en-US" dirty="0" err="1"/>
              <a:t>GridSearchCV</a:t>
            </a:r>
            <a:r>
              <a:rPr lang="en-US" dirty="0"/>
              <a:t> and </a:t>
            </a:r>
            <a:r>
              <a:rPr lang="en-US" dirty="0" err="1"/>
              <a:t>RandomizedSearchCV</a:t>
            </a:r>
            <a:r>
              <a:rPr lang="en-US" dirty="0"/>
              <a:t>). </a:t>
            </a:r>
          </a:p>
          <a:p>
            <a:r>
              <a:rPr lang="en-US" dirty="0"/>
              <a:t>If you are doing machine learning with string or other social data, it’s very common to use Manhattan distance or cosine dissimilarity. </a:t>
            </a:r>
          </a:p>
          <a:p>
            <a:r>
              <a:rPr lang="en-US" dirty="0"/>
              <a:t>We can’t use these distance metrics with </a:t>
            </a:r>
            <a:r>
              <a:rPr lang="en-US" dirty="0" err="1"/>
              <a:t>KMeans</a:t>
            </a:r>
            <a:r>
              <a:rPr lang="en-US" dirty="0"/>
              <a:t> clusters (because they require Euclidean distance to guarantee they converge). However, we can use it with the clustering algorithm we’re about to learn.</a:t>
            </a:r>
          </a:p>
        </p:txBody>
      </p:sp>
    </p:spTree>
    <p:extLst>
      <p:ext uri="{BB962C8B-B14F-4D97-AF65-F5344CB8AC3E}">
        <p14:creationId xmlns:p14="http://schemas.microsoft.com/office/powerpoint/2010/main" val="3171863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722544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104A-2975-B9FF-96B7-29237B21F4B7}"/>
              </a:ext>
            </a:extLst>
          </p:cNvPr>
          <p:cNvSpPr>
            <a:spLocks noGrp="1"/>
          </p:cNvSpPr>
          <p:nvPr>
            <p:ph type="title"/>
          </p:nvPr>
        </p:nvSpPr>
        <p:spPr/>
        <p:txBody>
          <a:bodyPr/>
          <a:lstStyle/>
          <a:p>
            <a:r>
              <a:rPr lang="en-US" dirty="0"/>
              <a:t>Nearest neighbor classification/regression</a:t>
            </a:r>
          </a:p>
        </p:txBody>
      </p:sp>
      <p:sp>
        <p:nvSpPr>
          <p:cNvPr id="3" name="Content Placeholder 2">
            <a:extLst>
              <a:ext uri="{FF2B5EF4-FFF2-40B4-BE49-F238E27FC236}">
                <a16:creationId xmlns:a16="http://schemas.microsoft.com/office/drawing/2014/main" id="{3FCAF17C-857B-3220-4E0A-9E462C01132E}"/>
              </a:ext>
            </a:extLst>
          </p:cNvPr>
          <p:cNvSpPr>
            <a:spLocks noGrp="1"/>
          </p:cNvSpPr>
          <p:nvPr>
            <p:ph idx="1"/>
          </p:nvPr>
        </p:nvSpPr>
        <p:spPr/>
        <p:txBody>
          <a:bodyPr/>
          <a:lstStyle/>
          <a:p>
            <a:r>
              <a:rPr lang="en-US" dirty="0"/>
              <a:t>Now that we understand how distances can work, let’s very briefly learn a new supervised algorithm. </a:t>
            </a:r>
          </a:p>
          <a:p>
            <a:r>
              <a:rPr lang="en-US" dirty="0"/>
              <a:t>It’s so fast it will only take a couple of slides.</a:t>
            </a:r>
          </a:p>
          <a:p>
            <a:r>
              <a:rPr lang="en-US" dirty="0"/>
              <a:t>It’s called “nearest neighbor” </a:t>
            </a:r>
          </a:p>
          <a:p>
            <a:r>
              <a:rPr lang="en-US" dirty="0"/>
              <a:t>It works like this: classify a point as the same class as its nearest neighbor. </a:t>
            </a:r>
          </a:p>
          <a:p>
            <a:r>
              <a:rPr lang="en-US" dirty="0"/>
              <a:t>If doing regression: the predicted value of an unknown point is the same as the value of it’s nearest neighbor.</a:t>
            </a:r>
          </a:p>
          <a:p>
            <a:endParaRPr lang="en-US" dirty="0"/>
          </a:p>
        </p:txBody>
      </p:sp>
    </p:spTree>
    <p:extLst>
      <p:ext uri="{BB962C8B-B14F-4D97-AF65-F5344CB8AC3E}">
        <p14:creationId xmlns:p14="http://schemas.microsoft.com/office/powerpoint/2010/main" val="363629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643A-5B28-B749-AD4C-3F848543D3E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816A671-1D37-9338-F1C4-11B1E867152C}"/>
              </a:ext>
            </a:extLst>
          </p:cNvPr>
          <p:cNvSpPr>
            <a:spLocks noGrp="1"/>
          </p:cNvSpPr>
          <p:nvPr>
            <p:ph idx="1"/>
          </p:nvPr>
        </p:nvSpPr>
        <p:spPr>
          <a:xfrm>
            <a:off x="838200" y="1825625"/>
            <a:ext cx="10515600" cy="4667250"/>
          </a:xfrm>
        </p:spPr>
        <p:txBody>
          <a:bodyPr>
            <a:normAutofit/>
          </a:bodyPr>
          <a:lstStyle/>
          <a:p>
            <a:r>
              <a:rPr lang="en-US" dirty="0"/>
              <a:t>Suppose our dataset looks like this:</a:t>
            </a:r>
          </a:p>
          <a:p>
            <a:endParaRPr lang="en-US" dirty="0"/>
          </a:p>
          <a:p>
            <a:endParaRPr lang="en-US" dirty="0"/>
          </a:p>
          <a:p>
            <a:endParaRPr lang="en-US" dirty="0"/>
          </a:p>
          <a:p>
            <a:endParaRPr lang="en-US" dirty="0"/>
          </a:p>
          <a:p>
            <a:r>
              <a:rPr lang="en-US" dirty="0"/>
              <a:t>Suppose we want to predict the value of a house with 9 rooms, 2300 square feet, and overall quality of 10.</a:t>
            </a:r>
          </a:p>
          <a:p>
            <a:r>
              <a:rPr lang="en-US" dirty="0"/>
              <a:t>It’s closest to the top row, so we say “$500,000”</a:t>
            </a:r>
          </a:p>
          <a:p>
            <a:r>
              <a:rPr lang="en-US" dirty="0"/>
              <a:t>Not very smart, but it’s simple and a good guess.</a:t>
            </a:r>
          </a:p>
          <a:p>
            <a:endParaRPr lang="en-US" dirty="0"/>
          </a:p>
        </p:txBody>
      </p:sp>
      <p:graphicFrame>
        <p:nvGraphicFramePr>
          <p:cNvPr id="4" name="Table 4">
            <a:extLst>
              <a:ext uri="{FF2B5EF4-FFF2-40B4-BE49-F238E27FC236}">
                <a16:creationId xmlns:a16="http://schemas.microsoft.com/office/drawing/2014/main" id="{96960329-0B85-D969-DD16-8BBDED119745}"/>
              </a:ext>
            </a:extLst>
          </p:cNvPr>
          <p:cNvGraphicFramePr>
            <a:graphicFrameLocks noGrp="1"/>
          </p:cNvGraphicFramePr>
          <p:nvPr>
            <p:extLst>
              <p:ext uri="{D42A27DB-BD31-4B8C-83A1-F6EECF244321}">
                <p14:modId xmlns:p14="http://schemas.microsoft.com/office/powerpoint/2010/main" val="4079204288"/>
              </p:ext>
            </p:extLst>
          </p:nvPr>
        </p:nvGraphicFramePr>
        <p:xfrm>
          <a:off x="2032000" y="2316237"/>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05873168"/>
                    </a:ext>
                  </a:extLst>
                </a:gridCol>
                <a:gridCol w="2032000">
                  <a:extLst>
                    <a:ext uri="{9D8B030D-6E8A-4147-A177-3AD203B41FA5}">
                      <a16:colId xmlns:a16="http://schemas.microsoft.com/office/drawing/2014/main" val="1366818394"/>
                    </a:ext>
                  </a:extLst>
                </a:gridCol>
                <a:gridCol w="2032000">
                  <a:extLst>
                    <a:ext uri="{9D8B030D-6E8A-4147-A177-3AD203B41FA5}">
                      <a16:colId xmlns:a16="http://schemas.microsoft.com/office/drawing/2014/main" val="1256998659"/>
                    </a:ext>
                  </a:extLst>
                </a:gridCol>
                <a:gridCol w="2032000">
                  <a:extLst>
                    <a:ext uri="{9D8B030D-6E8A-4147-A177-3AD203B41FA5}">
                      <a16:colId xmlns:a16="http://schemas.microsoft.com/office/drawing/2014/main" val="978858002"/>
                    </a:ext>
                  </a:extLst>
                </a:gridCol>
              </a:tblGrid>
              <a:tr h="370840">
                <a:tc>
                  <a:txBody>
                    <a:bodyPr/>
                    <a:lstStyle/>
                    <a:p>
                      <a:r>
                        <a:rPr lang="en-US" dirty="0"/>
                        <a:t># Rooms</a:t>
                      </a:r>
                    </a:p>
                  </a:txBody>
                  <a:tcPr/>
                </a:tc>
                <a:tc>
                  <a:txBody>
                    <a:bodyPr/>
                    <a:lstStyle/>
                    <a:p>
                      <a:r>
                        <a:rPr lang="en-US" dirty="0"/>
                        <a:t>Square Footage</a:t>
                      </a:r>
                    </a:p>
                  </a:txBody>
                  <a:tcPr/>
                </a:tc>
                <a:tc>
                  <a:txBody>
                    <a:bodyPr/>
                    <a:lstStyle/>
                    <a:p>
                      <a:r>
                        <a:rPr lang="en-US" dirty="0"/>
                        <a:t>Overall Qual.</a:t>
                      </a:r>
                    </a:p>
                  </a:txBody>
                  <a:tcPr/>
                </a:tc>
                <a:tc>
                  <a:txBody>
                    <a:bodyPr/>
                    <a:lstStyle/>
                    <a:p>
                      <a:r>
                        <a:rPr lang="en-US" dirty="0"/>
                        <a:t>Price</a:t>
                      </a:r>
                    </a:p>
                  </a:txBody>
                  <a:tcPr/>
                </a:tc>
                <a:extLst>
                  <a:ext uri="{0D108BD9-81ED-4DB2-BD59-A6C34878D82A}">
                    <a16:rowId xmlns:a16="http://schemas.microsoft.com/office/drawing/2014/main" val="2756444358"/>
                  </a:ext>
                </a:extLst>
              </a:tr>
              <a:tr h="370840">
                <a:tc>
                  <a:txBody>
                    <a:bodyPr/>
                    <a:lstStyle/>
                    <a:p>
                      <a:r>
                        <a:rPr lang="en-US" dirty="0"/>
                        <a:t>10</a:t>
                      </a:r>
                    </a:p>
                  </a:txBody>
                  <a:tcPr/>
                </a:tc>
                <a:tc>
                  <a:txBody>
                    <a:bodyPr/>
                    <a:lstStyle/>
                    <a:p>
                      <a:r>
                        <a:rPr lang="en-US" dirty="0"/>
                        <a:t>2200</a:t>
                      </a:r>
                    </a:p>
                  </a:txBody>
                  <a:tcPr/>
                </a:tc>
                <a:tc>
                  <a:txBody>
                    <a:bodyPr/>
                    <a:lstStyle/>
                    <a:p>
                      <a:r>
                        <a:rPr lang="en-US" dirty="0"/>
                        <a:t>10</a:t>
                      </a:r>
                    </a:p>
                  </a:txBody>
                  <a:tcPr/>
                </a:tc>
                <a:tc>
                  <a:txBody>
                    <a:bodyPr/>
                    <a:lstStyle/>
                    <a:p>
                      <a:r>
                        <a:rPr lang="en-US" dirty="0"/>
                        <a:t>$500,000</a:t>
                      </a:r>
                    </a:p>
                  </a:txBody>
                  <a:tcPr/>
                </a:tc>
                <a:extLst>
                  <a:ext uri="{0D108BD9-81ED-4DB2-BD59-A6C34878D82A}">
                    <a16:rowId xmlns:a16="http://schemas.microsoft.com/office/drawing/2014/main" val="3000346526"/>
                  </a:ext>
                </a:extLst>
              </a:tr>
              <a:tr h="370840">
                <a:tc>
                  <a:txBody>
                    <a:bodyPr/>
                    <a:lstStyle/>
                    <a:p>
                      <a:r>
                        <a:rPr lang="en-US" dirty="0"/>
                        <a:t>5</a:t>
                      </a:r>
                    </a:p>
                  </a:txBody>
                  <a:tcPr/>
                </a:tc>
                <a:tc>
                  <a:txBody>
                    <a:bodyPr/>
                    <a:lstStyle/>
                    <a:p>
                      <a:r>
                        <a:rPr lang="en-US" dirty="0"/>
                        <a:t>1100</a:t>
                      </a:r>
                    </a:p>
                  </a:txBody>
                  <a:tcPr/>
                </a:tc>
                <a:tc>
                  <a:txBody>
                    <a:bodyPr/>
                    <a:lstStyle/>
                    <a:p>
                      <a:r>
                        <a:rPr lang="en-US" dirty="0"/>
                        <a:t>8</a:t>
                      </a:r>
                    </a:p>
                  </a:txBody>
                  <a:tcPr/>
                </a:tc>
                <a:tc>
                  <a:txBody>
                    <a:bodyPr/>
                    <a:lstStyle/>
                    <a:p>
                      <a:r>
                        <a:rPr lang="en-US" dirty="0"/>
                        <a:t>$200,000</a:t>
                      </a:r>
                    </a:p>
                  </a:txBody>
                  <a:tcPr/>
                </a:tc>
                <a:extLst>
                  <a:ext uri="{0D108BD9-81ED-4DB2-BD59-A6C34878D82A}">
                    <a16:rowId xmlns:a16="http://schemas.microsoft.com/office/drawing/2014/main" val="620580001"/>
                  </a:ext>
                </a:extLst>
              </a:tr>
              <a:tr h="370840">
                <a:tc>
                  <a:txBody>
                    <a:bodyPr/>
                    <a:lstStyle/>
                    <a:p>
                      <a:r>
                        <a:rPr lang="en-US" dirty="0"/>
                        <a:t>7</a:t>
                      </a:r>
                    </a:p>
                  </a:txBody>
                  <a:tcPr/>
                </a:tc>
                <a:tc>
                  <a:txBody>
                    <a:bodyPr/>
                    <a:lstStyle/>
                    <a:p>
                      <a:r>
                        <a:rPr lang="en-US" dirty="0"/>
                        <a:t>1500</a:t>
                      </a:r>
                    </a:p>
                  </a:txBody>
                  <a:tcPr/>
                </a:tc>
                <a:tc>
                  <a:txBody>
                    <a:bodyPr/>
                    <a:lstStyle/>
                    <a:p>
                      <a:r>
                        <a:rPr lang="en-US" dirty="0"/>
                        <a:t>9</a:t>
                      </a:r>
                    </a:p>
                  </a:txBody>
                  <a:tcPr/>
                </a:tc>
                <a:tc>
                  <a:txBody>
                    <a:bodyPr/>
                    <a:lstStyle/>
                    <a:p>
                      <a:r>
                        <a:rPr lang="en-US" dirty="0"/>
                        <a:t>$350,000</a:t>
                      </a:r>
                    </a:p>
                  </a:txBody>
                  <a:tcPr/>
                </a:tc>
                <a:extLst>
                  <a:ext uri="{0D108BD9-81ED-4DB2-BD59-A6C34878D82A}">
                    <a16:rowId xmlns:a16="http://schemas.microsoft.com/office/drawing/2014/main" val="1438076865"/>
                  </a:ext>
                </a:extLst>
              </a:tr>
            </a:tbl>
          </a:graphicData>
        </a:graphic>
      </p:graphicFrame>
    </p:spTree>
    <p:extLst>
      <p:ext uri="{BB962C8B-B14F-4D97-AF65-F5344CB8AC3E}">
        <p14:creationId xmlns:p14="http://schemas.microsoft.com/office/powerpoint/2010/main" val="27381560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6648-82AF-C884-3E6E-072DFE669FF9}"/>
              </a:ext>
            </a:extLst>
          </p:cNvPr>
          <p:cNvSpPr>
            <a:spLocks noGrp="1"/>
          </p:cNvSpPr>
          <p:nvPr>
            <p:ph type="title"/>
          </p:nvPr>
        </p:nvSpPr>
        <p:spPr/>
        <p:txBody>
          <a:bodyPr/>
          <a:lstStyle/>
          <a:p>
            <a:r>
              <a:rPr lang="en-US" dirty="0"/>
              <a:t>K-nearest neighbors</a:t>
            </a:r>
          </a:p>
        </p:txBody>
      </p:sp>
      <p:sp>
        <p:nvSpPr>
          <p:cNvPr id="3" name="Content Placeholder 2">
            <a:extLst>
              <a:ext uri="{FF2B5EF4-FFF2-40B4-BE49-F238E27FC236}">
                <a16:creationId xmlns:a16="http://schemas.microsoft.com/office/drawing/2014/main" id="{89B0B061-2BB1-DCF8-6AD9-A680D6EC0EEC}"/>
              </a:ext>
            </a:extLst>
          </p:cNvPr>
          <p:cNvSpPr>
            <a:spLocks noGrp="1"/>
          </p:cNvSpPr>
          <p:nvPr>
            <p:ph idx="1"/>
          </p:nvPr>
        </p:nvSpPr>
        <p:spPr>
          <a:xfrm>
            <a:off x="838200" y="1825625"/>
            <a:ext cx="10515600" cy="4667250"/>
          </a:xfrm>
        </p:spPr>
        <p:txBody>
          <a:bodyPr>
            <a:normAutofit/>
          </a:bodyPr>
          <a:lstStyle/>
          <a:p>
            <a:r>
              <a:rPr lang="en-US" dirty="0"/>
              <a:t>We don’t have to look at only the closest neighbor.</a:t>
            </a:r>
          </a:p>
          <a:p>
            <a:r>
              <a:rPr lang="en-US" dirty="0"/>
              <a:t>We could look at the two closest neighbors, and average their prices together (weighted by distance, so the predicted price is closer to the closer neighbor’s). </a:t>
            </a:r>
          </a:p>
          <a:p>
            <a:r>
              <a:rPr lang="en-US" dirty="0"/>
              <a:t>If doing classification, we can use the different neighbors to get our probability prediction. </a:t>
            </a:r>
          </a:p>
          <a:p>
            <a:r>
              <a:rPr lang="en-US" dirty="0"/>
              <a:t>So if there are 5 neighbors of an unknown instance, and 3 of them are mammals, and 2 are birds, then we would predict “mammal: 60%”</a:t>
            </a:r>
          </a:p>
          <a:p>
            <a:r>
              <a:rPr lang="en-US" dirty="0"/>
              <a:t>In general, the number of neighbors is called “K”, so this algorithm is known as “K-nearest neighbors”</a:t>
            </a:r>
          </a:p>
        </p:txBody>
      </p:sp>
    </p:spTree>
    <p:extLst>
      <p:ext uri="{BB962C8B-B14F-4D97-AF65-F5344CB8AC3E}">
        <p14:creationId xmlns:p14="http://schemas.microsoft.com/office/powerpoint/2010/main" val="528131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31FE-20AE-934F-8E41-320711A509FB}"/>
              </a:ext>
            </a:extLst>
          </p:cNvPr>
          <p:cNvSpPr>
            <a:spLocks noGrp="1"/>
          </p:cNvSpPr>
          <p:nvPr>
            <p:ph type="title"/>
          </p:nvPr>
        </p:nvSpPr>
        <p:spPr/>
        <p:txBody>
          <a:bodyPr/>
          <a:lstStyle/>
          <a:p>
            <a:r>
              <a:rPr lang="en-US" dirty="0"/>
              <a:t>In Scikit</a:t>
            </a:r>
          </a:p>
        </p:txBody>
      </p:sp>
      <p:sp>
        <p:nvSpPr>
          <p:cNvPr id="3" name="Content Placeholder 2">
            <a:extLst>
              <a:ext uri="{FF2B5EF4-FFF2-40B4-BE49-F238E27FC236}">
                <a16:creationId xmlns:a16="http://schemas.microsoft.com/office/drawing/2014/main" id="{A8C7A1CA-E11F-7D1D-99F0-AC78D61C3B71}"/>
              </a:ext>
            </a:extLst>
          </p:cNvPr>
          <p:cNvSpPr>
            <a:spLocks noGrp="1"/>
          </p:cNvSpPr>
          <p:nvPr>
            <p:ph idx="1"/>
          </p:nvPr>
        </p:nvSpPr>
        <p:spPr>
          <a:xfrm>
            <a:off x="838200" y="1825624"/>
            <a:ext cx="10515600" cy="5032375"/>
          </a:xfrm>
        </p:spPr>
        <p:txBody>
          <a:bodyPr/>
          <a:lstStyle/>
          <a:p>
            <a:r>
              <a:rPr lang="en-US" dirty="0">
                <a:hlinkClick r:id="rId2"/>
              </a:rPr>
              <a:t>https://scikit-learn.org/stable/modules/generated/sklearn.neighbors.NearestNeighbors.html</a:t>
            </a:r>
            <a:endParaRPr lang="en-US" dirty="0"/>
          </a:p>
          <a:p>
            <a:r>
              <a:rPr lang="en-US" dirty="0"/>
              <a:t>regressor = </a:t>
            </a:r>
            <a:r>
              <a:rPr lang="en-US" dirty="0" err="1"/>
              <a:t>sklearn.neighbors.NearestNeighbors</a:t>
            </a:r>
            <a:r>
              <a:rPr lang="en-US" dirty="0"/>
              <a:t>( </a:t>
            </a:r>
            <a:r>
              <a:rPr lang="en-US" dirty="0" err="1"/>
              <a:t>n_neighbors</a:t>
            </a:r>
            <a:r>
              <a:rPr lang="en-US" dirty="0"/>
              <a:t> = 5 )</a:t>
            </a:r>
          </a:p>
          <a:p>
            <a:r>
              <a:rPr lang="en-US" dirty="0"/>
              <a:t>There is a “radius” parameter for excluding neighbors that are too far away. </a:t>
            </a:r>
          </a:p>
          <a:p>
            <a:r>
              <a:rPr lang="en-US" dirty="0"/>
              <a:t>You can change the metric function with “metric”. By default, it’s “</a:t>
            </a:r>
            <a:r>
              <a:rPr lang="en-US" dirty="0" err="1"/>
              <a:t>minkowsky</a:t>
            </a:r>
            <a:r>
              <a:rPr lang="en-US" dirty="0"/>
              <a:t>” with p = 2 which is the same as Euclidean. Change p = 1 for Manhattan. You can also pass your own function to use. </a:t>
            </a:r>
          </a:p>
          <a:p>
            <a:r>
              <a:rPr lang="en-US" dirty="0"/>
              <a:t>If you want to classify, use </a:t>
            </a:r>
            <a:r>
              <a:rPr lang="en-US" dirty="0" err="1"/>
              <a:t>KNeighborsClassifier</a:t>
            </a:r>
            <a:r>
              <a:rPr lang="en-US"/>
              <a:t> instead. </a:t>
            </a:r>
            <a:endParaRPr lang="en-US" dirty="0"/>
          </a:p>
        </p:txBody>
      </p:sp>
    </p:spTree>
    <p:extLst>
      <p:ext uri="{BB962C8B-B14F-4D97-AF65-F5344CB8AC3E}">
        <p14:creationId xmlns:p14="http://schemas.microsoft.com/office/powerpoint/2010/main" val="1984194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24236529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5F2-1F78-C30B-02AE-0AEB12291B3E}"/>
              </a:ext>
            </a:extLst>
          </p:cNvPr>
          <p:cNvSpPr>
            <a:spLocks noGrp="1"/>
          </p:cNvSpPr>
          <p:nvPr>
            <p:ph type="title"/>
          </p:nvPr>
        </p:nvSpPr>
        <p:spPr/>
        <p:txBody>
          <a:bodyPr/>
          <a:lstStyle/>
          <a:p>
            <a:r>
              <a:rPr lang="en-US" dirty="0"/>
              <a:t>A new clustering algorithm</a:t>
            </a:r>
          </a:p>
        </p:txBody>
      </p:sp>
      <p:sp>
        <p:nvSpPr>
          <p:cNvPr id="3" name="Content Placeholder 2">
            <a:extLst>
              <a:ext uri="{FF2B5EF4-FFF2-40B4-BE49-F238E27FC236}">
                <a16:creationId xmlns:a16="http://schemas.microsoft.com/office/drawing/2014/main" id="{37276D56-C752-41D5-3665-9379EC562394}"/>
              </a:ext>
            </a:extLst>
          </p:cNvPr>
          <p:cNvSpPr>
            <a:spLocks noGrp="1"/>
          </p:cNvSpPr>
          <p:nvPr>
            <p:ph idx="1"/>
          </p:nvPr>
        </p:nvSpPr>
        <p:spPr>
          <a:xfrm>
            <a:off x="838200" y="1825624"/>
            <a:ext cx="10515600" cy="5032375"/>
          </a:xfrm>
        </p:spPr>
        <p:txBody>
          <a:bodyPr/>
          <a:lstStyle/>
          <a:p>
            <a:r>
              <a:rPr lang="en-US" dirty="0"/>
              <a:t>Recall how many different clustering algorithms </a:t>
            </a:r>
            <a:r>
              <a:rPr lang="en-US" dirty="0" err="1"/>
              <a:t>sklearn</a:t>
            </a:r>
            <a:r>
              <a:rPr lang="en-US" dirty="0"/>
              <a:t> supports:</a:t>
            </a:r>
            <a:br>
              <a:rPr lang="en-US" dirty="0"/>
            </a:br>
            <a:r>
              <a:rPr lang="en-US" dirty="0">
                <a:hlinkClick r:id="rId2"/>
              </a:rPr>
              <a:t>https://scikit-learn.org/stable/modules/clustering.html</a:t>
            </a:r>
            <a:endParaRPr lang="en-US" dirty="0"/>
          </a:p>
          <a:p>
            <a:r>
              <a:rPr lang="en-US" dirty="0"/>
              <a:t>Each one has benefits and drawbacks [what about </a:t>
            </a:r>
            <a:r>
              <a:rPr lang="en-US" dirty="0" err="1"/>
              <a:t>kmeans</a:t>
            </a:r>
            <a:r>
              <a:rPr lang="en-US" dirty="0"/>
              <a:t>?]</a:t>
            </a:r>
          </a:p>
          <a:p>
            <a:r>
              <a:rPr lang="en-US" dirty="0"/>
              <a:t>The main benefits of </a:t>
            </a:r>
            <a:r>
              <a:rPr lang="en-US" dirty="0" err="1"/>
              <a:t>KMeans</a:t>
            </a:r>
            <a:r>
              <a:rPr lang="en-US" dirty="0"/>
              <a:t> are that it is fast and it works well when clusters are evenly sized and uniformly distributed.</a:t>
            </a:r>
          </a:p>
          <a:p>
            <a:r>
              <a:rPr lang="en-US" dirty="0"/>
              <a:t>But what if clusters can have wild shapes, like the crescent moons example?</a:t>
            </a:r>
          </a:p>
          <a:p>
            <a:r>
              <a:rPr lang="en-US" dirty="0" err="1"/>
              <a:t>KMeans</a:t>
            </a:r>
            <a:r>
              <a:rPr lang="en-US" dirty="0"/>
              <a:t> doesn’t work at all, here. </a:t>
            </a:r>
          </a:p>
          <a:p>
            <a:r>
              <a:rPr lang="en-US" dirty="0"/>
              <a:t>It also doesn’t support alternative distance metrics.</a:t>
            </a:r>
          </a:p>
          <a:p>
            <a:r>
              <a:rPr lang="en-US" dirty="0"/>
              <a:t>It also forces us to choose the number of clusters in advance</a:t>
            </a:r>
          </a:p>
        </p:txBody>
      </p:sp>
    </p:spTree>
    <p:extLst>
      <p:ext uri="{BB962C8B-B14F-4D97-AF65-F5344CB8AC3E}">
        <p14:creationId xmlns:p14="http://schemas.microsoft.com/office/powerpoint/2010/main" val="13182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F7EE-45E7-F546-D7A9-DCDB585E31FB}"/>
              </a:ext>
            </a:extLst>
          </p:cNvPr>
          <p:cNvSpPr>
            <a:spLocks noGrp="1"/>
          </p:cNvSpPr>
          <p:nvPr>
            <p:ph type="title"/>
          </p:nvPr>
        </p:nvSpPr>
        <p:spPr/>
        <p:txBody>
          <a:bodyPr/>
          <a:lstStyle/>
          <a:p>
            <a:r>
              <a:rPr lang="en-US" dirty="0"/>
              <a:t>Agglomerative clustering</a:t>
            </a:r>
          </a:p>
        </p:txBody>
      </p:sp>
      <p:sp>
        <p:nvSpPr>
          <p:cNvPr id="3" name="Content Placeholder 2">
            <a:extLst>
              <a:ext uri="{FF2B5EF4-FFF2-40B4-BE49-F238E27FC236}">
                <a16:creationId xmlns:a16="http://schemas.microsoft.com/office/drawing/2014/main" id="{0A3890E8-E779-F07A-7F17-22D9FE1152DE}"/>
              </a:ext>
            </a:extLst>
          </p:cNvPr>
          <p:cNvSpPr>
            <a:spLocks noGrp="1"/>
          </p:cNvSpPr>
          <p:nvPr>
            <p:ph idx="1"/>
          </p:nvPr>
        </p:nvSpPr>
        <p:spPr/>
        <p:txBody>
          <a:bodyPr/>
          <a:lstStyle/>
          <a:p>
            <a:r>
              <a:rPr lang="en-US" dirty="0"/>
              <a:t>The idea behind agglomerative clustering is that we “agglomerate” (i.e., combine) different clusters until the remaining clusters are too far apart. </a:t>
            </a:r>
          </a:p>
          <a:p>
            <a:r>
              <a:rPr lang="en-US" dirty="0"/>
              <a:t>Here’s the basic algorithm:</a:t>
            </a:r>
          </a:p>
          <a:p>
            <a:pPr marL="914400" lvl="1" indent="-457200">
              <a:buFont typeface="+mj-lt"/>
              <a:buAutoNum type="arabicPeriod"/>
            </a:pPr>
            <a:r>
              <a:rPr lang="en-US" dirty="0"/>
              <a:t>Every point starts out within its own cluster</a:t>
            </a:r>
          </a:p>
          <a:p>
            <a:pPr marL="914400" lvl="1" indent="-457200">
              <a:buFont typeface="+mj-lt"/>
              <a:buAutoNum type="arabicPeriod"/>
            </a:pPr>
            <a:r>
              <a:rPr lang="en-US" dirty="0"/>
              <a:t>We combine the two closest clusters into a single cluster. </a:t>
            </a:r>
            <a:br>
              <a:rPr lang="en-US" dirty="0"/>
            </a:br>
            <a:r>
              <a:rPr lang="en-US" dirty="0"/>
              <a:t>(this is called “agglomeration”)</a:t>
            </a:r>
          </a:p>
          <a:p>
            <a:pPr marL="914400" lvl="1" indent="-457200">
              <a:buFont typeface="+mj-lt"/>
              <a:buAutoNum type="arabicPeriod"/>
            </a:pPr>
            <a:r>
              <a:rPr lang="en-US" dirty="0"/>
              <a:t>Go back to step 2 until all clusters are farther apart than a pre-decided distance threshold. </a:t>
            </a:r>
          </a:p>
        </p:txBody>
      </p:sp>
    </p:spTree>
    <p:extLst>
      <p:ext uri="{BB962C8B-B14F-4D97-AF65-F5344CB8AC3E}">
        <p14:creationId xmlns:p14="http://schemas.microsoft.com/office/powerpoint/2010/main" val="292595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F954-0262-2D6A-0B3E-B52BFBCDB443}"/>
              </a:ext>
            </a:extLst>
          </p:cNvPr>
          <p:cNvSpPr>
            <a:spLocks noGrp="1"/>
          </p:cNvSpPr>
          <p:nvPr>
            <p:ph type="title"/>
          </p:nvPr>
        </p:nvSpPr>
        <p:spPr/>
        <p:txBody>
          <a:bodyPr/>
          <a:lstStyle/>
          <a:p>
            <a:r>
              <a:rPr lang="en-US" dirty="0"/>
              <a:t>The quiz answers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9E06F8-A227-7F4E-12ED-E9D0C5BE693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2−1</m:t>
                        </m:r>
                      </m:den>
                    </m:f>
                    <m:r>
                      <a:rPr lang="en-US" b="0" i="1" smtClean="0">
                        <a:latin typeface="Cambria Math" panose="02040503050406030204" pitchFamily="18" charset="0"/>
                      </a:rPr>
                      <m:t>∗</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10, 0, 0</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5, 0, 0</m:t>
                            </m:r>
                          </m:e>
                        </m:d>
                      </m:e>
                    </m:d>
                    <m:r>
                      <a:rPr lang="en-US" b="0" i="1" smtClean="0">
                        <a:latin typeface="Cambria Math" panose="02040503050406030204" pitchFamily="18" charset="0"/>
                      </a:rPr>
                      <m:t>=5</m:t>
                    </m:r>
                  </m:oMath>
                </a14:m>
                <a:endParaRPr lang="en-US" b="0" dirty="0"/>
              </a:p>
              <a:p>
                <a14:m>
                  <m:oMath xmlns:m="http://schemas.openxmlformats.org/officeDocument/2006/math">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10, 0, 0</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0, 0, 10</m:t>
                            </m:r>
                          </m:e>
                        </m:d>
                      </m:e>
                    </m:d>
                    <m:r>
                      <a:rPr lang="en-US" b="0" i="1" smtClean="0">
                        <a:latin typeface="Cambria Math" panose="02040503050406030204" pitchFamily="18" charset="0"/>
                      </a:rPr>
                      <m:t>+</m:t>
                    </m:r>
                    <m:r>
                      <a:rPr lang="en-US" b="0" i="1" smtClean="0">
                        <a:latin typeface="Cambria Math" panose="02040503050406030204" pitchFamily="18" charset="0"/>
                      </a:rPr>
                      <m:t>𝑑</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10, 0, 0</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0, 0, 20</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e>
                        </m:d>
                        <m:r>
                          <a:rPr lang="en-US" b="0" i="1" smtClean="0">
                            <a:latin typeface="Cambria Math" panose="02040503050406030204" pitchFamily="18" charset="0"/>
                          </a:rPr>
                          <m:t>+</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r>
                              <a:rPr lang="en-US" b="0" i="1" smtClean="0">
                                <a:latin typeface="Cambria Math" panose="02040503050406030204" pitchFamily="18" charset="0"/>
                              </a:rPr>
                              <m:t>200</m:t>
                            </m:r>
                          </m:e>
                        </m:d>
                        <m:r>
                          <a:rPr lang="en-US" b="0" i="1" smtClean="0">
                            <a:latin typeface="Cambria Math" panose="02040503050406030204" pitchFamily="18" charset="0"/>
                          </a:rPr>
                          <m:t>+</m:t>
                        </m:r>
                        <m:r>
                          <a:rPr lang="en-US" b="0" i="1" smtClean="0">
                            <a:latin typeface="Cambria Math" panose="02040503050406030204" pitchFamily="18" charset="0"/>
                          </a:rPr>
                          <m:t>𝑠𝑞𝑟𝑡</m:t>
                        </m:r>
                        <m:d>
                          <m:dPr>
                            <m:ctrlPr>
                              <a:rPr lang="en-US" b="0" i="1" smtClean="0">
                                <a:latin typeface="Cambria Math" panose="02040503050406030204" pitchFamily="18" charset="0"/>
                              </a:rPr>
                            </m:ctrlPr>
                          </m:dPr>
                          <m:e>
                            <m:r>
                              <a:rPr lang="en-US" b="0" i="1" smtClean="0">
                                <a:latin typeface="Cambria Math" panose="02040503050406030204" pitchFamily="18" charset="0"/>
                              </a:rPr>
                              <m:t>500</m:t>
                            </m:r>
                          </m:e>
                        </m:d>
                      </m:e>
                    </m:d>
                    <m:r>
                      <a:rPr lang="en-US" b="0" i="1" smtClean="0">
                        <a:latin typeface="Cambria Math" panose="02040503050406030204" pitchFamily="18" charset="0"/>
                        <a:ea typeface="Cambria Math" panose="02040503050406030204" pitchFamily="18" charset="0"/>
                      </a:rPr>
                      <m:t>≈18.25</m:t>
                    </m:r>
                  </m:oMath>
                </a14:m>
                <a:endParaRPr lang="en-US" b="0" dirty="0">
                  <a:ea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num>
                      <m:den>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18.25−5</m:t>
                        </m:r>
                      </m:num>
                      <m:den>
                        <m:r>
                          <a:rPr lang="en-US" b="0" i="1" smtClean="0">
                            <a:latin typeface="Cambria Math" panose="02040503050406030204" pitchFamily="18" charset="0"/>
                          </a:rPr>
                          <m:t>18.25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13.25</m:t>
                        </m:r>
                      </m:num>
                      <m:den>
                        <m:r>
                          <a:rPr lang="en-US" b="0" i="1" smtClean="0">
                            <a:latin typeface="Cambria Math" panose="02040503050406030204" pitchFamily="18" charset="0"/>
                          </a:rPr>
                          <m:t>18.25</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.726</m:t>
                    </m:r>
                  </m:oMath>
                </a14:m>
                <a:endParaRPr lang="en-US" dirty="0"/>
              </a:p>
              <a:p>
                <a:r>
                  <a:rPr lang="en-US" dirty="0"/>
                  <a:t>[is this good or bad?]</a:t>
                </a:r>
              </a:p>
              <a:p>
                <a:r>
                  <a:rPr lang="en-US" dirty="0"/>
                  <a:t>[it’s good. The higher the silhouette, the better.]</a:t>
                </a:r>
              </a:p>
            </p:txBody>
          </p:sp>
        </mc:Choice>
        <mc:Fallback xmlns="">
          <p:sp>
            <p:nvSpPr>
              <p:cNvPr id="3" name="Content Placeholder 2">
                <a:extLst>
                  <a:ext uri="{FF2B5EF4-FFF2-40B4-BE49-F238E27FC236}">
                    <a16:creationId xmlns:a16="http://schemas.microsoft.com/office/drawing/2014/main" id="{F19E06F8-A227-7F4E-12ED-E9D0C5BE693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1068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6451-13F0-0DBC-C3AA-D55D86CA1F2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60964DC-F2C7-BD78-E27D-929B27DF5ECF}"/>
              </a:ext>
            </a:extLst>
          </p:cNvPr>
          <p:cNvSpPr>
            <a:spLocks noGrp="1"/>
          </p:cNvSpPr>
          <p:nvPr>
            <p:ph idx="1"/>
          </p:nvPr>
        </p:nvSpPr>
        <p:spPr>
          <a:xfrm>
            <a:off x="838200" y="1825624"/>
            <a:ext cx="10515600" cy="5032375"/>
          </a:xfrm>
        </p:spPr>
        <p:txBody>
          <a:bodyPr>
            <a:normAutofit/>
          </a:bodyPr>
          <a:lstStyle/>
          <a:p>
            <a:r>
              <a:rPr lang="en-US" dirty="0"/>
              <a:t>Consider this dataset:</a:t>
            </a:r>
          </a:p>
          <a:p>
            <a:endParaRPr lang="en-US" dirty="0"/>
          </a:p>
          <a:p>
            <a:endParaRPr lang="en-US" dirty="0"/>
          </a:p>
          <a:p>
            <a:endParaRPr lang="en-US" dirty="0"/>
          </a:p>
          <a:p>
            <a:endParaRPr lang="en-US" dirty="0"/>
          </a:p>
          <a:p>
            <a:endParaRPr lang="en-US" dirty="0"/>
          </a:p>
          <a:p>
            <a:endParaRPr lang="en-US" dirty="0"/>
          </a:p>
          <a:p>
            <a:r>
              <a:rPr lang="en-US" dirty="0"/>
              <a:t>Each instance starts off in its own cluster. We’ll make them all different colors.</a:t>
            </a:r>
          </a:p>
          <a:p>
            <a:r>
              <a:rPr lang="en-US" dirty="0"/>
              <a:t>We decide on a threshold. In this case, let it be this long: --- </a:t>
            </a:r>
          </a:p>
          <a:p>
            <a:endParaRPr lang="en-US" dirty="0"/>
          </a:p>
          <a:p>
            <a:endParaRPr lang="en-US" dirty="0"/>
          </a:p>
        </p:txBody>
      </p:sp>
      <p:sp>
        <p:nvSpPr>
          <p:cNvPr id="4" name="Oval 3">
            <a:extLst>
              <a:ext uri="{FF2B5EF4-FFF2-40B4-BE49-F238E27FC236}">
                <a16:creationId xmlns:a16="http://schemas.microsoft.com/office/drawing/2014/main" id="{8A35ED18-B34B-AA55-C442-5F6B4DF082DE}"/>
              </a:ext>
            </a:extLst>
          </p:cNvPr>
          <p:cNvSpPr/>
          <p:nvPr/>
        </p:nvSpPr>
        <p:spPr>
          <a:xfrm>
            <a:off x="5406040" y="2475186"/>
            <a:ext cx="157655" cy="1734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30FFF2B-9AB0-2C68-D812-7A76A67360EE}"/>
              </a:ext>
            </a:extLst>
          </p:cNvPr>
          <p:cNvSpPr/>
          <p:nvPr/>
        </p:nvSpPr>
        <p:spPr>
          <a:xfrm>
            <a:off x="5548492" y="2629435"/>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CB0C03-A95F-A06C-79F2-970B7A234546}"/>
              </a:ext>
            </a:extLst>
          </p:cNvPr>
          <p:cNvSpPr/>
          <p:nvPr/>
        </p:nvSpPr>
        <p:spPr>
          <a:xfrm>
            <a:off x="6324771" y="3199908"/>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2B36E9C-1D8D-7412-2EC0-5BE5F602393D}"/>
              </a:ext>
            </a:extLst>
          </p:cNvPr>
          <p:cNvSpPr/>
          <p:nvPr/>
        </p:nvSpPr>
        <p:spPr>
          <a:xfrm>
            <a:off x="7140498" y="3524688"/>
            <a:ext cx="157655" cy="173421"/>
          </a:xfrm>
          <a:prstGeom prst="ellipse">
            <a:avLst/>
          </a:prstGeom>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0576E0F-0223-D153-8935-74D8560DE23C}"/>
              </a:ext>
            </a:extLst>
          </p:cNvPr>
          <p:cNvSpPr/>
          <p:nvPr/>
        </p:nvSpPr>
        <p:spPr>
          <a:xfrm>
            <a:off x="7729327" y="3264434"/>
            <a:ext cx="157655" cy="173421"/>
          </a:xfrm>
          <a:prstGeom prst="ellipse">
            <a:avLst/>
          </a:prstGeom>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96E7F44-5559-06A5-A8F9-EFC60F2FB7C8}"/>
              </a:ext>
            </a:extLst>
          </p:cNvPr>
          <p:cNvSpPr/>
          <p:nvPr/>
        </p:nvSpPr>
        <p:spPr>
          <a:xfrm>
            <a:off x="7298153" y="3344541"/>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270E330-07B3-6BEC-0759-4E31E93094BA}"/>
              </a:ext>
            </a:extLst>
          </p:cNvPr>
          <p:cNvSpPr/>
          <p:nvPr/>
        </p:nvSpPr>
        <p:spPr>
          <a:xfrm>
            <a:off x="5964834" y="4113135"/>
            <a:ext cx="157655" cy="173421"/>
          </a:xfrm>
          <a:prstGeom prst="ellipse">
            <a:avLst/>
          </a:prstGeom>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EFEAE04-F15B-989C-B86E-6223981FA4D7}"/>
              </a:ext>
            </a:extLst>
          </p:cNvPr>
          <p:cNvSpPr/>
          <p:nvPr/>
        </p:nvSpPr>
        <p:spPr>
          <a:xfrm>
            <a:off x="5682984" y="3980203"/>
            <a:ext cx="157655" cy="173421"/>
          </a:xfrm>
          <a:prstGeom prst="ellipse">
            <a:avLst/>
          </a:prstGeom>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29B9F7F3-BF51-0433-DD58-12993518FA36}"/>
              </a:ext>
            </a:extLst>
          </p:cNvPr>
          <p:cNvCxnSpPr>
            <a:cxnSpLocks/>
          </p:cNvCxnSpPr>
          <p:nvPr/>
        </p:nvCxnSpPr>
        <p:spPr>
          <a:xfrm>
            <a:off x="4946826" y="4747611"/>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F14583A-0174-EDF4-3D58-1D332511A406}"/>
              </a:ext>
            </a:extLst>
          </p:cNvPr>
          <p:cNvCxnSpPr>
            <a:cxnSpLocks/>
          </p:cNvCxnSpPr>
          <p:nvPr/>
        </p:nvCxnSpPr>
        <p:spPr>
          <a:xfrm flipV="1">
            <a:off x="4946826" y="2364828"/>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5DEE5BE-074D-57CD-78E6-AA1573C8C3AE}"/>
              </a:ext>
            </a:extLst>
          </p:cNvPr>
          <p:cNvSpPr txBox="1"/>
          <p:nvPr/>
        </p:nvSpPr>
        <p:spPr>
          <a:xfrm>
            <a:off x="5863240" y="4813301"/>
            <a:ext cx="2023742" cy="369332"/>
          </a:xfrm>
          <a:prstGeom prst="rect">
            <a:avLst/>
          </a:prstGeom>
          <a:noFill/>
        </p:spPr>
        <p:txBody>
          <a:bodyPr wrap="square" rtlCol="0">
            <a:spAutoFit/>
          </a:bodyPr>
          <a:lstStyle/>
          <a:p>
            <a:r>
              <a:rPr lang="en-US" dirty="0"/>
              <a:t>Feature X</a:t>
            </a:r>
          </a:p>
        </p:txBody>
      </p:sp>
      <p:sp>
        <p:nvSpPr>
          <p:cNvPr id="22" name="TextBox 21">
            <a:extLst>
              <a:ext uri="{FF2B5EF4-FFF2-40B4-BE49-F238E27FC236}">
                <a16:creationId xmlns:a16="http://schemas.microsoft.com/office/drawing/2014/main" id="{2C7328D4-15F3-21B0-003F-A75588A6DAC7}"/>
              </a:ext>
            </a:extLst>
          </p:cNvPr>
          <p:cNvSpPr txBox="1"/>
          <p:nvPr/>
        </p:nvSpPr>
        <p:spPr>
          <a:xfrm>
            <a:off x="3839498" y="3378340"/>
            <a:ext cx="1183265" cy="374929"/>
          </a:xfrm>
          <a:prstGeom prst="rect">
            <a:avLst/>
          </a:prstGeom>
          <a:noFill/>
        </p:spPr>
        <p:txBody>
          <a:bodyPr wrap="square" rtlCol="0">
            <a:spAutoFit/>
          </a:bodyPr>
          <a:lstStyle/>
          <a:p>
            <a:r>
              <a:rPr lang="en-US" dirty="0"/>
              <a:t>Feature Y</a:t>
            </a:r>
          </a:p>
        </p:txBody>
      </p:sp>
    </p:spTree>
    <p:extLst>
      <p:ext uri="{BB962C8B-B14F-4D97-AF65-F5344CB8AC3E}">
        <p14:creationId xmlns:p14="http://schemas.microsoft.com/office/powerpoint/2010/main" val="2755066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4B8B-AAE5-25FE-8277-94C5F3E66CDC}"/>
              </a:ext>
            </a:extLst>
          </p:cNvPr>
          <p:cNvSpPr>
            <a:spLocks noGrp="1"/>
          </p:cNvSpPr>
          <p:nvPr>
            <p:ph type="title"/>
          </p:nvPr>
        </p:nvSpPr>
        <p:spPr/>
        <p:txBody>
          <a:bodyPr/>
          <a:lstStyle/>
          <a:p>
            <a:r>
              <a:rPr lang="en-US" dirty="0"/>
              <a:t>Step 1 and 2</a:t>
            </a:r>
          </a:p>
        </p:txBody>
      </p:sp>
      <p:sp>
        <p:nvSpPr>
          <p:cNvPr id="3" name="Content Placeholder 2">
            <a:extLst>
              <a:ext uri="{FF2B5EF4-FFF2-40B4-BE49-F238E27FC236}">
                <a16:creationId xmlns:a16="http://schemas.microsoft.com/office/drawing/2014/main" id="{0813E2A3-5D0E-AD89-7D04-3277D632DBF4}"/>
              </a:ext>
            </a:extLst>
          </p:cNvPr>
          <p:cNvSpPr>
            <a:spLocks noGrp="1"/>
          </p:cNvSpPr>
          <p:nvPr>
            <p:ph idx="1"/>
          </p:nvPr>
        </p:nvSpPr>
        <p:spPr>
          <a:xfrm>
            <a:off x="838200" y="1825625"/>
            <a:ext cx="4209313" cy="4351338"/>
          </a:xfrm>
        </p:spPr>
        <p:txBody>
          <a:bodyPr/>
          <a:lstStyle/>
          <a:p>
            <a:pPr marL="514350" indent="-514350">
              <a:buFont typeface="+mj-lt"/>
              <a:buAutoNum type="arabicPeriod"/>
            </a:pPr>
            <a:r>
              <a:rPr lang="en-US" dirty="0"/>
              <a:t>We combine the closest clusters. Those are in the top left corner:</a:t>
            </a:r>
          </a:p>
          <a:p>
            <a:pPr marL="514350" indent="-514350">
              <a:buFont typeface="+mj-lt"/>
              <a:buAutoNum type="arabicPeriod"/>
            </a:pPr>
            <a:r>
              <a:rPr lang="en-US" dirty="0"/>
              <a:t>Then we combine the two close clusters on the right side</a:t>
            </a:r>
          </a:p>
        </p:txBody>
      </p:sp>
      <p:sp>
        <p:nvSpPr>
          <p:cNvPr id="4" name="Oval 3">
            <a:extLst>
              <a:ext uri="{FF2B5EF4-FFF2-40B4-BE49-F238E27FC236}">
                <a16:creationId xmlns:a16="http://schemas.microsoft.com/office/drawing/2014/main" id="{B7735727-5B64-9F12-6BDC-0A8E00CDFDEC}"/>
              </a:ext>
            </a:extLst>
          </p:cNvPr>
          <p:cNvSpPr/>
          <p:nvPr/>
        </p:nvSpPr>
        <p:spPr>
          <a:xfrm>
            <a:off x="8381468" y="721553"/>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4BBDEC6-070F-644B-EEBD-19A3595BF355}"/>
              </a:ext>
            </a:extLst>
          </p:cNvPr>
          <p:cNvSpPr/>
          <p:nvPr/>
        </p:nvSpPr>
        <p:spPr>
          <a:xfrm>
            <a:off x="8523920" y="875802"/>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A1D93-C486-4ABC-6B7B-5B36ED53299A}"/>
              </a:ext>
            </a:extLst>
          </p:cNvPr>
          <p:cNvSpPr/>
          <p:nvPr/>
        </p:nvSpPr>
        <p:spPr>
          <a:xfrm>
            <a:off x="9300199" y="1446275"/>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9148B79-EE46-1AA5-3586-ACF18406D258}"/>
              </a:ext>
            </a:extLst>
          </p:cNvPr>
          <p:cNvSpPr/>
          <p:nvPr/>
        </p:nvSpPr>
        <p:spPr>
          <a:xfrm>
            <a:off x="10115926" y="1771055"/>
            <a:ext cx="157655" cy="173421"/>
          </a:xfrm>
          <a:prstGeom prst="ellipse">
            <a:avLst/>
          </a:prstGeom>
          <a:solidFill>
            <a:srgbClr val="00B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9900792-4775-9068-BE68-66A8A2B59797}"/>
              </a:ext>
            </a:extLst>
          </p:cNvPr>
          <p:cNvSpPr/>
          <p:nvPr/>
        </p:nvSpPr>
        <p:spPr>
          <a:xfrm>
            <a:off x="10704755" y="1510801"/>
            <a:ext cx="157655" cy="173421"/>
          </a:xfrm>
          <a:prstGeom prst="ellipse">
            <a:avLst/>
          </a:prstGeom>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E18347-06D0-A10F-D296-1A6381687582}"/>
              </a:ext>
            </a:extLst>
          </p:cNvPr>
          <p:cNvSpPr/>
          <p:nvPr/>
        </p:nvSpPr>
        <p:spPr>
          <a:xfrm>
            <a:off x="10273581" y="1590908"/>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1B147CC-6E82-B594-FB57-E4A5BB2DEDDC}"/>
              </a:ext>
            </a:extLst>
          </p:cNvPr>
          <p:cNvSpPr/>
          <p:nvPr/>
        </p:nvSpPr>
        <p:spPr>
          <a:xfrm>
            <a:off x="8940262" y="2359502"/>
            <a:ext cx="157655" cy="173421"/>
          </a:xfrm>
          <a:prstGeom prst="ellipse">
            <a:avLst/>
          </a:prstGeom>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6966AF2-B57F-B135-1033-35494D89125B}"/>
              </a:ext>
            </a:extLst>
          </p:cNvPr>
          <p:cNvSpPr/>
          <p:nvPr/>
        </p:nvSpPr>
        <p:spPr>
          <a:xfrm>
            <a:off x="8658412" y="2226570"/>
            <a:ext cx="157655" cy="173421"/>
          </a:xfrm>
          <a:prstGeom prst="ellipse">
            <a:avLst/>
          </a:prstGeom>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C74B25E-C0B8-94CD-9D07-BB5A7EAFFF97}"/>
              </a:ext>
            </a:extLst>
          </p:cNvPr>
          <p:cNvCxnSpPr>
            <a:cxnSpLocks/>
          </p:cNvCxnSpPr>
          <p:nvPr/>
        </p:nvCxnSpPr>
        <p:spPr>
          <a:xfrm>
            <a:off x="7922254" y="2993978"/>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B86FE53-D933-B0F7-EC53-0F7CFBC6560C}"/>
              </a:ext>
            </a:extLst>
          </p:cNvPr>
          <p:cNvCxnSpPr>
            <a:cxnSpLocks/>
          </p:cNvCxnSpPr>
          <p:nvPr/>
        </p:nvCxnSpPr>
        <p:spPr>
          <a:xfrm flipV="1">
            <a:off x="7922254" y="611195"/>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3B1313F-3057-9384-AD41-DCDAD41E3FE9}"/>
              </a:ext>
            </a:extLst>
          </p:cNvPr>
          <p:cNvSpPr txBox="1"/>
          <p:nvPr/>
        </p:nvSpPr>
        <p:spPr>
          <a:xfrm>
            <a:off x="8838668" y="3059668"/>
            <a:ext cx="2023742" cy="369332"/>
          </a:xfrm>
          <a:prstGeom prst="rect">
            <a:avLst/>
          </a:prstGeom>
          <a:noFill/>
        </p:spPr>
        <p:txBody>
          <a:bodyPr wrap="square" rtlCol="0">
            <a:spAutoFit/>
          </a:bodyPr>
          <a:lstStyle/>
          <a:p>
            <a:r>
              <a:rPr lang="en-US" dirty="0"/>
              <a:t>Feature X</a:t>
            </a:r>
          </a:p>
        </p:txBody>
      </p:sp>
      <p:sp>
        <p:nvSpPr>
          <p:cNvPr id="15" name="TextBox 14">
            <a:extLst>
              <a:ext uri="{FF2B5EF4-FFF2-40B4-BE49-F238E27FC236}">
                <a16:creationId xmlns:a16="http://schemas.microsoft.com/office/drawing/2014/main" id="{89D55A77-ACEB-C093-7320-9FC82E1C67A6}"/>
              </a:ext>
            </a:extLst>
          </p:cNvPr>
          <p:cNvSpPr txBox="1"/>
          <p:nvPr/>
        </p:nvSpPr>
        <p:spPr>
          <a:xfrm>
            <a:off x="6814926" y="1624707"/>
            <a:ext cx="1183265" cy="374929"/>
          </a:xfrm>
          <a:prstGeom prst="rect">
            <a:avLst/>
          </a:prstGeom>
          <a:noFill/>
        </p:spPr>
        <p:txBody>
          <a:bodyPr wrap="square" rtlCol="0">
            <a:spAutoFit/>
          </a:bodyPr>
          <a:lstStyle/>
          <a:p>
            <a:r>
              <a:rPr lang="en-US" dirty="0"/>
              <a:t>Feature Y</a:t>
            </a:r>
          </a:p>
        </p:txBody>
      </p:sp>
      <p:sp>
        <p:nvSpPr>
          <p:cNvPr id="40" name="Oval 39">
            <a:extLst>
              <a:ext uri="{FF2B5EF4-FFF2-40B4-BE49-F238E27FC236}">
                <a16:creationId xmlns:a16="http://schemas.microsoft.com/office/drawing/2014/main" id="{5CCD9E77-849F-C7EE-D963-F38FFD9F9C18}"/>
              </a:ext>
            </a:extLst>
          </p:cNvPr>
          <p:cNvSpPr/>
          <p:nvPr/>
        </p:nvSpPr>
        <p:spPr>
          <a:xfrm>
            <a:off x="8420695" y="4043481"/>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37CCAA37-C32C-F6EC-8293-51B1756C9620}"/>
              </a:ext>
            </a:extLst>
          </p:cNvPr>
          <p:cNvSpPr/>
          <p:nvPr/>
        </p:nvSpPr>
        <p:spPr>
          <a:xfrm>
            <a:off x="8563147" y="4197730"/>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DD57CF4-F1C6-DCCE-E8D7-A6D7E8C063E9}"/>
              </a:ext>
            </a:extLst>
          </p:cNvPr>
          <p:cNvSpPr/>
          <p:nvPr/>
        </p:nvSpPr>
        <p:spPr>
          <a:xfrm>
            <a:off x="9339426" y="4768203"/>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B2D2C5E-681C-D40C-FC6C-58267B50BF2C}"/>
              </a:ext>
            </a:extLst>
          </p:cNvPr>
          <p:cNvSpPr/>
          <p:nvPr/>
        </p:nvSpPr>
        <p:spPr>
          <a:xfrm>
            <a:off x="10155153" y="5092983"/>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0CFC3F0-6B37-0CC6-E4F1-0E97EED7063D}"/>
              </a:ext>
            </a:extLst>
          </p:cNvPr>
          <p:cNvSpPr/>
          <p:nvPr/>
        </p:nvSpPr>
        <p:spPr>
          <a:xfrm>
            <a:off x="10743982" y="4832729"/>
            <a:ext cx="157655" cy="173421"/>
          </a:xfrm>
          <a:prstGeom prst="ellipse">
            <a:avLst/>
          </a:prstGeom>
          <a:solidFill>
            <a:srgbClr val="00B0F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74B19CF-DEA2-C852-397C-8E15C7656158}"/>
              </a:ext>
            </a:extLst>
          </p:cNvPr>
          <p:cNvSpPr/>
          <p:nvPr/>
        </p:nvSpPr>
        <p:spPr>
          <a:xfrm>
            <a:off x="10312808" y="4912836"/>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46C0A7E-27B7-6D4F-9085-25F8965CCB9A}"/>
              </a:ext>
            </a:extLst>
          </p:cNvPr>
          <p:cNvSpPr/>
          <p:nvPr/>
        </p:nvSpPr>
        <p:spPr>
          <a:xfrm>
            <a:off x="8979489" y="5681430"/>
            <a:ext cx="157655" cy="173421"/>
          </a:xfrm>
          <a:prstGeom prst="ellipse">
            <a:avLst/>
          </a:prstGeom>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81BFE3E-9AA2-2DE6-5C3F-1991815BF875}"/>
              </a:ext>
            </a:extLst>
          </p:cNvPr>
          <p:cNvSpPr/>
          <p:nvPr/>
        </p:nvSpPr>
        <p:spPr>
          <a:xfrm>
            <a:off x="8697639" y="5548498"/>
            <a:ext cx="157655" cy="173421"/>
          </a:xfrm>
          <a:prstGeom prst="ellipse">
            <a:avLst/>
          </a:prstGeom>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06AAFF7E-2B7E-613D-3FC5-6F1964242E12}"/>
              </a:ext>
            </a:extLst>
          </p:cNvPr>
          <p:cNvCxnSpPr>
            <a:cxnSpLocks/>
          </p:cNvCxnSpPr>
          <p:nvPr/>
        </p:nvCxnSpPr>
        <p:spPr>
          <a:xfrm>
            <a:off x="7961481" y="6315906"/>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8920138-40B8-B72D-495C-D5531A9B65E9}"/>
              </a:ext>
            </a:extLst>
          </p:cNvPr>
          <p:cNvCxnSpPr>
            <a:cxnSpLocks/>
          </p:cNvCxnSpPr>
          <p:nvPr/>
        </p:nvCxnSpPr>
        <p:spPr>
          <a:xfrm flipV="1">
            <a:off x="7961481" y="3933123"/>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7FEB7F63-7188-0CC4-032E-C93E734EC97B}"/>
              </a:ext>
            </a:extLst>
          </p:cNvPr>
          <p:cNvSpPr txBox="1"/>
          <p:nvPr/>
        </p:nvSpPr>
        <p:spPr>
          <a:xfrm>
            <a:off x="8877895" y="6381596"/>
            <a:ext cx="2023742" cy="369332"/>
          </a:xfrm>
          <a:prstGeom prst="rect">
            <a:avLst/>
          </a:prstGeom>
          <a:noFill/>
        </p:spPr>
        <p:txBody>
          <a:bodyPr wrap="square" rtlCol="0">
            <a:spAutoFit/>
          </a:bodyPr>
          <a:lstStyle/>
          <a:p>
            <a:r>
              <a:rPr lang="en-US" dirty="0"/>
              <a:t>Feature X</a:t>
            </a:r>
          </a:p>
        </p:txBody>
      </p:sp>
      <p:sp>
        <p:nvSpPr>
          <p:cNvPr id="51" name="TextBox 50">
            <a:extLst>
              <a:ext uri="{FF2B5EF4-FFF2-40B4-BE49-F238E27FC236}">
                <a16:creationId xmlns:a16="http://schemas.microsoft.com/office/drawing/2014/main" id="{61C87A93-A37A-1445-9395-4A70BDCFF1CA}"/>
              </a:ext>
            </a:extLst>
          </p:cNvPr>
          <p:cNvSpPr txBox="1"/>
          <p:nvPr/>
        </p:nvSpPr>
        <p:spPr>
          <a:xfrm>
            <a:off x="6854153" y="4946635"/>
            <a:ext cx="1183265" cy="374929"/>
          </a:xfrm>
          <a:prstGeom prst="rect">
            <a:avLst/>
          </a:prstGeom>
          <a:noFill/>
        </p:spPr>
        <p:txBody>
          <a:bodyPr wrap="square" rtlCol="0">
            <a:spAutoFit/>
          </a:bodyPr>
          <a:lstStyle/>
          <a:p>
            <a:r>
              <a:rPr lang="en-US" dirty="0"/>
              <a:t>Feature Y</a:t>
            </a:r>
          </a:p>
        </p:txBody>
      </p:sp>
    </p:spTree>
    <p:extLst>
      <p:ext uri="{BB962C8B-B14F-4D97-AF65-F5344CB8AC3E}">
        <p14:creationId xmlns:p14="http://schemas.microsoft.com/office/powerpoint/2010/main" val="3625974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A7D2-6AB5-5846-07EB-973D5AAF2B84}"/>
              </a:ext>
            </a:extLst>
          </p:cNvPr>
          <p:cNvSpPr>
            <a:spLocks noGrp="1"/>
          </p:cNvSpPr>
          <p:nvPr>
            <p:ph type="title"/>
          </p:nvPr>
        </p:nvSpPr>
        <p:spPr/>
        <p:txBody>
          <a:bodyPr/>
          <a:lstStyle/>
          <a:p>
            <a:r>
              <a:rPr lang="en-US" dirty="0"/>
              <a:t>Remaining steps</a:t>
            </a:r>
          </a:p>
        </p:txBody>
      </p:sp>
      <p:sp>
        <p:nvSpPr>
          <p:cNvPr id="3" name="Content Placeholder 2">
            <a:extLst>
              <a:ext uri="{FF2B5EF4-FFF2-40B4-BE49-F238E27FC236}">
                <a16:creationId xmlns:a16="http://schemas.microsoft.com/office/drawing/2014/main" id="{F68A4C60-B99F-2BBB-D0F8-898DE5D45495}"/>
              </a:ext>
            </a:extLst>
          </p:cNvPr>
          <p:cNvSpPr>
            <a:spLocks noGrp="1"/>
          </p:cNvSpPr>
          <p:nvPr>
            <p:ph idx="1"/>
          </p:nvPr>
        </p:nvSpPr>
        <p:spPr>
          <a:xfrm>
            <a:off x="838200" y="1825624"/>
            <a:ext cx="10515600" cy="5032375"/>
          </a:xfrm>
        </p:spPr>
        <p:txBody>
          <a:bodyPr>
            <a:normAutofit/>
          </a:bodyPr>
          <a:lstStyle/>
          <a:p>
            <a:r>
              <a:rPr lang="en-US" dirty="0"/>
              <a:t>Keep doing that until all the clusters are farther apart than three hyphens: ---</a:t>
            </a:r>
          </a:p>
          <a:p>
            <a:endParaRPr lang="en-US" dirty="0"/>
          </a:p>
          <a:p>
            <a:endParaRPr lang="en-US" dirty="0"/>
          </a:p>
          <a:p>
            <a:endParaRPr lang="en-US" dirty="0"/>
          </a:p>
          <a:p>
            <a:endParaRPr lang="en-US" dirty="0"/>
          </a:p>
          <a:p>
            <a:endParaRPr lang="en-US" dirty="0"/>
          </a:p>
          <a:p>
            <a:endParaRPr lang="en-US" dirty="0"/>
          </a:p>
          <a:p>
            <a:endParaRPr lang="en-US" dirty="0"/>
          </a:p>
          <a:p>
            <a:r>
              <a:rPr lang="en-US" dirty="0"/>
              <a:t>That’s it.</a:t>
            </a:r>
          </a:p>
        </p:txBody>
      </p:sp>
      <p:sp>
        <p:nvSpPr>
          <p:cNvPr id="4" name="Oval 3">
            <a:extLst>
              <a:ext uri="{FF2B5EF4-FFF2-40B4-BE49-F238E27FC236}">
                <a16:creationId xmlns:a16="http://schemas.microsoft.com/office/drawing/2014/main" id="{46652DF6-B205-3D3B-64DD-566AFEE8C052}"/>
              </a:ext>
            </a:extLst>
          </p:cNvPr>
          <p:cNvSpPr/>
          <p:nvPr/>
        </p:nvSpPr>
        <p:spPr>
          <a:xfrm>
            <a:off x="5169495" y="2766224"/>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100A8CF9-8ABF-5B9E-33CA-AC7BD178DBFB}"/>
              </a:ext>
            </a:extLst>
          </p:cNvPr>
          <p:cNvSpPr/>
          <p:nvPr/>
        </p:nvSpPr>
        <p:spPr>
          <a:xfrm>
            <a:off x="5311947" y="2920473"/>
            <a:ext cx="157655" cy="173421"/>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8A3A4D-0886-541D-4450-B513EC604DA1}"/>
              </a:ext>
            </a:extLst>
          </p:cNvPr>
          <p:cNvSpPr/>
          <p:nvPr/>
        </p:nvSpPr>
        <p:spPr>
          <a:xfrm>
            <a:off x="6088226" y="3490946"/>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7F617F-B195-468F-DA85-6BC9CBAD02E5}"/>
              </a:ext>
            </a:extLst>
          </p:cNvPr>
          <p:cNvSpPr/>
          <p:nvPr/>
        </p:nvSpPr>
        <p:spPr>
          <a:xfrm>
            <a:off x="6903953" y="3815726"/>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F008F5C-DBD7-60B0-55C9-7AEBEEE0F317}"/>
              </a:ext>
            </a:extLst>
          </p:cNvPr>
          <p:cNvSpPr/>
          <p:nvPr/>
        </p:nvSpPr>
        <p:spPr>
          <a:xfrm>
            <a:off x="7492782" y="3555472"/>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0E9551A-928E-BAE2-7563-8E5B76A4DAFC}"/>
              </a:ext>
            </a:extLst>
          </p:cNvPr>
          <p:cNvSpPr/>
          <p:nvPr/>
        </p:nvSpPr>
        <p:spPr>
          <a:xfrm>
            <a:off x="7061608" y="3635579"/>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D9992BE-0591-9F95-D441-683A7C8DF834}"/>
              </a:ext>
            </a:extLst>
          </p:cNvPr>
          <p:cNvSpPr/>
          <p:nvPr/>
        </p:nvSpPr>
        <p:spPr>
          <a:xfrm>
            <a:off x="5728289" y="4404173"/>
            <a:ext cx="157655" cy="173421"/>
          </a:xfrm>
          <a:prstGeom prst="ellipse">
            <a:avLst/>
          </a:prstGeom>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4EA86AC-F9AB-AFA2-96E3-79391BD70ECA}"/>
              </a:ext>
            </a:extLst>
          </p:cNvPr>
          <p:cNvSpPr/>
          <p:nvPr/>
        </p:nvSpPr>
        <p:spPr>
          <a:xfrm>
            <a:off x="5446439" y="4271241"/>
            <a:ext cx="157655" cy="173421"/>
          </a:xfrm>
          <a:prstGeom prst="ellipse">
            <a:avLst/>
          </a:prstGeom>
          <a:solidFill>
            <a:srgbClr val="92D05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E7AC8B1-F62E-9EDF-98F9-F4FE0626CC17}"/>
              </a:ext>
            </a:extLst>
          </p:cNvPr>
          <p:cNvCxnSpPr>
            <a:cxnSpLocks/>
          </p:cNvCxnSpPr>
          <p:nvPr/>
        </p:nvCxnSpPr>
        <p:spPr>
          <a:xfrm>
            <a:off x="4710281" y="5038649"/>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B3DE263-97D1-3F5E-AF86-7CE0134D51B2}"/>
              </a:ext>
            </a:extLst>
          </p:cNvPr>
          <p:cNvCxnSpPr>
            <a:cxnSpLocks/>
          </p:cNvCxnSpPr>
          <p:nvPr/>
        </p:nvCxnSpPr>
        <p:spPr>
          <a:xfrm flipV="1">
            <a:off x="4710281" y="2655866"/>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F577F5F3-0D70-A7CD-0681-82A3585D88BB}"/>
              </a:ext>
            </a:extLst>
          </p:cNvPr>
          <p:cNvSpPr txBox="1"/>
          <p:nvPr/>
        </p:nvSpPr>
        <p:spPr>
          <a:xfrm>
            <a:off x="5626695" y="5104339"/>
            <a:ext cx="2023742" cy="369332"/>
          </a:xfrm>
          <a:prstGeom prst="rect">
            <a:avLst/>
          </a:prstGeom>
          <a:noFill/>
        </p:spPr>
        <p:txBody>
          <a:bodyPr wrap="square" rtlCol="0">
            <a:spAutoFit/>
          </a:bodyPr>
          <a:lstStyle/>
          <a:p>
            <a:r>
              <a:rPr lang="en-US" dirty="0"/>
              <a:t>Feature X</a:t>
            </a:r>
          </a:p>
        </p:txBody>
      </p:sp>
      <p:sp>
        <p:nvSpPr>
          <p:cNvPr id="15" name="TextBox 14">
            <a:extLst>
              <a:ext uri="{FF2B5EF4-FFF2-40B4-BE49-F238E27FC236}">
                <a16:creationId xmlns:a16="http://schemas.microsoft.com/office/drawing/2014/main" id="{F543A8B4-0D36-91C4-734C-0D3DB416E910}"/>
              </a:ext>
            </a:extLst>
          </p:cNvPr>
          <p:cNvSpPr txBox="1"/>
          <p:nvPr/>
        </p:nvSpPr>
        <p:spPr>
          <a:xfrm>
            <a:off x="3602953" y="3669378"/>
            <a:ext cx="1183265" cy="374929"/>
          </a:xfrm>
          <a:prstGeom prst="rect">
            <a:avLst/>
          </a:prstGeom>
          <a:noFill/>
        </p:spPr>
        <p:txBody>
          <a:bodyPr wrap="square" rtlCol="0">
            <a:spAutoFit/>
          </a:bodyPr>
          <a:lstStyle/>
          <a:p>
            <a:r>
              <a:rPr lang="en-US" dirty="0"/>
              <a:t>Feature Y</a:t>
            </a:r>
          </a:p>
        </p:txBody>
      </p:sp>
    </p:spTree>
    <p:extLst>
      <p:ext uri="{BB962C8B-B14F-4D97-AF65-F5344CB8AC3E}">
        <p14:creationId xmlns:p14="http://schemas.microsoft.com/office/powerpoint/2010/main" val="272005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F0EB-CB68-168A-A3F9-6D894FDB04C2}"/>
              </a:ext>
            </a:extLst>
          </p:cNvPr>
          <p:cNvSpPr>
            <a:spLocks noGrp="1"/>
          </p:cNvSpPr>
          <p:nvPr>
            <p:ph type="title"/>
          </p:nvPr>
        </p:nvSpPr>
        <p:spPr/>
        <p:txBody>
          <a:bodyPr/>
          <a:lstStyle/>
          <a:p>
            <a:r>
              <a:rPr lang="en-US" dirty="0"/>
              <a:t>Things to notice</a:t>
            </a:r>
          </a:p>
        </p:txBody>
      </p:sp>
      <p:sp>
        <p:nvSpPr>
          <p:cNvPr id="3" name="Content Placeholder 2">
            <a:extLst>
              <a:ext uri="{FF2B5EF4-FFF2-40B4-BE49-F238E27FC236}">
                <a16:creationId xmlns:a16="http://schemas.microsoft.com/office/drawing/2014/main" id="{09CCF519-67C4-5075-F604-4AD04BFC61CB}"/>
              </a:ext>
            </a:extLst>
          </p:cNvPr>
          <p:cNvSpPr>
            <a:spLocks noGrp="1"/>
          </p:cNvSpPr>
          <p:nvPr>
            <p:ph idx="1"/>
          </p:nvPr>
        </p:nvSpPr>
        <p:spPr/>
        <p:txBody>
          <a:bodyPr/>
          <a:lstStyle/>
          <a:p>
            <a:r>
              <a:rPr lang="en-US" dirty="0"/>
              <a:t>We had to decide on a distance and metric up front. </a:t>
            </a:r>
          </a:p>
          <a:p>
            <a:r>
              <a:rPr lang="en-US" dirty="0"/>
              <a:t>Here we are using Euclidean distance, and we wanted our threshold to be the length of three hyphens (---).</a:t>
            </a:r>
          </a:p>
          <a:p>
            <a:r>
              <a:rPr lang="en-US" dirty="0"/>
              <a:t>In reality, we might not know what distance is appropriate. We could pick the one that gives us the best silhouette coefficient for example.</a:t>
            </a:r>
          </a:p>
          <a:p>
            <a:r>
              <a:rPr lang="en-US" dirty="0"/>
              <a:t>However, notice that we did not have to specify the number of clusters up front. We ended up getting 4, but that was a consequence of the distance we picked. </a:t>
            </a:r>
          </a:p>
          <a:p>
            <a:endParaRPr lang="en-US" dirty="0"/>
          </a:p>
        </p:txBody>
      </p:sp>
    </p:spTree>
    <p:extLst>
      <p:ext uri="{BB962C8B-B14F-4D97-AF65-F5344CB8AC3E}">
        <p14:creationId xmlns:p14="http://schemas.microsoft.com/office/powerpoint/2010/main" val="3209255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1818360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07B3B-49EC-2196-C688-31CA8352A4A3}"/>
              </a:ext>
            </a:extLst>
          </p:cNvPr>
          <p:cNvSpPr>
            <a:spLocks noGrp="1"/>
          </p:cNvSpPr>
          <p:nvPr>
            <p:ph type="title"/>
          </p:nvPr>
        </p:nvSpPr>
        <p:spPr/>
        <p:txBody>
          <a:bodyPr/>
          <a:lstStyle/>
          <a:p>
            <a:r>
              <a:rPr lang="en-US" dirty="0"/>
              <a:t>Distance between clusters</a:t>
            </a:r>
          </a:p>
        </p:txBody>
      </p:sp>
      <p:sp>
        <p:nvSpPr>
          <p:cNvPr id="3" name="Content Placeholder 2">
            <a:extLst>
              <a:ext uri="{FF2B5EF4-FFF2-40B4-BE49-F238E27FC236}">
                <a16:creationId xmlns:a16="http://schemas.microsoft.com/office/drawing/2014/main" id="{4FD3AB2C-867F-C983-577B-88AFD2348C62}"/>
              </a:ext>
            </a:extLst>
          </p:cNvPr>
          <p:cNvSpPr>
            <a:spLocks noGrp="1"/>
          </p:cNvSpPr>
          <p:nvPr>
            <p:ph idx="1"/>
          </p:nvPr>
        </p:nvSpPr>
        <p:spPr/>
        <p:txBody>
          <a:bodyPr/>
          <a:lstStyle/>
          <a:p>
            <a:r>
              <a:rPr lang="en-US" dirty="0"/>
              <a:t>The concept of “distance” between clusters actually has multiple definitions. The distance between the closest points? The farthest points? The centers of the clusters?</a:t>
            </a:r>
          </a:p>
          <a:p>
            <a:r>
              <a:rPr lang="en-US" dirty="0"/>
              <a:t>Given that it determines how we link clusters together into a new cluster, we call each one a different kind of “linkage”</a:t>
            </a:r>
          </a:p>
          <a:p>
            <a:r>
              <a:rPr lang="en-US" dirty="0"/>
              <a:t>In our silhouette coefficient discussion, for a given point, we took the average distance between that point and all the points in another cluster. </a:t>
            </a:r>
          </a:p>
          <a:p>
            <a:r>
              <a:rPr lang="en-US" dirty="0"/>
              <a:t>This is called “average linkage”</a:t>
            </a:r>
          </a:p>
        </p:txBody>
      </p:sp>
    </p:spTree>
    <p:extLst>
      <p:ext uri="{BB962C8B-B14F-4D97-AF65-F5344CB8AC3E}">
        <p14:creationId xmlns:p14="http://schemas.microsoft.com/office/powerpoint/2010/main" val="17615013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01B0F-A348-15BE-7776-B4CFD55E69E2}"/>
              </a:ext>
            </a:extLst>
          </p:cNvPr>
          <p:cNvSpPr>
            <a:spLocks noGrp="1"/>
          </p:cNvSpPr>
          <p:nvPr>
            <p:ph type="title"/>
          </p:nvPr>
        </p:nvSpPr>
        <p:spPr/>
        <p:txBody>
          <a:bodyPr/>
          <a:lstStyle/>
          <a:p>
            <a:r>
              <a:rPr lang="en-US" dirty="0"/>
              <a:t>Average linkage</a:t>
            </a:r>
          </a:p>
        </p:txBody>
      </p:sp>
      <p:sp>
        <p:nvSpPr>
          <p:cNvPr id="3" name="Content Placeholder 2">
            <a:extLst>
              <a:ext uri="{FF2B5EF4-FFF2-40B4-BE49-F238E27FC236}">
                <a16:creationId xmlns:a16="http://schemas.microsoft.com/office/drawing/2014/main" id="{8C1D62AB-71F8-7928-9686-35A46B24EC28}"/>
              </a:ext>
            </a:extLst>
          </p:cNvPr>
          <p:cNvSpPr>
            <a:spLocks noGrp="1"/>
          </p:cNvSpPr>
          <p:nvPr>
            <p:ph idx="1"/>
          </p:nvPr>
        </p:nvSpPr>
        <p:spPr>
          <a:xfrm>
            <a:off x="838199" y="1825624"/>
            <a:ext cx="11179629" cy="5032375"/>
          </a:xfrm>
        </p:spPr>
        <p:txBody>
          <a:bodyPr>
            <a:normAutofit/>
          </a:bodyPr>
          <a:lstStyle/>
          <a:p>
            <a:r>
              <a:rPr lang="en-US" dirty="0"/>
              <a:t>To get the average linkage between two clusters (x and y), we calculate the average distance between the points between them:</a:t>
            </a:r>
            <a:br>
              <a:rPr lang="en-US" dirty="0"/>
            </a:br>
            <a:r>
              <a:rPr lang="en-US" dirty="0"/>
              <a:t>def </a:t>
            </a:r>
            <a:r>
              <a:rPr lang="en-US" dirty="0" err="1"/>
              <a:t>average_linkage</a:t>
            </a:r>
            <a:r>
              <a:rPr lang="en-US" dirty="0"/>
              <a:t>( x, y, </a:t>
            </a:r>
            <a:r>
              <a:rPr lang="en-US" dirty="0" err="1"/>
              <a:t>dist</a:t>
            </a:r>
            <a:r>
              <a:rPr lang="en-US" dirty="0"/>
              <a:t> ):</a:t>
            </a:r>
            <a:br>
              <a:rPr lang="en-US" dirty="0"/>
            </a:br>
            <a:r>
              <a:rPr lang="en-US" dirty="0"/>
              <a:t>	</a:t>
            </a:r>
            <a:r>
              <a:rPr lang="en-US" dirty="0" err="1"/>
              <a:t>sum_distance</a:t>
            </a:r>
            <a:r>
              <a:rPr lang="en-US" dirty="0"/>
              <a:t> = 0</a:t>
            </a:r>
            <a:br>
              <a:rPr lang="en-US" dirty="0"/>
            </a:br>
            <a:r>
              <a:rPr lang="en-US" dirty="0"/>
              <a:t>	for a in x: 			# a is a point in cluster x</a:t>
            </a:r>
            <a:br>
              <a:rPr lang="en-US" dirty="0"/>
            </a:br>
            <a:r>
              <a:rPr lang="en-US" dirty="0"/>
              <a:t>		for b in y: 		# b is a point in cluster y</a:t>
            </a:r>
            <a:br>
              <a:rPr lang="en-US" dirty="0"/>
            </a:br>
            <a:r>
              <a:rPr lang="en-US" dirty="0"/>
              <a:t>			</a:t>
            </a:r>
            <a:r>
              <a:rPr lang="en-US" dirty="0" err="1"/>
              <a:t>sum_distance</a:t>
            </a:r>
            <a:r>
              <a:rPr lang="en-US" dirty="0"/>
              <a:t> += </a:t>
            </a:r>
            <a:r>
              <a:rPr lang="en-US" dirty="0" err="1"/>
              <a:t>dist</a:t>
            </a:r>
            <a:r>
              <a:rPr lang="en-US" dirty="0"/>
              <a:t>( a, b )</a:t>
            </a:r>
            <a:br>
              <a:rPr lang="en-US" dirty="0"/>
            </a:br>
            <a:r>
              <a:rPr lang="en-US" dirty="0"/>
              <a:t>	return </a:t>
            </a:r>
            <a:r>
              <a:rPr lang="en-US" dirty="0" err="1"/>
              <a:t>sum_distance</a:t>
            </a:r>
            <a:r>
              <a:rPr lang="en-US" dirty="0"/>
              <a:t> / ( </a:t>
            </a:r>
            <a:r>
              <a:rPr lang="en-US" dirty="0" err="1"/>
              <a:t>len</a:t>
            </a:r>
            <a:r>
              <a:rPr lang="en-US" dirty="0"/>
              <a:t>(x) * </a:t>
            </a:r>
            <a:r>
              <a:rPr lang="en-US" dirty="0" err="1"/>
              <a:t>len</a:t>
            </a:r>
            <a:r>
              <a:rPr lang="en-US" dirty="0"/>
              <a:t>(y) ) # |x||y| is the # of pairs</a:t>
            </a:r>
          </a:p>
          <a:p>
            <a:r>
              <a:rPr lang="en-US" dirty="0"/>
              <a:t>In this example, </a:t>
            </a:r>
            <a:r>
              <a:rPr lang="en-US" dirty="0" err="1"/>
              <a:t>dist</a:t>
            </a:r>
            <a:r>
              <a:rPr lang="en-US" dirty="0"/>
              <a:t> is the distance function. This lets us compute linkage using any distance metric. Just pass a function that computes </a:t>
            </a:r>
            <a:r>
              <a:rPr lang="en-US" dirty="0" err="1"/>
              <a:t>manhattan</a:t>
            </a:r>
            <a:r>
              <a:rPr lang="en-US" dirty="0"/>
              <a:t> distance to use that, e.g.,:</a:t>
            </a:r>
            <a:br>
              <a:rPr lang="en-US" dirty="0"/>
            </a:br>
            <a:r>
              <a:rPr lang="en-US" dirty="0" err="1"/>
              <a:t>average_linkage</a:t>
            </a:r>
            <a:r>
              <a:rPr lang="en-US" dirty="0"/>
              <a:t>( x, y, lambda a, b: sum( [ abs( i – j ) for i, j in zip( a, b ) ] ) )</a:t>
            </a:r>
          </a:p>
        </p:txBody>
      </p:sp>
    </p:spTree>
    <p:extLst>
      <p:ext uri="{BB962C8B-B14F-4D97-AF65-F5344CB8AC3E}">
        <p14:creationId xmlns:p14="http://schemas.microsoft.com/office/powerpoint/2010/main" val="27271865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3731-45D2-F97A-8402-C89CD72D620D}"/>
              </a:ext>
            </a:extLst>
          </p:cNvPr>
          <p:cNvSpPr>
            <a:spLocks noGrp="1"/>
          </p:cNvSpPr>
          <p:nvPr>
            <p:ph type="title"/>
          </p:nvPr>
        </p:nvSpPr>
        <p:spPr/>
        <p:txBody>
          <a:bodyPr/>
          <a:lstStyle/>
          <a:p>
            <a:r>
              <a:rPr lang="en-US" dirty="0"/>
              <a:t>Why do we need this concept?</a:t>
            </a:r>
          </a:p>
        </p:txBody>
      </p:sp>
      <p:sp>
        <p:nvSpPr>
          <p:cNvPr id="3" name="Content Placeholder 2">
            <a:extLst>
              <a:ext uri="{FF2B5EF4-FFF2-40B4-BE49-F238E27FC236}">
                <a16:creationId xmlns:a16="http://schemas.microsoft.com/office/drawing/2014/main" id="{7BD7ED8C-F38D-9ABF-F6D9-81ABB37E850E}"/>
              </a:ext>
            </a:extLst>
          </p:cNvPr>
          <p:cNvSpPr>
            <a:spLocks noGrp="1"/>
          </p:cNvSpPr>
          <p:nvPr>
            <p:ph idx="1"/>
          </p:nvPr>
        </p:nvSpPr>
        <p:spPr/>
        <p:txBody>
          <a:bodyPr/>
          <a:lstStyle/>
          <a:p>
            <a:r>
              <a:rPr lang="en-US" dirty="0"/>
              <a:t>Average linkage seems like the “default”, but there are other choices, and they can result in radically different clusters.</a:t>
            </a:r>
          </a:p>
          <a:p>
            <a:r>
              <a:rPr lang="en-US" dirty="0"/>
              <a:t>For example, there is “centroid linkage”, which is where we compare the distance between the center of each cluster (where the center is the average of the points in the cluster)</a:t>
            </a:r>
          </a:p>
          <a:p>
            <a:r>
              <a:rPr lang="en-US" dirty="0"/>
              <a:t>This uses the same “centroid” concept as </a:t>
            </a:r>
            <a:r>
              <a:rPr lang="en-US" dirty="0" err="1"/>
              <a:t>KMeans</a:t>
            </a:r>
            <a:r>
              <a:rPr lang="en-US" dirty="0"/>
              <a:t> (and it’s different from average linkage despite how it might seem)</a:t>
            </a:r>
          </a:p>
          <a:p>
            <a:r>
              <a:rPr lang="en-US" dirty="0"/>
              <a:t>There are also…</a:t>
            </a:r>
          </a:p>
        </p:txBody>
      </p:sp>
    </p:spTree>
    <p:extLst>
      <p:ext uri="{BB962C8B-B14F-4D97-AF65-F5344CB8AC3E}">
        <p14:creationId xmlns:p14="http://schemas.microsoft.com/office/powerpoint/2010/main" val="2687558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C9F1-4614-BEA6-E53B-FCC2D10913F1}"/>
              </a:ext>
            </a:extLst>
          </p:cNvPr>
          <p:cNvSpPr>
            <a:spLocks noGrp="1"/>
          </p:cNvSpPr>
          <p:nvPr>
            <p:ph type="title"/>
          </p:nvPr>
        </p:nvSpPr>
        <p:spPr/>
        <p:txBody>
          <a:bodyPr/>
          <a:lstStyle/>
          <a:p>
            <a:r>
              <a:rPr lang="en-US" dirty="0"/>
              <a:t>Linkage types</a:t>
            </a:r>
          </a:p>
        </p:txBody>
      </p:sp>
      <p:sp>
        <p:nvSpPr>
          <p:cNvPr id="3" name="Content Placeholder 2">
            <a:extLst>
              <a:ext uri="{FF2B5EF4-FFF2-40B4-BE49-F238E27FC236}">
                <a16:creationId xmlns:a16="http://schemas.microsoft.com/office/drawing/2014/main" id="{7C71F521-BA4C-3860-C6D5-9CD125F24E71}"/>
              </a:ext>
            </a:extLst>
          </p:cNvPr>
          <p:cNvSpPr>
            <a:spLocks noGrp="1"/>
          </p:cNvSpPr>
          <p:nvPr>
            <p:ph idx="1"/>
          </p:nvPr>
        </p:nvSpPr>
        <p:spPr>
          <a:xfrm>
            <a:off x="838200" y="1825625"/>
            <a:ext cx="5780797" cy="4351338"/>
          </a:xfrm>
        </p:spPr>
        <p:txBody>
          <a:bodyPr/>
          <a:lstStyle/>
          <a:p>
            <a:r>
              <a:rPr lang="en-US" dirty="0"/>
              <a:t>Single linkage: use the closest pair of points between two clusters:</a:t>
            </a:r>
          </a:p>
          <a:p>
            <a:endParaRPr lang="en-US" dirty="0"/>
          </a:p>
          <a:p>
            <a:endParaRPr lang="en-US" dirty="0"/>
          </a:p>
          <a:p>
            <a:endParaRPr lang="en-US" dirty="0"/>
          </a:p>
          <a:p>
            <a:endParaRPr lang="en-US" dirty="0"/>
          </a:p>
          <a:p>
            <a:r>
              <a:rPr lang="en-US" dirty="0"/>
              <a:t>Complete linkage (aka. “maximum linkage): use the farthest apart pair of points between two clusters:</a:t>
            </a:r>
          </a:p>
        </p:txBody>
      </p:sp>
      <p:sp>
        <p:nvSpPr>
          <p:cNvPr id="6" name="Oval 5">
            <a:extLst>
              <a:ext uri="{FF2B5EF4-FFF2-40B4-BE49-F238E27FC236}">
                <a16:creationId xmlns:a16="http://schemas.microsoft.com/office/drawing/2014/main" id="{1640AA49-3124-1F56-4CE1-0F31756B0CBF}"/>
              </a:ext>
            </a:extLst>
          </p:cNvPr>
          <p:cNvSpPr/>
          <p:nvPr/>
        </p:nvSpPr>
        <p:spPr>
          <a:xfrm>
            <a:off x="8275078" y="2201640"/>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4E1B25A-D7FD-1A61-D69B-9BF5882D2BD5}"/>
              </a:ext>
            </a:extLst>
          </p:cNvPr>
          <p:cNvSpPr/>
          <p:nvPr/>
        </p:nvSpPr>
        <p:spPr>
          <a:xfrm>
            <a:off x="9340888" y="2318946"/>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C71E70A-1AAF-A946-F34A-33DF8DD5F73E}"/>
              </a:ext>
            </a:extLst>
          </p:cNvPr>
          <p:cNvSpPr/>
          <p:nvPr/>
        </p:nvSpPr>
        <p:spPr>
          <a:xfrm>
            <a:off x="9813704" y="2346686"/>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EE61F7-E209-978B-7E1A-BF5327D6CA60}"/>
              </a:ext>
            </a:extLst>
          </p:cNvPr>
          <p:cNvSpPr/>
          <p:nvPr/>
        </p:nvSpPr>
        <p:spPr>
          <a:xfrm>
            <a:off x="9575782" y="1958021"/>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7C961EB-0B11-3450-44DB-14F11B824484}"/>
              </a:ext>
            </a:extLst>
          </p:cNvPr>
          <p:cNvCxnSpPr>
            <a:cxnSpLocks/>
          </p:cNvCxnSpPr>
          <p:nvPr/>
        </p:nvCxnSpPr>
        <p:spPr>
          <a:xfrm>
            <a:off x="7726325" y="3717849"/>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CD48E4B-A178-996C-F1E5-17B842DDCA43}"/>
              </a:ext>
            </a:extLst>
          </p:cNvPr>
          <p:cNvCxnSpPr>
            <a:cxnSpLocks/>
          </p:cNvCxnSpPr>
          <p:nvPr/>
        </p:nvCxnSpPr>
        <p:spPr>
          <a:xfrm flipV="1">
            <a:off x="7726325" y="1335066"/>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9D226C8-9DB1-3741-69A2-B8E65A1878E0}"/>
              </a:ext>
            </a:extLst>
          </p:cNvPr>
          <p:cNvSpPr txBox="1"/>
          <p:nvPr/>
        </p:nvSpPr>
        <p:spPr>
          <a:xfrm>
            <a:off x="8642739" y="3783539"/>
            <a:ext cx="2023742" cy="369332"/>
          </a:xfrm>
          <a:prstGeom prst="rect">
            <a:avLst/>
          </a:prstGeom>
          <a:noFill/>
        </p:spPr>
        <p:txBody>
          <a:bodyPr wrap="square" rtlCol="0">
            <a:spAutoFit/>
          </a:bodyPr>
          <a:lstStyle/>
          <a:p>
            <a:r>
              <a:rPr lang="en-US" dirty="0"/>
              <a:t>Feature X</a:t>
            </a:r>
          </a:p>
        </p:txBody>
      </p:sp>
      <p:sp>
        <p:nvSpPr>
          <p:cNvPr id="15" name="TextBox 14">
            <a:extLst>
              <a:ext uri="{FF2B5EF4-FFF2-40B4-BE49-F238E27FC236}">
                <a16:creationId xmlns:a16="http://schemas.microsoft.com/office/drawing/2014/main" id="{E8432196-F8C8-8878-20A0-B3CC41C44265}"/>
              </a:ext>
            </a:extLst>
          </p:cNvPr>
          <p:cNvSpPr txBox="1"/>
          <p:nvPr/>
        </p:nvSpPr>
        <p:spPr>
          <a:xfrm>
            <a:off x="6618997" y="2348578"/>
            <a:ext cx="1183265" cy="374929"/>
          </a:xfrm>
          <a:prstGeom prst="rect">
            <a:avLst/>
          </a:prstGeom>
          <a:noFill/>
        </p:spPr>
        <p:txBody>
          <a:bodyPr wrap="square" rtlCol="0">
            <a:spAutoFit/>
          </a:bodyPr>
          <a:lstStyle/>
          <a:p>
            <a:r>
              <a:rPr lang="en-US" dirty="0"/>
              <a:t>Feature Y</a:t>
            </a:r>
          </a:p>
        </p:txBody>
      </p:sp>
      <p:cxnSp>
        <p:nvCxnSpPr>
          <p:cNvPr id="17" name="Straight Arrow Connector 16">
            <a:extLst>
              <a:ext uri="{FF2B5EF4-FFF2-40B4-BE49-F238E27FC236}">
                <a16:creationId xmlns:a16="http://schemas.microsoft.com/office/drawing/2014/main" id="{27D97E6C-8383-331A-3894-0E6B694989FD}"/>
              </a:ext>
            </a:extLst>
          </p:cNvPr>
          <p:cNvCxnSpPr>
            <a:cxnSpLocks/>
          </p:cNvCxnSpPr>
          <p:nvPr/>
        </p:nvCxnSpPr>
        <p:spPr>
          <a:xfrm>
            <a:off x="8495350" y="2288350"/>
            <a:ext cx="794700" cy="867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4441DB9-F9B7-0B89-B8A3-64193DA945D0}"/>
              </a:ext>
            </a:extLst>
          </p:cNvPr>
          <p:cNvSpPr/>
          <p:nvPr/>
        </p:nvSpPr>
        <p:spPr>
          <a:xfrm>
            <a:off x="8115641" y="1852171"/>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227281B-9F5D-D478-006A-645DA74F9174}"/>
              </a:ext>
            </a:extLst>
          </p:cNvPr>
          <p:cNvSpPr/>
          <p:nvPr/>
        </p:nvSpPr>
        <p:spPr>
          <a:xfrm>
            <a:off x="7918982" y="2461771"/>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ED85C9F-0316-A465-C3C9-FAADEEAB5E2D}"/>
              </a:ext>
            </a:extLst>
          </p:cNvPr>
          <p:cNvSpPr/>
          <p:nvPr/>
        </p:nvSpPr>
        <p:spPr>
          <a:xfrm>
            <a:off x="8275078" y="4824606"/>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7D7D7F1-E23E-2D0E-49E6-0B291B31F126}"/>
              </a:ext>
            </a:extLst>
          </p:cNvPr>
          <p:cNvSpPr/>
          <p:nvPr/>
        </p:nvSpPr>
        <p:spPr>
          <a:xfrm>
            <a:off x="9340888" y="4941912"/>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D959A15-1D87-CF65-69F0-9EB5FD3780F0}"/>
              </a:ext>
            </a:extLst>
          </p:cNvPr>
          <p:cNvSpPr/>
          <p:nvPr/>
        </p:nvSpPr>
        <p:spPr>
          <a:xfrm>
            <a:off x="9813704" y="4969652"/>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5B746AC-8B53-DB5B-0799-4A6AA5FCE8EE}"/>
              </a:ext>
            </a:extLst>
          </p:cNvPr>
          <p:cNvSpPr/>
          <p:nvPr/>
        </p:nvSpPr>
        <p:spPr>
          <a:xfrm>
            <a:off x="9575782" y="4580987"/>
            <a:ext cx="157655" cy="173421"/>
          </a:xfrm>
          <a:prstGeom prst="ellipse">
            <a:avLst/>
          </a:prstGeom>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CCAD26B0-C69A-545A-1C61-8687A1530EF2}"/>
              </a:ext>
            </a:extLst>
          </p:cNvPr>
          <p:cNvCxnSpPr>
            <a:cxnSpLocks/>
          </p:cNvCxnSpPr>
          <p:nvPr/>
        </p:nvCxnSpPr>
        <p:spPr>
          <a:xfrm>
            <a:off x="7726325" y="6340815"/>
            <a:ext cx="2997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273E659-BCED-3450-9006-D2CA72ACA06A}"/>
              </a:ext>
            </a:extLst>
          </p:cNvPr>
          <p:cNvCxnSpPr>
            <a:cxnSpLocks/>
          </p:cNvCxnSpPr>
          <p:nvPr/>
        </p:nvCxnSpPr>
        <p:spPr>
          <a:xfrm flipV="1">
            <a:off x="7726325" y="3958032"/>
            <a:ext cx="0" cy="237008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BCE8770F-1FEE-F968-D673-737C2E3D9C57}"/>
              </a:ext>
            </a:extLst>
          </p:cNvPr>
          <p:cNvSpPr txBox="1"/>
          <p:nvPr/>
        </p:nvSpPr>
        <p:spPr>
          <a:xfrm>
            <a:off x="8642739" y="6406505"/>
            <a:ext cx="2023742" cy="369332"/>
          </a:xfrm>
          <a:prstGeom prst="rect">
            <a:avLst/>
          </a:prstGeom>
          <a:noFill/>
        </p:spPr>
        <p:txBody>
          <a:bodyPr wrap="square" rtlCol="0">
            <a:spAutoFit/>
          </a:bodyPr>
          <a:lstStyle/>
          <a:p>
            <a:r>
              <a:rPr lang="en-US" dirty="0"/>
              <a:t>Feature X</a:t>
            </a:r>
          </a:p>
        </p:txBody>
      </p:sp>
      <p:cxnSp>
        <p:nvCxnSpPr>
          <p:cNvPr id="30" name="Straight Arrow Connector 29">
            <a:extLst>
              <a:ext uri="{FF2B5EF4-FFF2-40B4-BE49-F238E27FC236}">
                <a16:creationId xmlns:a16="http://schemas.microsoft.com/office/drawing/2014/main" id="{2307FB4A-1C1C-F242-37CC-276650B69B4C}"/>
              </a:ext>
            </a:extLst>
          </p:cNvPr>
          <p:cNvCxnSpPr>
            <a:cxnSpLocks/>
          </p:cNvCxnSpPr>
          <p:nvPr/>
        </p:nvCxnSpPr>
        <p:spPr>
          <a:xfrm flipV="1">
            <a:off x="8115641" y="5084737"/>
            <a:ext cx="1617796" cy="1051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14A44F5-1AFE-1333-CE96-5A5313A7F9FA}"/>
              </a:ext>
            </a:extLst>
          </p:cNvPr>
          <p:cNvSpPr/>
          <p:nvPr/>
        </p:nvSpPr>
        <p:spPr>
          <a:xfrm>
            <a:off x="8115641" y="4475137"/>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6973CB-9BB6-B03C-D2F9-0354BB1937C2}"/>
              </a:ext>
            </a:extLst>
          </p:cNvPr>
          <p:cNvSpPr/>
          <p:nvPr/>
        </p:nvSpPr>
        <p:spPr>
          <a:xfrm>
            <a:off x="7918982" y="5084737"/>
            <a:ext cx="157655" cy="173421"/>
          </a:xfrm>
          <a:prstGeom prst="ellipse">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09CD47F-6F5F-9D32-5B21-A751A4F4A853}"/>
              </a:ext>
            </a:extLst>
          </p:cNvPr>
          <p:cNvSpPr txBox="1"/>
          <p:nvPr/>
        </p:nvSpPr>
        <p:spPr>
          <a:xfrm>
            <a:off x="6641263" y="4750668"/>
            <a:ext cx="1183265" cy="374929"/>
          </a:xfrm>
          <a:prstGeom prst="rect">
            <a:avLst/>
          </a:prstGeom>
          <a:noFill/>
        </p:spPr>
        <p:txBody>
          <a:bodyPr wrap="square" rtlCol="0">
            <a:spAutoFit/>
          </a:bodyPr>
          <a:lstStyle/>
          <a:p>
            <a:r>
              <a:rPr lang="en-US" dirty="0"/>
              <a:t>Feature Y</a:t>
            </a:r>
          </a:p>
        </p:txBody>
      </p:sp>
    </p:spTree>
    <p:extLst>
      <p:ext uri="{BB962C8B-B14F-4D97-AF65-F5344CB8AC3E}">
        <p14:creationId xmlns:p14="http://schemas.microsoft.com/office/powerpoint/2010/main" val="2775128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3988-427D-C498-1FFB-E8908492906A}"/>
              </a:ext>
            </a:extLst>
          </p:cNvPr>
          <p:cNvSpPr>
            <a:spLocks noGrp="1"/>
          </p:cNvSpPr>
          <p:nvPr>
            <p:ph type="title"/>
          </p:nvPr>
        </p:nvSpPr>
        <p:spPr/>
        <p:txBody>
          <a:bodyPr/>
          <a:lstStyle/>
          <a:p>
            <a:r>
              <a:rPr lang="en-US" dirty="0"/>
              <a:t>Lastly: ward linkage</a:t>
            </a:r>
          </a:p>
        </p:txBody>
      </p:sp>
      <p:sp>
        <p:nvSpPr>
          <p:cNvPr id="3" name="Content Placeholder 2">
            <a:extLst>
              <a:ext uri="{FF2B5EF4-FFF2-40B4-BE49-F238E27FC236}">
                <a16:creationId xmlns:a16="http://schemas.microsoft.com/office/drawing/2014/main" id="{24778C98-320C-6B3E-600F-F9076FD59E59}"/>
              </a:ext>
            </a:extLst>
          </p:cNvPr>
          <p:cNvSpPr>
            <a:spLocks noGrp="1"/>
          </p:cNvSpPr>
          <p:nvPr>
            <p:ph idx="1"/>
          </p:nvPr>
        </p:nvSpPr>
        <p:spPr>
          <a:xfrm>
            <a:off x="838200" y="1922917"/>
            <a:ext cx="10515600" cy="4351338"/>
          </a:xfrm>
        </p:spPr>
        <p:txBody>
          <a:bodyPr/>
          <a:lstStyle/>
          <a:p>
            <a:r>
              <a:rPr lang="en-US" dirty="0"/>
              <a:t>This is the default type of linkage when using </a:t>
            </a:r>
            <a:r>
              <a:rPr lang="en-US" dirty="0" err="1"/>
              <a:t>AgglomerativeClustering</a:t>
            </a:r>
            <a:r>
              <a:rPr lang="en-US" dirty="0"/>
              <a:t> in </a:t>
            </a:r>
            <a:r>
              <a:rPr lang="en-US" dirty="0" err="1"/>
              <a:t>sklearn</a:t>
            </a:r>
            <a:endParaRPr lang="en-US" dirty="0"/>
          </a:p>
          <a:p>
            <a:r>
              <a:rPr lang="en-US" dirty="0"/>
              <a:t>Ward linkage means to merge the clusters that will result in the least increase in the average within-cluster distance. </a:t>
            </a:r>
          </a:p>
          <a:p>
            <a:r>
              <a:rPr lang="en-US" dirty="0"/>
              <a:t>This is also a concept from the silhouette coefficient: remember how we tried to minimize the distance between points in a cluster and maximize distance between clusters?</a:t>
            </a:r>
          </a:p>
          <a:p>
            <a:r>
              <a:rPr lang="en-US" dirty="0"/>
              <a:t>Here we merge points that result in the smallest disturbance to the distance between points in a cluster. </a:t>
            </a:r>
          </a:p>
        </p:txBody>
      </p:sp>
    </p:spTree>
    <p:extLst>
      <p:ext uri="{BB962C8B-B14F-4D97-AF65-F5344CB8AC3E}">
        <p14:creationId xmlns:p14="http://schemas.microsoft.com/office/powerpoint/2010/main" val="2699566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726A-455A-2537-696B-1BDF1854B020}"/>
              </a:ext>
            </a:extLst>
          </p:cNvPr>
          <p:cNvSpPr>
            <a:spLocks noGrp="1"/>
          </p:cNvSpPr>
          <p:nvPr>
            <p:ph type="title"/>
          </p:nvPr>
        </p:nvSpPr>
        <p:spPr/>
        <p:txBody>
          <a:bodyPr/>
          <a:lstStyle/>
          <a:p>
            <a:r>
              <a:rPr lang="en-US" dirty="0"/>
              <a:t>Quiz answer 2</a:t>
            </a:r>
          </a:p>
        </p:txBody>
      </p:sp>
      <p:sp>
        <p:nvSpPr>
          <p:cNvPr id="3" name="Content Placeholder 2">
            <a:extLst>
              <a:ext uri="{FF2B5EF4-FFF2-40B4-BE49-F238E27FC236}">
                <a16:creationId xmlns:a16="http://schemas.microsoft.com/office/drawing/2014/main" id="{A1532AC1-0D48-169E-C366-FD554AB514A9}"/>
              </a:ext>
            </a:extLst>
          </p:cNvPr>
          <p:cNvSpPr>
            <a:spLocks noGrp="1"/>
          </p:cNvSpPr>
          <p:nvPr>
            <p:ph idx="1"/>
          </p:nvPr>
        </p:nvSpPr>
        <p:spPr>
          <a:xfrm>
            <a:off x="838199" y="1825624"/>
            <a:ext cx="11222421" cy="5347685"/>
          </a:xfrm>
        </p:spPr>
        <p:txBody>
          <a:bodyPr>
            <a:normAutofit/>
          </a:bodyPr>
          <a:lstStyle/>
          <a:p>
            <a:r>
              <a:rPr lang="en-US" dirty="0"/>
              <a:t>def </a:t>
            </a:r>
            <a:r>
              <a:rPr lang="en-US" dirty="0" err="1"/>
              <a:t>optimize_n_clusters</a:t>
            </a:r>
            <a:r>
              <a:rPr lang="en-US" dirty="0"/>
              <a:t>( r, data ):</a:t>
            </a:r>
            <a:br>
              <a:rPr lang="en-US" dirty="0"/>
            </a:br>
            <a:r>
              <a:rPr lang="en-US" dirty="0"/>
              <a:t>    </a:t>
            </a:r>
            <a:r>
              <a:rPr lang="en-US" dirty="0" err="1"/>
              <a:t>best_choice</a:t>
            </a:r>
            <a:r>
              <a:rPr lang="en-US" dirty="0"/>
              <a:t> = </a:t>
            </a:r>
            <a:r>
              <a:rPr lang="en-US" dirty="0" err="1"/>
              <a:t>r.start</a:t>
            </a:r>
            <a:br>
              <a:rPr lang="en-US" dirty="0"/>
            </a:br>
            <a:r>
              <a:rPr lang="en-US" dirty="0"/>
              <a:t>    </a:t>
            </a:r>
            <a:r>
              <a:rPr lang="en-US" dirty="0" err="1"/>
              <a:t>best_silhouette</a:t>
            </a:r>
            <a:r>
              <a:rPr lang="en-US" dirty="0"/>
              <a:t> = float( ‘-inf’ )</a:t>
            </a:r>
            <a:br>
              <a:rPr lang="en-US" dirty="0"/>
            </a:br>
            <a:br>
              <a:rPr lang="en-US" dirty="0"/>
            </a:br>
            <a:r>
              <a:rPr lang="en-US" dirty="0"/>
              <a:t>    for </a:t>
            </a:r>
            <a:r>
              <a:rPr lang="en-US" dirty="0" err="1"/>
              <a:t>n_clusters</a:t>
            </a:r>
            <a:r>
              <a:rPr lang="en-US" dirty="0"/>
              <a:t> in r:</a:t>
            </a:r>
            <a:br>
              <a:rPr lang="en-US" dirty="0"/>
            </a:br>
            <a:r>
              <a:rPr lang="en-US" dirty="0"/>
              <a:t>	 score = </a:t>
            </a:r>
            <a:r>
              <a:rPr lang="en-US" dirty="0" err="1"/>
              <a:t>silhouette_coefficient</a:t>
            </a:r>
            <a:r>
              <a:rPr lang="en-US" dirty="0"/>
              <a:t>( </a:t>
            </a:r>
            <a:r>
              <a:rPr lang="en-US" dirty="0" err="1"/>
              <a:t>n_clusters</a:t>
            </a:r>
            <a:r>
              <a:rPr lang="en-US" dirty="0"/>
              <a:t>, data )</a:t>
            </a:r>
            <a:br>
              <a:rPr lang="en-US" dirty="0"/>
            </a:br>
            <a:r>
              <a:rPr lang="en-US" dirty="0"/>
              <a:t>          </a:t>
            </a:r>
            <a:br>
              <a:rPr lang="en-US" dirty="0"/>
            </a:br>
            <a:r>
              <a:rPr lang="en-US" dirty="0"/>
              <a:t>          if score &gt; </a:t>
            </a:r>
            <a:r>
              <a:rPr lang="en-US" dirty="0" err="1"/>
              <a:t>best_silhouette</a:t>
            </a:r>
            <a:r>
              <a:rPr lang="en-US" dirty="0"/>
              <a:t>: </a:t>
            </a:r>
            <a:br>
              <a:rPr lang="en-US" dirty="0"/>
            </a:br>
            <a:r>
              <a:rPr lang="en-US" dirty="0"/>
              <a:t>		</a:t>
            </a:r>
            <a:r>
              <a:rPr lang="en-US" dirty="0" err="1"/>
              <a:t>best_silhouette</a:t>
            </a:r>
            <a:r>
              <a:rPr lang="en-US" dirty="0"/>
              <a:t> = score</a:t>
            </a:r>
            <a:br>
              <a:rPr lang="en-US" dirty="0"/>
            </a:br>
            <a:r>
              <a:rPr lang="en-US" dirty="0"/>
              <a:t>		</a:t>
            </a:r>
            <a:r>
              <a:rPr lang="en-US" dirty="0" err="1"/>
              <a:t>best_choice</a:t>
            </a:r>
            <a:r>
              <a:rPr lang="en-US" dirty="0"/>
              <a:t> = </a:t>
            </a:r>
            <a:r>
              <a:rPr lang="en-US" dirty="0" err="1"/>
              <a:t>n_clusters</a:t>
            </a:r>
            <a:br>
              <a:rPr lang="en-US" dirty="0"/>
            </a:br>
            <a:br>
              <a:rPr lang="en-US" dirty="0"/>
            </a:br>
            <a:r>
              <a:rPr lang="en-US" dirty="0"/>
              <a:t>    return </a:t>
            </a:r>
            <a:r>
              <a:rPr lang="en-US" dirty="0" err="1"/>
              <a:t>best_choice</a:t>
            </a:r>
            <a:r>
              <a:rPr lang="en-US" dirty="0"/>
              <a:t>, </a:t>
            </a:r>
            <a:r>
              <a:rPr lang="en-US" dirty="0" err="1"/>
              <a:t>best_silhouette</a:t>
            </a:r>
            <a:r>
              <a:rPr lang="en-US" dirty="0"/>
              <a:t> #we didn’t have to return the score</a:t>
            </a:r>
          </a:p>
        </p:txBody>
      </p:sp>
    </p:spTree>
    <p:extLst>
      <p:ext uri="{BB962C8B-B14F-4D97-AF65-F5344CB8AC3E}">
        <p14:creationId xmlns:p14="http://schemas.microsoft.com/office/powerpoint/2010/main" val="33693847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F23B-F146-527A-9941-8B1F7350C5AA}"/>
              </a:ext>
            </a:extLst>
          </p:cNvPr>
          <p:cNvSpPr>
            <a:spLocks noGrp="1"/>
          </p:cNvSpPr>
          <p:nvPr>
            <p:ph type="title"/>
          </p:nvPr>
        </p:nvSpPr>
        <p:spPr>
          <a:xfrm>
            <a:off x="586740" y="1027906"/>
            <a:ext cx="4337621" cy="1325563"/>
          </a:xfrm>
        </p:spPr>
        <p:txBody>
          <a:bodyPr/>
          <a:lstStyle/>
          <a:p>
            <a:r>
              <a:rPr lang="en-US" dirty="0"/>
              <a:t>Comparison of linkage functions</a:t>
            </a:r>
          </a:p>
        </p:txBody>
      </p:sp>
      <p:pic>
        <p:nvPicPr>
          <p:cNvPr id="7" name="Content Placeholder 6" descr="A picture containing logo&#10;&#10;Description automatically generated">
            <a:extLst>
              <a:ext uri="{FF2B5EF4-FFF2-40B4-BE49-F238E27FC236}">
                <a16:creationId xmlns:a16="http://schemas.microsoft.com/office/drawing/2014/main" id="{B5E46221-4A15-B6C5-D033-509807AB4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8261" y="0"/>
            <a:ext cx="6479627" cy="6858000"/>
          </a:xfrm>
        </p:spPr>
      </p:pic>
      <p:sp>
        <p:nvSpPr>
          <p:cNvPr id="5" name="TextBox 4">
            <a:extLst>
              <a:ext uri="{FF2B5EF4-FFF2-40B4-BE49-F238E27FC236}">
                <a16:creationId xmlns:a16="http://schemas.microsoft.com/office/drawing/2014/main" id="{C28C2584-8166-F908-9EF5-88002587FE86}"/>
              </a:ext>
            </a:extLst>
          </p:cNvPr>
          <p:cNvSpPr txBox="1"/>
          <p:nvPr/>
        </p:nvSpPr>
        <p:spPr>
          <a:xfrm>
            <a:off x="586740" y="5657671"/>
            <a:ext cx="4337621" cy="1200329"/>
          </a:xfrm>
          <a:prstGeom prst="rect">
            <a:avLst/>
          </a:prstGeom>
          <a:noFill/>
        </p:spPr>
        <p:txBody>
          <a:bodyPr wrap="square">
            <a:spAutoFit/>
          </a:bodyPr>
          <a:lstStyle/>
          <a:p>
            <a:r>
              <a:rPr lang="en-US" dirty="0">
                <a:hlinkClick r:id="rId3"/>
              </a:rPr>
              <a:t>https://scikit-learn.org/stable/auto_examples/cluster/plot_linkage_comparison.html</a:t>
            </a:r>
            <a:endParaRPr lang="en-US" dirty="0"/>
          </a:p>
          <a:p>
            <a:endParaRPr lang="en-US" dirty="0"/>
          </a:p>
        </p:txBody>
      </p:sp>
    </p:spTree>
    <p:extLst>
      <p:ext uri="{BB962C8B-B14F-4D97-AF65-F5344CB8AC3E}">
        <p14:creationId xmlns:p14="http://schemas.microsoft.com/office/powerpoint/2010/main" val="911730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EB16-D205-3D55-951D-E27F9D9A25CA}"/>
              </a:ext>
            </a:extLst>
          </p:cNvPr>
          <p:cNvSpPr>
            <a:spLocks noGrp="1"/>
          </p:cNvSpPr>
          <p:nvPr>
            <p:ph type="title"/>
          </p:nvPr>
        </p:nvSpPr>
        <p:spPr/>
        <p:txBody>
          <a:bodyPr/>
          <a:lstStyle/>
          <a:p>
            <a:r>
              <a:rPr lang="en-US" dirty="0"/>
              <a:t>Dendrograms</a:t>
            </a:r>
          </a:p>
        </p:txBody>
      </p:sp>
      <p:sp>
        <p:nvSpPr>
          <p:cNvPr id="3" name="Content Placeholder 2">
            <a:extLst>
              <a:ext uri="{FF2B5EF4-FFF2-40B4-BE49-F238E27FC236}">
                <a16:creationId xmlns:a16="http://schemas.microsoft.com/office/drawing/2014/main" id="{635F52D6-A234-3D99-5C4B-101B02D0FEB8}"/>
              </a:ext>
            </a:extLst>
          </p:cNvPr>
          <p:cNvSpPr>
            <a:spLocks noGrp="1"/>
          </p:cNvSpPr>
          <p:nvPr>
            <p:ph idx="1"/>
          </p:nvPr>
        </p:nvSpPr>
        <p:spPr>
          <a:xfrm>
            <a:off x="838200" y="1825624"/>
            <a:ext cx="5156200" cy="5032375"/>
          </a:xfrm>
        </p:spPr>
        <p:txBody>
          <a:bodyPr>
            <a:normAutofit fontScale="92500"/>
          </a:bodyPr>
          <a:lstStyle/>
          <a:p>
            <a:r>
              <a:rPr lang="en-US" dirty="0"/>
              <a:t>We can visualize combining clusters together in a dendrogram.</a:t>
            </a:r>
          </a:p>
          <a:p>
            <a:r>
              <a:rPr lang="en-US" dirty="0"/>
              <a:t>This can help us decide if we want to stop combining after a certain number of agglomerations (instead of using the distance threshold)</a:t>
            </a:r>
          </a:p>
          <a:p>
            <a:r>
              <a:rPr lang="en-US" dirty="0"/>
              <a:t>From: </a:t>
            </a:r>
            <a:r>
              <a:rPr lang="en-US" dirty="0">
                <a:hlinkClick r:id="rId2"/>
              </a:rPr>
              <a:t>https://scikit-learn.org/stable/auto_examples/cluster/plot_agglomerative_dendrogram.html#sphx-glr-auto-examples-cluster-plot-agglomerative-dendrogram-py</a:t>
            </a:r>
            <a:endParaRPr lang="en-US" dirty="0"/>
          </a:p>
          <a:p>
            <a:endParaRPr lang="en-US" dirty="0"/>
          </a:p>
        </p:txBody>
      </p:sp>
      <p:pic>
        <p:nvPicPr>
          <p:cNvPr id="5" name="Picture 4" descr="Chart, histogram&#10;&#10;Description automatically generated">
            <a:extLst>
              <a:ext uri="{FF2B5EF4-FFF2-40B4-BE49-F238E27FC236}">
                <a16:creationId xmlns:a16="http://schemas.microsoft.com/office/drawing/2014/main" id="{26343A78-0FA7-3D8A-FB3D-74449E98D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2" y="1690688"/>
            <a:ext cx="5852172" cy="4389129"/>
          </a:xfrm>
          <a:prstGeom prst="rect">
            <a:avLst/>
          </a:prstGeom>
        </p:spPr>
      </p:pic>
    </p:spTree>
    <p:extLst>
      <p:ext uri="{BB962C8B-B14F-4D97-AF65-F5344CB8AC3E}">
        <p14:creationId xmlns:p14="http://schemas.microsoft.com/office/powerpoint/2010/main" val="4092398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1711673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ACD6-C9D3-DBCD-B975-C29DC6BFCB5A}"/>
              </a:ext>
            </a:extLst>
          </p:cNvPr>
          <p:cNvSpPr>
            <a:spLocks noGrp="1"/>
          </p:cNvSpPr>
          <p:nvPr>
            <p:ph type="title"/>
          </p:nvPr>
        </p:nvSpPr>
        <p:spPr/>
        <p:txBody>
          <a:bodyPr/>
          <a:lstStyle/>
          <a:p>
            <a:r>
              <a:rPr lang="en-US" dirty="0"/>
              <a:t>Doing all this in Scikit-Learn</a:t>
            </a:r>
          </a:p>
        </p:txBody>
      </p:sp>
      <p:sp>
        <p:nvSpPr>
          <p:cNvPr id="3" name="Content Placeholder 2">
            <a:extLst>
              <a:ext uri="{FF2B5EF4-FFF2-40B4-BE49-F238E27FC236}">
                <a16:creationId xmlns:a16="http://schemas.microsoft.com/office/drawing/2014/main" id="{12EE19E0-FC89-1D78-2400-956268EE1527}"/>
              </a:ext>
            </a:extLst>
          </p:cNvPr>
          <p:cNvSpPr>
            <a:spLocks noGrp="1"/>
          </p:cNvSpPr>
          <p:nvPr>
            <p:ph idx="1"/>
          </p:nvPr>
        </p:nvSpPr>
        <p:spPr>
          <a:xfrm>
            <a:off x="838200" y="1825624"/>
            <a:ext cx="10515600" cy="4865461"/>
          </a:xfrm>
        </p:spPr>
        <p:txBody>
          <a:bodyPr>
            <a:normAutofit/>
          </a:bodyPr>
          <a:lstStyle/>
          <a:p>
            <a:r>
              <a:rPr lang="en-US" dirty="0"/>
              <a:t>The agglomerative clustering class is here:</a:t>
            </a:r>
            <a:br>
              <a:rPr lang="en-US" dirty="0"/>
            </a:br>
            <a:r>
              <a:rPr lang="en-US" dirty="0">
                <a:hlinkClick r:id="rId2"/>
              </a:rPr>
              <a:t>https://scikit-learn.org/stable/modules/generated/sklearn.cluster.AgglomerativeClustering.html</a:t>
            </a:r>
            <a:endParaRPr lang="en-US" dirty="0"/>
          </a:p>
          <a:p>
            <a:r>
              <a:rPr lang="en-US" dirty="0"/>
              <a:t>We use it the same way as we used </a:t>
            </a:r>
            <a:r>
              <a:rPr lang="en-US" dirty="0" err="1"/>
              <a:t>KMeans</a:t>
            </a:r>
            <a:r>
              <a:rPr lang="en-US" dirty="0"/>
              <a:t>, but there are some differences:</a:t>
            </a:r>
          </a:p>
          <a:p>
            <a:pPr lvl="1"/>
            <a:r>
              <a:rPr lang="en-US" dirty="0"/>
              <a:t>We can choose “</a:t>
            </a:r>
            <a:r>
              <a:rPr lang="en-US" dirty="0" err="1"/>
              <a:t>n_clusters</a:t>
            </a:r>
            <a:r>
              <a:rPr lang="en-US" dirty="0"/>
              <a:t>” for the number of clusters if we want. But it’s optional now. </a:t>
            </a:r>
          </a:p>
          <a:p>
            <a:pPr lvl="1"/>
            <a:r>
              <a:rPr lang="en-US" dirty="0"/>
              <a:t>Now we can specify the “</a:t>
            </a:r>
            <a:r>
              <a:rPr lang="en-US" dirty="0" err="1"/>
              <a:t>distance_threshold</a:t>
            </a:r>
            <a:r>
              <a:rPr lang="en-US" dirty="0"/>
              <a:t>” (if we don’t, it will go until we have </a:t>
            </a:r>
            <a:r>
              <a:rPr lang="en-US" dirty="0" err="1"/>
              <a:t>n_clusters</a:t>
            </a:r>
            <a:r>
              <a:rPr lang="en-US" dirty="0"/>
              <a:t>)</a:t>
            </a:r>
          </a:p>
          <a:p>
            <a:pPr lvl="1"/>
            <a:r>
              <a:rPr lang="en-US" dirty="0"/>
              <a:t>We can also specify the “linkage” and the “affinity” (which is distance/similarity metric to use)</a:t>
            </a:r>
          </a:p>
        </p:txBody>
      </p:sp>
    </p:spTree>
    <p:extLst>
      <p:ext uri="{BB962C8B-B14F-4D97-AF65-F5344CB8AC3E}">
        <p14:creationId xmlns:p14="http://schemas.microsoft.com/office/powerpoint/2010/main" val="2759347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6E89-A0E4-36ED-3A39-D25E68AE241B}"/>
              </a:ext>
            </a:extLst>
          </p:cNvPr>
          <p:cNvSpPr>
            <a:spLocks noGrp="1"/>
          </p:cNvSpPr>
          <p:nvPr>
            <p:ph type="title"/>
          </p:nvPr>
        </p:nvSpPr>
        <p:spPr/>
        <p:txBody>
          <a:bodyPr/>
          <a:lstStyle/>
          <a:p>
            <a:r>
              <a:rPr lang="en-US" dirty="0"/>
              <a:t>Creating an </a:t>
            </a:r>
            <a:r>
              <a:rPr lang="en-US" dirty="0" err="1"/>
              <a:t>AgglomerativeClustering</a:t>
            </a:r>
            <a:endParaRPr lang="en-US" dirty="0"/>
          </a:p>
        </p:txBody>
      </p:sp>
      <p:sp>
        <p:nvSpPr>
          <p:cNvPr id="3" name="Content Placeholder 2">
            <a:extLst>
              <a:ext uri="{FF2B5EF4-FFF2-40B4-BE49-F238E27FC236}">
                <a16:creationId xmlns:a16="http://schemas.microsoft.com/office/drawing/2014/main" id="{084FAA14-3865-4C76-5D02-DE3FBB8A8B14}"/>
              </a:ext>
            </a:extLst>
          </p:cNvPr>
          <p:cNvSpPr>
            <a:spLocks noGrp="1"/>
          </p:cNvSpPr>
          <p:nvPr>
            <p:ph idx="1"/>
          </p:nvPr>
        </p:nvSpPr>
        <p:spPr>
          <a:xfrm>
            <a:off x="838200" y="1553029"/>
            <a:ext cx="10515600" cy="5304972"/>
          </a:xfrm>
        </p:spPr>
        <p:txBody>
          <a:bodyPr>
            <a:normAutofit lnSpcReduction="10000"/>
          </a:bodyPr>
          <a:lstStyle/>
          <a:p>
            <a:r>
              <a:rPr lang="en-US" dirty="0"/>
              <a:t>Suppose our dataset is an </a:t>
            </a:r>
            <a:r>
              <a:rPr lang="en-US" dirty="0" err="1"/>
              <a:t>x,y</a:t>
            </a:r>
            <a:r>
              <a:rPr lang="en-US" dirty="0"/>
              <a:t> plane of objects, and we want to cluster them together. </a:t>
            </a:r>
          </a:p>
          <a:p>
            <a:r>
              <a:rPr lang="en-US" dirty="0"/>
              <a:t>Here, we’re in Euclidean space, and we suspect that single linkage will work best. </a:t>
            </a:r>
          </a:p>
          <a:p>
            <a:r>
              <a:rPr lang="en-US" dirty="0"/>
              <a:t>We don’t know how many clusters to use, but we know that we won’t want to combine clusters that are farther apart than 10 meters.</a:t>
            </a:r>
          </a:p>
          <a:p>
            <a:r>
              <a:rPr lang="en-US" dirty="0"/>
              <a:t>Here’s how we specify this:</a:t>
            </a:r>
            <a:br>
              <a:rPr lang="en-US" dirty="0"/>
            </a:br>
            <a:r>
              <a:rPr lang="en-US" dirty="0" err="1"/>
              <a:t>clusterer</a:t>
            </a:r>
            <a:r>
              <a:rPr lang="en-US" dirty="0"/>
              <a:t> = </a:t>
            </a:r>
            <a:r>
              <a:rPr lang="en-US" dirty="0" err="1"/>
              <a:t>AgglomerativeClustering</a:t>
            </a:r>
            <a:r>
              <a:rPr lang="en-US" dirty="0"/>
              <a:t>(</a:t>
            </a:r>
            <a:br>
              <a:rPr lang="en-US" dirty="0"/>
            </a:br>
            <a:r>
              <a:rPr lang="en-US" dirty="0"/>
              <a:t>	</a:t>
            </a:r>
            <a:r>
              <a:rPr lang="en-US" dirty="0" err="1"/>
              <a:t>n_clusters</a:t>
            </a:r>
            <a:r>
              <a:rPr lang="en-US" dirty="0"/>
              <a:t> = None,	# no limit on number of clusters</a:t>
            </a:r>
            <a:br>
              <a:rPr lang="en-US" dirty="0"/>
            </a:br>
            <a:r>
              <a:rPr lang="en-US" dirty="0"/>
              <a:t>	affinity = ‘</a:t>
            </a:r>
            <a:r>
              <a:rPr lang="en-US" dirty="0" err="1"/>
              <a:t>euclidean</a:t>
            </a:r>
            <a:r>
              <a:rPr lang="en-US" dirty="0"/>
              <a:t>’,</a:t>
            </a:r>
            <a:br>
              <a:rPr lang="en-US" dirty="0"/>
            </a:br>
            <a:r>
              <a:rPr lang="en-US" dirty="0"/>
              <a:t>	linkage = ‘single’,</a:t>
            </a:r>
            <a:br>
              <a:rPr lang="en-US" dirty="0"/>
            </a:br>
            <a:r>
              <a:rPr lang="en-US" dirty="0"/>
              <a:t>	</a:t>
            </a:r>
            <a:r>
              <a:rPr lang="en-US" dirty="0" err="1"/>
              <a:t>distance_threshold</a:t>
            </a:r>
            <a:r>
              <a:rPr lang="en-US" dirty="0"/>
              <a:t> = 10</a:t>
            </a:r>
            <a:br>
              <a:rPr lang="en-US" dirty="0"/>
            </a:br>
            <a:r>
              <a:rPr lang="en-US" dirty="0"/>
              <a:t>)</a:t>
            </a:r>
          </a:p>
        </p:txBody>
      </p:sp>
    </p:spTree>
    <p:extLst>
      <p:ext uri="{BB962C8B-B14F-4D97-AF65-F5344CB8AC3E}">
        <p14:creationId xmlns:p14="http://schemas.microsoft.com/office/powerpoint/2010/main" val="2931045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9B99-00FA-821A-9920-765624DF1AE7}"/>
              </a:ext>
            </a:extLst>
          </p:cNvPr>
          <p:cNvSpPr>
            <a:spLocks noGrp="1"/>
          </p:cNvSpPr>
          <p:nvPr>
            <p:ph type="title"/>
          </p:nvPr>
        </p:nvSpPr>
        <p:spPr/>
        <p:txBody>
          <a:bodyPr/>
          <a:lstStyle/>
          <a:p>
            <a:r>
              <a:rPr lang="en-US" dirty="0"/>
              <a:t>Another scenario</a:t>
            </a:r>
          </a:p>
        </p:txBody>
      </p:sp>
      <p:sp>
        <p:nvSpPr>
          <p:cNvPr id="3" name="Content Placeholder 2">
            <a:extLst>
              <a:ext uri="{FF2B5EF4-FFF2-40B4-BE49-F238E27FC236}">
                <a16:creationId xmlns:a16="http://schemas.microsoft.com/office/drawing/2014/main" id="{41F487B4-4052-0766-38FF-D789E34629FD}"/>
              </a:ext>
            </a:extLst>
          </p:cNvPr>
          <p:cNvSpPr>
            <a:spLocks noGrp="1"/>
          </p:cNvSpPr>
          <p:nvPr>
            <p:ph idx="1"/>
          </p:nvPr>
        </p:nvSpPr>
        <p:spPr>
          <a:xfrm>
            <a:off x="838200" y="1825624"/>
            <a:ext cx="10515600" cy="5032375"/>
          </a:xfrm>
        </p:spPr>
        <p:txBody>
          <a:bodyPr>
            <a:normAutofit/>
          </a:bodyPr>
          <a:lstStyle/>
          <a:p>
            <a:r>
              <a:rPr lang="en-US" dirty="0"/>
              <a:t>Suppose our dataset is a bunch of tweets.</a:t>
            </a:r>
          </a:p>
          <a:p>
            <a:r>
              <a:rPr lang="en-US" dirty="0"/>
              <a:t>Each tweet is a 10 dimensional vector, where each dimension is a different kind of emoji. We suspect cosine similarity makes sense.</a:t>
            </a:r>
          </a:p>
          <a:p>
            <a:r>
              <a:rPr lang="en-US" dirty="0"/>
              <a:t>We want to use average linkage to group tweets together. </a:t>
            </a:r>
          </a:p>
          <a:p>
            <a:r>
              <a:rPr lang="en-US" dirty="0"/>
              <a:t>We want to end up with 20 clusters. </a:t>
            </a:r>
          </a:p>
          <a:p>
            <a:r>
              <a:rPr lang="en-US" dirty="0"/>
              <a:t>Here’s what we do:</a:t>
            </a:r>
            <a:br>
              <a:rPr lang="en-US" dirty="0"/>
            </a:br>
            <a:r>
              <a:rPr lang="en-US" dirty="0" err="1"/>
              <a:t>clusterer</a:t>
            </a:r>
            <a:r>
              <a:rPr lang="en-US" dirty="0"/>
              <a:t> = </a:t>
            </a:r>
            <a:r>
              <a:rPr lang="en-US" dirty="0" err="1"/>
              <a:t>AgglomerativeClustering</a:t>
            </a:r>
            <a:r>
              <a:rPr lang="en-US" dirty="0"/>
              <a:t>(</a:t>
            </a:r>
            <a:br>
              <a:rPr lang="en-US" dirty="0"/>
            </a:br>
            <a:r>
              <a:rPr lang="en-US" dirty="0"/>
              <a:t>	</a:t>
            </a:r>
            <a:r>
              <a:rPr lang="en-US" dirty="0" err="1"/>
              <a:t>n_clusters</a:t>
            </a:r>
            <a:r>
              <a:rPr lang="en-US" dirty="0"/>
              <a:t> = 20,</a:t>
            </a:r>
            <a:br>
              <a:rPr lang="en-US" dirty="0"/>
            </a:br>
            <a:r>
              <a:rPr lang="en-US" dirty="0"/>
              <a:t>	affinity = ‘cosine’,</a:t>
            </a:r>
            <a:br>
              <a:rPr lang="en-US" dirty="0"/>
            </a:br>
            <a:r>
              <a:rPr lang="en-US" dirty="0"/>
              <a:t>	linkage = ‘average’</a:t>
            </a:r>
            <a:br>
              <a:rPr lang="en-US" dirty="0"/>
            </a:br>
            <a:r>
              <a:rPr lang="en-US" dirty="0"/>
              <a:t>)</a:t>
            </a:r>
          </a:p>
          <a:p>
            <a:endParaRPr lang="en-US" dirty="0"/>
          </a:p>
        </p:txBody>
      </p:sp>
    </p:spTree>
    <p:extLst>
      <p:ext uri="{BB962C8B-B14F-4D97-AF65-F5344CB8AC3E}">
        <p14:creationId xmlns:p14="http://schemas.microsoft.com/office/powerpoint/2010/main" val="35197172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4CB5-9E80-1DB8-3D0C-9F63F9C545B2}"/>
              </a:ext>
            </a:extLst>
          </p:cNvPr>
          <p:cNvSpPr>
            <a:spLocks noGrp="1"/>
          </p:cNvSpPr>
          <p:nvPr>
            <p:ph type="title"/>
          </p:nvPr>
        </p:nvSpPr>
        <p:spPr/>
        <p:txBody>
          <a:bodyPr/>
          <a:lstStyle/>
          <a:p>
            <a:r>
              <a:rPr lang="en-US" dirty="0"/>
              <a:t>Anything else?</a:t>
            </a:r>
          </a:p>
        </p:txBody>
      </p:sp>
      <p:sp>
        <p:nvSpPr>
          <p:cNvPr id="3" name="Content Placeholder 2">
            <a:extLst>
              <a:ext uri="{FF2B5EF4-FFF2-40B4-BE49-F238E27FC236}">
                <a16:creationId xmlns:a16="http://schemas.microsoft.com/office/drawing/2014/main" id="{9E8F0F83-B047-A93B-C227-F2BE4AA31B27}"/>
              </a:ext>
            </a:extLst>
          </p:cNvPr>
          <p:cNvSpPr>
            <a:spLocks noGrp="1"/>
          </p:cNvSpPr>
          <p:nvPr>
            <p:ph idx="1"/>
          </p:nvPr>
        </p:nvSpPr>
        <p:spPr/>
        <p:txBody>
          <a:bodyPr/>
          <a:lstStyle/>
          <a:p>
            <a:r>
              <a:rPr lang="en-US" dirty="0"/>
              <a:t>Aside from those small differences, </a:t>
            </a:r>
            <a:r>
              <a:rPr lang="en-US" dirty="0" err="1"/>
              <a:t>AgglomerativeClustering</a:t>
            </a:r>
            <a:r>
              <a:rPr lang="en-US" dirty="0"/>
              <a:t> is essentially a drop-in replacement for </a:t>
            </a:r>
            <a:r>
              <a:rPr lang="en-US" dirty="0" err="1"/>
              <a:t>KMeans</a:t>
            </a:r>
            <a:r>
              <a:rPr lang="en-US" dirty="0"/>
              <a:t>.</a:t>
            </a:r>
          </a:p>
          <a:p>
            <a:r>
              <a:rPr lang="en-US" dirty="0"/>
              <a:t>Your project uses only K-means, but feel free to experiment. </a:t>
            </a:r>
          </a:p>
          <a:p>
            <a:r>
              <a:rPr lang="en-US" dirty="0"/>
              <a:t>There are other clustering algorithms worth knowing. DB-SCAN is a very popular one (and winner of the “test of time” award at the ACM SIGKDD conference—knowledge discovery in data)</a:t>
            </a:r>
          </a:p>
        </p:txBody>
      </p:sp>
    </p:spTree>
    <p:extLst>
      <p:ext uri="{BB962C8B-B14F-4D97-AF65-F5344CB8AC3E}">
        <p14:creationId xmlns:p14="http://schemas.microsoft.com/office/powerpoint/2010/main" val="7075637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Question marks in a line and one question mark is lit">
            <a:extLst>
              <a:ext uri="{FF2B5EF4-FFF2-40B4-BE49-F238E27FC236}">
                <a16:creationId xmlns:a16="http://schemas.microsoft.com/office/drawing/2014/main" id="{6F3FA097-259C-B6B1-42F0-9D25E90B7EA6}"/>
              </a:ext>
            </a:extLst>
          </p:cNvPr>
          <p:cNvPicPr>
            <a:picLocks noChangeAspect="1"/>
          </p:cNvPicPr>
          <p:nvPr/>
        </p:nvPicPr>
        <p:blipFill rotWithShape="1">
          <a:blip r:embed="rId2"/>
          <a:srcRect t="2056" b="13674"/>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2791B9-89C8-A901-8E80-2DF031A9CD02}"/>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Questions?</a:t>
            </a:r>
          </a:p>
        </p:txBody>
      </p:sp>
    </p:spTree>
    <p:extLst>
      <p:ext uri="{BB962C8B-B14F-4D97-AF65-F5344CB8AC3E}">
        <p14:creationId xmlns:p14="http://schemas.microsoft.com/office/powerpoint/2010/main" val="400896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596A7-68E4-F54B-7920-60C32C86CBCE}"/>
              </a:ext>
            </a:extLst>
          </p:cNvPr>
          <p:cNvSpPr>
            <a:spLocks noGrp="1"/>
          </p:cNvSpPr>
          <p:nvPr>
            <p:ph type="title"/>
          </p:nvPr>
        </p:nvSpPr>
        <p:spPr/>
        <p:txBody>
          <a:bodyPr/>
          <a:lstStyle/>
          <a:p>
            <a:r>
              <a:rPr lang="en-US" dirty="0"/>
              <a:t>How does that range work?</a:t>
            </a:r>
          </a:p>
        </p:txBody>
      </p:sp>
      <p:sp>
        <p:nvSpPr>
          <p:cNvPr id="3" name="Content Placeholder 2">
            <a:extLst>
              <a:ext uri="{FF2B5EF4-FFF2-40B4-BE49-F238E27FC236}">
                <a16:creationId xmlns:a16="http://schemas.microsoft.com/office/drawing/2014/main" id="{A3B323A6-A7FD-72D7-D2C3-97D2F2E09484}"/>
              </a:ext>
            </a:extLst>
          </p:cNvPr>
          <p:cNvSpPr>
            <a:spLocks noGrp="1"/>
          </p:cNvSpPr>
          <p:nvPr>
            <p:ph idx="1"/>
          </p:nvPr>
        </p:nvSpPr>
        <p:spPr/>
        <p:txBody>
          <a:bodyPr/>
          <a:lstStyle/>
          <a:p>
            <a:r>
              <a:rPr lang="en-US" dirty="0"/>
              <a:t>You may be used to this pattern:</a:t>
            </a:r>
            <a:br>
              <a:rPr lang="en-US" dirty="0"/>
            </a:br>
            <a:r>
              <a:rPr lang="en-US" dirty="0"/>
              <a:t>for </a:t>
            </a:r>
            <a:r>
              <a:rPr lang="en-US" dirty="0" err="1"/>
              <a:t>i</a:t>
            </a:r>
            <a:r>
              <a:rPr lang="en-US" dirty="0"/>
              <a:t> in range ( 0, 10 ): …</a:t>
            </a:r>
          </a:p>
          <a:p>
            <a:r>
              <a:rPr lang="en-US" dirty="0"/>
              <a:t>“range” is actually a constructor for a range object </a:t>
            </a:r>
            <a:br>
              <a:rPr lang="en-US" dirty="0"/>
            </a:br>
            <a:r>
              <a:rPr lang="en-US" dirty="0"/>
              <a:t>(technically it’s a generator)</a:t>
            </a:r>
          </a:p>
          <a:p>
            <a:r>
              <a:rPr lang="en-US" dirty="0"/>
              <a:t>We can therefore pass it to functions, too:</a:t>
            </a:r>
            <a:br>
              <a:rPr lang="en-US" dirty="0"/>
            </a:br>
            <a:r>
              <a:rPr lang="en-US" dirty="0" err="1"/>
              <a:t>optimize_n_clusters</a:t>
            </a:r>
            <a:r>
              <a:rPr lang="en-US" dirty="0"/>
              <a:t>( range( 10, 20 ), data )</a:t>
            </a:r>
          </a:p>
          <a:p>
            <a:r>
              <a:rPr lang="en-US" dirty="0"/>
              <a:t>Generators are useful to understand, too:</a:t>
            </a:r>
            <a:br>
              <a:rPr lang="en-US" dirty="0"/>
            </a:br>
            <a:r>
              <a:rPr lang="en-US" dirty="0">
                <a:hlinkClick r:id="rId2"/>
              </a:rPr>
              <a:t>https://pythongeeks.org/python-generators-with-examples/</a:t>
            </a:r>
            <a:endParaRPr lang="en-US" dirty="0"/>
          </a:p>
          <a:p>
            <a:endParaRPr lang="en-US" dirty="0"/>
          </a:p>
        </p:txBody>
      </p:sp>
    </p:spTree>
    <p:extLst>
      <p:ext uri="{BB962C8B-B14F-4D97-AF65-F5344CB8AC3E}">
        <p14:creationId xmlns:p14="http://schemas.microsoft.com/office/powerpoint/2010/main" val="124545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1EB6-9920-C5C6-2FF1-A908E380CE0E}"/>
              </a:ext>
            </a:extLst>
          </p:cNvPr>
          <p:cNvSpPr>
            <a:spLocks noGrp="1"/>
          </p:cNvSpPr>
          <p:nvPr>
            <p:ph type="title"/>
          </p:nvPr>
        </p:nvSpPr>
        <p:spPr/>
        <p:txBody>
          <a:bodyPr/>
          <a:lstStyle/>
          <a:p>
            <a:r>
              <a:rPr lang="en-US" dirty="0"/>
              <a:t>Another note</a:t>
            </a:r>
          </a:p>
        </p:txBody>
      </p:sp>
      <p:sp>
        <p:nvSpPr>
          <p:cNvPr id="3" name="Content Placeholder 2">
            <a:extLst>
              <a:ext uri="{FF2B5EF4-FFF2-40B4-BE49-F238E27FC236}">
                <a16:creationId xmlns:a16="http://schemas.microsoft.com/office/drawing/2014/main" id="{D1C13787-59AE-DD2F-6F7A-361D8985D275}"/>
              </a:ext>
            </a:extLst>
          </p:cNvPr>
          <p:cNvSpPr>
            <a:spLocks noGrp="1"/>
          </p:cNvSpPr>
          <p:nvPr>
            <p:ph idx="1"/>
          </p:nvPr>
        </p:nvSpPr>
        <p:spPr/>
        <p:txBody>
          <a:bodyPr/>
          <a:lstStyle/>
          <a:p>
            <a:r>
              <a:rPr lang="en-US" dirty="0"/>
              <a:t>There is a silhouette coefficient metric in </a:t>
            </a:r>
            <a:r>
              <a:rPr lang="en-US" dirty="0" err="1"/>
              <a:t>sklearn</a:t>
            </a:r>
            <a:r>
              <a:rPr lang="en-US" dirty="0"/>
              <a:t>.</a:t>
            </a:r>
          </a:p>
          <a:p>
            <a:r>
              <a:rPr lang="en-US" dirty="0"/>
              <a:t>Let’s take a look: </a:t>
            </a:r>
            <a:r>
              <a:rPr lang="en-US" dirty="0">
                <a:hlinkClick r:id="rId2"/>
              </a:rPr>
              <a:t>https://scikit-learn.org/stable/modules/generated/sklearn.metrics.silhouette_score.html</a:t>
            </a:r>
            <a:endParaRPr lang="en-US" dirty="0"/>
          </a:p>
          <a:p>
            <a:r>
              <a:rPr lang="en-US" dirty="0"/>
              <a:t>You can use it for your project.</a:t>
            </a:r>
          </a:p>
          <a:p>
            <a:r>
              <a:rPr lang="en-US" dirty="0"/>
              <a:t>Notice that there’s a special group for clustering metrics</a:t>
            </a:r>
          </a:p>
          <a:p>
            <a:r>
              <a:rPr lang="en-US" dirty="0"/>
              <a:t>These have only </a:t>
            </a:r>
            <a:r>
              <a:rPr lang="en-US" dirty="0" err="1"/>
              <a:t>xs</a:t>
            </a:r>
            <a:r>
              <a:rPr lang="en-US" dirty="0"/>
              <a:t>, no </a:t>
            </a:r>
            <a:r>
              <a:rPr lang="en-US" dirty="0" err="1"/>
              <a:t>ys</a:t>
            </a:r>
            <a:r>
              <a:rPr lang="en-US" dirty="0"/>
              <a:t>. [why?]</a:t>
            </a:r>
          </a:p>
        </p:txBody>
      </p:sp>
    </p:spTree>
    <p:extLst>
      <p:ext uri="{BB962C8B-B14F-4D97-AF65-F5344CB8AC3E}">
        <p14:creationId xmlns:p14="http://schemas.microsoft.com/office/powerpoint/2010/main" val="51145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aultVTI">
  <a:themeElements>
    <a:clrScheme name="AnalogousFromLightSeedRightStep">
      <a:dk1>
        <a:srgbClr val="000000"/>
      </a:dk1>
      <a:lt1>
        <a:srgbClr val="FFFFFF"/>
      </a:lt1>
      <a:dk2>
        <a:srgbClr val="412427"/>
      </a:dk2>
      <a:lt2>
        <a:srgbClr val="E2E8E7"/>
      </a:lt2>
      <a:accent1>
        <a:srgbClr val="C6969A"/>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16596</TotalTime>
  <Words>5183</Words>
  <Application>Microsoft Office PowerPoint</Application>
  <PresentationFormat>Widescreen</PresentationFormat>
  <Paragraphs>476</Paragraphs>
  <Slides>77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77</vt:i4>
      </vt:variant>
    </vt:vector>
  </HeadingPairs>
  <TitlesOfParts>
    <vt:vector size="84" baseType="lpstr">
      <vt:lpstr>Arial</vt:lpstr>
      <vt:lpstr>Calibri</vt:lpstr>
      <vt:lpstr>Calibri Light</vt:lpstr>
      <vt:lpstr>Cambria Math</vt:lpstr>
      <vt:lpstr>Georgia Pro Light</vt:lpstr>
      <vt:lpstr>Office Theme</vt:lpstr>
      <vt:lpstr>VaultVTI</vt:lpstr>
      <vt:lpstr>CS 483: Machine Learning</vt:lpstr>
      <vt:lpstr>Last module</vt:lpstr>
      <vt:lpstr>This class</vt:lpstr>
      <vt:lpstr>But first, a quiz</vt:lpstr>
      <vt:lpstr>The quiz</vt:lpstr>
      <vt:lpstr>The quiz answers</vt:lpstr>
      <vt:lpstr>Quiz answer 2</vt:lpstr>
      <vt:lpstr>How does that range work?</vt:lpstr>
      <vt:lpstr>Another note</vt:lpstr>
      <vt:lpstr>Questions?</vt:lpstr>
      <vt:lpstr>Distance metrics</vt:lpstr>
      <vt:lpstr>What do you think will happen?</vt:lpstr>
      <vt:lpstr>My thoughts</vt:lpstr>
      <vt:lpstr>The code</vt:lpstr>
      <vt:lpstr>The result</vt:lpstr>
      <vt:lpstr>Here’s what happened</vt:lpstr>
      <vt:lpstr>Here’s what happened (2)</vt:lpstr>
      <vt:lpstr>What we expect</vt:lpstr>
      <vt:lpstr>Questions?</vt:lpstr>
      <vt:lpstr>What happens</vt:lpstr>
      <vt:lpstr>What happens (2)</vt:lpstr>
      <vt:lpstr>How do we fix it?</vt:lpstr>
      <vt:lpstr>Fixed</vt:lpstr>
      <vt:lpstr>Fixed 2</vt:lpstr>
      <vt:lpstr>The math</vt:lpstr>
      <vt:lpstr>Questions?</vt:lpstr>
      <vt:lpstr>Doing this in scikit-learn</vt:lpstr>
      <vt:lpstr>Fitting and transforming</vt:lpstr>
      <vt:lpstr>Predict vs. transform</vt:lpstr>
      <vt:lpstr>Speaking of pipelines…</vt:lpstr>
      <vt:lpstr>A simple pipeline</vt:lpstr>
      <vt:lpstr>A review of pipelines</vt:lpstr>
      <vt:lpstr>Questions?</vt:lpstr>
      <vt:lpstr>And now for something completely different</vt:lpstr>
      <vt:lpstr>Problems with Euclid </vt:lpstr>
      <vt:lpstr>Problems with Euclid (2)</vt:lpstr>
      <vt:lpstr>Manhattan distance</vt:lpstr>
      <vt:lpstr>Manhattan distance definition</vt:lpstr>
      <vt:lpstr>Contrast: Euclidian distance definition</vt:lpstr>
      <vt:lpstr>Why?</vt:lpstr>
      <vt:lpstr>Why? (2)</vt:lpstr>
      <vt:lpstr>Questions?</vt:lpstr>
      <vt:lpstr>L1 and L2 norms</vt:lpstr>
      <vt:lpstr>L1 and L2 norms</vt:lpstr>
      <vt:lpstr>Cosine similarity</vt:lpstr>
      <vt:lpstr>Cosine dissimilarity (or “cosine distance”)</vt:lpstr>
      <vt:lpstr>Why not just use the angle?</vt:lpstr>
      <vt:lpstr>Computing the cosine</vt:lpstr>
      <vt:lpstr>Computing the cosine (2)</vt:lpstr>
      <vt:lpstr>When direction matters more than location</vt:lpstr>
      <vt:lpstr>Final notes</vt:lpstr>
      <vt:lpstr>Questions?</vt:lpstr>
      <vt:lpstr>Nearest neighbor classification/regression</vt:lpstr>
      <vt:lpstr>Example</vt:lpstr>
      <vt:lpstr>K-nearest neighbors</vt:lpstr>
      <vt:lpstr>In Scikit</vt:lpstr>
      <vt:lpstr>Questions?</vt:lpstr>
      <vt:lpstr>A new clustering algorithm</vt:lpstr>
      <vt:lpstr>Agglomerative clustering</vt:lpstr>
      <vt:lpstr>Example</vt:lpstr>
      <vt:lpstr>Step 1 and 2</vt:lpstr>
      <vt:lpstr>Remaining steps</vt:lpstr>
      <vt:lpstr>Things to notice</vt:lpstr>
      <vt:lpstr>Questions?</vt:lpstr>
      <vt:lpstr>Distance between clusters</vt:lpstr>
      <vt:lpstr>Average linkage</vt:lpstr>
      <vt:lpstr>Why do we need this concept?</vt:lpstr>
      <vt:lpstr>Linkage types</vt:lpstr>
      <vt:lpstr>Lastly: ward linkage</vt:lpstr>
      <vt:lpstr>Comparison of linkage functions</vt:lpstr>
      <vt:lpstr>Dendrograms</vt:lpstr>
      <vt:lpstr>Questions?</vt:lpstr>
      <vt:lpstr>Doing all this in Scikit-Learn</vt:lpstr>
      <vt:lpstr>Creating an AgglomerativeClustering</vt:lpstr>
      <vt:lpstr>Another scenario</vt:lpstr>
      <vt:lpstr>Anything else?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483: Machine Learning</dc:title>
  <dc:creator>Williams, Grant Stuart</dc:creator>
  <cp:lastModifiedBy>Grant Williams</cp:lastModifiedBy>
  <cp:revision>1</cp:revision>
  <dcterms:created xsi:type="dcterms:W3CDTF">2022-09-30T20:01:25Z</dcterms:created>
  <dcterms:modified xsi:type="dcterms:W3CDTF">2022-10-18T23:10:46Z</dcterms:modified>
</cp:coreProperties>
</file>