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4"/>
  </p:notesMasterIdLst>
  <p:sldIdLst>
    <p:sldId id="258" r:id="rId3"/>
    <p:sldId id="257" r:id="rId4"/>
    <p:sldId id="259" r:id="rId5"/>
    <p:sldId id="260" r:id="rId6"/>
    <p:sldId id="261" r:id="rId7"/>
    <p:sldId id="342" r:id="rId8"/>
    <p:sldId id="263" r:id="rId9"/>
    <p:sldId id="343" r:id="rId10"/>
    <p:sldId id="344" r:id="rId11"/>
    <p:sldId id="345" r:id="rId12"/>
    <p:sldId id="346" r:id="rId13"/>
    <p:sldId id="347" r:id="rId14"/>
    <p:sldId id="348" r:id="rId15"/>
    <p:sldId id="349" r:id="rId16"/>
    <p:sldId id="353" r:id="rId17"/>
    <p:sldId id="354" r:id="rId18"/>
    <p:sldId id="355" r:id="rId19"/>
    <p:sldId id="341" r:id="rId20"/>
    <p:sldId id="358" r:id="rId21"/>
    <p:sldId id="359" r:id="rId22"/>
    <p:sldId id="360" r:id="rId23"/>
    <p:sldId id="361" r:id="rId24"/>
    <p:sldId id="362" r:id="rId25"/>
    <p:sldId id="357" r:id="rId26"/>
    <p:sldId id="356" r:id="rId27"/>
    <p:sldId id="363" r:id="rId28"/>
    <p:sldId id="364" r:id="rId29"/>
    <p:sldId id="365" r:id="rId30"/>
    <p:sldId id="366" r:id="rId31"/>
    <p:sldId id="367" r:id="rId32"/>
    <p:sldId id="369" r:id="rId33"/>
    <p:sldId id="368" r:id="rId34"/>
    <p:sldId id="372" r:id="rId35"/>
    <p:sldId id="352" r:id="rId36"/>
    <p:sldId id="370" r:id="rId37"/>
    <p:sldId id="371" r:id="rId38"/>
    <p:sldId id="351" r:id="rId39"/>
    <p:sldId id="373" r:id="rId40"/>
    <p:sldId id="374" r:id="rId41"/>
    <p:sldId id="375" r:id="rId42"/>
    <p:sldId id="350" r:id="rId43"/>
    <p:sldId id="377" r:id="rId44"/>
    <p:sldId id="378" r:id="rId45"/>
    <p:sldId id="379" r:id="rId46"/>
    <p:sldId id="380" r:id="rId47"/>
    <p:sldId id="381" r:id="rId48"/>
    <p:sldId id="382" r:id="rId49"/>
    <p:sldId id="383" r:id="rId50"/>
    <p:sldId id="385" r:id="rId51"/>
    <p:sldId id="386" r:id="rId52"/>
    <p:sldId id="384" r:id="rId53"/>
    <p:sldId id="387" r:id="rId54"/>
    <p:sldId id="388" r:id="rId55"/>
    <p:sldId id="376" r:id="rId56"/>
    <p:sldId id="390" r:id="rId57"/>
    <p:sldId id="391" r:id="rId58"/>
    <p:sldId id="392" r:id="rId59"/>
    <p:sldId id="393" r:id="rId60"/>
    <p:sldId id="394" r:id="rId61"/>
    <p:sldId id="395" r:id="rId62"/>
    <p:sldId id="396" r:id="rId63"/>
    <p:sldId id="397" r:id="rId64"/>
    <p:sldId id="398" r:id="rId65"/>
    <p:sldId id="389" r:id="rId66"/>
    <p:sldId id="399" r:id="rId67"/>
    <p:sldId id="401" r:id="rId68"/>
    <p:sldId id="400" r:id="rId69"/>
    <p:sldId id="403" r:id="rId70"/>
    <p:sldId id="406" r:id="rId71"/>
    <p:sldId id="405" r:id="rId72"/>
    <p:sldId id="404"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F60008-45B2-4EC8-9B42-6D54C0FE69DB}" v="682" dt="2022-10-22T00:03:41.7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97" autoAdjust="0"/>
  </p:normalViewPr>
  <p:slideViewPr>
    <p:cSldViewPr snapToGrid="0">
      <p:cViewPr varScale="1">
        <p:scale>
          <a:sx n="61" d="100"/>
          <a:sy n="61" d="100"/>
        </p:scale>
        <p:origin x="84" y="9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79" Type="http://schemas.microsoft.com/office/2016/11/relationships/changesInfo" Target="changesInfos/changesInfo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microsoft.com/office/2015/10/relationships/revisionInfo" Target="revisionInfo.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s, Grant Stuart" userId="f6ad34c1-fb10-452f-ae50-8e7debb26ea5" providerId="ADAL" clId="{24E30CBC-52D7-43AD-8C77-663D9539EFD9}"/>
    <pc:docChg chg="undo custSel addSld delSld modSld sldOrd">
      <pc:chgData name="Williams, Grant Stuart" userId="f6ad34c1-fb10-452f-ae50-8e7debb26ea5" providerId="ADAL" clId="{24E30CBC-52D7-43AD-8C77-663D9539EFD9}" dt="2022-10-12T03:45:22.609" v="27288" actId="20577"/>
      <pc:docMkLst>
        <pc:docMk/>
      </pc:docMkLst>
      <pc:sldChg chg="modSp new del mod">
        <pc:chgData name="Williams, Grant Stuart" userId="f6ad34c1-fb10-452f-ae50-8e7debb26ea5" providerId="ADAL" clId="{24E30CBC-52D7-43AD-8C77-663D9539EFD9}" dt="2022-09-30T20:01:52.760" v="30" actId="47"/>
        <pc:sldMkLst>
          <pc:docMk/>
          <pc:sldMk cId="1795306895" sldId="256"/>
        </pc:sldMkLst>
        <pc:spChg chg="mod">
          <ac:chgData name="Williams, Grant Stuart" userId="f6ad34c1-fb10-452f-ae50-8e7debb26ea5" providerId="ADAL" clId="{24E30CBC-52D7-43AD-8C77-663D9539EFD9}" dt="2022-09-30T20:01:31.553" v="1" actId="20577"/>
          <ac:spMkLst>
            <pc:docMk/>
            <pc:sldMk cId="1795306895" sldId="256"/>
            <ac:spMk id="2" creationId="{9C7A73FE-12AE-E694-D42F-C88E39896EC5}"/>
          </ac:spMkLst>
        </pc:spChg>
        <pc:spChg chg="mod">
          <ac:chgData name="Williams, Grant Stuart" userId="f6ad34c1-fb10-452f-ae50-8e7debb26ea5" providerId="ADAL" clId="{24E30CBC-52D7-43AD-8C77-663D9539EFD9}" dt="2022-09-30T20:01:31.950" v="2" actId="20577"/>
          <ac:spMkLst>
            <pc:docMk/>
            <pc:sldMk cId="1795306895" sldId="256"/>
            <ac:spMk id="3" creationId="{8966254B-CD7D-EC5C-4511-B749CCF9F812}"/>
          </ac:spMkLst>
        </pc:spChg>
      </pc:sldChg>
      <pc:sldChg chg="modSp new mod">
        <pc:chgData name="Williams, Grant Stuart" userId="f6ad34c1-fb10-452f-ae50-8e7debb26ea5" providerId="ADAL" clId="{24E30CBC-52D7-43AD-8C77-663D9539EFD9}" dt="2022-10-11T22:00:46.631" v="24618" actId="20577"/>
        <pc:sldMkLst>
          <pc:docMk/>
          <pc:sldMk cId="223177646" sldId="257"/>
        </pc:sldMkLst>
        <pc:spChg chg="mod">
          <ac:chgData name="Williams, Grant Stuart" userId="f6ad34c1-fb10-452f-ae50-8e7debb26ea5" providerId="ADAL" clId="{24E30CBC-52D7-43AD-8C77-663D9539EFD9}" dt="2022-10-11T22:00:29.132" v="24535" actId="20577"/>
          <ac:spMkLst>
            <pc:docMk/>
            <pc:sldMk cId="223177646" sldId="257"/>
            <ac:spMk id="2" creationId="{D09A526E-190B-4750-760D-C70AA1E845B5}"/>
          </ac:spMkLst>
        </pc:spChg>
        <pc:spChg chg="mod">
          <ac:chgData name="Williams, Grant Stuart" userId="f6ad34c1-fb10-452f-ae50-8e7debb26ea5" providerId="ADAL" clId="{24E30CBC-52D7-43AD-8C77-663D9539EFD9}" dt="2022-10-11T22:00:46.631" v="24618" actId="20577"/>
          <ac:spMkLst>
            <pc:docMk/>
            <pc:sldMk cId="223177646" sldId="257"/>
            <ac:spMk id="3" creationId="{5BFD41B3-D64F-BE74-A3D4-594559CE6A66}"/>
          </ac:spMkLst>
        </pc:spChg>
      </pc:sldChg>
      <pc:sldChg chg="addSp delSp modSp add del mod setBg delDesignElem">
        <pc:chgData name="Williams, Grant Stuart" userId="f6ad34c1-fb10-452f-ae50-8e7debb26ea5" providerId="ADAL" clId="{24E30CBC-52D7-43AD-8C77-663D9539EFD9}" dt="2022-10-11T22:00:23.472" v="24524" actId="20577"/>
        <pc:sldMkLst>
          <pc:docMk/>
          <pc:sldMk cId="842340929" sldId="258"/>
        </pc:sldMkLst>
        <pc:spChg chg="mod">
          <ac:chgData name="Williams, Grant Stuart" userId="f6ad34c1-fb10-452f-ae50-8e7debb26ea5" providerId="ADAL" clId="{24E30CBC-52D7-43AD-8C77-663D9539EFD9}" dt="2022-10-11T22:00:23.472" v="24524" actId="20577"/>
          <ac:spMkLst>
            <pc:docMk/>
            <pc:sldMk cId="842340929" sldId="258"/>
            <ac:spMk id="3" creationId="{DB220B70-4D50-5140-0276-47EAEE6485ED}"/>
          </ac:spMkLst>
        </pc:spChg>
        <pc:spChg chg="add del">
          <ac:chgData name="Williams, Grant Stuart" userId="f6ad34c1-fb10-452f-ae50-8e7debb26ea5" providerId="ADAL" clId="{24E30CBC-52D7-43AD-8C77-663D9539EFD9}" dt="2022-09-30T20:01:42.100" v="6"/>
          <ac:spMkLst>
            <pc:docMk/>
            <pc:sldMk cId="842340929" sldId="258"/>
            <ac:spMk id="16" creationId="{FF4F1B1F-38C9-4BA3-8793-E2B6FC978C0A}"/>
          </ac:spMkLst>
        </pc:spChg>
        <pc:picChg chg="mod">
          <ac:chgData name="Williams, Grant Stuart" userId="f6ad34c1-fb10-452f-ae50-8e7debb26ea5" providerId="ADAL" clId="{24E30CBC-52D7-43AD-8C77-663D9539EFD9}" dt="2022-10-11T22:00:06.061" v="24468" actId="1076"/>
          <ac:picMkLst>
            <pc:docMk/>
            <pc:sldMk cId="842340929" sldId="258"/>
            <ac:picMk id="17" creationId="{D16D390C-3BAA-9005-4001-47DA92EFF5A2}"/>
          </ac:picMkLst>
        </pc:picChg>
        <pc:cxnChg chg="add del">
          <ac:chgData name="Williams, Grant Stuart" userId="f6ad34c1-fb10-452f-ae50-8e7debb26ea5" providerId="ADAL" clId="{24E30CBC-52D7-43AD-8C77-663D9539EFD9}" dt="2022-09-30T20:01:42.100" v="6"/>
          <ac:cxnSpMkLst>
            <pc:docMk/>
            <pc:sldMk cId="842340929" sldId="258"/>
            <ac:cxnSpMk id="18" creationId="{6B5C80BC-C547-4FD8-9B68-6A9207F08580}"/>
          </ac:cxnSpMkLst>
        </pc:cxnChg>
      </pc:sldChg>
      <pc:sldChg chg="modSp new mod">
        <pc:chgData name="Williams, Grant Stuart" userId="f6ad34c1-fb10-452f-ae50-8e7debb26ea5" providerId="ADAL" clId="{24E30CBC-52D7-43AD-8C77-663D9539EFD9}" dt="2022-10-11T22:01:43.636" v="24831" actId="20577"/>
        <pc:sldMkLst>
          <pc:docMk/>
          <pc:sldMk cId="4806774" sldId="259"/>
        </pc:sldMkLst>
        <pc:spChg chg="mod">
          <ac:chgData name="Williams, Grant Stuart" userId="f6ad34c1-fb10-452f-ae50-8e7debb26ea5" providerId="ADAL" clId="{24E30CBC-52D7-43AD-8C77-663D9539EFD9}" dt="2022-09-30T21:42:32.881" v="244" actId="20577"/>
          <ac:spMkLst>
            <pc:docMk/>
            <pc:sldMk cId="4806774" sldId="259"/>
            <ac:spMk id="2" creationId="{003B93C3-6540-E407-1168-5217A4511CF1}"/>
          </ac:spMkLst>
        </pc:spChg>
        <pc:spChg chg="mod">
          <ac:chgData name="Williams, Grant Stuart" userId="f6ad34c1-fb10-452f-ae50-8e7debb26ea5" providerId="ADAL" clId="{24E30CBC-52D7-43AD-8C77-663D9539EFD9}" dt="2022-10-11T22:01:43.636" v="24831" actId="20577"/>
          <ac:spMkLst>
            <pc:docMk/>
            <pc:sldMk cId="4806774" sldId="259"/>
            <ac:spMk id="3" creationId="{10F678B6-C47F-C15A-F3A5-9C260C616325}"/>
          </ac:spMkLst>
        </pc:spChg>
      </pc:sldChg>
      <pc:sldChg chg="addSp delSp modSp new mod setBg">
        <pc:chgData name="Williams, Grant Stuart" userId="f6ad34c1-fb10-452f-ae50-8e7debb26ea5" providerId="ADAL" clId="{24E30CBC-52D7-43AD-8C77-663D9539EFD9}" dt="2022-10-11T22:02:10.570" v="24849" actId="26606"/>
        <pc:sldMkLst>
          <pc:docMk/>
          <pc:sldMk cId="1186355183" sldId="260"/>
        </pc:sldMkLst>
        <pc:spChg chg="mod">
          <ac:chgData name="Williams, Grant Stuart" userId="f6ad34c1-fb10-452f-ae50-8e7debb26ea5" providerId="ADAL" clId="{24E30CBC-52D7-43AD-8C77-663D9539EFD9}" dt="2022-10-11T22:02:10.570" v="24849" actId="26606"/>
          <ac:spMkLst>
            <pc:docMk/>
            <pc:sldMk cId="1186355183" sldId="260"/>
            <ac:spMk id="2" creationId="{9E41D6B9-FDE6-195F-BDAB-1851C9574A27}"/>
          </ac:spMkLst>
        </pc:spChg>
        <pc:spChg chg="del">
          <ac:chgData name="Williams, Grant Stuart" userId="f6ad34c1-fb10-452f-ae50-8e7debb26ea5" providerId="ADAL" clId="{24E30CBC-52D7-43AD-8C77-663D9539EFD9}" dt="2022-10-11T22:02:10.570" v="24849" actId="26606"/>
          <ac:spMkLst>
            <pc:docMk/>
            <pc:sldMk cId="1186355183" sldId="260"/>
            <ac:spMk id="3" creationId="{D4DCFE7F-5DCE-E5D7-7EFA-D0DDD79B8739}"/>
          </ac:spMkLst>
        </pc:spChg>
        <pc:spChg chg="add">
          <ac:chgData name="Williams, Grant Stuart" userId="f6ad34c1-fb10-452f-ae50-8e7debb26ea5" providerId="ADAL" clId="{24E30CBC-52D7-43AD-8C77-663D9539EFD9}" dt="2022-10-11T22:02:10.570" v="24849" actId="26606"/>
          <ac:spMkLst>
            <pc:docMk/>
            <pc:sldMk cId="1186355183" sldId="260"/>
            <ac:spMk id="9" creationId="{C1DD1A8A-57D5-4A81-AD04-532B043C5611}"/>
          </ac:spMkLst>
        </pc:spChg>
        <pc:spChg chg="add">
          <ac:chgData name="Williams, Grant Stuart" userId="f6ad34c1-fb10-452f-ae50-8e7debb26ea5" providerId="ADAL" clId="{24E30CBC-52D7-43AD-8C77-663D9539EFD9}" dt="2022-10-11T22:02:10.570" v="24849" actId="26606"/>
          <ac:spMkLst>
            <pc:docMk/>
            <pc:sldMk cId="1186355183" sldId="260"/>
            <ac:spMk id="11" creationId="{007891EC-4501-44ED-A8C8-B11B6DB767AB}"/>
          </ac:spMkLst>
        </pc:spChg>
        <pc:picChg chg="add">
          <ac:chgData name="Williams, Grant Stuart" userId="f6ad34c1-fb10-452f-ae50-8e7debb26ea5" providerId="ADAL" clId="{24E30CBC-52D7-43AD-8C77-663D9539EFD9}" dt="2022-10-11T22:02:10.570" v="24849" actId="26606"/>
          <ac:picMkLst>
            <pc:docMk/>
            <pc:sldMk cId="1186355183" sldId="260"/>
            <ac:picMk id="5" creationId="{2794B894-95A0-2102-504A-A317F751B4F5}"/>
          </ac:picMkLst>
        </pc:picChg>
      </pc:sldChg>
      <pc:sldChg chg="modSp new del mod">
        <pc:chgData name="Williams, Grant Stuart" userId="f6ad34c1-fb10-452f-ae50-8e7debb26ea5" providerId="ADAL" clId="{24E30CBC-52D7-43AD-8C77-663D9539EFD9}" dt="2022-10-11T22:00:57.332" v="24619" actId="47"/>
        <pc:sldMkLst>
          <pc:docMk/>
          <pc:sldMk cId="2122730070" sldId="260"/>
        </pc:sldMkLst>
        <pc:spChg chg="mod">
          <ac:chgData name="Williams, Grant Stuart" userId="f6ad34c1-fb10-452f-ae50-8e7debb26ea5" providerId="ADAL" clId="{24E30CBC-52D7-43AD-8C77-663D9539EFD9}" dt="2022-09-30T21:57:35.787" v="433" actId="20577"/>
          <ac:spMkLst>
            <pc:docMk/>
            <pc:sldMk cId="2122730070" sldId="260"/>
            <ac:spMk id="2" creationId="{20BDC9D8-899D-6366-340D-871FE2815E9D}"/>
          </ac:spMkLst>
        </pc:spChg>
        <pc:spChg chg="mod">
          <ac:chgData name="Williams, Grant Stuart" userId="f6ad34c1-fb10-452f-ae50-8e7debb26ea5" providerId="ADAL" clId="{24E30CBC-52D7-43AD-8C77-663D9539EFD9}" dt="2022-10-01T02:35:19.173" v="923" actId="20577"/>
          <ac:spMkLst>
            <pc:docMk/>
            <pc:sldMk cId="2122730070" sldId="260"/>
            <ac:spMk id="3" creationId="{42B34EAA-EC9A-E365-77EF-ED7BDF85115B}"/>
          </ac:spMkLst>
        </pc:spChg>
      </pc:sldChg>
      <pc:sldChg chg="addSp modSp new mod">
        <pc:chgData name="Williams, Grant Stuart" userId="f6ad34c1-fb10-452f-ae50-8e7debb26ea5" providerId="ADAL" clId="{24E30CBC-52D7-43AD-8C77-663D9539EFD9}" dt="2022-10-12T02:49:42.631" v="26147" actId="20577"/>
        <pc:sldMkLst>
          <pc:docMk/>
          <pc:sldMk cId="3514016309" sldId="261"/>
        </pc:sldMkLst>
        <pc:spChg chg="mod">
          <ac:chgData name="Williams, Grant Stuart" userId="f6ad34c1-fb10-452f-ae50-8e7debb26ea5" providerId="ADAL" clId="{24E30CBC-52D7-43AD-8C77-663D9539EFD9}" dt="2022-10-11T23:04:52.779" v="24922" actId="20577"/>
          <ac:spMkLst>
            <pc:docMk/>
            <pc:sldMk cId="3514016309" sldId="261"/>
            <ac:spMk id="2" creationId="{50643103-AA78-BA45-FFDB-57DC3ACA8B84}"/>
          </ac:spMkLst>
        </pc:spChg>
        <pc:spChg chg="mod">
          <ac:chgData name="Williams, Grant Stuart" userId="f6ad34c1-fb10-452f-ae50-8e7debb26ea5" providerId="ADAL" clId="{24E30CBC-52D7-43AD-8C77-663D9539EFD9}" dt="2022-10-12T02:49:42.631" v="26147" actId="20577"/>
          <ac:spMkLst>
            <pc:docMk/>
            <pc:sldMk cId="3514016309" sldId="261"/>
            <ac:spMk id="3" creationId="{CEB391E3-443D-9B4F-5347-E91B43996D2B}"/>
          </ac:spMkLst>
        </pc:spChg>
        <pc:graphicFrameChg chg="add mod modGraphic">
          <ac:chgData name="Williams, Grant Stuart" userId="f6ad34c1-fb10-452f-ae50-8e7debb26ea5" providerId="ADAL" clId="{24E30CBC-52D7-43AD-8C77-663D9539EFD9}" dt="2022-10-11T23:10:27.051" v="25073" actId="20577"/>
          <ac:graphicFrameMkLst>
            <pc:docMk/>
            <pc:sldMk cId="3514016309" sldId="261"/>
            <ac:graphicFrameMk id="4" creationId="{9180421D-818C-6EA1-D6E3-BCEBFAAFC623}"/>
          </ac:graphicFrameMkLst>
        </pc:graphicFrameChg>
      </pc:sldChg>
      <pc:sldChg chg="modSp new del mod">
        <pc:chgData name="Williams, Grant Stuart" userId="f6ad34c1-fb10-452f-ae50-8e7debb26ea5" providerId="ADAL" clId="{24E30CBC-52D7-43AD-8C77-663D9539EFD9}" dt="2022-10-11T22:00:57.332" v="24619" actId="47"/>
        <pc:sldMkLst>
          <pc:docMk/>
          <pc:sldMk cId="3642773077" sldId="261"/>
        </pc:sldMkLst>
        <pc:spChg chg="mod">
          <ac:chgData name="Williams, Grant Stuart" userId="f6ad34c1-fb10-452f-ae50-8e7debb26ea5" providerId="ADAL" clId="{24E30CBC-52D7-43AD-8C77-663D9539EFD9}" dt="2022-09-30T22:04:37.278" v="767" actId="20577"/>
          <ac:spMkLst>
            <pc:docMk/>
            <pc:sldMk cId="3642773077" sldId="261"/>
            <ac:spMk id="2" creationId="{ECB7D85F-27AC-967C-EAAF-11177D97AC61}"/>
          </ac:spMkLst>
        </pc:spChg>
        <pc:spChg chg="mod">
          <ac:chgData name="Williams, Grant Stuart" userId="f6ad34c1-fb10-452f-ae50-8e7debb26ea5" providerId="ADAL" clId="{24E30CBC-52D7-43AD-8C77-663D9539EFD9}" dt="2022-10-01T02:48:21.613" v="1359" actId="20577"/>
          <ac:spMkLst>
            <pc:docMk/>
            <pc:sldMk cId="3642773077" sldId="261"/>
            <ac:spMk id="3" creationId="{252D55D4-97A5-9C64-8AB2-AD30E5E291A5}"/>
          </ac:spMkLst>
        </pc:spChg>
      </pc:sldChg>
      <pc:sldChg chg="modSp new mod modAnim">
        <pc:chgData name="Williams, Grant Stuart" userId="f6ad34c1-fb10-452f-ae50-8e7debb26ea5" providerId="ADAL" clId="{24E30CBC-52D7-43AD-8C77-663D9539EFD9}" dt="2022-10-12T02:48:37.321" v="26042"/>
        <pc:sldMkLst>
          <pc:docMk/>
          <pc:sldMk cId="110681761" sldId="262"/>
        </pc:sldMkLst>
        <pc:spChg chg="mod">
          <ac:chgData name="Williams, Grant Stuart" userId="f6ad34c1-fb10-452f-ae50-8e7debb26ea5" providerId="ADAL" clId="{24E30CBC-52D7-43AD-8C77-663D9539EFD9}" dt="2022-10-11T23:14:15.423" v="25614" actId="20577"/>
          <ac:spMkLst>
            <pc:docMk/>
            <pc:sldMk cId="110681761" sldId="262"/>
            <ac:spMk id="2" creationId="{EBEDF954-0262-2D6A-0B3E-B52BFBCDB443}"/>
          </ac:spMkLst>
        </pc:spChg>
        <pc:spChg chg="mod">
          <ac:chgData name="Williams, Grant Stuart" userId="f6ad34c1-fb10-452f-ae50-8e7debb26ea5" providerId="ADAL" clId="{24E30CBC-52D7-43AD-8C77-663D9539EFD9}" dt="2022-10-12T02:48:28.511" v="26041" actId="20577"/>
          <ac:spMkLst>
            <pc:docMk/>
            <pc:sldMk cId="110681761" sldId="262"/>
            <ac:spMk id="3" creationId="{F19E06F8-A227-7F4E-12ED-E9D0C5BE6934}"/>
          </ac:spMkLst>
        </pc:spChg>
      </pc:sldChg>
      <pc:sldChg chg="modSp new del mod">
        <pc:chgData name="Williams, Grant Stuart" userId="f6ad34c1-fb10-452f-ae50-8e7debb26ea5" providerId="ADAL" clId="{24E30CBC-52D7-43AD-8C77-663D9539EFD9}" dt="2022-10-11T22:00:57.332" v="24619" actId="47"/>
        <pc:sldMkLst>
          <pc:docMk/>
          <pc:sldMk cId="1124686558" sldId="262"/>
        </pc:sldMkLst>
        <pc:spChg chg="mod">
          <ac:chgData name="Williams, Grant Stuart" userId="f6ad34c1-fb10-452f-ae50-8e7debb26ea5" providerId="ADAL" clId="{24E30CBC-52D7-43AD-8C77-663D9539EFD9}" dt="2022-10-01T02:56:52.852" v="1385" actId="20577"/>
          <ac:spMkLst>
            <pc:docMk/>
            <pc:sldMk cId="1124686558" sldId="262"/>
            <ac:spMk id="2" creationId="{DF227F93-EF04-3852-C69D-A1AADD3CD6F1}"/>
          </ac:spMkLst>
        </pc:spChg>
        <pc:spChg chg="mod">
          <ac:chgData name="Williams, Grant Stuart" userId="f6ad34c1-fb10-452f-ae50-8e7debb26ea5" providerId="ADAL" clId="{24E30CBC-52D7-43AD-8C77-663D9539EFD9}" dt="2022-10-01T03:12:59.220" v="1946" actId="20577"/>
          <ac:spMkLst>
            <pc:docMk/>
            <pc:sldMk cId="1124686558" sldId="262"/>
            <ac:spMk id="3" creationId="{770DAE9B-9526-B245-07A0-7CBC8077B96E}"/>
          </ac:spMkLst>
        </pc:spChg>
      </pc:sldChg>
      <pc:sldChg chg="addSp delSp modSp new mod setBg">
        <pc:chgData name="Williams, Grant Stuart" userId="f6ad34c1-fb10-452f-ae50-8e7debb26ea5" providerId="ADAL" clId="{24E30CBC-52D7-43AD-8C77-663D9539EFD9}" dt="2022-10-11T23:14:23.745" v="25626" actId="26606"/>
        <pc:sldMkLst>
          <pc:docMk/>
          <pc:sldMk cId="3029120775" sldId="263"/>
        </pc:sldMkLst>
        <pc:spChg chg="mod">
          <ac:chgData name="Williams, Grant Stuart" userId="f6ad34c1-fb10-452f-ae50-8e7debb26ea5" providerId="ADAL" clId="{24E30CBC-52D7-43AD-8C77-663D9539EFD9}" dt="2022-10-11T23:14:23.745" v="25626" actId="26606"/>
          <ac:spMkLst>
            <pc:docMk/>
            <pc:sldMk cId="3029120775" sldId="263"/>
            <ac:spMk id="2" creationId="{072791B9-89C8-A901-8E80-2DF031A9CD02}"/>
          </ac:spMkLst>
        </pc:spChg>
        <pc:spChg chg="del">
          <ac:chgData name="Williams, Grant Stuart" userId="f6ad34c1-fb10-452f-ae50-8e7debb26ea5" providerId="ADAL" clId="{24E30CBC-52D7-43AD-8C77-663D9539EFD9}" dt="2022-10-11T23:14:23.745" v="25626" actId="26606"/>
          <ac:spMkLst>
            <pc:docMk/>
            <pc:sldMk cId="3029120775" sldId="263"/>
            <ac:spMk id="3" creationId="{5932368A-297F-EC84-AF19-A849AECCBDAC}"/>
          </ac:spMkLst>
        </pc:spChg>
        <pc:spChg chg="add">
          <ac:chgData name="Williams, Grant Stuart" userId="f6ad34c1-fb10-452f-ae50-8e7debb26ea5" providerId="ADAL" clId="{24E30CBC-52D7-43AD-8C77-663D9539EFD9}" dt="2022-10-11T23:14:23.745" v="25626" actId="26606"/>
          <ac:spMkLst>
            <pc:docMk/>
            <pc:sldMk cId="3029120775" sldId="263"/>
            <ac:spMk id="9" creationId="{C1DD1A8A-57D5-4A81-AD04-532B043C5611}"/>
          </ac:spMkLst>
        </pc:spChg>
        <pc:spChg chg="add">
          <ac:chgData name="Williams, Grant Stuart" userId="f6ad34c1-fb10-452f-ae50-8e7debb26ea5" providerId="ADAL" clId="{24E30CBC-52D7-43AD-8C77-663D9539EFD9}" dt="2022-10-11T23:14:23.745" v="25626" actId="26606"/>
          <ac:spMkLst>
            <pc:docMk/>
            <pc:sldMk cId="3029120775" sldId="263"/>
            <ac:spMk id="11" creationId="{007891EC-4501-44ED-A8C8-B11B6DB767AB}"/>
          </ac:spMkLst>
        </pc:spChg>
        <pc:picChg chg="add">
          <ac:chgData name="Williams, Grant Stuart" userId="f6ad34c1-fb10-452f-ae50-8e7debb26ea5" providerId="ADAL" clId="{24E30CBC-52D7-43AD-8C77-663D9539EFD9}" dt="2022-10-11T23:14:23.745" v="25626" actId="26606"/>
          <ac:picMkLst>
            <pc:docMk/>
            <pc:sldMk cId="3029120775" sldId="263"/>
            <ac:picMk id="5" creationId="{6F3FA097-259C-B6B1-42F0-9D25E90B7EA6}"/>
          </ac:picMkLst>
        </pc:picChg>
      </pc:sldChg>
      <pc:sldChg chg="modSp new del mod">
        <pc:chgData name="Williams, Grant Stuart" userId="f6ad34c1-fb10-452f-ae50-8e7debb26ea5" providerId="ADAL" clId="{24E30CBC-52D7-43AD-8C77-663D9539EFD9}" dt="2022-10-11T22:00:57.332" v="24619" actId="47"/>
        <pc:sldMkLst>
          <pc:docMk/>
          <pc:sldMk cId="3748787103" sldId="263"/>
        </pc:sldMkLst>
        <pc:spChg chg="mod">
          <ac:chgData name="Williams, Grant Stuart" userId="f6ad34c1-fb10-452f-ae50-8e7debb26ea5" providerId="ADAL" clId="{24E30CBC-52D7-43AD-8C77-663D9539EFD9}" dt="2022-10-01T03:13:25.860" v="1988" actId="20577"/>
          <ac:spMkLst>
            <pc:docMk/>
            <pc:sldMk cId="3748787103" sldId="263"/>
            <ac:spMk id="2" creationId="{A4B4DC2A-6CE2-8ACF-BE23-4D324C1E6342}"/>
          </ac:spMkLst>
        </pc:spChg>
        <pc:spChg chg="mod">
          <ac:chgData name="Williams, Grant Stuart" userId="f6ad34c1-fb10-452f-ae50-8e7debb26ea5" providerId="ADAL" clId="{24E30CBC-52D7-43AD-8C77-663D9539EFD9}" dt="2022-10-01T03:15:58.690" v="2604" actId="20577"/>
          <ac:spMkLst>
            <pc:docMk/>
            <pc:sldMk cId="3748787103" sldId="263"/>
            <ac:spMk id="3" creationId="{9DB2E903-2FD9-19EB-9487-28BF8896BAC8}"/>
          </ac:spMkLst>
        </pc:spChg>
      </pc:sldChg>
      <pc:sldChg chg="modSp new del mod modAnim">
        <pc:chgData name="Williams, Grant Stuart" userId="f6ad34c1-fb10-452f-ae50-8e7debb26ea5" providerId="ADAL" clId="{24E30CBC-52D7-43AD-8C77-663D9539EFD9}" dt="2022-10-11T22:00:57.332" v="24619" actId="47"/>
        <pc:sldMkLst>
          <pc:docMk/>
          <pc:sldMk cId="808744485" sldId="264"/>
        </pc:sldMkLst>
        <pc:spChg chg="mod">
          <ac:chgData name="Williams, Grant Stuart" userId="f6ad34c1-fb10-452f-ae50-8e7debb26ea5" providerId="ADAL" clId="{24E30CBC-52D7-43AD-8C77-663D9539EFD9}" dt="2022-10-01T03:16:03.976" v="2627" actId="20577"/>
          <ac:spMkLst>
            <pc:docMk/>
            <pc:sldMk cId="808744485" sldId="264"/>
            <ac:spMk id="2" creationId="{40D767D8-9F5E-EC8A-0C74-2425A18D8DD9}"/>
          </ac:spMkLst>
        </pc:spChg>
        <pc:spChg chg="mod">
          <ac:chgData name="Williams, Grant Stuart" userId="f6ad34c1-fb10-452f-ae50-8e7debb26ea5" providerId="ADAL" clId="{24E30CBC-52D7-43AD-8C77-663D9539EFD9}" dt="2022-10-01T03:29:23.534" v="2998" actId="20577"/>
          <ac:spMkLst>
            <pc:docMk/>
            <pc:sldMk cId="808744485" sldId="264"/>
            <ac:spMk id="3" creationId="{56F8778F-74E8-3750-FBAF-1F18AD86C288}"/>
          </ac:spMkLst>
        </pc:spChg>
      </pc:sldChg>
      <pc:sldChg chg="modSp new mod">
        <pc:chgData name="Williams, Grant Stuart" userId="f6ad34c1-fb10-452f-ae50-8e7debb26ea5" providerId="ADAL" clId="{24E30CBC-52D7-43AD-8C77-663D9539EFD9}" dt="2022-10-12T03:09:02.927" v="26610" actId="14100"/>
        <pc:sldMkLst>
          <pc:docMk/>
          <pc:sldMk cId="3369384748" sldId="264"/>
        </pc:sldMkLst>
        <pc:spChg chg="mod">
          <ac:chgData name="Williams, Grant Stuart" userId="f6ad34c1-fb10-452f-ae50-8e7debb26ea5" providerId="ADAL" clId="{24E30CBC-52D7-43AD-8C77-663D9539EFD9}" dt="2022-10-12T02:49:12.721" v="26085" actId="1076"/>
          <ac:spMkLst>
            <pc:docMk/>
            <pc:sldMk cId="3369384748" sldId="264"/>
            <ac:spMk id="2" creationId="{A2AF726A-455A-2537-696B-1BDF1854B020}"/>
          </ac:spMkLst>
        </pc:spChg>
        <pc:spChg chg="mod">
          <ac:chgData name="Williams, Grant Stuart" userId="f6ad34c1-fb10-452f-ae50-8e7debb26ea5" providerId="ADAL" clId="{24E30CBC-52D7-43AD-8C77-663D9539EFD9}" dt="2022-10-12T03:09:02.927" v="26610" actId="14100"/>
          <ac:spMkLst>
            <pc:docMk/>
            <pc:sldMk cId="3369384748" sldId="264"/>
            <ac:spMk id="3" creationId="{A1532AC1-0D48-169E-C366-FD554AB514A9}"/>
          </ac:spMkLst>
        </pc:spChg>
      </pc:sldChg>
      <pc:sldChg chg="modSp new mod">
        <pc:chgData name="Williams, Grant Stuart" userId="f6ad34c1-fb10-452f-ae50-8e7debb26ea5" providerId="ADAL" clId="{24E30CBC-52D7-43AD-8C77-663D9539EFD9}" dt="2022-10-12T03:13:44.993" v="27220" actId="20577"/>
        <pc:sldMkLst>
          <pc:docMk/>
          <pc:sldMk cId="511459798" sldId="265"/>
        </pc:sldMkLst>
        <pc:spChg chg="mod">
          <ac:chgData name="Williams, Grant Stuart" userId="f6ad34c1-fb10-452f-ae50-8e7debb26ea5" providerId="ADAL" clId="{24E30CBC-52D7-43AD-8C77-663D9539EFD9}" dt="2022-10-12T03:02:36.560" v="26290" actId="20577"/>
          <ac:spMkLst>
            <pc:docMk/>
            <pc:sldMk cId="511459798" sldId="265"/>
            <ac:spMk id="2" creationId="{E2791EB6-9920-C5C6-2FF1-A908E380CE0E}"/>
          </ac:spMkLst>
        </pc:spChg>
        <pc:spChg chg="mod">
          <ac:chgData name="Williams, Grant Stuart" userId="f6ad34c1-fb10-452f-ae50-8e7debb26ea5" providerId="ADAL" clId="{24E30CBC-52D7-43AD-8C77-663D9539EFD9}" dt="2022-10-12T03:13:44.993" v="27220" actId="20577"/>
          <ac:spMkLst>
            <pc:docMk/>
            <pc:sldMk cId="511459798" sldId="265"/>
            <ac:spMk id="3" creationId="{D1C13787-59AE-DD2F-6F7A-361D8985D275}"/>
          </ac:spMkLst>
        </pc:spChg>
      </pc:sldChg>
      <pc:sldChg chg="addSp delSp modSp new del mod setBg">
        <pc:chgData name="Williams, Grant Stuart" userId="f6ad34c1-fb10-452f-ae50-8e7debb26ea5" providerId="ADAL" clId="{24E30CBC-52D7-43AD-8C77-663D9539EFD9}" dt="2022-10-11T22:00:57.332" v="24619" actId="47"/>
        <pc:sldMkLst>
          <pc:docMk/>
          <pc:sldMk cId="3150772558" sldId="265"/>
        </pc:sldMkLst>
        <pc:spChg chg="mod">
          <ac:chgData name="Williams, Grant Stuart" userId="f6ad34c1-fb10-452f-ae50-8e7debb26ea5" providerId="ADAL" clId="{24E30CBC-52D7-43AD-8C77-663D9539EFD9}" dt="2022-10-01T03:16:12.465" v="2639" actId="26606"/>
          <ac:spMkLst>
            <pc:docMk/>
            <pc:sldMk cId="3150772558" sldId="265"/>
            <ac:spMk id="2" creationId="{423C84E6-2CE7-2176-0963-2059286C1250}"/>
          </ac:spMkLst>
        </pc:spChg>
        <pc:spChg chg="del">
          <ac:chgData name="Williams, Grant Stuart" userId="f6ad34c1-fb10-452f-ae50-8e7debb26ea5" providerId="ADAL" clId="{24E30CBC-52D7-43AD-8C77-663D9539EFD9}" dt="2022-10-01T03:16:12.465" v="2639" actId="26606"/>
          <ac:spMkLst>
            <pc:docMk/>
            <pc:sldMk cId="3150772558" sldId="265"/>
            <ac:spMk id="3" creationId="{0ED924C2-FC4F-3ED0-20E1-D328DA3E5022}"/>
          </ac:spMkLst>
        </pc:spChg>
        <pc:spChg chg="add">
          <ac:chgData name="Williams, Grant Stuart" userId="f6ad34c1-fb10-452f-ae50-8e7debb26ea5" providerId="ADAL" clId="{24E30CBC-52D7-43AD-8C77-663D9539EFD9}" dt="2022-10-01T03:16:12.465" v="2639" actId="26606"/>
          <ac:spMkLst>
            <pc:docMk/>
            <pc:sldMk cId="3150772558" sldId="265"/>
            <ac:spMk id="9" creationId="{C1DD1A8A-57D5-4A81-AD04-532B043C5611}"/>
          </ac:spMkLst>
        </pc:spChg>
        <pc:spChg chg="add">
          <ac:chgData name="Williams, Grant Stuart" userId="f6ad34c1-fb10-452f-ae50-8e7debb26ea5" providerId="ADAL" clId="{24E30CBC-52D7-43AD-8C77-663D9539EFD9}" dt="2022-10-01T03:16:12.465" v="2639" actId="26606"/>
          <ac:spMkLst>
            <pc:docMk/>
            <pc:sldMk cId="3150772558" sldId="265"/>
            <ac:spMk id="11" creationId="{007891EC-4501-44ED-A8C8-B11B6DB767AB}"/>
          </ac:spMkLst>
        </pc:spChg>
        <pc:picChg chg="add">
          <ac:chgData name="Williams, Grant Stuart" userId="f6ad34c1-fb10-452f-ae50-8e7debb26ea5" providerId="ADAL" clId="{24E30CBC-52D7-43AD-8C77-663D9539EFD9}" dt="2022-10-01T03:16:12.465" v="2639" actId="26606"/>
          <ac:picMkLst>
            <pc:docMk/>
            <pc:sldMk cId="3150772558" sldId="265"/>
            <ac:picMk id="5" creationId="{5D23BF7E-15C5-720A-6B62-36ED35E486AF}"/>
          </ac:picMkLst>
        </pc:picChg>
      </pc:sldChg>
      <pc:sldChg chg="modSp new mod">
        <pc:chgData name="Williams, Grant Stuart" userId="f6ad34c1-fb10-452f-ae50-8e7debb26ea5" providerId="ADAL" clId="{24E30CBC-52D7-43AD-8C77-663D9539EFD9}" dt="2022-10-12T03:12:35.386" v="26974" actId="20577"/>
        <pc:sldMkLst>
          <pc:docMk/>
          <pc:sldMk cId="1245450752" sldId="266"/>
        </pc:sldMkLst>
        <pc:spChg chg="mod">
          <ac:chgData name="Williams, Grant Stuart" userId="f6ad34c1-fb10-452f-ae50-8e7debb26ea5" providerId="ADAL" clId="{24E30CBC-52D7-43AD-8C77-663D9539EFD9}" dt="2022-10-12T03:07:16.312" v="26407" actId="20577"/>
          <ac:spMkLst>
            <pc:docMk/>
            <pc:sldMk cId="1245450752" sldId="266"/>
            <ac:spMk id="2" creationId="{BDA596A7-68E4-F54B-7920-60C32C86CBCE}"/>
          </ac:spMkLst>
        </pc:spChg>
        <pc:spChg chg="mod">
          <ac:chgData name="Williams, Grant Stuart" userId="f6ad34c1-fb10-452f-ae50-8e7debb26ea5" providerId="ADAL" clId="{24E30CBC-52D7-43AD-8C77-663D9539EFD9}" dt="2022-10-12T03:12:35.386" v="26974" actId="20577"/>
          <ac:spMkLst>
            <pc:docMk/>
            <pc:sldMk cId="1245450752" sldId="266"/>
            <ac:spMk id="3" creationId="{A3B323A6-A7FD-72D7-D2C3-97D2F2E09484}"/>
          </ac:spMkLst>
        </pc:spChg>
      </pc:sldChg>
      <pc:sldChg chg="modSp new del mod">
        <pc:chgData name="Williams, Grant Stuart" userId="f6ad34c1-fb10-452f-ae50-8e7debb26ea5" providerId="ADAL" clId="{24E30CBC-52D7-43AD-8C77-663D9539EFD9}" dt="2022-10-11T22:00:57.332" v="24619" actId="47"/>
        <pc:sldMkLst>
          <pc:docMk/>
          <pc:sldMk cId="3464961200" sldId="266"/>
        </pc:sldMkLst>
        <pc:spChg chg="mod">
          <ac:chgData name="Williams, Grant Stuart" userId="f6ad34c1-fb10-452f-ae50-8e7debb26ea5" providerId="ADAL" clId="{24E30CBC-52D7-43AD-8C77-663D9539EFD9}" dt="2022-10-01T03:29:42.234" v="3041" actId="20577"/>
          <ac:spMkLst>
            <pc:docMk/>
            <pc:sldMk cId="3464961200" sldId="266"/>
            <ac:spMk id="2" creationId="{5DEAE71F-C07B-5869-43A6-AF7C4409EF64}"/>
          </ac:spMkLst>
        </pc:spChg>
        <pc:spChg chg="mod">
          <ac:chgData name="Williams, Grant Stuart" userId="f6ad34c1-fb10-452f-ae50-8e7debb26ea5" providerId="ADAL" clId="{24E30CBC-52D7-43AD-8C77-663D9539EFD9}" dt="2022-10-01T03:31:26.362" v="3703" actId="20577"/>
          <ac:spMkLst>
            <pc:docMk/>
            <pc:sldMk cId="3464961200" sldId="266"/>
            <ac:spMk id="3" creationId="{8D6CF808-E3EC-D61C-3C34-3DB1871A5BF1}"/>
          </ac:spMkLst>
        </pc:spChg>
      </pc:sldChg>
      <pc:sldChg chg="modSp new mod">
        <pc:chgData name="Williams, Grant Stuart" userId="f6ad34c1-fb10-452f-ae50-8e7debb26ea5" providerId="ADAL" clId="{24E30CBC-52D7-43AD-8C77-663D9539EFD9}" dt="2022-10-12T03:45:01.079" v="27239" actId="20577"/>
        <pc:sldMkLst>
          <pc:docMk/>
          <pc:sldMk cId="501698087" sldId="267"/>
        </pc:sldMkLst>
        <pc:spChg chg="mod">
          <ac:chgData name="Williams, Grant Stuart" userId="f6ad34c1-fb10-452f-ae50-8e7debb26ea5" providerId="ADAL" clId="{24E30CBC-52D7-43AD-8C77-663D9539EFD9}" dt="2022-10-12T03:45:01.079" v="27239" actId="20577"/>
          <ac:spMkLst>
            <pc:docMk/>
            <pc:sldMk cId="501698087" sldId="267"/>
            <ac:spMk id="2" creationId="{E5E31197-E5B6-7A39-CB88-B83531584334}"/>
          </ac:spMkLst>
        </pc:spChg>
      </pc:sldChg>
      <pc:sldChg chg="modSp new del mod">
        <pc:chgData name="Williams, Grant Stuart" userId="f6ad34c1-fb10-452f-ae50-8e7debb26ea5" providerId="ADAL" clId="{24E30CBC-52D7-43AD-8C77-663D9539EFD9}" dt="2022-10-11T22:00:57.332" v="24619" actId="47"/>
        <pc:sldMkLst>
          <pc:docMk/>
          <pc:sldMk cId="2909683599" sldId="267"/>
        </pc:sldMkLst>
        <pc:spChg chg="mod">
          <ac:chgData name="Williams, Grant Stuart" userId="f6ad34c1-fb10-452f-ae50-8e7debb26ea5" providerId="ADAL" clId="{24E30CBC-52D7-43AD-8C77-663D9539EFD9}" dt="2022-10-01T18:18:43.217" v="3714" actId="20577"/>
          <ac:spMkLst>
            <pc:docMk/>
            <pc:sldMk cId="2909683599" sldId="267"/>
            <ac:spMk id="2" creationId="{68741B6E-7D09-50AB-00B4-67D7AA9B36D1}"/>
          </ac:spMkLst>
        </pc:spChg>
        <pc:spChg chg="mod">
          <ac:chgData name="Williams, Grant Stuart" userId="f6ad34c1-fb10-452f-ae50-8e7debb26ea5" providerId="ADAL" clId="{24E30CBC-52D7-43AD-8C77-663D9539EFD9}" dt="2022-10-01T20:56:41.675" v="4183" actId="20577"/>
          <ac:spMkLst>
            <pc:docMk/>
            <pc:sldMk cId="2909683599" sldId="267"/>
            <ac:spMk id="3" creationId="{4C5CC846-C78A-C599-ECE7-04E3C31DA19A}"/>
          </ac:spMkLst>
        </pc:spChg>
      </pc:sldChg>
      <pc:sldChg chg="modSp new mod">
        <pc:chgData name="Williams, Grant Stuart" userId="f6ad34c1-fb10-452f-ae50-8e7debb26ea5" providerId="ADAL" clId="{24E30CBC-52D7-43AD-8C77-663D9539EFD9}" dt="2022-10-12T03:45:11.979" v="27258" actId="20577"/>
        <pc:sldMkLst>
          <pc:docMk/>
          <pc:sldMk cId="411317997" sldId="268"/>
        </pc:sldMkLst>
        <pc:spChg chg="mod">
          <ac:chgData name="Williams, Grant Stuart" userId="f6ad34c1-fb10-452f-ae50-8e7debb26ea5" providerId="ADAL" clId="{24E30CBC-52D7-43AD-8C77-663D9539EFD9}" dt="2022-10-12T03:45:11.979" v="27258" actId="20577"/>
          <ac:spMkLst>
            <pc:docMk/>
            <pc:sldMk cId="411317997" sldId="268"/>
            <ac:spMk id="2" creationId="{287F9AB3-2B14-6CD8-3C93-BDE4AEFAE6A1}"/>
          </ac:spMkLst>
        </pc:spChg>
      </pc:sldChg>
      <pc:sldChg chg="del">
        <pc:chgData name="Williams, Grant Stuart" userId="f6ad34c1-fb10-452f-ae50-8e7debb26ea5" providerId="ADAL" clId="{24E30CBC-52D7-43AD-8C77-663D9539EFD9}" dt="2022-10-11T22:00:57.332" v="24619" actId="47"/>
        <pc:sldMkLst>
          <pc:docMk/>
          <pc:sldMk cId="2890532605" sldId="268"/>
        </pc:sldMkLst>
      </pc:sldChg>
      <pc:sldChg chg="modSp new del mod">
        <pc:chgData name="Williams, Grant Stuart" userId="f6ad34c1-fb10-452f-ae50-8e7debb26ea5" providerId="ADAL" clId="{24E30CBC-52D7-43AD-8C77-663D9539EFD9}" dt="2022-10-04T23:21:09.891" v="10835" actId="47"/>
        <pc:sldMkLst>
          <pc:docMk/>
          <pc:sldMk cId="1453824074" sldId="269"/>
        </pc:sldMkLst>
        <pc:spChg chg="mod">
          <ac:chgData name="Williams, Grant Stuart" userId="f6ad34c1-fb10-452f-ae50-8e7debb26ea5" providerId="ADAL" clId="{24E30CBC-52D7-43AD-8C77-663D9539EFD9}" dt="2022-10-01T20:54:32.823" v="3933" actId="20577"/>
          <ac:spMkLst>
            <pc:docMk/>
            <pc:sldMk cId="1453824074" sldId="269"/>
            <ac:spMk id="2" creationId="{B036D462-0A97-B27B-5788-229196D4ECA0}"/>
          </ac:spMkLst>
        </pc:spChg>
      </pc:sldChg>
      <pc:sldChg chg="modSp new mod">
        <pc:chgData name="Williams, Grant Stuart" userId="f6ad34c1-fb10-452f-ae50-8e7debb26ea5" providerId="ADAL" clId="{24E30CBC-52D7-43AD-8C77-663D9539EFD9}" dt="2022-10-12T03:45:18.269" v="27281" actId="20577"/>
        <pc:sldMkLst>
          <pc:docMk/>
          <pc:sldMk cId="1848019497" sldId="269"/>
        </pc:sldMkLst>
        <pc:spChg chg="mod">
          <ac:chgData name="Williams, Grant Stuart" userId="f6ad34c1-fb10-452f-ae50-8e7debb26ea5" providerId="ADAL" clId="{24E30CBC-52D7-43AD-8C77-663D9539EFD9}" dt="2022-10-12T03:45:18.269" v="27281" actId="20577"/>
          <ac:spMkLst>
            <pc:docMk/>
            <pc:sldMk cId="1848019497" sldId="269"/>
            <ac:spMk id="2" creationId="{5687DEBA-201D-10EE-3615-D2632758300B}"/>
          </ac:spMkLst>
        </pc:spChg>
      </pc:sldChg>
      <pc:sldChg chg="modSp new del mod ord">
        <pc:chgData name="Williams, Grant Stuart" userId="f6ad34c1-fb10-452f-ae50-8e7debb26ea5" providerId="ADAL" clId="{24E30CBC-52D7-43AD-8C77-663D9539EFD9}" dt="2022-10-04T23:21:10.524" v="10836" actId="47"/>
        <pc:sldMkLst>
          <pc:docMk/>
          <pc:sldMk cId="1226620161" sldId="270"/>
        </pc:sldMkLst>
        <pc:spChg chg="mod">
          <ac:chgData name="Williams, Grant Stuart" userId="f6ad34c1-fb10-452f-ae50-8e7debb26ea5" providerId="ADAL" clId="{24E30CBC-52D7-43AD-8C77-663D9539EFD9}" dt="2022-10-01T20:56:57.401" v="4205" actId="20577"/>
          <ac:spMkLst>
            <pc:docMk/>
            <pc:sldMk cId="1226620161" sldId="270"/>
            <ac:spMk id="2" creationId="{ECEB63B0-F248-3495-E3E9-AEE52DC83787}"/>
          </ac:spMkLst>
        </pc:spChg>
        <pc:spChg chg="mod">
          <ac:chgData name="Williams, Grant Stuart" userId="f6ad34c1-fb10-452f-ae50-8e7debb26ea5" providerId="ADAL" clId="{24E30CBC-52D7-43AD-8C77-663D9539EFD9}" dt="2022-10-01T20:57:01.727" v="4223" actId="20577"/>
          <ac:spMkLst>
            <pc:docMk/>
            <pc:sldMk cId="1226620161" sldId="270"/>
            <ac:spMk id="3" creationId="{DD1C2BF8-DF2E-C2F5-A728-037C2BFB154F}"/>
          </ac:spMkLst>
        </pc:spChg>
      </pc:sldChg>
      <pc:sldChg chg="modSp new mod">
        <pc:chgData name="Williams, Grant Stuart" userId="f6ad34c1-fb10-452f-ae50-8e7debb26ea5" providerId="ADAL" clId="{24E30CBC-52D7-43AD-8C77-663D9539EFD9}" dt="2022-10-12T03:45:22.609" v="27288" actId="20577"/>
        <pc:sldMkLst>
          <pc:docMk/>
          <pc:sldMk cId="1401530475" sldId="270"/>
        </pc:sldMkLst>
        <pc:spChg chg="mod">
          <ac:chgData name="Williams, Grant Stuart" userId="f6ad34c1-fb10-452f-ae50-8e7debb26ea5" providerId="ADAL" clId="{24E30CBC-52D7-43AD-8C77-663D9539EFD9}" dt="2022-10-12T03:45:22.609" v="27288" actId="20577"/>
          <ac:spMkLst>
            <pc:docMk/>
            <pc:sldMk cId="1401530475" sldId="270"/>
            <ac:spMk id="2" creationId="{5E15A13A-A63C-10E6-4B74-7E10E74C1FFF}"/>
          </ac:spMkLst>
        </pc:spChg>
      </pc:sldChg>
      <pc:sldChg chg="addSp modSp new del mod">
        <pc:chgData name="Williams, Grant Stuart" userId="f6ad34c1-fb10-452f-ae50-8e7debb26ea5" providerId="ADAL" clId="{24E30CBC-52D7-43AD-8C77-663D9539EFD9}" dt="2022-10-11T22:00:57.332" v="24619" actId="47"/>
        <pc:sldMkLst>
          <pc:docMk/>
          <pc:sldMk cId="1113229023" sldId="271"/>
        </pc:sldMkLst>
        <pc:spChg chg="mod">
          <ac:chgData name="Williams, Grant Stuart" userId="f6ad34c1-fb10-452f-ae50-8e7debb26ea5" providerId="ADAL" clId="{24E30CBC-52D7-43AD-8C77-663D9539EFD9}" dt="2022-10-01T20:57:06.684" v="4240" actId="20577"/>
          <ac:spMkLst>
            <pc:docMk/>
            <pc:sldMk cId="1113229023" sldId="271"/>
            <ac:spMk id="2" creationId="{2E891A4C-81A9-51AD-6924-609070D88BE1}"/>
          </ac:spMkLst>
        </pc:spChg>
        <pc:spChg chg="mod">
          <ac:chgData name="Williams, Grant Stuart" userId="f6ad34c1-fb10-452f-ae50-8e7debb26ea5" providerId="ADAL" clId="{24E30CBC-52D7-43AD-8C77-663D9539EFD9}" dt="2022-10-01T23:15:04.500" v="4558" actId="20577"/>
          <ac:spMkLst>
            <pc:docMk/>
            <pc:sldMk cId="1113229023" sldId="271"/>
            <ac:spMk id="3" creationId="{BA381CFC-CF3A-8C2E-9F54-A495C5719EA5}"/>
          </ac:spMkLst>
        </pc:spChg>
        <pc:spChg chg="add mod">
          <ac:chgData name="Williams, Grant Stuart" userId="f6ad34c1-fb10-452f-ae50-8e7debb26ea5" providerId="ADAL" clId="{24E30CBC-52D7-43AD-8C77-663D9539EFD9}" dt="2022-10-01T23:22:45.449" v="4767" actId="1076"/>
          <ac:spMkLst>
            <pc:docMk/>
            <pc:sldMk cId="1113229023" sldId="271"/>
            <ac:spMk id="4" creationId="{1938DBB5-1BCF-5E85-FD12-F1F41A4F7AFD}"/>
          </ac:spMkLst>
        </pc:spChg>
        <pc:spChg chg="add mod">
          <ac:chgData name="Williams, Grant Stuart" userId="f6ad34c1-fb10-452f-ae50-8e7debb26ea5" providerId="ADAL" clId="{24E30CBC-52D7-43AD-8C77-663D9539EFD9}" dt="2022-10-01T23:22:45.449" v="4767" actId="1076"/>
          <ac:spMkLst>
            <pc:docMk/>
            <pc:sldMk cId="1113229023" sldId="271"/>
            <ac:spMk id="5" creationId="{47318737-8AEC-48E3-40C4-AE2CFBB496CD}"/>
          </ac:spMkLst>
        </pc:spChg>
        <pc:spChg chg="add mod">
          <ac:chgData name="Williams, Grant Stuart" userId="f6ad34c1-fb10-452f-ae50-8e7debb26ea5" providerId="ADAL" clId="{24E30CBC-52D7-43AD-8C77-663D9539EFD9}" dt="2022-10-01T23:22:45.449" v="4767" actId="1076"/>
          <ac:spMkLst>
            <pc:docMk/>
            <pc:sldMk cId="1113229023" sldId="271"/>
            <ac:spMk id="6" creationId="{64DDC071-A3DF-E6E9-9FE1-CDEE2FD86651}"/>
          </ac:spMkLst>
        </pc:spChg>
        <pc:spChg chg="add mod">
          <ac:chgData name="Williams, Grant Stuart" userId="f6ad34c1-fb10-452f-ae50-8e7debb26ea5" providerId="ADAL" clId="{24E30CBC-52D7-43AD-8C77-663D9539EFD9}" dt="2022-10-01T23:22:45.449" v="4767" actId="1076"/>
          <ac:spMkLst>
            <pc:docMk/>
            <pc:sldMk cId="1113229023" sldId="271"/>
            <ac:spMk id="7" creationId="{EBEC6B8C-E39E-0380-BBB3-29D73D278998}"/>
          </ac:spMkLst>
        </pc:spChg>
        <pc:spChg chg="add mod">
          <ac:chgData name="Williams, Grant Stuart" userId="f6ad34c1-fb10-452f-ae50-8e7debb26ea5" providerId="ADAL" clId="{24E30CBC-52D7-43AD-8C77-663D9539EFD9}" dt="2022-10-01T23:22:45.449" v="4767" actId="1076"/>
          <ac:spMkLst>
            <pc:docMk/>
            <pc:sldMk cId="1113229023" sldId="271"/>
            <ac:spMk id="8" creationId="{6B0002F2-1B57-82DE-EBFF-9C04AFE82FC2}"/>
          </ac:spMkLst>
        </pc:spChg>
        <pc:spChg chg="add mod">
          <ac:chgData name="Williams, Grant Stuart" userId="f6ad34c1-fb10-452f-ae50-8e7debb26ea5" providerId="ADAL" clId="{24E30CBC-52D7-43AD-8C77-663D9539EFD9}" dt="2022-10-01T23:22:45.449" v="4767" actId="1076"/>
          <ac:spMkLst>
            <pc:docMk/>
            <pc:sldMk cId="1113229023" sldId="271"/>
            <ac:spMk id="9" creationId="{B158DD6B-1932-6ECD-6CC4-E23EB0712120}"/>
          </ac:spMkLst>
        </pc:spChg>
        <pc:spChg chg="add mod">
          <ac:chgData name="Williams, Grant Stuart" userId="f6ad34c1-fb10-452f-ae50-8e7debb26ea5" providerId="ADAL" clId="{24E30CBC-52D7-43AD-8C77-663D9539EFD9}" dt="2022-10-01T23:22:45.449" v="4767" actId="1076"/>
          <ac:spMkLst>
            <pc:docMk/>
            <pc:sldMk cId="1113229023" sldId="271"/>
            <ac:spMk id="10" creationId="{FE895789-7642-089B-DF8F-DEFAEB8F7559}"/>
          </ac:spMkLst>
        </pc:spChg>
        <pc:spChg chg="add mod">
          <ac:chgData name="Williams, Grant Stuart" userId="f6ad34c1-fb10-452f-ae50-8e7debb26ea5" providerId="ADAL" clId="{24E30CBC-52D7-43AD-8C77-663D9539EFD9}" dt="2022-10-01T23:22:45.449" v="4767" actId="1076"/>
          <ac:spMkLst>
            <pc:docMk/>
            <pc:sldMk cId="1113229023" sldId="271"/>
            <ac:spMk id="11" creationId="{1F3453CD-E7C0-DB2B-2994-4E8FF14F4391}"/>
          </ac:spMkLst>
        </pc:spChg>
        <pc:spChg chg="add mod">
          <ac:chgData name="Williams, Grant Stuart" userId="f6ad34c1-fb10-452f-ae50-8e7debb26ea5" providerId="ADAL" clId="{24E30CBC-52D7-43AD-8C77-663D9539EFD9}" dt="2022-10-01T23:22:45.449" v="4767" actId="1076"/>
          <ac:spMkLst>
            <pc:docMk/>
            <pc:sldMk cId="1113229023" sldId="271"/>
            <ac:spMk id="12" creationId="{B15AEF00-C823-AAE2-4697-7C2C00539D2A}"/>
          </ac:spMkLst>
        </pc:spChg>
        <pc:spChg chg="add mod">
          <ac:chgData name="Williams, Grant Stuart" userId="f6ad34c1-fb10-452f-ae50-8e7debb26ea5" providerId="ADAL" clId="{24E30CBC-52D7-43AD-8C77-663D9539EFD9}" dt="2022-10-01T23:22:45.449" v="4767" actId="1076"/>
          <ac:spMkLst>
            <pc:docMk/>
            <pc:sldMk cId="1113229023" sldId="271"/>
            <ac:spMk id="13" creationId="{15FBF82D-CC4C-8D96-92BD-978D9E3E3185}"/>
          </ac:spMkLst>
        </pc:spChg>
        <pc:spChg chg="add mod">
          <ac:chgData name="Williams, Grant Stuart" userId="f6ad34c1-fb10-452f-ae50-8e7debb26ea5" providerId="ADAL" clId="{24E30CBC-52D7-43AD-8C77-663D9539EFD9}" dt="2022-10-01T23:22:45.449" v="4767" actId="1076"/>
          <ac:spMkLst>
            <pc:docMk/>
            <pc:sldMk cId="1113229023" sldId="271"/>
            <ac:spMk id="14" creationId="{E625CD3B-258D-806E-C499-C4151CD9DD50}"/>
          </ac:spMkLst>
        </pc:spChg>
        <pc:spChg chg="add mod">
          <ac:chgData name="Williams, Grant Stuart" userId="f6ad34c1-fb10-452f-ae50-8e7debb26ea5" providerId="ADAL" clId="{24E30CBC-52D7-43AD-8C77-663D9539EFD9}" dt="2022-10-01T23:22:45.449" v="4767" actId="1076"/>
          <ac:spMkLst>
            <pc:docMk/>
            <pc:sldMk cId="1113229023" sldId="271"/>
            <ac:spMk id="15" creationId="{62156BD2-CE64-FCC3-BAA2-B097404DC9B8}"/>
          </ac:spMkLst>
        </pc:spChg>
        <pc:spChg chg="add mod">
          <ac:chgData name="Williams, Grant Stuart" userId="f6ad34c1-fb10-452f-ae50-8e7debb26ea5" providerId="ADAL" clId="{24E30CBC-52D7-43AD-8C77-663D9539EFD9}" dt="2022-10-01T23:22:45.449" v="4767" actId="1076"/>
          <ac:spMkLst>
            <pc:docMk/>
            <pc:sldMk cId="1113229023" sldId="271"/>
            <ac:spMk id="16" creationId="{7B55135E-1219-16FB-B345-D1E149B8AF19}"/>
          </ac:spMkLst>
        </pc:spChg>
        <pc:spChg chg="add mod">
          <ac:chgData name="Williams, Grant Stuart" userId="f6ad34c1-fb10-452f-ae50-8e7debb26ea5" providerId="ADAL" clId="{24E30CBC-52D7-43AD-8C77-663D9539EFD9}" dt="2022-10-01T23:22:45.449" v="4767" actId="1076"/>
          <ac:spMkLst>
            <pc:docMk/>
            <pc:sldMk cId="1113229023" sldId="271"/>
            <ac:spMk id="17" creationId="{60882176-D4D2-4F09-094D-D22E38D722FE}"/>
          </ac:spMkLst>
        </pc:spChg>
        <pc:spChg chg="add mod">
          <ac:chgData name="Williams, Grant Stuart" userId="f6ad34c1-fb10-452f-ae50-8e7debb26ea5" providerId="ADAL" clId="{24E30CBC-52D7-43AD-8C77-663D9539EFD9}" dt="2022-10-01T23:22:45.449" v="4767" actId="1076"/>
          <ac:spMkLst>
            <pc:docMk/>
            <pc:sldMk cId="1113229023" sldId="271"/>
            <ac:spMk id="18" creationId="{DA723FEC-FAA8-EEBA-2384-69966809F50C}"/>
          </ac:spMkLst>
        </pc:spChg>
        <pc:spChg chg="add mod">
          <ac:chgData name="Williams, Grant Stuart" userId="f6ad34c1-fb10-452f-ae50-8e7debb26ea5" providerId="ADAL" clId="{24E30CBC-52D7-43AD-8C77-663D9539EFD9}" dt="2022-10-01T23:23:39.445" v="4789" actId="1076"/>
          <ac:spMkLst>
            <pc:docMk/>
            <pc:sldMk cId="1113229023" sldId="271"/>
            <ac:spMk id="24" creationId="{99CCA4F2-967E-F380-9058-9ED6743346C4}"/>
          </ac:spMkLst>
        </pc:spChg>
        <pc:spChg chg="add mod">
          <ac:chgData name="Williams, Grant Stuart" userId="f6ad34c1-fb10-452f-ae50-8e7debb26ea5" providerId="ADAL" clId="{24E30CBC-52D7-43AD-8C77-663D9539EFD9}" dt="2022-10-01T23:23:57.353" v="4796" actId="1076"/>
          <ac:spMkLst>
            <pc:docMk/>
            <pc:sldMk cId="1113229023" sldId="271"/>
            <ac:spMk id="25" creationId="{1B422F22-EA80-5D90-7EBC-D8174CE3A63D}"/>
          </ac:spMkLst>
        </pc:spChg>
        <pc:cxnChg chg="add mod">
          <ac:chgData name="Williams, Grant Stuart" userId="f6ad34c1-fb10-452f-ae50-8e7debb26ea5" providerId="ADAL" clId="{24E30CBC-52D7-43AD-8C77-663D9539EFD9}" dt="2022-10-01T23:23:17.515" v="4777" actId="1076"/>
          <ac:cxnSpMkLst>
            <pc:docMk/>
            <pc:sldMk cId="1113229023" sldId="271"/>
            <ac:cxnSpMk id="20" creationId="{F818CD2E-377E-420B-B022-FEFEB7250A5B}"/>
          </ac:cxnSpMkLst>
        </pc:cxnChg>
        <pc:cxnChg chg="add mod">
          <ac:chgData name="Williams, Grant Stuart" userId="f6ad34c1-fb10-452f-ae50-8e7debb26ea5" providerId="ADAL" clId="{24E30CBC-52D7-43AD-8C77-663D9539EFD9}" dt="2022-10-01T23:23:14.248" v="4776" actId="1076"/>
          <ac:cxnSpMkLst>
            <pc:docMk/>
            <pc:sldMk cId="1113229023" sldId="271"/>
            <ac:cxnSpMk id="22" creationId="{DBD51228-8673-55A8-F37D-46FFE5FF1447}"/>
          </ac:cxnSpMkLst>
        </pc:cxnChg>
      </pc:sldChg>
      <pc:sldChg chg="modSp new del mod ord">
        <pc:chgData name="Williams, Grant Stuart" userId="f6ad34c1-fb10-452f-ae50-8e7debb26ea5" providerId="ADAL" clId="{24E30CBC-52D7-43AD-8C77-663D9539EFD9}" dt="2022-10-11T22:00:57.332" v="24619" actId="47"/>
        <pc:sldMkLst>
          <pc:docMk/>
          <pc:sldMk cId="1588785806" sldId="272"/>
        </pc:sldMkLst>
        <pc:spChg chg="mod">
          <ac:chgData name="Williams, Grant Stuart" userId="f6ad34c1-fb10-452f-ae50-8e7debb26ea5" providerId="ADAL" clId="{24E30CBC-52D7-43AD-8C77-663D9539EFD9}" dt="2022-10-04T23:08:46.036" v="10609" actId="20577"/>
          <ac:spMkLst>
            <pc:docMk/>
            <pc:sldMk cId="1588785806" sldId="272"/>
            <ac:spMk id="2" creationId="{73B7A92C-E307-EE71-A8BA-9E12F6AC731C}"/>
          </ac:spMkLst>
        </pc:spChg>
        <pc:spChg chg="mod">
          <ac:chgData name="Williams, Grant Stuart" userId="f6ad34c1-fb10-452f-ae50-8e7debb26ea5" providerId="ADAL" clId="{24E30CBC-52D7-43AD-8C77-663D9539EFD9}" dt="2022-10-04T23:10:56.026" v="10629" actId="20577"/>
          <ac:spMkLst>
            <pc:docMk/>
            <pc:sldMk cId="1588785806" sldId="272"/>
            <ac:spMk id="3" creationId="{EFC20540-EB07-0AAD-AB63-BB3B0617F699}"/>
          </ac:spMkLst>
        </pc:spChg>
      </pc:sldChg>
      <pc:sldChg chg="modSp new del mod">
        <pc:chgData name="Williams, Grant Stuart" userId="f6ad34c1-fb10-452f-ae50-8e7debb26ea5" providerId="ADAL" clId="{24E30CBC-52D7-43AD-8C77-663D9539EFD9}" dt="2022-10-04T03:40:59.994" v="5877" actId="47"/>
        <pc:sldMkLst>
          <pc:docMk/>
          <pc:sldMk cId="1741384082" sldId="273"/>
        </pc:sldMkLst>
        <pc:spChg chg="mod">
          <ac:chgData name="Williams, Grant Stuart" userId="f6ad34c1-fb10-452f-ae50-8e7debb26ea5" providerId="ADAL" clId="{24E30CBC-52D7-43AD-8C77-663D9539EFD9}" dt="2022-10-01T23:17:55.769" v="4633" actId="20577"/>
          <ac:spMkLst>
            <pc:docMk/>
            <pc:sldMk cId="1741384082" sldId="273"/>
            <ac:spMk id="2" creationId="{BFA13361-7623-9187-4FA7-167883A1E041}"/>
          </ac:spMkLst>
        </pc:spChg>
        <pc:spChg chg="mod">
          <ac:chgData name="Williams, Grant Stuart" userId="f6ad34c1-fb10-452f-ae50-8e7debb26ea5" providerId="ADAL" clId="{24E30CBC-52D7-43AD-8C77-663D9539EFD9}" dt="2022-10-01T23:19:11.741" v="4671" actId="20577"/>
          <ac:spMkLst>
            <pc:docMk/>
            <pc:sldMk cId="1741384082" sldId="273"/>
            <ac:spMk id="3" creationId="{0A0862AE-D3DC-6C58-E958-AAF149AFCBF0}"/>
          </ac:spMkLst>
        </pc:spChg>
      </pc:sldChg>
      <pc:sldChg chg="addSp modSp new del mod">
        <pc:chgData name="Williams, Grant Stuart" userId="f6ad34c1-fb10-452f-ae50-8e7debb26ea5" providerId="ADAL" clId="{24E30CBC-52D7-43AD-8C77-663D9539EFD9}" dt="2022-10-11T22:00:57.332" v="24619" actId="47"/>
        <pc:sldMkLst>
          <pc:docMk/>
          <pc:sldMk cId="3906927447" sldId="274"/>
        </pc:sldMkLst>
        <pc:spChg chg="mod">
          <ac:chgData name="Williams, Grant Stuart" userId="f6ad34c1-fb10-452f-ae50-8e7debb26ea5" providerId="ADAL" clId="{24E30CBC-52D7-43AD-8C77-663D9539EFD9}" dt="2022-10-01T23:19:25.336" v="4700" actId="20577"/>
          <ac:spMkLst>
            <pc:docMk/>
            <pc:sldMk cId="3906927447" sldId="274"/>
            <ac:spMk id="2" creationId="{86101CC3-DB87-F18F-594E-B6C6829CE663}"/>
          </ac:spMkLst>
        </pc:spChg>
        <pc:spChg chg="mod">
          <ac:chgData name="Williams, Grant Stuart" userId="f6ad34c1-fb10-452f-ae50-8e7debb26ea5" providerId="ADAL" clId="{24E30CBC-52D7-43AD-8C77-663D9539EFD9}" dt="2022-10-02T00:00:14.708" v="4879" actId="20577"/>
          <ac:spMkLst>
            <pc:docMk/>
            <pc:sldMk cId="3906927447" sldId="274"/>
            <ac:spMk id="3" creationId="{F31F0E69-B5F6-2C8A-8F2E-C7B5CFD09DF4}"/>
          </ac:spMkLst>
        </pc:spChg>
        <pc:spChg chg="add mod">
          <ac:chgData name="Williams, Grant Stuart" userId="f6ad34c1-fb10-452f-ae50-8e7debb26ea5" providerId="ADAL" clId="{24E30CBC-52D7-43AD-8C77-663D9539EFD9}" dt="2022-10-02T00:00:22.442" v="4881" actId="1076"/>
          <ac:spMkLst>
            <pc:docMk/>
            <pc:sldMk cId="3906927447" sldId="274"/>
            <ac:spMk id="4" creationId="{4E4D2BB5-14E3-BC38-8745-EC4FA43C37CB}"/>
          </ac:spMkLst>
        </pc:spChg>
        <pc:spChg chg="add mod">
          <ac:chgData name="Williams, Grant Stuart" userId="f6ad34c1-fb10-452f-ae50-8e7debb26ea5" providerId="ADAL" clId="{24E30CBC-52D7-43AD-8C77-663D9539EFD9}" dt="2022-10-02T00:00:29.310" v="4885" actId="1076"/>
          <ac:spMkLst>
            <pc:docMk/>
            <pc:sldMk cId="3906927447" sldId="274"/>
            <ac:spMk id="5" creationId="{64E52539-E305-95FA-6740-FEABEB23D310}"/>
          </ac:spMkLst>
        </pc:spChg>
        <pc:spChg chg="add mod">
          <ac:chgData name="Williams, Grant Stuart" userId="f6ad34c1-fb10-452f-ae50-8e7debb26ea5" providerId="ADAL" clId="{24E30CBC-52D7-43AD-8C77-663D9539EFD9}" dt="2022-10-02T00:00:32.444" v="4886" actId="1076"/>
          <ac:spMkLst>
            <pc:docMk/>
            <pc:sldMk cId="3906927447" sldId="274"/>
            <ac:spMk id="6" creationId="{A48029D9-3AB2-B28B-D29F-8A5E08F00110}"/>
          </ac:spMkLst>
        </pc:spChg>
        <pc:spChg chg="add mod">
          <ac:chgData name="Williams, Grant Stuart" userId="f6ad34c1-fb10-452f-ae50-8e7debb26ea5" providerId="ADAL" clId="{24E30CBC-52D7-43AD-8C77-663D9539EFD9}" dt="2022-10-02T00:00:23.980" v="4882" actId="1076"/>
          <ac:spMkLst>
            <pc:docMk/>
            <pc:sldMk cId="3906927447" sldId="274"/>
            <ac:spMk id="7" creationId="{625C28C0-0349-E844-D625-7043B47FAC2B}"/>
          </ac:spMkLst>
        </pc:spChg>
        <pc:spChg chg="add mod">
          <ac:chgData name="Williams, Grant Stuart" userId="f6ad34c1-fb10-452f-ae50-8e7debb26ea5" providerId="ADAL" clId="{24E30CBC-52D7-43AD-8C77-663D9539EFD9}" dt="2022-10-02T00:00:22.442" v="4881" actId="1076"/>
          <ac:spMkLst>
            <pc:docMk/>
            <pc:sldMk cId="3906927447" sldId="274"/>
            <ac:spMk id="8" creationId="{32E57749-9798-A1E5-27BA-CB124FD5A0AB}"/>
          </ac:spMkLst>
        </pc:spChg>
        <pc:spChg chg="add mod">
          <ac:chgData name="Williams, Grant Stuart" userId="f6ad34c1-fb10-452f-ae50-8e7debb26ea5" providerId="ADAL" clId="{24E30CBC-52D7-43AD-8C77-663D9539EFD9}" dt="2022-10-02T00:00:27.645" v="4884" actId="1076"/>
          <ac:spMkLst>
            <pc:docMk/>
            <pc:sldMk cId="3906927447" sldId="274"/>
            <ac:spMk id="9" creationId="{CCD9D48D-F127-E588-8403-EF66D67B5066}"/>
          </ac:spMkLst>
        </pc:spChg>
        <pc:spChg chg="add mod">
          <ac:chgData name="Williams, Grant Stuart" userId="f6ad34c1-fb10-452f-ae50-8e7debb26ea5" providerId="ADAL" clId="{24E30CBC-52D7-43AD-8C77-663D9539EFD9}" dt="2022-10-02T00:00:22.442" v="4881" actId="1076"/>
          <ac:spMkLst>
            <pc:docMk/>
            <pc:sldMk cId="3906927447" sldId="274"/>
            <ac:spMk id="10" creationId="{F2EE6EAE-9333-E6FC-A6AE-5A2E538154E9}"/>
          </ac:spMkLst>
        </pc:spChg>
        <pc:spChg chg="add mod">
          <ac:chgData name="Williams, Grant Stuart" userId="f6ad34c1-fb10-452f-ae50-8e7debb26ea5" providerId="ADAL" clId="{24E30CBC-52D7-43AD-8C77-663D9539EFD9}" dt="2022-10-02T00:00:22.442" v="4881" actId="1076"/>
          <ac:spMkLst>
            <pc:docMk/>
            <pc:sldMk cId="3906927447" sldId="274"/>
            <ac:spMk id="11" creationId="{A1637AC2-3986-73F5-86B6-4A1138016C52}"/>
          </ac:spMkLst>
        </pc:spChg>
        <pc:spChg chg="add mod">
          <ac:chgData name="Williams, Grant Stuart" userId="f6ad34c1-fb10-452f-ae50-8e7debb26ea5" providerId="ADAL" clId="{24E30CBC-52D7-43AD-8C77-663D9539EFD9}" dt="2022-10-02T00:00:34.793" v="4887" actId="1076"/>
          <ac:spMkLst>
            <pc:docMk/>
            <pc:sldMk cId="3906927447" sldId="274"/>
            <ac:spMk id="12" creationId="{95976D25-3A63-1AF3-D53C-7560F3C67DD4}"/>
          </ac:spMkLst>
        </pc:spChg>
        <pc:spChg chg="add mod">
          <ac:chgData name="Williams, Grant Stuart" userId="f6ad34c1-fb10-452f-ae50-8e7debb26ea5" providerId="ADAL" clId="{24E30CBC-52D7-43AD-8C77-663D9539EFD9}" dt="2022-10-02T00:00:22.442" v="4881" actId="1076"/>
          <ac:spMkLst>
            <pc:docMk/>
            <pc:sldMk cId="3906927447" sldId="274"/>
            <ac:spMk id="13" creationId="{7269821D-C4AA-D1D3-38CC-A3F202A5084B}"/>
          </ac:spMkLst>
        </pc:spChg>
        <pc:spChg chg="add mod">
          <ac:chgData name="Williams, Grant Stuart" userId="f6ad34c1-fb10-452f-ae50-8e7debb26ea5" providerId="ADAL" clId="{24E30CBC-52D7-43AD-8C77-663D9539EFD9}" dt="2022-10-02T00:00:25.884" v="4883" actId="1076"/>
          <ac:spMkLst>
            <pc:docMk/>
            <pc:sldMk cId="3906927447" sldId="274"/>
            <ac:spMk id="14" creationId="{C4ECC872-C738-CC11-85D9-DC4293AFA5B4}"/>
          </ac:spMkLst>
        </pc:spChg>
        <pc:spChg chg="add mod">
          <ac:chgData name="Williams, Grant Stuart" userId="f6ad34c1-fb10-452f-ae50-8e7debb26ea5" providerId="ADAL" clId="{24E30CBC-52D7-43AD-8C77-663D9539EFD9}" dt="2022-10-02T00:00:22.442" v="4881" actId="1076"/>
          <ac:spMkLst>
            <pc:docMk/>
            <pc:sldMk cId="3906927447" sldId="274"/>
            <ac:spMk id="15" creationId="{67E3A137-9B8F-F16A-EF42-B626B148E4B2}"/>
          </ac:spMkLst>
        </pc:spChg>
        <pc:spChg chg="add mod">
          <ac:chgData name="Williams, Grant Stuart" userId="f6ad34c1-fb10-452f-ae50-8e7debb26ea5" providerId="ADAL" clId="{24E30CBC-52D7-43AD-8C77-663D9539EFD9}" dt="2022-10-02T00:00:22.442" v="4881" actId="1076"/>
          <ac:spMkLst>
            <pc:docMk/>
            <pc:sldMk cId="3906927447" sldId="274"/>
            <ac:spMk id="16" creationId="{55D3C4C2-7BAC-34F2-E408-52CB1C81D7FA}"/>
          </ac:spMkLst>
        </pc:spChg>
        <pc:spChg chg="add mod">
          <ac:chgData name="Williams, Grant Stuart" userId="f6ad34c1-fb10-452f-ae50-8e7debb26ea5" providerId="ADAL" clId="{24E30CBC-52D7-43AD-8C77-663D9539EFD9}" dt="2022-10-02T00:00:22.442" v="4881" actId="1076"/>
          <ac:spMkLst>
            <pc:docMk/>
            <pc:sldMk cId="3906927447" sldId="274"/>
            <ac:spMk id="17" creationId="{3E8FEF4C-B298-FA07-F1F9-2DFCBC0CB990}"/>
          </ac:spMkLst>
        </pc:spChg>
        <pc:spChg chg="add mod">
          <ac:chgData name="Williams, Grant Stuart" userId="f6ad34c1-fb10-452f-ae50-8e7debb26ea5" providerId="ADAL" clId="{24E30CBC-52D7-43AD-8C77-663D9539EFD9}" dt="2022-10-02T00:00:38.038" v="4888" actId="1076"/>
          <ac:spMkLst>
            <pc:docMk/>
            <pc:sldMk cId="3906927447" sldId="274"/>
            <ac:spMk id="18" creationId="{472E28AA-B8CB-E26F-9E72-94EB2497F158}"/>
          </ac:spMkLst>
        </pc:spChg>
        <pc:spChg chg="add mod">
          <ac:chgData name="Williams, Grant Stuart" userId="f6ad34c1-fb10-452f-ae50-8e7debb26ea5" providerId="ADAL" clId="{24E30CBC-52D7-43AD-8C77-663D9539EFD9}" dt="2022-10-02T00:00:22.442" v="4881" actId="1076"/>
          <ac:spMkLst>
            <pc:docMk/>
            <pc:sldMk cId="3906927447" sldId="274"/>
            <ac:spMk id="21" creationId="{18DDB9B5-2C4A-C61D-BD91-89AE7BC43CD0}"/>
          </ac:spMkLst>
        </pc:spChg>
        <pc:spChg chg="add mod">
          <ac:chgData name="Williams, Grant Stuart" userId="f6ad34c1-fb10-452f-ae50-8e7debb26ea5" providerId="ADAL" clId="{24E30CBC-52D7-43AD-8C77-663D9539EFD9}" dt="2022-10-02T00:00:22.442" v="4881" actId="1076"/>
          <ac:spMkLst>
            <pc:docMk/>
            <pc:sldMk cId="3906927447" sldId="274"/>
            <ac:spMk id="22" creationId="{EC50D810-3C2D-BF06-641B-AD9E11D627AB}"/>
          </ac:spMkLst>
        </pc:spChg>
        <pc:cxnChg chg="add mod">
          <ac:chgData name="Williams, Grant Stuart" userId="f6ad34c1-fb10-452f-ae50-8e7debb26ea5" providerId="ADAL" clId="{24E30CBC-52D7-43AD-8C77-663D9539EFD9}" dt="2022-10-02T00:00:22.442" v="4881" actId="1076"/>
          <ac:cxnSpMkLst>
            <pc:docMk/>
            <pc:sldMk cId="3906927447" sldId="274"/>
            <ac:cxnSpMk id="19" creationId="{7DAB2DF2-1729-1633-B286-1481426E65D4}"/>
          </ac:cxnSpMkLst>
        </pc:cxnChg>
        <pc:cxnChg chg="add mod">
          <ac:chgData name="Williams, Grant Stuart" userId="f6ad34c1-fb10-452f-ae50-8e7debb26ea5" providerId="ADAL" clId="{24E30CBC-52D7-43AD-8C77-663D9539EFD9}" dt="2022-10-02T00:00:22.442" v="4881" actId="1076"/>
          <ac:cxnSpMkLst>
            <pc:docMk/>
            <pc:sldMk cId="3906927447" sldId="274"/>
            <ac:cxnSpMk id="20" creationId="{034F01A8-A332-BFB9-CA20-CCC0546D316F}"/>
          </ac:cxnSpMkLst>
        </pc:cxnChg>
      </pc:sldChg>
      <pc:sldChg chg="modSp new del mod ord">
        <pc:chgData name="Williams, Grant Stuart" userId="f6ad34c1-fb10-452f-ae50-8e7debb26ea5" providerId="ADAL" clId="{24E30CBC-52D7-43AD-8C77-663D9539EFD9}" dt="2022-10-11T22:00:57.332" v="24619" actId="47"/>
        <pc:sldMkLst>
          <pc:docMk/>
          <pc:sldMk cId="2190839187" sldId="275"/>
        </pc:sldMkLst>
        <pc:spChg chg="mod">
          <ac:chgData name="Williams, Grant Stuart" userId="f6ad34c1-fb10-452f-ae50-8e7debb26ea5" providerId="ADAL" clId="{24E30CBC-52D7-43AD-8C77-663D9539EFD9}" dt="2022-10-02T00:00:48.402" v="4925" actId="20577"/>
          <ac:spMkLst>
            <pc:docMk/>
            <pc:sldMk cId="2190839187" sldId="275"/>
            <ac:spMk id="2" creationId="{07EBF43D-D6A8-A365-7C81-F26DDEE7D998}"/>
          </ac:spMkLst>
        </pc:spChg>
        <pc:spChg chg="mod">
          <ac:chgData name="Williams, Grant Stuart" userId="f6ad34c1-fb10-452f-ae50-8e7debb26ea5" providerId="ADAL" clId="{24E30CBC-52D7-43AD-8C77-663D9539EFD9}" dt="2022-10-02T02:50:35.134" v="5207" actId="20577"/>
          <ac:spMkLst>
            <pc:docMk/>
            <pc:sldMk cId="2190839187" sldId="275"/>
            <ac:spMk id="3" creationId="{5F6DF3B9-553D-2A37-6472-5135BA538A0E}"/>
          </ac:spMkLst>
        </pc:spChg>
      </pc:sldChg>
      <pc:sldChg chg="modSp new del mod ord">
        <pc:chgData name="Williams, Grant Stuart" userId="f6ad34c1-fb10-452f-ae50-8e7debb26ea5" providerId="ADAL" clId="{24E30CBC-52D7-43AD-8C77-663D9539EFD9}" dt="2022-10-11T22:00:57.332" v="24619" actId="47"/>
        <pc:sldMkLst>
          <pc:docMk/>
          <pc:sldMk cId="705653412" sldId="276"/>
        </pc:sldMkLst>
        <pc:spChg chg="mod">
          <ac:chgData name="Williams, Grant Stuart" userId="f6ad34c1-fb10-452f-ae50-8e7debb26ea5" providerId="ADAL" clId="{24E30CBC-52D7-43AD-8C77-663D9539EFD9}" dt="2022-10-02T02:54:01.771" v="5234" actId="20577"/>
          <ac:spMkLst>
            <pc:docMk/>
            <pc:sldMk cId="705653412" sldId="276"/>
            <ac:spMk id="2" creationId="{17492379-5EDD-0982-3130-F505BC15FAB8}"/>
          </ac:spMkLst>
        </pc:spChg>
        <pc:spChg chg="mod">
          <ac:chgData name="Williams, Grant Stuart" userId="f6ad34c1-fb10-452f-ae50-8e7debb26ea5" providerId="ADAL" clId="{24E30CBC-52D7-43AD-8C77-663D9539EFD9}" dt="2022-10-04T03:41:31.638" v="6021" actId="20577"/>
          <ac:spMkLst>
            <pc:docMk/>
            <pc:sldMk cId="705653412" sldId="276"/>
            <ac:spMk id="3" creationId="{ACAFD96D-1C0C-BC6B-40D0-67D26CC86A67}"/>
          </ac:spMkLst>
        </pc:spChg>
      </pc:sldChg>
      <pc:sldChg chg="modSp new del mod ord">
        <pc:chgData name="Williams, Grant Stuart" userId="f6ad34c1-fb10-452f-ae50-8e7debb26ea5" providerId="ADAL" clId="{24E30CBC-52D7-43AD-8C77-663D9539EFD9}" dt="2022-10-11T22:00:57.332" v="24619" actId="47"/>
        <pc:sldMkLst>
          <pc:docMk/>
          <pc:sldMk cId="2706752534" sldId="277"/>
        </pc:sldMkLst>
        <pc:spChg chg="mod">
          <ac:chgData name="Williams, Grant Stuart" userId="f6ad34c1-fb10-452f-ae50-8e7debb26ea5" providerId="ADAL" clId="{24E30CBC-52D7-43AD-8C77-663D9539EFD9}" dt="2022-10-04T03:42:42.067" v="6064" actId="20577"/>
          <ac:spMkLst>
            <pc:docMk/>
            <pc:sldMk cId="2706752534" sldId="277"/>
            <ac:spMk id="2" creationId="{30B7DDD6-6BC2-3FF4-5668-BA241EBED917}"/>
          </ac:spMkLst>
        </pc:spChg>
        <pc:spChg chg="mod">
          <ac:chgData name="Williams, Grant Stuart" userId="f6ad34c1-fb10-452f-ae50-8e7debb26ea5" providerId="ADAL" clId="{24E30CBC-52D7-43AD-8C77-663D9539EFD9}" dt="2022-10-04T03:43:31.184" v="6267" actId="20577"/>
          <ac:spMkLst>
            <pc:docMk/>
            <pc:sldMk cId="2706752534" sldId="277"/>
            <ac:spMk id="3" creationId="{326CE530-F98D-C1F7-9CC4-3A3271ACF27F}"/>
          </ac:spMkLst>
        </pc:spChg>
      </pc:sldChg>
      <pc:sldChg chg="modSp new del mod ord">
        <pc:chgData name="Williams, Grant Stuart" userId="f6ad34c1-fb10-452f-ae50-8e7debb26ea5" providerId="ADAL" clId="{24E30CBC-52D7-43AD-8C77-663D9539EFD9}" dt="2022-10-11T22:00:57.332" v="24619" actId="47"/>
        <pc:sldMkLst>
          <pc:docMk/>
          <pc:sldMk cId="2327479690" sldId="278"/>
        </pc:sldMkLst>
        <pc:spChg chg="mod">
          <ac:chgData name="Williams, Grant Stuart" userId="f6ad34c1-fb10-452f-ae50-8e7debb26ea5" providerId="ADAL" clId="{24E30CBC-52D7-43AD-8C77-663D9539EFD9}" dt="2022-10-04T21:06:04.984" v="8678" actId="20577"/>
          <ac:spMkLst>
            <pc:docMk/>
            <pc:sldMk cId="2327479690" sldId="278"/>
            <ac:spMk id="2" creationId="{BFE3101B-A783-C150-7F17-8C3AA8BCF66C}"/>
          </ac:spMkLst>
        </pc:spChg>
        <pc:spChg chg="mod">
          <ac:chgData name="Williams, Grant Stuart" userId="f6ad34c1-fb10-452f-ae50-8e7debb26ea5" providerId="ADAL" clId="{24E30CBC-52D7-43AD-8C77-663D9539EFD9}" dt="2022-10-04T04:00:06.995" v="7448" actId="27636"/>
          <ac:spMkLst>
            <pc:docMk/>
            <pc:sldMk cId="2327479690" sldId="278"/>
            <ac:spMk id="3" creationId="{701656C4-D9EC-F771-2537-24B37B54F0FE}"/>
          </ac:spMkLst>
        </pc:spChg>
      </pc:sldChg>
      <pc:sldChg chg="modSp new del mod ord">
        <pc:chgData name="Williams, Grant Stuart" userId="f6ad34c1-fb10-452f-ae50-8e7debb26ea5" providerId="ADAL" clId="{24E30CBC-52D7-43AD-8C77-663D9539EFD9}" dt="2022-10-11T22:00:57.332" v="24619" actId="47"/>
        <pc:sldMkLst>
          <pc:docMk/>
          <pc:sldMk cId="1317717037" sldId="279"/>
        </pc:sldMkLst>
        <pc:spChg chg="mod">
          <ac:chgData name="Williams, Grant Stuart" userId="f6ad34c1-fb10-452f-ae50-8e7debb26ea5" providerId="ADAL" clId="{24E30CBC-52D7-43AD-8C77-663D9539EFD9}" dt="2022-10-04T03:50:27.802" v="6538" actId="20577"/>
          <ac:spMkLst>
            <pc:docMk/>
            <pc:sldMk cId="1317717037" sldId="279"/>
            <ac:spMk id="2" creationId="{1D62E69D-D1CA-B315-4BC9-54B9EB4AE021}"/>
          </ac:spMkLst>
        </pc:spChg>
        <pc:spChg chg="mod">
          <ac:chgData name="Williams, Grant Stuart" userId="f6ad34c1-fb10-452f-ae50-8e7debb26ea5" providerId="ADAL" clId="{24E30CBC-52D7-43AD-8C77-663D9539EFD9}" dt="2022-10-04T03:51:27.370" v="6756" actId="20577"/>
          <ac:spMkLst>
            <pc:docMk/>
            <pc:sldMk cId="1317717037" sldId="279"/>
            <ac:spMk id="3" creationId="{69DCBBEE-A70C-BDF5-7EA3-734A9B7A4EFD}"/>
          </ac:spMkLst>
        </pc:spChg>
      </pc:sldChg>
      <pc:sldChg chg="modSp add del mod ord">
        <pc:chgData name="Williams, Grant Stuart" userId="f6ad34c1-fb10-452f-ae50-8e7debb26ea5" providerId="ADAL" clId="{24E30CBC-52D7-43AD-8C77-663D9539EFD9}" dt="2022-10-11T22:00:57.332" v="24619" actId="47"/>
        <pc:sldMkLst>
          <pc:docMk/>
          <pc:sldMk cId="2073905672" sldId="280"/>
        </pc:sldMkLst>
        <pc:spChg chg="mod">
          <ac:chgData name="Williams, Grant Stuart" userId="f6ad34c1-fb10-452f-ae50-8e7debb26ea5" providerId="ADAL" clId="{24E30CBC-52D7-43AD-8C77-663D9539EFD9}" dt="2022-10-04T03:56:29.762" v="7067" actId="20577"/>
          <ac:spMkLst>
            <pc:docMk/>
            <pc:sldMk cId="2073905672" sldId="280"/>
            <ac:spMk id="2" creationId="{30B7DDD6-6BC2-3FF4-5668-BA241EBED917}"/>
          </ac:spMkLst>
        </pc:spChg>
        <pc:spChg chg="mod">
          <ac:chgData name="Williams, Grant Stuart" userId="f6ad34c1-fb10-452f-ae50-8e7debb26ea5" providerId="ADAL" clId="{24E30CBC-52D7-43AD-8C77-663D9539EFD9}" dt="2022-10-04T04:02:16.333" v="7743" actId="27636"/>
          <ac:spMkLst>
            <pc:docMk/>
            <pc:sldMk cId="2073905672" sldId="280"/>
            <ac:spMk id="3" creationId="{326CE530-F98D-C1F7-9CC4-3A3271ACF27F}"/>
          </ac:spMkLst>
        </pc:spChg>
      </pc:sldChg>
      <pc:sldChg chg="modSp new del mod ord">
        <pc:chgData name="Williams, Grant Stuart" userId="f6ad34c1-fb10-452f-ae50-8e7debb26ea5" providerId="ADAL" clId="{24E30CBC-52D7-43AD-8C77-663D9539EFD9}" dt="2022-10-11T22:00:57.332" v="24619" actId="47"/>
        <pc:sldMkLst>
          <pc:docMk/>
          <pc:sldMk cId="3894603063" sldId="281"/>
        </pc:sldMkLst>
        <pc:spChg chg="mod">
          <ac:chgData name="Williams, Grant Stuart" userId="f6ad34c1-fb10-452f-ae50-8e7debb26ea5" providerId="ADAL" clId="{24E30CBC-52D7-43AD-8C77-663D9539EFD9}" dt="2022-10-04T20:50:31.793" v="8097" actId="20577"/>
          <ac:spMkLst>
            <pc:docMk/>
            <pc:sldMk cId="3894603063" sldId="281"/>
            <ac:spMk id="2" creationId="{CF1AD317-11C4-5A0F-2129-A5ACC917E350}"/>
          </ac:spMkLst>
        </pc:spChg>
        <pc:spChg chg="mod">
          <ac:chgData name="Williams, Grant Stuart" userId="f6ad34c1-fb10-452f-ae50-8e7debb26ea5" providerId="ADAL" clId="{24E30CBC-52D7-43AD-8C77-663D9539EFD9}" dt="2022-10-04T20:57:09.228" v="8433" actId="20577"/>
          <ac:spMkLst>
            <pc:docMk/>
            <pc:sldMk cId="3894603063" sldId="281"/>
            <ac:spMk id="3" creationId="{2A0B9CFF-5CFE-B33F-78F9-09F77569A7FF}"/>
          </ac:spMkLst>
        </pc:spChg>
      </pc:sldChg>
      <pc:sldChg chg="modSp add del mod ord">
        <pc:chgData name="Williams, Grant Stuart" userId="f6ad34c1-fb10-452f-ae50-8e7debb26ea5" providerId="ADAL" clId="{24E30CBC-52D7-43AD-8C77-663D9539EFD9}" dt="2022-10-11T22:00:57.332" v="24619" actId="47"/>
        <pc:sldMkLst>
          <pc:docMk/>
          <pc:sldMk cId="4108483060" sldId="282"/>
        </pc:sldMkLst>
        <pc:spChg chg="mod">
          <ac:chgData name="Williams, Grant Stuart" userId="f6ad34c1-fb10-452f-ae50-8e7debb26ea5" providerId="ADAL" clId="{24E30CBC-52D7-43AD-8C77-663D9539EFD9}" dt="2022-10-04T23:13:03.081" v="10652" actId="20577"/>
          <ac:spMkLst>
            <pc:docMk/>
            <pc:sldMk cId="4108483060" sldId="282"/>
            <ac:spMk id="3" creationId="{2A0B9CFF-5CFE-B33F-78F9-09F77569A7FF}"/>
          </ac:spMkLst>
        </pc:spChg>
      </pc:sldChg>
      <pc:sldChg chg="modSp new del mod ord">
        <pc:chgData name="Williams, Grant Stuart" userId="f6ad34c1-fb10-452f-ae50-8e7debb26ea5" providerId="ADAL" clId="{24E30CBC-52D7-43AD-8C77-663D9539EFD9}" dt="2022-10-11T22:00:57.332" v="24619" actId="47"/>
        <pc:sldMkLst>
          <pc:docMk/>
          <pc:sldMk cId="419190459" sldId="283"/>
        </pc:sldMkLst>
        <pc:spChg chg="mod">
          <ac:chgData name="Williams, Grant Stuart" userId="f6ad34c1-fb10-452f-ae50-8e7debb26ea5" providerId="ADAL" clId="{24E30CBC-52D7-43AD-8C77-663D9539EFD9}" dt="2022-10-04T21:06:12.264" v="8708" actId="20577"/>
          <ac:spMkLst>
            <pc:docMk/>
            <pc:sldMk cId="419190459" sldId="283"/>
            <ac:spMk id="2" creationId="{84F7B7B2-CE80-4FF2-020B-4C873B2F5835}"/>
          </ac:spMkLst>
        </pc:spChg>
        <pc:spChg chg="mod">
          <ac:chgData name="Williams, Grant Stuart" userId="f6ad34c1-fb10-452f-ae50-8e7debb26ea5" providerId="ADAL" clId="{24E30CBC-52D7-43AD-8C77-663D9539EFD9}" dt="2022-10-04T22:38:04.383" v="9249" actId="20577"/>
          <ac:spMkLst>
            <pc:docMk/>
            <pc:sldMk cId="419190459" sldId="283"/>
            <ac:spMk id="3" creationId="{301EF694-F61A-8349-5624-DC72EA04B993}"/>
          </ac:spMkLst>
        </pc:spChg>
      </pc:sldChg>
      <pc:sldChg chg="new del">
        <pc:chgData name="Williams, Grant Stuart" userId="f6ad34c1-fb10-452f-ae50-8e7debb26ea5" providerId="ADAL" clId="{24E30CBC-52D7-43AD-8C77-663D9539EFD9}" dt="2022-10-04T22:38:22.744" v="9251" actId="47"/>
        <pc:sldMkLst>
          <pc:docMk/>
          <pc:sldMk cId="2750682083" sldId="284"/>
        </pc:sldMkLst>
      </pc:sldChg>
      <pc:sldChg chg="modSp new del mod ord">
        <pc:chgData name="Williams, Grant Stuart" userId="f6ad34c1-fb10-452f-ae50-8e7debb26ea5" providerId="ADAL" clId="{24E30CBC-52D7-43AD-8C77-663D9539EFD9}" dt="2022-10-11T22:00:57.332" v="24619" actId="47"/>
        <pc:sldMkLst>
          <pc:docMk/>
          <pc:sldMk cId="3105319844" sldId="284"/>
        </pc:sldMkLst>
        <pc:spChg chg="mod">
          <ac:chgData name="Williams, Grant Stuart" userId="f6ad34c1-fb10-452f-ae50-8e7debb26ea5" providerId="ADAL" clId="{24E30CBC-52D7-43AD-8C77-663D9539EFD9}" dt="2022-10-04T22:38:35.514" v="9271" actId="20577"/>
          <ac:spMkLst>
            <pc:docMk/>
            <pc:sldMk cId="3105319844" sldId="284"/>
            <ac:spMk id="2" creationId="{BE87B5B1-8A2E-F4A5-815F-6BD4273447B9}"/>
          </ac:spMkLst>
        </pc:spChg>
        <pc:spChg chg="mod">
          <ac:chgData name="Williams, Grant Stuart" userId="f6ad34c1-fb10-452f-ae50-8e7debb26ea5" providerId="ADAL" clId="{24E30CBC-52D7-43AD-8C77-663D9539EFD9}" dt="2022-10-04T23:08:33.165" v="10571" actId="20577"/>
          <ac:spMkLst>
            <pc:docMk/>
            <pc:sldMk cId="3105319844" sldId="284"/>
            <ac:spMk id="3" creationId="{BD8493F4-1BFE-4059-3C1F-49241E8156A9}"/>
          </ac:spMkLst>
        </pc:spChg>
      </pc:sldChg>
      <pc:sldChg chg="modSp new del mod">
        <pc:chgData name="Williams, Grant Stuart" userId="f6ad34c1-fb10-452f-ae50-8e7debb26ea5" providerId="ADAL" clId="{24E30CBC-52D7-43AD-8C77-663D9539EFD9}" dt="2022-10-11T22:00:57.332" v="24619" actId="47"/>
        <pc:sldMkLst>
          <pc:docMk/>
          <pc:sldMk cId="1977739597" sldId="285"/>
        </pc:sldMkLst>
        <pc:spChg chg="mod">
          <ac:chgData name="Williams, Grant Stuart" userId="f6ad34c1-fb10-452f-ae50-8e7debb26ea5" providerId="ADAL" clId="{24E30CBC-52D7-43AD-8C77-663D9539EFD9}" dt="2022-10-04T22:39:33.940" v="9518" actId="20577"/>
          <ac:spMkLst>
            <pc:docMk/>
            <pc:sldMk cId="1977739597" sldId="285"/>
            <ac:spMk id="2" creationId="{DD6879BC-4917-9748-7A89-594C0319C61C}"/>
          </ac:spMkLst>
        </pc:spChg>
        <pc:spChg chg="mod">
          <ac:chgData name="Williams, Grant Stuart" userId="f6ad34c1-fb10-452f-ae50-8e7debb26ea5" providerId="ADAL" clId="{24E30CBC-52D7-43AD-8C77-663D9539EFD9}" dt="2022-10-04T22:45:43.853" v="9933" actId="20577"/>
          <ac:spMkLst>
            <pc:docMk/>
            <pc:sldMk cId="1977739597" sldId="285"/>
            <ac:spMk id="3" creationId="{C15AD0EA-64F7-AEDD-80E2-BC9E7C569091}"/>
          </ac:spMkLst>
        </pc:spChg>
      </pc:sldChg>
      <pc:sldChg chg="modSp new del mod ord">
        <pc:chgData name="Williams, Grant Stuart" userId="f6ad34c1-fb10-452f-ae50-8e7debb26ea5" providerId="ADAL" clId="{24E30CBC-52D7-43AD-8C77-663D9539EFD9}" dt="2022-10-11T22:00:57.332" v="24619" actId="47"/>
        <pc:sldMkLst>
          <pc:docMk/>
          <pc:sldMk cId="1021809803" sldId="286"/>
        </pc:sldMkLst>
        <pc:spChg chg="mod">
          <ac:chgData name="Williams, Grant Stuart" userId="f6ad34c1-fb10-452f-ae50-8e7debb26ea5" providerId="ADAL" clId="{24E30CBC-52D7-43AD-8C77-663D9539EFD9}" dt="2022-10-04T23:13:10.493" v="10674" actId="20577"/>
          <ac:spMkLst>
            <pc:docMk/>
            <pc:sldMk cId="1021809803" sldId="286"/>
            <ac:spMk id="2" creationId="{1BFCFB27-5CAE-45B3-264D-B214EBE75DCA}"/>
          </ac:spMkLst>
        </pc:spChg>
        <pc:spChg chg="mod">
          <ac:chgData name="Williams, Grant Stuart" userId="f6ad34c1-fb10-452f-ae50-8e7debb26ea5" providerId="ADAL" clId="{24E30CBC-52D7-43AD-8C77-663D9539EFD9}" dt="2022-10-04T23:26:58.577" v="11153" actId="20577"/>
          <ac:spMkLst>
            <pc:docMk/>
            <pc:sldMk cId="1021809803" sldId="286"/>
            <ac:spMk id="3" creationId="{943DBE29-2B5C-8952-0288-44B4C10E079E}"/>
          </ac:spMkLst>
        </pc:spChg>
      </pc:sldChg>
      <pc:sldChg chg="del">
        <pc:chgData name="Williams, Grant Stuart" userId="f6ad34c1-fb10-452f-ae50-8e7debb26ea5" providerId="ADAL" clId="{24E30CBC-52D7-43AD-8C77-663D9539EFD9}" dt="2022-10-11T22:00:57.332" v="24619" actId="47"/>
        <pc:sldMkLst>
          <pc:docMk/>
          <pc:sldMk cId="1424491771" sldId="287"/>
        </pc:sldMkLst>
      </pc:sldChg>
      <pc:sldChg chg="modSp new del mod">
        <pc:chgData name="Williams, Grant Stuart" userId="f6ad34c1-fb10-452f-ae50-8e7debb26ea5" providerId="ADAL" clId="{24E30CBC-52D7-43AD-8C77-663D9539EFD9}" dt="2022-10-11T22:00:57.332" v="24619" actId="47"/>
        <pc:sldMkLst>
          <pc:docMk/>
          <pc:sldMk cId="1433103229" sldId="288"/>
        </pc:sldMkLst>
        <pc:spChg chg="mod">
          <ac:chgData name="Williams, Grant Stuart" userId="f6ad34c1-fb10-452f-ae50-8e7debb26ea5" providerId="ADAL" clId="{24E30CBC-52D7-43AD-8C77-663D9539EFD9}" dt="2022-10-04T23:27:50.363" v="11179" actId="20577"/>
          <ac:spMkLst>
            <pc:docMk/>
            <pc:sldMk cId="1433103229" sldId="288"/>
            <ac:spMk id="2" creationId="{83875F2F-F12E-D6D0-37CA-771C386822BB}"/>
          </ac:spMkLst>
        </pc:spChg>
        <pc:spChg chg="mod">
          <ac:chgData name="Williams, Grant Stuart" userId="f6ad34c1-fb10-452f-ae50-8e7debb26ea5" providerId="ADAL" clId="{24E30CBC-52D7-43AD-8C77-663D9539EFD9}" dt="2022-10-04T23:29:25.247" v="11271" actId="20577"/>
          <ac:spMkLst>
            <pc:docMk/>
            <pc:sldMk cId="1433103229" sldId="288"/>
            <ac:spMk id="3" creationId="{23AE39E7-41D7-3B99-1BF3-3454B801C960}"/>
          </ac:spMkLst>
        </pc:spChg>
      </pc:sldChg>
      <pc:sldChg chg="del">
        <pc:chgData name="Williams, Grant Stuart" userId="f6ad34c1-fb10-452f-ae50-8e7debb26ea5" providerId="ADAL" clId="{24E30CBC-52D7-43AD-8C77-663D9539EFD9}" dt="2022-10-11T22:00:57.332" v="24619" actId="47"/>
        <pc:sldMkLst>
          <pc:docMk/>
          <pc:sldMk cId="3086746443" sldId="289"/>
        </pc:sldMkLst>
      </pc:sldChg>
      <pc:sldChg chg="modSp new del mod">
        <pc:chgData name="Williams, Grant Stuart" userId="f6ad34c1-fb10-452f-ae50-8e7debb26ea5" providerId="ADAL" clId="{24E30CBC-52D7-43AD-8C77-663D9539EFD9}" dt="2022-10-11T22:00:57.332" v="24619" actId="47"/>
        <pc:sldMkLst>
          <pc:docMk/>
          <pc:sldMk cId="1932379229" sldId="290"/>
        </pc:sldMkLst>
        <pc:spChg chg="mod">
          <ac:chgData name="Williams, Grant Stuart" userId="f6ad34c1-fb10-452f-ae50-8e7debb26ea5" providerId="ADAL" clId="{24E30CBC-52D7-43AD-8C77-663D9539EFD9}" dt="2022-10-04T23:29:35.507" v="11309" actId="20577"/>
          <ac:spMkLst>
            <pc:docMk/>
            <pc:sldMk cId="1932379229" sldId="290"/>
            <ac:spMk id="2" creationId="{5FED07D4-655F-6927-23B1-75EF6A5BC596}"/>
          </ac:spMkLst>
        </pc:spChg>
        <pc:spChg chg="mod">
          <ac:chgData name="Williams, Grant Stuart" userId="f6ad34c1-fb10-452f-ae50-8e7debb26ea5" providerId="ADAL" clId="{24E30CBC-52D7-43AD-8C77-663D9539EFD9}" dt="2022-10-05T02:48:56.922" v="11705" actId="21"/>
          <ac:spMkLst>
            <pc:docMk/>
            <pc:sldMk cId="1932379229" sldId="290"/>
            <ac:spMk id="3" creationId="{E3D33630-DBC6-D1B6-9D7B-10B464EAA9B6}"/>
          </ac:spMkLst>
        </pc:spChg>
      </pc:sldChg>
      <pc:sldChg chg="modSp new del mod">
        <pc:chgData name="Williams, Grant Stuart" userId="f6ad34c1-fb10-452f-ae50-8e7debb26ea5" providerId="ADAL" clId="{24E30CBC-52D7-43AD-8C77-663D9539EFD9}" dt="2022-10-11T22:00:57.332" v="24619" actId="47"/>
        <pc:sldMkLst>
          <pc:docMk/>
          <pc:sldMk cId="3799608996" sldId="291"/>
        </pc:sldMkLst>
        <pc:spChg chg="mod">
          <ac:chgData name="Williams, Grant Stuart" userId="f6ad34c1-fb10-452f-ae50-8e7debb26ea5" providerId="ADAL" clId="{24E30CBC-52D7-43AD-8C77-663D9539EFD9}" dt="2022-10-05T02:49:03.415" v="11732" actId="20577"/>
          <ac:spMkLst>
            <pc:docMk/>
            <pc:sldMk cId="3799608996" sldId="291"/>
            <ac:spMk id="2" creationId="{50FDCF00-E2D6-AC1C-AD3F-7A0822BAE201}"/>
          </ac:spMkLst>
        </pc:spChg>
        <pc:spChg chg="mod">
          <ac:chgData name="Williams, Grant Stuart" userId="f6ad34c1-fb10-452f-ae50-8e7debb26ea5" providerId="ADAL" clId="{24E30CBC-52D7-43AD-8C77-663D9539EFD9}" dt="2022-10-05T02:57:03.411" v="12127" actId="20577"/>
          <ac:spMkLst>
            <pc:docMk/>
            <pc:sldMk cId="3799608996" sldId="291"/>
            <ac:spMk id="3" creationId="{A53478DE-D67B-71F0-8E4A-29CB3DF9FD3B}"/>
          </ac:spMkLst>
        </pc:spChg>
      </pc:sldChg>
      <pc:sldChg chg="modSp new del mod">
        <pc:chgData name="Williams, Grant Stuart" userId="f6ad34c1-fb10-452f-ae50-8e7debb26ea5" providerId="ADAL" clId="{24E30CBC-52D7-43AD-8C77-663D9539EFD9}" dt="2022-10-11T22:00:57.332" v="24619" actId="47"/>
        <pc:sldMkLst>
          <pc:docMk/>
          <pc:sldMk cId="1683095799" sldId="292"/>
        </pc:sldMkLst>
        <pc:spChg chg="mod">
          <ac:chgData name="Williams, Grant Stuart" userId="f6ad34c1-fb10-452f-ae50-8e7debb26ea5" providerId="ADAL" clId="{24E30CBC-52D7-43AD-8C77-663D9539EFD9}" dt="2022-10-05T02:59:33.638" v="12169" actId="20577"/>
          <ac:spMkLst>
            <pc:docMk/>
            <pc:sldMk cId="1683095799" sldId="292"/>
            <ac:spMk id="2" creationId="{A12FCD64-DA1A-6212-1311-2A3DE062AE0F}"/>
          </ac:spMkLst>
        </pc:spChg>
        <pc:spChg chg="mod">
          <ac:chgData name="Williams, Grant Stuart" userId="f6ad34c1-fb10-452f-ae50-8e7debb26ea5" providerId="ADAL" clId="{24E30CBC-52D7-43AD-8C77-663D9539EFD9}" dt="2022-10-05T03:06:32.185" v="12665" actId="21"/>
          <ac:spMkLst>
            <pc:docMk/>
            <pc:sldMk cId="1683095799" sldId="292"/>
            <ac:spMk id="3" creationId="{C1752EF1-A194-6D17-F098-D6FDDE9D36BA}"/>
          </ac:spMkLst>
        </pc:spChg>
      </pc:sldChg>
      <pc:sldChg chg="modSp add del mod">
        <pc:chgData name="Williams, Grant Stuart" userId="f6ad34c1-fb10-452f-ae50-8e7debb26ea5" providerId="ADAL" clId="{24E30CBC-52D7-43AD-8C77-663D9539EFD9}" dt="2022-10-11T22:00:57.332" v="24619" actId="47"/>
        <pc:sldMkLst>
          <pc:docMk/>
          <pc:sldMk cId="2199490935" sldId="293"/>
        </pc:sldMkLst>
        <pc:spChg chg="mod">
          <ac:chgData name="Williams, Grant Stuart" userId="f6ad34c1-fb10-452f-ae50-8e7debb26ea5" providerId="ADAL" clId="{24E30CBC-52D7-43AD-8C77-663D9539EFD9}" dt="2022-10-05T03:06:36.015" v="12670" actId="20577"/>
          <ac:spMkLst>
            <pc:docMk/>
            <pc:sldMk cId="2199490935" sldId="293"/>
            <ac:spMk id="2" creationId="{A12FCD64-DA1A-6212-1311-2A3DE062AE0F}"/>
          </ac:spMkLst>
        </pc:spChg>
        <pc:spChg chg="mod">
          <ac:chgData name="Williams, Grant Stuart" userId="f6ad34c1-fb10-452f-ae50-8e7debb26ea5" providerId="ADAL" clId="{24E30CBC-52D7-43AD-8C77-663D9539EFD9}" dt="2022-10-05T03:13:55.286" v="13091" actId="20577"/>
          <ac:spMkLst>
            <pc:docMk/>
            <pc:sldMk cId="2199490935" sldId="293"/>
            <ac:spMk id="3" creationId="{C1752EF1-A194-6D17-F098-D6FDDE9D36BA}"/>
          </ac:spMkLst>
        </pc:spChg>
      </pc:sldChg>
      <pc:sldChg chg="modSp new del mod">
        <pc:chgData name="Williams, Grant Stuart" userId="f6ad34c1-fb10-452f-ae50-8e7debb26ea5" providerId="ADAL" clId="{24E30CBC-52D7-43AD-8C77-663D9539EFD9}" dt="2022-10-11T22:00:57.332" v="24619" actId="47"/>
        <pc:sldMkLst>
          <pc:docMk/>
          <pc:sldMk cId="1983513335" sldId="294"/>
        </pc:sldMkLst>
        <pc:spChg chg="mod">
          <ac:chgData name="Williams, Grant Stuart" userId="f6ad34c1-fb10-452f-ae50-8e7debb26ea5" providerId="ADAL" clId="{24E30CBC-52D7-43AD-8C77-663D9539EFD9}" dt="2022-10-05T03:14:15.048" v="13113" actId="20577"/>
          <ac:spMkLst>
            <pc:docMk/>
            <pc:sldMk cId="1983513335" sldId="294"/>
            <ac:spMk id="2" creationId="{D0C27DD5-A78B-BBB5-5B9A-3AD89DC5372F}"/>
          </ac:spMkLst>
        </pc:spChg>
        <pc:spChg chg="mod">
          <ac:chgData name="Williams, Grant Stuart" userId="f6ad34c1-fb10-452f-ae50-8e7debb26ea5" providerId="ADAL" clId="{24E30CBC-52D7-43AD-8C77-663D9539EFD9}" dt="2022-10-05T03:17:44.506" v="13488" actId="20577"/>
          <ac:spMkLst>
            <pc:docMk/>
            <pc:sldMk cId="1983513335" sldId="294"/>
            <ac:spMk id="3" creationId="{3F73A20E-79BC-CC2B-0B50-EDF33F03CBFA}"/>
          </ac:spMkLst>
        </pc:spChg>
      </pc:sldChg>
      <pc:sldChg chg="modSp new del mod">
        <pc:chgData name="Williams, Grant Stuart" userId="f6ad34c1-fb10-452f-ae50-8e7debb26ea5" providerId="ADAL" clId="{24E30CBC-52D7-43AD-8C77-663D9539EFD9}" dt="2022-10-11T22:00:57.332" v="24619" actId="47"/>
        <pc:sldMkLst>
          <pc:docMk/>
          <pc:sldMk cId="1047093314" sldId="295"/>
        </pc:sldMkLst>
        <pc:spChg chg="mod">
          <ac:chgData name="Williams, Grant Stuart" userId="f6ad34c1-fb10-452f-ae50-8e7debb26ea5" providerId="ADAL" clId="{24E30CBC-52D7-43AD-8C77-663D9539EFD9}" dt="2022-10-05T03:17:57.262" v="13507" actId="20577"/>
          <ac:spMkLst>
            <pc:docMk/>
            <pc:sldMk cId="1047093314" sldId="295"/>
            <ac:spMk id="2" creationId="{D2860FDE-5E08-FE5A-F771-FFE0CEF1CE07}"/>
          </ac:spMkLst>
        </pc:spChg>
        <pc:spChg chg="mod">
          <ac:chgData name="Williams, Grant Stuart" userId="f6ad34c1-fb10-452f-ae50-8e7debb26ea5" providerId="ADAL" clId="{24E30CBC-52D7-43AD-8C77-663D9539EFD9}" dt="2022-10-06T04:00:45.790" v="13829" actId="20577"/>
          <ac:spMkLst>
            <pc:docMk/>
            <pc:sldMk cId="1047093314" sldId="295"/>
            <ac:spMk id="3" creationId="{323E924C-40BB-004C-282D-54A8C18C15FD}"/>
          </ac:spMkLst>
        </pc:spChg>
      </pc:sldChg>
      <pc:sldChg chg="del">
        <pc:chgData name="Williams, Grant Stuart" userId="f6ad34c1-fb10-452f-ae50-8e7debb26ea5" providerId="ADAL" clId="{24E30CBC-52D7-43AD-8C77-663D9539EFD9}" dt="2022-10-11T22:00:57.332" v="24619" actId="47"/>
        <pc:sldMkLst>
          <pc:docMk/>
          <pc:sldMk cId="3002656222" sldId="296"/>
        </pc:sldMkLst>
      </pc:sldChg>
      <pc:sldChg chg="modSp add del mod">
        <pc:chgData name="Williams, Grant Stuart" userId="f6ad34c1-fb10-452f-ae50-8e7debb26ea5" providerId="ADAL" clId="{24E30CBC-52D7-43AD-8C77-663D9539EFD9}" dt="2022-10-11T22:00:57.332" v="24619" actId="47"/>
        <pc:sldMkLst>
          <pc:docMk/>
          <pc:sldMk cId="2940705812" sldId="297"/>
        </pc:sldMkLst>
        <pc:spChg chg="mod">
          <ac:chgData name="Williams, Grant Stuart" userId="f6ad34c1-fb10-452f-ae50-8e7debb26ea5" providerId="ADAL" clId="{24E30CBC-52D7-43AD-8C77-663D9539EFD9}" dt="2022-10-06T04:02:57.972" v="13835" actId="20577"/>
          <ac:spMkLst>
            <pc:docMk/>
            <pc:sldMk cId="2940705812" sldId="297"/>
            <ac:spMk id="2" creationId="{D2860FDE-5E08-FE5A-F771-FFE0CEF1CE07}"/>
          </ac:spMkLst>
        </pc:spChg>
        <pc:spChg chg="mod">
          <ac:chgData name="Williams, Grant Stuart" userId="f6ad34c1-fb10-452f-ae50-8e7debb26ea5" providerId="ADAL" clId="{24E30CBC-52D7-43AD-8C77-663D9539EFD9}" dt="2022-10-06T04:28:00.749" v="14217" actId="20577"/>
          <ac:spMkLst>
            <pc:docMk/>
            <pc:sldMk cId="2940705812" sldId="297"/>
            <ac:spMk id="3" creationId="{323E924C-40BB-004C-282D-54A8C18C15FD}"/>
          </ac:spMkLst>
        </pc:spChg>
      </pc:sldChg>
      <pc:sldChg chg="addSp delSp modSp new del mod">
        <pc:chgData name="Williams, Grant Stuart" userId="f6ad34c1-fb10-452f-ae50-8e7debb26ea5" providerId="ADAL" clId="{24E30CBC-52D7-43AD-8C77-663D9539EFD9}" dt="2022-10-11T22:00:57.332" v="24619" actId="47"/>
        <pc:sldMkLst>
          <pc:docMk/>
          <pc:sldMk cId="1616823915" sldId="298"/>
        </pc:sldMkLst>
        <pc:spChg chg="mod">
          <ac:chgData name="Williams, Grant Stuart" userId="f6ad34c1-fb10-452f-ae50-8e7debb26ea5" providerId="ADAL" clId="{24E30CBC-52D7-43AD-8C77-663D9539EFD9}" dt="2022-10-06T04:28:08.344" v="14233" actId="20577"/>
          <ac:spMkLst>
            <pc:docMk/>
            <pc:sldMk cId="1616823915" sldId="298"/>
            <ac:spMk id="2" creationId="{ED855BF8-8DD6-0831-B045-6D502D4BDC2B}"/>
          </ac:spMkLst>
        </pc:spChg>
        <pc:spChg chg="mod">
          <ac:chgData name="Williams, Grant Stuart" userId="f6ad34c1-fb10-452f-ae50-8e7debb26ea5" providerId="ADAL" clId="{24E30CBC-52D7-43AD-8C77-663D9539EFD9}" dt="2022-10-06T04:30:04.144" v="14638" actId="20577"/>
          <ac:spMkLst>
            <pc:docMk/>
            <pc:sldMk cId="1616823915" sldId="298"/>
            <ac:spMk id="3" creationId="{BA6F0378-C3EB-FB8D-DD3C-72404BE26656}"/>
          </ac:spMkLst>
        </pc:spChg>
        <pc:spChg chg="add del mod">
          <ac:chgData name="Williams, Grant Stuart" userId="f6ad34c1-fb10-452f-ae50-8e7debb26ea5" providerId="ADAL" clId="{24E30CBC-52D7-43AD-8C77-663D9539EFD9}" dt="2022-10-06T04:28:50.710" v="14394" actId="478"/>
          <ac:spMkLst>
            <pc:docMk/>
            <pc:sldMk cId="1616823915" sldId="298"/>
            <ac:spMk id="4" creationId="{CB6ADF61-72B4-231B-F7ED-A6B9640B10DB}"/>
          </ac:spMkLst>
        </pc:spChg>
        <pc:spChg chg="add del mod">
          <ac:chgData name="Williams, Grant Stuart" userId="f6ad34c1-fb10-452f-ae50-8e7debb26ea5" providerId="ADAL" clId="{24E30CBC-52D7-43AD-8C77-663D9539EFD9}" dt="2022-10-06T04:28:50.710" v="14394" actId="478"/>
          <ac:spMkLst>
            <pc:docMk/>
            <pc:sldMk cId="1616823915" sldId="298"/>
            <ac:spMk id="5" creationId="{EDB6D5B1-9FA9-96F5-351A-E69DF64FC0D8}"/>
          </ac:spMkLst>
        </pc:spChg>
        <pc:spChg chg="add del mod">
          <ac:chgData name="Williams, Grant Stuart" userId="f6ad34c1-fb10-452f-ae50-8e7debb26ea5" providerId="ADAL" clId="{24E30CBC-52D7-43AD-8C77-663D9539EFD9}" dt="2022-10-06T04:28:50.710" v="14394" actId="478"/>
          <ac:spMkLst>
            <pc:docMk/>
            <pc:sldMk cId="1616823915" sldId="298"/>
            <ac:spMk id="6" creationId="{AFCA789E-B9DD-346C-E4E3-5FAC58B5B16B}"/>
          </ac:spMkLst>
        </pc:spChg>
        <pc:spChg chg="add del mod">
          <ac:chgData name="Williams, Grant Stuart" userId="f6ad34c1-fb10-452f-ae50-8e7debb26ea5" providerId="ADAL" clId="{24E30CBC-52D7-43AD-8C77-663D9539EFD9}" dt="2022-10-06T04:28:50.710" v="14394" actId="478"/>
          <ac:spMkLst>
            <pc:docMk/>
            <pc:sldMk cId="1616823915" sldId="298"/>
            <ac:spMk id="7" creationId="{837F16F4-531A-C081-D125-2B8D74CA4E5E}"/>
          </ac:spMkLst>
        </pc:spChg>
        <pc:spChg chg="add del mod">
          <ac:chgData name="Williams, Grant Stuart" userId="f6ad34c1-fb10-452f-ae50-8e7debb26ea5" providerId="ADAL" clId="{24E30CBC-52D7-43AD-8C77-663D9539EFD9}" dt="2022-10-06T04:28:50.710" v="14394" actId="478"/>
          <ac:spMkLst>
            <pc:docMk/>
            <pc:sldMk cId="1616823915" sldId="298"/>
            <ac:spMk id="8" creationId="{46800902-8053-0D9D-217F-0A3599BC0096}"/>
          </ac:spMkLst>
        </pc:spChg>
        <pc:spChg chg="add del mod">
          <ac:chgData name="Williams, Grant Stuart" userId="f6ad34c1-fb10-452f-ae50-8e7debb26ea5" providerId="ADAL" clId="{24E30CBC-52D7-43AD-8C77-663D9539EFD9}" dt="2022-10-06T04:28:50.710" v="14394" actId="478"/>
          <ac:spMkLst>
            <pc:docMk/>
            <pc:sldMk cId="1616823915" sldId="298"/>
            <ac:spMk id="9" creationId="{78789CCD-94E8-50D7-A0EE-0DADCD879A39}"/>
          </ac:spMkLst>
        </pc:spChg>
        <pc:spChg chg="add del mod">
          <ac:chgData name="Williams, Grant Stuart" userId="f6ad34c1-fb10-452f-ae50-8e7debb26ea5" providerId="ADAL" clId="{24E30CBC-52D7-43AD-8C77-663D9539EFD9}" dt="2022-10-06T04:28:50.710" v="14394" actId="478"/>
          <ac:spMkLst>
            <pc:docMk/>
            <pc:sldMk cId="1616823915" sldId="298"/>
            <ac:spMk id="10" creationId="{7C2D34EC-2C6C-5625-39A4-6DE2EACF934F}"/>
          </ac:spMkLst>
        </pc:spChg>
        <pc:spChg chg="add del mod">
          <ac:chgData name="Williams, Grant Stuart" userId="f6ad34c1-fb10-452f-ae50-8e7debb26ea5" providerId="ADAL" clId="{24E30CBC-52D7-43AD-8C77-663D9539EFD9}" dt="2022-10-06T04:28:50.710" v="14394" actId="478"/>
          <ac:spMkLst>
            <pc:docMk/>
            <pc:sldMk cId="1616823915" sldId="298"/>
            <ac:spMk id="11" creationId="{E3D7AC89-C40E-446E-A847-11967B541357}"/>
          </ac:spMkLst>
        </pc:spChg>
        <pc:spChg chg="add del mod">
          <ac:chgData name="Williams, Grant Stuart" userId="f6ad34c1-fb10-452f-ae50-8e7debb26ea5" providerId="ADAL" clId="{24E30CBC-52D7-43AD-8C77-663D9539EFD9}" dt="2022-10-06T04:28:50.710" v="14394" actId="478"/>
          <ac:spMkLst>
            <pc:docMk/>
            <pc:sldMk cId="1616823915" sldId="298"/>
            <ac:spMk id="12" creationId="{903D36F7-3957-2F2D-3BD2-04049AD78640}"/>
          </ac:spMkLst>
        </pc:spChg>
        <pc:spChg chg="add del mod">
          <ac:chgData name="Williams, Grant Stuart" userId="f6ad34c1-fb10-452f-ae50-8e7debb26ea5" providerId="ADAL" clId="{24E30CBC-52D7-43AD-8C77-663D9539EFD9}" dt="2022-10-06T04:28:50.710" v="14394" actId="478"/>
          <ac:spMkLst>
            <pc:docMk/>
            <pc:sldMk cId="1616823915" sldId="298"/>
            <ac:spMk id="13" creationId="{4D6B7F14-E1CF-5B3E-79E8-13AAB25052EE}"/>
          </ac:spMkLst>
        </pc:spChg>
        <pc:spChg chg="add del mod">
          <ac:chgData name="Williams, Grant Stuart" userId="f6ad34c1-fb10-452f-ae50-8e7debb26ea5" providerId="ADAL" clId="{24E30CBC-52D7-43AD-8C77-663D9539EFD9}" dt="2022-10-06T04:28:50.710" v="14394" actId="478"/>
          <ac:spMkLst>
            <pc:docMk/>
            <pc:sldMk cId="1616823915" sldId="298"/>
            <ac:spMk id="14" creationId="{B11431F2-99B5-48B7-8B3F-C88707145359}"/>
          </ac:spMkLst>
        </pc:spChg>
        <pc:spChg chg="add del mod">
          <ac:chgData name="Williams, Grant Stuart" userId="f6ad34c1-fb10-452f-ae50-8e7debb26ea5" providerId="ADAL" clId="{24E30CBC-52D7-43AD-8C77-663D9539EFD9}" dt="2022-10-06T04:28:50.710" v="14394" actId="478"/>
          <ac:spMkLst>
            <pc:docMk/>
            <pc:sldMk cId="1616823915" sldId="298"/>
            <ac:spMk id="15" creationId="{EB7C21BE-FFB2-B157-CA59-68FE5650251C}"/>
          </ac:spMkLst>
        </pc:spChg>
        <pc:spChg chg="add del mod">
          <ac:chgData name="Williams, Grant Stuart" userId="f6ad34c1-fb10-452f-ae50-8e7debb26ea5" providerId="ADAL" clId="{24E30CBC-52D7-43AD-8C77-663D9539EFD9}" dt="2022-10-06T04:28:50.710" v="14394" actId="478"/>
          <ac:spMkLst>
            <pc:docMk/>
            <pc:sldMk cId="1616823915" sldId="298"/>
            <ac:spMk id="16" creationId="{037926A6-CE86-C651-3B18-362E3E829661}"/>
          </ac:spMkLst>
        </pc:spChg>
        <pc:spChg chg="add del mod">
          <ac:chgData name="Williams, Grant Stuart" userId="f6ad34c1-fb10-452f-ae50-8e7debb26ea5" providerId="ADAL" clId="{24E30CBC-52D7-43AD-8C77-663D9539EFD9}" dt="2022-10-06T04:28:50.710" v="14394" actId="478"/>
          <ac:spMkLst>
            <pc:docMk/>
            <pc:sldMk cId="1616823915" sldId="298"/>
            <ac:spMk id="17" creationId="{82ECC548-9857-C6B8-8167-8AEC678D621C}"/>
          </ac:spMkLst>
        </pc:spChg>
        <pc:spChg chg="add del mod">
          <ac:chgData name="Williams, Grant Stuart" userId="f6ad34c1-fb10-452f-ae50-8e7debb26ea5" providerId="ADAL" clId="{24E30CBC-52D7-43AD-8C77-663D9539EFD9}" dt="2022-10-06T04:28:50.710" v="14394" actId="478"/>
          <ac:spMkLst>
            <pc:docMk/>
            <pc:sldMk cId="1616823915" sldId="298"/>
            <ac:spMk id="18" creationId="{6DA59188-0897-DCEE-8EFC-C261D3567FA8}"/>
          </ac:spMkLst>
        </pc:spChg>
        <pc:spChg chg="add mod">
          <ac:chgData name="Williams, Grant Stuart" userId="f6ad34c1-fb10-452f-ae50-8e7debb26ea5" providerId="ADAL" clId="{24E30CBC-52D7-43AD-8C77-663D9539EFD9}" dt="2022-10-06T04:30:10.153" v="14639" actId="1076"/>
          <ac:spMkLst>
            <pc:docMk/>
            <pc:sldMk cId="1616823915" sldId="298"/>
            <ac:spMk id="21" creationId="{7CAF36FD-87AA-0621-A324-573DAC9EF98E}"/>
          </ac:spMkLst>
        </pc:spChg>
        <pc:spChg chg="add mod">
          <ac:chgData name="Williams, Grant Stuart" userId="f6ad34c1-fb10-452f-ae50-8e7debb26ea5" providerId="ADAL" clId="{24E30CBC-52D7-43AD-8C77-663D9539EFD9}" dt="2022-10-06T04:30:10.153" v="14639" actId="1076"/>
          <ac:spMkLst>
            <pc:docMk/>
            <pc:sldMk cId="1616823915" sldId="298"/>
            <ac:spMk id="22" creationId="{E3A5DE7A-6215-C60E-9253-4E66C24FBE32}"/>
          </ac:spMkLst>
        </pc:spChg>
        <pc:spChg chg="add del mod">
          <ac:chgData name="Williams, Grant Stuart" userId="f6ad34c1-fb10-452f-ae50-8e7debb26ea5" providerId="ADAL" clId="{24E30CBC-52D7-43AD-8C77-663D9539EFD9}" dt="2022-10-06T04:36:06.914" v="15080" actId="478"/>
          <ac:spMkLst>
            <pc:docMk/>
            <pc:sldMk cId="1616823915" sldId="298"/>
            <ac:spMk id="23" creationId="{6D554EE8-C70B-7AC8-2D5A-C1A41954682B}"/>
          </ac:spMkLst>
        </pc:spChg>
        <pc:spChg chg="add del mod">
          <ac:chgData name="Williams, Grant Stuart" userId="f6ad34c1-fb10-452f-ae50-8e7debb26ea5" providerId="ADAL" clId="{24E30CBC-52D7-43AD-8C77-663D9539EFD9}" dt="2022-10-06T04:36:06.914" v="15080" actId="478"/>
          <ac:spMkLst>
            <pc:docMk/>
            <pc:sldMk cId="1616823915" sldId="298"/>
            <ac:spMk id="24" creationId="{8FC909D2-F9D5-952F-1795-6685115D8DB1}"/>
          </ac:spMkLst>
        </pc:spChg>
        <pc:spChg chg="add del mod">
          <ac:chgData name="Williams, Grant Stuart" userId="f6ad34c1-fb10-452f-ae50-8e7debb26ea5" providerId="ADAL" clId="{24E30CBC-52D7-43AD-8C77-663D9539EFD9}" dt="2022-10-06T04:36:06.914" v="15080" actId="478"/>
          <ac:spMkLst>
            <pc:docMk/>
            <pc:sldMk cId="1616823915" sldId="298"/>
            <ac:spMk id="25" creationId="{78297FA9-ECA4-2D0D-699D-2EC9CC91EF2E}"/>
          </ac:spMkLst>
        </pc:spChg>
        <pc:spChg chg="add mod">
          <ac:chgData name="Williams, Grant Stuart" userId="f6ad34c1-fb10-452f-ae50-8e7debb26ea5" providerId="ADAL" clId="{24E30CBC-52D7-43AD-8C77-663D9539EFD9}" dt="2022-10-06T04:36:07.108" v="15081"/>
          <ac:spMkLst>
            <pc:docMk/>
            <pc:sldMk cId="1616823915" sldId="298"/>
            <ac:spMk id="26" creationId="{89845DCB-6A09-7A89-2B24-D282B023CB35}"/>
          </ac:spMkLst>
        </pc:spChg>
        <pc:spChg chg="add mod">
          <ac:chgData name="Williams, Grant Stuart" userId="f6ad34c1-fb10-452f-ae50-8e7debb26ea5" providerId="ADAL" clId="{24E30CBC-52D7-43AD-8C77-663D9539EFD9}" dt="2022-10-06T04:36:07.108" v="15081"/>
          <ac:spMkLst>
            <pc:docMk/>
            <pc:sldMk cId="1616823915" sldId="298"/>
            <ac:spMk id="27" creationId="{2A7C0594-8C46-37D1-035C-2FFE367DD5D7}"/>
          </ac:spMkLst>
        </pc:spChg>
        <pc:spChg chg="add mod">
          <ac:chgData name="Williams, Grant Stuart" userId="f6ad34c1-fb10-452f-ae50-8e7debb26ea5" providerId="ADAL" clId="{24E30CBC-52D7-43AD-8C77-663D9539EFD9}" dt="2022-10-06T04:36:07.108" v="15081"/>
          <ac:spMkLst>
            <pc:docMk/>
            <pc:sldMk cId="1616823915" sldId="298"/>
            <ac:spMk id="28" creationId="{D1F817E2-C97C-6FFC-CFF3-61958EB43E9B}"/>
          </ac:spMkLst>
        </pc:spChg>
        <pc:cxnChg chg="add mod">
          <ac:chgData name="Williams, Grant Stuart" userId="f6ad34c1-fb10-452f-ae50-8e7debb26ea5" providerId="ADAL" clId="{24E30CBC-52D7-43AD-8C77-663D9539EFD9}" dt="2022-10-06T04:30:10.153" v="14639" actId="1076"/>
          <ac:cxnSpMkLst>
            <pc:docMk/>
            <pc:sldMk cId="1616823915" sldId="298"/>
            <ac:cxnSpMk id="19" creationId="{9C679F08-79A1-B4D6-721D-08F6FC272605}"/>
          </ac:cxnSpMkLst>
        </pc:cxnChg>
        <pc:cxnChg chg="add mod">
          <ac:chgData name="Williams, Grant Stuart" userId="f6ad34c1-fb10-452f-ae50-8e7debb26ea5" providerId="ADAL" clId="{24E30CBC-52D7-43AD-8C77-663D9539EFD9}" dt="2022-10-06T04:30:10.153" v="14639" actId="1076"/>
          <ac:cxnSpMkLst>
            <pc:docMk/>
            <pc:sldMk cId="1616823915" sldId="298"/>
            <ac:cxnSpMk id="20" creationId="{B9725929-EA22-2AB2-F4B1-BEDF8074F14F}"/>
          </ac:cxnSpMkLst>
        </pc:cxnChg>
      </pc:sldChg>
      <pc:sldChg chg="addSp delSp modSp new del mod">
        <pc:chgData name="Williams, Grant Stuart" userId="f6ad34c1-fb10-452f-ae50-8e7debb26ea5" providerId="ADAL" clId="{24E30CBC-52D7-43AD-8C77-663D9539EFD9}" dt="2022-10-06T04:34:46.853" v="14961" actId="47"/>
        <pc:sldMkLst>
          <pc:docMk/>
          <pc:sldMk cId="3974009466" sldId="299"/>
        </pc:sldMkLst>
        <pc:spChg chg="mod">
          <ac:chgData name="Williams, Grant Stuart" userId="f6ad34c1-fb10-452f-ae50-8e7debb26ea5" providerId="ADAL" clId="{24E30CBC-52D7-43AD-8C77-663D9539EFD9}" dt="2022-10-06T04:30:51.937" v="14649" actId="20577"/>
          <ac:spMkLst>
            <pc:docMk/>
            <pc:sldMk cId="3974009466" sldId="299"/>
            <ac:spMk id="2" creationId="{4C8E0262-5C3D-E694-C053-6228B189A84D}"/>
          </ac:spMkLst>
        </pc:spChg>
        <pc:spChg chg="mod">
          <ac:chgData name="Williams, Grant Stuart" userId="f6ad34c1-fb10-452f-ae50-8e7debb26ea5" providerId="ADAL" clId="{24E30CBC-52D7-43AD-8C77-663D9539EFD9}" dt="2022-10-06T04:31:33.024" v="14868" actId="20577"/>
          <ac:spMkLst>
            <pc:docMk/>
            <pc:sldMk cId="3974009466" sldId="299"/>
            <ac:spMk id="3" creationId="{44AE1A22-54A8-A312-8691-7FACC1EED588}"/>
          </ac:spMkLst>
        </pc:spChg>
        <pc:spChg chg="add del mod">
          <ac:chgData name="Williams, Grant Stuart" userId="f6ad34c1-fb10-452f-ae50-8e7debb26ea5" providerId="ADAL" clId="{24E30CBC-52D7-43AD-8C77-663D9539EFD9}" dt="2022-10-06T04:30:43.527" v="14642"/>
          <ac:spMkLst>
            <pc:docMk/>
            <pc:sldMk cId="3974009466" sldId="299"/>
            <ac:spMk id="6" creationId="{7C60EED5-7105-C778-53E6-EC83ABE4256E}"/>
          </ac:spMkLst>
        </pc:spChg>
        <pc:spChg chg="add del mod">
          <ac:chgData name="Williams, Grant Stuart" userId="f6ad34c1-fb10-452f-ae50-8e7debb26ea5" providerId="ADAL" clId="{24E30CBC-52D7-43AD-8C77-663D9539EFD9}" dt="2022-10-06T04:30:43.527" v="14642"/>
          <ac:spMkLst>
            <pc:docMk/>
            <pc:sldMk cId="3974009466" sldId="299"/>
            <ac:spMk id="7" creationId="{33B22D04-103C-4AAA-3D8F-857D77BCA63F}"/>
          </ac:spMkLst>
        </pc:spChg>
        <pc:spChg chg="add del mod">
          <ac:chgData name="Williams, Grant Stuart" userId="f6ad34c1-fb10-452f-ae50-8e7debb26ea5" providerId="ADAL" clId="{24E30CBC-52D7-43AD-8C77-663D9539EFD9}" dt="2022-10-06T04:30:43.527" v="14642"/>
          <ac:spMkLst>
            <pc:docMk/>
            <pc:sldMk cId="3974009466" sldId="299"/>
            <ac:spMk id="8" creationId="{2B56FB9A-CF4C-09A0-AB22-77A8CB795E93}"/>
          </ac:spMkLst>
        </pc:spChg>
        <pc:spChg chg="add del mod">
          <ac:chgData name="Williams, Grant Stuart" userId="f6ad34c1-fb10-452f-ae50-8e7debb26ea5" providerId="ADAL" clId="{24E30CBC-52D7-43AD-8C77-663D9539EFD9}" dt="2022-10-06T04:30:43.527" v="14642"/>
          <ac:spMkLst>
            <pc:docMk/>
            <pc:sldMk cId="3974009466" sldId="299"/>
            <ac:spMk id="9" creationId="{511240B0-D46B-0485-F882-FFF69D321753}"/>
          </ac:spMkLst>
        </pc:spChg>
        <pc:spChg chg="add del mod">
          <ac:chgData name="Williams, Grant Stuart" userId="f6ad34c1-fb10-452f-ae50-8e7debb26ea5" providerId="ADAL" clId="{24E30CBC-52D7-43AD-8C77-663D9539EFD9}" dt="2022-10-06T04:30:43.527" v="14642"/>
          <ac:spMkLst>
            <pc:docMk/>
            <pc:sldMk cId="3974009466" sldId="299"/>
            <ac:spMk id="10" creationId="{C889482D-1E19-5907-D557-D502B4604BE7}"/>
          </ac:spMkLst>
        </pc:spChg>
        <pc:spChg chg="add mod">
          <ac:chgData name="Williams, Grant Stuart" userId="f6ad34c1-fb10-452f-ae50-8e7debb26ea5" providerId="ADAL" clId="{24E30CBC-52D7-43AD-8C77-663D9539EFD9}" dt="2022-10-06T04:30:44.113" v="14643"/>
          <ac:spMkLst>
            <pc:docMk/>
            <pc:sldMk cId="3974009466" sldId="299"/>
            <ac:spMk id="13" creationId="{0FD9FF72-842C-EC0A-BCF1-4C884F6238A2}"/>
          </ac:spMkLst>
        </pc:spChg>
        <pc:spChg chg="add mod">
          <ac:chgData name="Williams, Grant Stuart" userId="f6ad34c1-fb10-452f-ae50-8e7debb26ea5" providerId="ADAL" clId="{24E30CBC-52D7-43AD-8C77-663D9539EFD9}" dt="2022-10-06T04:30:44.113" v="14643"/>
          <ac:spMkLst>
            <pc:docMk/>
            <pc:sldMk cId="3974009466" sldId="299"/>
            <ac:spMk id="14" creationId="{8C0F2E0D-7002-D48D-FC73-498185182549}"/>
          </ac:spMkLst>
        </pc:spChg>
        <pc:spChg chg="add del mod">
          <ac:chgData name="Williams, Grant Stuart" userId="f6ad34c1-fb10-452f-ae50-8e7debb26ea5" providerId="ADAL" clId="{24E30CBC-52D7-43AD-8C77-663D9539EFD9}" dt="2022-10-06T04:34:37.802" v="14956" actId="478"/>
          <ac:spMkLst>
            <pc:docMk/>
            <pc:sldMk cId="3974009466" sldId="299"/>
            <ac:spMk id="15" creationId="{EC6BEA37-4908-D838-E412-1AAB3B22DD24}"/>
          </ac:spMkLst>
        </pc:spChg>
        <pc:spChg chg="add del mod">
          <ac:chgData name="Williams, Grant Stuart" userId="f6ad34c1-fb10-452f-ae50-8e7debb26ea5" providerId="ADAL" clId="{24E30CBC-52D7-43AD-8C77-663D9539EFD9}" dt="2022-10-06T04:34:37.802" v="14956" actId="478"/>
          <ac:spMkLst>
            <pc:docMk/>
            <pc:sldMk cId="3974009466" sldId="299"/>
            <ac:spMk id="16" creationId="{FFC2374C-3172-9A45-E514-4B6414683E6A}"/>
          </ac:spMkLst>
        </pc:spChg>
        <pc:spChg chg="add del mod">
          <ac:chgData name="Williams, Grant Stuart" userId="f6ad34c1-fb10-452f-ae50-8e7debb26ea5" providerId="ADAL" clId="{24E30CBC-52D7-43AD-8C77-663D9539EFD9}" dt="2022-10-06T04:34:37.802" v="14956" actId="478"/>
          <ac:spMkLst>
            <pc:docMk/>
            <pc:sldMk cId="3974009466" sldId="299"/>
            <ac:spMk id="17" creationId="{4B6E9B41-65D4-0770-2349-A327374CC664}"/>
          </ac:spMkLst>
        </pc:spChg>
        <pc:spChg chg="add mod">
          <ac:chgData name="Williams, Grant Stuart" userId="f6ad34c1-fb10-452f-ae50-8e7debb26ea5" providerId="ADAL" clId="{24E30CBC-52D7-43AD-8C77-663D9539EFD9}" dt="2022-10-06T04:34:37.993" v="14957"/>
          <ac:spMkLst>
            <pc:docMk/>
            <pc:sldMk cId="3974009466" sldId="299"/>
            <ac:spMk id="18" creationId="{AC64C137-7B90-F027-CD67-CCCCD71EE16E}"/>
          </ac:spMkLst>
        </pc:spChg>
        <pc:spChg chg="add mod">
          <ac:chgData name="Williams, Grant Stuart" userId="f6ad34c1-fb10-452f-ae50-8e7debb26ea5" providerId="ADAL" clId="{24E30CBC-52D7-43AD-8C77-663D9539EFD9}" dt="2022-10-06T04:34:37.993" v="14957"/>
          <ac:spMkLst>
            <pc:docMk/>
            <pc:sldMk cId="3974009466" sldId="299"/>
            <ac:spMk id="19" creationId="{F3927721-02C7-3689-D614-8883520544B3}"/>
          </ac:spMkLst>
        </pc:spChg>
        <pc:spChg chg="add mod">
          <ac:chgData name="Williams, Grant Stuart" userId="f6ad34c1-fb10-452f-ae50-8e7debb26ea5" providerId="ADAL" clId="{24E30CBC-52D7-43AD-8C77-663D9539EFD9}" dt="2022-10-06T04:34:37.993" v="14957"/>
          <ac:spMkLst>
            <pc:docMk/>
            <pc:sldMk cId="3974009466" sldId="299"/>
            <ac:spMk id="20" creationId="{22284B24-D910-349D-B954-1BFCA3D45480}"/>
          </ac:spMkLst>
        </pc:spChg>
        <pc:cxnChg chg="add del mod">
          <ac:chgData name="Williams, Grant Stuart" userId="f6ad34c1-fb10-452f-ae50-8e7debb26ea5" providerId="ADAL" clId="{24E30CBC-52D7-43AD-8C77-663D9539EFD9}" dt="2022-10-06T04:30:43.527" v="14642"/>
          <ac:cxnSpMkLst>
            <pc:docMk/>
            <pc:sldMk cId="3974009466" sldId="299"/>
            <ac:cxnSpMk id="4" creationId="{F0B8B26F-8837-1E0C-C1EC-F123F8BA5CF1}"/>
          </ac:cxnSpMkLst>
        </pc:cxnChg>
        <pc:cxnChg chg="add del mod">
          <ac:chgData name="Williams, Grant Stuart" userId="f6ad34c1-fb10-452f-ae50-8e7debb26ea5" providerId="ADAL" clId="{24E30CBC-52D7-43AD-8C77-663D9539EFD9}" dt="2022-10-06T04:30:43.527" v="14642"/>
          <ac:cxnSpMkLst>
            <pc:docMk/>
            <pc:sldMk cId="3974009466" sldId="299"/>
            <ac:cxnSpMk id="5" creationId="{8FF1D32A-062C-7662-0BFD-8387377EC48A}"/>
          </ac:cxnSpMkLst>
        </pc:cxnChg>
        <pc:cxnChg chg="add mod">
          <ac:chgData name="Williams, Grant Stuart" userId="f6ad34c1-fb10-452f-ae50-8e7debb26ea5" providerId="ADAL" clId="{24E30CBC-52D7-43AD-8C77-663D9539EFD9}" dt="2022-10-06T04:30:44.113" v="14643"/>
          <ac:cxnSpMkLst>
            <pc:docMk/>
            <pc:sldMk cId="3974009466" sldId="299"/>
            <ac:cxnSpMk id="11" creationId="{45E628CE-A282-2FF6-7987-E2C7ED9488FC}"/>
          </ac:cxnSpMkLst>
        </pc:cxnChg>
        <pc:cxnChg chg="add mod">
          <ac:chgData name="Williams, Grant Stuart" userId="f6ad34c1-fb10-452f-ae50-8e7debb26ea5" providerId="ADAL" clId="{24E30CBC-52D7-43AD-8C77-663D9539EFD9}" dt="2022-10-06T04:30:44.113" v="14643"/>
          <ac:cxnSpMkLst>
            <pc:docMk/>
            <pc:sldMk cId="3974009466" sldId="299"/>
            <ac:cxnSpMk id="12" creationId="{C28C2852-353B-2D77-1F07-8E9CAEFB4358}"/>
          </ac:cxnSpMkLst>
        </pc:cxnChg>
      </pc:sldChg>
      <pc:sldChg chg="addSp delSp modSp add del mod ord">
        <pc:chgData name="Williams, Grant Stuart" userId="f6ad34c1-fb10-452f-ae50-8e7debb26ea5" providerId="ADAL" clId="{24E30CBC-52D7-43AD-8C77-663D9539EFD9}" dt="2022-10-11T22:00:57.332" v="24619" actId="47"/>
        <pc:sldMkLst>
          <pc:docMk/>
          <pc:sldMk cId="3511304563" sldId="300"/>
        </pc:sldMkLst>
        <pc:spChg chg="mod">
          <ac:chgData name="Williams, Grant Stuart" userId="f6ad34c1-fb10-452f-ae50-8e7debb26ea5" providerId="ADAL" clId="{24E30CBC-52D7-43AD-8C77-663D9539EFD9}" dt="2022-10-06T22:27:33.694" v="15191" actId="20577"/>
          <ac:spMkLst>
            <pc:docMk/>
            <pc:sldMk cId="3511304563" sldId="300"/>
            <ac:spMk id="2" creationId="{4C8E0262-5C3D-E694-C053-6228B189A84D}"/>
          </ac:spMkLst>
        </pc:spChg>
        <pc:spChg chg="mod">
          <ac:chgData name="Williams, Grant Stuart" userId="f6ad34c1-fb10-452f-ae50-8e7debb26ea5" providerId="ADAL" clId="{24E30CBC-52D7-43AD-8C77-663D9539EFD9}" dt="2022-10-06T22:23:10.953" v="15134" actId="20577"/>
          <ac:spMkLst>
            <pc:docMk/>
            <pc:sldMk cId="3511304563" sldId="300"/>
            <ac:spMk id="3" creationId="{44AE1A22-54A8-A312-8691-7FACC1EED588}"/>
          </ac:spMkLst>
        </pc:spChg>
        <pc:spChg chg="add del mod">
          <ac:chgData name="Williams, Grant Stuart" userId="f6ad34c1-fb10-452f-ae50-8e7debb26ea5" providerId="ADAL" clId="{24E30CBC-52D7-43AD-8C77-663D9539EFD9}" dt="2022-10-06T04:32:16.107" v="14876"/>
          <ac:spMkLst>
            <pc:docMk/>
            <pc:sldMk cId="3511304563" sldId="300"/>
            <ac:spMk id="4" creationId="{366AB38A-34FE-1A5A-C43F-E2D8D49428C2}"/>
          </ac:spMkLst>
        </pc:spChg>
        <pc:spChg chg="add del mod">
          <ac:chgData name="Williams, Grant Stuart" userId="f6ad34c1-fb10-452f-ae50-8e7debb26ea5" providerId="ADAL" clId="{24E30CBC-52D7-43AD-8C77-663D9539EFD9}" dt="2022-10-06T04:32:16.107" v="14876"/>
          <ac:spMkLst>
            <pc:docMk/>
            <pc:sldMk cId="3511304563" sldId="300"/>
            <ac:spMk id="5" creationId="{06AC14A2-5BA4-C615-E8BA-C068CCCBCD78}"/>
          </ac:spMkLst>
        </pc:spChg>
        <pc:spChg chg="add del mod">
          <ac:chgData name="Williams, Grant Stuart" userId="f6ad34c1-fb10-452f-ae50-8e7debb26ea5" providerId="ADAL" clId="{24E30CBC-52D7-43AD-8C77-663D9539EFD9}" dt="2022-10-06T04:32:16.107" v="14876"/>
          <ac:spMkLst>
            <pc:docMk/>
            <pc:sldMk cId="3511304563" sldId="300"/>
            <ac:spMk id="6" creationId="{97960B01-6AE9-CBB2-6F4E-5A1836D3179B}"/>
          </ac:spMkLst>
        </pc:spChg>
        <pc:spChg chg="add del mod">
          <ac:chgData name="Williams, Grant Stuart" userId="f6ad34c1-fb10-452f-ae50-8e7debb26ea5" providerId="ADAL" clId="{24E30CBC-52D7-43AD-8C77-663D9539EFD9}" dt="2022-10-06T04:32:16.107" v="14876"/>
          <ac:spMkLst>
            <pc:docMk/>
            <pc:sldMk cId="3511304563" sldId="300"/>
            <ac:spMk id="7" creationId="{30CDA148-9F17-5D89-3C91-7CB36B59B089}"/>
          </ac:spMkLst>
        </pc:spChg>
        <pc:spChg chg="add del mod">
          <ac:chgData name="Williams, Grant Stuart" userId="f6ad34c1-fb10-452f-ae50-8e7debb26ea5" providerId="ADAL" clId="{24E30CBC-52D7-43AD-8C77-663D9539EFD9}" dt="2022-10-06T04:32:16.107" v="14876"/>
          <ac:spMkLst>
            <pc:docMk/>
            <pc:sldMk cId="3511304563" sldId="300"/>
            <ac:spMk id="8" creationId="{91887BBA-9AFC-AC9E-A61F-1179E7E031A7}"/>
          </ac:spMkLst>
        </pc:spChg>
        <pc:spChg chg="add del mod">
          <ac:chgData name="Williams, Grant Stuart" userId="f6ad34c1-fb10-452f-ae50-8e7debb26ea5" providerId="ADAL" clId="{24E30CBC-52D7-43AD-8C77-663D9539EFD9}" dt="2022-10-06T04:32:16.107" v="14876"/>
          <ac:spMkLst>
            <pc:docMk/>
            <pc:sldMk cId="3511304563" sldId="300"/>
            <ac:spMk id="9" creationId="{87E40019-D29D-D3B3-15A7-2B395DEB3E43}"/>
          </ac:spMkLst>
        </pc:spChg>
        <pc:spChg chg="add del mod">
          <ac:chgData name="Williams, Grant Stuart" userId="f6ad34c1-fb10-452f-ae50-8e7debb26ea5" providerId="ADAL" clId="{24E30CBC-52D7-43AD-8C77-663D9539EFD9}" dt="2022-10-06T04:32:16.107" v="14876"/>
          <ac:spMkLst>
            <pc:docMk/>
            <pc:sldMk cId="3511304563" sldId="300"/>
            <ac:spMk id="10" creationId="{E3B713BD-5495-398B-9109-5F2081C4CE32}"/>
          </ac:spMkLst>
        </pc:spChg>
        <pc:spChg chg="mod">
          <ac:chgData name="Williams, Grant Stuart" userId="f6ad34c1-fb10-452f-ae50-8e7debb26ea5" providerId="ADAL" clId="{24E30CBC-52D7-43AD-8C77-663D9539EFD9}" dt="2022-10-06T04:32:34.779" v="14879" actId="1076"/>
          <ac:spMkLst>
            <pc:docMk/>
            <pc:sldMk cId="3511304563" sldId="300"/>
            <ac:spMk id="16" creationId="{FFC2374C-3172-9A45-E514-4B6414683E6A}"/>
          </ac:spMkLst>
        </pc:spChg>
        <pc:spChg chg="mod">
          <ac:chgData name="Williams, Grant Stuart" userId="f6ad34c1-fb10-452f-ae50-8e7debb26ea5" providerId="ADAL" clId="{24E30CBC-52D7-43AD-8C77-663D9539EFD9}" dt="2022-10-06T04:34:12.122" v="14952" actId="1076"/>
          <ac:spMkLst>
            <pc:docMk/>
            <pc:sldMk cId="3511304563" sldId="300"/>
            <ac:spMk id="17" creationId="{4B6E9B41-65D4-0770-2349-A327374CC664}"/>
          </ac:spMkLst>
        </pc:spChg>
        <pc:spChg chg="add del mod">
          <ac:chgData name="Williams, Grant Stuart" userId="f6ad34c1-fb10-452f-ae50-8e7debb26ea5" providerId="ADAL" clId="{24E30CBC-52D7-43AD-8C77-663D9539EFD9}" dt="2022-10-06T04:32:16.107" v="14876"/>
          <ac:spMkLst>
            <pc:docMk/>
            <pc:sldMk cId="3511304563" sldId="300"/>
            <ac:spMk id="18" creationId="{434C8997-A1B9-7134-142C-F327ABBF6431}"/>
          </ac:spMkLst>
        </pc:spChg>
        <pc:spChg chg="add del mod">
          <ac:chgData name="Williams, Grant Stuart" userId="f6ad34c1-fb10-452f-ae50-8e7debb26ea5" providerId="ADAL" clId="{24E30CBC-52D7-43AD-8C77-663D9539EFD9}" dt="2022-10-06T04:32:16.107" v="14876"/>
          <ac:spMkLst>
            <pc:docMk/>
            <pc:sldMk cId="3511304563" sldId="300"/>
            <ac:spMk id="19" creationId="{1466F0C3-AD2A-0FE2-082E-8C1A7A88A358}"/>
          </ac:spMkLst>
        </pc:spChg>
        <pc:spChg chg="add del mod">
          <ac:chgData name="Williams, Grant Stuart" userId="f6ad34c1-fb10-452f-ae50-8e7debb26ea5" providerId="ADAL" clId="{24E30CBC-52D7-43AD-8C77-663D9539EFD9}" dt="2022-10-06T04:32:16.107" v="14876"/>
          <ac:spMkLst>
            <pc:docMk/>
            <pc:sldMk cId="3511304563" sldId="300"/>
            <ac:spMk id="20" creationId="{B18CD0D1-67C9-EA4C-CAC3-FB78B0B682B1}"/>
          </ac:spMkLst>
        </pc:spChg>
        <pc:spChg chg="add del mod">
          <ac:chgData name="Williams, Grant Stuart" userId="f6ad34c1-fb10-452f-ae50-8e7debb26ea5" providerId="ADAL" clId="{24E30CBC-52D7-43AD-8C77-663D9539EFD9}" dt="2022-10-06T04:32:16.107" v="14876"/>
          <ac:spMkLst>
            <pc:docMk/>
            <pc:sldMk cId="3511304563" sldId="300"/>
            <ac:spMk id="21" creationId="{34B936E4-50E5-7B6F-751B-9C82B88899EF}"/>
          </ac:spMkLst>
        </pc:spChg>
        <pc:spChg chg="add del mod">
          <ac:chgData name="Williams, Grant Stuart" userId="f6ad34c1-fb10-452f-ae50-8e7debb26ea5" providerId="ADAL" clId="{24E30CBC-52D7-43AD-8C77-663D9539EFD9}" dt="2022-10-06T04:32:16.107" v="14876"/>
          <ac:spMkLst>
            <pc:docMk/>
            <pc:sldMk cId="3511304563" sldId="300"/>
            <ac:spMk id="22" creationId="{16395AD7-BD0A-B6F5-01C9-FB594AFC72C8}"/>
          </ac:spMkLst>
        </pc:spChg>
        <pc:spChg chg="add del mod">
          <ac:chgData name="Williams, Grant Stuart" userId="f6ad34c1-fb10-452f-ae50-8e7debb26ea5" providerId="ADAL" clId="{24E30CBC-52D7-43AD-8C77-663D9539EFD9}" dt="2022-10-06T04:32:16.107" v="14876"/>
          <ac:spMkLst>
            <pc:docMk/>
            <pc:sldMk cId="3511304563" sldId="300"/>
            <ac:spMk id="23" creationId="{EA80F41D-238F-57AD-A9B9-DB5AD9BD9B67}"/>
          </ac:spMkLst>
        </pc:spChg>
        <pc:spChg chg="add del mod">
          <ac:chgData name="Williams, Grant Stuart" userId="f6ad34c1-fb10-452f-ae50-8e7debb26ea5" providerId="ADAL" clId="{24E30CBC-52D7-43AD-8C77-663D9539EFD9}" dt="2022-10-06T04:32:16.107" v="14876"/>
          <ac:spMkLst>
            <pc:docMk/>
            <pc:sldMk cId="3511304563" sldId="300"/>
            <ac:spMk id="24" creationId="{DFCADCAE-47D5-A3AF-8D75-F8DA8C711C8D}"/>
          </ac:spMkLst>
        </pc:spChg>
        <pc:spChg chg="add del mod">
          <ac:chgData name="Williams, Grant Stuart" userId="f6ad34c1-fb10-452f-ae50-8e7debb26ea5" providerId="ADAL" clId="{24E30CBC-52D7-43AD-8C77-663D9539EFD9}" dt="2022-10-06T04:32:16.107" v="14876"/>
          <ac:spMkLst>
            <pc:docMk/>
            <pc:sldMk cId="3511304563" sldId="300"/>
            <ac:spMk id="25" creationId="{3B280564-739E-1D65-2772-276D849E5270}"/>
          </ac:spMkLst>
        </pc:spChg>
        <pc:spChg chg="add mod">
          <ac:chgData name="Williams, Grant Stuart" userId="f6ad34c1-fb10-452f-ae50-8e7debb26ea5" providerId="ADAL" clId="{24E30CBC-52D7-43AD-8C77-663D9539EFD9}" dt="2022-10-06T04:35:35.367" v="15076" actId="207"/>
          <ac:spMkLst>
            <pc:docMk/>
            <pc:sldMk cId="3511304563" sldId="300"/>
            <ac:spMk id="26" creationId="{E95F5ADA-F5F0-BDF7-DA9B-E9BADC9CE359}"/>
          </ac:spMkLst>
        </pc:spChg>
        <pc:spChg chg="add mod">
          <ac:chgData name="Williams, Grant Stuart" userId="f6ad34c1-fb10-452f-ae50-8e7debb26ea5" providerId="ADAL" clId="{24E30CBC-52D7-43AD-8C77-663D9539EFD9}" dt="2022-10-06T04:35:35.367" v="15076" actId="207"/>
          <ac:spMkLst>
            <pc:docMk/>
            <pc:sldMk cId="3511304563" sldId="300"/>
            <ac:spMk id="27" creationId="{A9233C06-8CE5-32E8-440B-4E8B9CC8EC6B}"/>
          </ac:spMkLst>
        </pc:spChg>
        <pc:spChg chg="add mod">
          <ac:chgData name="Williams, Grant Stuart" userId="f6ad34c1-fb10-452f-ae50-8e7debb26ea5" providerId="ADAL" clId="{24E30CBC-52D7-43AD-8C77-663D9539EFD9}" dt="2022-10-06T04:35:35.367" v="15076" actId="207"/>
          <ac:spMkLst>
            <pc:docMk/>
            <pc:sldMk cId="3511304563" sldId="300"/>
            <ac:spMk id="28" creationId="{C44328E4-570F-D82A-9D87-7CC8C1321CB2}"/>
          </ac:spMkLst>
        </pc:spChg>
        <pc:spChg chg="add mod">
          <ac:chgData name="Williams, Grant Stuart" userId="f6ad34c1-fb10-452f-ae50-8e7debb26ea5" providerId="ADAL" clId="{24E30CBC-52D7-43AD-8C77-663D9539EFD9}" dt="2022-10-06T04:35:46.644" v="15078" actId="207"/>
          <ac:spMkLst>
            <pc:docMk/>
            <pc:sldMk cId="3511304563" sldId="300"/>
            <ac:spMk id="29" creationId="{1D18D82E-36C7-40A9-9893-7C114F168469}"/>
          </ac:spMkLst>
        </pc:spChg>
        <pc:spChg chg="add mod">
          <ac:chgData name="Williams, Grant Stuart" userId="f6ad34c1-fb10-452f-ae50-8e7debb26ea5" providerId="ADAL" clId="{24E30CBC-52D7-43AD-8C77-663D9539EFD9}" dt="2022-10-06T04:35:44.056" v="15077" actId="207"/>
          <ac:spMkLst>
            <pc:docMk/>
            <pc:sldMk cId="3511304563" sldId="300"/>
            <ac:spMk id="30" creationId="{79F34F79-98C2-3AE7-6648-A5C0238D926E}"/>
          </ac:spMkLst>
        </pc:spChg>
        <pc:spChg chg="add mod">
          <ac:chgData name="Williams, Grant Stuart" userId="f6ad34c1-fb10-452f-ae50-8e7debb26ea5" providerId="ADAL" clId="{24E30CBC-52D7-43AD-8C77-663D9539EFD9}" dt="2022-10-06T04:34:12.122" v="14952" actId="1076"/>
          <ac:spMkLst>
            <pc:docMk/>
            <pc:sldMk cId="3511304563" sldId="300"/>
            <ac:spMk id="31" creationId="{D02DCDBA-4B05-FAED-B77A-FD590730A544}"/>
          </ac:spMkLst>
        </pc:spChg>
        <pc:spChg chg="add mod">
          <ac:chgData name="Williams, Grant Stuart" userId="f6ad34c1-fb10-452f-ae50-8e7debb26ea5" providerId="ADAL" clId="{24E30CBC-52D7-43AD-8C77-663D9539EFD9}" dt="2022-10-06T04:34:12.122" v="14952" actId="1076"/>
          <ac:spMkLst>
            <pc:docMk/>
            <pc:sldMk cId="3511304563" sldId="300"/>
            <ac:spMk id="32" creationId="{A5A20B74-3758-1F6B-1109-1D1FCEEAAB19}"/>
          </ac:spMkLst>
        </pc:spChg>
        <pc:spChg chg="add mod">
          <ac:chgData name="Williams, Grant Stuart" userId="f6ad34c1-fb10-452f-ae50-8e7debb26ea5" providerId="ADAL" clId="{24E30CBC-52D7-43AD-8C77-663D9539EFD9}" dt="2022-10-06T04:35:50.889" v="15079" actId="207"/>
          <ac:spMkLst>
            <pc:docMk/>
            <pc:sldMk cId="3511304563" sldId="300"/>
            <ac:spMk id="33" creationId="{41409258-AE2A-1D76-0DAF-ECE86DCD6554}"/>
          </ac:spMkLst>
        </pc:spChg>
        <pc:spChg chg="add mod">
          <ac:chgData name="Williams, Grant Stuart" userId="f6ad34c1-fb10-452f-ae50-8e7debb26ea5" providerId="ADAL" clId="{24E30CBC-52D7-43AD-8C77-663D9539EFD9}" dt="2022-10-06T04:34:12.122" v="14952" actId="1076"/>
          <ac:spMkLst>
            <pc:docMk/>
            <pc:sldMk cId="3511304563" sldId="300"/>
            <ac:spMk id="34" creationId="{5DFC4A87-2FE1-32B0-04DF-7CD05CF55BC9}"/>
          </ac:spMkLst>
        </pc:spChg>
        <pc:spChg chg="add mod">
          <ac:chgData name="Williams, Grant Stuart" userId="f6ad34c1-fb10-452f-ae50-8e7debb26ea5" providerId="ADAL" clId="{24E30CBC-52D7-43AD-8C77-663D9539EFD9}" dt="2022-10-06T04:35:50.889" v="15079" actId="207"/>
          <ac:spMkLst>
            <pc:docMk/>
            <pc:sldMk cId="3511304563" sldId="300"/>
            <ac:spMk id="35" creationId="{55B52A18-1FF5-0B68-19BF-CF1A36AE809B}"/>
          </ac:spMkLst>
        </pc:spChg>
        <pc:spChg chg="add mod">
          <ac:chgData name="Williams, Grant Stuart" userId="f6ad34c1-fb10-452f-ae50-8e7debb26ea5" providerId="ADAL" clId="{24E30CBC-52D7-43AD-8C77-663D9539EFD9}" dt="2022-10-06T04:33:27.327" v="14887" actId="207"/>
          <ac:spMkLst>
            <pc:docMk/>
            <pc:sldMk cId="3511304563" sldId="300"/>
            <ac:spMk id="36" creationId="{79E7805F-DDC4-6D51-FC64-29562FC8603A}"/>
          </ac:spMkLst>
        </pc:spChg>
        <pc:spChg chg="add mod">
          <ac:chgData name="Williams, Grant Stuart" userId="f6ad34c1-fb10-452f-ae50-8e7debb26ea5" providerId="ADAL" clId="{24E30CBC-52D7-43AD-8C77-663D9539EFD9}" dt="2022-10-06T04:33:27.327" v="14887" actId="207"/>
          <ac:spMkLst>
            <pc:docMk/>
            <pc:sldMk cId="3511304563" sldId="300"/>
            <ac:spMk id="37" creationId="{119EE0C5-8467-9759-36BE-B46657A145E0}"/>
          </ac:spMkLst>
        </pc:spChg>
        <pc:spChg chg="add mod">
          <ac:chgData name="Williams, Grant Stuart" userId="f6ad34c1-fb10-452f-ae50-8e7debb26ea5" providerId="ADAL" clId="{24E30CBC-52D7-43AD-8C77-663D9539EFD9}" dt="2022-10-06T04:33:27.327" v="14887" actId="207"/>
          <ac:spMkLst>
            <pc:docMk/>
            <pc:sldMk cId="3511304563" sldId="300"/>
            <ac:spMk id="38" creationId="{4C369264-9459-7B43-CEA0-3BEB7BBCE8B9}"/>
          </ac:spMkLst>
        </pc:spChg>
        <pc:spChg chg="add mod">
          <ac:chgData name="Williams, Grant Stuart" userId="f6ad34c1-fb10-452f-ae50-8e7debb26ea5" providerId="ADAL" clId="{24E30CBC-52D7-43AD-8C77-663D9539EFD9}" dt="2022-10-06T04:33:27.327" v="14887" actId="207"/>
          <ac:spMkLst>
            <pc:docMk/>
            <pc:sldMk cId="3511304563" sldId="300"/>
            <ac:spMk id="39" creationId="{1FEE678A-3C1A-9EBE-518C-8594B2282C8F}"/>
          </ac:spMkLst>
        </pc:spChg>
        <pc:spChg chg="add mod">
          <ac:chgData name="Williams, Grant Stuart" userId="f6ad34c1-fb10-452f-ae50-8e7debb26ea5" providerId="ADAL" clId="{24E30CBC-52D7-43AD-8C77-663D9539EFD9}" dt="2022-10-06T04:33:27.327" v="14887" actId="207"/>
          <ac:spMkLst>
            <pc:docMk/>
            <pc:sldMk cId="3511304563" sldId="300"/>
            <ac:spMk id="40" creationId="{72FA7AC5-7698-CF0C-A7F7-DCA317AC285E}"/>
          </ac:spMkLst>
        </pc:spChg>
      </pc:sldChg>
      <pc:sldChg chg="addSp modSp new del mod">
        <pc:chgData name="Williams, Grant Stuart" userId="f6ad34c1-fb10-452f-ae50-8e7debb26ea5" providerId="ADAL" clId="{24E30CBC-52D7-43AD-8C77-663D9539EFD9}" dt="2022-10-11T22:00:57.332" v="24619" actId="47"/>
        <pc:sldMkLst>
          <pc:docMk/>
          <pc:sldMk cId="430404548" sldId="301"/>
        </pc:sldMkLst>
        <pc:spChg chg="mod">
          <ac:chgData name="Williams, Grant Stuart" userId="f6ad34c1-fb10-452f-ae50-8e7debb26ea5" providerId="ADAL" clId="{24E30CBC-52D7-43AD-8C77-663D9539EFD9}" dt="2022-10-06T22:27:29.450" v="15190" actId="113"/>
          <ac:spMkLst>
            <pc:docMk/>
            <pc:sldMk cId="430404548" sldId="301"/>
            <ac:spMk id="2" creationId="{7220727B-3837-0E09-43AE-DE48B19307AF}"/>
          </ac:spMkLst>
        </pc:spChg>
        <pc:spChg chg="mod">
          <ac:chgData name="Williams, Grant Stuart" userId="f6ad34c1-fb10-452f-ae50-8e7debb26ea5" providerId="ADAL" clId="{24E30CBC-52D7-43AD-8C77-663D9539EFD9}" dt="2022-10-06T22:29:08.838" v="15516" actId="5793"/>
          <ac:spMkLst>
            <pc:docMk/>
            <pc:sldMk cId="430404548" sldId="301"/>
            <ac:spMk id="3" creationId="{BF35E68D-8482-CB7E-0228-72A27446629D}"/>
          </ac:spMkLst>
        </pc:spChg>
        <pc:spChg chg="add mod">
          <ac:chgData name="Williams, Grant Stuart" userId="f6ad34c1-fb10-452f-ae50-8e7debb26ea5" providerId="ADAL" clId="{24E30CBC-52D7-43AD-8C77-663D9539EFD9}" dt="2022-10-06T22:27:44.085" v="15208"/>
          <ac:spMkLst>
            <pc:docMk/>
            <pc:sldMk cId="430404548" sldId="301"/>
            <ac:spMk id="6" creationId="{6E584AD3-DAF7-D4E3-6BFB-400E0DC35D4F}"/>
          </ac:spMkLst>
        </pc:spChg>
        <pc:spChg chg="add mod">
          <ac:chgData name="Williams, Grant Stuart" userId="f6ad34c1-fb10-452f-ae50-8e7debb26ea5" providerId="ADAL" clId="{24E30CBC-52D7-43AD-8C77-663D9539EFD9}" dt="2022-10-06T22:27:44.085" v="15208"/>
          <ac:spMkLst>
            <pc:docMk/>
            <pc:sldMk cId="430404548" sldId="301"/>
            <ac:spMk id="7" creationId="{27F58A5E-EE68-C83C-6304-DA33F68936BA}"/>
          </ac:spMkLst>
        </pc:spChg>
        <pc:spChg chg="add mod ord">
          <ac:chgData name="Williams, Grant Stuart" userId="f6ad34c1-fb10-452f-ae50-8e7debb26ea5" providerId="ADAL" clId="{24E30CBC-52D7-43AD-8C77-663D9539EFD9}" dt="2022-10-06T22:28:34.548" v="15421" actId="166"/>
          <ac:spMkLst>
            <pc:docMk/>
            <pc:sldMk cId="430404548" sldId="301"/>
            <ac:spMk id="8" creationId="{AE079C2D-EA83-6D41-A3BF-1680996A5276}"/>
          </ac:spMkLst>
        </pc:spChg>
        <pc:spChg chg="add mod ord">
          <ac:chgData name="Williams, Grant Stuart" userId="f6ad34c1-fb10-452f-ae50-8e7debb26ea5" providerId="ADAL" clId="{24E30CBC-52D7-43AD-8C77-663D9539EFD9}" dt="2022-10-06T22:28:47.074" v="15423" actId="166"/>
          <ac:spMkLst>
            <pc:docMk/>
            <pc:sldMk cId="430404548" sldId="301"/>
            <ac:spMk id="9" creationId="{3DF9EBDD-8350-410A-3A4F-7C0331DE60C6}"/>
          </ac:spMkLst>
        </pc:spChg>
        <pc:spChg chg="add mod">
          <ac:chgData name="Williams, Grant Stuart" userId="f6ad34c1-fb10-452f-ae50-8e7debb26ea5" providerId="ADAL" clId="{24E30CBC-52D7-43AD-8C77-663D9539EFD9}" dt="2022-10-06T22:28:50.032" v="15424" actId="1076"/>
          <ac:spMkLst>
            <pc:docMk/>
            <pc:sldMk cId="430404548" sldId="301"/>
            <ac:spMk id="10" creationId="{8B322BEC-FA61-8948-959D-14919C178D81}"/>
          </ac:spMkLst>
        </pc:spChg>
        <pc:spChg chg="add mod">
          <ac:chgData name="Williams, Grant Stuart" userId="f6ad34c1-fb10-452f-ae50-8e7debb26ea5" providerId="ADAL" clId="{24E30CBC-52D7-43AD-8C77-663D9539EFD9}" dt="2022-10-06T22:27:44.085" v="15208"/>
          <ac:spMkLst>
            <pc:docMk/>
            <pc:sldMk cId="430404548" sldId="301"/>
            <ac:spMk id="11" creationId="{0CFA265D-E994-9D99-CEF6-7DB04646AF9F}"/>
          </ac:spMkLst>
        </pc:spChg>
        <pc:spChg chg="add mod ord">
          <ac:chgData name="Williams, Grant Stuart" userId="f6ad34c1-fb10-452f-ae50-8e7debb26ea5" providerId="ADAL" clId="{24E30CBC-52D7-43AD-8C77-663D9539EFD9}" dt="2022-10-06T22:28:30.026" v="15420" actId="166"/>
          <ac:spMkLst>
            <pc:docMk/>
            <pc:sldMk cId="430404548" sldId="301"/>
            <ac:spMk id="12" creationId="{B23D522A-A9A8-BA54-94F1-D680059A6630}"/>
          </ac:spMkLst>
        </pc:spChg>
        <pc:spChg chg="add mod">
          <ac:chgData name="Williams, Grant Stuart" userId="f6ad34c1-fb10-452f-ae50-8e7debb26ea5" providerId="ADAL" clId="{24E30CBC-52D7-43AD-8C77-663D9539EFD9}" dt="2022-10-06T22:27:44.085" v="15208"/>
          <ac:spMkLst>
            <pc:docMk/>
            <pc:sldMk cId="430404548" sldId="301"/>
            <ac:spMk id="13" creationId="{88E44032-9615-05F1-8E99-84CFA42C80C1}"/>
          </ac:spMkLst>
        </pc:spChg>
        <pc:spChg chg="add mod">
          <ac:chgData name="Williams, Grant Stuart" userId="f6ad34c1-fb10-452f-ae50-8e7debb26ea5" providerId="ADAL" clId="{24E30CBC-52D7-43AD-8C77-663D9539EFD9}" dt="2022-10-06T22:27:44.085" v="15208"/>
          <ac:spMkLst>
            <pc:docMk/>
            <pc:sldMk cId="430404548" sldId="301"/>
            <ac:spMk id="14" creationId="{469A3FE7-A00D-1C59-2532-164F6E0E2B95}"/>
          </ac:spMkLst>
        </pc:spChg>
        <pc:spChg chg="add mod">
          <ac:chgData name="Williams, Grant Stuart" userId="f6ad34c1-fb10-452f-ae50-8e7debb26ea5" providerId="ADAL" clId="{24E30CBC-52D7-43AD-8C77-663D9539EFD9}" dt="2022-10-06T22:27:44.085" v="15208"/>
          <ac:spMkLst>
            <pc:docMk/>
            <pc:sldMk cId="430404548" sldId="301"/>
            <ac:spMk id="15" creationId="{59B86346-C284-6B8D-0BFF-3F694556230D}"/>
          </ac:spMkLst>
        </pc:spChg>
        <pc:spChg chg="add mod">
          <ac:chgData name="Williams, Grant Stuart" userId="f6ad34c1-fb10-452f-ae50-8e7debb26ea5" providerId="ADAL" clId="{24E30CBC-52D7-43AD-8C77-663D9539EFD9}" dt="2022-10-06T22:27:44.085" v="15208"/>
          <ac:spMkLst>
            <pc:docMk/>
            <pc:sldMk cId="430404548" sldId="301"/>
            <ac:spMk id="16" creationId="{8CAE4C69-3B20-508C-7B0D-FA7C12EC0CC3}"/>
          </ac:spMkLst>
        </pc:spChg>
        <pc:spChg chg="add mod">
          <ac:chgData name="Williams, Grant Stuart" userId="f6ad34c1-fb10-452f-ae50-8e7debb26ea5" providerId="ADAL" clId="{24E30CBC-52D7-43AD-8C77-663D9539EFD9}" dt="2022-10-06T22:27:44.085" v="15208"/>
          <ac:spMkLst>
            <pc:docMk/>
            <pc:sldMk cId="430404548" sldId="301"/>
            <ac:spMk id="17" creationId="{E75B214A-4F2F-CFB4-F986-03E0A4075F1B}"/>
          </ac:spMkLst>
        </pc:spChg>
        <pc:spChg chg="add mod">
          <ac:chgData name="Williams, Grant Stuart" userId="f6ad34c1-fb10-452f-ae50-8e7debb26ea5" providerId="ADAL" clId="{24E30CBC-52D7-43AD-8C77-663D9539EFD9}" dt="2022-10-06T22:27:44.085" v="15208"/>
          <ac:spMkLst>
            <pc:docMk/>
            <pc:sldMk cId="430404548" sldId="301"/>
            <ac:spMk id="18" creationId="{93C79298-2687-0913-3FAB-462F566384CC}"/>
          </ac:spMkLst>
        </pc:spChg>
        <pc:spChg chg="add mod">
          <ac:chgData name="Williams, Grant Stuart" userId="f6ad34c1-fb10-452f-ae50-8e7debb26ea5" providerId="ADAL" clId="{24E30CBC-52D7-43AD-8C77-663D9539EFD9}" dt="2022-10-06T22:27:44.085" v="15208"/>
          <ac:spMkLst>
            <pc:docMk/>
            <pc:sldMk cId="430404548" sldId="301"/>
            <ac:spMk id="19" creationId="{71A2C3BE-AFC9-70E5-5A8E-564CCB243F39}"/>
          </ac:spMkLst>
        </pc:spChg>
        <pc:spChg chg="add mod">
          <ac:chgData name="Williams, Grant Stuart" userId="f6ad34c1-fb10-452f-ae50-8e7debb26ea5" providerId="ADAL" clId="{24E30CBC-52D7-43AD-8C77-663D9539EFD9}" dt="2022-10-06T22:27:44.085" v="15208"/>
          <ac:spMkLst>
            <pc:docMk/>
            <pc:sldMk cId="430404548" sldId="301"/>
            <ac:spMk id="20" creationId="{B8D5EDE5-87D6-4F06-C0AB-8E88C8786FF2}"/>
          </ac:spMkLst>
        </pc:spChg>
        <pc:spChg chg="add mod">
          <ac:chgData name="Williams, Grant Stuart" userId="f6ad34c1-fb10-452f-ae50-8e7debb26ea5" providerId="ADAL" clId="{24E30CBC-52D7-43AD-8C77-663D9539EFD9}" dt="2022-10-06T22:27:44.085" v="15208"/>
          <ac:spMkLst>
            <pc:docMk/>
            <pc:sldMk cId="430404548" sldId="301"/>
            <ac:spMk id="21" creationId="{2B806715-84CB-F214-7292-FF873B140CCB}"/>
          </ac:spMkLst>
        </pc:spChg>
        <pc:spChg chg="add mod">
          <ac:chgData name="Williams, Grant Stuart" userId="f6ad34c1-fb10-452f-ae50-8e7debb26ea5" providerId="ADAL" clId="{24E30CBC-52D7-43AD-8C77-663D9539EFD9}" dt="2022-10-06T22:27:44.085" v="15208"/>
          <ac:spMkLst>
            <pc:docMk/>
            <pc:sldMk cId="430404548" sldId="301"/>
            <ac:spMk id="22" creationId="{077EA8D3-2197-E295-7D82-EE5C81320A07}"/>
          </ac:spMkLst>
        </pc:spChg>
        <pc:spChg chg="add mod">
          <ac:chgData name="Williams, Grant Stuart" userId="f6ad34c1-fb10-452f-ae50-8e7debb26ea5" providerId="ADAL" clId="{24E30CBC-52D7-43AD-8C77-663D9539EFD9}" dt="2022-10-06T22:27:44.085" v="15208"/>
          <ac:spMkLst>
            <pc:docMk/>
            <pc:sldMk cId="430404548" sldId="301"/>
            <ac:spMk id="23" creationId="{E37E45EA-FCB4-5201-B0FC-DE730496905C}"/>
          </ac:spMkLst>
        </pc:spChg>
        <pc:spChg chg="add mod">
          <ac:chgData name="Williams, Grant Stuart" userId="f6ad34c1-fb10-452f-ae50-8e7debb26ea5" providerId="ADAL" clId="{24E30CBC-52D7-43AD-8C77-663D9539EFD9}" dt="2022-10-06T22:27:44.085" v="15208"/>
          <ac:spMkLst>
            <pc:docMk/>
            <pc:sldMk cId="430404548" sldId="301"/>
            <ac:spMk id="24" creationId="{8CB13002-139D-1605-0873-42FC0C9B1C56}"/>
          </ac:spMkLst>
        </pc:spChg>
        <pc:spChg chg="add mod">
          <ac:chgData name="Williams, Grant Stuart" userId="f6ad34c1-fb10-452f-ae50-8e7debb26ea5" providerId="ADAL" clId="{24E30CBC-52D7-43AD-8C77-663D9539EFD9}" dt="2022-10-06T22:27:44.085" v="15208"/>
          <ac:spMkLst>
            <pc:docMk/>
            <pc:sldMk cId="430404548" sldId="301"/>
            <ac:spMk id="25" creationId="{1FB8543D-2A14-3D97-D693-A2527364A9C5}"/>
          </ac:spMkLst>
        </pc:spChg>
        <pc:cxnChg chg="add mod">
          <ac:chgData name="Williams, Grant Stuart" userId="f6ad34c1-fb10-452f-ae50-8e7debb26ea5" providerId="ADAL" clId="{24E30CBC-52D7-43AD-8C77-663D9539EFD9}" dt="2022-10-06T22:27:44.085" v="15208"/>
          <ac:cxnSpMkLst>
            <pc:docMk/>
            <pc:sldMk cId="430404548" sldId="301"/>
            <ac:cxnSpMk id="4" creationId="{B6B7672E-0D67-2CBA-0AB4-571A6E1FB889}"/>
          </ac:cxnSpMkLst>
        </pc:cxnChg>
        <pc:cxnChg chg="add mod">
          <ac:chgData name="Williams, Grant Stuart" userId="f6ad34c1-fb10-452f-ae50-8e7debb26ea5" providerId="ADAL" clId="{24E30CBC-52D7-43AD-8C77-663D9539EFD9}" dt="2022-10-06T22:27:44.085" v="15208"/>
          <ac:cxnSpMkLst>
            <pc:docMk/>
            <pc:sldMk cId="430404548" sldId="301"/>
            <ac:cxnSpMk id="5" creationId="{0ABA784D-AC5C-5C34-27B0-B15F156370B3}"/>
          </ac:cxnSpMkLst>
        </pc:cxnChg>
      </pc:sldChg>
      <pc:sldChg chg="addSp modSp new del mod">
        <pc:chgData name="Williams, Grant Stuart" userId="f6ad34c1-fb10-452f-ae50-8e7debb26ea5" providerId="ADAL" clId="{24E30CBC-52D7-43AD-8C77-663D9539EFD9}" dt="2022-10-11T22:00:57.332" v="24619" actId="47"/>
        <pc:sldMkLst>
          <pc:docMk/>
          <pc:sldMk cId="1294887881" sldId="302"/>
        </pc:sldMkLst>
        <pc:spChg chg="mod">
          <ac:chgData name="Williams, Grant Stuart" userId="f6ad34c1-fb10-452f-ae50-8e7debb26ea5" providerId="ADAL" clId="{24E30CBC-52D7-43AD-8C77-663D9539EFD9}" dt="2022-10-06T22:29:14.436" v="15535" actId="20577"/>
          <ac:spMkLst>
            <pc:docMk/>
            <pc:sldMk cId="1294887881" sldId="302"/>
            <ac:spMk id="2" creationId="{2D02BEA5-1200-14D1-8E01-765C4784250D}"/>
          </ac:spMkLst>
        </pc:spChg>
        <pc:spChg chg="mod">
          <ac:chgData name="Williams, Grant Stuart" userId="f6ad34c1-fb10-452f-ae50-8e7debb26ea5" providerId="ADAL" clId="{24E30CBC-52D7-43AD-8C77-663D9539EFD9}" dt="2022-10-06T22:40:57.367" v="15759" actId="20577"/>
          <ac:spMkLst>
            <pc:docMk/>
            <pc:sldMk cId="1294887881" sldId="302"/>
            <ac:spMk id="3" creationId="{4208B050-27FC-BCF1-E33E-E3ADDCBF8218}"/>
          </ac:spMkLst>
        </pc:spChg>
        <pc:spChg chg="add mod">
          <ac:chgData name="Williams, Grant Stuart" userId="f6ad34c1-fb10-452f-ae50-8e7debb26ea5" providerId="ADAL" clId="{24E30CBC-52D7-43AD-8C77-663D9539EFD9}" dt="2022-10-06T22:30:29.310" v="15536"/>
          <ac:spMkLst>
            <pc:docMk/>
            <pc:sldMk cId="1294887881" sldId="302"/>
            <ac:spMk id="6" creationId="{35608E27-6C8E-2232-90FD-2700A28EB449}"/>
          </ac:spMkLst>
        </pc:spChg>
        <pc:spChg chg="add mod">
          <ac:chgData name="Williams, Grant Stuart" userId="f6ad34c1-fb10-452f-ae50-8e7debb26ea5" providerId="ADAL" clId="{24E30CBC-52D7-43AD-8C77-663D9539EFD9}" dt="2022-10-06T22:30:29.310" v="15536"/>
          <ac:spMkLst>
            <pc:docMk/>
            <pc:sldMk cId="1294887881" sldId="302"/>
            <ac:spMk id="7" creationId="{3661B52D-14E2-D03D-2A4F-4322FAB99651}"/>
          </ac:spMkLst>
        </pc:spChg>
        <pc:spChg chg="add mod">
          <ac:chgData name="Williams, Grant Stuart" userId="f6ad34c1-fb10-452f-ae50-8e7debb26ea5" providerId="ADAL" clId="{24E30CBC-52D7-43AD-8C77-663D9539EFD9}" dt="2022-10-06T22:30:29.310" v="15536"/>
          <ac:spMkLst>
            <pc:docMk/>
            <pc:sldMk cId="1294887881" sldId="302"/>
            <ac:spMk id="8" creationId="{7C14EC36-A64D-F339-BC06-62C82FC9B90E}"/>
          </ac:spMkLst>
        </pc:spChg>
        <pc:spChg chg="add mod">
          <ac:chgData name="Williams, Grant Stuart" userId="f6ad34c1-fb10-452f-ae50-8e7debb26ea5" providerId="ADAL" clId="{24E30CBC-52D7-43AD-8C77-663D9539EFD9}" dt="2022-10-06T22:30:29.310" v="15536"/>
          <ac:spMkLst>
            <pc:docMk/>
            <pc:sldMk cId="1294887881" sldId="302"/>
            <ac:spMk id="9" creationId="{ED28BF98-5AED-FA07-79CB-DF97FB81FD85}"/>
          </ac:spMkLst>
        </pc:spChg>
        <pc:spChg chg="add mod">
          <ac:chgData name="Williams, Grant Stuart" userId="f6ad34c1-fb10-452f-ae50-8e7debb26ea5" providerId="ADAL" clId="{24E30CBC-52D7-43AD-8C77-663D9539EFD9}" dt="2022-10-06T22:30:29.310" v="15536"/>
          <ac:spMkLst>
            <pc:docMk/>
            <pc:sldMk cId="1294887881" sldId="302"/>
            <ac:spMk id="10" creationId="{681BB20A-A578-301D-74C2-7D8EBFA767C6}"/>
          </ac:spMkLst>
        </pc:spChg>
        <pc:spChg chg="add mod">
          <ac:chgData name="Williams, Grant Stuart" userId="f6ad34c1-fb10-452f-ae50-8e7debb26ea5" providerId="ADAL" clId="{24E30CBC-52D7-43AD-8C77-663D9539EFD9}" dt="2022-10-06T22:30:29.310" v="15536"/>
          <ac:spMkLst>
            <pc:docMk/>
            <pc:sldMk cId="1294887881" sldId="302"/>
            <ac:spMk id="11" creationId="{B75734A8-8FD7-0C84-E39F-0CFE3ACE4C70}"/>
          </ac:spMkLst>
        </pc:spChg>
        <pc:spChg chg="add mod">
          <ac:chgData name="Williams, Grant Stuart" userId="f6ad34c1-fb10-452f-ae50-8e7debb26ea5" providerId="ADAL" clId="{24E30CBC-52D7-43AD-8C77-663D9539EFD9}" dt="2022-10-06T22:30:29.310" v="15536"/>
          <ac:spMkLst>
            <pc:docMk/>
            <pc:sldMk cId="1294887881" sldId="302"/>
            <ac:spMk id="12" creationId="{07B8A2C5-D7B8-458C-655E-9E6C9B2E5B18}"/>
          </ac:spMkLst>
        </pc:spChg>
        <pc:spChg chg="add mod">
          <ac:chgData name="Williams, Grant Stuart" userId="f6ad34c1-fb10-452f-ae50-8e7debb26ea5" providerId="ADAL" clId="{24E30CBC-52D7-43AD-8C77-663D9539EFD9}" dt="2022-10-06T22:30:29.310" v="15536"/>
          <ac:spMkLst>
            <pc:docMk/>
            <pc:sldMk cId="1294887881" sldId="302"/>
            <ac:spMk id="13" creationId="{527AE9DA-D2E0-74A8-26D3-09828BE35AF6}"/>
          </ac:spMkLst>
        </pc:spChg>
        <pc:spChg chg="add mod">
          <ac:chgData name="Williams, Grant Stuart" userId="f6ad34c1-fb10-452f-ae50-8e7debb26ea5" providerId="ADAL" clId="{24E30CBC-52D7-43AD-8C77-663D9539EFD9}" dt="2022-10-06T22:30:29.310" v="15536"/>
          <ac:spMkLst>
            <pc:docMk/>
            <pc:sldMk cId="1294887881" sldId="302"/>
            <ac:spMk id="14" creationId="{F50A8DED-6506-1779-2D15-45199E594067}"/>
          </ac:spMkLst>
        </pc:spChg>
        <pc:spChg chg="add mod">
          <ac:chgData name="Williams, Grant Stuart" userId="f6ad34c1-fb10-452f-ae50-8e7debb26ea5" providerId="ADAL" clId="{24E30CBC-52D7-43AD-8C77-663D9539EFD9}" dt="2022-10-06T22:30:29.310" v="15536"/>
          <ac:spMkLst>
            <pc:docMk/>
            <pc:sldMk cId="1294887881" sldId="302"/>
            <ac:spMk id="15" creationId="{298E9E1A-CE46-BCE8-17DE-4E6AA2DD0003}"/>
          </ac:spMkLst>
        </pc:spChg>
        <pc:spChg chg="add mod">
          <ac:chgData name="Williams, Grant Stuart" userId="f6ad34c1-fb10-452f-ae50-8e7debb26ea5" providerId="ADAL" clId="{24E30CBC-52D7-43AD-8C77-663D9539EFD9}" dt="2022-10-06T22:30:29.310" v="15536"/>
          <ac:spMkLst>
            <pc:docMk/>
            <pc:sldMk cId="1294887881" sldId="302"/>
            <ac:spMk id="16" creationId="{8BF42479-AD1D-6812-F8DC-46FE38AB035D}"/>
          </ac:spMkLst>
        </pc:spChg>
        <pc:spChg chg="add mod">
          <ac:chgData name="Williams, Grant Stuart" userId="f6ad34c1-fb10-452f-ae50-8e7debb26ea5" providerId="ADAL" clId="{24E30CBC-52D7-43AD-8C77-663D9539EFD9}" dt="2022-10-06T22:30:29.310" v="15536"/>
          <ac:spMkLst>
            <pc:docMk/>
            <pc:sldMk cId="1294887881" sldId="302"/>
            <ac:spMk id="17" creationId="{A38E5104-1C5A-3C28-1B40-AA2B9C0C5C4A}"/>
          </ac:spMkLst>
        </pc:spChg>
        <pc:spChg chg="add mod">
          <ac:chgData name="Williams, Grant Stuart" userId="f6ad34c1-fb10-452f-ae50-8e7debb26ea5" providerId="ADAL" clId="{24E30CBC-52D7-43AD-8C77-663D9539EFD9}" dt="2022-10-06T22:30:29.310" v="15536"/>
          <ac:spMkLst>
            <pc:docMk/>
            <pc:sldMk cId="1294887881" sldId="302"/>
            <ac:spMk id="18" creationId="{1991419C-E5D6-D47F-AEC1-1701081FEE0E}"/>
          </ac:spMkLst>
        </pc:spChg>
        <pc:spChg chg="add mod">
          <ac:chgData name="Williams, Grant Stuart" userId="f6ad34c1-fb10-452f-ae50-8e7debb26ea5" providerId="ADAL" clId="{24E30CBC-52D7-43AD-8C77-663D9539EFD9}" dt="2022-10-06T22:30:29.310" v="15536"/>
          <ac:spMkLst>
            <pc:docMk/>
            <pc:sldMk cId="1294887881" sldId="302"/>
            <ac:spMk id="19" creationId="{62F14289-305D-ECC5-032E-83DBE83EEA02}"/>
          </ac:spMkLst>
        </pc:spChg>
        <pc:spChg chg="add mod">
          <ac:chgData name="Williams, Grant Stuart" userId="f6ad34c1-fb10-452f-ae50-8e7debb26ea5" providerId="ADAL" clId="{24E30CBC-52D7-43AD-8C77-663D9539EFD9}" dt="2022-10-06T22:30:29.310" v="15536"/>
          <ac:spMkLst>
            <pc:docMk/>
            <pc:sldMk cId="1294887881" sldId="302"/>
            <ac:spMk id="20" creationId="{AFB4EFAE-3671-0F97-2072-6B1720232DAB}"/>
          </ac:spMkLst>
        </pc:spChg>
        <pc:spChg chg="add mod">
          <ac:chgData name="Williams, Grant Stuart" userId="f6ad34c1-fb10-452f-ae50-8e7debb26ea5" providerId="ADAL" clId="{24E30CBC-52D7-43AD-8C77-663D9539EFD9}" dt="2022-10-06T22:30:29.310" v="15536"/>
          <ac:spMkLst>
            <pc:docMk/>
            <pc:sldMk cId="1294887881" sldId="302"/>
            <ac:spMk id="21" creationId="{E5081CB6-6FC6-BB25-2725-AA91F1FC570E}"/>
          </ac:spMkLst>
        </pc:spChg>
        <pc:spChg chg="add mod">
          <ac:chgData name="Williams, Grant Stuart" userId="f6ad34c1-fb10-452f-ae50-8e7debb26ea5" providerId="ADAL" clId="{24E30CBC-52D7-43AD-8C77-663D9539EFD9}" dt="2022-10-06T22:30:29.310" v="15536"/>
          <ac:spMkLst>
            <pc:docMk/>
            <pc:sldMk cId="1294887881" sldId="302"/>
            <ac:spMk id="22" creationId="{A8A372ED-F7DF-2057-0501-938EEE3041A3}"/>
          </ac:spMkLst>
        </pc:spChg>
        <pc:spChg chg="add mod">
          <ac:chgData name="Williams, Grant Stuart" userId="f6ad34c1-fb10-452f-ae50-8e7debb26ea5" providerId="ADAL" clId="{24E30CBC-52D7-43AD-8C77-663D9539EFD9}" dt="2022-10-06T22:30:29.310" v="15536"/>
          <ac:spMkLst>
            <pc:docMk/>
            <pc:sldMk cId="1294887881" sldId="302"/>
            <ac:spMk id="23" creationId="{94B36704-9F55-E358-91AA-5F924B3FDF29}"/>
          </ac:spMkLst>
        </pc:spChg>
        <pc:spChg chg="add mod">
          <ac:chgData name="Williams, Grant Stuart" userId="f6ad34c1-fb10-452f-ae50-8e7debb26ea5" providerId="ADAL" clId="{24E30CBC-52D7-43AD-8C77-663D9539EFD9}" dt="2022-10-06T22:30:29.310" v="15536"/>
          <ac:spMkLst>
            <pc:docMk/>
            <pc:sldMk cId="1294887881" sldId="302"/>
            <ac:spMk id="24" creationId="{80B8B949-31B4-C4CF-0F0E-49D0359FABA5}"/>
          </ac:spMkLst>
        </pc:spChg>
        <pc:spChg chg="add mod">
          <ac:chgData name="Williams, Grant Stuart" userId="f6ad34c1-fb10-452f-ae50-8e7debb26ea5" providerId="ADAL" clId="{24E30CBC-52D7-43AD-8C77-663D9539EFD9}" dt="2022-10-06T22:30:29.310" v="15536"/>
          <ac:spMkLst>
            <pc:docMk/>
            <pc:sldMk cId="1294887881" sldId="302"/>
            <ac:spMk id="25" creationId="{E07D9C7C-D7DF-6E32-9605-AEC1AAB124A7}"/>
          </ac:spMkLst>
        </pc:spChg>
        <pc:cxnChg chg="add mod">
          <ac:chgData name="Williams, Grant Stuart" userId="f6ad34c1-fb10-452f-ae50-8e7debb26ea5" providerId="ADAL" clId="{24E30CBC-52D7-43AD-8C77-663D9539EFD9}" dt="2022-10-06T22:30:29.310" v="15536"/>
          <ac:cxnSpMkLst>
            <pc:docMk/>
            <pc:sldMk cId="1294887881" sldId="302"/>
            <ac:cxnSpMk id="4" creationId="{DCF745C8-22B6-5299-1396-46A0C8E5F2A7}"/>
          </ac:cxnSpMkLst>
        </pc:cxnChg>
        <pc:cxnChg chg="add mod">
          <ac:chgData name="Williams, Grant Stuart" userId="f6ad34c1-fb10-452f-ae50-8e7debb26ea5" providerId="ADAL" clId="{24E30CBC-52D7-43AD-8C77-663D9539EFD9}" dt="2022-10-06T22:30:29.310" v="15536"/>
          <ac:cxnSpMkLst>
            <pc:docMk/>
            <pc:sldMk cId="1294887881" sldId="302"/>
            <ac:cxnSpMk id="5" creationId="{2BA9F9FF-4CDF-8C71-1BBA-98FC7FEE430C}"/>
          </ac:cxnSpMkLst>
        </pc:cxnChg>
        <pc:cxnChg chg="add mod">
          <ac:chgData name="Williams, Grant Stuart" userId="f6ad34c1-fb10-452f-ae50-8e7debb26ea5" providerId="ADAL" clId="{24E30CBC-52D7-43AD-8C77-663D9539EFD9}" dt="2022-10-06T22:40:37.564" v="15692" actId="208"/>
          <ac:cxnSpMkLst>
            <pc:docMk/>
            <pc:sldMk cId="1294887881" sldId="302"/>
            <ac:cxnSpMk id="27" creationId="{07C8E6D4-EE8F-E167-1F7B-0B6B61B978AE}"/>
          </ac:cxnSpMkLst>
        </pc:cxnChg>
      </pc:sldChg>
      <pc:sldChg chg="addSp modSp new del mod">
        <pc:chgData name="Williams, Grant Stuart" userId="f6ad34c1-fb10-452f-ae50-8e7debb26ea5" providerId="ADAL" clId="{24E30CBC-52D7-43AD-8C77-663D9539EFD9}" dt="2022-10-11T22:00:57.332" v="24619" actId="47"/>
        <pc:sldMkLst>
          <pc:docMk/>
          <pc:sldMk cId="3080475535" sldId="303"/>
        </pc:sldMkLst>
        <pc:spChg chg="mod">
          <ac:chgData name="Williams, Grant Stuart" userId="f6ad34c1-fb10-452f-ae50-8e7debb26ea5" providerId="ADAL" clId="{24E30CBC-52D7-43AD-8C77-663D9539EFD9}" dt="2022-10-06T22:44:02.335" v="15775" actId="20577"/>
          <ac:spMkLst>
            <pc:docMk/>
            <pc:sldMk cId="3080475535" sldId="303"/>
            <ac:spMk id="2" creationId="{D3B7B7F2-978A-A64E-D722-E4845359B76A}"/>
          </ac:spMkLst>
        </pc:spChg>
        <pc:spChg chg="mod">
          <ac:chgData name="Williams, Grant Stuart" userId="f6ad34c1-fb10-452f-ae50-8e7debb26ea5" providerId="ADAL" clId="{24E30CBC-52D7-43AD-8C77-663D9539EFD9}" dt="2022-10-06T22:45:27.232" v="15922" actId="20577"/>
          <ac:spMkLst>
            <pc:docMk/>
            <pc:sldMk cId="3080475535" sldId="303"/>
            <ac:spMk id="3" creationId="{1B69861E-55C3-288C-898A-FBC330421571}"/>
          </ac:spMkLst>
        </pc:spChg>
        <pc:spChg chg="add mod">
          <ac:chgData name="Williams, Grant Stuart" userId="f6ad34c1-fb10-452f-ae50-8e7debb26ea5" providerId="ADAL" clId="{24E30CBC-52D7-43AD-8C77-663D9539EFD9}" dt="2022-10-06T22:45:35.574" v="15923" actId="1076"/>
          <ac:spMkLst>
            <pc:docMk/>
            <pc:sldMk cId="3080475535" sldId="303"/>
            <ac:spMk id="6" creationId="{244A0B7A-0D39-5085-048A-5AA5AC7CD6E2}"/>
          </ac:spMkLst>
        </pc:spChg>
        <pc:spChg chg="add mod">
          <ac:chgData name="Williams, Grant Stuart" userId="f6ad34c1-fb10-452f-ae50-8e7debb26ea5" providerId="ADAL" clId="{24E30CBC-52D7-43AD-8C77-663D9539EFD9}" dt="2022-10-06T22:45:35.574" v="15923" actId="1076"/>
          <ac:spMkLst>
            <pc:docMk/>
            <pc:sldMk cId="3080475535" sldId="303"/>
            <ac:spMk id="7" creationId="{DEF8620A-CE5E-61E6-63C9-A99F98720BBA}"/>
          </ac:spMkLst>
        </pc:spChg>
        <pc:spChg chg="add mod">
          <ac:chgData name="Williams, Grant Stuart" userId="f6ad34c1-fb10-452f-ae50-8e7debb26ea5" providerId="ADAL" clId="{24E30CBC-52D7-43AD-8C77-663D9539EFD9}" dt="2022-10-06T22:45:35.574" v="15923" actId="1076"/>
          <ac:spMkLst>
            <pc:docMk/>
            <pc:sldMk cId="3080475535" sldId="303"/>
            <ac:spMk id="8" creationId="{74E450D3-ABE9-0B8A-3C39-149A9065FBF8}"/>
          </ac:spMkLst>
        </pc:spChg>
        <pc:spChg chg="add mod">
          <ac:chgData name="Williams, Grant Stuart" userId="f6ad34c1-fb10-452f-ae50-8e7debb26ea5" providerId="ADAL" clId="{24E30CBC-52D7-43AD-8C77-663D9539EFD9}" dt="2022-10-06T22:45:35.574" v="15923" actId="1076"/>
          <ac:spMkLst>
            <pc:docMk/>
            <pc:sldMk cId="3080475535" sldId="303"/>
            <ac:spMk id="9" creationId="{07317704-EFC7-6286-DFD5-B631889DD10E}"/>
          </ac:spMkLst>
        </pc:spChg>
        <pc:spChg chg="add mod">
          <ac:chgData name="Williams, Grant Stuart" userId="f6ad34c1-fb10-452f-ae50-8e7debb26ea5" providerId="ADAL" clId="{24E30CBC-52D7-43AD-8C77-663D9539EFD9}" dt="2022-10-06T22:45:35.574" v="15923" actId="1076"/>
          <ac:spMkLst>
            <pc:docMk/>
            <pc:sldMk cId="3080475535" sldId="303"/>
            <ac:spMk id="10" creationId="{AB0EBB07-469B-9630-BAEC-B7E48A929D9B}"/>
          </ac:spMkLst>
        </pc:spChg>
        <pc:spChg chg="add mod">
          <ac:chgData name="Williams, Grant Stuart" userId="f6ad34c1-fb10-452f-ae50-8e7debb26ea5" providerId="ADAL" clId="{24E30CBC-52D7-43AD-8C77-663D9539EFD9}" dt="2022-10-06T22:45:35.574" v="15923" actId="1076"/>
          <ac:spMkLst>
            <pc:docMk/>
            <pc:sldMk cId="3080475535" sldId="303"/>
            <ac:spMk id="11" creationId="{82DE7793-341A-9E15-0187-F4DA1DD9D34F}"/>
          </ac:spMkLst>
        </pc:spChg>
        <pc:spChg chg="add mod">
          <ac:chgData name="Williams, Grant Stuart" userId="f6ad34c1-fb10-452f-ae50-8e7debb26ea5" providerId="ADAL" clId="{24E30CBC-52D7-43AD-8C77-663D9539EFD9}" dt="2022-10-06T22:45:35.574" v="15923" actId="1076"/>
          <ac:spMkLst>
            <pc:docMk/>
            <pc:sldMk cId="3080475535" sldId="303"/>
            <ac:spMk id="12" creationId="{B5E14C7D-8314-072F-6F61-EDA9096D9B97}"/>
          </ac:spMkLst>
        </pc:spChg>
        <pc:spChg chg="add mod">
          <ac:chgData name="Williams, Grant Stuart" userId="f6ad34c1-fb10-452f-ae50-8e7debb26ea5" providerId="ADAL" clId="{24E30CBC-52D7-43AD-8C77-663D9539EFD9}" dt="2022-10-06T22:45:35.574" v="15923" actId="1076"/>
          <ac:spMkLst>
            <pc:docMk/>
            <pc:sldMk cId="3080475535" sldId="303"/>
            <ac:spMk id="13" creationId="{2537DC9E-E426-142E-B823-336941D46BE9}"/>
          </ac:spMkLst>
        </pc:spChg>
        <pc:spChg chg="add mod">
          <ac:chgData name="Williams, Grant Stuart" userId="f6ad34c1-fb10-452f-ae50-8e7debb26ea5" providerId="ADAL" clId="{24E30CBC-52D7-43AD-8C77-663D9539EFD9}" dt="2022-10-06T22:45:35.574" v="15923" actId="1076"/>
          <ac:spMkLst>
            <pc:docMk/>
            <pc:sldMk cId="3080475535" sldId="303"/>
            <ac:spMk id="14" creationId="{8D65D13C-30CF-843D-F06E-DD36E670F2FE}"/>
          </ac:spMkLst>
        </pc:spChg>
        <pc:spChg chg="add mod">
          <ac:chgData name="Williams, Grant Stuart" userId="f6ad34c1-fb10-452f-ae50-8e7debb26ea5" providerId="ADAL" clId="{24E30CBC-52D7-43AD-8C77-663D9539EFD9}" dt="2022-10-06T22:45:35.574" v="15923" actId="1076"/>
          <ac:spMkLst>
            <pc:docMk/>
            <pc:sldMk cId="3080475535" sldId="303"/>
            <ac:spMk id="15" creationId="{AC176256-666C-3B23-82CD-DDAB77CB27E0}"/>
          </ac:spMkLst>
        </pc:spChg>
        <pc:spChg chg="add mod">
          <ac:chgData name="Williams, Grant Stuart" userId="f6ad34c1-fb10-452f-ae50-8e7debb26ea5" providerId="ADAL" clId="{24E30CBC-52D7-43AD-8C77-663D9539EFD9}" dt="2022-10-06T22:45:35.574" v="15923" actId="1076"/>
          <ac:spMkLst>
            <pc:docMk/>
            <pc:sldMk cId="3080475535" sldId="303"/>
            <ac:spMk id="16" creationId="{462380DF-89CD-AF2B-50FA-FA30A4BA0425}"/>
          </ac:spMkLst>
        </pc:spChg>
        <pc:spChg chg="add mod">
          <ac:chgData name="Williams, Grant Stuart" userId="f6ad34c1-fb10-452f-ae50-8e7debb26ea5" providerId="ADAL" clId="{24E30CBC-52D7-43AD-8C77-663D9539EFD9}" dt="2022-10-06T22:45:35.574" v="15923" actId="1076"/>
          <ac:spMkLst>
            <pc:docMk/>
            <pc:sldMk cId="3080475535" sldId="303"/>
            <ac:spMk id="17" creationId="{0C14517B-58AB-0E0F-42FF-2F778B4383EC}"/>
          </ac:spMkLst>
        </pc:spChg>
        <pc:spChg chg="add mod">
          <ac:chgData name="Williams, Grant Stuart" userId="f6ad34c1-fb10-452f-ae50-8e7debb26ea5" providerId="ADAL" clId="{24E30CBC-52D7-43AD-8C77-663D9539EFD9}" dt="2022-10-06T22:45:35.574" v="15923" actId="1076"/>
          <ac:spMkLst>
            <pc:docMk/>
            <pc:sldMk cId="3080475535" sldId="303"/>
            <ac:spMk id="18" creationId="{4309C1E9-6EA2-6C96-E7AC-3D3A75BB302A}"/>
          </ac:spMkLst>
        </pc:spChg>
        <pc:spChg chg="add mod">
          <ac:chgData name="Williams, Grant Stuart" userId="f6ad34c1-fb10-452f-ae50-8e7debb26ea5" providerId="ADAL" clId="{24E30CBC-52D7-43AD-8C77-663D9539EFD9}" dt="2022-10-06T22:45:35.574" v="15923" actId="1076"/>
          <ac:spMkLst>
            <pc:docMk/>
            <pc:sldMk cId="3080475535" sldId="303"/>
            <ac:spMk id="19" creationId="{1717C0D2-AEE2-9668-82AB-6082AC0D890A}"/>
          </ac:spMkLst>
        </pc:spChg>
        <pc:spChg chg="add mod">
          <ac:chgData name="Williams, Grant Stuart" userId="f6ad34c1-fb10-452f-ae50-8e7debb26ea5" providerId="ADAL" clId="{24E30CBC-52D7-43AD-8C77-663D9539EFD9}" dt="2022-10-06T22:45:35.574" v="15923" actId="1076"/>
          <ac:spMkLst>
            <pc:docMk/>
            <pc:sldMk cId="3080475535" sldId="303"/>
            <ac:spMk id="20" creationId="{41E87A68-C9B1-308D-A9B0-DCFD6091BA14}"/>
          </ac:spMkLst>
        </pc:spChg>
        <pc:spChg chg="add mod">
          <ac:chgData name="Williams, Grant Stuart" userId="f6ad34c1-fb10-452f-ae50-8e7debb26ea5" providerId="ADAL" clId="{24E30CBC-52D7-43AD-8C77-663D9539EFD9}" dt="2022-10-06T22:45:35.574" v="15923" actId="1076"/>
          <ac:spMkLst>
            <pc:docMk/>
            <pc:sldMk cId="3080475535" sldId="303"/>
            <ac:spMk id="21" creationId="{0AC566F3-FC8A-4DD4-F3F5-EFF53B498DFE}"/>
          </ac:spMkLst>
        </pc:spChg>
        <pc:spChg chg="add mod">
          <ac:chgData name="Williams, Grant Stuart" userId="f6ad34c1-fb10-452f-ae50-8e7debb26ea5" providerId="ADAL" clId="{24E30CBC-52D7-43AD-8C77-663D9539EFD9}" dt="2022-10-06T22:45:35.574" v="15923" actId="1076"/>
          <ac:spMkLst>
            <pc:docMk/>
            <pc:sldMk cId="3080475535" sldId="303"/>
            <ac:spMk id="22" creationId="{06F1F556-AA2F-48E7-34C3-5D8CD56B4626}"/>
          </ac:spMkLst>
        </pc:spChg>
        <pc:spChg chg="add mod">
          <ac:chgData name="Williams, Grant Stuart" userId="f6ad34c1-fb10-452f-ae50-8e7debb26ea5" providerId="ADAL" clId="{24E30CBC-52D7-43AD-8C77-663D9539EFD9}" dt="2022-10-06T22:45:35.574" v="15923" actId="1076"/>
          <ac:spMkLst>
            <pc:docMk/>
            <pc:sldMk cId="3080475535" sldId="303"/>
            <ac:spMk id="23" creationId="{9A84CA35-9D94-3CB8-B497-DDE11F4892DC}"/>
          </ac:spMkLst>
        </pc:spChg>
        <pc:spChg chg="add mod">
          <ac:chgData name="Williams, Grant Stuart" userId="f6ad34c1-fb10-452f-ae50-8e7debb26ea5" providerId="ADAL" clId="{24E30CBC-52D7-43AD-8C77-663D9539EFD9}" dt="2022-10-06T22:45:35.574" v="15923" actId="1076"/>
          <ac:spMkLst>
            <pc:docMk/>
            <pc:sldMk cId="3080475535" sldId="303"/>
            <ac:spMk id="24" creationId="{1C00AD86-FA00-1216-47FD-5EE84CAAF986}"/>
          </ac:spMkLst>
        </pc:spChg>
        <pc:spChg chg="add mod">
          <ac:chgData name="Williams, Grant Stuart" userId="f6ad34c1-fb10-452f-ae50-8e7debb26ea5" providerId="ADAL" clId="{24E30CBC-52D7-43AD-8C77-663D9539EFD9}" dt="2022-10-06T22:45:35.574" v="15923" actId="1076"/>
          <ac:spMkLst>
            <pc:docMk/>
            <pc:sldMk cId="3080475535" sldId="303"/>
            <ac:spMk id="25" creationId="{FC554504-D391-0B69-CC22-293118D1DB7A}"/>
          </ac:spMkLst>
        </pc:spChg>
        <pc:spChg chg="add mod">
          <ac:chgData name="Williams, Grant Stuart" userId="f6ad34c1-fb10-452f-ae50-8e7debb26ea5" providerId="ADAL" clId="{24E30CBC-52D7-43AD-8C77-663D9539EFD9}" dt="2022-10-06T23:04:36.301" v="16984" actId="1076"/>
          <ac:spMkLst>
            <pc:docMk/>
            <pc:sldMk cId="3080475535" sldId="303"/>
            <ac:spMk id="26" creationId="{BA2DCB69-3EFB-6591-25B7-565D3A150AB6}"/>
          </ac:spMkLst>
        </pc:spChg>
        <pc:spChg chg="add mod">
          <ac:chgData name="Williams, Grant Stuart" userId="f6ad34c1-fb10-452f-ae50-8e7debb26ea5" providerId="ADAL" clId="{24E30CBC-52D7-43AD-8C77-663D9539EFD9}" dt="2022-10-06T22:52:11.313" v="15929" actId="1076"/>
          <ac:spMkLst>
            <pc:docMk/>
            <pc:sldMk cId="3080475535" sldId="303"/>
            <ac:spMk id="29" creationId="{EA663C11-C90A-ACAE-57A9-9B9D1192E305}"/>
          </ac:spMkLst>
        </pc:spChg>
        <pc:spChg chg="add mod">
          <ac:chgData name="Williams, Grant Stuart" userId="f6ad34c1-fb10-452f-ae50-8e7debb26ea5" providerId="ADAL" clId="{24E30CBC-52D7-43AD-8C77-663D9539EFD9}" dt="2022-10-06T22:52:11.313" v="15929" actId="1076"/>
          <ac:spMkLst>
            <pc:docMk/>
            <pc:sldMk cId="3080475535" sldId="303"/>
            <ac:spMk id="30" creationId="{B82A20F4-14D2-D8BB-0EFD-F5ED7E5B4C06}"/>
          </ac:spMkLst>
        </pc:spChg>
        <pc:spChg chg="add mod">
          <ac:chgData name="Williams, Grant Stuart" userId="f6ad34c1-fb10-452f-ae50-8e7debb26ea5" providerId="ADAL" clId="{24E30CBC-52D7-43AD-8C77-663D9539EFD9}" dt="2022-10-06T22:52:11.313" v="15929" actId="1076"/>
          <ac:spMkLst>
            <pc:docMk/>
            <pc:sldMk cId="3080475535" sldId="303"/>
            <ac:spMk id="31" creationId="{466B2078-B799-DCA8-6282-F65AFDDAB973}"/>
          </ac:spMkLst>
        </pc:spChg>
        <pc:spChg chg="add mod">
          <ac:chgData name="Williams, Grant Stuart" userId="f6ad34c1-fb10-452f-ae50-8e7debb26ea5" providerId="ADAL" clId="{24E30CBC-52D7-43AD-8C77-663D9539EFD9}" dt="2022-10-06T22:52:11.313" v="15929" actId="1076"/>
          <ac:spMkLst>
            <pc:docMk/>
            <pc:sldMk cId="3080475535" sldId="303"/>
            <ac:spMk id="32" creationId="{D14E895E-DEEB-AACC-840F-B926B5D14F75}"/>
          </ac:spMkLst>
        </pc:spChg>
        <pc:spChg chg="add mod">
          <ac:chgData name="Williams, Grant Stuart" userId="f6ad34c1-fb10-452f-ae50-8e7debb26ea5" providerId="ADAL" clId="{24E30CBC-52D7-43AD-8C77-663D9539EFD9}" dt="2022-10-06T22:52:11.313" v="15929" actId="1076"/>
          <ac:spMkLst>
            <pc:docMk/>
            <pc:sldMk cId="3080475535" sldId="303"/>
            <ac:spMk id="33" creationId="{A6511196-457E-50AB-DC8B-52A5F55F7BBA}"/>
          </ac:spMkLst>
        </pc:spChg>
        <pc:spChg chg="add mod">
          <ac:chgData name="Williams, Grant Stuart" userId="f6ad34c1-fb10-452f-ae50-8e7debb26ea5" providerId="ADAL" clId="{24E30CBC-52D7-43AD-8C77-663D9539EFD9}" dt="2022-10-06T22:52:40.471" v="15934" actId="207"/>
          <ac:spMkLst>
            <pc:docMk/>
            <pc:sldMk cId="3080475535" sldId="303"/>
            <ac:spMk id="34" creationId="{9D881EF5-F90F-106C-2ECE-05F7D2CABD56}"/>
          </ac:spMkLst>
        </pc:spChg>
        <pc:spChg chg="add mod">
          <ac:chgData name="Williams, Grant Stuart" userId="f6ad34c1-fb10-452f-ae50-8e7debb26ea5" providerId="ADAL" clId="{24E30CBC-52D7-43AD-8C77-663D9539EFD9}" dt="2022-10-06T22:52:34.389" v="15931" actId="207"/>
          <ac:spMkLst>
            <pc:docMk/>
            <pc:sldMk cId="3080475535" sldId="303"/>
            <ac:spMk id="35" creationId="{E05015D2-AED5-EBDF-2237-B5B07ABF66AE}"/>
          </ac:spMkLst>
        </pc:spChg>
        <pc:spChg chg="add mod">
          <ac:chgData name="Williams, Grant Stuart" userId="f6ad34c1-fb10-452f-ae50-8e7debb26ea5" providerId="ADAL" clId="{24E30CBC-52D7-43AD-8C77-663D9539EFD9}" dt="2022-10-06T22:52:11.313" v="15929" actId="1076"/>
          <ac:spMkLst>
            <pc:docMk/>
            <pc:sldMk cId="3080475535" sldId="303"/>
            <ac:spMk id="36" creationId="{53194E08-C3FA-412E-FBF4-412F5EA444FB}"/>
          </ac:spMkLst>
        </pc:spChg>
        <pc:spChg chg="add mod">
          <ac:chgData name="Williams, Grant Stuart" userId="f6ad34c1-fb10-452f-ae50-8e7debb26ea5" providerId="ADAL" clId="{24E30CBC-52D7-43AD-8C77-663D9539EFD9}" dt="2022-10-06T22:52:11.313" v="15929" actId="1076"/>
          <ac:spMkLst>
            <pc:docMk/>
            <pc:sldMk cId="3080475535" sldId="303"/>
            <ac:spMk id="37" creationId="{9D750D7E-FCB4-6045-B611-1A4A18DF122F}"/>
          </ac:spMkLst>
        </pc:spChg>
        <pc:spChg chg="add mod">
          <ac:chgData name="Williams, Grant Stuart" userId="f6ad34c1-fb10-452f-ae50-8e7debb26ea5" providerId="ADAL" clId="{24E30CBC-52D7-43AD-8C77-663D9539EFD9}" dt="2022-10-06T22:52:11.313" v="15929" actId="1076"/>
          <ac:spMkLst>
            <pc:docMk/>
            <pc:sldMk cId="3080475535" sldId="303"/>
            <ac:spMk id="38" creationId="{69FDB7A6-41C4-C7CB-4E3B-F462AF9481FD}"/>
          </ac:spMkLst>
        </pc:spChg>
        <pc:spChg chg="add mod">
          <ac:chgData name="Williams, Grant Stuart" userId="f6ad34c1-fb10-452f-ae50-8e7debb26ea5" providerId="ADAL" clId="{24E30CBC-52D7-43AD-8C77-663D9539EFD9}" dt="2022-10-06T22:52:11.313" v="15929" actId="1076"/>
          <ac:spMkLst>
            <pc:docMk/>
            <pc:sldMk cId="3080475535" sldId="303"/>
            <ac:spMk id="39" creationId="{2A7581AD-CF0F-92FE-23CF-AC09F696FAFE}"/>
          </ac:spMkLst>
        </pc:spChg>
        <pc:spChg chg="add mod">
          <ac:chgData name="Williams, Grant Stuart" userId="f6ad34c1-fb10-452f-ae50-8e7debb26ea5" providerId="ADAL" clId="{24E30CBC-52D7-43AD-8C77-663D9539EFD9}" dt="2022-10-06T22:52:20.943" v="15930" actId="207"/>
          <ac:spMkLst>
            <pc:docMk/>
            <pc:sldMk cId="3080475535" sldId="303"/>
            <ac:spMk id="40" creationId="{B010131D-D1E3-2067-7A63-BD9EE60DEC64}"/>
          </ac:spMkLst>
        </pc:spChg>
        <pc:spChg chg="add mod">
          <ac:chgData name="Williams, Grant Stuart" userId="f6ad34c1-fb10-452f-ae50-8e7debb26ea5" providerId="ADAL" clId="{24E30CBC-52D7-43AD-8C77-663D9539EFD9}" dt="2022-10-06T22:52:11.313" v="15929" actId="1076"/>
          <ac:spMkLst>
            <pc:docMk/>
            <pc:sldMk cId="3080475535" sldId="303"/>
            <ac:spMk id="41" creationId="{B4CC85B9-296F-1D93-0705-A4EE69A5041A}"/>
          </ac:spMkLst>
        </pc:spChg>
        <pc:spChg chg="add mod">
          <ac:chgData name="Williams, Grant Stuart" userId="f6ad34c1-fb10-452f-ae50-8e7debb26ea5" providerId="ADAL" clId="{24E30CBC-52D7-43AD-8C77-663D9539EFD9}" dt="2022-10-06T22:52:11.313" v="15929" actId="1076"/>
          <ac:spMkLst>
            <pc:docMk/>
            <pc:sldMk cId="3080475535" sldId="303"/>
            <ac:spMk id="42" creationId="{76CC107D-5F9D-FA04-23EA-50062F120E4D}"/>
          </ac:spMkLst>
        </pc:spChg>
        <pc:spChg chg="add mod">
          <ac:chgData name="Williams, Grant Stuart" userId="f6ad34c1-fb10-452f-ae50-8e7debb26ea5" providerId="ADAL" clId="{24E30CBC-52D7-43AD-8C77-663D9539EFD9}" dt="2022-10-06T22:52:11.313" v="15929" actId="1076"/>
          <ac:spMkLst>
            <pc:docMk/>
            <pc:sldMk cId="3080475535" sldId="303"/>
            <ac:spMk id="43" creationId="{FC3C4396-5A1E-F85B-18F5-6A755F359837}"/>
          </ac:spMkLst>
        </pc:spChg>
        <pc:spChg chg="add mod">
          <ac:chgData name="Williams, Grant Stuart" userId="f6ad34c1-fb10-452f-ae50-8e7debb26ea5" providerId="ADAL" clId="{24E30CBC-52D7-43AD-8C77-663D9539EFD9}" dt="2022-10-06T22:52:11.313" v="15929" actId="1076"/>
          <ac:spMkLst>
            <pc:docMk/>
            <pc:sldMk cId="3080475535" sldId="303"/>
            <ac:spMk id="44" creationId="{4FD1757A-41AA-9CF2-9686-28AC31F9AF99}"/>
          </ac:spMkLst>
        </pc:spChg>
        <pc:spChg chg="add mod">
          <ac:chgData name="Williams, Grant Stuart" userId="f6ad34c1-fb10-452f-ae50-8e7debb26ea5" providerId="ADAL" clId="{24E30CBC-52D7-43AD-8C77-663D9539EFD9}" dt="2022-10-06T22:52:11.313" v="15929" actId="1076"/>
          <ac:spMkLst>
            <pc:docMk/>
            <pc:sldMk cId="3080475535" sldId="303"/>
            <ac:spMk id="45" creationId="{4CE57338-2D33-F900-81B2-D5559FA642DE}"/>
          </ac:spMkLst>
        </pc:spChg>
        <pc:spChg chg="add mod">
          <ac:chgData name="Williams, Grant Stuart" userId="f6ad34c1-fb10-452f-ae50-8e7debb26ea5" providerId="ADAL" clId="{24E30CBC-52D7-43AD-8C77-663D9539EFD9}" dt="2022-10-06T22:52:11.313" v="15929" actId="1076"/>
          <ac:spMkLst>
            <pc:docMk/>
            <pc:sldMk cId="3080475535" sldId="303"/>
            <ac:spMk id="46" creationId="{65D960DB-94AA-B921-4F9E-D63E2668D392}"/>
          </ac:spMkLst>
        </pc:spChg>
        <pc:spChg chg="add mod">
          <ac:chgData name="Williams, Grant Stuart" userId="f6ad34c1-fb10-452f-ae50-8e7debb26ea5" providerId="ADAL" clId="{24E30CBC-52D7-43AD-8C77-663D9539EFD9}" dt="2022-10-06T22:52:11.313" v="15929" actId="1076"/>
          <ac:spMkLst>
            <pc:docMk/>
            <pc:sldMk cId="3080475535" sldId="303"/>
            <ac:spMk id="47" creationId="{5AEEEB67-4BDC-FE7E-AE8C-56E4124BE0F2}"/>
          </ac:spMkLst>
        </pc:spChg>
        <pc:spChg chg="add mod">
          <ac:chgData name="Williams, Grant Stuart" userId="f6ad34c1-fb10-452f-ae50-8e7debb26ea5" providerId="ADAL" clId="{24E30CBC-52D7-43AD-8C77-663D9539EFD9}" dt="2022-10-06T22:52:11.313" v="15929" actId="1076"/>
          <ac:spMkLst>
            <pc:docMk/>
            <pc:sldMk cId="3080475535" sldId="303"/>
            <ac:spMk id="48" creationId="{6B0588B1-6090-6619-45DE-2557DCEB69CF}"/>
          </ac:spMkLst>
        </pc:spChg>
        <pc:cxnChg chg="add mod">
          <ac:chgData name="Williams, Grant Stuart" userId="f6ad34c1-fb10-452f-ae50-8e7debb26ea5" providerId="ADAL" clId="{24E30CBC-52D7-43AD-8C77-663D9539EFD9}" dt="2022-10-06T22:45:35.574" v="15923" actId="1076"/>
          <ac:cxnSpMkLst>
            <pc:docMk/>
            <pc:sldMk cId="3080475535" sldId="303"/>
            <ac:cxnSpMk id="4" creationId="{904DFBB4-82E7-8066-948D-6ABE4CA5F1EB}"/>
          </ac:cxnSpMkLst>
        </pc:cxnChg>
        <pc:cxnChg chg="add mod">
          <ac:chgData name="Williams, Grant Stuart" userId="f6ad34c1-fb10-452f-ae50-8e7debb26ea5" providerId="ADAL" clId="{24E30CBC-52D7-43AD-8C77-663D9539EFD9}" dt="2022-10-06T22:45:35.574" v="15923" actId="1076"/>
          <ac:cxnSpMkLst>
            <pc:docMk/>
            <pc:sldMk cId="3080475535" sldId="303"/>
            <ac:cxnSpMk id="5" creationId="{10916CE5-71CC-293E-4E4E-F80E3F5FF00D}"/>
          </ac:cxnSpMkLst>
        </pc:cxnChg>
        <pc:cxnChg chg="add mod">
          <ac:chgData name="Williams, Grant Stuart" userId="f6ad34c1-fb10-452f-ae50-8e7debb26ea5" providerId="ADAL" clId="{24E30CBC-52D7-43AD-8C77-663D9539EFD9}" dt="2022-10-06T22:52:11.313" v="15929" actId="1076"/>
          <ac:cxnSpMkLst>
            <pc:docMk/>
            <pc:sldMk cId="3080475535" sldId="303"/>
            <ac:cxnSpMk id="27" creationId="{8829D900-1E5D-8BAB-68F2-1E45B648E4CA}"/>
          </ac:cxnSpMkLst>
        </pc:cxnChg>
        <pc:cxnChg chg="add mod">
          <ac:chgData name="Williams, Grant Stuart" userId="f6ad34c1-fb10-452f-ae50-8e7debb26ea5" providerId="ADAL" clId="{24E30CBC-52D7-43AD-8C77-663D9539EFD9}" dt="2022-10-06T22:52:11.313" v="15929" actId="1076"/>
          <ac:cxnSpMkLst>
            <pc:docMk/>
            <pc:sldMk cId="3080475535" sldId="303"/>
            <ac:cxnSpMk id="28" creationId="{1C9F41E7-9D52-87DD-1BD9-E013796EADD8}"/>
          </ac:cxnSpMkLst>
        </pc:cxnChg>
      </pc:sldChg>
      <pc:sldChg chg="modSp new del mod ord">
        <pc:chgData name="Williams, Grant Stuart" userId="f6ad34c1-fb10-452f-ae50-8e7debb26ea5" providerId="ADAL" clId="{24E30CBC-52D7-43AD-8C77-663D9539EFD9}" dt="2022-10-11T22:00:57.332" v="24619" actId="47"/>
        <pc:sldMkLst>
          <pc:docMk/>
          <pc:sldMk cId="2984418325" sldId="304"/>
        </pc:sldMkLst>
        <pc:spChg chg="mod">
          <ac:chgData name="Williams, Grant Stuart" userId="f6ad34c1-fb10-452f-ae50-8e7debb26ea5" providerId="ADAL" clId="{24E30CBC-52D7-43AD-8C77-663D9539EFD9}" dt="2022-10-06T23:32:24.492" v="17456" actId="20577"/>
          <ac:spMkLst>
            <pc:docMk/>
            <pc:sldMk cId="2984418325" sldId="304"/>
            <ac:spMk id="2" creationId="{A0593B96-1C22-0347-798A-C56C63B2F795}"/>
          </ac:spMkLst>
        </pc:spChg>
        <pc:spChg chg="mod">
          <ac:chgData name="Williams, Grant Stuart" userId="f6ad34c1-fb10-452f-ae50-8e7debb26ea5" providerId="ADAL" clId="{24E30CBC-52D7-43AD-8C77-663D9539EFD9}" dt="2022-10-06T23:02:06.554" v="16916" actId="20577"/>
          <ac:spMkLst>
            <pc:docMk/>
            <pc:sldMk cId="2984418325" sldId="304"/>
            <ac:spMk id="3" creationId="{D3BA0CF3-DFBF-550F-4477-B3E9CDAA383D}"/>
          </ac:spMkLst>
        </pc:spChg>
      </pc:sldChg>
      <pc:sldChg chg="modSp new del mod modAnim">
        <pc:chgData name="Williams, Grant Stuart" userId="f6ad34c1-fb10-452f-ae50-8e7debb26ea5" providerId="ADAL" clId="{24E30CBC-52D7-43AD-8C77-663D9539EFD9}" dt="2022-10-11T22:00:57.332" v="24619" actId="47"/>
        <pc:sldMkLst>
          <pc:docMk/>
          <pc:sldMk cId="3352689791" sldId="305"/>
        </pc:sldMkLst>
        <pc:spChg chg="mod">
          <ac:chgData name="Williams, Grant Stuart" userId="f6ad34c1-fb10-452f-ae50-8e7debb26ea5" providerId="ADAL" clId="{24E30CBC-52D7-43AD-8C77-663D9539EFD9}" dt="2022-10-06T22:54:14.895" v="16308" actId="20577"/>
          <ac:spMkLst>
            <pc:docMk/>
            <pc:sldMk cId="3352689791" sldId="305"/>
            <ac:spMk id="2" creationId="{3718C539-7F5D-7F37-9339-485106B67048}"/>
          </ac:spMkLst>
        </pc:spChg>
        <pc:spChg chg="mod">
          <ac:chgData name="Williams, Grant Stuart" userId="f6ad34c1-fb10-452f-ae50-8e7debb26ea5" providerId="ADAL" clId="{24E30CBC-52D7-43AD-8C77-663D9539EFD9}" dt="2022-10-06T22:58:30.083" v="16875" actId="1076"/>
          <ac:spMkLst>
            <pc:docMk/>
            <pc:sldMk cId="3352689791" sldId="305"/>
            <ac:spMk id="3" creationId="{0D2F88E1-D66F-C4A6-8F0B-E35CDECDC5ED}"/>
          </ac:spMkLst>
        </pc:spChg>
      </pc:sldChg>
      <pc:sldChg chg="addSp modSp new del mod">
        <pc:chgData name="Williams, Grant Stuart" userId="f6ad34c1-fb10-452f-ae50-8e7debb26ea5" providerId="ADAL" clId="{24E30CBC-52D7-43AD-8C77-663D9539EFD9}" dt="2022-10-11T22:00:57.332" v="24619" actId="47"/>
        <pc:sldMkLst>
          <pc:docMk/>
          <pc:sldMk cId="4155812665" sldId="306"/>
        </pc:sldMkLst>
        <pc:spChg chg="mod">
          <ac:chgData name="Williams, Grant Stuart" userId="f6ad34c1-fb10-452f-ae50-8e7debb26ea5" providerId="ADAL" clId="{24E30CBC-52D7-43AD-8C77-663D9539EFD9}" dt="2022-10-06T23:02:43.498" v="16966" actId="20577"/>
          <ac:spMkLst>
            <pc:docMk/>
            <pc:sldMk cId="4155812665" sldId="306"/>
            <ac:spMk id="2" creationId="{20C0A014-23BB-69B1-756B-F1772B0F5CEB}"/>
          </ac:spMkLst>
        </pc:spChg>
        <pc:spChg chg="mod">
          <ac:chgData name="Williams, Grant Stuart" userId="f6ad34c1-fb10-452f-ae50-8e7debb26ea5" providerId="ADAL" clId="{24E30CBC-52D7-43AD-8C77-663D9539EFD9}" dt="2022-10-06T23:06:19.214" v="17112" actId="20577"/>
          <ac:spMkLst>
            <pc:docMk/>
            <pc:sldMk cId="4155812665" sldId="306"/>
            <ac:spMk id="3" creationId="{E19D90CC-6E3A-CEAF-C3A3-51D224234B3A}"/>
          </ac:spMkLst>
        </pc:spChg>
        <pc:spChg chg="add mod">
          <ac:chgData name="Williams, Grant Stuart" userId="f6ad34c1-fb10-452f-ae50-8e7debb26ea5" providerId="ADAL" clId="{24E30CBC-52D7-43AD-8C77-663D9539EFD9}" dt="2022-10-06T23:04:31.555" v="16983" actId="1076"/>
          <ac:spMkLst>
            <pc:docMk/>
            <pc:sldMk cId="4155812665" sldId="306"/>
            <ac:spMk id="6" creationId="{ED86E531-3F21-63C0-0E25-4DCBE8D0C61A}"/>
          </ac:spMkLst>
        </pc:spChg>
        <pc:spChg chg="add mod">
          <ac:chgData name="Williams, Grant Stuart" userId="f6ad34c1-fb10-452f-ae50-8e7debb26ea5" providerId="ADAL" clId="{24E30CBC-52D7-43AD-8C77-663D9539EFD9}" dt="2022-10-06T23:04:31.555" v="16983" actId="1076"/>
          <ac:spMkLst>
            <pc:docMk/>
            <pc:sldMk cId="4155812665" sldId="306"/>
            <ac:spMk id="7" creationId="{2B16E335-0FA0-8794-84E1-56EACC245F36}"/>
          </ac:spMkLst>
        </pc:spChg>
        <pc:spChg chg="add mod">
          <ac:chgData name="Williams, Grant Stuart" userId="f6ad34c1-fb10-452f-ae50-8e7debb26ea5" providerId="ADAL" clId="{24E30CBC-52D7-43AD-8C77-663D9539EFD9}" dt="2022-10-06T23:04:31.555" v="16983" actId="1076"/>
          <ac:spMkLst>
            <pc:docMk/>
            <pc:sldMk cId="4155812665" sldId="306"/>
            <ac:spMk id="8" creationId="{F6B35A14-234B-CA93-DD90-54CCC01FD4E6}"/>
          </ac:spMkLst>
        </pc:spChg>
        <pc:spChg chg="add mod">
          <ac:chgData name="Williams, Grant Stuart" userId="f6ad34c1-fb10-452f-ae50-8e7debb26ea5" providerId="ADAL" clId="{24E30CBC-52D7-43AD-8C77-663D9539EFD9}" dt="2022-10-06T23:04:31.555" v="16983" actId="1076"/>
          <ac:spMkLst>
            <pc:docMk/>
            <pc:sldMk cId="4155812665" sldId="306"/>
            <ac:spMk id="9" creationId="{59D04777-0FC7-7DB6-3AC1-0F93A3A9F063}"/>
          </ac:spMkLst>
        </pc:spChg>
        <pc:spChg chg="add mod">
          <ac:chgData name="Williams, Grant Stuart" userId="f6ad34c1-fb10-452f-ae50-8e7debb26ea5" providerId="ADAL" clId="{24E30CBC-52D7-43AD-8C77-663D9539EFD9}" dt="2022-10-06T23:04:31.555" v="16983" actId="1076"/>
          <ac:spMkLst>
            <pc:docMk/>
            <pc:sldMk cId="4155812665" sldId="306"/>
            <ac:spMk id="10" creationId="{35E1F891-DF0A-C002-B5A0-AAC600878B39}"/>
          </ac:spMkLst>
        </pc:spChg>
        <pc:spChg chg="add mod">
          <ac:chgData name="Williams, Grant Stuart" userId="f6ad34c1-fb10-452f-ae50-8e7debb26ea5" providerId="ADAL" clId="{24E30CBC-52D7-43AD-8C77-663D9539EFD9}" dt="2022-10-06T23:04:31.555" v="16983" actId="1076"/>
          <ac:spMkLst>
            <pc:docMk/>
            <pc:sldMk cId="4155812665" sldId="306"/>
            <ac:spMk id="11" creationId="{050F9FCD-0E78-7831-D02F-78FB682EE24C}"/>
          </ac:spMkLst>
        </pc:spChg>
        <pc:spChg chg="add mod">
          <ac:chgData name="Williams, Grant Stuart" userId="f6ad34c1-fb10-452f-ae50-8e7debb26ea5" providerId="ADAL" clId="{24E30CBC-52D7-43AD-8C77-663D9539EFD9}" dt="2022-10-06T23:04:31.555" v="16983" actId="1076"/>
          <ac:spMkLst>
            <pc:docMk/>
            <pc:sldMk cId="4155812665" sldId="306"/>
            <ac:spMk id="12" creationId="{0540FC46-BCEE-F156-C98B-6B51B44191F2}"/>
          </ac:spMkLst>
        </pc:spChg>
        <pc:spChg chg="add mod">
          <ac:chgData name="Williams, Grant Stuart" userId="f6ad34c1-fb10-452f-ae50-8e7debb26ea5" providerId="ADAL" clId="{24E30CBC-52D7-43AD-8C77-663D9539EFD9}" dt="2022-10-06T23:04:31.555" v="16983" actId="1076"/>
          <ac:spMkLst>
            <pc:docMk/>
            <pc:sldMk cId="4155812665" sldId="306"/>
            <ac:spMk id="13" creationId="{9A7A9178-6FB4-86F2-11DD-0F47DAA72629}"/>
          </ac:spMkLst>
        </pc:spChg>
        <pc:spChg chg="add mod">
          <ac:chgData name="Williams, Grant Stuart" userId="f6ad34c1-fb10-452f-ae50-8e7debb26ea5" providerId="ADAL" clId="{24E30CBC-52D7-43AD-8C77-663D9539EFD9}" dt="2022-10-06T23:04:31.555" v="16983" actId="1076"/>
          <ac:spMkLst>
            <pc:docMk/>
            <pc:sldMk cId="4155812665" sldId="306"/>
            <ac:spMk id="14" creationId="{305C53D2-BD4F-9823-AF0A-D208459ADC49}"/>
          </ac:spMkLst>
        </pc:spChg>
        <pc:spChg chg="add mod">
          <ac:chgData name="Williams, Grant Stuart" userId="f6ad34c1-fb10-452f-ae50-8e7debb26ea5" providerId="ADAL" clId="{24E30CBC-52D7-43AD-8C77-663D9539EFD9}" dt="2022-10-06T23:04:31.555" v="16983" actId="1076"/>
          <ac:spMkLst>
            <pc:docMk/>
            <pc:sldMk cId="4155812665" sldId="306"/>
            <ac:spMk id="15" creationId="{F3D81392-296A-E37B-89E1-CED8D98B4A12}"/>
          </ac:spMkLst>
        </pc:spChg>
        <pc:spChg chg="add mod">
          <ac:chgData name="Williams, Grant Stuart" userId="f6ad34c1-fb10-452f-ae50-8e7debb26ea5" providerId="ADAL" clId="{24E30CBC-52D7-43AD-8C77-663D9539EFD9}" dt="2022-10-06T23:04:31.555" v="16983" actId="1076"/>
          <ac:spMkLst>
            <pc:docMk/>
            <pc:sldMk cId="4155812665" sldId="306"/>
            <ac:spMk id="16" creationId="{4DE86551-DE3C-1898-6C8B-DE731E115323}"/>
          </ac:spMkLst>
        </pc:spChg>
        <pc:spChg chg="add mod">
          <ac:chgData name="Williams, Grant Stuart" userId="f6ad34c1-fb10-452f-ae50-8e7debb26ea5" providerId="ADAL" clId="{24E30CBC-52D7-43AD-8C77-663D9539EFD9}" dt="2022-10-06T23:04:31.555" v="16983" actId="1076"/>
          <ac:spMkLst>
            <pc:docMk/>
            <pc:sldMk cId="4155812665" sldId="306"/>
            <ac:spMk id="17" creationId="{2FB74A66-D2D0-1586-8833-EF99029FB78D}"/>
          </ac:spMkLst>
        </pc:spChg>
        <pc:spChg chg="add mod">
          <ac:chgData name="Williams, Grant Stuart" userId="f6ad34c1-fb10-452f-ae50-8e7debb26ea5" providerId="ADAL" clId="{24E30CBC-52D7-43AD-8C77-663D9539EFD9}" dt="2022-10-06T23:04:31.555" v="16983" actId="1076"/>
          <ac:spMkLst>
            <pc:docMk/>
            <pc:sldMk cId="4155812665" sldId="306"/>
            <ac:spMk id="18" creationId="{72384D83-91A0-A48C-7F2B-53E4B175451E}"/>
          </ac:spMkLst>
        </pc:spChg>
        <pc:spChg chg="add mod">
          <ac:chgData name="Williams, Grant Stuart" userId="f6ad34c1-fb10-452f-ae50-8e7debb26ea5" providerId="ADAL" clId="{24E30CBC-52D7-43AD-8C77-663D9539EFD9}" dt="2022-10-06T23:04:31.555" v="16983" actId="1076"/>
          <ac:spMkLst>
            <pc:docMk/>
            <pc:sldMk cId="4155812665" sldId="306"/>
            <ac:spMk id="19" creationId="{D9590A25-3CA7-8A59-9A35-E367FFA3079B}"/>
          </ac:spMkLst>
        </pc:spChg>
        <pc:spChg chg="add mod">
          <ac:chgData name="Williams, Grant Stuart" userId="f6ad34c1-fb10-452f-ae50-8e7debb26ea5" providerId="ADAL" clId="{24E30CBC-52D7-43AD-8C77-663D9539EFD9}" dt="2022-10-06T23:04:31.555" v="16983" actId="1076"/>
          <ac:spMkLst>
            <pc:docMk/>
            <pc:sldMk cId="4155812665" sldId="306"/>
            <ac:spMk id="20" creationId="{0872FE61-0173-2A50-91D2-18429B2264AA}"/>
          </ac:spMkLst>
        </pc:spChg>
        <pc:spChg chg="add mod">
          <ac:chgData name="Williams, Grant Stuart" userId="f6ad34c1-fb10-452f-ae50-8e7debb26ea5" providerId="ADAL" clId="{24E30CBC-52D7-43AD-8C77-663D9539EFD9}" dt="2022-10-06T23:04:31.555" v="16983" actId="1076"/>
          <ac:spMkLst>
            <pc:docMk/>
            <pc:sldMk cId="4155812665" sldId="306"/>
            <ac:spMk id="21" creationId="{7FACAD85-7465-DC09-1EC4-6D08E3790BAF}"/>
          </ac:spMkLst>
        </pc:spChg>
        <pc:spChg chg="add mod">
          <ac:chgData name="Williams, Grant Stuart" userId="f6ad34c1-fb10-452f-ae50-8e7debb26ea5" providerId="ADAL" clId="{24E30CBC-52D7-43AD-8C77-663D9539EFD9}" dt="2022-10-06T23:04:31.555" v="16983" actId="1076"/>
          <ac:spMkLst>
            <pc:docMk/>
            <pc:sldMk cId="4155812665" sldId="306"/>
            <ac:spMk id="22" creationId="{844DAFB3-7F5D-EDD3-807A-3137B9AA1124}"/>
          </ac:spMkLst>
        </pc:spChg>
        <pc:spChg chg="add mod">
          <ac:chgData name="Williams, Grant Stuart" userId="f6ad34c1-fb10-452f-ae50-8e7debb26ea5" providerId="ADAL" clId="{24E30CBC-52D7-43AD-8C77-663D9539EFD9}" dt="2022-10-06T23:04:31.555" v="16983" actId="1076"/>
          <ac:spMkLst>
            <pc:docMk/>
            <pc:sldMk cId="4155812665" sldId="306"/>
            <ac:spMk id="23" creationId="{C29640D6-C0EC-5DC7-2A04-A0DCAF672CAE}"/>
          </ac:spMkLst>
        </pc:spChg>
        <pc:spChg chg="add mod">
          <ac:chgData name="Williams, Grant Stuart" userId="f6ad34c1-fb10-452f-ae50-8e7debb26ea5" providerId="ADAL" clId="{24E30CBC-52D7-43AD-8C77-663D9539EFD9}" dt="2022-10-06T23:04:31.555" v="16983" actId="1076"/>
          <ac:spMkLst>
            <pc:docMk/>
            <pc:sldMk cId="4155812665" sldId="306"/>
            <ac:spMk id="24" creationId="{5BE340C4-CB53-3686-79B8-CBC0B6F3502F}"/>
          </ac:spMkLst>
        </pc:spChg>
        <pc:spChg chg="add mod">
          <ac:chgData name="Williams, Grant Stuart" userId="f6ad34c1-fb10-452f-ae50-8e7debb26ea5" providerId="ADAL" clId="{24E30CBC-52D7-43AD-8C77-663D9539EFD9}" dt="2022-10-06T23:04:31.555" v="16983" actId="1076"/>
          <ac:spMkLst>
            <pc:docMk/>
            <pc:sldMk cId="4155812665" sldId="306"/>
            <ac:spMk id="25" creationId="{650554C9-6143-2516-5B84-5297563A2E8E}"/>
          </ac:spMkLst>
        </pc:spChg>
        <pc:spChg chg="add mod">
          <ac:chgData name="Williams, Grant Stuart" userId="f6ad34c1-fb10-452f-ae50-8e7debb26ea5" providerId="ADAL" clId="{24E30CBC-52D7-43AD-8C77-663D9539EFD9}" dt="2022-10-06T23:04:31.555" v="16983" actId="1076"/>
          <ac:spMkLst>
            <pc:docMk/>
            <pc:sldMk cId="4155812665" sldId="306"/>
            <ac:spMk id="28" creationId="{A5B726A9-7EA1-DF47-7E39-928F00C50CE4}"/>
          </ac:spMkLst>
        </pc:spChg>
        <pc:spChg chg="add mod">
          <ac:chgData name="Williams, Grant Stuart" userId="f6ad34c1-fb10-452f-ae50-8e7debb26ea5" providerId="ADAL" clId="{24E30CBC-52D7-43AD-8C77-663D9539EFD9}" dt="2022-10-06T23:04:31.555" v="16983" actId="1076"/>
          <ac:spMkLst>
            <pc:docMk/>
            <pc:sldMk cId="4155812665" sldId="306"/>
            <ac:spMk id="29" creationId="{59CEBE9B-9223-F50E-4C80-D00B87A4B533}"/>
          </ac:spMkLst>
        </pc:spChg>
        <pc:spChg chg="add mod">
          <ac:chgData name="Williams, Grant Stuart" userId="f6ad34c1-fb10-452f-ae50-8e7debb26ea5" providerId="ADAL" clId="{24E30CBC-52D7-43AD-8C77-663D9539EFD9}" dt="2022-10-06T23:04:31.555" v="16983" actId="1076"/>
          <ac:spMkLst>
            <pc:docMk/>
            <pc:sldMk cId="4155812665" sldId="306"/>
            <ac:spMk id="30" creationId="{13D1383F-1879-0DF5-4A19-2E64A15719AB}"/>
          </ac:spMkLst>
        </pc:spChg>
        <pc:spChg chg="add mod">
          <ac:chgData name="Williams, Grant Stuart" userId="f6ad34c1-fb10-452f-ae50-8e7debb26ea5" providerId="ADAL" clId="{24E30CBC-52D7-43AD-8C77-663D9539EFD9}" dt="2022-10-06T23:04:31.555" v="16983" actId="1076"/>
          <ac:spMkLst>
            <pc:docMk/>
            <pc:sldMk cId="4155812665" sldId="306"/>
            <ac:spMk id="31" creationId="{CF999E15-6077-476E-9CE3-E3A037D4C5BB}"/>
          </ac:spMkLst>
        </pc:spChg>
        <pc:spChg chg="add mod">
          <ac:chgData name="Williams, Grant Stuart" userId="f6ad34c1-fb10-452f-ae50-8e7debb26ea5" providerId="ADAL" clId="{24E30CBC-52D7-43AD-8C77-663D9539EFD9}" dt="2022-10-06T23:04:31.555" v="16983" actId="1076"/>
          <ac:spMkLst>
            <pc:docMk/>
            <pc:sldMk cId="4155812665" sldId="306"/>
            <ac:spMk id="32" creationId="{159431CF-22AC-A4A4-3F8D-1CEFE24231BC}"/>
          </ac:spMkLst>
        </pc:spChg>
        <pc:spChg chg="add mod">
          <ac:chgData name="Williams, Grant Stuart" userId="f6ad34c1-fb10-452f-ae50-8e7debb26ea5" providerId="ADAL" clId="{24E30CBC-52D7-43AD-8C77-663D9539EFD9}" dt="2022-10-06T23:04:31.555" v="16983" actId="1076"/>
          <ac:spMkLst>
            <pc:docMk/>
            <pc:sldMk cId="4155812665" sldId="306"/>
            <ac:spMk id="33" creationId="{7AFF6174-7218-1AB8-C9FB-3C8821DFBA24}"/>
          </ac:spMkLst>
        </pc:spChg>
        <pc:spChg chg="add mod">
          <ac:chgData name="Williams, Grant Stuart" userId="f6ad34c1-fb10-452f-ae50-8e7debb26ea5" providerId="ADAL" clId="{24E30CBC-52D7-43AD-8C77-663D9539EFD9}" dt="2022-10-06T23:04:31.555" v="16983" actId="1076"/>
          <ac:spMkLst>
            <pc:docMk/>
            <pc:sldMk cId="4155812665" sldId="306"/>
            <ac:spMk id="34" creationId="{37C24AFE-2999-F8B6-41A2-9A58849ACBF9}"/>
          </ac:spMkLst>
        </pc:spChg>
        <pc:spChg chg="add mod">
          <ac:chgData name="Williams, Grant Stuart" userId="f6ad34c1-fb10-452f-ae50-8e7debb26ea5" providerId="ADAL" clId="{24E30CBC-52D7-43AD-8C77-663D9539EFD9}" dt="2022-10-06T23:04:31.555" v="16983" actId="1076"/>
          <ac:spMkLst>
            <pc:docMk/>
            <pc:sldMk cId="4155812665" sldId="306"/>
            <ac:spMk id="35" creationId="{D9F9117D-E856-1354-FFC2-734D0B22F5CD}"/>
          </ac:spMkLst>
        </pc:spChg>
        <pc:spChg chg="add mod">
          <ac:chgData name="Williams, Grant Stuart" userId="f6ad34c1-fb10-452f-ae50-8e7debb26ea5" providerId="ADAL" clId="{24E30CBC-52D7-43AD-8C77-663D9539EFD9}" dt="2022-10-06T23:04:31.555" v="16983" actId="1076"/>
          <ac:spMkLst>
            <pc:docMk/>
            <pc:sldMk cId="4155812665" sldId="306"/>
            <ac:spMk id="36" creationId="{58774029-41CA-640C-6E05-551324E01FF1}"/>
          </ac:spMkLst>
        </pc:spChg>
        <pc:spChg chg="add mod">
          <ac:chgData name="Williams, Grant Stuart" userId="f6ad34c1-fb10-452f-ae50-8e7debb26ea5" providerId="ADAL" clId="{24E30CBC-52D7-43AD-8C77-663D9539EFD9}" dt="2022-10-06T23:04:31.555" v="16983" actId="1076"/>
          <ac:spMkLst>
            <pc:docMk/>
            <pc:sldMk cId="4155812665" sldId="306"/>
            <ac:spMk id="37" creationId="{139B1534-42F0-0B26-D58F-D97F0E8BE656}"/>
          </ac:spMkLst>
        </pc:spChg>
        <pc:spChg chg="add mod">
          <ac:chgData name="Williams, Grant Stuart" userId="f6ad34c1-fb10-452f-ae50-8e7debb26ea5" providerId="ADAL" clId="{24E30CBC-52D7-43AD-8C77-663D9539EFD9}" dt="2022-10-06T23:04:31.555" v="16983" actId="1076"/>
          <ac:spMkLst>
            <pc:docMk/>
            <pc:sldMk cId="4155812665" sldId="306"/>
            <ac:spMk id="38" creationId="{97A10032-53D6-CFF2-2BAA-9485D005D42D}"/>
          </ac:spMkLst>
        </pc:spChg>
        <pc:spChg chg="add mod">
          <ac:chgData name="Williams, Grant Stuart" userId="f6ad34c1-fb10-452f-ae50-8e7debb26ea5" providerId="ADAL" clId="{24E30CBC-52D7-43AD-8C77-663D9539EFD9}" dt="2022-10-06T23:04:31.555" v="16983" actId="1076"/>
          <ac:spMkLst>
            <pc:docMk/>
            <pc:sldMk cId="4155812665" sldId="306"/>
            <ac:spMk id="39" creationId="{A4668687-9A06-0BE3-D942-F5D3904C299E}"/>
          </ac:spMkLst>
        </pc:spChg>
        <pc:spChg chg="add mod">
          <ac:chgData name="Williams, Grant Stuart" userId="f6ad34c1-fb10-452f-ae50-8e7debb26ea5" providerId="ADAL" clId="{24E30CBC-52D7-43AD-8C77-663D9539EFD9}" dt="2022-10-06T23:04:31.555" v="16983" actId="1076"/>
          <ac:spMkLst>
            <pc:docMk/>
            <pc:sldMk cId="4155812665" sldId="306"/>
            <ac:spMk id="40" creationId="{57AED1D0-0974-3070-F944-961FEFB5DB94}"/>
          </ac:spMkLst>
        </pc:spChg>
        <pc:spChg chg="add mod">
          <ac:chgData name="Williams, Grant Stuart" userId="f6ad34c1-fb10-452f-ae50-8e7debb26ea5" providerId="ADAL" clId="{24E30CBC-52D7-43AD-8C77-663D9539EFD9}" dt="2022-10-06T23:04:31.555" v="16983" actId="1076"/>
          <ac:spMkLst>
            <pc:docMk/>
            <pc:sldMk cId="4155812665" sldId="306"/>
            <ac:spMk id="41" creationId="{7B015A49-EC8D-69A4-28BE-4CE536941735}"/>
          </ac:spMkLst>
        </pc:spChg>
        <pc:spChg chg="add mod">
          <ac:chgData name="Williams, Grant Stuart" userId="f6ad34c1-fb10-452f-ae50-8e7debb26ea5" providerId="ADAL" clId="{24E30CBC-52D7-43AD-8C77-663D9539EFD9}" dt="2022-10-06T23:04:31.555" v="16983" actId="1076"/>
          <ac:spMkLst>
            <pc:docMk/>
            <pc:sldMk cId="4155812665" sldId="306"/>
            <ac:spMk id="42" creationId="{7BA481DD-7FCD-3DDE-A9CB-1BB4E0D344E1}"/>
          </ac:spMkLst>
        </pc:spChg>
        <pc:spChg chg="add mod">
          <ac:chgData name="Williams, Grant Stuart" userId="f6ad34c1-fb10-452f-ae50-8e7debb26ea5" providerId="ADAL" clId="{24E30CBC-52D7-43AD-8C77-663D9539EFD9}" dt="2022-10-06T23:04:31.555" v="16983" actId="1076"/>
          <ac:spMkLst>
            <pc:docMk/>
            <pc:sldMk cId="4155812665" sldId="306"/>
            <ac:spMk id="43" creationId="{740FC1D2-81A5-284F-712B-1ABA41C18891}"/>
          </ac:spMkLst>
        </pc:spChg>
        <pc:spChg chg="add mod">
          <ac:chgData name="Williams, Grant Stuart" userId="f6ad34c1-fb10-452f-ae50-8e7debb26ea5" providerId="ADAL" clId="{24E30CBC-52D7-43AD-8C77-663D9539EFD9}" dt="2022-10-06T23:04:31.555" v="16983" actId="1076"/>
          <ac:spMkLst>
            <pc:docMk/>
            <pc:sldMk cId="4155812665" sldId="306"/>
            <ac:spMk id="44" creationId="{FF39AF08-FB44-78B3-38AF-7B81FF17766E}"/>
          </ac:spMkLst>
        </pc:spChg>
        <pc:spChg chg="add mod">
          <ac:chgData name="Williams, Grant Stuart" userId="f6ad34c1-fb10-452f-ae50-8e7debb26ea5" providerId="ADAL" clId="{24E30CBC-52D7-43AD-8C77-663D9539EFD9}" dt="2022-10-06T23:04:31.555" v="16983" actId="1076"/>
          <ac:spMkLst>
            <pc:docMk/>
            <pc:sldMk cId="4155812665" sldId="306"/>
            <ac:spMk id="45" creationId="{B2FD1C51-88B3-8C6D-3E36-ED3A52BF0763}"/>
          </ac:spMkLst>
        </pc:spChg>
        <pc:spChg chg="add mod">
          <ac:chgData name="Williams, Grant Stuart" userId="f6ad34c1-fb10-452f-ae50-8e7debb26ea5" providerId="ADAL" clId="{24E30CBC-52D7-43AD-8C77-663D9539EFD9}" dt="2022-10-06T23:04:31.555" v="16983" actId="1076"/>
          <ac:spMkLst>
            <pc:docMk/>
            <pc:sldMk cId="4155812665" sldId="306"/>
            <ac:spMk id="46" creationId="{D65F1618-0AF8-3CD9-4E23-0A04449E9C24}"/>
          </ac:spMkLst>
        </pc:spChg>
        <pc:spChg chg="add mod">
          <ac:chgData name="Williams, Grant Stuart" userId="f6ad34c1-fb10-452f-ae50-8e7debb26ea5" providerId="ADAL" clId="{24E30CBC-52D7-43AD-8C77-663D9539EFD9}" dt="2022-10-06T23:04:31.555" v="16983" actId="1076"/>
          <ac:spMkLst>
            <pc:docMk/>
            <pc:sldMk cId="4155812665" sldId="306"/>
            <ac:spMk id="47" creationId="{EE0599CA-C607-334C-F781-66AD7747D6E8}"/>
          </ac:spMkLst>
        </pc:spChg>
        <pc:spChg chg="add mod">
          <ac:chgData name="Williams, Grant Stuart" userId="f6ad34c1-fb10-452f-ae50-8e7debb26ea5" providerId="ADAL" clId="{24E30CBC-52D7-43AD-8C77-663D9539EFD9}" dt="2022-10-06T23:04:31.555" v="16983" actId="1076"/>
          <ac:spMkLst>
            <pc:docMk/>
            <pc:sldMk cId="4155812665" sldId="306"/>
            <ac:spMk id="48" creationId="{2ED6C475-BC5C-E2DA-CDF2-478D1E5684F7}"/>
          </ac:spMkLst>
        </pc:spChg>
        <pc:cxnChg chg="add mod">
          <ac:chgData name="Williams, Grant Stuart" userId="f6ad34c1-fb10-452f-ae50-8e7debb26ea5" providerId="ADAL" clId="{24E30CBC-52D7-43AD-8C77-663D9539EFD9}" dt="2022-10-06T23:04:31.555" v="16983" actId="1076"/>
          <ac:cxnSpMkLst>
            <pc:docMk/>
            <pc:sldMk cId="4155812665" sldId="306"/>
            <ac:cxnSpMk id="4" creationId="{D954CA53-AD37-8DBC-CB31-5A76B8246B35}"/>
          </ac:cxnSpMkLst>
        </pc:cxnChg>
        <pc:cxnChg chg="add mod">
          <ac:chgData name="Williams, Grant Stuart" userId="f6ad34c1-fb10-452f-ae50-8e7debb26ea5" providerId="ADAL" clId="{24E30CBC-52D7-43AD-8C77-663D9539EFD9}" dt="2022-10-06T23:04:31.555" v="16983" actId="1076"/>
          <ac:cxnSpMkLst>
            <pc:docMk/>
            <pc:sldMk cId="4155812665" sldId="306"/>
            <ac:cxnSpMk id="5" creationId="{85F74C1F-E742-A495-1078-D6848CBDBCF5}"/>
          </ac:cxnSpMkLst>
        </pc:cxnChg>
        <pc:cxnChg chg="add mod">
          <ac:chgData name="Williams, Grant Stuart" userId="f6ad34c1-fb10-452f-ae50-8e7debb26ea5" providerId="ADAL" clId="{24E30CBC-52D7-43AD-8C77-663D9539EFD9}" dt="2022-10-06T23:04:31.555" v="16983" actId="1076"/>
          <ac:cxnSpMkLst>
            <pc:docMk/>
            <pc:sldMk cId="4155812665" sldId="306"/>
            <ac:cxnSpMk id="26" creationId="{A78AC8C2-65D0-6E54-33AC-83061D9EDFD0}"/>
          </ac:cxnSpMkLst>
        </pc:cxnChg>
        <pc:cxnChg chg="add mod">
          <ac:chgData name="Williams, Grant Stuart" userId="f6ad34c1-fb10-452f-ae50-8e7debb26ea5" providerId="ADAL" clId="{24E30CBC-52D7-43AD-8C77-663D9539EFD9}" dt="2022-10-06T23:04:31.555" v="16983" actId="1076"/>
          <ac:cxnSpMkLst>
            <pc:docMk/>
            <pc:sldMk cId="4155812665" sldId="306"/>
            <ac:cxnSpMk id="27" creationId="{57B724D0-1AB0-95D2-5F17-48C7DD3189EA}"/>
          </ac:cxnSpMkLst>
        </pc:cxnChg>
      </pc:sldChg>
      <pc:sldChg chg="addSp delSp modSp add del mod">
        <pc:chgData name="Williams, Grant Stuart" userId="f6ad34c1-fb10-452f-ae50-8e7debb26ea5" providerId="ADAL" clId="{24E30CBC-52D7-43AD-8C77-663D9539EFD9}" dt="2022-10-11T22:00:57.332" v="24619" actId="47"/>
        <pc:sldMkLst>
          <pc:docMk/>
          <pc:sldMk cId="1720874013" sldId="307"/>
        </pc:sldMkLst>
        <pc:spChg chg="mod">
          <ac:chgData name="Williams, Grant Stuart" userId="f6ad34c1-fb10-452f-ae50-8e7debb26ea5" providerId="ADAL" clId="{24E30CBC-52D7-43AD-8C77-663D9539EFD9}" dt="2022-10-06T23:06:25.687" v="17123" actId="20577"/>
          <ac:spMkLst>
            <pc:docMk/>
            <pc:sldMk cId="1720874013" sldId="307"/>
            <ac:spMk id="2" creationId="{20C0A014-23BB-69B1-756B-F1772B0F5CEB}"/>
          </ac:spMkLst>
        </pc:spChg>
        <pc:spChg chg="del mod">
          <ac:chgData name="Williams, Grant Stuart" userId="f6ad34c1-fb10-452f-ae50-8e7debb26ea5" providerId="ADAL" clId="{24E30CBC-52D7-43AD-8C77-663D9539EFD9}" dt="2022-10-06T23:16:47.206" v="17133" actId="478"/>
          <ac:spMkLst>
            <pc:docMk/>
            <pc:sldMk cId="1720874013" sldId="307"/>
            <ac:spMk id="6" creationId="{ED86E531-3F21-63C0-0E25-4DCBE8D0C61A}"/>
          </ac:spMkLst>
        </pc:spChg>
        <pc:spChg chg="del mod">
          <ac:chgData name="Williams, Grant Stuart" userId="f6ad34c1-fb10-452f-ae50-8e7debb26ea5" providerId="ADAL" clId="{24E30CBC-52D7-43AD-8C77-663D9539EFD9}" dt="2022-10-06T23:16:47.206" v="17133" actId="478"/>
          <ac:spMkLst>
            <pc:docMk/>
            <pc:sldMk cId="1720874013" sldId="307"/>
            <ac:spMk id="7" creationId="{2B16E335-0FA0-8794-84E1-56EACC245F36}"/>
          </ac:spMkLst>
        </pc:spChg>
        <pc:spChg chg="del mod">
          <ac:chgData name="Williams, Grant Stuart" userId="f6ad34c1-fb10-452f-ae50-8e7debb26ea5" providerId="ADAL" clId="{24E30CBC-52D7-43AD-8C77-663D9539EFD9}" dt="2022-10-06T23:16:47.206" v="17133" actId="478"/>
          <ac:spMkLst>
            <pc:docMk/>
            <pc:sldMk cId="1720874013" sldId="307"/>
            <ac:spMk id="8" creationId="{F6B35A14-234B-CA93-DD90-54CCC01FD4E6}"/>
          </ac:spMkLst>
        </pc:spChg>
        <pc:spChg chg="del mod">
          <ac:chgData name="Williams, Grant Stuart" userId="f6ad34c1-fb10-452f-ae50-8e7debb26ea5" providerId="ADAL" clId="{24E30CBC-52D7-43AD-8C77-663D9539EFD9}" dt="2022-10-06T23:16:47.206" v="17133" actId="478"/>
          <ac:spMkLst>
            <pc:docMk/>
            <pc:sldMk cId="1720874013" sldId="307"/>
            <ac:spMk id="9" creationId="{59D04777-0FC7-7DB6-3AC1-0F93A3A9F063}"/>
          </ac:spMkLst>
        </pc:spChg>
        <pc:spChg chg="del mod">
          <ac:chgData name="Williams, Grant Stuart" userId="f6ad34c1-fb10-452f-ae50-8e7debb26ea5" providerId="ADAL" clId="{24E30CBC-52D7-43AD-8C77-663D9539EFD9}" dt="2022-10-06T23:16:47.206" v="17133" actId="478"/>
          <ac:spMkLst>
            <pc:docMk/>
            <pc:sldMk cId="1720874013" sldId="307"/>
            <ac:spMk id="10" creationId="{35E1F891-DF0A-C002-B5A0-AAC600878B39}"/>
          </ac:spMkLst>
        </pc:spChg>
        <pc:spChg chg="del mod">
          <ac:chgData name="Williams, Grant Stuart" userId="f6ad34c1-fb10-452f-ae50-8e7debb26ea5" providerId="ADAL" clId="{24E30CBC-52D7-43AD-8C77-663D9539EFD9}" dt="2022-10-06T23:16:47.206" v="17133" actId="478"/>
          <ac:spMkLst>
            <pc:docMk/>
            <pc:sldMk cId="1720874013" sldId="307"/>
            <ac:spMk id="11" creationId="{050F9FCD-0E78-7831-D02F-78FB682EE24C}"/>
          </ac:spMkLst>
        </pc:spChg>
        <pc:spChg chg="del mod">
          <ac:chgData name="Williams, Grant Stuart" userId="f6ad34c1-fb10-452f-ae50-8e7debb26ea5" providerId="ADAL" clId="{24E30CBC-52D7-43AD-8C77-663D9539EFD9}" dt="2022-10-06T23:16:47.206" v="17133" actId="478"/>
          <ac:spMkLst>
            <pc:docMk/>
            <pc:sldMk cId="1720874013" sldId="307"/>
            <ac:spMk id="12" creationId="{0540FC46-BCEE-F156-C98B-6B51B44191F2}"/>
          </ac:spMkLst>
        </pc:spChg>
        <pc:spChg chg="del mod">
          <ac:chgData name="Williams, Grant Stuart" userId="f6ad34c1-fb10-452f-ae50-8e7debb26ea5" providerId="ADAL" clId="{24E30CBC-52D7-43AD-8C77-663D9539EFD9}" dt="2022-10-06T23:16:47.206" v="17133" actId="478"/>
          <ac:spMkLst>
            <pc:docMk/>
            <pc:sldMk cId="1720874013" sldId="307"/>
            <ac:spMk id="13" creationId="{9A7A9178-6FB4-86F2-11DD-0F47DAA72629}"/>
          </ac:spMkLst>
        </pc:spChg>
        <pc:spChg chg="del mod">
          <ac:chgData name="Williams, Grant Stuart" userId="f6ad34c1-fb10-452f-ae50-8e7debb26ea5" providerId="ADAL" clId="{24E30CBC-52D7-43AD-8C77-663D9539EFD9}" dt="2022-10-06T23:16:47.206" v="17133" actId="478"/>
          <ac:spMkLst>
            <pc:docMk/>
            <pc:sldMk cId="1720874013" sldId="307"/>
            <ac:spMk id="14" creationId="{305C53D2-BD4F-9823-AF0A-D208459ADC49}"/>
          </ac:spMkLst>
        </pc:spChg>
        <pc:spChg chg="del mod">
          <ac:chgData name="Williams, Grant Stuart" userId="f6ad34c1-fb10-452f-ae50-8e7debb26ea5" providerId="ADAL" clId="{24E30CBC-52D7-43AD-8C77-663D9539EFD9}" dt="2022-10-06T23:16:47.206" v="17133" actId="478"/>
          <ac:spMkLst>
            <pc:docMk/>
            <pc:sldMk cId="1720874013" sldId="307"/>
            <ac:spMk id="15" creationId="{F3D81392-296A-E37B-89E1-CED8D98B4A12}"/>
          </ac:spMkLst>
        </pc:spChg>
        <pc:spChg chg="del mod">
          <ac:chgData name="Williams, Grant Stuart" userId="f6ad34c1-fb10-452f-ae50-8e7debb26ea5" providerId="ADAL" clId="{24E30CBC-52D7-43AD-8C77-663D9539EFD9}" dt="2022-10-06T23:16:47.206" v="17133" actId="478"/>
          <ac:spMkLst>
            <pc:docMk/>
            <pc:sldMk cId="1720874013" sldId="307"/>
            <ac:spMk id="16" creationId="{4DE86551-DE3C-1898-6C8B-DE731E115323}"/>
          </ac:spMkLst>
        </pc:spChg>
        <pc:spChg chg="del mod">
          <ac:chgData name="Williams, Grant Stuart" userId="f6ad34c1-fb10-452f-ae50-8e7debb26ea5" providerId="ADAL" clId="{24E30CBC-52D7-43AD-8C77-663D9539EFD9}" dt="2022-10-06T23:16:47.206" v="17133" actId="478"/>
          <ac:spMkLst>
            <pc:docMk/>
            <pc:sldMk cId="1720874013" sldId="307"/>
            <ac:spMk id="17" creationId="{2FB74A66-D2D0-1586-8833-EF99029FB78D}"/>
          </ac:spMkLst>
        </pc:spChg>
        <pc:spChg chg="del mod">
          <ac:chgData name="Williams, Grant Stuart" userId="f6ad34c1-fb10-452f-ae50-8e7debb26ea5" providerId="ADAL" clId="{24E30CBC-52D7-43AD-8C77-663D9539EFD9}" dt="2022-10-06T23:16:47.206" v="17133" actId="478"/>
          <ac:spMkLst>
            <pc:docMk/>
            <pc:sldMk cId="1720874013" sldId="307"/>
            <ac:spMk id="18" creationId="{72384D83-91A0-A48C-7F2B-53E4B175451E}"/>
          </ac:spMkLst>
        </pc:spChg>
        <pc:spChg chg="del mod">
          <ac:chgData name="Williams, Grant Stuart" userId="f6ad34c1-fb10-452f-ae50-8e7debb26ea5" providerId="ADAL" clId="{24E30CBC-52D7-43AD-8C77-663D9539EFD9}" dt="2022-10-06T23:16:47.206" v="17133" actId="478"/>
          <ac:spMkLst>
            <pc:docMk/>
            <pc:sldMk cId="1720874013" sldId="307"/>
            <ac:spMk id="19" creationId="{D9590A25-3CA7-8A59-9A35-E367FFA3079B}"/>
          </ac:spMkLst>
        </pc:spChg>
        <pc:spChg chg="del mod">
          <ac:chgData name="Williams, Grant Stuart" userId="f6ad34c1-fb10-452f-ae50-8e7debb26ea5" providerId="ADAL" clId="{24E30CBC-52D7-43AD-8C77-663D9539EFD9}" dt="2022-10-06T23:16:47.206" v="17133" actId="478"/>
          <ac:spMkLst>
            <pc:docMk/>
            <pc:sldMk cId="1720874013" sldId="307"/>
            <ac:spMk id="20" creationId="{0872FE61-0173-2A50-91D2-18429B2264AA}"/>
          </ac:spMkLst>
        </pc:spChg>
        <pc:spChg chg="del mod">
          <ac:chgData name="Williams, Grant Stuart" userId="f6ad34c1-fb10-452f-ae50-8e7debb26ea5" providerId="ADAL" clId="{24E30CBC-52D7-43AD-8C77-663D9539EFD9}" dt="2022-10-06T23:16:47.206" v="17133" actId="478"/>
          <ac:spMkLst>
            <pc:docMk/>
            <pc:sldMk cId="1720874013" sldId="307"/>
            <ac:spMk id="21" creationId="{7FACAD85-7465-DC09-1EC4-6D08E3790BAF}"/>
          </ac:spMkLst>
        </pc:spChg>
        <pc:spChg chg="del mod">
          <ac:chgData name="Williams, Grant Stuart" userId="f6ad34c1-fb10-452f-ae50-8e7debb26ea5" providerId="ADAL" clId="{24E30CBC-52D7-43AD-8C77-663D9539EFD9}" dt="2022-10-06T23:16:47.206" v="17133" actId="478"/>
          <ac:spMkLst>
            <pc:docMk/>
            <pc:sldMk cId="1720874013" sldId="307"/>
            <ac:spMk id="22" creationId="{844DAFB3-7F5D-EDD3-807A-3137B9AA1124}"/>
          </ac:spMkLst>
        </pc:spChg>
        <pc:spChg chg="del mod">
          <ac:chgData name="Williams, Grant Stuart" userId="f6ad34c1-fb10-452f-ae50-8e7debb26ea5" providerId="ADAL" clId="{24E30CBC-52D7-43AD-8C77-663D9539EFD9}" dt="2022-10-06T23:16:47.206" v="17133" actId="478"/>
          <ac:spMkLst>
            <pc:docMk/>
            <pc:sldMk cId="1720874013" sldId="307"/>
            <ac:spMk id="23" creationId="{C29640D6-C0EC-5DC7-2A04-A0DCAF672CAE}"/>
          </ac:spMkLst>
        </pc:spChg>
        <pc:spChg chg="del mod">
          <ac:chgData name="Williams, Grant Stuart" userId="f6ad34c1-fb10-452f-ae50-8e7debb26ea5" providerId="ADAL" clId="{24E30CBC-52D7-43AD-8C77-663D9539EFD9}" dt="2022-10-06T23:16:47.206" v="17133" actId="478"/>
          <ac:spMkLst>
            <pc:docMk/>
            <pc:sldMk cId="1720874013" sldId="307"/>
            <ac:spMk id="24" creationId="{5BE340C4-CB53-3686-79B8-CBC0B6F3502F}"/>
          </ac:spMkLst>
        </pc:spChg>
        <pc:spChg chg="del mod">
          <ac:chgData name="Williams, Grant Stuart" userId="f6ad34c1-fb10-452f-ae50-8e7debb26ea5" providerId="ADAL" clId="{24E30CBC-52D7-43AD-8C77-663D9539EFD9}" dt="2022-10-06T23:16:47.206" v="17133" actId="478"/>
          <ac:spMkLst>
            <pc:docMk/>
            <pc:sldMk cId="1720874013" sldId="307"/>
            <ac:spMk id="25" creationId="{650554C9-6143-2516-5B84-5297563A2E8E}"/>
          </ac:spMkLst>
        </pc:spChg>
        <pc:spChg chg="del">
          <ac:chgData name="Williams, Grant Stuart" userId="f6ad34c1-fb10-452f-ae50-8e7debb26ea5" providerId="ADAL" clId="{24E30CBC-52D7-43AD-8C77-663D9539EFD9}" dt="2022-10-06T23:06:33.631" v="17124" actId="478"/>
          <ac:spMkLst>
            <pc:docMk/>
            <pc:sldMk cId="1720874013" sldId="307"/>
            <ac:spMk id="28" creationId="{A5B726A9-7EA1-DF47-7E39-928F00C50CE4}"/>
          </ac:spMkLst>
        </pc:spChg>
        <pc:spChg chg="del">
          <ac:chgData name="Williams, Grant Stuart" userId="f6ad34c1-fb10-452f-ae50-8e7debb26ea5" providerId="ADAL" clId="{24E30CBC-52D7-43AD-8C77-663D9539EFD9}" dt="2022-10-06T23:06:33.631" v="17124" actId="478"/>
          <ac:spMkLst>
            <pc:docMk/>
            <pc:sldMk cId="1720874013" sldId="307"/>
            <ac:spMk id="29" creationId="{59CEBE9B-9223-F50E-4C80-D00B87A4B533}"/>
          </ac:spMkLst>
        </pc:spChg>
        <pc:spChg chg="del">
          <ac:chgData name="Williams, Grant Stuart" userId="f6ad34c1-fb10-452f-ae50-8e7debb26ea5" providerId="ADAL" clId="{24E30CBC-52D7-43AD-8C77-663D9539EFD9}" dt="2022-10-06T23:06:33.631" v="17124" actId="478"/>
          <ac:spMkLst>
            <pc:docMk/>
            <pc:sldMk cId="1720874013" sldId="307"/>
            <ac:spMk id="30" creationId="{13D1383F-1879-0DF5-4A19-2E64A15719AB}"/>
          </ac:spMkLst>
        </pc:spChg>
        <pc:spChg chg="del">
          <ac:chgData name="Williams, Grant Stuart" userId="f6ad34c1-fb10-452f-ae50-8e7debb26ea5" providerId="ADAL" clId="{24E30CBC-52D7-43AD-8C77-663D9539EFD9}" dt="2022-10-06T23:06:33.631" v="17124" actId="478"/>
          <ac:spMkLst>
            <pc:docMk/>
            <pc:sldMk cId="1720874013" sldId="307"/>
            <ac:spMk id="31" creationId="{CF999E15-6077-476E-9CE3-E3A037D4C5BB}"/>
          </ac:spMkLst>
        </pc:spChg>
        <pc:spChg chg="del">
          <ac:chgData name="Williams, Grant Stuart" userId="f6ad34c1-fb10-452f-ae50-8e7debb26ea5" providerId="ADAL" clId="{24E30CBC-52D7-43AD-8C77-663D9539EFD9}" dt="2022-10-06T23:06:33.631" v="17124" actId="478"/>
          <ac:spMkLst>
            <pc:docMk/>
            <pc:sldMk cId="1720874013" sldId="307"/>
            <ac:spMk id="32" creationId="{159431CF-22AC-A4A4-3F8D-1CEFE24231BC}"/>
          </ac:spMkLst>
        </pc:spChg>
        <pc:spChg chg="del">
          <ac:chgData name="Williams, Grant Stuart" userId="f6ad34c1-fb10-452f-ae50-8e7debb26ea5" providerId="ADAL" clId="{24E30CBC-52D7-43AD-8C77-663D9539EFD9}" dt="2022-10-06T23:06:33.631" v="17124" actId="478"/>
          <ac:spMkLst>
            <pc:docMk/>
            <pc:sldMk cId="1720874013" sldId="307"/>
            <ac:spMk id="33" creationId="{7AFF6174-7218-1AB8-C9FB-3C8821DFBA24}"/>
          </ac:spMkLst>
        </pc:spChg>
        <pc:spChg chg="del">
          <ac:chgData name="Williams, Grant Stuart" userId="f6ad34c1-fb10-452f-ae50-8e7debb26ea5" providerId="ADAL" clId="{24E30CBC-52D7-43AD-8C77-663D9539EFD9}" dt="2022-10-06T23:06:33.631" v="17124" actId="478"/>
          <ac:spMkLst>
            <pc:docMk/>
            <pc:sldMk cId="1720874013" sldId="307"/>
            <ac:spMk id="34" creationId="{37C24AFE-2999-F8B6-41A2-9A58849ACBF9}"/>
          </ac:spMkLst>
        </pc:spChg>
        <pc:spChg chg="del">
          <ac:chgData name="Williams, Grant Stuart" userId="f6ad34c1-fb10-452f-ae50-8e7debb26ea5" providerId="ADAL" clId="{24E30CBC-52D7-43AD-8C77-663D9539EFD9}" dt="2022-10-06T23:06:33.631" v="17124" actId="478"/>
          <ac:spMkLst>
            <pc:docMk/>
            <pc:sldMk cId="1720874013" sldId="307"/>
            <ac:spMk id="35" creationId="{D9F9117D-E856-1354-FFC2-734D0B22F5CD}"/>
          </ac:spMkLst>
        </pc:spChg>
        <pc:spChg chg="del">
          <ac:chgData name="Williams, Grant Stuart" userId="f6ad34c1-fb10-452f-ae50-8e7debb26ea5" providerId="ADAL" clId="{24E30CBC-52D7-43AD-8C77-663D9539EFD9}" dt="2022-10-06T23:06:33.631" v="17124" actId="478"/>
          <ac:spMkLst>
            <pc:docMk/>
            <pc:sldMk cId="1720874013" sldId="307"/>
            <ac:spMk id="36" creationId="{58774029-41CA-640C-6E05-551324E01FF1}"/>
          </ac:spMkLst>
        </pc:spChg>
        <pc:spChg chg="del">
          <ac:chgData name="Williams, Grant Stuart" userId="f6ad34c1-fb10-452f-ae50-8e7debb26ea5" providerId="ADAL" clId="{24E30CBC-52D7-43AD-8C77-663D9539EFD9}" dt="2022-10-06T23:06:33.631" v="17124" actId="478"/>
          <ac:spMkLst>
            <pc:docMk/>
            <pc:sldMk cId="1720874013" sldId="307"/>
            <ac:spMk id="37" creationId="{139B1534-42F0-0B26-D58F-D97F0E8BE656}"/>
          </ac:spMkLst>
        </pc:spChg>
        <pc:spChg chg="del">
          <ac:chgData name="Williams, Grant Stuart" userId="f6ad34c1-fb10-452f-ae50-8e7debb26ea5" providerId="ADAL" clId="{24E30CBC-52D7-43AD-8C77-663D9539EFD9}" dt="2022-10-06T23:06:33.631" v="17124" actId="478"/>
          <ac:spMkLst>
            <pc:docMk/>
            <pc:sldMk cId="1720874013" sldId="307"/>
            <ac:spMk id="38" creationId="{97A10032-53D6-CFF2-2BAA-9485D005D42D}"/>
          </ac:spMkLst>
        </pc:spChg>
        <pc:spChg chg="del">
          <ac:chgData name="Williams, Grant Stuart" userId="f6ad34c1-fb10-452f-ae50-8e7debb26ea5" providerId="ADAL" clId="{24E30CBC-52D7-43AD-8C77-663D9539EFD9}" dt="2022-10-06T23:06:33.631" v="17124" actId="478"/>
          <ac:spMkLst>
            <pc:docMk/>
            <pc:sldMk cId="1720874013" sldId="307"/>
            <ac:spMk id="39" creationId="{A4668687-9A06-0BE3-D942-F5D3904C299E}"/>
          </ac:spMkLst>
        </pc:spChg>
        <pc:spChg chg="del">
          <ac:chgData name="Williams, Grant Stuart" userId="f6ad34c1-fb10-452f-ae50-8e7debb26ea5" providerId="ADAL" clId="{24E30CBC-52D7-43AD-8C77-663D9539EFD9}" dt="2022-10-06T23:06:33.631" v="17124" actId="478"/>
          <ac:spMkLst>
            <pc:docMk/>
            <pc:sldMk cId="1720874013" sldId="307"/>
            <ac:spMk id="40" creationId="{57AED1D0-0974-3070-F944-961FEFB5DB94}"/>
          </ac:spMkLst>
        </pc:spChg>
        <pc:spChg chg="del">
          <ac:chgData name="Williams, Grant Stuart" userId="f6ad34c1-fb10-452f-ae50-8e7debb26ea5" providerId="ADAL" clId="{24E30CBC-52D7-43AD-8C77-663D9539EFD9}" dt="2022-10-06T23:06:33.631" v="17124" actId="478"/>
          <ac:spMkLst>
            <pc:docMk/>
            <pc:sldMk cId="1720874013" sldId="307"/>
            <ac:spMk id="41" creationId="{7B015A49-EC8D-69A4-28BE-4CE536941735}"/>
          </ac:spMkLst>
        </pc:spChg>
        <pc:spChg chg="del">
          <ac:chgData name="Williams, Grant Stuart" userId="f6ad34c1-fb10-452f-ae50-8e7debb26ea5" providerId="ADAL" clId="{24E30CBC-52D7-43AD-8C77-663D9539EFD9}" dt="2022-10-06T23:06:33.631" v="17124" actId="478"/>
          <ac:spMkLst>
            <pc:docMk/>
            <pc:sldMk cId="1720874013" sldId="307"/>
            <ac:spMk id="42" creationId="{7BA481DD-7FCD-3DDE-A9CB-1BB4E0D344E1}"/>
          </ac:spMkLst>
        </pc:spChg>
        <pc:spChg chg="del">
          <ac:chgData name="Williams, Grant Stuart" userId="f6ad34c1-fb10-452f-ae50-8e7debb26ea5" providerId="ADAL" clId="{24E30CBC-52D7-43AD-8C77-663D9539EFD9}" dt="2022-10-06T23:06:33.631" v="17124" actId="478"/>
          <ac:spMkLst>
            <pc:docMk/>
            <pc:sldMk cId="1720874013" sldId="307"/>
            <ac:spMk id="43" creationId="{740FC1D2-81A5-284F-712B-1ABA41C18891}"/>
          </ac:spMkLst>
        </pc:spChg>
        <pc:spChg chg="del">
          <ac:chgData name="Williams, Grant Stuart" userId="f6ad34c1-fb10-452f-ae50-8e7debb26ea5" providerId="ADAL" clId="{24E30CBC-52D7-43AD-8C77-663D9539EFD9}" dt="2022-10-06T23:06:33.631" v="17124" actId="478"/>
          <ac:spMkLst>
            <pc:docMk/>
            <pc:sldMk cId="1720874013" sldId="307"/>
            <ac:spMk id="44" creationId="{FF39AF08-FB44-78B3-38AF-7B81FF17766E}"/>
          </ac:spMkLst>
        </pc:spChg>
        <pc:spChg chg="del">
          <ac:chgData name="Williams, Grant Stuart" userId="f6ad34c1-fb10-452f-ae50-8e7debb26ea5" providerId="ADAL" clId="{24E30CBC-52D7-43AD-8C77-663D9539EFD9}" dt="2022-10-06T23:06:33.631" v="17124" actId="478"/>
          <ac:spMkLst>
            <pc:docMk/>
            <pc:sldMk cId="1720874013" sldId="307"/>
            <ac:spMk id="45" creationId="{B2FD1C51-88B3-8C6D-3E36-ED3A52BF0763}"/>
          </ac:spMkLst>
        </pc:spChg>
        <pc:spChg chg="del">
          <ac:chgData name="Williams, Grant Stuart" userId="f6ad34c1-fb10-452f-ae50-8e7debb26ea5" providerId="ADAL" clId="{24E30CBC-52D7-43AD-8C77-663D9539EFD9}" dt="2022-10-06T23:06:33.631" v="17124" actId="478"/>
          <ac:spMkLst>
            <pc:docMk/>
            <pc:sldMk cId="1720874013" sldId="307"/>
            <ac:spMk id="46" creationId="{D65F1618-0AF8-3CD9-4E23-0A04449E9C24}"/>
          </ac:spMkLst>
        </pc:spChg>
        <pc:spChg chg="del">
          <ac:chgData name="Williams, Grant Stuart" userId="f6ad34c1-fb10-452f-ae50-8e7debb26ea5" providerId="ADAL" clId="{24E30CBC-52D7-43AD-8C77-663D9539EFD9}" dt="2022-10-06T23:06:33.631" v="17124" actId="478"/>
          <ac:spMkLst>
            <pc:docMk/>
            <pc:sldMk cId="1720874013" sldId="307"/>
            <ac:spMk id="47" creationId="{EE0599CA-C607-334C-F781-66AD7747D6E8}"/>
          </ac:spMkLst>
        </pc:spChg>
        <pc:spChg chg="add mod">
          <ac:chgData name="Williams, Grant Stuart" userId="f6ad34c1-fb10-452f-ae50-8e7debb26ea5" providerId="ADAL" clId="{24E30CBC-52D7-43AD-8C77-663D9539EFD9}" dt="2022-10-06T23:15:20.537" v="17128" actId="1076"/>
          <ac:spMkLst>
            <pc:docMk/>
            <pc:sldMk cId="1720874013" sldId="307"/>
            <ac:spMk id="51" creationId="{B1B12B33-AF9A-2F9C-F099-389A58BDAD7A}"/>
          </ac:spMkLst>
        </pc:spChg>
        <pc:spChg chg="add mod">
          <ac:chgData name="Williams, Grant Stuart" userId="f6ad34c1-fb10-452f-ae50-8e7debb26ea5" providerId="ADAL" clId="{24E30CBC-52D7-43AD-8C77-663D9539EFD9}" dt="2022-10-06T23:15:20.537" v="17128" actId="1076"/>
          <ac:spMkLst>
            <pc:docMk/>
            <pc:sldMk cId="1720874013" sldId="307"/>
            <ac:spMk id="52" creationId="{E42E00A4-CF73-604C-8606-8E3F230A1A0C}"/>
          </ac:spMkLst>
        </pc:spChg>
        <pc:spChg chg="add mod">
          <ac:chgData name="Williams, Grant Stuart" userId="f6ad34c1-fb10-452f-ae50-8e7debb26ea5" providerId="ADAL" clId="{24E30CBC-52D7-43AD-8C77-663D9539EFD9}" dt="2022-10-06T23:15:20.537" v="17128" actId="1076"/>
          <ac:spMkLst>
            <pc:docMk/>
            <pc:sldMk cId="1720874013" sldId="307"/>
            <ac:spMk id="53" creationId="{D0C707C2-8140-0089-7733-CEE13F519820}"/>
          </ac:spMkLst>
        </pc:spChg>
        <pc:spChg chg="add mod">
          <ac:chgData name="Williams, Grant Stuart" userId="f6ad34c1-fb10-452f-ae50-8e7debb26ea5" providerId="ADAL" clId="{24E30CBC-52D7-43AD-8C77-663D9539EFD9}" dt="2022-10-06T23:15:20.537" v="17128" actId="1076"/>
          <ac:spMkLst>
            <pc:docMk/>
            <pc:sldMk cId="1720874013" sldId="307"/>
            <ac:spMk id="54" creationId="{CA609AEF-EBBD-CD36-43A4-D4A6A4D40389}"/>
          </ac:spMkLst>
        </pc:spChg>
        <pc:spChg chg="add mod">
          <ac:chgData name="Williams, Grant Stuart" userId="f6ad34c1-fb10-452f-ae50-8e7debb26ea5" providerId="ADAL" clId="{24E30CBC-52D7-43AD-8C77-663D9539EFD9}" dt="2022-10-06T23:15:20.537" v="17128" actId="1076"/>
          <ac:spMkLst>
            <pc:docMk/>
            <pc:sldMk cId="1720874013" sldId="307"/>
            <ac:spMk id="55" creationId="{E1E72710-24B7-F5D6-AD8C-2B618CF98F80}"/>
          </ac:spMkLst>
        </pc:spChg>
        <pc:spChg chg="add mod">
          <ac:chgData name="Williams, Grant Stuart" userId="f6ad34c1-fb10-452f-ae50-8e7debb26ea5" providerId="ADAL" clId="{24E30CBC-52D7-43AD-8C77-663D9539EFD9}" dt="2022-10-06T23:15:20.537" v="17128" actId="1076"/>
          <ac:spMkLst>
            <pc:docMk/>
            <pc:sldMk cId="1720874013" sldId="307"/>
            <ac:spMk id="56" creationId="{067632A7-8156-095F-7ED2-76E9AB070D73}"/>
          </ac:spMkLst>
        </pc:spChg>
        <pc:spChg chg="add mod">
          <ac:chgData name="Williams, Grant Stuart" userId="f6ad34c1-fb10-452f-ae50-8e7debb26ea5" providerId="ADAL" clId="{24E30CBC-52D7-43AD-8C77-663D9539EFD9}" dt="2022-10-06T23:15:20.537" v="17128" actId="1076"/>
          <ac:spMkLst>
            <pc:docMk/>
            <pc:sldMk cId="1720874013" sldId="307"/>
            <ac:spMk id="57" creationId="{A5505673-D7FB-A6FE-CE83-A49EC9A73851}"/>
          </ac:spMkLst>
        </pc:spChg>
        <pc:spChg chg="add mod">
          <ac:chgData name="Williams, Grant Stuart" userId="f6ad34c1-fb10-452f-ae50-8e7debb26ea5" providerId="ADAL" clId="{24E30CBC-52D7-43AD-8C77-663D9539EFD9}" dt="2022-10-06T23:15:20.537" v="17128" actId="1076"/>
          <ac:spMkLst>
            <pc:docMk/>
            <pc:sldMk cId="1720874013" sldId="307"/>
            <ac:spMk id="58" creationId="{3EBFF12B-D3D9-5C06-39AA-B11A05AB67BF}"/>
          </ac:spMkLst>
        </pc:spChg>
        <pc:spChg chg="add mod">
          <ac:chgData name="Williams, Grant Stuart" userId="f6ad34c1-fb10-452f-ae50-8e7debb26ea5" providerId="ADAL" clId="{24E30CBC-52D7-43AD-8C77-663D9539EFD9}" dt="2022-10-06T23:15:20.537" v="17128" actId="1076"/>
          <ac:spMkLst>
            <pc:docMk/>
            <pc:sldMk cId="1720874013" sldId="307"/>
            <ac:spMk id="59" creationId="{B0AB27EE-0291-A1E7-62E8-40D1DD29C349}"/>
          </ac:spMkLst>
        </pc:spChg>
        <pc:spChg chg="add mod">
          <ac:chgData name="Williams, Grant Stuart" userId="f6ad34c1-fb10-452f-ae50-8e7debb26ea5" providerId="ADAL" clId="{24E30CBC-52D7-43AD-8C77-663D9539EFD9}" dt="2022-10-06T23:15:20.537" v="17128" actId="1076"/>
          <ac:spMkLst>
            <pc:docMk/>
            <pc:sldMk cId="1720874013" sldId="307"/>
            <ac:spMk id="60" creationId="{471F7195-613E-81A2-3D28-65F9595A0AE5}"/>
          </ac:spMkLst>
        </pc:spChg>
        <pc:spChg chg="add mod">
          <ac:chgData name="Williams, Grant Stuart" userId="f6ad34c1-fb10-452f-ae50-8e7debb26ea5" providerId="ADAL" clId="{24E30CBC-52D7-43AD-8C77-663D9539EFD9}" dt="2022-10-06T23:15:20.537" v="17128" actId="1076"/>
          <ac:spMkLst>
            <pc:docMk/>
            <pc:sldMk cId="1720874013" sldId="307"/>
            <ac:spMk id="61" creationId="{EDF74B9B-3EC5-B1AA-3C59-F39DBEA319D1}"/>
          </ac:spMkLst>
        </pc:spChg>
        <pc:spChg chg="add mod">
          <ac:chgData name="Williams, Grant Stuart" userId="f6ad34c1-fb10-452f-ae50-8e7debb26ea5" providerId="ADAL" clId="{24E30CBC-52D7-43AD-8C77-663D9539EFD9}" dt="2022-10-06T23:15:20.537" v="17128" actId="1076"/>
          <ac:spMkLst>
            <pc:docMk/>
            <pc:sldMk cId="1720874013" sldId="307"/>
            <ac:spMk id="62" creationId="{C0932BF3-50E6-C0A1-AE4C-E06C58F12B80}"/>
          </ac:spMkLst>
        </pc:spChg>
        <pc:spChg chg="add mod">
          <ac:chgData name="Williams, Grant Stuart" userId="f6ad34c1-fb10-452f-ae50-8e7debb26ea5" providerId="ADAL" clId="{24E30CBC-52D7-43AD-8C77-663D9539EFD9}" dt="2022-10-06T23:15:20.537" v="17128" actId="1076"/>
          <ac:spMkLst>
            <pc:docMk/>
            <pc:sldMk cId="1720874013" sldId="307"/>
            <ac:spMk id="63" creationId="{4216A262-7A23-D317-97F4-4892574BD8B4}"/>
          </ac:spMkLst>
        </pc:spChg>
        <pc:spChg chg="add mod">
          <ac:chgData name="Williams, Grant Stuart" userId="f6ad34c1-fb10-452f-ae50-8e7debb26ea5" providerId="ADAL" clId="{24E30CBC-52D7-43AD-8C77-663D9539EFD9}" dt="2022-10-06T23:15:20.537" v="17128" actId="1076"/>
          <ac:spMkLst>
            <pc:docMk/>
            <pc:sldMk cId="1720874013" sldId="307"/>
            <ac:spMk id="64" creationId="{4E720870-AC48-F30D-E7E8-EF821BC1B1F0}"/>
          </ac:spMkLst>
        </pc:spChg>
        <pc:spChg chg="add mod">
          <ac:chgData name="Williams, Grant Stuart" userId="f6ad34c1-fb10-452f-ae50-8e7debb26ea5" providerId="ADAL" clId="{24E30CBC-52D7-43AD-8C77-663D9539EFD9}" dt="2022-10-06T23:15:20.537" v="17128" actId="1076"/>
          <ac:spMkLst>
            <pc:docMk/>
            <pc:sldMk cId="1720874013" sldId="307"/>
            <ac:spMk id="65" creationId="{D8DC0BF8-6CDE-DB21-BF06-1E4F4AF61C51}"/>
          </ac:spMkLst>
        </pc:spChg>
        <pc:spChg chg="add mod">
          <ac:chgData name="Williams, Grant Stuart" userId="f6ad34c1-fb10-452f-ae50-8e7debb26ea5" providerId="ADAL" clId="{24E30CBC-52D7-43AD-8C77-663D9539EFD9}" dt="2022-10-06T23:15:20.537" v="17128" actId="1076"/>
          <ac:spMkLst>
            <pc:docMk/>
            <pc:sldMk cId="1720874013" sldId="307"/>
            <ac:spMk id="66" creationId="{ED2885F4-C87E-5A23-C788-4184A64C550E}"/>
          </ac:spMkLst>
        </pc:spChg>
        <pc:spChg chg="add mod">
          <ac:chgData name="Williams, Grant Stuart" userId="f6ad34c1-fb10-452f-ae50-8e7debb26ea5" providerId="ADAL" clId="{24E30CBC-52D7-43AD-8C77-663D9539EFD9}" dt="2022-10-06T23:15:20.537" v="17128" actId="1076"/>
          <ac:spMkLst>
            <pc:docMk/>
            <pc:sldMk cId="1720874013" sldId="307"/>
            <ac:spMk id="67" creationId="{DAB260A8-6D8C-AC96-F703-BF54612BFE2B}"/>
          </ac:spMkLst>
        </pc:spChg>
        <pc:spChg chg="add mod">
          <ac:chgData name="Williams, Grant Stuart" userId="f6ad34c1-fb10-452f-ae50-8e7debb26ea5" providerId="ADAL" clId="{24E30CBC-52D7-43AD-8C77-663D9539EFD9}" dt="2022-10-06T23:15:20.537" v="17128" actId="1076"/>
          <ac:spMkLst>
            <pc:docMk/>
            <pc:sldMk cId="1720874013" sldId="307"/>
            <ac:spMk id="68" creationId="{66F2C642-30B1-3B2B-BCBA-05E12E4DDE27}"/>
          </ac:spMkLst>
        </pc:spChg>
        <pc:spChg chg="add mod">
          <ac:chgData name="Williams, Grant Stuart" userId="f6ad34c1-fb10-452f-ae50-8e7debb26ea5" providerId="ADAL" clId="{24E30CBC-52D7-43AD-8C77-663D9539EFD9}" dt="2022-10-06T23:15:20.537" v="17128" actId="1076"/>
          <ac:spMkLst>
            <pc:docMk/>
            <pc:sldMk cId="1720874013" sldId="307"/>
            <ac:spMk id="69" creationId="{AA31319D-4525-E67D-4739-B69627263DBB}"/>
          </ac:spMkLst>
        </pc:spChg>
        <pc:spChg chg="add mod">
          <ac:chgData name="Williams, Grant Stuart" userId="f6ad34c1-fb10-452f-ae50-8e7debb26ea5" providerId="ADAL" clId="{24E30CBC-52D7-43AD-8C77-663D9539EFD9}" dt="2022-10-06T23:15:20.537" v="17128" actId="1076"/>
          <ac:spMkLst>
            <pc:docMk/>
            <pc:sldMk cId="1720874013" sldId="307"/>
            <ac:spMk id="70" creationId="{BBB262C0-A070-4D5C-B238-8D3B59E4AD22}"/>
          </ac:spMkLst>
        </pc:spChg>
        <pc:spChg chg="add del mod">
          <ac:chgData name="Williams, Grant Stuart" userId="f6ad34c1-fb10-452f-ae50-8e7debb26ea5" providerId="ADAL" clId="{24E30CBC-52D7-43AD-8C77-663D9539EFD9}" dt="2022-10-06T23:16:43.544" v="17132"/>
          <ac:spMkLst>
            <pc:docMk/>
            <pc:sldMk cId="1720874013" sldId="307"/>
            <ac:spMk id="73" creationId="{90E895A5-E4C1-561A-E3D6-663C6E0AADA3}"/>
          </ac:spMkLst>
        </pc:spChg>
        <pc:spChg chg="add del mod">
          <ac:chgData name="Williams, Grant Stuart" userId="f6ad34c1-fb10-452f-ae50-8e7debb26ea5" providerId="ADAL" clId="{24E30CBC-52D7-43AD-8C77-663D9539EFD9}" dt="2022-10-06T23:16:43.544" v="17132"/>
          <ac:spMkLst>
            <pc:docMk/>
            <pc:sldMk cId="1720874013" sldId="307"/>
            <ac:spMk id="74" creationId="{4D17CFBF-419B-6C72-3CF8-3A22333ED8F1}"/>
          </ac:spMkLst>
        </pc:spChg>
        <pc:spChg chg="add del mod">
          <ac:chgData name="Williams, Grant Stuart" userId="f6ad34c1-fb10-452f-ae50-8e7debb26ea5" providerId="ADAL" clId="{24E30CBC-52D7-43AD-8C77-663D9539EFD9}" dt="2022-10-06T23:16:43.544" v="17132"/>
          <ac:spMkLst>
            <pc:docMk/>
            <pc:sldMk cId="1720874013" sldId="307"/>
            <ac:spMk id="75" creationId="{4C355AAD-45CB-5668-F4A7-C00C868905EE}"/>
          </ac:spMkLst>
        </pc:spChg>
        <pc:spChg chg="add del mod">
          <ac:chgData name="Williams, Grant Stuart" userId="f6ad34c1-fb10-452f-ae50-8e7debb26ea5" providerId="ADAL" clId="{24E30CBC-52D7-43AD-8C77-663D9539EFD9}" dt="2022-10-06T23:16:43.544" v="17132"/>
          <ac:spMkLst>
            <pc:docMk/>
            <pc:sldMk cId="1720874013" sldId="307"/>
            <ac:spMk id="76" creationId="{1037192E-DA7A-5742-4B5B-064AE87B658B}"/>
          </ac:spMkLst>
        </pc:spChg>
        <pc:spChg chg="add del mod">
          <ac:chgData name="Williams, Grant Stuart" userId="f6ad34c1-fb10-452f-ae50-8e7debb26ea5" providerId="ADAL" clId="{24E30CBC-52D7-43AD-8C77-663D9539EFD9}" dt="2022-10-06T23:16:43.544" v="17132"/>
          <ac:spMkLst>
            <pc:docMk/>
            <pc:sldMk cId="1720874013" sldId="307"/>
            <ac:spMk id="77" creationId="{C62E77B6-7EEE-8B38-6B3B-B4D159C8AFE5}"/>
          </ac:spMkLst>
        </pc:spChg>
        <pc:spChg chg="add del mod">
          <ac:chgData name="Williams, Grant Stuart" userId="f6ad34c1-fb10-452f-ae50-8e7debb26ea5" providerId="ADAL" clId="{24E30CBC-52D7-43AD-8C77-663D9539EFD9}" dt="2022-10-06T23:16:43.544" v="17132"/>
          <ac:spMkLst>
            <pc:docMk/>
            <pc:sldMk cId="1720874013" sldId="307"/>
            <ac:spMk id="78" creationId="{0BD9E72B-AFFA-2747-6CEF-950B37E99160}"/>
          </ac:spMkLst>
        </pc:spChg>
        <pc:spChg chg="add del mod">
          <ac:chgData name="Williams, Grant Stuart" userId="f6ad34c1-fb10-452f-ae50-8e7debb26ea5" providerId="ADAL" clId="{24E30CBC-52D7-43AD-8C77-663D9539EFD9}" dt="2022-10-06T23:16:43.544" v="17132"/>
          <ac:spMkLst>
            <pc:docMk/>
            <pc:sldMk cId="1720874013" sldId="307"/>
            <ac:spMk id="79" creationId="{BDDB895F-64C7-0E95-073C-AC19021354B1}"/>
          </ac:spMkLst>
        </pc:spChg>
        <pc:spChg chg="add del mod">
          <ac:chgData name="Williams, Grant Stuart" userId="f6ad34c1-fb10-452f-ae50-8e7debb26ea5" providerId="ADAL" clId="{24E30CBC-52D7-43AD-8C77-663D9539EFD9}" dt="2022-10-06T23:16:43.544" v="17132"/>
          <ac:spMkLst>
            <pc:docMk/>
            <pc:sldMk cId="1720874013" sldId="307"/>
            <ac:spMk id="80" creationId="{A1B22424-8CD8-584D-8169-105ABF3A78FC}"/>
          </ac:spMkLst>
        </pc:spChg>
        <pc:spChg chg="add del mod">
          <ac:chgData name="Williams, Grant Stuart" userId="f6ad34c1-fb10-452f-ae50-8e7debb26ea5" providerId="ADAL" clId="{24E30CBC-52D7-43AD-8C77-663D9539EFD9}" dt="2022-10-06T23:16:43.544" v="17132"/>
          <ac:spMkLst>
            <pc:docMk/>
            <pc:sldMk cId="1720874013" sldId="307"/>
            <ac:spMk id="81" creationId="{8678C747-86AF-2C61-4E2C-CDB194786C05}"/>
          </ac:spMkLst>
        </pc:spChg>
        <pc:spChg chg="add del mod">
          <ac:chgData name="Williams, Grant Stuart" userId="f6ad34c1-fb10-452f-ae50-8e7debb26ea5" providerId="ADAL" clId="{24E30CBC-52D7-43AD-8C77-663D9539EFD9}" dt="2022-10-06T23:16:43.544" v="17132"/>
          <ac:spMkLst>
            <pc:docMk/>
            <pc:sldMk cId="1720874013" sldId="307"/>
            <ac:spMk id="82" creationId="{F71540AB-5241-CF73-9B5C-41218694FFCE}"/>
          </ac:spMkLst>
        </pc:spChg>
        <pc:spChg chg="add del mod">
          <ac:chgData name="Williams, Grant Stuart" userId="f6ad34c1-fb10-452f-ae50-8e7debb26ea5" providerId="ADAL" clId="{24E30CBC-52D7-43AD-8C77-663D9539EFD9}" dt="2022-10-06T23:16:43.544" v="17132"/>
          <ac:spMkLst>
            <pc:docMk/>
            <pc:sldMk cId="1720874013" sldId="307"/>
            <ac:spMk id="83" creationId="{293C5092-E4DA-87A6-6EA4-C910B6984C9E}"/>
          </ac:spMkLst>
        </pc:spChg>
        <pc:spChg chg="add del mod">
          <ac:chgData name="Williams, Grant Stuart" userId="f6ad34c1-fb10-452f-ae50-8e7debb26ea5" providerId="ADAL" clId="{24E30CBC-52D7-43AD-8C77-663D9539EFD9}" dt="2022-10-06T23:16:43.544" v="17132"/>
          <ac:spMkLst>
            <pc:docMk/>
            <pc:sldMk cId="1720874013" sldId="307"/>
            <ac:spMk id="84" creationId="{A1BBAF0E-B729-33CE-4386-C6D2BEE51F80}"/>
          </ac:spMkLst>
        </pc:spChg>
        <pc:spChg chg="add del mod">
          <ac:chgData name="Williams, Grant Stuart" userId="f6ad34c1-fb10-452f-ae50-8e7debb26ea5" providerId="ADAL" clId="{24E30CBC-52D7-43AD-8C77-663D9539EFD9}" dt="2022-10-06T23:16:43.544" v="17132"/>
          <ac:spMkLst>
            <pc:docMk/>
            <pc:sldMk cId="1720874013" sldId="307"/>
            <ac:spMk id="85" creationId="{2B2AACB9-54AE-2FF2-E61E-446C52A8072D}"/>
          </ac:spMkLst>
        </pc:spChg>
        <pc:spChg chg="add del mod">
          <ac:chgData name="Williams, Grant Stuart" userId="f6ad34c1-fb10-452f-ae50-8e7debb26ea5" providerId="ADAL" clId="{24E30CBC-52D7-43AD-8C77-663D9539EFD9}" dt="2022-10-06T23:16:43.544" v="17132"/>
          <ac:spMkLst>
            <pc:docMk/>
            <pc:sldMk cId="1720874013" sldId="307"/>
            <ac:spMk id="86" creationId="{ED22055D-53B2-38DD-70BF-18AA2119C808}"/>
          </ac:spMkLst>
        </pc:spChg>
        <pc:spChg chg="add del mod">
          <ac:chgData name="Williams, Grant Stuart" userId="f6ad34c1-fb10-452f-ae50-8e7debb26ea5" providerId="ADAL" clId="{24E30CBC-52D7-43AD-8C77-663D9539EFD9}" dt="2022-10-06T23:16:43.544" v="17132"/>
          <ac:spMkLst>
            <pc:docMk/>
            <pc:sldMk cId="1720874013" sldId="307"/>
            <ac:spMk id="87" creationId="{B4669A88-6670-F66A-3F84-C20F660BE71D}"/>
          </ac:spMkLst>
        </pc:spChg>
        <pc:spChg chg="add del mod">
          <ac:chgData name="Williams, Grant Stuart" userId="f6ad34c1-fb10-452f-ae50-8e7debb26ea5" providerId="ADAL" clId="{24E30CBC-52D7-43AD-8C77-663D9539EFD9}" dt="2022-10-06T23:16:43.544" v="17132"/>
          <ac:spMkLst>
            <pc:docMk/>
            <pc:sldMk cId="1720874013" sldId="307"/>
            <ac:spMk id="88" creationId="{FAE46281-1654-5CE0-663D-2BDC85784D54}"/>
          </ac:spMkLst>
        </pc:spChg>
        <pc:spChg chg="add del mod">
          <ac:chgData name="Williams, Grant Stuart" userId="f6ad34c1-fb10-452f-ae50-8e7debb26ea5" providerId="ADAL" clId="{24E30CBC-52D7-43AD-8C77-663D9539EFD9}" dt="2022-10-06T23:16:43.544" v="17132"/>
          <ac:spMkLst>
            <pc:docMk/>
            <pc:sldMk cId="1720874013" sldId="307"/>
            <ac:spMk id="89" creationId="{D68C80AB-2877-8F52-C561-8BB5E42A9FC5}"/>
          </ac:spMkLst>
        </pc:spChg>
        <pc:spChg chg="add del mod">
          <ac:chgData name="Williams, Grant Stuart" userId="f6ad34c1-fb10-452f-ae50-8e7debb26ea5" providerId="ADAL" clId="{24E30CBC-52D7-43AD-8C77-663D9539EFD9}" dt="2022-10-06T23:16:43.544" v="17132"/>
          <ac:spMkLst>
            <pc:docMk/>
            <pc:sldMk cId="1720874013" sldId="307"/>
            <ac:spMk id="90" creationId="{9F6DF4FE-D2AA-1641-F51A-4B782F07F506}"/>
          </ac:spMkLst>
        </pc:spChg>
        <pc:spChg chg="add del mod">
          <ac:chgData name="Williams, Grant Stuart" userId="f6ad34c1-fb10-452f-ae50-8e7debb26ea5" providerId="ADAL" clId="{24E30CBC-52D7-43AD-8C77-663D9539EFD9}" dt="2022-10-06T23:16:43.544" v="17132"/>
          <ac:spMkLst>
            <pc:docMk/>
            <pc:sldMk cId="1720874013" sldId="307"/>
            <ac:spMk id="91" creationId="{DCA780A3-8B30-1971-5BFF-8B0A9A0985A6}"/>
          </ac:spMkLst>
        </pc:spChg>
        <pc:spChg chg="add del mod">
          <ac:chgData name="Williams, Grant Stuart" userId="f6ad34c1-fb10-452f-ae50-8e7debb26ea5" providerId="ADAL" clId="{24E30CBC-52D7-43AD-8C77-663D9539EFD9}" dt="2022-10-06T23:16:43.544" v="17132"/>
          <ac:spMkLst>
            <pc:docMk/>
            <pc:sldMk cId="1720874013" sldId="307"/>
            <ac:spMk id="92" creationId="{E9E4F39F-2DCD-B2A3-0A3E-390670C76822}"/>
          </ac:spMkLst>
        </pc:spChg>
        <pc:spChg chg="add mod">
          <ac:chgData name="Williams, Grant Stuart" userId="f6ad34c1-fb10-452f-ae50-8e7debb26ea5" providerId="ADAL" clId="{24E30CBC-52D7-43AD-8C77-663D9539EFD9}" dt="2022-10-06T23:16:53.713" v="17135" actId="1076"/>
          <ac:spMkLst>
            <pc:docMk/>
            <pc:sldMk cId="1720874013" sldId="307"/>
            <ac:spMk id="95" creationId="{74995D50-60BF-76D0-9205-8121EBB19C19}"/>
          </ac:spMkLst>
        </pc:spChg>
        <pc:spChg chg="add mod">
          <ac:chgData name="Williams, Grant Stuart" userId="f6ad34c1-fb10-452f-ae50-8e7debb26ea5" providerId="ADAL" clId="{24E30CBC-52D7-43AD-8C77-663D9539EFD9}" dt="2022-10-06T23:16:53.713" v="17135" actId="1076"/>
          <ac:spMkLst>
            <pc:docMk/>
            <pc:sldMk cId="1720874013" sldId="307"/>
            <ac:spMk id="96" creationId="{226C087A-3FAB-09CB-F2FE-3A9721088365}"/>
          </ac:spMkLst>
        </pc:spChg>
        <pc:spChg chg="add mod">
          <ac:chgData name="Williams, Grant Stuart" userId="f6ad34c1-fb10-452f-ae50-8e7debb26ea5" providerId="ADAL" clId="{24E30CBC-52D7-43AD-8C77-663D9539EFD9}" dt="2022-10-06T23:16:53.713" v="17135" actId="1076"/>
          <ac:spMkLst>
            <pc:docMk/>
            <pc:sldMk cId="1720874013" sldId="307"/>
            <ac:spMk id="97" creationId="{62348CFE-1F1B-A3B5-8A06-D66CCD6569CB}"/>
          </ac:spMkLst>
        </pc:spChg>
        <pc:spChg chg="add mod">
          <ac:chgData name="Williams, Grant Stuart" userId="f6ad34c1-fb10-452f-ae50-8e7debb26ea5" providerId="ADAL" clId="{24E30CBC-52D7-43AD-8C77-663D9539EFD9}" dt="2022-10-06T23:16:53.713" v="17135" actId="1076"/>
          <ac:spMkLst>
            <pc:docMk/>
            <pc:sldMk cId="1720874013" sldId="307"/>
            <ac:spMk id="98" creationId="{FC2ADBA2-342B-B5A9-9E80-11B6509F21FF}"/>
          </ac:spMkLst>
        </pc:spChg>
        <pc:spChg chg="add mod">
          <ac:chgData name="Williams, Grant Stuart" userId="f6ad34c1-fb10-452f-ae50-8e7debb26ea5" providerId="ADAL" clId="{24E30CBC-52D7-43AD-8C77-663D9539EFD9}" dt="2022-10-06T23:16:53.713" v="17135" actId="1076"/>
          <ac:spMkLst>
            <pc:docMk/>
            <pc:sldMk cId="1720874013" sldId="307"/>
            <ac:spMk id="99" creationId="{BE64521D-2EF4-076D-AA31-A5B0C9299866}"/>
          </ac:spMkLst>
        </pc:spChg>
        <pc:spChg chg="add mod">
          <ac:chgData name="Williams, Grant Stuart" userId="f6ad34c1-fb10-452f-ae50-8e7debb26ea5" providerId="ADAL" clId="{24E30CBC-52D7-43AD-8C77-663D9539EFD9}" dt="2022-10-06T23:16:53.713" v="17135" actId="1076"/>
          <ac:spMkLst>
            <pc:docMk/>
            <pc:sldMk cId="1720874013" sldId="307"/>
            <ac:spMk id="100" creationId="{330F32D0-D440-EEFB-3976-DABCC3883AAB}"/>
          </ac:spMkLst>
        </pc:spChg>
        <pc:spChg chg="add mod">
          <ac:chgData name="Williams, Grant Stuart" userId="f6ad34c1-fb10-452f-ae50-8e7debb26ea5" providerId="ADAL" clId="{24E30CBC-52D7-43AD-8C77-663D9539EFD9}" dt="2022-10-06T23:16:53.713" v="17135" actId="1076"/>
          <ac:spMkLst>
            <pc:docMk/>
            <pc:sldMk cId="1720874013" sldId="307"/>
            <ac:spMk id="101" creationId="{716AB7BE-9742-2340-0120-C3F0403E88C2}"/>
          </ac:spMkLst>
        </pc:spChg>
        <pc:spChg chg="add mod">
          <ac:chgData name="Williams, Grant Stuart" userId="f6ad34c1-fb10-452f-ae50-8e7debb26ea5" providerId="ADAL" clId="{24E30CBC-52D7-43AD-8C77-663D9539EFD9}" dt="2022-10-06T23:16:53.713" v="17135" actId="1076"/>
          <ac:spMkLst>
            <pc:docMk/>
            <pc:sldMk cId="1720874013" sldId="307"/>
            <ac:spMk id="102" creationId="{72368FF1-8359-5017-0121-35D413089292}"/>
          </ac:spMkLst>
        </pc:spChg>
        <pc:spChg chg="add mod">
          <ac:chgData name="Williams, Grant Stuart" userId="f6ad34c1-fb10-452f-ae50-8e7debb26ea5" providerId="ADAL" clId="{24E30CBC-52D7-43AD-8C77-663D9539EFD9}" dt="2022-10-06T23:16:53.713" v="17135" actId="1076"/>
          <ac:spMkLst>
            <pc:docMk/>
            <pc:sldMk cId="1720874013" sldId="307"/>
            <ac:spMk id="103" creationId="{226F2948-AD96-809A-D226-666A29090EA8}"/>
          </ac:spMkLst>
        </pc:spChg>
        <pc:spChg chg="add mod">
          <ac:chgData name="Williams, Grant Stuart" userId="f6ad34c1-fb10-452f-ae50-8e7debb26ea5" providerId="ADAL" clId="{24E30CBC-52D7-43AD-8C77-663D9539EFD9}" dt="2022-10-06T23:16:53.713" v="17135" actId="1076"/>
          <ac:spMkLst>
            <pc:docMk/>
            <pc:sldMk cId="1720874013" sldId="307"/>
            <ac:spMk id="104" creationId="{2ADDD6AA-1203-D391-6F9A-EC6A45525B8E}"/>
          </ac:spMkLst>
        </pc:spChg>
        <pc:spChg chg="add mod">
          <ac:chgData name="Williams, Grant Stuart" userId="f6ad34c1-fb10-452f-ae50-8e7debb26ea5" providerId="ADAL" clId="{24E30CBC-52D7-43AD-8C77-663D9539EFD9}" dt="2022-10-06T23:16:53.713" v="17135" actId="1076"/>
          <ac:spMkLst>
            <pc:docMk/>
            <pc:sldMk cId="1720874013" sldId="307"/>
            <ac:spMk id="105" creationId="{366C4B3A-73C5-AE59-9504-60000522C6B0}"/>
          </ac:spMkLst>
        </pc:spChg>
        <pc:spChg chg="add mod">
          <ac:chgData name="Williams, Grant Stuart" userId="f6ad34c1-fb10-452f-ae50-8e7debb26ea5" providerId="ADAL" clId="{24E30CBC-52D7-43AD-8C77-663D9539EFD9}" dt="2022-10-06T23:16:53.713" v="17135" actId="1076"/>
          <ac:spMkLst>
            <pc:docMk/>
            <pc:sldMk cId="1720874013" sldId="307"/>
            <ac:spMk id="106" creationId="{C4A29474-27B6-2CD8-EF87-6C8BF9D0758A}"/>
          </ac:spMkLst>
        </pc:spChg>
        <pc:spChg chg="add mod">
          <ac:chgData name="Williams, Grant Stuart" userId="f6ad34c1-fb10-452f-ae50-8e7debb26ea5" providerId="ADAL" clId="{24E30CBC-52D7-43AD-8C77-663D9539EFD9}" dt="2022-10-06T23:16:53.713" v="17135" actId="1076"/>
          <ac:spMkLst>
            <pc:docMk/>
            <pc:sldMk cId="1720874013" sldId="307"/>
            <ac:spMk id="107" creationId="{42BAAF22-552E-D8E9-7F92-DCD5AE7506EB}"/>
          </ac:spMkLst>
        </pc:spChg>
        <pc:spChg chg="add mod">
          <ac:chgData name="Williams, Grant Stuart" userId="f6ad34c1-fb10-452f-ae50-8e7debb26ea5" providerId="ADAL" clId="{24E30CBC-52D7-43AD-8C77-663D9539EFD9}" dt="2022-10-06T23:16:53.713" v="17135" actId="1076"/>
          <ac:spMkLst>
            <pc:docMk/>
            <pc:sldMk cId="1720874013" sldId="307"/>
            <ac:spMk id="108" creationId="{249C7C83-33CC-9F1A-EF65-0A3F91611390}"/>
          </ac:spMkLst>
        </pc:spChg>
        <pc:spChg chg="add mod">
          <ac:chgData name="Williams, Grant Stuart" userId="f6ad34c1-fb10-452f-ae50-8e7debb26ea5" providerId="ADAL" clId="{24E30CBC-52D7-43AD-8C77-663D9539EFD9}" dt="2022-10-06T23:16:53.713" v="17135" actId="1076"/>
          <ac:spMkLst>
            <pc:docMk/>
            <pc:sldMk cId="1720874013" sldId="307"/>
            <ac:spMk id="109" creationId="{88EE7C9D-6434-53BB-BFF6-323C4572B80F}"/>
          </ac:spMkLst>
        </pc:spChg>
        <pc:spChg chg="add mod">
          <ac:chgData name="Williams, Grant Stuart" userId="f6ad34c1-fb10-452f-ae50-8e7debb26ea5" providerId="ADAL" clId="{24E30CBC-52D7-43AD-8C77-663D9539EFD9}" dt="2022-10-06T23:16:53.713" v="17135" actId="1076"/>
          <ac:spMkLst>
            <pc:docMk/>
            <pc:sldMk cId="1720874013" sldId="307"/>
            <ac:spMk id="110" creationId="{6DFF6F9D-AD24-C2BC-363B-19DB48672AD0}"/>
          </ac:spMkLst>
        </pc:spChg>
        <pc:spChg chg="add mod">
          <ac:chgData name="Williams, Grant Stuart" userId="f6ad34c1-fb10-452f-ae50-8e7debb26ea5" providerId="ADAL" clId="{24E30CBC-52D7-43AD-8C77-663D9539EFD9}" dt="2022-10-06T23:16:53.713" v="17135" actId="1076"/>
          <ac:spMkLst>
            <pc:docMk/>
            <pc:sldMk cId="1720874013" sldId="307"/>
            <ac:spMk id="111" creationId="{B64D424B-472E-FDBF-6792-FEC5321AD561}"/>
          </ac:spMkLst>
        </pc:spChg>
        <pc:spChg chg="add mod">
          <ac:chgData name="Williams, Grant Stuart" userId="f6ad34c1-fb10-452f-ae50-8e7debb26ea5" providerId="ADAL" clId="{24E30CBC-52D7-43AD-8C77-663D9539EFD9}" dt="2022-10-06T23:16:53.713" v="17135" actId="1076"/>
          <ac:spMkLst>
            <pc:docMk/>
            <pc:sldMk cId="1720874013" sldId="307"/>
            <ac:spMk id="112" creationId="{944E0C2D-93A6-E2B4-A444-06410BC33527}"/>
          </ac:spMkLst>
        </pc:spChg>
        <pc:spChg chg="add mod">
          <ac:chgData name="Williams, Grant Stuart" userId="f6ad34c1-fb10-452f-ae50-8e7debb26ea5" providerId="ADAL" clId="{24E30CBC-52D7-43AD-8C77-663D9539EFD9}" dt="2022-10-06T23:16:53.713" v="17135" actId="1076"/>
          <ac:spMkLst>
            <pc:docMk/>
            <pc:sldMk cId="1720874013" sldId="307"/>
            <ac:spMk id="113" creationId="{27E686FC-FCED-6E2B-AAC3-384B0AC4D82E}"/>
          </ac:spMkLst>
        </pc:spChg>
        <pc:spChg chg="add mod">
          <ac:chgData name="Williams, Grant Stuart" userId="f6ad34c1-fb10-452f-ae50-8e7debb26ea5" providerId="ADAL" clId="{24E30CBC-52D7-43AD-8C77-663D9539EFD9}" dt="2022-10-06T23:16:53.713" v="17135" actId="1076"/>
          <ac:spMkLst>
            <pc:docMk/>
            <pc:sldMk cId="1720874013" sldId="307"/>
            <ac:spMk id="114" creationId="{81079563-D31C-9002-B23E-2210E8CA1B7A}"/>
          </ac:spMkLst>
        </pc:spChg>
        <pc:cxnChg chg="del mod">
          <ac:chgData name="Williams, Grant Stuart" userId="f6ad34c1-fb10-452f-ae50-8e7debb26ea5" providerId="ADAL" clId="{24E30CBC-52D7-43AD-8C77-663D9539EFD9}" dt="2022-10-06T23:16:47.206" v="17133" actId="478"/>
          <ac:cxnSpMkLst>
            <pc:docMk/>
            <pc:sldMk cId="1720874013" sldId="307"/>
            <ac:cxnSpMk id="4" creationId="{D954CA53-AD37-8DBC-CB31-5A76B8246B35}"/>
          </ac:cxnSpMkLst>
        </pc:cxnChg>
        <pc:cxnChg chg="del mod">
          <ac:chgData name="Williams, Grant Stuart" userId="f6ad34c1-fb10-452f-ae50-8e7debb26ea5" providerId="ADAL" clId="{24E30CBC-52D7-43AD-8C77-663D9539EFD9}" dt="2022-10-06T23:16:47.206" v="17133" actId="478"/>
          <ac:cxnSpMkLst>
            <pc:docMk/>
            <pc:sldMk cId="1720874013" sldId="307"/>
            <ac:cxnSpMk id="5" creationId="{85F74C1F-E742-A495-1078-D6848CBDBCF5}"/>
          </ac:cxnSpMkLst>
        </pc:cxnChg>
        <pc:cxnChg chg="del">
          <ac:chgData name="Williams, Grant Stuart" userId="f6ad34c1-fb10-452f-ae50-8e7debb26ea5" providerId="ADAL" clId="{24E30CBC-52D7-43AD-8C77-663D9539EFD9}" dt="2022-10-06T23:06:33.631" v="17124" actId="478"/>
          <ac:cxnSpMkLst>
            <pc:docMk/>
            <pc:sldMk cId="1720874013" sldId="307"/>
            <ac:cxnSpMk id="26" creationId="{A78AC8C2-65D0-6E54-33AC-83061D9EDFD0}"/>
          </ac:cxnSpMkLst>
        </pc:cxnChg>
        <pc:cxnChg chg="del">
          <ac:chgData name="Williams, Grant Stuart" userId="f6ad34c1-fb10-452f-ae50-8e7debb26ea5" providerId="ADAL" clId="{24E30CBC-52D7-43AD-8C77-663D9539EFD9}" dt="2022-10-06T23:06:33.631" v="17124" actId="478"/>
          <ac:cxnSpMkLst>
            <pc:docMk/>
            <pc:sldMk cId="1720874013" sldId="307"/>
            <ac:cxnSpMk id="27" creationId="{57B724D0-1AB0-95D2-5F17-48C7DD3189EA}"/>
          </ac:cxnSpMkLst>
        </pc:cxnChg>
        <pc:cxnChg chg="add mod">
          <ac:chgData name="Williams, Grant Stuart" userId="f6ad34c1-fb10-452f-ae50-8e7debb26ea5" providerId="ADAL" clId="{24E30CBC-52D7-43AD-8C77-663D9539EFD9}" dt="2022-10-06T23:15:20.537" v="17128" actId="1076"/>
          <ac:cxnSpMkLst>
            <pc:docMk/>
            <pc:sldMk cId="1720874013" sldId="307"/>
            <ac:cxnSpMk id="49" creationId="{6D42F8D0-45B2-B78B-0BB6-15054328356D}"/>
          </ac:cxnSpMkLst>
        </pc:cxnChg>
        <pc:cxnChg chg="add mod">
          <ac:chgData name="Williams, Grant Stuart" userId="f6ad34c1-fb10-452f-ae50-8e7debb26ea5" providerId="ADAL" clId="{24E30CBC-52D7-43AD-8C77-663D9539EFD9}" dt="2022-10-06T23:15:20.537" v="17128" actId="1076"/>
          <ac:cxnSpMkLst>
            <pc:docMk/>
            <pc:sldMk cId="1720874013" sldId="307"/>
            <ac:cxnSpMk id="50" creationId="{0431B4C7-4D4F-D7FA-142F-58D93D9A99A8}"/>
          </ac:cxnSpMkLst>
        </pc:cxnChg>
        <pc:cxnChg chg="add del mod">
          <ac:chgData name="Williams, Grant Stuart" userId="f6ad34c1-fb10-452f-ae50-8e7debb26ea5" providerId="ADAL" clId="{24E30CBC-52D7-43AD-8C77-663D9539EFD9}" dt="2022-10-06T23:16:43.544" v="17132"/>
          <ac:cxnSpMkLst>
            <pc:docMk/>
            <pc:sldMk cId="1720874013" sldId="307"/>
            <ac:cxnSpMk id="71" creationId="{03058682-EF39-0F6C-DB1C-E305F3E23776}"/>
          </ac:cxnSpMkLst>
        </pc:cxnChg>
        <pc:cxnChg chg="add del mod">
          <ac:chgData name="Williams, Grant Stuart" userId="f6ad34c1-fb10-452f-ae50-8e7debb26ea5" providerId="ADAL" clId="{24E30CBC-52D7-43AD-8C77-663D9539EFD9}" dt="2022-10-06T23:16:43.544" v="17132"/>
          <ac:cxnSpMkLst>
            <pc:docMk/>
            <pc:sldMk cId="1720874013" sldId="307"/>
            <ac:cxnSpMk id="72" creationId="{05F93076-5414-39B8-3AB1-24078CD8897C}"/>
          </ac:cxnSpMkLst>
        </pc:cxnChg>
        <pc:cxnChg chg="add mod">
          <ac:chgData name="Williams, Grant Stuart" userId="f6ad34c1-fb10-452f-ae50-8e7debb26ea5" providerId="ADAL" clId="{24E30CBC-52D7-43AD-8C77-663D9539EFD9}" dt="2022-10-06T23:16:53.713" v="17135" actId="1076"/>
          <ac:cxnSpMkLst>
            <pc:docMk/>
            <pc:sldMk cId="1720874013" sldId="307"/>
            <ac:cxnSpMk id="93" creationId="{9A8B7086-3D7B-9AF5-BCB2-FE2343EED6F2}"/>
          </ac:cxnSpMkLst>
        </pc:cxnChg>
        <pc:cxnChg chg="add mod">
          <ac:chgData name="Williams, Grant Stuart" userId="f6ad34c1-fb10-452f-ae50-8e7debb26ea5" providerId="ADAL" clId="{24E30CBC-52D7-43AD-8C77-663D9539EFD9}" dt="2022-10-06T23:16:53.713" v="17135" actId="1076"/>
          <ac:cxnSpMkLst>
            <pc:docMk/>
            <pc:sldMk cId="1720874013" sldId="307"/>
            <ac:cxnSpMk id="94" creationId="{24BEC7E4-A348-297F-811B-DD553C86930D}"/>
          </ac:cxnSpMkLst>
        </pc:cxnChg>
      </pc:sldChg>
      <pc:sldChg chg="addSp modSp new del mod">
        <pc:chgData name="Williams, Grant Stuart" userId="f6ad34c1-fb10-452f-ae50-8e7debb26ea5" providerId="ADAL" clId="{24E30CBC-52D7-43AD-8C77-663D9539EFD9}" dt="2022-10-11T22:00:57.332" v="24619" actId="47"/>
        <pc:sldMkLst>
          <pc:docMk/>
          <pc:sldMk cId="738142670" sldId="308"/>
        </pc:sldMkLst>
        <pc:spChg chg="mod">
          <ac:chgData name="Williams, Grant Stuart" userId="f6ad34c1-fb10-452f-ae50-8e7debb26ea5" providerId="ADAL" clId="{24E30CBC-52D7-43AD-8C77-663D9539EFD9}" dt="2022-10-06T23:28:59.349" v="17225" actId="20577"/>
          <ac:spMkLst>
            <pc:docMk/>
            <pc:sldMk cId="738142670" sldId="308"/>
            <ac:spMk id="2" creationId="{ED4B7170-D04C-8036-96A9-018087ACD1F8}"/>
          </ac:spMkLst>
        </pc:spChg>
        <pc:spChg chg="mod">
          <ac:chgData name="Williams, Grant Stuart" userId="f6ad34c1-fb10-452f-ae50-8e7debb26ea5" providerId="ADAL" clId="{24E30CBC-52D7-43AD-8C77-663D9539EFD9}" dt="2022-10-06T23:29:32.271" v="17432" actId="20577"/>
          <ac:spMkLst>
            <pc:docMk/>
            <pc:sldMk cId="738142670" sldId="308"/>
            <ac:spMk id="3" creationId="{C0413B97-06DD-18F8-621C-996CFE3F4639}"/>
          </ac:spMkLst>
        </pc:spChg>
        <pc:spChg chg="add mod">
          <ac:chgData name="Williams, Grant Stuart" userId="f6ad34c1-fb10-452f-ae50-8e7debb26ea5" providerId="ADAL" clId="{24E30CBC-52D7-43AD-8C77-663D9539EFD9}" dt="2022-10-06T23:17:52.787" v="17179" actId="1076"/>
          <ac:spMkLst>
            <pc:docMk/>
            <pc:sldMk cId="738142670" sldId="308"/>
            <ac:spMk id="6" creationId="{D53643D4-08AD-85D8-0738-0D7AB25D01A2}"/>
          </ac:spMkLst>
        </pc:spChg>
        <pc:spChg chg="add mod">
          <ac:chgData name="Williams, Grant Stuart" userId="f6ad34c1-fb10-452f-ae50-8e7debb26ea5" providerId="ADAL" clId="{24E30CBC-52D7-43AD-8C77-663D9539EFD9}" dt="2022-10-06T23:17:52.787" v="17179" actId="1076"/>
          <ac:spMkLst>
            <pc:docMk/>
            <pc:sldMk cId="738142670" sldId="308"/>
            <ac:spMk id="7" creationId="{A12341C1-9638-B2BD-7EE1-0EB000503BAA}"/>
          </ac:spMkLst>
        </pc:spChg>
        <pc:spChg chg="add mod">
          <ac:chgData name="Williams, Grant Stuart" userId="f6ad34c1-fb10-452f-ae50-8e7debb26ea5" providerId="ADAL" clId="{24E30CBC-52D7-43AD-8C77-663D9539EFD9}" dt="2022-10-06T23:17:52.787" v="17179" actId="1076"/>
          <ac:spMkLst>
            <pc:docMk/>
            <pc:sldMk cId="738142670" sldId="308"/>
            <ac:spMk id="8" creationId="{D3FF4632-C869-4F07-8D60-8EEC1C2DEAA9}"/>
          </ac:spMkLst>
        </pc:spChg>
        <pc:spChg chg="add mod">
          <ac:chgData name="Williams, Grant Stuart" userId="f6ad34c1-fb10-452f-ae50-8e7debb26ea5" providerId="ADAL" clId="{24E30CBC-52D7-43AD-8C77-663D9539EFD9}" dt="2022-10-06T23:17:52.787" v="17179" actId="1076"/>
          <ac:spMkLst>
            <pc:docMk/>
            <pc:sldMk cId="738142670" sldId="308"/>
            <ac:spMk id="9" creationId="{677D7529-32B0-59E6-005C-93A98FD8B52E}"/>
          </ac:spMkLst>
        </pc:spChg>
        <pc:spChg chg="add mod">
          <ac:chgData name="Williams, Grant Stuart" userId="f6ad34c1-fb10-452f-ae50-8e7debb26ea5" providerId="ADAL" clId="{24E30CBC-52D7-43AD-8C77-663D9539EFD9}" dt="2022-10-06T23:17:52.787" v="17179" actId="1076"/>
          <ac:spMkLst>
            <pc:docMk/>
            <pc:sldMk cId="738142670" sldId="308"/>
            <ac:spMk id="10" creationId="{5B2E753B-24CA-352B-A289-01AE40E1D509}"/>
          </ac:spMkLst>
        </pc:spChg>
        <pc:spChg chg="add mod">
          <ac:chgData name="Williams, Grant Stuart" userId="f6ad34c1-fb10-452f-ae50-8e7debb26ea5" providerId="ADAL" clId="{24E30CBC-52D7-43AD-8C77-663D9539EFD9}" dt="2022-10-06T23:17:52.787" v="17179" actId="1076"/>
          <ac:spMkLst>
            <pc:docMk/>
            <pc:sldMk cId="738142670" sldId="308"/>
            <ac:spMk id="11" creationId="{19A6CB6B-DA22-5ADF-17F8-E5288C51BD81}"/>
          </ac:spMkLst>
        </pc:spChg>
        <pc:spChg chg="add mod">
          <ac:chgData name="Williams, Grant Stuart" userId="f6ad34c1-fb10-452f-ae50-8e7debb26ea5" providerId="ADAL" clId="{24E30CBC-52D7-43AD-8C77-663D9539EFD9}" dt="2022-10-06T23:17:52.787" v="17179" actId="1076"/>
          <ac:spMkLst>
            <pc:docMk/>
            <pc:sldMk cId="738142670" sldId="308"/>
            <ac:spMk id="12" creationId="{85B17C4D-A8C3-75D4-7944-04114D9D6231}"/>
          </ac:spMkLst>
        </pc:spChg>
        <pc:spChg chg="add mod">
          <ac:chgData name="Williams, Grant Stuart" userId="f6ad34c1-fb10-452f-ae50-8e7debb26ea5" providerId="ADAL" clId="{24E30CBC-52D7-43AD-8C77-663D9539EFD9}" dt="2022-10-06T23:17:52.787" v="17179" actId="1076"/>
          <ac:spMkLst>
            <pc:docMk/>
            <pc:sldMk cId="738142670" sldId="308"/>
            <ac:spMk id="13" creationId="{B9E9D71B-256D-FBA5-DEBA-9751ABCDF203}"/>
          </ac:spMkLst>
        </pc:spChg>
        <pc:spChg chg="add mod">
          <ac:chgData name="Williams, Grant Stuart" userId="f6ad34c1-fb10-452f-ae50-8e7debb26ea5" providerId="ADAL" clId="{24E30CBC-52D7-43AD-8C77-663D9539EFD9}" dt="2022-10-06T23:17:52.787" v="17179" actId="1076"/>
          <ac:spMkLst>
            <pc:docMk/>
            <pc:sldMk cId="738142670" sldId="308"/>
            <ac:spMk id="14" creationId="{3B9940BE-FDF0-48C4-F1B4-BD6181604EE2}"/>
          </ac:spMkLst>
        </pc:spChg>
        <pc:spChg chg="add mod">
          <ac:chgData name="Williams, Grant Stuart" userId="f6ad34c1-fb10-452f-ae50-8e7debb26ea5" providerId="ADAL" clId="{24E30CBC-52D7-43AD-8C77-663D9539EFD9}" dt="2022-10-06T23:17:52.787" v="17179" actId="1076"/>
          <ac:spMkLst>
            <pc:docMk/>
            <pc:sldMk cId="738142670" sldId="308"/>
            <ac:spMk id="15" creationId="{80CF36A6-03C8-6EB5-D7CC-5CB6CF8C882D}"/>
          </ac:spMkLst>
        </pc:spChg>
        <pc:spChg chg="add mod">
          <ac:chgData name="Williams, Grant Stuart" userId="f6ad34c1-fb10-452f-ae50-8e7debb26ea5" providerId="ADAL" clId="{24E30CBC-52D7-43AD-8C77-663D9539EFD9}" dt="2022-10-06T23:17:52.787" v="17179" actId="1076"/>
          <ac:spMkLst>
            <pc:docMk/>
            <pc:sldMk cId="738142670" sldId="308"/>
            <ac:spMk id="16" creationId="{7D8456C0-C8A5-EC0B-AEDD-D5D7973AE060}"/>
          </ac:spMkLst>
        </pc:spChg>
        <pc:spChg chg="add mod">
          <ac:chgData name="Williams, Grant Stuart" userId="f6ad34c1-fb10-452f-ae50-8e7debb26ea5" providerId="ADAL" clId="{24E30CBC-52D7-43AD-8C77-663D9539EFD9}" dt="2022-10-06T23:17:52.787" v="17179" actId="1076"/>
          <ac:spMkLst>
            <pc:docMk/>
            <pc:sldMk cId="738142670" sldId="308"/>
            <ac:spMk id="17" creationId="{E2FB383D-DE4C-C617-56E7-B1544CBE655C}"/>
          </ac:spMkLst>
        </pc:spChg>
        <pc:spChg chg="add mod">
          <ac:chgData name="Williams, Grant Stuart" userId="f6ad34c1-fb10-452f-ae50-8e7debb26ea5" providerId="ADAL" clId="{24E30CBC-52D7-43AD-8C77-663D9539EFD9}" dt="2022-10-06T23:17:52.787" v="17179" actId="1076"/>
          <ac:spMkLst>
            <pc:docMk/>
            <pc:sldMk cId="738142670" sldId="308"/>
            <ac:spMk id="18" creationId="{29D2309A-D775-D00F-3F2F-05DDFC33654E}"/>
          </ac:spMkLst>
        </pc:spChg>
        <pc:spChg chg="add mod">
          <ac:chgData name="Williams, Grant Stuart" userId="f6ad34c1-fb10-452f-ae50-8e7debb26ea5" providerId="ADAL" clId="{24E30CBC-52D7-43AD-8C77-663D9539EFD9}" dt="2022-10-06T23:17:52.787" v="17179" actId="1076"/>
          <ac:spMkLst>
            <pc:docMk/>
            <pc:sldMk cId="738142670" sldId="308"/>
            <ac:spMk id="19" creationId="{C41A3515-3853-C214-0852-76DEC2AB014B}"/>
          </ac:spMkLst>
        </pc:spChg>
        <pc:spChg chg="add mod">
          <ac:chgData name="Williams, Grant Stuart" userId="f6ad34c1-fb10-452f-ae50-8e7debb26ea5" providerId="ADAL" clId="{24E30CBC-52D7-43AD-8C77-663D9539EFD9}" dt="2022-10-06T23:17:52.787" v="17179" actId="1076"/>
          <ac:spMkLst>
            <pc:docMk/>
            <pc:sldMk cId="738142670" sldId="308"/>
            <ac:spMk id="20" creationId="{26995932-9254-ED3D-7FF7-1CA437CF202B}"/>
          </ac:spMkLst>
        </pc:spChg>
        <pc:spChg chg="add mod">
          <ac:chgData name="Williams, Grant Stuart" userId="f6ad34c1-fb10-452f-ae50-8e7debb26ea5" providerId="ADAL" clId="{24E30CBC-52D7-43AD-8C77-663D9539EFD9}" dt="2022-10-06T23:17:52.787" v="17179" actId="1076"/>
          <ac:spMkLst>
            <pc:docMk/>
            <pc:sldMk cId="738142670" sldId="308"/>
            <ac:spMk id="21" creationId="{9CD492A1-94D1-B36B-C269-802CE93983B3}"/>
          </ac:spMkLst>
        </pc:spChg>
        <pc:spChg chg="add mod">
          <ac:chgData name="Williams, Grant Stuart" userId="f6ad34c1-fb10-452f-ae50-8e7debb26ea5" providerId="ADAL" clId="{24E30CBC-52D7-43AD-8C77-663D9539EFD9}" dt="2022-10-06T23:17:52.787" v="17179" actId="1076"/>
          <ac:spMkLst>
            <pc:docMk/>
            <pc:sldMk cId="738142670" sldId="308"/>
            <ac:spMk id="22" creationId="{173CABCD-47B7-EC43-A812-08E13E0A47A4}"/>
          </ac:spMkLst>
        </pc:spChg>
        <pc:spChg chg="add mod">
          <ac:chgData name="Williams, Grant Stuart" userId="f6ad34c1-fb10-452f-ae50-8e7debb26ea5" providerId="ADAL" clId="{24E30CBC-52D7-43AD-8C77-663D9539EFD9}" dt="2022-10-06T23:17:52.787" v="17179" actId="1076"/>
          <ac:spMkLst>
            <pc:docMk/>
            <pc:sldMk cId="738142670" sldId="308"/>
            <ac:spMk id="23" creationId="{3BFB613A-5160-CCFB-307F-2E99E7ACF0DE}"/>
          </ac:spMkLst>
        </pc:spChg>
        <pc:spChg chg="add mod">
          <ac:chgData name="Williams, Grant Stuart" userId="f6ad34c1-fb10-452f-ae50-8e7debb26ea5" providerId="ADAL" clId="{24E30CBC-52D7-43AD-8C77-663D9539EFD9}" dt="2022-10-06T23:17:52.787" v="17179" actId="1076"/>
          <ac:spMkLst>
            <pc:docMk/>
            <pc:sldMk cId="738142670" sldId="308"/>
            <ac:spMk id="24" creationId="{D84AB55E-D694-1ECB-D594-EC0AC942736A}"/>
          </ac:spMkLst>
        </pc:spChg>
        <pc:spChg chg="add mod">
          <ac:chgData name="Williams, Grant Stuart" userId="f6ad34c1-fb10-452f-ae50-8e7debb26ea5" providerId="ADAL" clId="{24E30CBC-52D7-43AD-8C77-663D9539EFD9}" dt="2022-10-06T23:18:14.459" v="17183" actId="1076"/>
          <ac:spMkLst>
            <pc:docMk/>
            <pc:sldMk cId="738142670" sldId="308"/>
            <ac:spMk id="25" creationId="{5E487B7A-F46B-2C3A-F021-24EBA4EE9EB7}"/>
          </ac:spMkLst>
        </pc:spChg>
        <pc:spChg chg="add mod">
          <ac:chgData name="Williams, Grant Stuart" userId="f6ad34c1-fb10-452f-ae50-8e7debb26ea5" providerId="ADAL" clId="{24E30CBC-52D7-43AD-8C77-663D9539EFD9}" dt="2022-10-06T23:17:57.249" v="17181" actId="1076"/>
          <ac:spMkLst>
            <pc:docMk/>
            <pc:sldMk cId="738142670" sldId="308"/>
            <ac:spMk id="26" creationId="{B713D08C-C238-5CF7-A166-1C81D753D0F9}"/>
          </ac:spMkLst>
        </pc:spChg>
        <pc:spChg chg="add mod">
          <ac:chgData name="Williams, Grant Stuart" userId="f6ad34c1-fb10-452f-ae50-8e7debb26ea5" providerId="ADAL" clId="{24E30CBC-52D7-43AD-8C77-663D9539EFD9}" dt="2022-10-06T23:25:03.657" v="17185" actId="1076"/>
          <ac:spMkLst>
            <pc:docMk/>
            <pc:sldMk cId="738142670" sldId="308"/>
            <ac:spMk id="29" creationId="{28B86ADC-66ED-EC4A-9CFF-901EBC2FA3F0}"/>
          </ac:spMkLst>
        </pc:spChg>
        <pc:spChg chg="add mod">
          <ac:chgData name="Williams, Grant Stuart" userId="f6ad34c1-fb10-452f-ae50-8e7debb26ea5" providerId="ADAL" clId="{24E30CBC-52D7-43AD-8C77-663D9539EFD9}" dt="2022-10-06T23:25:03.657" v="17185" actId="1076"/>
          <ac:spMkLst>
            <pc:docMk/>
            <pc:sldMk cId="738142670" sldId="308"/>
            <ac:spMk id="30" creationId="{BB54E08A-7A58-4A85-534E-3BA2E5C577FA}"/>
          </ac:spMkLst>
        </pc:spChg>
        <pc:spChg chg="add mod">
          <ac:chgData name="Williams, Grant Stuart" userId="f6ad34c1-fb10-452f-ae50-8e7debb26ea5" providerId="ADAL" clId="{24E30CBC-52D7-43AD-8C77-663D9539EFD9}" dt="2022-10-06T23:25:09.815" v="17187" actId="1076"/>
          <ac:spMkLst>
            <pc:docMk/>
            <pc:sldMk cId="738142670" sldId="308"/>
            <ac:spMk id="31" creationId="{D64D63A5-3264-0A5C-F1FE-71CD4ECD9A5C}"/>
          </ac:spMkLst>
        </pc:spChg>
        <pc:spChg chg="add mod">
          <ac:chgData name="Williams, Grant Stuart" userId="f6ad34c1-fb10-452f-ae50-8e7debb26ea5" providerId="ADAL" clId="{24E30CBC-52D7-43AD-8C77-663D9539EFD9}" dt="2022-10-06T23:25:03.657" v="17185" actId="1076"/>
          <ac:spMkLst>
            <pc:docMk/>
            <pc:sldMk cId="738142670" sldId="308"/>
            <ac:spMk id="32" creationId="{4CF8A78E-D43E-F79A-3E5E-248C0D6F0892}"/>
          </ac:spMkLst>
        </pc:spChg>
        <pc:spChg chg="add mod">
          <ac:chgData name="Williams, Grant Stuart" userId="f6ad34c1-fb10-452f-ae50-8e7debb26ea5" providerId="ADAL" clId="{24E30CBC-52D7-43AD-8C77-663D9539EFD9}" dt="2022-10-06T23:25:03.657" v="17185" actId="1076"/>
          <ac:spMkLst>
            <pc:docMk/>
            <pc:sldMk cId="738142670" sldId="308"/>
            <ac:spMk id="33" creationId="{1AD64A78-D5C6-261E-5E24-F357FBE13672}"/>
          </ac:spMkLst>
        </pc:spChg>
        <pc:spChg chg="add mod">
          <ac:chgData name="Williams, Grant Stuart" userId="f6ad34c1-fb10-452f-ae50-8e7debb26ea5" providerId="ADAL" clId="{24E30CBC-52D7-43AD-8C77-663D9539EFD9}" dt="2022-10-06T23:25:03.657" v="17185" actId="1076"/>
          <ac:spMkLst>
            <pc:docMk/>
            <pc:sldMk cId="738142670" sldId="308"/>
            <ac:spMk id="34" creationId="{D1D478CE-E733-1E23-7CF0-C550C86BBC6C}"/>
          </ac:spMkLst>
        </pc:spChg>
        <pc:spChg chg="add mod">
          <ac:chgData name="Williams, Grant Stuart" userId="f6ad34c1-fb10-452f-ae50-8e7debb26ea5" providerId="ADAL" clId="{24E30CBC-52D7-43AD-8C77-663D9539EFD9}" dt="2022-10-06T23:25:03.657" v="17185" actId="1076"/>
          <ac:spMkLst>
            <pc:docMk/>
            <pc:sldMk cId="738142670" sldId="308"/>
            <ac:spMk id="35" creationId="{445343C9-B320-E1CE-2018-C8E300D16715}"/>
          </ac:spMkLst>
        </pc:spChg>
        <pc:spChg chg="add mod">
          <ac:chgData name="Williams, Grant Stuart" userId="f6ad34c1-fb10-452f-ae50-8e7debb26ea5" providerId="ADAL" clId="{24E30CBC-52D7-43AD-8C77-663D9539EFD9}" dt="2022-10-06T23:25:03.657" v="17185" actId="1076"/>
          <ac:spMkLst>
            <pc:docMk/>
            <pc:sldMk cId="738142670" sldId="308"/>
            <ac:spMk id="36" creationId="{1498EDC3-8DED-C12D-E653-135D1F4D479F}"/>
          </ac:spMkLst>
        </pc:spChg>
        <pc:spChg chg="add mod">
          <ac:chgData name="Williams, Grant Stuart" userId="f6ad34c1-fb10-452f-ae50-8e7debb26ea5" providerId="ADAL" clId="{24E30CBC-52D7-43AD-8C77-663D9539EFD9}" dt="2022-10-06T23:25:03.657" v="17185" actId="1076"/>
          <ac:spMkLst>
            <pc:docMk/>
            <pc:sldMk cId="738142670" sldId="308"/>
            <ac:spMk id="37" creationId="{525D871F-3F9D-B3C5-6E45-625F68729F4B}"/>
          </ac:spMkLst>
        </pc:spChg>
        <pc:spChg chg="add mod">
          <ac:chgData name="Williams, Grant Stuart" userId="f6ad34c1-fb10-452f-ae50-8e7debb26ea5" providerId="ADAL" clId="{24E30CBC-52D7-43AD-8C77-663D9539EFD9}" dt="2022-10-06T23:25:03.657" v="17185" actId="1076"/>
          <ac:spMkLst>
            <pc:docMk/>
            <pc:sldMk cId="738142670" sldId="308"/>
            <ac:spMk id="38" creationId="{60F60FE3-EB78-0A53-6982-ED49A53EADDA}"/>
          </ac:spMkLst>
        </pc:spChg>
        <pc:spChg chg="add mod">
          <ac:chgData name="Williams, Grant Stuart" userId="f6ad34c1-fb10-452f-ae50-8e7debb26ea5" providerId="ADAL" clId="{24E30CBC-52D7-43AD-8C77-663D9539EFD9}" dt="2022-10-06T23:25:03.657" v="17185" actId="1076"/>
          <ac:spMkLst>
            <pc:docMk/>
            <pc:sldMk cId="738142670" sldId="308"/>
            <ac:spMk id="39" creationId="{F119CA1F-E03D-BCA1-3C97-381C78084C01}"/>
          </ac:spMkLst>
        </pc:spChg>
        <pc:spChg chg="add mod">
          <ac:chgData name="Williams, Grant Stuart" userId="f6ad34c1-fb10-452f-ae50-8e7debb26ea5" providerId="ADAL" clId="{24E30CBC-52D7-43AD-8C77-663D9539EFD9}" dt="2022-10-06T23:25:03.657" v="17185" actId="1076"/>
          <ac:spMkLst>
            <pc:docMk/>
            <pc:sldMk cId="738142670" sldId="308"/>
            <ac:spMk id="40" creationId="{3E10C45F-FFA7-9B1F-8D08-D630E152EFC4}"/>
          </ac:spMkLst>
        </pc:spChg>
        <pc:spChg chg="add mod">
          <ac:chgData name="Williams, Grant Stuart" userId="f6ad34c1-fb10-452f-ae50-8e7debb26ea5" providerId="ADAL" clId="{24E30CBC-52D7-43AD-8C77-663D9539EFD9}" dt="2022-10-06T23:25:03.657" v="17185" actId="1076"/>
          <ac:spMkLst>
            <pc:docMk/>
            <pc:sldMk cId="738142670" sldId="308"/>
            <ac:spMk id="41" creationId="{D77EEB10-A103-A033-C10E-F44C6DD07FE3}"/>
          </ac:spMkLst>
        </pc:spChg>
        <pc:spChg chg="add mod">
          <ac:chgData name="Williams, Grant Stuart" userId="f6ad34c1-fb10-452f-ae50-8e7debb26ea5" providerId="ADAL" clId="{24E30CBC-52D7-43AD-8C77-663D9539EFD9}" dt="2022-10-06T23:25:03.657" v="17185" actId="1076"/>
          <ac:spMkLst>
            <pc:docMk/>
            <pc:sldMk cId="738142670" sldId="308"/>
            <ac:spMk id="42" creationId="{FC347566-C17F-BFC5-A486-1C4E358919CB}"/>
          </ac:spMkLst>
        </pc:spChg>
        <pc:spChg chg="add mod">
          <ac:chgData name="Williams, Grant Stuart" userId="f6ad34c1-fb10-452f-ae50-8e7debb26ea5" providerId="ADAL" clId="{24E30CBC-52D7-43AD-8C77-663D9539EFD9}" dt="2022-10-06T23:25:03.657" v="17185" actId="1076"/>
          <ac:spMkLst>
            <pc:docMk/>
            <pc:sldMk cId="738142670" sldId="308"/>
            <ac:spMk id="43" creationId="{504669C2-EDEA-A03F-E399-49199BDF90A7}"/>
          </ac:spMkLst>
        </pc:spChg>
        <pc:spChg chg="add mod">
          <ac:chgData name="Williams, Grant Stuart" userId="f6ad34c1-fb10-452f-ae50-8e7debb26ea5" providerId="ADAL" clId="{24E30CBC-52D7-43AD-8C77-663D9539EFD9}" dt="2022-10-06T23:25:03.657" v="17185" actId="1076"/>
          <ac:spMkLst>
            <pc:docMk/>
            <pc:sldMk cId="738142670" sldId="308"/>
            <ac:spMk id="44" creationId="{230B6240-A364-A75B-761F-1A30025EC28C}"/>
          </ac:spMkLst>
        </pc:spChg>
        <pc:spChg chg="add mod">
          <ac:chgData name="Williams, Grant Stuart" userId="f6ad34c1-fb10-452f-ae50-8e7debb26ea5" providerId="ADAL" clId="{24E30CBC-52D7-43AD-8C77-663D9539EFD9}" dt="2022-10-06T23:25:03.657" v="17185" actId="1076"/>
          <ac:spMkLst>
            <pc:docMk/>
            <pc:sldMk cId="738142670" sldId="308"/>
            <ac:spMk id="45" creationId="{F632195A-957B-CE2F-7133-9F7AFD93E4EC}"/>
          </ac:spMkLst>
        </pc:spChg>
        <pc:spChg chg="add mod">
          <ac:chgData name="Williams, Grant Stuart" userId="f6ad34c1-fb10-452f-ae50-8e7debb26ea5" providerId="ADAL" clId="{24E30CBC-52D7-43AD-8C77-663D9539EFD9}" dt="2022-10-06T23:25:03.657" v="17185" actId="1076"/>
          <ac:spMkLst>
            <pc:docMk/>
            <pc:sldMk cId="738142670" sldId="308"/>
            <ac:spMk id="46" creationId="{B641176B-20D2-B046-5BF9-0756EB6049C2}"/>
          </ac:spMkLst>
        </pc:spChg>
        <pc:spChg chg="add mod">
          <ac:chgData name="Williams, Grant Stuart" userId="f6ad34c1-fb10-452f-ae50-8e7debb26ea5" providerId="ADAL" clId="{24E30CBC-52D7-43AD-8C77-663D9539EFD9}" dt="2022-10-06T23:25:03.657" v="17185" actId="1076"/>
          <ac:spMkLst>
            <pc:docMk/>
            <pc:sldMk cId="738142670" sldId="308"/>
            <ac:spMk id="47" creationId="{37F9C4B5-5E43-A094-B985-AC4334B75E20}"/>
          </ac:spMkLst>
        </pc:spChg>
        <pc:spChg chg="add mod">
          <ac:chgData name="Williams, Grant Stuart" userId="f6ad34c1-fb10-452f-ae50-8e7debb26ea5" providerId="ADAL" clId="{24E30CBC-52D7-43AD-8C77-663D9539EFD9}" dt="2022-10-06T23:25:06.883" v="17186" actId="1076"/>
          <ac:spMkLst>
            <pc:docMk/>
            <pc:sldMk cId="738142670" sldId="308"/>
            <ac:spMk id="48" creationId="{2D21B0BE-520E-2753-C6F4-C44DF2C8D94D}"/>
          </ac:spMkLst>
        </pc:spChg>
        <pc:cxnChg chg="add mod">
          <ac:chgData name="Williams, Grant Stuart" userId="f6ad34c1-fb10-452f-ae50-8e7debb26ea5" providerId="ADAL" clId="{24E30CBC-52D7-43AD-8C77-663D9539EFD9}" dt="2022-10-06T23:17:52.787" v="17179" actId="1076"/>
          <ac:cxnSpMkLst>
            <pc:docMk/>
            <pc:sldMk cId="738142670" sldId="308"/>
            <ac:cxnSpMk id="4" creationId="{830ABB85-3043-CBEB-27DF-EE93AEC34D54}"/>
          </ac:cxnSpMkLst>
        </pc:cxnChg>
        <pc:cxnChg chg="add mod">
          <ac:chgData name="Williams, Grant Stuart" userId="f6ad34c1-fb10-452f-ae50-8e7debb26ea5" providerId="ADAL" clId="{24E30CBC-52D7-43AD-8C77-663D9539EFD9}" dt="2022-10-06T23:17:52.787" v="17179" actId="1076"/>
          <ac:cxnSpMkLst>
            <pc:docMk/>
            <pc:sldMk cId="738142670" sldId="308"/>
            <ac:cxnSpMk id="5" creationId="{C6C6A18C-75B8-F75A-25B8-60E0D36605E2}"/>
          </ac:cxnSpMkLst>
        </pc:cxnChg>
        <pc:cxnChg chg="add mod">
          <ac:chgData name="Williams, Grant Stuart" userId="f6ad34c1-fb10-452f-ae50-8e7debb26ea5" providerId="ADAL" clId="{24E30CBC-52D7-43AD-8C77-663D9539EFD9}" dt="2022-10-06T23:25:03.657" v="17185" actId="1076"/>
          <ac:cxnSpMkLst>
            <pc:docMk/>
            <pc:sldMk cId="738142670" sldId="308"/>
            <ac:cxnSpMk id="27" creationId="{AB8CE0A1-E377-6022-0BC1-06E19BA37FC2}"/>
          </ac:cxnSpMkLst>
        </pc:cxnChg>
        <pc:cxnChg chg="add mod">
          <ac:chgData name="Williams, Grant Stuart" userId="f6ad34c1-fb10-452f-ae50-8e7debb26ea5" providerId="ADAL" clId="{24E30CBC-52D7-43AD-8C77-663D9539EFD9}" dt="2022-10-06T23:25:03.657" v="17185" actId="1076"/>
          <ac:cxnSpMkLst>
            <pc:docMk/>
            <pc:sldMk cId="738142670" sldId="308"/>
            <ac:cxnSpMk id="28" creationId="{196A8606-7208-6469-D5E9-30760711A83B}"/>
          </ac:cxnSpMkLst>
        </pc:cxnChg>
      </pc:sldChg>
      <pc:sldChg chg="del">
        <pc:chgData name="Williams, Grant Stuart" userId="f6ad34c1-fb10-452f-ae50-8e7debb26ea5" providerId="ADAL" clId="{24E30CBC-52D7-43AD-8C77-663D9539EFD9}" dt="2022-10-11T22:00:57.332" v="24619" actId="47"/>
        <pc:sldMkLst>
          <pc:docMk/>
          <pc:sldMk cId="2656073187" sldId="309"/>
        </pc:sldMkLst>
      </pc:sldChg>
      <pc:sldChg chg="modSp new del mod">
        <pc:chgData name="Williams, Grant Stuart" userId="f6ad34c1-fb10-452f-ae50-8e7debb26ea5" providerId="ADAL" clId="{24E30CBC-52D7-43AD-8C77-663D9539EFD9}" dt="2022-10-11T22:00:57.332" v="24619" actId="47"/>
        <pc:sldMkLst>
          <pc:docMk/>
          <pc:sldMk cId="2223589571" sldId="310"/>
        </pc:sldMkLst>
        <pc:spChg chg="mod">
          <ac:chgData name="Williams, Grant Stuart" userId="f6ad34c1-fb10-452f-ae50-8e7debb26ea5" providerId="ADAL" clId="{24E30CBC-52D7-43AD-8C77-663D9539EFD9}" dt="2022-10-06T23:33:24.196" v="17471" actId="20577"/>
          <ac:spMkLst>
            <pc:docMk/>
            <pc:sldMk cId="2223589571" sldId="310"/>
            <ac:spMk id="2" creationId="{93222716-7919-5A18-D73E-62639718A972}"/>
          </ac:spMkLst>
        </pc:spChg>
        <pc:spChg chg="mod">
          <ac:chgData name="Williams, Grant Stuart" userId="f6ad34c1-fb10-452f-ae50-8e7debb26ea5" providerId="ADAL" clId="{24E30CBC-52D7-43AD-8C77-663D9539EFD9}" dt="2022-10-07T00:07:57.133" v="17727" actId="20577"/>
          <ac:spMkLst>
            <pc:docMk/>
            <pc:sldMk cId="2223589571" sldId="310"/>
            <ac:spMk id="3" creationId="{E222688A-F830-C91B-4DA9-B2552A000419}"/>
          </ac:spMkLst>
        </pc:spChg>
      </pc:sldChg>
      <pc:sldChg chg="addSp delSp modSp new del mod">
        <pc:chgData name="Williams, Grant Stuart" userId="f6ad34c1-fb10-452f-ae50-8e7debb26ea5" providerId="ADAL" clId="{24E30CBC-52D7-43AD-8C77-663D9539EFD9}" dt="2022-10-11T22:00:57.332" v="24619" actId="47"/>
        <pc:sldMkLst>
          <pc:docMk/>
          <pc:sldMk cId="1779012708" sldId="311"/>
        </pc:sldMkLst>
        <pc:spChg chg="mod">
          <ac:chgData name="Williams, Grant Stuart" userId="f6ad34c1-fb10-452f-ae50-8e7debb26ea5" providerId="ADAL" clId="{24E30CBC-52D7-43AD-8C77-663D9539EFD9}" dt="2022-10-07T00:10:17.912" v="17744" actId="20577"/>
          <ac:spMkLst>
            <pc:docMk/>
            <pc:sldMk cId="1779012708" sldId="311"/>
            <ac:spMk id="2" creationId="{0C5A6D75-4ED3-F9B3-D11E-2ABF576D67AE}"/>
          </ac:spMkLst>
        </pc:spChg>
        <pc:spChg chg="del">
          <ac:chgData name="Williams, Grant Stuart" userId="f6ad34c1-fb10-452f-ae50-8e7debb26ea5" providerId="ADAL" clId="{24E30CBC-52D7-43AD-8C77-663D9539EFD9}" dt="2022-10-07T00:10:19.901" v="17745"/>
          <ac:spMkLst>
            <pc:docMk/>
            <pc:sldMk cId="1779012708" sldId="311"/>
            <ac:spMk id="3" creationId="{7E4FC995-AE92-F244-6967-2CB1B0C47166}"/>
          </ac:spMkLst>
        </pc:spChg>
        <pc:picChg chg="add mod">
          <ac:chgData name="Williams, Grant Stuart" userId="f6ad34c1-fb10-452f-ae50-8e7debb26ea5" providerId="ADAL" clId="{24E30CBC-52D7-43AD-8C77-663D9539EFD9}" dt="2022-10-07T00:10:53.832" v="17994" actId="962"/>
          <ac:picMkLst>
            <pc:docMk/>
            <pc:sldMk cId="1779012708" sldId="311"/>
            <ac:picMk id="5" creationId="{0C86BD36-90AB-B8FD-CE13-44317C4D40BC}"/>
          </ac:picMkLst>
        </pc:picChg>
      </pc:sldChg>
      <pc:sldChg chg="modSp new del mod">
        <pc:chgData name="Williams, Grant Stuart" userId="f6ad34c1-fb10-452f-ae50-8e7debb26ea5" providerId="ADAL" clId="{24E30CBC-52D7-43AD-8C77-663D9539EFD9}" dt="2022-10-11T22:00:57.332" v="24619" actId="47"/>
        <pc:sldMkLst>
          <pc:docMk/>
          <pc:sldMk cId="1061170395" sldId="312"/>
        </pc:sldMkLst>
        <pc:spChg chg="mod">
          <ac:chgData name="Williams, Grant Stuart" userId="f6ad34c1-fb10-452f-ae50-8e7debb26ea5" providerId="ADAL" clId="{24E30CBC-52D7-43AD-8C77-663D9539EFD9}" dt="2022-10-07T00:37:09.607" v="18015" actId="20577"/>
          <ac:spMkLst>
            <pc:docMk/>
            <pc:sldMk cId="1061170395" sldId="312"/>
            <ac:spMk id="2" creationId="{C10CC653-F896-8E94-456A-FCB6DA849E73}"/>
          </ac:spMkLst>
        </pc:spChg>
        <pc:spChg chg="mod">
          <ac:chgData name="Williams, Grant Stuart" userId="f6ad34c1-fb10-452f-ae50-8e7debb26ea5" providerId="ADAL" clId="{24E30CBC-52D7-43AD-8C77-663D9539EFD9}" dt="2022-10-08T23:29:17.964" v="24466" actId="20577"/>
          <ac:spMkLst>
            <pc:docMk/>
            <pc:sldMk cId="1061170395" sldId="312"/>
            <ac:spMk id="3" creationId="{66B03EC6-8FA5-7B61-0C10-EFD940B51C5C}"/>
          </ac:spMkLst>
        </pc:spChg>
      </pc:sldChg>
      <pc:sldChg chg="modSp new del mod ord">
        <pc:chgData name="Williams, Grant Stuart" userId="f6ad34c1-fb10-452f-ae50-8e7debb26ea5" providerId="ADAL" clId="{24E30CBC-52D7-43AD-8C77-663D9539EFD9}" dt="2022-10-11T22:00:57.332" v="24619" actId="47"/>
        <pc:sldMkLst>
          <pc:docMk/>
          <pc:sldMk cId="3601267120" sldId="313"/>
        </pc:sldMkLst>
        <pc:spChg chg="mod">
          <ac:chgData name="Williams, Grant Stuart" userId="f6ad34c1-fb10-452f-ae50-8e7debb26ea5" providerId="ADAL" clId="{24E30CBC-52D7-43AD-8C77-663D9539EFD9}" dt="2022-10-07T03:04:39.879" v="18119" actId="20577"/>
          <ac:spMkLst>
            <pc:docMk/>
            <pc:sldMk cId="3601267120" sldId="313"/>
            <ac:spMk id="2" creationId="{117E264D-D441-86C7-113C-54707C18E66C}"/>
          </ac:spMkLst>
        </pc:spChg>
        <pc:spChg chg="mod">
          <ac:chgData name="Williams, Grant Stuart" userId="f6ad34c1-fb10-452f-ae50-8e7debb26ea5" providerId="ADAL" clId="{24E30CBC-52D7-43AD-8C77-663D9539EFD9}" dt="2022-10-07T03:15:35.900" v="19585"/>
          <ac:spMkLst>
            <pc:docMk/>
            <pc:sldMk cId="3601267120" sldId="313"/>
            <ac:spMk id="3" creationId="{2427AA26-9448-72EB-751D-CA83023A954B}"/>
          </ac:spMkLst>
        </pc:spChg>
      </pc:sldChg>
      <pc:sldChg chg="modSp new del mod">
        <pc:chgData name="Williams, Grant Stuart" userId="f6ad34c1-fb10-452f-ae50-8e7debb26ea5" providerId="ADAL" clId="{24E30CBC-52D7-43AD-8C77-663D9539EFD9}" dt="2022-10-11T22:00:57.332" v="24619" actId="47"/>
        <pc:sldMkLst>
          <pc:docMk/>
          <pc:sldMk cId="1835832560" sldId="314"/>
        </pc:sldMkLst>
        <pc:spChg chg="mod">
          <ac:chgData name="Williams, Grant Stuart" userId="f6ad34c1-fb10-452f-ae50-8e7debb26ea5" providerId="ADAL" clId="{24E30CBC-52D7-43AD-8C77-663D9539EFD9}" dt="2022-10-07T03:07:50.966" v="18230" actId="20577"/>
          <ac:spMkLst>
            <pc:docMk/>
            <pc:sldMk cId="1835832560" sldId="314"/>
            <ac:spMk id="2" creationId="{89D26E4E-6B70-D635-D761-61BB32AEBC75}"/>
          </ac:spMkLst>
        </pc:spChg>
        <pc:spChg chg="mod">
          <ac:chgData name="Williams, Grant Stuart" userId="f6ad34c1-fb10-452f-ae50-8e7debb26ea5" providerId="ADAL" clId="{24E30CBC-52D7-43AD-8C77-663D9539EFD9}" dt="2022-10-07T03:10:56.505" v="18755" actId="20577"/>
          <ac:spMkLst>
            <pc:docMk/>
            <pc:sldMk cId="1835832560" sldId="314"/>
            <ac:spMk id="3" creationId="{7B9515E0-A910-D6F8-2E51-1D9F17D6D888}"/>
          </ac:spMkLst>
        </pc:spChg>
      </pc:sldChg>
      <pc:sldChg chg="modSp add del mod">
        <pc:chgData name="Williams, Grant Stuart" userId="f6ad34c1-fb10-452f-ae50-8e7debb26ea5" providerId="ADAL" clId="{24E30CBC-52D7-43AD-8C77-663D9539EFD9}" dt="2022-10-11T22:00:57.332" v="24619" actId="47"/>
        <pc:sldMkLst>
          <pc:docMk/>
          <pc:sldMk cId="1851532587" sldId="315"/>
        </pc:sldMkLst>
        <pc:spChg chg="mod">
          <ac:chgData name="Williams, Grant Stuart" userId="f6ad34c1-fb10-452f-ae50-8e7debb26ea5" providerId="ADAL" clId="{24E30CBC-52D7-43AD-8C77-663D9539EFD9}" dt="2022-10-07T03:13:50.464" v="19305" actId="20577"/>
          <ac:spMkLst>
            <pc:docMk/>
            <pc:sldMk cId="1851532587" sldId="315"/>
            <ac:spMk id="2" creationId="{89D26E4E-6B70-D635-D761-61BB32AEBC75}"/>
          </ac:spMkLst>
        </pc:spChg>
        <pc:spChg chg="mod">
          <ac:chgData name="Williams, Grant Stuart" userId="f6ad34c1-fb10-452f-ae50-8e7debb26ea5" providerId="ADAL" clId="{24E30CBC-52D7-43AD-8C77-663D9539EFD9}" dt="2022-10-07T03:14:08.541" v="19336" actId="20577"/>
          <ac:spMkLst>
            <pc:docMk/>
            <pc:sldMk cId="1851532587" sldId="315"/>
            <ac:spMk id="3" creationId="{7B9515E0-A910-D6F8-2E51-1D9F17D6D888}"/>
          </ac:spMkLst>
        </pc:spChg>
      </pc:sldChg>
      <pc:sldChg chg="addSp delSp modSp new del mod">
        <pc:chgData name="Williams, Grant Stuart" userId="f6ad34c1-fb10-452f-ae50-8e7debb26ea5" providerId="ADAL" clId="{24E30CBC-52D7-43AD-8C77-663D9539EFD9}" dt="2022-10-11T22:00:57.332" v="24619" actId="47"/>
        <pc:sldMkLst>
          <pc:docMk/>
          <pc:sldMk cId="2814438032" sldId="316"/>
        </pc:sldMkLst>
        <pc:spChg chg="mod">
          <ac:chgData name="Williams, Grant Stuart" userId="f6ad34c1-fb10-452f-ae50-8e7debb26ea5" providerId="ADAL" clId="{24E30CBC-52D7-43AD-8C77-663D9539EFD9}" dt="2022-10-07T03:14:12.166" v="19347" actId="20577"/>
          <ac:spMkLst>
            <pc:docMk/>
            <pc:sldMk cId="2814438032" sldId="316"/>
            <ac:spMk id="2" creationId="{4A311AF6-7D90-9B24-F198-71A02F43F08E}"/>
          </ac:spMkLst>
        </pc:spChg>
        <pc:spChg chg="del">
          <ac:chgData name="Williams, Grant Stuart" userId="f6ad34c1-fb10-452f-ae50-8e7debb26ea5" providerId="ADAL" clId="{24E30CBC-52D7-43AD-8C77-663D9539EFD9}" dt="2022-10-07T03:14:20.705" v="19348"/>
          <ac:spMkLst>
            <pc:docMk/>
            <pc:sldMk cId="2814438032" sldId="316"/>
            <ac:spMk id="3" creationId="{BCC6B5CA-F911-9C94-D576-968210E2CA63}"/>
          </ac:spMkLst>
        </pc:spChg>
        <pc:picChg chg="add mod">
          <ac:chgData name="Williams, Grant Stuart" userId="f6ad34c1-fb10-452f-ae50-8e7debb26ea5" providerId="ADAL" clId="{24E30CBC-52D7-43AD-8C77-663D9539EFD9}" dt="2022-10-07T03:14:46.235" v="19464" actId="14100"/>
          <ac:picMkLst>
            <pc:docMk/>
            <pc:sldMk cId="2814438032" sldId="316"/>
            <ac:picMk id="5" creationId="{AFA5D870-B321-77C0-20DE-E5CCFAC75A7A}"/>
          </ac:picMkLst>
        </pc:picChg>
      </pc:sldChg>
      <pc:sldChg chg="modSp new del mod">
        <pc:chgData name="Williams, Grant Stuart" userId="f6ad34c1-fb10-452f-ae50-8e7debb26ea5" providerId="ADAL" clId="{24E30CBC-52D7-43AD-8C77-663D9539EFD9}" dt="2022-10-11T22:00:57.332" v="24619" actId="47"/>
        <pc:sldMkLst>
          <pc:docMk/>
          <pc:sldMk cId="1385575718" sldId="317"/>
        </pc:sldMkLst>
        <pc:spChg chg="mod">
          <ac:chgData name="Williams, Grant Stuart" userId="f6ad34c1-fb10-452f-ae50-8e7debb26ea5" providerId="ADAL" clId="{24E30CBC-52D7-43AD-8C77-663D9539EFD9}" dt="2022-10-07T03:15:02.013" v="19485" actId="20577"/>
          <ac:spMkLst>
            <pc:docMk/>
            <pc:sldMk cId="1385575718" sldId="317"/>
            <ac:spMk id="2" creationId="{7C5ED45B-A154-31F1-696E-52FC774D5BE5}"/>
          </ac:spMkLst>
        </pc:spChg>
        <pc:spChg chg="mod">
          <ac:chgData name="Williams, Grant Stuart" userId="f6ad34c1-fb10-452f-ae50-8e7debb26ea5" providerId="ADAL" clId="{24E30CBC-52D7-43AD-8C77-663D9539EFD9}" dt="2022-10-07T03:19:41.026" v="20226"/>
          <ac:spMkLst>
            <pc:docMk/>
            <pc:sldMk cId="1385575718" sldId="317"/>
            <ac:spMk id="3" creationId="{E2715B36-F1D6-9FA4-61F4-8D8CAC9D028B}"/>
          </ac:spMkLst>
        </pc:spChg>
      </pc:sldChg>
      <pc:sldChg chg="addSp delSp modSp new del mod">
        <pc:chgData name="Williams, Grant Stuart" userId="f6ad34c1-fb10-452f-ae50-8e7debb26ea5" providerId="ADAL" clId="{24E30CBC-52D7-43AD-8C77-663D9539EFD9}" dt="2022-10-11T22:00:57.332" v="24619" actId="47"/>
        <pc:sldMkLst>
          <pc:docMk/>
          <pc:sldMk cId="405008111" sldId="318"/>
        </pc:sldMkLst>
        <pc:spChg chg="mod">
          <ac:chgData name="Williams, Grant Stuart" userId="f6ad34c1-fb10-452f-ae50-8e7debb26ea5" providerId="ADAL" clId="{24E30CBC-52D7-43AD-8C77-663D9539EFD9}" dt="2022-10-07T03:25:03.677" v="20246" actId="20577"/>
          <ac:spMkLst>
            <pc:docMk/>
            <pc:sldMk cId="405008111" sldId="318"/>
            <ac:spMk id="2" creationId="{27A9A4C4-1D64-2176-3686-6B424E69A4EE}"/>
          </ac:spMkLst>
        </pc:spChg>
        <pc:spChg chg="mod">
          <ac:chgData name="Williams, Grant Stuart" userId="f6ad34c1-fb10-452f-ae50-8e7debb26ea5" providerId="ADAL" clId="{24E30CBC-52D7-43AD-8C77-663D9539EFD9}" dt="2022-10-07T03:42:47.834" v="20980" actId="14100"/>
          <ac:spMkLst>
            <pc:docMk/>
            <pc:sldMk cId="405008111" sldId="318"/>
            <ac:spMk id="3" creationId="{FA12EA8C-1ADE-3A2D-8387-4CE86C7F6FB3}"/>
          </ac:spMkLst>
        </pc:spChg>
        <pc:spChg chg="add del">
          <ac:chgData name="Williams, Grant Stuart" userId="f6ad34c1-fb10-452f-ae50-8e7debb26ea5" providerId="ADAL" clId="{24E30CBC-52D7-43AD-8C77-663D9539EFD9}" dt="2022-10-07T03:26:09.308" v="20594"/>
          <ac:spMkLst>
            <pc:docMk/>
            <pc:sldMk cId="405008111" sldId="318"/>
            <ac:spMk id="4" creationId="{D1447B90-218F-7992-7D68-A31A4C6462EB}"/>
          </ac:spMkLst>
        </pc:spChg>
      </pc:sldChg>
      <pc:sldChg chg="modSp new del mod">
        <pc:chgData name="Williams, Grant Stuart" userId="f6ad34c1-fb10-452f-ae50-8e7debb26ea5" providerId="ADAL" clId="{24E30CBC-52D7-43AD-8C77-663D9539EFD9}" dt="2022-10-11T22:00:57.332" v="24619" actId="47"/>
        <pc:sldMkLst>
          <pc:docMk/>
          <pc:sldMk cId="1074653763" sldId="319"/>
        </pc:sldMkLst>
        <pc:spChg chg="mod">
          <ac:chgData name="Williams, Grant Stuart" userId="f6ad34c1-fb10-452f-ae50-8e7debb26ea5" providerId="ADAL" clId="{24E30CBC-52D7-43AD-8C77-663D9539EFD9}" dt="2022-10-07T03:27:57.367" v="20647" actId="20577"/>
          <ac:spMkLst>
            <pc:docMk/>
            <pc:sldMk cId="1074653763" sldId="319"/>
            <ac:spMk id="2" creationId="{0C14ED55-BAD9-1213-BEA9-54DE7FB901A3}"/>
          </ac:spMkLst>
        </pc:spChg>
        <pc:spChg chg="mod">
          <ac:chgData name="Williams, Grant Stuart" userId="f6ad34c1-fb10-452f-ae50-8e7debb26ea5" providerId="ADAL" clId="{24E30CBC-52D7-43AD-8C77-663D9539EFD9}" dt="2022-10-07T04:29:38.893" v="22264" actId="20577"/>
          <ac:spMkLst>
            <pc:docMk/>
            <pc:sldMk cId="1074653763" sldId="319"/>
            <ac:spMk id="3" creationId="{3AEC4F47-FEA5-90A5-87C2-084BEB9C4A3A}"/>
          </ac:spMkLst>
        </pc:spChg>
      </pc:sldChg>
      <pc:sldChg chg="addSp delSp modSp new del mod">
        <pc:chgData name="Williams, Grant Stuart" userId="f6ad34c1-fb10-452f-ae50-8e7debb26ea5" providerId="ADAL" clId="{24E30CBC-52D7-43AD-8C77-663D9539EFD9}" dt="2022-10-11T22:00:57.332" v="24619" actId="47"/>
        <pc:sldMkLst>
          <pc:docMk/>
          <pc:sldMk cId="1157561941" sldId="320"/>
        </pc:sldMkLst>
        <pc:spChg chg="mod">
          <ac:chgData name="Williams, Grant Stuart" userId="f6ad34c1-fb10-452f-ae50-8e7debb26ea5" providerId="ADAL" clId="{24E30CBC-52D7-43AD-8C77-663D9539EFD9}" dt="2022-10-07T03:42:53.776" v="21006" actId="20577"/>
          <ac:spMkLst>
            <pc:docMk/>
            <pc:sldMk cId="1157561941" sldId="320"/>
            <ac:spMk id="2" creationId="{A30C9D2F-9603-9301-731C-873AC6157DEA}"/>
          </ac:spMkLst>
        </pc:spChg>
        <pc:spChg chg="mod">
          <ac:chgData name="Williams, Grant Stuart" userId="f6ad34c1-fb10-452f-ae50-8e7debb26ea5" providerId="ADAL" clId="{24E30CBC-52D7-43AD-8C77-663D9539EFD9}" dt="2022-10-07T03:46:00.161" v="21137" actId="20577"/>
          <ac:spMkLst>
            <pc:docMk/>
            <pc:sldMk cId="1157561941" sldId="320"/>
            <ac:spMk id="3" creationId="{0744C462-2B74-FE6E-287D-82FCB1188AC7}"/>
          </ac:spMkLst>
        </pc:spChg>
        <pc:spChg chg="add del">
          <ac:chgData name="Williams, Grant Stuart" userId="f6ad34c1-fb10-452f-ae50-8e7debb26ea5" providerId="ADAL" clId="{24E30CBC-52D7-43AD-8C77-663D9539EFD9}" dt="2022-10-07T03:45:47.125" v="21109"/>
          <ac:spMkLst>
            <pc:docMk/>
            <pc:sldMk cId="1157561941" sldId="320"/>
            <ac:spMk id="4" creationId="{280C92B0-5BEE-AF46-20A4-821EDBA37481}"/>
          </ac:spMkLst>
        </pc:spChg>
      </pc:sldChg>
      <pc:sldChg chg="modSp new del mod">
        <pc:chgData name="Williams, Grant Stuart" userId="f6ad34c1-fb10-452f-ae50-8e7debb26ea5" providerId="ADAL" clId="{24E30CBC-52D7-43AD-8C77-663D9539EFD9}" dt="2022-10-11T22:00:57.332" v="24619" actId="47"/>
        <pc:sldMkLst>
          <pc:docMk/>
          <pc:sldMk cId="257320799" sldId="321"/>
        </pc:sldMkLst>
        <pc:spChg chg="mod">
          <ac:chgData name="Williams, Grant Stuart" userId="f6ad34c1-fb10-452f-ae50-8e7debb26ea5" providerId="ADAL" clId="{24E30CBC-52D7-43AD-8C77-663D9539EFD9}" dt="2022-10-07T03:53:25.017" v="21410" actId="20577"/>
          <ac:spMkLst>
            <pc:docMk/>
            <pc:sldMk cId="257320799" sldId="321"/>
            <ac:spMk id="2" creationId="{E9F03635-4B4D-E4BE-AA40-89113258476B}"/>
          </ac:spMkLst>
        </pc:spChg>
        <pc:spChg chg="mod">
          <ac:chgData name="Williams, Grant Stuart" userId="f6ad34c1-fb10-452f-ae50-8e7debb26ea5" providerId="ADAL" clId="{24E30CBC-52D7-43AD-8C77-663D9539EFD9}" dt="2022-10-07T04:32:42.724" v="22663" actId="20577"/>
          <ac:spMkLst>
            <pc:docMk/>
            <pc:sldMk cId="257320799" sldId="321"/>
            <ac:spMk id="3" creationId="{B6A405AB-4C99-E9CE-B711-A040B06922B2}"/>
          </ac:spMkLst>
        </pc:spChg>
      </pc:sldChg>
      <pc:sldChg chg="modSp new del mod">
        <pc:chgData name="Williams, Grant Stuart" userId="f6ad34c1-fb10-452f-ae50-8e7debb26ea5" providerId="ADAL" clId="{24E30CBC-52D7-43AD-8C77-663D9539EFD9}" dt="2022-10-07T03:46:24.417" v="21141" actId="47"/>
        <pc:sldMkLst>
          <pc:docMk/>
          <pc:sldMk cId="3819030176" sldId="321"/>
        </pc:sldMkLst>
        <pc:spChg chg="mod">
          <ac:chgData name="Williams, Grant Stuart" userId="f6ad34c1-fb10-452f-ae50-8e7debb26ea5" providerId="ADAL" clId="{24E30CBC-52D7-43AD-8C77-663D9539EFD9}" dt="2022-10-07T03:46:20.876" v="21140" actId="20577"/>
          <ac:spMkLst>
            <pc:docMk/>
            <pc:sldMk cId="3819030176" sldId="321"/>
            <ac:spMk id="2" creationId="{BBCBDB72-0465-E523-B9A3-2DC51F9C4AFB}"/>
          </ac:spMkLst>
        </pc:spChg>
      </pc:sldChg>
      <pc:sldChg chg="modSp new del mod">
        <pc:chgData name="Williams, Grant Stuart" userId="f6ad34c1-fb10-452f-ae50-8e7debb26ea5" providerId="ADAL" clId="{24E30CBC-52D7-43AD-8C77-663D9539EFD9}" dt="2022-10-07T03:56:55.084" v="21742" actId="47"/>
        <pc:sldMkLst>
          <pc:docMk/>
          <pc:sldMk cId="1125684839" sldId="322"/>
        </pc:sldMkLst>
        <pc:spChg chg="mod">
          <ac:chgData name="Williams, Grant Stuart" userId="f6ad34c1-fb10-452f-ae50-8e7debb26ea5" providerId="ADAL" clId="{24E30CBC-52D7-43AD-8C77-663D9539EFD9}" dt="2022-10-07T03:56:49.907" v="21741" actId="20577"/>
          <ac:spMkLst>
            <pc:docMk/>
            <pc:sldMk cId="1125684839" sldId="322"/>
            <ac:spMk id="2" creationId="{322D769F-1924-9338-7F16-1896EEBE3939}"/>
          </ac:spMkLst>
        </pc:spChg>
      </pc:sldChg>
      <pc:sldChg chg="modSp new del mod">
        <pc:chgData name="Williams, Grant Stuart" userId="f6ad34c1-fb10-452f-ae50-8e7debb26ea5" providerId="ADAL" clId="{24E30CBC-52D7-43AD-8C77-663D9539EFD9}" dt="2022-10-11T22:00:57.332" v="24619" actId="47"/>
        <pc:sldMkLst>
          <pc:docMk/>
          <pc:sldMk cId="2833497097" sldId="322"/>
        </pc:sldMkLst>
        <pc:spChg chg="mod">
          <ac:chgData name="Williams, Grant Stuart" userId="f6ad34c1-fb10-452f-ae50-8e7debb26ea5" providerId="ADAL" clId="{24E30CBC-52D7-43AD-8C77-663D9539EFD9}" dt="2022-10-07T04:29:45.511" v="22288" actId="20577"/>
          <ac:spMkLst>
            <pc:docMk/>
            <pc:sldMk cId="2833497097" sldId="322"/>
            <ac:spMk id="2" creationId="{500073CE-DBBE-75F8-3E32-03E3AC5C4441}"/>
          </ac:spMkLst>
        </pc:spChg>
        <pc:spChg chg="mod">
          <ac:chgData name="Williams, Grant Stuart" userId="f6ad34c1-fb10-452f-ae50-8e7debb26ea5" providerId="ADAL" clId="{24E30CBC-52D7-43AD-8C77-663D9539EFD9}" dt="2022-10-07T04:32:13.779" v="22588"/>
          <ac:spMkLst>
            <pc:docMk/>
            <pc:sldMk cId="2833497097" sldId="322"/>
            <ac:spMk id="3" creationId="{5707AE00-8C56-4C1E-8491-AE2577101F34}"/>
          </ac:spMkLst>
        </pc:spChg>
      </pc:sldChg>
      <pc:sldChg chg="modSp new del mod">
        <pc:chgData name="Williams, Grant Stuart" userId="f6ad34c1-fb10-452f-ae50-8e7debb26ea5" providerId="ADAL" clId="{24E30CBC-52D7-43AD-8C77-663D9539EFD9}" dt="2022-10-11T22:00:57.332" v="24619" actId="47"/>
        <pc:sldMkLst>
          <pc:docMk/>
          <pc:sldMk cId="2307634258" sldId="323"/>
        </pc:sldMkLst>
        <pc:spChg chg="mod">
          <ac:chgData name="Williams, Grant Stuart" userId="f6ad34c1-fb10-452f-ae50-8e7debb26ea5" providerId="ADAL" clId="{24E30CBC-52D7-43AD-8C77-663D9539EFD9}" dt="2022-10-07T20:17:07.892" v="23989" actId="20577"/>
          <ac:spMkLst>
            <pc:docMk/>
            <pc:sldMk cId="2307634258" sldId="323"/>
            <ac:spMk id="2" creationId="{EC477D7E-8744-BCB5-551E-45A92EDA1F0A}"/>
          </ac:spMkLst>
        </pc:spChg>
        <pc:spChg chg="mod">
          <ac:chgData name="Williams, Grant Stuart" userId="f6ad34c1-fb10-452f-ae50-8e7debb26ea5" providerId="ADAL" clId="{24E30CBC-52D7-43AD-8C77-663D9539EFD9}" dt="2022-10-08T23:27:15.727" v="24405" actId="20577"/>
          <ac:spMkLst>
            <pc:docMk/>
            <pc:sldMk cId="2307634258" sldId="323"/>
            <ac:spMk id="3" creationId="{55C67732-7FC4-2138-8D28-8E4110630E06}"/>
          </ac:spMkLst>
        </pc:spChg>
      </pc:sldChg>
      <pc:sldChg chg="addSp delSp modSp new del mod">
        <pc:chgData name="Williams, Grant Stuart" userId="f6ad34c1-fb10-452f-ae50-8e7debb26ea5" providerId="ADAL" clId="{24E30CBC-52D7-43AD-8C77-663D9539EFD9}" dt="2022-10-11T22:00:57.332" v="24619" actId="47"/>
        <pc:sldMkLst>
          <pc:docMk/>
          <pc:sldMk cId="1736083637" sldId="324"/>
        </pc:sldMkLst>
        <pc:spChg chg="mod">
          <ac:chgData name="Williams, Grant Stuart" userId="f6ad34c1-fb10-452f-ae50-8e7debb26ea5" providerId="ADAL" clId="{24E30CBC-52D7-43AD-8C77-663D9539EFD9}" dt="2022-10-07T04:32:49.003" v="22684" actId="20577"/>
          <ac:spMkLst>
            <pc:docMk/>
            <pc:sldMk cId="1736083637" sldId="324"/>
            <ac:spMk id="2" creationId="{3D71EF42-E202-2D00-81BB-F61B04427EED}"/>
          </ac:spMkLst>
        </pc:spChg>
        <pc:spChg chg="del">
          <ac:chgData name="Williams, Grant Stuart" userId="f6ad34c1-fb10-452f-ae50-8e7debb26ea5" providerId="ADAL" clId="{24E30CBC-52D7-43AD-8C77-663D9539EFD9}" dt="2022-10-07T04:32:52.619" v="22685"/>
          <ac:spMkLst>
            <pc:docMk/>
            <pc:sldMk cId="1736083637" sldId="324"/>
            <ac:spMk id="3" creationId="{7F44BD27-CDC3-F796-B320-EA10AD31C41B}"/>
          </ac:spMkLst>
        </pc:spChg>
        <pc:picChg chg="add mod">
          <ac:chgData name="Williams, Grant Stuart" userId="f6ad34c1-fb10-452f-ae50-8e7debb26ea5" providerId="ADAL" clId="{24E30CBC-52D7-43AD-8C77-663D9539EFD9}" dt="2022-10-07T04:33:09.368" v="22790" actId="1076"/>
          <ac:picMkLst>
            <pc:docMk/>
            <pc:sldMk cId="1736083637" sldId="324"/>
            <ac:picMk id="5" creationId="{151B92F3-2696-1D1D-B450-3DA553A28787}"/>
          </ac:picMkLst>
        </pc:picChg>
      </pc:sldChg>
      <pc:sldChg chg="modSp new del mod">
        <pc:chgData name="Williams, Grant Stuart" userId="f6ad34c1-fb10-452f-ae50-8e7debb26ea5" providerId="ADAL" clId="{24E30CBC-52D7-43AD-8C77-663D9539EFD9}" dt="2022-10-11T22:00:57.332" v="24619" actId="47"/>
        <pc:sldMkLst>
          <pc:docMk/>
          <pc:sldMk cId="1848836681" sldId="325"/>
        </pc:sldMkLst>
        <pc:spChg chg="mod">
          <ac:chgData name="Williams, Grant Stuart" userId="f6ad34c1-fb10-452f-ae50-8e7debb26ea5" providerId="ADAL" clId="{24E30CBC-52D7-43AD-8C77-663D9539EFD9}" dt="2022-10-07T04:33:52.082" v="22888" actId="20577"/>
          <ac:spMkLst>
            <pc:docMk/>
            <pc:sldMk cId="1848836681" sldId="325"/>
            <ac:spMk id="2" creationId="{0C9DD427-BDE0-F473-09C0-24C1EC2D5BB4}"/>
          </ac:spMkLst>
        </pc:spChg>
        <pc:spChg chg="mod">
          <ac:chgData name="Williams, Grant Stuart" userId="f6ad34c1-fb10-452f-ae50-8e7debb26ea5" providerId="ADAL" clId="{24E30CBC-52D7-43AD-8C77-663D9539EFD9}" dt="2022-10-07T04:35:11.441" v="23200" actId="20577"/>
          <ac:spMkLst>
            <pc:docMk/>
            <pc:sldMk cId="1848836681" sldId="325"/>
            <ac:spMk id="3" creationId="{5B7D3B28-C07A-55DE-7F09-C11A86C3B169}"/>
          </ac:spMkLst>
        </pc:spChg>
      </pc:sldChg>
      <pc:sldChg chg="modSp new del mod">
        <pc:chgData name="Williams, Grant Stuart" userId="f6ad34c1-fb10-452f-ae50-8e7debb26ea5" providerId="ADAL" clId="{24E30CBC-52D7-43AD-8C77-663D9539EFD9}" dt="2022-10-11T22:00:57.332" v="24619" actId="47"/>
        <pc:sldMkLst>
          <pc:docMk/>
          <pc:sldMk cId="2196409398" sldId="326"/>
        </pc:sldMkLst>
        <pc:spChg chg="mod">
          <ac:chgData name="Williams, Grant Stuart" userId="f6ad34c1-fb10-452f-ae50-8e7debb26ea5" providerId="ADAL" clId="{24E30CBC-52D7-43AD-8C77-663D9539EFD9}" dt="2022-10-07T04:35:34.450" v="23221" actId="20577"/>
          <ac:spMkLst>
            <pc:docMk/>
            <pc:sldMk cId="2196409398" sldId="326"/>
            <ac:spMk id="2" creationId="{13D4F7E5-45C7-D42F-9A1F-CDD79D565A05}"/>
          </ac:spMkLst>
        </pc:spChg>
        <pc:spChg chg="mod">
          <ac:chgData name="Williams, Grant Stuart" userId="f6ad34c1-fb10-452f-ae50-8e7debb26ea5" providerId="ADAL" clId="{24E30CBC-52D7-43AD-8C77-663D9539EFD9}" dt="2022-10-07T04:36:45.762" v="23562" actId="20577"/>
          <ac:spMkLst>
            <pc:docMk/>
            <pc:sldMk cId="2196409398" sldId="326"/>
            <ac:spMk id="3" creationId="{3D9EDAA2-4025-EEBF-0A32-B704121EAD8C}"/>
          </ac:spMkLst>
        </pc:spChg>
      </pc:sldChg>
      <pc:sldChg chg="modSp new del mod">
        <pc:chgData name="Williams, Grant Stuart" userId="f6ad34c1-fb10-452f-ae50-8e7debb26ea5" providerId="ADAL" clId="{24E30CBC-52D7-43AD-8C77-663D9539EFD9}" dt="2022-10-07T04:37:28.354" v="23598" actId="47"/>
        <pc:sldMkLst>
          <pc:docMk/>
          <pc:sldMk cId="2441214574" sldId="327"/>
        </pc:sldMkLst>
        <pc:spChg chg="mod">
          <ac:chgData name="Williams, Grant Stuart" userId="f6ad34c1-fb10-452f-ae50-8e7debb26ea5" providerId="ADAL" clId="{24E30CBC-52D7-43AD-8C77-663D9539EFD9}" dt="2022-10-07T04:36:59.345" v="23597" actId="20577"/>
          <ac:spMkLst>
            <pc:docMk/>
            <pc:sldMk cId="2441214574" sldId="327"/>
            <ac:spMk id="2" creationId="{87EEFE69-2B89-F175-0AC8-FEDE3C726012}"/>
          </ac:spMkLst>
        </pc:spChg>
      </pc:sldChg>
      <pc:sldChg chg="addSp delSp modSp new del mod setBg">
        <pc:chgData name="Williams, Grant Stuart" userId="f6ad34c1-fb10-452f-ae50-8e7debb26ea5" providerId="ADAL" clId="{24E30CBC-52D7-43AD-8C77-663D9539EFD9}" dt="2022-10-11T22:00:57.332" v="24619" actId="47"/>
        <pc:sldMkLst>
          <pc:docMk/>
          <pc:sldMk cId="3072770860" sldId="327"/>
        </pc:sldMkLst>
        <pc:spChg chg="mod">
          <ac:chgData name="Williams, Grant Stuart" userId="f6ad34c1-fb10-452f-ae50-8e7debb26ea5" providerId="ADAL" clId="{24E30CBC-52D7-43AD-8C77-663D9539EFD9}" dt="2022-10-07T17:26:06.810" v="23658" actId="26606"/>
          <ac:spMkLst>
            <pc:docMk/>
            <pc:sldMk cId="3072770860" sldId="327"/>
            <ac:spMk id="2" creationId="{04086F46-051D-8AD5-BDCB-898701B44F58}"/>
          </ac:spMkLst>
        </pc:spChg>
        <pc:spChg chg="add del">
          <ac:chgData name="Williams, Grant Stuart" userId="f6ad34c1-fb10-452f-ae50-8e7debb26ea5" providerId="ADAL" clId="{24E30CBC-52D7-43AD-8C77-663D9539EFD9}" dt="2022-10-07T17:26:06.810" v="23658" actId="26606"/>
          <ac:spMkLst>
            <pc:docMk/>
            <pc:sldMk cId="3072770860" sldId="327"/>
            <ac:spMk id="3" creationId="{7BD61F3B-CE24-49EA-BC06-E1B7FC5D5720}"/>
          </ac:spMkLst>
        </pc:spChg>
        <pc:spChg chg="add del">
          <ac:chgData name="Williams, Grant Stuart" userId="f6ad34c1-fb10-452f-ae50-8e7debb26ea5" providerId="ADAL" clId="{24E30CBC-52D7-43AD-8C77-663D9539EFD9}" dt="2022-10-07T17:26:06.794" v="23657" actId="26606"/>
          <ac:spMkLst>
            <pc:docMk/>
            <pc:sldMk cId="3072770860" sldId="327"/>
            <ac:spMk id="10" creationId="{A3363022-C969-41E9-8EB2-E4C94908C1FA}"/>
          </ac:spMkLst>
        </pc:spChg>
        <pc:spChg chg="add del">
          <ac:chgData name="Williams, Grant Stuart" userId="f6ad34c1-fb10-452f-ae50-8e7debb26ea5" providerId="ADAL" clId="{24E30CBC-52D7-43AD-8C77-663D9539EFD9}" dt="2022-10-07T17:26:06.794" v="23657" actId="26606"/>
          <ac:spMkLst>
            <pc:docMk/>
            <pc:sldMk cId="3072770860" sldId="327"/>
            <ac:spMk id="12" creationId="{8D1AD6B3-BE88-4CEB-BA17-790657CC4729}"/>
          </ac:spMkLst>
        </pc:spChg>
        <pc:spChg chg="add">
          <ac:chgData name="Williams, Grant Stuart" userId="f6ad34c1-fb10-452f-ae50-8e7debb26ea5" providerId="ADAL" clId="{24E30CBC-52D7-43AD-8C77-663D9539EFD9}" dt="2022-10-07T17:26:06.810" v="23658" actId="26606"/>
          <ac:spMkLst>
            <pc:docMk/>
            <pc:sldMk cId="3072770860" sldId="327"/>
            <ac:spMk id="19" creationId="{A3363022-C969-41E9-8EB2-E4C94908C1FA}"/>
          </ac:spMkLst>
        </pc:spChg>
        <pc:spChg chg="add">
          <ac:chgData name="Williams, Grant Stuart" userId="f6ad34c1-fb10-452f-ae50-8e7debb26ea5" providerId="ADAL" clId="{24E30CBC-52D7-43AD-8C77-663D9539EFD9}" dt="2022-10-07T17:26:06.810" v="23658" actId="26606"/>
          <ac:spMkLst>
            <pc:docMk/>
            <pc:sldMk cId="3072770860" sldId="327"/>
            <ac:spMk id="20" creationId="{8D1AD6B3-BE88-4CEB-BA17-790657CC4729}"/>
          </ac:spMkLst>
        </pc:spChg>
        <pc:grpChg chg="add del">
          <ac:chgData name="Williams, Grant Stuart" userId="f6ad34c1-fb10-452f-ae50-8e7debb26ea5" providerId="ADAL" clId="{24E30CBC-52D7-43AD-8C77-663D9539EFD9}" dt="2022-10-07T17:26:06.794" v="23657" actId="26606"/>
          <ac:grpSpMkLst>
            <pc:docMk/>
            <pc:sldMk cId="3072770860" sldId="327"/>
            <ac:grpSpMk id="14" creationId="{89D1390B-7E13-4B4F-9CB2-391063412E54}"/>
          </ac:grpSpMkLst>
        </pc:grpChg>
        <pc:grpChg chg="add">
          <ac:chgData name="Williams, Grant Stuart" userId="f6ad34c1-fb10-452f-ae50-8e7debb26ea5" providerId="ADAL" clId="{24E30CBC-52D7-43AD-8C77-663D9539EFD9}" dt="2022-10-07T17:26:06.810" v="23658" actId="26606"/>
          <ac:grpSpMkLst>
            <pc:docMk/>
            <pc:sldMk cId="3072770860" sldId="327"/>
            <ac:grpSpMk id="22" creationId="{89D1390B-7E13-4B4F-9CB2-391063412E54}"/>
          </ac:grpSpMkLst>
        </pc:grpChg>
        <pc:picChg chg="add del">
          <ac:chgData name="Williams, Grant Stuart" userId="f6ad34c1-fb10-452f-ae50-8e7debb26ea5" providerId="ADAL" clId="{24E30CBC-52D7-43AD-8C77-663D9539EFD9}" dt="2022-10-07T17:26:06.794" v="23657" actId="26606"/>
          <ac:picMkLst>
            <pc:docMk/>
            <pc:sldMk cId="3072770860" sldId="327"/>
            <ac:picMk id="7" creationId="{6344706A-996C-3C1A-1DCC-F5A0AE6D6EB7}"/>
          </ac:picMkLst>
        </pc:picChg>
        <pc:picChg chg="add">
          <ac:chgData name="Williams, Grant Stuart" userId="f6ad34c1-fb10-452f-ae50-8e7debb26ea5" providerId="ADAL" clId="{24E30CBC-52D7-43AD-8C77-663D9539EFD9}" dt="2022-10-07T17:26:06.810" v="23658" actId="26606"/>
          <ac:picMkLst>
            <pc:docMk/>
            <pc:sldMk cId="3072770860" sldId="327"/>
            <ac:picMk id="21" creationId="{BD978523-4DB2-2345-68B8-0A5F0D4ED4A3}"/>
          </ac:picMkLst>
        </pc:picChg>
      </pc:sldChg>
      <pc:sldChg chg="new del">
        <pc:chgData name="Williams, Grant Stuart" userId="f6ad34c1-fb10-452f-ae50-8e7debb26ea5" providerId="ADAL" clId="{24E30CBC-52D7-43AD-8C77-663D9539EFD9}" dt="2022-10-07T18:15:46.002" v="23660" actId="2696"/>
        <pc:sldMkLst>
          <pc:docMk/>
          <pc:sldMk cId="887263024" sldId="328"/>
        </pc:sldMkLst>
      </pc:sldChg>
      <pc:sldChg chg="addSp modSp new del mod">
        <pc:chgData name="Williams, Grant Stuart" userId="f6ad34c1-fb10-452f-ae50-8e7debb26ea5" providerId="ADAL" clId="{24E30CBC-52D7-43AD-8C77-663D9539EFD9}" dt="2022-10-11T22:00:57.332" v="24619" actId="47"/>
        <pc:sldMkLst>
          <pc:docMk/>
          <pc:sldMk cId="3176363402" sldId="328"/>
        </pc:sldMkLst>
        <pc:spChg chg="mod">
          <ac:chgData name="Williams, Grant Stuart" userId="f6ad34c1-fb10-452f-ae50-8e7debb26ea5" providerId="ADAL" clId="{24E30CBC-52D7-43AD-8C77-663D9539EFD9}" dt="2022-10-07T20:11:41.034" v="23687" actId="20577"/>
          <ac:spMkLst>
            <pc:docMk/>
            <pc:sldMk cId="3176363402" sldId="328"/>
            <ac:spMk id="2" creationId="{8172E6FD-B10F-F151-96B0-283125233B15}"/>
          </ac:spMkLst>
        </pc:spChg>
        <pc:spChg chg="mod">
          <ac:chgData name="Williams, Grant Stuart" userId="f6ad34c1-fb10-452f-ae50-8e7debb26ea5" providerId="ADAL" clId="{24E30CBC-52D7-43AD-8C77-663D9539EFD9}" dt="2022-10-07T20:12:04.567" v="23815" actId="20577"/>
          <ac:spMkLst>
            <pc:docMk/>
            <pc:sldMk cId="3176363402" sldId="328"/>
            <ac:spMk id="3" creationId="{7ADD60FF-43BE-671C-6DA0-4AEABFF7A3F7}"/>
          </ac:spMkLst>
        </pc:spChg>
        <pc:spChg chg="add mod">
          <ac:chgData name="Williams, Grant Stuart" userId="f6ad34c1-fb10-452f-ae50-8e7debb26ea5" providerId="ADAL" clId="{24E30CBC-52D7-43AD-8C77-663D9539EFD9}" dt="2022-10-07T20:12:30.787" v="23826" actId="1076"/>
          <ac:spMkLst>
            <pc:docMk/>
            <pc:sldMk cId="3176363402" sldId="328"/>
            <ac:spMk id="7" creationId="{8CFDCF9D-7F4A-BB16-B80D-DCB39202FE6D}"/>
          </ac:spMkLst>
        </pc:spChg>
        <pc:picChg chg="add mod">
          <ac:chgData name="Williams, Grant Stuart" userId="f6ad34c1-fb10-452f-ae50-8e7debb26ea5" providerId="ADAL" clId="{24E30CBC-52D7-43AD-8C77-663D9539EFD9}" dt="2022-10-07T20:12:49.574" v="23976" actId="962"/>
          <ac:picMkLst>
            <pc:docMk/>
            <pc:sldMk cId="3176363402" sldId="328"/>
            <ac:picMk id="5" creationId="{E54774D1-FEBB-D505-3002-0AFA8FF3B7E3}"/>
          </ac:picMkLst>
        </pc:picChg>
      </pc:sldChg>
    </pc:docChg>
  </pc:docChgLst>
  <pc:docChgLst>
    <pc:chgData name="Grant Williams" userId="f6ad34c1-fb10-452f-ae50-8e7debb26ea5" providerId="ADAL" clId="{24E30CBC-52D7-43AD-8C77-663D9539EFD9}"/>
    <pc:docChg chg="undo custSel addSld delSld modSld sldOrd">
      <pc:chgData name="Grant Williams" userId="f6ad34c1-fb10-452f-ae50-8e7debb26ea5" providerId="ADAL" clId="{24E30CBC-52D7-43AD-8C77-663D9539EFD9}" dt="2022-10-18T23:10:44.439" v="28865" actId="20577"/>
      <pc:docMkLst>
        <pc:docMk/>
      </pc:docMkLst>
      <pc:sldChg chg="addSp modSp mod">
        <pc:chgData name="Grant Williams" userId="f6ad34c1-fb10-452f-ae50-8e7debb26ea5" providerId="ADAL" clId="{24E30CBC-52D7-43AD-8C77-663D9539EFD9}" dt="2022-10-14T21:06:46.193" v="376" actId="20577"/>
        <pc:sldMkLst>
          <pc:docMk/>
          <pc:sldMk cId="501698087" sldId="267"/>
        </pc:sldMkLst>
        <pc:spChg chg="mod">
          <ac:chgData name="Grant Williams" userId="f6ad34c1-fb10-452f-ae50-8e7debb26ea5" providerId="ADAL" clId="{24E30CBC-52D7-43AD-8C77-663D9539EFD9}" dt="2022-10-14T20:02:32.192" v="265" actId="14100"/>
          <ac:spMkLst>
            <pc:docMk/>
            <pc:sldMk cId="501698087" sldId="267"/>
            <ac:spMk id="3" creationId="{64774725-4323-819F-407F-2DD99532C4AB}"/>
          </ac:spMkLst>
        </pc:spChg>
        <pc:graphicFrameChg chg="add mod modGraphic">
          <ac:chgData name="Grant Williams" userId="f6ad34c1-fb10-452f-ae50-8e7debb26ea5" providerId="ADAL" clId="{24E30CBC-52D7-43AD-8C77-663D9539EFD9}" dt="2022-10-14T21:06:46.193" v="376" actId="20577"/>
          <ac:graphicFrameMkLst>
            <pc:docMk/>
            <pc:sldMk cId="501698087" sldId="267"/>
            <ac:graphicFrameMk id="4" creationId="{7F16801B-F5C3-3970-8759-416F35410D85}"/>
          </ac:graphicFrameMkLst>
        </pc:graphicFrameChg>
      </pc:sldChg>
      <pc:sldChg chg="modSp mod">
        <pc:chgData name="Grant Williams" userId="f6ad34c1-fb10-452f-ae50-8e7debb26ea5" providerId="ADAL" clId="{24E30CBC-52D7-43AD-8C77-663D9539EFD9}" dt="2022-10-18T17:09:56.955" v="12266" actId="20577"/>
        <pc:sldMkLst>
          <pc:docMk/>
          <pc:sldMk cId="411317997" sldId="268"/>
        </pc:sldMkLst>
        <pc:spChg chg="mod">
          <ac:chgData name="Grant Williams" userId="f6ad34c1-fb10-452f-ae50-8e7debb26ea5" providerId="ADAL" clId="{24E30CBC-52D7-43AD-8C77-663D9539EFD9}" dt="2022-10-18T17:09:56.955" v="12266" actId="20577"/>
          <ac:spMkLst>
            <pc:docMk/>
            <pc:sldMk cId="411317997" sldId="268"/>
            <ac:spMk id="3" creationId="{9E3AE5BF-B999-0453-F5A4-30D74AD51652}"/>
          </ac:spMkLst>
        </pc:spChg>
      </pc:sldChg>
      <pc:sldChg chg="modSp mod modAnim">
        <pc:chgData name="Grant Williams" userId="f6ad34c1-fb10-452f-ae50-8e7debb26ea5" providerId="ADAL" clId="{24E30CBC-52D7-43AD-8C77-663D9539EFD9}" dt="2022-10-18T19:13:35.981" v="13360" actId="20577"/>
        <pc:sldMkLst>
          <pc:docMk/>
          <pc:sldMk cId="1848019497" sldId="269"/>
        </pc:sldMkLst>
        <pc:spChg chg="mod">
          <ac:chgData name="Grant Williams" userId="f6ad34c1-fb10-452f-ae50-8e7debb26ea5" providerId="ADAL" clId="{24E30CBC-52D7-43AD-8C77-663D9539EFD9}" dt="2022-10-18T19:03:48.645" v="12758" actId="20577"/>
          <ac:spMkLst>
            <pc:docMk/>
            <pc:sldMk cId="1848019497" sldId="269"/>
            <ac:spMk id="2" creationId="{5687DEBA-201D-10EE-3615-D2632758300B}"/>
          </ac:spMkLst>
        </pc:spChg>
        <pc:spChg chg="mod">
          <ac:chgData name="Grant Williams" userId="f6ad34c1-fb10-452f-ae50-8e7debb26ea5" providerId="ADAL" clId="{24E30CBC-52D7-43AD-8C77-663D9539EFD9}" dt="2022-10-18T19:13:35.981" v="13360" actId="20577"/>
          <ac:spMkLst>
            <pc:docMk/>
            <pc:sldMk cId="1848019497" sldId="269"/>
            <ac:spMk id="3" creationId="{16EF27EA-A4D4-F79C-6183-F8FC5000678A}"/>
          </ac:spMkLst>
        </pc:spChg>
      </pc:sldChg>
      <pc:sldChg chg="modSp mod">
        <pc:chgData name="Grant Williams" userId="f6ad34c1-fb10-452f-ae50-8e7debb26ea5" providerId="ADAL" clId="{24E30CBC-52D7-43AD-8C77-663D9539EFD9}" dt="2022-10-18T19:32:54.756" v="14057" actId="20577"/>
        <pc:sldMkLst>
          <pc:docMk/>
          <pc:sldMk cId="1401530475" sldId="270"/>
        </pc:sldMkLst>
        <pc:spChg chg="mod">
          <ac:chgData name="Grant Williams" userId="f6ad34c1-fb10-452f-ae50-8e7debb26ea5" providerId="ADAL" clId="{24E30CBC-52D7-43AD-8C77-663D9539EFD9}" dt="2022-10-18T19:32:54.756" v="14057" actId="20577"/>
          <ac:spMkLst>
            <pc:docMk/>
            <pc:sldMk cId="1401530475" sldId="270"/>
            <ac:spMk id="3" creationId="{D6562B6B-518A-7CAF-B34C-E01B98BB1E52}"/>
          </ac:spMkLst>
        </pc:spChg>
      </pc:sldChg>
      <pc:sldChg chg="modSp new mod">
        <pc:chgData name="Grant Williams" userId="f6ad34c1-fb10-452f-ae50-8e7debb26ea5" providerId="ADAL" clId="{24E30CBC-52D7-43AD-8C77-663D9539EFD9}" dt="2022-10-14T21:19:36.628" v="625" actId="20577"/>
        <pc:sldMkLst>
          <pc:docMk/>
          <pc:sldMk cId="922885566" sldId="272"/>
        </pc:sldMkLst>
        <pc:spChg chg="mod">
          <ac:chgData name="Grant Williams" userId="f6ad34c1-fb10-452f-ae50-8e7debb26ea5" providerId="ADAL" clId="{24E30CBC-52D7-43AD-8C77-663D9539EFD9}" dt="2022-10-14T21:17:58.050" v="407" actId="20577"/>
          <ac:spMkLst>
            <pc:docMk/>
            <pc:sldMk cId="922885566" sldId="272"/>
            <ac:spMk id="2" creationId="{07E71C88-6DD1-7DE2-C02F-7C1EE5245594}"/>
          </ac:spMkLst>
        </pc:spChg>
        <pc:spChg chg="mod">
          <ac:chgData name="Grant Williams" userId="f6ad34c1-fb10-452f-ae50-8e7debb26ea5" providerId="ADAL" clId="{24E30CBC-52D7-43AD-8C77-663D9539EFD9}" dt="2022-10-14T21:19:36.628" v="625" actId="20577"/>
          <ac:spMkLst>
            <pc:docMk/>
            <pc:sldMk cId="922885566" sldId="272"/>
            <ac:spMk id="3" creationId="{CC582DD3-030F-AF9E-86C6-6F41D996D018}"/>
          </ac:spMkLst>
        </pc:spChg>
      </pc:sldChg>
      <pc:sldChg chg="modSp new mod">
        <pc:chgData name="Grant Williams" userId="f6ad34c1-fb10-452f-ae50-8e7debb26ea5" providerId="ADAL" clId="{24E30CBC-52D7-43AD-8C77-663D9539EFD9}" dt="2022-10-14T21:47:23.154" v="1435" actId="20577"/>
        <pc:sldMkLst>
          <pc:docMk/>
          <pc:sldMk cId="3314466973" sldId="273"/>
        </pc:sldMkLst>
        <pc:spChg chg="mod">
          <ac:chgData name="Grant Williams" userId="f6ad34c1-fb10-452f-ae50-8e7debb26ea5" providerId="ADAL" clId="{24E30CBC-52D7-43AD-8C77-663D9539EFD9}" dt="2022-10-14T21:19:42.644" v="637" actId="20577"/>
          <ac:spMkLst>
            <pc:docMk/>
            <pc:sldMk cId="3314466973" sldId="273"/>
            <ac:spMk id="2" creationId="{91755C1B-0113-1CB6-913F-CDEBC39C2E73}"/>
          </ac:spMkLst>
        </pc:spChg>
        <pc:spChg chg="mod">
          <ac:chgData name="Grant Williams" userId="f6ad34c1-fb10-452f-ae50-8e7debb26ea5" providerId="ADAL" clId="{24E30CBC-52D7-43AD-8C77-663D9539EFD9}" dt="2022-10-14T21:47:23.154" v="1435" actId="20577"/>
          <ac:spMkLst>
            <pc:docMk/>
            <pc:sldMk cId="3314466973" sldId="273"/>
            <ac:spMk id="3" creationId="{5914756D-52D8-0DA9-5146-94A437437741}"/>
          </ac:spMkLst>
        </pc:spChg>
      </pc:sldChg>
      <pc:sldChg chg="modSp new mod">
        <pc:chgData name="Grant Williams" userId="f6ad34c1-fb10-452f-ae50-8e7debb26ea5" providerId="ADAL" clId="{24E30CBC-52D7-43AD-8C77-663D9539EFD9}" dt="2022-10-14T21:44:43.599" v="1245" actId="20577"/>
        <pc:sldMkLst>
          <pc:docMk/>
          <pc:sldMk cId="1567176527" sldId="274"/>
        </pc:sldMkLst>
        <pc:spChg chg="mod">
          <ac:chgData name="Grant Williams" userId="f6ad34c1-fb10-452f-ae50-8e7debb26ea5" providerId="ADAL" clId="{24E30CBC-52D7-43AD-8C77-663D9539EFD9}" dt="2022-10-14T21:43:46.749" v="1132" actId="20577"/>
          <ac:spMkLst>
            <pc:docMk/>
            <pc:sldMk cId="1567176527" sldId="274"/>
            <ac:spMk id="2" creationId="{C221DDD9-E4FA-62AE-1E62-DBA4CBA1FA10}"/>
          </ac:spMkLst>
        </pc:spChg>
        <pc:spChg chg="mod">
          <ac:chgData name="Grant Williams" userId="f6ad34c1-fb10-452f-ae50-8e7debb26ea5" providerId="ADAL" clId="{24E30CBC-52D7-43AD-8C77-663D9539EFD9}" dt="2022-10-14T21:44:43.599" v="1245" actId="20577"/>
          <ac:spMkLst>
            <pc:docMk/>
            <pc:sldMk cId="1567176527" sldId="274"/>
            <ac:spMk id="3" creationId="{3CF480F2-8ADD-70C8-7839-FE9ACEC48AE6}"/>
          </ac:spMkLst>
        </pc:spChg>
      </pc:sldChg>
      <pc:sldChg chg="addSp modSp new mod">
        <pc:chgData name="Grant Williams" userId="f6ad34c1-fb10-452f-ae50-8e7debb26ea5" providerId="ADAL" clId="{24E30CBC-52D7-43AD-8C77-663D9539EFD9}" dt="2022-10-14T21:46:32.728" v="1349" actId="20577"/>
        <pc:sldMkLst>
          <pc:docMk/>
          <pc:sldMk cId="1439647481" sldId="275"/>
        </pc:sldMkLst>
        <pc:spChg chg="mod">
          <ac:chgData name="Grant Williams" userId="f6ad34c1-fb10-452f-ae50-8e7debb26ea5" providerId="ADAL" clId="{24E30CBC-52D7-43AD-8C77-663D9539EFD9}" dt="2022-10-14T21:44:51.237" v="1256" actId="20577"/>
          <ac:spMkLst>
            <pc:docMk/>
            <pc:sldMk cId="1439647481" sldId="275"/>
            <ac:spMk id="2" creationId="{BCF9C4FF-53C9-497C-2FEC-99D038EB6C8D}"/>
          </ac:spMkLst>
        </pc:spChg>
        <pc:spChg chg="mod">
          <ac:chgData name="Grant Williams" userId="f6ad34c1-fb10-452f-ae50-8e7debb26ea5" providerId="ADAL" clId="{24E30CBC-52D7-43AD-8C77-663D9539EFD9}" dt="2022-10-14T21:46:32.728" v="1349" actId="20577"/>
          <ac:spMkLst>
            <pc:docMk/>
            <pc:sldMk cId="1439647481" sldId="275"/>
            <ac:spMk id="3" creationId="{CCFBA9FD-2E48-2FB6-2928-935D5F6904ED}"/>
          </ac:spMkLst>
        </pc:spChg>
        <pc:graphicFrameChg chg="add mod modGraphic">
          <ac:chgData name="Grant Williams" userId="f6ad34c1-fb10-452f-ae50-8e7debb26ea5" providerId="ADAL" clId="{24E30CBC-52D7-43AD-8C77-663D9539EFD9}" dt="2022-10-14T21:45:14.741" v="1293" actId="20577"/>
          <ac:graphicFrameMkLst>
            <pc:docMk/>
            <pc:sldMk cId="1439647481" sldId="275"/>
            <ac:graphicFrameMk id="4" creationId="{DD70C6B3-2FC9-7A6B-14D9-035F2F591012}"/>
          </ac:graphicFrameMkLst>
        </pc:graphicFrameChg>
      </pc:sldChg>
      <pc:sldChg chg="addSp delSp modSp new mod">
        <pc:chgData name="Grant Williams" userId="f6ad34c1-fb10-452f-ae50-8e7debb26ea5" providerId="ADAL" clId="{24E30CBC-52D7-43AD-8C77-663D9539EFD9}" dt="2022-10-14T22:47:08.231" v="1975" actId="20577"/>
        <pc:sldMkLst>
          <pc:docMk/>
          <pc:sldMk cId="38275515" sldId="277"/>
        </pc:sldMkLst>
        <pc:spChg chg="mod">
          <ac:chgData name="Grant Williams" userId="f6ad34c1-fb10-452f-ae50-8e7debb26ea5" providerId="ADAL" clId="{24E30CBC-52D7-43AD-8C77-663D9539EFD9}" dt="2022-10-14T21:46:52.525" v="1371" actId="20577"/>
          <ac:spMkLst>
            <pc:docMk/>
            <pc:sldMk cId="38275515" sldId="277"/>
            <ac:spMk id="2" creationId="{1E45AD85-C9E5-1A8C-7B68-2C16A29E2B5A}"/>
          </ac:spMkLst>
        </pc:spChg>
        <pc:spChg chg="mod">
          <ac:chgData name="Grant Williams" userId="f6ad34c1-fb10-452f-ae50-8e7debb26ea5" providerId="ADAL" clId="{24E30CBC-52D7-43AD-8C77-663D9539EFD9}" dt="2022-10-14T22:47:08.231" v="1975" actId="20577"/>
          <ac:spMkLst>
            <pc:docMk/>
            <pc:sldMk cId="38275515" sldId="277"/>
            <ac:spMk id="3" creationId="{2B92A089-FC18-D61C-EAFD-A78014A0C34D}"/>
          </ac:spMkLst>
        </pc:spChg>
        <pc:spChg chg="add del">
          <ac:chgData name="Grant Williams" userId="f6ad34c1-fb10-452f-ae50-8e7debb26ea5" providerId="ADAL" clId="{24E30CBC-52D7-43AD-8C77-663D9539EFD9}" dt="2022-10-14T22:15:35.543" v="1760"/>
          <ac:spMkLst>
            <pc:docMk/>
            <pc:sldMk cId="38275515" sldId="277"/>
            <ac:spMk id="4" creationId="{29EBE61A-5CC7-7BCF-C45D-B95604963CB2}"/>
          </ac:spMkLst>
        </pc:spChg>
      </pc:sldChg>
      <pc:sldChg chg="addSp delSp modSp new mod">
        <pc:chgData name="Grant Williams" userId="f6ad34c1-fb10-452f-ae50-8e7debb26ea5" providerId="ADAL" clId="{24E30CBC-52D7-43AD-8C77-663D9539EFD9}" dt="2022-10-14T23:07:20.907" v="2277" actId="1076"/>
        <pc:sldMkLst>
          <pc:docMk/>
          <pc:sldMk cId="1226793975" sldId="278"/>
        </pc:sldMkLst>
        <pc:spChg chg="mod">
          <ac:chgData name="Grant Williams" userId="f6ad34c1-fb10-452f-ae50-8e7debb26ea5" providerId="ADAL" clId="{24E30CBC-52D7-43AD-8C77-663D9539EFD9}" dt="2022-10-14T22:17:29.029" v="1970" actId="20577"/>
          <ac:spMkLst>
            <pc:docMk/>
            <pc:sldMk cId="1226793975" sldId="278"/>
            <ac:spMk id="2" creationId="{4DA0C9D2-E6A3-5936-FA60-7F07477A874F}"/>
          </ac:spMkLst>
        </pc:spChg>
        <pc:spChg chg="mod">
          <ac:chgData name="Grant Williams" userId="f6ad34c1-fb10-452f-ae50-8e7debb26ea5" providerId="ADAL" clId="{24E30CBC-52D7-43AD-8C77-663D9539EFD9}" dt="2022-10-14T23:06:08.784" v="2251" actId="1076"/>
          <ac:spMkLst>
            <pc:docMk/>
            <pc:sldMk cId="1226793975" sldId="278"/>
            <ac:spMk id="3" creationId="{F14A5709-5D85-2AF4-EF6E-EA324B961DA2}"/>
          </ac:spMkLst>
        </pc:spChg>
        <pc:spChg chg="add mod">
          <ac:chgData name="Grant Williams" userId="f6ad34c1-fb10-452f-ae50-8e7debb26ea5" providerId="ADAL" clId="{24E30CBC-52D7-43AD-8C77-663D9539EFD9}" dt="2022-10-14T23:07:09.415" v="2271" actId="1076"/>
          <ac:spMkLst>
            <pc:docMk/>
            <pc:sldMk cId="1226793975" sldId="278"/>
            <ac:spMk id="4" creationId="{0C4011A6-F913-C8B0-F060-2928E8FB8161}"/>
          </ac:spMkLst>
        </pc:spChg>
        <pc:spChg chg="add mod">
          <ac:chgData name="Grant Williams" userId="f6ad34c1-fb10-452f-ae50-8e7debb26ea5" providerId="ADAL" clId="{24E30CBC-52D7-43AD-8C77-663D9539EFD9}" dt="2022-10-14T23:07:07.581" v="2270" actId="1076"/>
          <ac:spMkLst>
            <pc:docMk/>
            <pc:sldMk cId="1226793975" sldId="278"/>
            <ac:spMk id="5" creationId="{06219AEA-F3B2-1C2F-DC20-F6FC6074097A}"/>
          </ac:spMkLst>
        </pc:spChg>
        <pc:spChg chg="add mod">
          <ac:chgData name="Grant Williams" userId="f6ad34c1-fb10-452f-ae50-8e7debb26ea5" providerId="ADAL" clId="{24E30CBC-52D7-43AD-8C77-663D9539EFD9}" dt="2022-10-14T23:07:10.766" v="2272" actId="1076"/>
          <ac:spMkLst>
            <pc:docMk/>
            <pc:sldMk cId="1226793975" sldId="278"/>
            <ac:spMk id="6" creationId="{C710E76B-4789-69DB-ADDB-F64D99C106A3}"/>
          </ac:spMkLst>
        </pc:spChg>
        <pc:spChg chg="add mod">
          <ac:chgData name="Grant Williams" userId="f6ad34c1-fb10-452f-ae50-8e7debb26ea5" providerId="ADAL" clId="{24E30CBC-52D7-43AD-8C77-663D9539EFD9}" dt="2022-10-14T23:06:59.649" v="2268" actId="1076"/>
          <ac:spMkLst>
            <pc:docMk/>
            <pc:sldMk cId="1226793975" sldId="278"/>
            <ac:spMk id="7" creationId="{FF76E9FC-97A7-9FBA-F372-11493B6EBFBA}"/>
          </ac:spMkLst>
        </pc:spChg>
        <pc:spChg chg="add mod">
          <ac:chgData name="Grant Williams" userId="f6ad34c1-fb10-452f-ae50-8e7debb26ea5" providerId="ADAL" clId="{24E30CBC-52D7-43AD-8C77-663D9539EFD9}" dt="2022-10-14T23:07:02.129" v="2269" actId="1076"/>
          <ac:spMkLst>
            <pc:docMk/>
            <pc:sldMk cId="1226793975" sldId="278"/>
            <ac:spMk id="8" creationId="{E47D9402-4F64-987D-3814-414BE3D32438}"/>
          </ac:spMkLst>
        </pc:spChg>
        <pc:spChg chg="add del mod">
          <ac:chgData name="Grant Williams" userId="f6ad34c1-fb10-452f-ae50-8e7debb26ea5" providerId="ADAL" clId="{24E30CBC-52D7-43AD-8C77-663D9539EFD9}" dt="2022-10-14T23:06:18.396" v="2255" actId="478"/>
          <ac:spMkLst>
            <pc:docMk/>
            <pc:sldMk cId="1226793975" sldId="278"/>
            <ac:spMk id="9" creationId="{452B166E-C19A-54A6-A863-585F9BC6E9B8}"/>
          </ac:spMkLst>
        </pc:spChg>
        <pc:spChg chg="add del mod">
          <ac:chgData name="Grant Williams" userId="f6ad34c1-fb10-452f-ae50-8e7debb26ea5" providerId="ADAL" clId="{24E30CBC-52D7-43AD-8C77-663D9539EFD9}" dt="2022-10-14T23:06:18.396" v="2255" actId="478"/>
          <ac:spMkLst>
            <pc:docMk/>
            <pc:sldMk cId="1226793975" sldId="278"/>
            <ac:spMk id="10" creationId="{5181C001-3B2C-0DB1-70F1-04B825962DB3}"/>
          </ac:spMkLst>
        </pc:spChg>
        <pc:spChg chg="add del mod">
          <ac:chgData name="Grant Williams" userId="f6ad34c1-fb10-452f-ae50-8e7debb26ea5" providerId="ADAL" clId="{24E30CBC-52D7-43AD-8C77-663D9539EFD9}" dt="2022-10-14T23:06:18.396" v="2255" actId="478"/>
          <ac:spMkLst>
            <pc:docMk/>
            <pc:sldMk cId="1226793975" sldId="278"/>
            <ac:spMk id="11" creationId="{F6F75982-6D16-B3F6-7D2C-029FE4C9C6B5}"/>
          </ac:spMkLst>
        </pc:spChg>
        <pc:spChg chg="add del mod">
          <ac:chgData name="Grant Williams" userId="f6ad34c1-fb10-452f-ae50-8e7debb26ea5" providerId="ADAL" clId="{24E30CBC-52D7-43AD-8C77-663D9539EFD9}" dt="2022-10-14T23:06:18.396" v="2255" actId="478"/>
          <ac:spMkLst>
            <pc:docMk/>
            <pc:sldMk cId="1226793975" sldId="278"/>
            <ac:spMk id="12" creationId="{95292B29-AE95-22BA-7018-1F4A96F63531}"/>
          </ac:spMkLst>
        </pc:spChg>
        <pc:spChg chg="add del mod">
          <ac:chgData name="Grant Williams" userId="f6ad34c1-fb10-452f-ae50-8e7debb26ea5" providerId="ADAL" clId="{24E30CBC-52D7-43AD-8C77-663D9539EFD9}" dt="2022-10-14T23:06:18.396" v="2255" actId="478"/>
          <ac:spMkLst>
            <pc:docMk/>
            <pc:sldMk cId="1226793975" sldId="278"/>
            <ac:spMk id="13" creationId="{45DB2CA5-2F0C-5BBD-38C6-5DFB7A55723E}"/>
          </ac:spMkLst>
        </pc:spChg>
        <pc:spChg chg="add mod">
          <ac:chgData name="Grant Williams" userId="f6ad34c1-fb10-452f-ae50-8e7debb26ea5" providerId="ADAL" clId="{24E30CBC-52D7-43AD-8C77-663D9539EFD9}" dt="2022-10-14T23:07:15.331" v="2274" actId="1076"/>
          <ac:spMkLst>
            <pc:docMk/>
            <pc:sldMk cId="1226793975" sldId="278"/>
            <ac:spMk id="14" creationId="{50EAFC5C-1440-FB58-247C-B1EB508C63EE}"/>
          </ac:spMkLst>
        </pc:spChg>
        <pc:spChg chg="add mod">
          <ac:chgData name="Grant Williams" userId="f6ad34c1-fb10-452f-ae50-8e7debb26ea5" providerId="ADAL" clId="{24E30CBC-52D7-43AD-8C77-663D9539EFD9}" dt="2022-10-14T23:07:13.472" v="2273" actId="1076"/>
          <ac:spMkLst>
            <pc:docMk/>
            <pc:sldMk cId="1226793975" sldId="278"/>
            <ac:spMk id="15" creationId="{72B8A67C-C51E-BC0D-8319-E3091432AB95}"/>
          </ac:spMkLst>
        </pc:spChg>
        <pc:spChg chg="add mod">
          <ac:chgData name="Grant Williams" userId="f6ad34c1-fb10-452f-ae50-8e7debb26ea5" providerId="ADAL" clId="{24E30CBC-52D7-43AD-8C77-663D9539EFD9}" dt="2022-10-14T23:07:17.861" v="2275" actId="1076"/>
          <ac:spMkLst>
            <pc:docMk/>
            <pc:sldMk cId="1226793975" sldId="278"/>
            <ac:spMk id="16" creationId="{6766DE9F-0C96-9987-C5A0-C28A195633EF}"/>
          </ac:spMkLst>
        </pc:spChg>
        <pc:spChg chg="add mod">
          <ac:chgData name="Grant Williams" userId="f6ad34c1-fb10-452f-ae50-8e7debb26ea5" providerId="ADAL" clId="{24E30CBC-52D7-43AD-8C77-663D9539EFD9}" dt="2022-10-14T23:07:19.560" v="2276" actId="1076"/>
          <ac:spMkLst>
            <pc:docMk/>
            <pc:sldMk cId="1226793975" sldId="278"/>
            <ac:spMk id="17" creationId="{07EAB606-4A83-533A-D19C-9D869DC82E2B}"/>
          </ac:spMkLst>
        </pc:spChg>
        <pc:spChg chg="add mod">
          <ac:chgData name="Grant Williams" userId="f6ad34c1-fb10-452f-ae50-8e7debb26ea5" providerId="ADAL" clId="{24E30CBC-52D7-43AD-8C77-663D9539EFD9}" dt="2022-10-14T23:07:20.907" v="2277" actId="1076"/>
          <ac:spMkLst>
            <pc:docMk/>
            <pc:sldMk cId="1226793975" sldId="278"/>
            <ac:spMk id="18" creationId="{E35D051F-8A27-3A3B-B08F-AD9EB036C289}"/>
          </ac:spMkLst>
        </pc:spChg>
        <pc:spChg chg="add mod">
          <ac:chgData name="Grant Williams" userId="f6ad34c1-fb10-452f-ae50-8e7debb26ea5" providerId="ADAL" clId="{24E30CBC-52D7-43AD-8C77-663D9539EFD9}" dt="2022-10-14T23:06:04.083" v="2247" actId="1076"/>
          <ac:spMkLst>
            <pc:docMk/>
            <pc:sldMk cId="1226793975" sldId="278"/>
            <ac:spMk id="21" creationId="{0B92D3C9-7E64-A935-037C-CB4A0F5875F1}"/>
          </ac:spMkLst>
        </pc:spChg>
        <pc:spChg chg="add mod">
          <ac:chgData name="Grant Williams" userId="f6ad34c1-fb10-452f-ae50-8e7debb26ea5" providerId="ADAL" clId="{24E30CBC-52D7-43AD-8C77-663D9539EFD9}" dt="2022-10-14T23:06:04.083" v="2247" actId="1076"/>
          <ac:spMkLst>
            <pc:docMk/>
            <pc:sldMk cId="1226793975" sldId="278"/>
            <ac:spMk id="22" creationId="{9E1E2A53-A6BC-0E0B-7E35-7BCB550073A7}"/>
          </ac:spMkLst>
        </pc:spChg>
        <pc:cxnChg chg="add mod">
          <ac:chgData name="Grant Williams" userId="f6ad34c1-fb10-452f-ae50-8e7debb26ea5" providerId="ADAL" clId="{24E30CBC-52D7-43AD-8C77-663D9539EFD9}" dt="2022-10-14T23:06:04.083" v="2247" actId="1076"/>
          <ac:cxnSpMkLst>
            <pc:docMk/>
            <pc:sldMk cId="1226793975" sldId="278"/>
            <ac:cxnSpMk id="19" creationId="{3B4B6901-D8E5-B995-0D88-5C4BEFF73647}"/>
          </ac:cxnSpMkLst>
        </pc:cxnChg>
        <pc:cxnChg chg="add mod">
          <ac:chgData name="Grant Williams" userId="f6ad34c1-fb10-452f-ae50-8e7debb26ea5" providerId="ADAL" clId="{24E30CBC-52D7-43AD-8C77-663D9539EFD9}" dt="2022-10-14T23:06:04.083" v="2247" actId="1076"/>
          <ac:cxnSpMkLst>
            <pc:docMk/>
            <pc:sldMk cId="1226793975" sldId="278"/>
            <ac:cxnSpMk id="20" creationId="{7024D0D7-4B52-7BF7-6641-A204326A3AF1}"/>
          </ac:cxnSpMkLst>
        </pc:cxnChg>
      </pc:sldChg>
      <pc:sldChg chg="addSp modSp new mod">
        <pc:chgData name="Grant Williams" userId="f6ad34c1-fb10-452f-ae50-8e7debb26ea5" providerId="ADAL" clId="{24E30CBC-52D7-43AD-8C77-663D9539EFD9}" dt="2022-10-14T23:16:30.889" v="3099" actId="1582"/>
        <pc:sldMkLst>
          <pc:docMk/>
          <pc:sldMk cId="2590901826" sldId="279"/>
        </pc:sldMkLst>
        <pc:spChg chg="mod">
          <ac:chgData name="Grant Williams" userId="f6ad34c1-fb10-452f-ae50-8e7debb26ea5" providerId="ADAL" clId="{24E30CBC-52D7-43AD-8C77-663D9539EFD9}" dt="2022-10-14T23:07:37.278" v="2304" actId="20577"/>
          <ac:spMkLst>
            <pc:docMk/>
            <pc:sldMk cId="2590901826" sldId="279"/>
            <ac:spMk id="2" creationId="{33CB31ED-EAAE-B9A5-F2D2-664A7E5F324D}"/>
          </ac:spMkLst>
        </pc:spChg>
        <pc:spChg chg="mod">
          <ac:chgData name="Grant Williams" userId="f6ad34c1-fb10-452f-ae50-8e7debb26ea5" providerId="ADAL" clId="{24E30CBC-52D7-43AD-8C77-663D9539EFD9}" dt="2022-10-14T23:08:11.993" v="2477" actId="20577"/>
          <ac:spMkLst>
            <pc:docMk/>
            <pc:sldMk cId="2590901826" sldId="279"/>
            <ac:spMk id="3" creationId="{68763C01-D241-21AB-0E96-F7F01B09655B}"/>
          </ac:spMkLst>
        </pc:spChg>
        <pc:spChg chg="add mod">
          <ac:chgData name="Grant Williams" userId="f6ad34c1-fb10-452f-ae50-8e7debb26ea5" providerId="ADAL" clId="{24E30CBC-52D7-43AD-8C77-663D9539EFD9}" dt="2022-10-14T23:08:16.184" v="2479" actId="1076"/>
          <ac:spMkLst>
            <pc:docMk/>
            <pc:sldMk cId="2590901826" sldId="279"/>
            <ac:spMk id="4" creationId="{729E424C-CC20-B3F2-3CBD-5AEC1362F4EE}"/>
          </ac:spMkLst>
        </pc:spChg>
        <pc:spChg chg="add mod">
          <ac:chgData name="Grant Williams" userId="f6ad34c1-fb10-452f-ae50-8e7debb26ea5" providerId="ADAL" clId="{24E30CBC-52D7-43AD-8C77-663D9539EFD9}" dt="2022-10-14T23:08:16.184" v="2479" actId="1076"/>
          <ac:spMkLst>
            <pc:docMk/>
            <pc:sldMk cId="2590901826" sldId="279"/>
            <ac:spMk id="5" creationId="{F75BFFC3-2C5F-A1DB-1449-3B0C451773EC}"/>
          </ac:spMkLst>
        </pc:spChg>
        <pc:spChg chg="add mod">
          <ac:chgData name="Grant Williams" userId="f6ad34c1-fb10-452f-ae50-8e7debb26ea5" providerId="ADAL" clId="{24E30CBC-52D7-43AD-8C77-663D9539EFD9}" dt="2022-10-14T23:08:16.184" v="2479" actId="1076"/>
          <ac:spMkLst>
            <pc:docMk/>
            <pc:sldMk cId="2590901826" sldId="279"/>
            <ac:spMk id="6" creationId="{764363E1-161F-CCA9-9A0D-B77ADFEEDDD4}"/>
          </ac:spMkLst>
        </pc:spChg>
        <pc:spChg chg="add mod">
          <ac:chgData name="Grant Williams" userId="f6ad34c1-fb10-452f-ae50-8e7debb26ea5" providerId="ADAL" clId="{24E30CBC-52D7-43AD-8C77-663D9539EFD9}" dt="2022-10-14T23:08:16.184" v="2479" actId="1076"/>
          <ac:spMkLst>
            <pc:docMk/>
            <pc:sldMk cId="2590901826" sldId="279"/>
            <ac:spMk id="7" creationId="{013317A2-5CD1-9ABA-7D83-54FCBA51BF21}"/>
          </ac:spMkLst>
        </pc:spChg>
        <pc:spChg chg="add mod">
          <ac:chgData name="Grant Williams" userId="f6ad34c1-fb10-452f-ae50-8e7debb26ea5" providerId="ADAL" clId="{24E30CBC-52D7-43AD-8C77-663D9539EFD9}" dt="2022-10-14T23:08:16.184" v="2479" actId="1076"/>
          <ac:spMkLst>
            <pc:docMk/>
            <pc:sldMk cId="2590901826" sldId="279"/>
            <ac:spMk id="8" creationId="{42374928-B243-B955-C428-17752B968E45}"/>
          </ac:spMkLst>
        </pc:spChg>
        <pc:spChg chg="add mod">
          <ac:chgData name="Grant Williams" userId="f6ad34c1-fb10-452f-ae50-8e7debb26ea5" providerId="ADAL" clId="{24E30CBC-52D7-43AD-8C77-663D9539EFD9}" dt="2022-10-14T23:08:16.184" v="2479" actId="1076"/>
          <ac:spMkLst>
            <pc:docMk/>
            <pc:sldMk cId="2590901826" sldId="279"/>
            <ac:spMk id="9" creationId="{7368A0BC-5ED8-3E97-7530-E19E06E40B5E}"/>
          </ac:spMkLst>
        </pc:spChg>
        <pc:spChg chg="add mod">
          <ac:chgData name="Grant Williams" userId="f6ad34c1-fb10-452f-ae50-8e7debb26ea5" providerId="ADAL" clId="{24E30CBC-52D7-43AD-8C77-663D9539EFD9}" dt="2022-10-14T23:08:16.184" v="2479" actId="1076"/>
          <ac:spMkLst>
            <pc:docMk/>
            <pc:sldMk cId="2590901826" sldId="279"/>
            <ac:spMk id="10" creationId="{D11DD220-85F9-F060-2DC7-99A26D0C81BA}"/>
          </ac:spMkLst>
        </pc:spChg>
        <pc:spChg chg="add mod">
          <ac:chgData name="Grant Williams" userId="f6ad34c1-fb10-452f-ae50-8e7debb26ea5" providerId="ADAL" clId="{24E30CBC-52D7-43AD-8C77-663D9539EFD9}" dt="2022-10-14T23:08:16.184" v="2479" actId="1076"/>
          <ac:spMkLst>
            <pc:docMk/>
            <pc:sldMk cId="2590901826" sldId="279"/>
            <ac:spMk id="11" creationId="{46AAEB7A-A83D-59B6-0093-7A622690FDCC}"/>
          </ac:spMkLst>
        </pc:spChg>
        <pc:spChg chg="add mod">
          <ac:chgData name="Grant Williams" userId="f6ad34c1-fb10-452f-ae50-8e7debb26ea5" providerId="ADAL" clId="{24E30CBC-52D7-43AD-8C77-663D9539EFD9}" dt="2022-10-14T23:08:16.184" v="2479" actId="1076"/>
          <ac:spMkLst>
            <pc:docMk/>
            <pc:sldMk cId="2590901826" sldId="279"/>
            <ac:spMk id="12" creationId="{59A09606-D32F-C3FB-AE90-DFCF12F0AD0B}"/>
          </ac:spMkLst>
        </pc:spChg>
        <pc:spChg chg="add mod">
          <ac:chgData name="Grant Williams" userId="f6ad34c1-fb10-452f-ae50-8e7debb26ea5" providerId="ADAL" clId="{24E30CBC-52D7-43AD-8C77-663D9539EFD9}" dt="2022-10-14T23:08:16.184" v="2479" actId="1076"/>
          <ac:spMkLst>
            <pc:docMk/>
            <pc:sldMk cId="2590901826" sldId="279"/>
            <ac:spMk id="13" creationId="{1C7DE8EA-85E6-27D6-452B-64C3987FA4B0}"/>
          </ac:spMkLst>
        </pc:spChg>
        <pc:spChg chg="add mod">
          <ac:chgData name="Grant Williams" userId="f6ad34c1-fb10-452f-ae50-8e7debb26ea5" providerId="ADAL" clId="{24E30CBC-52D7-43AD-8C77-663D9539EFD9}" dt="2022-10-14T23:08:16.184" v="2479" actId="1076"/>
          <ac:spMkLst>
            <pc:docMk/>
            <pc:sldMk cId="2590901826" sldId="279"/>
            <ac:spMk id="16" creationId="{6CCF9B6A-C92B-E10A-DA2F-9FD071C9CBDE}"/>
          </ac:spMkLst>
        </pc:spChg>
        <pc:spChg chg="add mod">
          <ac:chgData name="Grant Williams" userId="f6ad34c1-fb10-452f-ae50-8e7debb26ea5" providerId="ADAL" clId="{24E30CBC-52D7-43AD-8C77-663D9539EFD9}" dt="2022-10-14T23:08:16.184" v="2479" actId="1076"/>
          <ac:spMkLst>
            <pc:docMk/>
            <pc:sldMk cId="2590901826" sldId="279"/>
            <ac:spMk id="17" creationId="{F737EE72-BAB4-B076-843C-F9667BF85CDF}"/>
          </ac:spMkLst>
        </pc:spChg>
        <pc:spChg chg="add mod">
          <ac:chgData name="Grant Williams" userId="f6ad34c1-fb10-452f-ae50-8e7debb26ea5" providerId="ADAL" clId="{24E30CBC-52D7-43AD-8C77-663D9539EFD9}" dt="2022-10-14T23:09:40.816" v="2494" actId="1076"/>
          <ac:spMkLst>
            <pc:docMk/>
            <pc:sldMk cId="2590901826" sldId="279"/>
            <ac:spMk id="21" creationId="{93FCE262-5B8D-7FA4-54D2-E8F3EF4A44FA}"/>
          </ac:spMkLst>
        </pc:spChg>
        <pc:spChg chg="add mod">
          <ac:chgData name="Grant Williams" userId="f6ad34c1-fb10-452f-ae50-8e7debb26ea5" providerId="ADAL" clId="{24E30CBC-52D7-43AD-8C77-663D9539EFD9}" dt="2022-10-14T23:09:44.160" v="2497" actId="20577"/>
          <ac:spMkLst>
            <pc:docMk/>
            <pc:sldMk cId="2590901826" sldId="279"/>
            <ac:spMk id="22" creationId="{2EA930FF-DD0F-63E7-E0D0-1424DC81974B}"/>
          </ac:spMkLst>
        </pc:spChg>
        <pc:cxnChg chg="add mod">
          <ac:chgData name="Grant Williams" userId="f6ad34c1-fb10-452f-ae50-8e7debb26ea5" providerId="ADAL" clId="{24E30CBC-52D7-43AD-8C77-663D9539EFD9}" dt="2022-10-14T23:08:16.184" v="2479" actId="1076"/>
          <ac:cxnSpMkLst>
            <pc:docMk/>
            <pc:sldMk cId="2590901826" sldId="279"/>
            <ac:cxnSpMk id="14" creationId="{6A87C8B2-0A08-5C01-DD6B-712C51FE73AC}"/>
          </ac:cxnSpMkLst>
        </pc:cxnChg>
        <pc:cxnChg chg="add mod">
          <ac:chgData name="Grant Williams" userId="f6ad34c1-fb10-452f-ae50-8e7debb26ea5" providerId="ADAL" clId="{24E30CBC-52D7-43AD-8C77-663D9539EFD9}" dt="2022-10-14T23:08:16.184" v="2479" actId="1076"/>
          <ac:cxnSpMkLst>
            <pc:docMk/>
            <pc:sldMk cId="2590901826" sldId="279"/>
            <ac:cxnSpMk id="15" creationId="{8E4FEE78-F7D0-9846-5355-B8FA4B28DE9C}"/>
          </ac:cxnSpMkLst>
        </pc:cxnChg>
        <pc:cxnChg chg="add mod">
          <ac:chgData name="Grant Williams" userId="f6ad34c1-fb10-452f-ae50-8e7debb26ea5" providerId="ADAL" clId="{24E30CBC-52D7-43AD-8C77-663D9539EFD9}" dt="2022-10-14T23:16:30.889" v="3099" actId="1582"/>
          <ac:cxnSpMkLst>
            <pc:docMk/>
            <pc:sldMk cId="2590901826" sldId="279"/>
            <ac:cxnSpMk id="19" creationId="{D37095DB-B7E5-F652-0256-3987FFB954C7}"/>
          </ac:cxnSpMkLst>
        </pc:cxnChg>
      </pc:sldChg>
      <pc:sldChg chg="modSp new mod">
        <pc:chgData name="Grant Williams" userId="f6ad34c1-fb10-452f-ae50-8e7debb26ea5" providerId="ADAL" clId="{24E30CBC-52D7-43AD-8C77-663D9539EFD9}" dt="2022-10-14T23:15:04.892" v="2943" actId="20577"/>
        <pc:sldMkLst>
          <pc:docMk/>
          <pc:sldMk cId="194765680" sldId="280"/>
        </pc:sldMkLst>
        <pc:spChg chg="mod">
          <ac:chgData name="Grant Williams" userId="f6ad34c1-fb10-452f-ae50-8e7debb26ea5" providerId="ADAL" clId="{24E30CBC-52D7-43AD-8C77-663D9539EFD9}" dt="2022-10-14T23:09:49.168" v="2510" actId="20577"/>
          <ac:spMkLst>
            <pc:docMk/>
            <pc:sldMk cId="194765680" sldId="280"/>
            <ac:spMk id="2" creationId="{54B705E4-12D0-D784-3847-CBF23FF5CE8E}"/>
          </ac:spMkLst>
        </pc:spChg>
        <pc:spChg chg="mod">
          <ac:chgData name="Grant Williams" userId="f6ad34c1-fb10-452f-ae50-8e7debb26ea5" providerId="ADAL" clId="{24E30CBC-52D7-43AD-8C77-663D9539EFD9}" dt="2022-10-14T23:15:04.892" v="2943" actId="20577"/>
          <ac:spMkLst>
            <pc:docMk/>
            <pc:sldMk cId="194765680" sldId="280"/>
            <ac:spMk id="3" creationId="{CC9CF9F6-D4A7-6872-AE99-86D85963E90E}"/>
          </ac:spMkLst>
        </pc:spChg>
      </pc:sldChg>
      <pc:sldChg chg="addSp modSp new mod">
        <pc:chgData name="Grant Williams" userId="f6ad34c1-fb10-452f-ae50-8e7debb26ea5" providerId="ADAL" clId="{24E30CBC-52D7-43AD-8C77-663D9539EFD9}" dt="2022-10-14T23:16:43.072" v="3104" actId="20577"/>
        <pc:sldMkLst>
          <pc:docMk/>
          <pc:sldMk cId="1178306535" sldId="281"/>
        </pc:sldMkLst>
        <pc:spChg chg="mod">
          <ac:chgData name="Grant Williams" userId="f6ad34c1-fb10-452f-ae50-8e7debb26ea5" providerId="ADAL" clId="{24E30CBC-52D7-43AD-8C77-663D9539EFD9}" dt="2022-10-14T23:15:09.728" v="2960" actId="20577"/>
          <ac:spMkLst>
            <pc:docMk/>
            <pc:sldMk cId="1178306535" sldId="281"/>
            <ac:spMk id="2" creationId="{22DAA0DA-14C8-9DE9-972D-2ECD31F9A965}"/>
          </ac:spMkLst>
        </pc:spChg>
        <pc:spChg chg="mod">
          <ac:chgData name="Grant Williams" userId="f6ad34c1-fb10-452f-ae50-8e7debb26ea5" providerId="ADAL" clId="{24E30CBC-52D7-43AD-8C77-663D9539EFD9}" dt="2022-10-14T23:15:59.850" v="3092" actId="20577"/>
          <ac:spMkLst>
            <pc:docMk/>
            <pc:sldMk cId="1178306535" sldId="281"/>
            <ac:spMk id="3" creationId="{E05DFE2C-0201-43B2-7A43-4B92B108D84A}"/>
          </ac:spMkLst>
        </pc:spChg>
        <pc:spChg chg="add mod">
          <ac:chgData name="Grant Williams" userId="f6ad34c1-fb10-452f-ae50-8e7debb26ea5" providerId="ADAL" clId="{24E30CBC-52D7-43AD-8C77-663D9539EFD9}" dt="2022-10-14T23:15:22.932" v="2962" actId="1076"/>
          <ac:spMkLst>
            <pc:docMk/>
            <pc:sldMk cId="1178306535" sldId="281"/>
            <ac:spMk id="4" creationId="{E9F13C3C-9267-993A-BD54-824DA976794C}"/>
          </ac:spMkLst>
        </pc:spChg>
        <pc:spChg chg="add mod">
          <ac:chgData name="Grant Williams" userId="f6ad34c1-fb10-452f-ae50-8e7debb26ea5" providerId="ADAL" clId="{24E30CBC-52D7-43AD-8C77-663D9539EFD9}" dt="2022-10-14T23:15:22.932" v="2962" actId="1076"/>
          <ac:spMkLst>
            <pc:docMk/>
            <pc:sldMk cId="1178306535" sldId="281"/>
            <ac:spMk id="5" creationId="{1F3F9189-EF50-7440-C08A-FD8BFF9F5D09}"/>
          </ac:spMkLst>
        </pc:spChg>
        <pc:spChg chg="add mod">
          <ac:chgData name="Grant Williams" userId="f6ad34c1-fb10-452f-ae50-8e7debb26ea5" providerId="ADAL" clId="{24E30CBC-52D7-43AD-8C77-663D9539EFD9}" dt="2022-10-14T23:15:22.932" v="2962" actId="1076"/>
          <ac:spMkLst>
            <pc:docMk/>
            <pc:sldMk cId="1178306535" sldId="281"/>
            <ac:spMk id="6" creationId="{E28C39B5-71E7-7F53-198A-D1CB8911FD58}"/>
          </ac:spMkLst>
        </pc:spChg>
        <pc:spChg chg="add mod">
          <ac:chgData name="Grant Williams" userId="f6ad34c1-fb10-452f-ae50-8e7debb26ea5" providerId="ADAL" clId="{24E30CBC-52D7-43AD-8C77-663D9539EFD9}" dt="2022-10-14T23:15:22.932" v="2962" actId="1076"/>
          <ac:spMkLst>
            <pc:docMk/>
            <pc:sldMk cId="1178306535" sldId="281"/>
            <ac:spMk id="7" creationId="{888191A6-DADF-2C68-F555-9BC5EB5242FE}"/>
          </ac:spMkLst>
        </pc:spChg>
        <pc:spChg chg="add mod">
          <ac:chgData name="Grant Williams" userId="f6ad34c1-fb10-452f-ae50-8e7debb26ea5" providerId="ADAL" clId="{24E30CBC-52D7-43AD-8C77-663D9539EFD9}" dt="2022-10-14T23:15:22.932" v="2962" actId="1076"/>
          <ac:spMkLst>
            <pc:docMk/>
            <pc:sldMk cId="1178306535" sldId="281"/>
            <ac:spMk id="8" creationId="{80E57031-A9BC-AC63-958C-3B29907A9051}"/>
          </ac:spMkLst>
        </pc:spChg>
        <pc:spChg chg="add mod">
          <ac:chgData name="Grant Williams" userId="f6ad34c1-fb10-452f-ae50-8e7debb26ea5" providerId="ADAL" clId="{24E30CBC-52D7-43AD-8C77-663D9539EFD9}" dt="2022-10-14T23:15:22.932" v="2962" actId="1076"/>
          <ac:spMkLst>
            <pc:docMk/>
            <pc:sldMk cId="1178306535" sldId="281"/>
            <ac:spMk id="9" creationId="{8D77E1DC-BA93-618F-79BA-5CC6841ADB9C}"/>
          </ac:spMkLst>
        </pc:spChg>
        <pc:spChg chg="add mod">
          <ac:chgData name="Grant Williams" userId="f6ad34c1-fb10-452f-ae50-8e7debb26ea5" providerId="ADAL" clId="{24E30CBC-52D7-43AD-8C77-663D9539EFD9}" dt="2022-10-14T23:15:22.932" v="2962" actId="1076"/>
          <ac:spMkLst>
            <pc:docMk/>
            <pc:sldMk cId="1178306535" sldId="281"/>
            <ac:spMk id="10" creationId="{46148291-DF91-584D-2048-4C48CC222404}"/>
          </ac:spMkLst>
        </pc:spChg>
        <pc:spChg chg="add mod">
          <ac:chgData name="Grant Williams" userId="f6ad34c1-fb10-452f-ae50-8e7debb26ea5" providerId="ADAL" clId="{24E30CBC-52D7-43AD-8C77-663D9539EFD9}" dt="2022-10-14T23:15:22.932" v="2962" actId="1076"/>
          <ac:spMkLst>
            <pc:docMk/>
            <pc:sldMk cId="1178306535" sldId="281"/>
            <ac:spMk id="11" creationId="{8EFACE66-E7D2-9FB9-E89D-148AEC6D6747}"/>
          </ac:spMkLst>
        </pc:spChg>
        <pc:spChg chg="add mod">
          <ac:chgData name="Grant Williams" userId="f6ad34c1-fb10-452f-ae50-8e7debb26ea5" providerId="ADAL" clId="{24E30CBC-52D7-43AD-8C77-663D9539EFD9}" dt="2022-10-14T23:15:22.932" v="2962" actId="1076"/>
          <ac:spMkLst>
            <pc:docMk/>
            <pc:sldMk cId="1178306535" sldId="281"/>
            <ac:spMk id="12" creationId="{21271962-1308-5B10-EE93-6389C1B38B13}"/>
          </ac:spMkLst>
        </pc:spChg>
        <pc:spChg chg="add mod">
          <ac:chgData name="Grant Williams" userId="f6ad34c1-fb10-452f-ae50-8e7debb26ea5" providerId="ADAL" clId="{24E30CBC-52D7-43AD-8C77-663D9539EFD9}" dt="2022-10-14T23:15:22.932" v="2962" actId="1076"/>
          <ac:spMkLst>
            <pc:docMk/>
            <pc:sldMk cId="1178306535" sldId="281"/>
            <ac:spMk id="13" creationId="{69391FA2-4C3B-CAEC-B8F0-B50CF53B8C66}"/>
          </ac:spMkLst>
        </pc:spChg>
        <pc:spChg chg="add mod">
          <ac:chgData name="Grant Williams" userId="f6ad34c1-fb10-452f-ae50-8e7debb26ea5" providerId="ADAL" clId="{24E30CBC-52D7-43AD-8C77-663D9539EFD9}" dt="2022-10-14T23:15:22.932" v="2962" actId="1076"/>
          <ac:spMkLst>
            <pc:docMk/>
            <pc:sldMk cId="1178306535" sldId="281"/>
            <ac:spMk id="16" creationId="{D0053C20-84C3-7C96-8674-BE426C42BD47}"/>
          </ac:spMkLst>
        </pc:spChg>
        <pc:spChg chg="add mod">
          <ac:chgData name="Grant Williams" userId="f6ad34c1-fb10-452f-ae50-8e7debb26ea5" providerId="ADAL" clId="{24E30CBC-52D7-43AD-8C77-663D9539EFD9}" dt="2022-10-14T23:15:22.932" v="2962" actId="1076"/>
          <ac:spMkLst>
            <pc:docMk/>
            <pc:sldMk cId="1178306535" sldId="281"/>
            <ac:spMk id="17" creationId="{8D9B0B91-02EA-6D38-D0F4-A8088FEDB2E4}"/>
          </ac:spMkLst>
        </pc:spChg>
        <pc:spChg chg="add mod">
          <ac:chgData name="Grant Williams" userId="f6ad34c1-fb10-452f-ae50-8e7debb26ea5" providerId="ADAL" clId="{24E30CBC-52D7-43AD-8C77-663D9539EFD9}" dt="2022-10-14T23:16:39.200" v="3101" actId="1076"/>
          <ac:spMkLst>
            <pc:docMk/>
            <pc:sldMk cId="1178306535" sldId="281"/>
            <ac:spMk id="21" creationId="{F4055315-83FA-22FC-95C4-F3C7DAFFCCAC}"/>
          </ac:spMkLst>
        </pc:spChg>
        <pc:spChg chg="add mod">
          <ac:chgData name="Grant Williams" userId="f6ad34c1-fb10-452f-ae50-8e7debb26ea5" providerId="ADAL" clId="{24E30CBC-52D7-43AD-8C77-663D9539EFD9}" dt="2022-10-14T23:16:43.072" v="3104" actId="20577"/>
          <ac:spMkLst>
            <pc:docMk/>
            <pc:sldMk cId="1178306535" sldId="281"/>
            <ac:spMk id="22" creationId="{654C143A-697B-2411-643F-A99F4854AB44}"/>
          </ac:spMkLst>
        </pc:spChg>
        <pc:cxnChg chg="add mod">
          <ac:chgData name="Grant Williams" userId="f6ad34c1-fb10-452f-ae50-8e7debb26ea5" providerId="ADAL" clId="{24E30CBC-52D7-43AD-8C77-663D9539EFD9}" dt="2022-10-14T23:15:22.932" v="2962" actId="1076"/>
          <ac:cxnSpMkLst>
            <pc:docMk/>
            <pc:sldMk cId="1178306535" sldId="281"/>
            <ac:cxnSpMk id="14" creationId="{D14048BC-5CAC-A273-DFC4-E9D667BEDBCF}"/>
          </ac:cxnSpMkLst>
        </pc:cxnChg>
        <pc:cxnChg chg="add mod">
          <ac:chgData name="Grant Williams" userId="f6ad34c1-fb10-452f-ae50-8e7debb26ea5" providerId="ADAL" clId="{24E30CBC-52D7-43AD-8C77-663D9539EFD9}" dt="2022-10-14T23:15:22.932" v="2962" actId="1076"/>
          <ac:cxnSpMkLst>
            <pc:docMk/>
            <pc:sldMk cId="1178306535" sldId="281"/>
            <ac:cxnSpMk id="15" creationId="{4DEF0204-2880-8273-B703-099F2557ECD2}"/>
          </ac:cxnSpMkLst>
        </pc:cxnChg>
        <pc:cxnChg chg="add mod">
          <ac:chgData name="Grant Williams" userId="f6ad34c1-fb10-452f-ae50-8e7debb26ea5" providerId="ADAL" clId="{24E30CBC-52D7-43AD-8C77-663D9539EFD9}" dt="2022-10-14T23:16:18.737" v="3097" actId="1582"/>
          <ac:cxnSpMkLst>
            <pc:docMk/>
            <pc:sldMk cId="1178306535" sldId="281"/>
            <ac:cxnSpMk id="18" creationId="{D51E8C91-9D66-59B4-A527-24BBB24466F4}"/>
          </ac:cxnSpMkLst>
        </pc:cxnChg>
      </pc:sldChg>
      <pc:sldChg chg="modSp new mod">
        <pc:chgData name="Grant Williams" userId="f6ad34c1-fb10-452f-ae50-8e7debb26ea5" providerId="ADAL" clId="{24E30CBC-52D7-43AD-8C77-663D9539EFD9}" dt="2022-10-14T23:20:59.200" v="3537" actId="20577"/>
        <pc:sldMkLst>
          <pc:docMk/>
          <pc:sldMk cId="917092610" sldId="282"/>
        </pc:sldMkLst>
        <pc:spChg chg="mod">
          <ac:chgData name="Grant Williams" userId="f6ad34c1-fb10-452f-ae50-8e7debb26ea5" providerId="ADAL" clId="{24E30CBC-52D7-43AD-8C77-663D9539EFD9}" dt="2022-10-14T23:16:50.492" v="3122" actId="20577"/>
          <ac:spMkLst>
            <pc:docMk/>
            <pc:sldMk cId="917092610" sldId="282"/>
            <ac:spMk id="2" creationId="{3E26C2BC-5D7A-A1E5-55F1-3CF8F7334EE8}"/>
          </ac:spMkLst>
        </pc:spChg>
        <pc:spChg chg="mod">
          <ac:chgData name="Grant Williams" userId="f6ad34c1-fb10-452f-ae50-8e7debb26ea5" providerId="ADAL" clId="{24E30CBC-52D7-43AD-8C77-663D9539EFD9}" dt="2022-10-14T23:20:59.200" v="3537" actId="20577"/>
          <ac:spMkLst>
            <pc:docMk/>
            <pc:sldMk cId="917092610" sldId="282"/>
            <ac:spMk id="3" creationId="{DFEAA6E0-1882-2251-6045-CBBED68AF43F}"/>
          </ac:spMkLst>
        </pc:spChg>
      </pc:sldChg>
      <pc:sldChg chg="addSp modSp new mod">
        <pc:chgData name="Grant Williams" userId="f6ad34c1-fb10-452f-ae50-8e7debb26ea5" providerId="ADAL" clId="{24E30CBC-52D7-43AD-8C77-663D9539EFD9}" dt="2022-10-14T23:25:42.006" v="3605" actId="1076"/>
        <pc:sldMkLst>
          <pc:docMk/>
          <pc:sldMk cId="3541858031" sldId="283"/>
        </pc:sldMkLst>
        <pc:spChg chg="mod">
          <ac:chgData name="Grant Williams" userId="f6ad34c1-fb10-452f-ae50-8e7debb26ea5" providerId="ADAL" clId="{24E30CBC-52D7-43AD-8C77-663D9539EFD9}" dt="2022-10-14T23:21:16.256" v="3545" actId="20577"/>
          <ac:spMkLst>
            <pc:docMk/>
            <pc:sldMk cId="3541858031" sldId="283"/>
            <ac:spMk id="2" creationId="{3ADDC1F1-66D7-AE61-9167-E345184F6B37}"/>
          </ac:spMkLst>
        </pc:spChg>
        <pc:spChg chg="mod">
          <ac:chgData name="Grant Williams" userId="f6ad34c1-fb10-452f-ae50-8e7debb26ea5" providerId="ADAL" clId="{24E30CBC-52D7-43AD-8C77-663D9539EFD9}" dt="2022-10-14T23:21:22.424" v="3561" actId="20577"/>
          <ac:spMkLst>
            <pc:docMk/>
            <pc:sldMk cId="3541858031" sldId="283"/>
            <ac:spMk id="3" creationId="{1FCD9530-5006-80DE-739A-BD8F0F278EEF}"/>
          </ac:spMkLst>
        </pc:spChg>
        <pc:spChg chg="add mod">
          <ac:chgData name="Grant Williams" userId="f6ad34c1-fb10-452f-ae50-8e7debb26ea5" providerId="ADAL" clId="{24E30CBC-52D7-43AD-8C77-663D9539EFD9}" dt="2022-10-14T23:21:28.646" v="3563" actId="1076"/>
          <ac:spMkLst>
            <pc:docMk/>
            <pc:sldMk cId="3541858031" sldId="283"/>
            <ac:spMk id="4" creationId="{777137B8-7941-2561-118B-D6980D54A05C}"/>
          </ac:spMkLst>
        </pc:spChg>
        <pc:spChg chg="add mod">
          <ac:chgData name="Grant Williams" userId="f6ad34c1-fb10-452f-ae50-8e7debb26ea5" providerId="ADAL" clId="{24E30CBC-52D7-43AD-8C77-663D9539EFD9}" dt="2022-10-14T23:21:28.646" v="3563" actId="1076"/>
          <ac:spMkLst>
            <pc:docMk/>
            <pc:sldMk cId="3541858031" sldId="283"/>
            <ac:spMk id="5" creationId="{1D267A96-418F-B5F4-3C2E-17D6B4F9FE85}"/>
          </ac:spMkLst>
        </pc:spChg>
        <pc:spChg chg="add mod">
          <ac:chgData name="Grant Williams" userId="f6ad34c1-fb10-452f-ae50-8e7debb26ea5" providerId="ADAL" clId="{24E30CBC-52D7-43AD-8C77-663D9539EFD9}" dt="2022-10-14T23:21:28.646" v="3563" actId="1076"/>
          <ac:spMkLst>
            <pc:docMk/>
            <pc:sldMk cId="3541858031" sldId="283"/>
            <ac:spMk id="6" creationId="{A1C2F368-4C08-2285-F769-6ED302560A7F}"/>
          </ac:spMkLst>
        </pc:spChg>
        <pc:spChg chg="add mod">
          <ac:chgData name="Grant Williams" userId="f6ad34c1-fb10-452f-ae50-8e7debb26ea5" providerId="ADAL" clId="{24E30CBC-52D7-43AD-8C77-663D9539EFD9}" dt="2022-10-14T23:21:28.646" v="3563" actId="1076"/>
          <ac:spMkLst>
            <pc:docMk/>
            <pc:sldMk cId="3541858031" sldId="283"/>
            <ac:spMk id="7" creationId="{56449B60-EA03-9BF2-E4FF-E428B58C3061}"/>
          </ac:spMkLst>
        </pc:spChg>
        <pc:spChg chg="add mod">
          <ac:chgData name="Grant Williams" userId="f6ad34c1-fb10-452f-ae50-8e7debb26ea5" providerId="ADAL" clId="{24E30CBC-52D7-43AD-8C77-663D9539EFD9}" dt="2022-10-14T23:21:28.646" v="3563" actId="1076"/>
          <ac:spMkLst>
            <pc:docMk/>
            <pc:sldMk cId="3541858031" sldId="283"/>
            <ac:spMk id="8" creationId="{C409E7E3-B38C-92DD-3D01-A6F38518FADD}"/>
          </ac:spMkLst>
        </pc:spChg>
        <pc:spChg chg="add mod">
          <ac:chgData name="Grant Williams" userId="f6ad34c1-fb10-452f-ae50-8e7debb26ea5" providerId="ADAL" clId="{24E30CBC-52D7-43AD-8C77-663D9539EFD9}" dt="2022-10-14T23:21:28.646" v="3563" actId="1076"/>
          <ac:spMkLst>
            <pc:docMk/>
            <pc:sldMk cId="3541858031" sldId="283"/>
            <ac:spMk id="9" creationId="{D53DA1BB-E1FA-6AA4-3A31-581EA5BE992B}"/>
          </ac:spMkLst>
        </pc:spChg>
        <pc:spChg chg="add mod">
          <ac:chgData name="Grant Williams" userId="f6ad34c1-fb10-452f-ae50-8e7debb26ea5" providerId="ADAL" clId="{24E30CBC-52D7-43AD-8C77-663D9539EFD9}" dt="2022-10-14T23:21:28.646" v="3563" actId="1076"/>
          <ac:spMkLst>
            <pc:docMk/>
            <pc:sldMk cId="3541858031" sldId="283"/>
            <ac:spMk id="10" creationId="{19F2113F-B361-E3A1-B3E2-77145A869D85}"/>
          </ac:spMkLst>
        </pc:spChg>
        <pc:spChg chg="add mod">
          <ac:chgData name="Grant Williams" userId="f6ad34c1-fb10-452f-ae50-8e7debb26ea5" providerId="ADAL" clId="{24E30CBC-52D7-43AD-8C77-663D9539EFD9}" dt="2022-10-14T23:21:28.646" v="3563" actId="1076"/>
          <ac:spMkLst>
            <pc:docMk/>
            <pc:sldMk cId="3541858031" sldId="283"/>
            <ac:spMk id="11" creationId="{A9269BCE-BBD1-6DA1-46DE-EE3636249E30}"/>
          </ac:spMkLst>
        </pc:spChg>
        <pc:spChg chg="add mod">
          <ac:chgData name="Grant Williams" userId="f6ad34c1-fb10-452f-ae50-8e7debb26ea5" providerId="ADAL" clId="{24E30CBC-52D7-43AD-8C77-663D9539EFD9}" dt="2022-10-14T23:21:28.646" v="3563" actId="1076"/>
          <ac:spMkLst>
            <pc:docMk/>
            <pc:sldMk cId="3541858031" sldId="283"/>
            <ac:spMk id="12" creationId="{28869ABB-B7E9-8A2E-75DD-74C03DFC11FA}"/>
          </ac:spMkLst>
        </pc:spChg>
        <pc:spChg chg="add mod">
          <ac:chgData name="Grant Williams" userId="f6ad34c1-fb10-452f-ae50-8e7debb26ea5" providerId="ADAL" clId="{24E30CBC-52D7-43AD-8C77-663D9539EFD9}" dt="2022-10-14T23:21:28.646" v="3563" actId="1076"/>
          <ac:spMkLst>
            <pc:docMk/>
            <pc:sldMk cId="3541858031" sldId="283"/>
            <ac:spMk id="13" creationId="{DDA90856-A709-EC33-A87A-A6F1B6DA1030}"/>
          </ac:spMkLst>
        </pc:spChg>
        <pc:spChg chg="add mod">
          <ac:chgData name="Grant Williams" userId="f6ad34c1-fb10-452f-ae50-8e7debb26ea5" providerId="ADAL" clId="{24E30CBC-52D7-43AD-8C77-663D9539EFD9}" dt="2022-10-14T23:21:40.088" v="3567" actId="1076"/>
          <ac:spMkLst>
            <pc:docMk/>
            <pc:sldMk cId="3541858031" sldId="283"/>
            <ac:spMk id="16" creationId="{7027703E-2898-60D3-E3E7-3DC97434DB6F}"/>
          </ac:spMkLst>
        </pc:spChg>
        <pc:spChg chg="add mod">
          <ac:chgData name="Grant Williams" userId="f6ad34c1-fb10-452f-ae50-8e7debb26ea5" providerId="ADAL" clId="{24E30CBC-52D7-43AD-8C77-663D9539EFD9}" dt="2022-10-14T23:21:36.059" v="3565" actId="1076"/>
          <ac:spMkLst>
            <pc:docMk/>
            <pc:sldMk cId="3541858031" sldId="283"/>
            <ac:spMk id="17" creationId="{BB18E178-AC28-204C-4447-86D13119EAAC}"/>
          </ac:spMkLst>
        </pc:spChg>
        <pc:spChg chg="add mod">
          <ac:chgData name="Grant Williams" userId="f6ad34c1-fb10-452f-ae50-8e7debb26ea5" providerId="ADAL" clId="{24E30CBC-52D7-43AD-8C77-663D9539EFD9}" dt="2022-10-14T23:25:36.952" v="3604" actId="1076"/>
          <ac:spMkLst>
            <pc:docMk/>
            <pc:sldMk cId="3541858031" sldId="283"/>
            <ac:spMk id="18" creationId="{4B2DDFB7-9D1D-019B-4272-3DB54C937AD4}"/>
          </ac:spMkLst>
        </pc:spChg>
        <pc:spChg chg="add mod">
          <ac:chgData name="Grant Williams" userId="f6ad34c1-fb10-452f-ae50-8e7debb26ea5" providerId="ADAL" clId="{24E30CBC-52D7-43AD-8C77-663D9539EFD9}" dt="2022-10-14T23:25:34.859" v="3603" actId="1076"/>
          <ac:spMkLst>
            <pc:docMk/>
            <pc:sldMk cId="3541858031" sldId="283"/>
            <ac:spMk id="19" creationId="{96D55F6A-45F3-7C9B-969D-82127577398D}"/>
          </ac:spMkLst>
        </pc:spChg>
        <pc:spChg chg="add mod">
          <ac:chgData name="Grant Williams" userId="f6ad34c1-fb10-452f-ae50-8e7debb26ea5" providerId="ADAL" clId="{24E30CBC-52D7-43AD-8C77-663D9539EFD9}" dt="2022-10-14T23:25:42.006" v="3605" actId="1076"/>
          <ac:spMkLst>
            <pc:docMk/>
            <pc:sldMk cId="3541858031" sldId="283"/>
            <ac:spMk id="20" creationId="{4058AD1D-E4A0-9089-B387-31925FA427CB}"/>
          </ac:spMkLst>
        </pc:spChg>
        <pc:spChg chg="add mod">
          <ac:chgData name="Grant Williams" userId="f6ad34c1-fb10-452f-ae50-8e7debb26ea5" providerId="ADAL" clId="{24E30CBC-52D7-43AD-8C77-663D9539EFD9}" dt="2022-10-14T23:25:29.463" v="3600" actId="1076"/>
          <ac:spMkLst>
            <pc:docMk/>
            <pc:sldMk cId="3541858031" sldId="283"/>
            <ac:spMk id="21" creationId="{F4557094-F0A6-7F8D-AFD5-7A6A37D5E88B}"/>
          </ac:spMkLst>
        </pc:spChg>
        <pc:spChg chg="add mod">
          <ac:chgData name="Grant Williams" userId="f6ad34c1-fb10-452f-ae50-8e7debb26ea5" providerId="ADAL" clId="{24E30CBC-52D7-43AD-8C77-663D9539EFD9}" dt="2022-10-14T23:25:30.452" v="3601" actId="1076"/>
          <ac:spMkLst>
            <pc:docMk/>
            <pc:sldMk cId="3541858031" sldId="283"/>
            <ac:spMk id="22" creationId="{B473DD5D-59B1-3BA0-C51D-FF3FC57FECB1}"/>
          </ac:spMkLst>
        </pc:spChg>
        <pc:spChg chg="add mod">
          <ac:chgData name="Grant Williams" userId="f6ad34c1-fb10-452f-ae50-8e7debb26ea5" providerId="ADAL" clId="{24E30CBC-52D7-43AD-8C77-663D9539EFD9}" dt="2022-10-14T23:24:40.507" v="3589" actId="1076"/>
          <ac:spMkLst>
            <pc:docMk/>
            <pc:sldMk cId="3541858031" sldId="283"/>
            <ac:spMk id="23" creationId="{2C19E7B6-7C62-E994-4DF8-54370C6D8CA0}"/>
          </ac:spMkLst>
        </pc:spChg>
        <pc:spChg chg="add mod">
          <ac:chgData name="Grant Williams" userId="f6ad34c1-fb10-452f-ae50-8e7debb26ea5" providerId="ADAL" clId="{24E30CBC-52D7-43AD-8C77-663D9539EFD9}" dt="2022-10-14T23:24:44.215" v="3590" actId="1076"/>
          <ac:spMkLst>
            <pc:docMk/>
            <pc:sldMk cId="3541858031" sldId="283"/>
            <ac:spMk id="24" creationId="{349B9EF6-66EC-8ECB-20C9-A1D61FED8934}"/>
          </ac:spMkLst>
        </pc:spChg>
        <pc:spChg chg="add mod">
          <ac:chgData name="Grant Williams" userId="f6ad34c1-fb10-452f-ae50-8e7debb26ea5" providerId="ADAL" clId="{24E30CBC-52D7-43AD-8C77-663D9539EFD9}" dt="2022-10-14T23:24:37.966" v="3588" actId="1076"/>
          <ac:spMkLst>
            <pc:docMk/>
            <pc:sldMk cId="3541858031" sldId="283"/>
            <ac:spMk id="25" creationId="{51EE6FDA-521C-67E3-CCA9-B30682E8B20B}"/>
          </ac:spMkLst>
        </pc:spChg>
        <pc:spChg chg="add mod">
          <ac:chgData name="Grant Williams" userId="f6ad34c1-fb10-452f-ae50-8e7debb26ea5" providerId="ADAL" clId="{24E30CBC-52D7-43AD-8C77-663D9539EFD9}" dt="2022-10-14T23:24:34.848" v="3587" actId="1076"/>
          <ac:spMkLst>
            <pc:docMk/>
            <pc:sldMk cId="3541858031" sldId="283"/>
            <ac:spMk id="26" creationId="{A71098E2-F849-E5B2-0324-7557F4768392}"/>
          </ac:spMkLst>
        </pc:spChg>
        <pc:spChg chg="add mod">
          <ac:chgData name="Grant Williams" userId="f6ad34c1-fb10-452f-ae50-8e7debb26ea5" providerId="ADAL" clId="{24E30CBC-52D7-43AD-8C77-663D9539EFD9}" dt="2022-10-14T23:24:31.341" v="3586" actId="1076"/>
          <ac:spMkLst>
            <pc:docMk/>
            <pc:sldMk cId="3541858031" sldId="283"/>
            <ac:spMk id="27" creationId="{11F27E8F-5D78-DBB7-1010-A7ED0A50CD44}"/>
          </ac:spMkLst>
        </pc:spChg>
        <pc:spChg chg="add mod">
          <ac:chgData name="Grant Williams" userId="f6ad34c1-fb10-452f-ae50-8e7debb26ea5" providerId="ADAL" clId="{24E30CBC-52D7-43AD-8C77-663D9539EFD9}" dt="2022-10-14T23:24:00.252" v="3577" actId="1076"/>
          <ac:spMkLst>
            <pc:docMk/>
            <pc:sldMk cId="3541858031" sldId="283"/>
            <ac:spMk id="30" creationId="{AA0EF190-4477-CC2D-39F3-1023C886972F}"/>
          </ac:spMkLst>
        </pc:spChg>
        <pc:spChg chg="add mod">
          <ac:chgData name="Grant Williams" userId="f6ad34c1-fb10-452f-ae50-8e7debb26ea5" providerId="ADAL" clId="{24E30CBC-52D7-43AD-8C77-663D9539EFD9}" dt="2022-10-14T23:25:11.160" v="3596" actId="14100"/>
          <ac:spMkLst>
            <pc:docMk/>
            <pc:sldMk cId="3541858031" sldId="283"/>
            <ac:spMk id="31" creationId="{B41C55A2-80C0-A275-B959-415BF84596D5}"/>
          </ac:spMkLst>
        </pc:spChg>
        <pc:cxnChg chg="add mod">
          <ac:chgData name="Grant Williams" userId="f6ad34c1-fb10-452f-ae50-8e7debb26ea5" providerId="ADAL" clId="{24E30CBC-52D7-43AD-8C77-663D9539EFD9}" dt="2022-10-14T23:21:28.646" v="3563" actId="1076"/>
          <ac:cxnSpMkLst>
            <pc:docMk/>
            <pc:sldMk cId="3541858031" sldId="283"/>
            <ac:cxnSpMk id="14" creationId="{64892D63-6FF0-DF7C-F825-A03C9CF2E5A0}"/>
          </ac:cxnSpMkLst>
        </pc:cxnChg>
        <pc:cxnChg chg="add mod">
          <ac:chgData name="Grant Williams" userId="f6ad34c1-fb10-452f-ae50-8e7debb26ea5" providerId="ADAL" clId="{24E30CBC-52D7-43AD-8C77-663D9539EFD9}" dt="2022-10-14T23:21:28.646" v="3563" actId="1076"/>
          <ac:cxnSpMkLst>
            <pc:docMk/>
            <pc:sldMk cId="3541858031" sldId="283"/>
            <ac:cxnSpMk id="15" creationId="{4BC7EFB8-FD78-E92B-73AD-46A934CB8A85}"/>
          </ac:cxnSpMkLst>
        </pc:cxnChg>
        <pc:cxnChg chg="add mod">
          <ac:chgData name="Grant Williams" userId="f6ad34c1-fb10-452f-ae50-8e7debb26ea5" providerId="ADAL" clId="{24E30CBC-52D7-43AD-8C77-663D9539EFD9}" dt="2022-10-14T23:23:36.653" v="3573" actId="14100"/>
          <ac:cxnSpMkLst>
            <pc:docMk/>
            <pc:sldMk cId="3541858031" sldId="283"/>
            <ac:cxnSpMk id="28" creationId="{03D2EF47-1BD1-EEEA-F40C-9B13AADE92BE}"/>
          </ac:cxnSpMkLst>
        </pc:cxnChg>
        <pc:cxnChg chg="add mod">
          <ac:chgData name="Grant Williams" userId="f6ad34c1-fb10-452f-ae50-8e7debb26ea5" providerId="ADAL" clId="{24E30CBC-52D7-43AD-8C77-663D9539EFD9}" dt="2022-10-14T23:22:04.139" v="3572" actId="14100"/>
          <ac:cxnSpMkLst>
            <pc:docMk/>
            <pc:sldMk cId="3541858031" sldId="283"/>
            <ac:cxnSpMk id="29" creationId="{377B63F6-8F44-6DE9-0D02-8E3EF0BA06C3}"/>
          </ac:cxnSpMkLst>
        </pc:cxnChg>
      </pc:sldChg>
      <pc:sldChg chg="modSp new mod">
        <pc:chgData name="Grant Williams" userId="f6ad34c1-fb10-452f-ae50-8e7debb26ea5" providerId="ADAL" clId="{24E30CBC-52D7-43AD-8C77-663D9539EFD9}" dt="2022-10-15T02:58:10.437" v="4474" actId="20577"/>
        <pc:sldMkLst>
          <pc:docMk/>
          <pc:sldMk cId="971968958" sldId="284"/>
        </pc:sldMkLst>
        <pc:spChg chg="mod">
          <ac:chgData name="Grant Williams" userId="f6ad34c1-fb10-452f-ae50-8e7debb26ea5" providerId="ADAL" clId="{24E30CBC-52D7-43AD-8C77-663D9539EFD9}" dt="2022-10-14T23:25:50.062" v="3613" actId="20577"/>
          <ac:spMkLst>
            <pc:docMk/>
            <pc:sldMk cId="971968958" sldId="284"/>
            <ac:spMk id="2" creationId="{F8A80705-FCF8-26BA-8A1A-857E80E79D10}"/>
          </ac:spMkLst>
        </pc:spChg>
        <pc:spChg chg="mod">
          <ac:chgData name="Grant Williams" userId="f6ad34c1-fb10-452f-ae50-8e7debb26ea5" providerId="ADAL" clId="{24E30CBC-52D7-43AD-8C77-663D9539EFD9}" dt="2022-10-15T02:58:10.437" v="4474" actId="20577"/>
          <ac:spMkLst>
            <pc:docMk/>
            <pc:sldMk cId="971968958" sldId="284"/>
            <ac:spMk id="3" creationId="{987C37CE-892C-B07A-CFB5-70BFC2024361}"/>
          </ac:spMkLst>
        </pc:spChg>
      </pc:sldChg>
      <pc:sldChg chg="modSp new mod">
        <pc:chgData name="Grant Williams" userId="f6ad34c1-fb10-452f-ae50-8e7debb26ea5" providerId="ADAL" clId="{24E30CBC-52D7-43AD-8C77-663D9539EFD9}" dt="2022-10-15T02:57:54.505" v="4436" actId="20577"/>
        <pc:sldMkLst>
          <pc:docMk/>
          <pc:sldMk cId="3374323781" sldId="285"/>
        </pc:sldMkLst>
        <pc:spChg chg="mod">
          <ac:chgData name="Grant Williams" userId="f6ad34c1-fb10-452f-ae50-8e7debb26ea5" providerId="ADAL" clId="{24E30CBC-52D7-43AD-8C77-663D9539EFD9}" dt="2022-10-14T23:26:41.858" v="3851" actId="20577"/>
          <ac:spMkLst>
            <pc:docMk/>
            <pc:sldMk cId="3374323781" sldId="285"/>
            <ac:spMk id="2" creationId="{1331EE63-61F0-98C4-C228-A70FE7F9B4E7}"/>
          </ac:spMkLst>
        </pc:spChg>
        <pc:spChg chg="mod">
          <ac:chgData name="Grant Williams" userId="f6ad34c1-fb10-452f-ae50-8e7debb26ea5" providerId="ADAL" clId="{24E30CBC-52D7-43AD-8C77-663D9539EFD9}" dt="2022-10-15T02:57:54.505" v="4436" actId="20577"/>
          <ac:spMkLst>
            <pc:docMk/>
            <pc:sldMk cId="3374323781" sldId="285"/>
            <ac:spMk id="3" creationId="{BBEA5DB1-3EA3-4E8D-981C-4DF67479F54B}"/>
          </ac:spMkLst>
        </pc:spChg>
      </pc:sldChg>
      <pc:sldChg chg="modSp new mod">
        <pc:chgData name="Grant Williams" userId="f6ad34c1-fb10-452f-ae50-8e7debb26ea5" providerId="ADAL" clId="{24E30CBC-52D7-43AD-8C77-663D9539EFD9}" dt="2022-10-15T03:03:08.877" v="5010" actId="27636"/>
        <pc:sldMkLst>
          <pc:docMk/>
          <pc:sldMk cId="4055872987" sldId="288"/>
        </pc:sldMkLst>
        <pc:spChg chg="mod">
          <ac:chgData name="Grant Williams" userId="f6ad34c1-fb10-452f-ae50-8e7debb26ea5" providerId="ADAL" clId="{24E30CBC-52D7-43AD-8C77-663D9539EFD9}" dt="2022-10-15T02:58:26.393" v="4501" actId="20577"/>
          <ac:spMkLst>
            <pc:docMk/>
            <pc:sldMk cId="4055872987" sldId="288"/>
            <ac:spMk id="2" creationId="{B32C22F4-AEE6-1F86-9DB5-97ADA276C043}"/>
          </ac:spMkLst>
        </pc:spChg>
        <pc:spChg chg="mod">
          <ac:chgData name="Grant Williams" userId="f6ad34c1-fb10-452f-ae50-8e7debb26ea5" providerId="ADAL" clId="{24E30CBC-52D7-43AD-8C77-663D9539EFD9}" dt="2022-10-15T03:03:08.877" v="5010" actId="27636"/>
          <ac:spMkLst>
            <pc:docMk/>
            <pc:sldMk cId="4055872987" sldId="288"/>
            <ac:spMk id="3" creationId="{C408F2D7-D25D-8671-B6CE-042531B6641A}"/>
          </ac:spMkLst>
        </pc:spChg>
      </pc:sldChg>
      <pc:sldChg chg="modSp new mod">
        <pc:chgData name="Grant Williams" userId="f6ad34c1-fb10-452f-ae50-8e7debb26ea5" providerId="ADAL" clId="{24E30CBC-52D7-43AD-8C77-663D9539EFD9}" dt="2022-10-15T03:09:01.084" v="5908" actId="20577"/>
        <pc:sldMkLst>
          <pc:docMk/>
          <pc:sldMk cId="664778710" sldId="289"/>
        </pc:sldMkLst>
        <pc:spChg chg="mod">
          <ac:chgData name="Grant Williams" userId="f6ad34c1-fb10-452f-ae50-8e7debb26ea5" providerId="ADAL" clId="{24E30CBC-52D7-43AD-8C77-663D9539EFD9}" dt="2022-10-15T03:03:15.219" v="5039" actId="20577"/>
          <ac:spMkLst>
            <pc:docMk/>
            <pc:sldMk cId="664778710" sldId="289"/>
            <ac:spMk id="2" creationId="{F7783535-8D22-0CA4-0CAC-77BD7AE7F270}"/>
          </ac:spMkLst>
        </pc:spChg>
        <pc:spChg chg="mod">
          <ac:chgData name="Grant Williams" userId="f6ad34c1-fb10-452f-ae50-8e7debb26ea5" providerId="ADAL" clId="{24E30CBC-52D7-43AD-8C77-663D9539EFD9}" dt="2022-10-15T03:09:01.084" v="5908" actId="20577"/>
          <ac:spMkLst>
            <pc:docMk/>
            <pc:sldMk cId="664778710" sldId="289"/>
            <ac:spMk id="3" creationId="{07A4C086-1C18-E3B8-7DE8-6147AF7DA6AA}"/>
          </ac:spMkLst>
        </pc:spChg>
      </pc:sldChg>
      <pc:sldChg chg="modSp new mod">
        <pc:chgData name="Grant Williams" userId="f6ad34c1-fb10-452f-ae50-8e7debb26ea5" providerId="ADAL" clId="{24E30CBC-52D7-43AD-8C77-663D9539EFD9}" dt="2022-10-15T03:11:48.163" v="6421" actId="20577"/>
        <pc:sldMkLst>
          <pc:docMk/>
          <pc:sldMk cId="1230824291" sldId="290"/>
        </pc:sldMkLst>
        <pc:spChg chg="mod">
          <ac:chgData name="Grant Williams" userId="f6ad34c1-fb10-452f-ae50-8e7debb26ea5" providerId="ADAL" clId="{24E30CBC-52D7-43AD-8C77-663D9539EFD9}" dt="2022-10-15T03:07:54.764" v="5530" actId="20577"/>
          <ac:spMkLst>
            <pc:docMk/>
            <pc:sldMk cId="1230824291" sldId="290"/>
            <ac:spMk id="2" creationId="{6867C7F7-3A4C-4DDF-F947-11412E1060A3}"/>
          </ac:spMkLst>
        </pc:spChg>
        <pc:spChg chg="mod">
          <ac:chgData name="Grant Williams" userId="f6ad34c1-fb10-452f-ae50-8e7debb26ea5" providerId="ADAL" clId="{24E30CBC-52D7-43AD-8C77-663D9539EFD9}" dt="2022-10-15T03:11:48.163" v="6421" actId="20577"/>
          <ac:spMkLst>
            <pc:docMk/>
            <pc:sldMk cId="1230824291" sldId="290"/>
            <ac:spMk id="3" creationId="{05288DBD-B925-ED4A-8E5A-F3A4E3D7CED3}"/>
          </ac:spMkLst>
        </pc:spChg>
      </pc:sldChg>
      <pc:sldChg chg="modSp new mod">
        <pc:chgData name="Grant Williams" userId="f6ad34c1-fb10-452f-ae50-8e7debb26ea5" providerId="ADAL" clId="{24E30CBC-52D7-43AD-8C77-663D9539EFD9}" dt="2022-10-15T03:12:52.960" v="6804" actId="20577"/>
        <pc:sldMkLst>
          <pc:docMk/>
          <pc:sldMk cId="3050852005" sldId="291"/>
        </pc:sldMkLst>
        <pc:spChg chg="mod">
          <ac:chgData name="Grant Williams" userId="f6ad34c1-fb10-452f-ae50-8e7debb26ea5" providerId="ADAL" clId="{24E30CBC-52D7-43AD-8C77-663D9539EFD9}" dt="2022-10-15T03:11:55.055" v="6447" actId="5793"/>
          <ac:spMkLst>
            <pc:docMk/>
            <pc:sldMk cId="3050852005" sldId="291"/>
            <ac:spMk id="2" creationId="{CB3F99E5-9305-870D-247E-8EFA8FD713F7}"/>
          </ac:spMkLst>
        </pc:spChg>
        <pc:spChg chg="mod">
          <ac:chgData name="Grant Williams" userId="f6ad34c1-fb10-452f-ae50-8e7debb26ea5" providerId="ADAL" clId="{24E30CBC-52D7-43AD-8C77-663D9539EFD9}" dt="2022-10-15T03:12:52.960" v="6804" actId="20577"/>
          <ac:spMkLst>
            <pc:docMk/>
            <pc:sldMk cId="3050852005" sldId="291"/>
            <ac:spMk id="3" creationId="{F1BD510F-9C5E-6460-CA60-83714E47D1D3}"/>
          </ac:spMkLst>
        </pc:spChg>
      </pc:sldChg>
      <pc:sldChg chg="modSp new mod">
        <pc:chgData name="Grant Williams" userId="f6ad34c1-fb10-452f-ae50-8e7debb26ea5" providerId="ADAL" clId="{24E30CBC-52D7-43AD-8C77-663D9539EFD9}" dt="2022-10-15T03:14:02.677" v="6913" actId="20577"/>
        <pc:sldMkLst>
          <pc:docMk/>
          <pc:sldMk cId="2250757049" sldId="292"/>
        </pc:sldMkLst>
        <pc:spChg chg="mod">
          <ac:chgData name="Grant Williams" userId="f6ad34c1-fb10-452f-ae50-8e7debb26ea5" providerId="ADAL" clId="{24E30CBC-52D7-43AD-8C77-663D9539EFD9}" dt="2022-10-15T03:13:22.239" v="6822" actId="20577"/>
          <ac:spMkLst>
            <pc:docMk/>
            <pc:sldMk cId="2250757049" sldId="292"/>
            <ac:spMk id="2" creationId="{9472D3CC-24EA-B4A2-CE18-3463F472E174}"/>
          </ac:spMkLst>
        </pc:spChg>
        <pc:spChg chg="mod">
          <ac:chgData name="Grant Williams" userId="f6ad34c1-fb10-452f-ae50-8e7debb26ea5" providerId="ADAL" clId="{24E30CBC-52D7-43AD-8C77-663D9539EFD9}" dt="2022-10-15T03:14:02.677" v="6913" actId="20577"/>
          <ac:spMkLst>
            <pc:docMk/>
            <pc:sldMk cId="2250757049" sldId="292"/>
            <ac:spMk id="3" creationId="{8A7E8D10-7B28-EF80-0876-6598D9B87811}"/>
          </ac:spMkLst>
        </pc:spChg>
      </pc:sldChg>
      <pc:sldChg chg="modSp new mod">
        <pc:chgData name="Grant Williams" userId="f6ad34c1-fb10-452f-ae50-8e7debb26ea5" providerId="ADAL" clId="{24E30CBC-52D7-43AD-8C77-663D9539EFD9}" dt="2022-10-15T03:15:53.058" v="7429" actId="20577"/>
        <pc:sldMkLst>
          <pc:docMk/>
          <pc:sldMk cId="1407103070" sldId="293"/>
        </pc:sldMkLst>
        <pc:spChg chg="mod">
          <ac:chgData name="Grant Williams" userId="f6ad34c1-fb10-452f-ae50-8e7debb26ea5" providerId="ADAL" clId="{24E30CBC-52D7-43AD-8C77-663D9539EFD9}" dt="2022-10-15T03:14:11.480" v="6937" actId="20577"/>
          <ac:spMkLst>
            <pc:docMk/>
            <pc:sldMk cId="1407103070" sldId="293"/>
            <ac:spMk id="2" creationId="{660A1B85-AF2D-4E81-8774-5330A3AA1A3D}"/>
          </ac:spMkLst>
        </pc:spChg>
        <pc:spChg chg="mod">
          <ac:chgData name="Grant Williams" userId="f6ad34c1-fb10-452f-ae50-8e7debb26ea5" providerId="ADAL" clId="{24E30CBC-52D7-43AD-8C77-663D9539EFD9}" dt="2022-10-15T03:15:53.058" v="7429" actId="20577"/>
          <ac:spMkLst>
            <pc:docMk/>
            <pc:sldMk cId="1407103070" sldId="293"/>
            <ac:spMk id="3" creationId="{B7D6510D-5F28-1B76-B0F8-11865533B588}"/>
          </ac:spMkLst>
        </pc:spChg>
      </pc:sldChg>
      <pc:sldChg chg="modSp new mod">
        <pc:chgData name="Grant Williams" userId="f6ad34c1-fb10-452f-ae50-8e7debb26ea5" providerId="ADAL" clId="{24E30CBC-52D7-43AD-8C77-663D9539EFD9}" dt="2022-10-15T03:23:14.665" v="7975" actId="20577"/>
        <pc:sldMkLst>
          <pc:docMk/>
          <pc:sldMk cId="2827968284" sldId="294"/>
        </pc:sldMkLst>
        <pc:spChg chg="mod">
          <ac:chgData name="Grant Williams" userId="f6ad34c1-fb10-452f-ae50-8e7debb26ea5" providerId="ADAL" clId="{24E30CBC-52D7-43AD-8C77-663D9539EFD9}" dt="2022-10-15T03:16:43.617" v="7476" actId="20577"/>
          <ac:spMkLst>
            <pc:docMk/>
            <pc:sldMk cId="2827968284" sldId="294"/>
            <ac:spMk id="2" creationId="{AFCE2E83-0101-BCD5-AB78-E045190D0BCE}"/>
          </ac:spMkLst>
        </pc:spChg>
        <pc:spChg chg="mod">
          <ac:chgData name="Grant Williams" userId="f6ad34c1-fb10-452f-ae50-8e7debb26ea5" providerId="ADAL" clId="{24E30CBC-52D7-43AD-8C77-663D9539EFD9}" dt="2022-10-15T03:23:14.665" v="7975" actId="20577"/>
          <ac:spMkLst>
            <pc:docMk/>
            <pc:sldMk cId="2827968284" sldId="294"/>
            <ac:spMk id="3" creationId="{3DC72BE8-6B87-BF2A-1153-4883491B4B38}"/>
          </ac:spMkLst>
        </pc:spChg>
      </pc:sldChg>
      <pc:sldChg chg="modSp new mod">
        <pc:chgData name="Grant Williams" userId="f6ad34c1-fb10-452f-ae50-8e7debb26ea5" providerId="ADAL" clId="{24E30CBC-52D7-43AD-8C77-663D9539EFD9}" dt="2022-10-18T19:59:56.302" v="14789" actId="20577"/>
        <pc:sldMkLst>
          <pc:docMk/>
          <pc:sldMk cId="1711604273" sldId="295"/>
        </pc:sldMkLst>
        <pc:spChg chg="mod">
          <ac:chgData name="Grant Williams" userId="f6ad34c1-fb10-452f-ae50-8e7debb26ea5" providerId="ADAL" clId="{24E30CBC-52D7-43AD-8C77-663D9539EFD9}" dt="2022-10-18T19:59:56.302" v="14789" actId="20577"/>
          <ac:spMkLst>
            <pc:docMk/>
            <pc:sldMk cId="1711604273" sldId="295"/>
            <ac:spMk id="2" creationId="{25359553-4B9C-BFEC-BBBF-9309A92BE207}"/>
          </ac:spMkLst>
        </pc:spChg>
        <pc:spChg chg="mod">
          <ac:chgData name="Grant Williams" userId="f6ad34c1-fb10-452f-ae50-8e7debb26ea5" providerId="ADAL" clId="{24E30CBC-52D7-43AD-8C77-663D9539EFD9}" dt="2022-10-18T19:59:54.089" v="14788" actId="20577"/>
          <ac:spMkLst>
            <pc:docMk/>
            <pc:sldMk cId="1711604273" sldId="295"/>
            <ac:spMk id="3" creationId="{21735A4A-F418-C740-E4A2-081569C5CF31}"/>
          </ac:spMkLst>
        </pc:spChg>
      </pc:sldChg>
      <pc:sldChg chg="modSp new mod modAnim">
        <pc:chgData name="Grant Williams" userId="f6ad34c1-fb10-452f-ae50-8e7debb26ea5" providerId="ADAL" clId="{24E30CBC-52D7-43AD-8C77-663D9539EFD9}" dt="2022-10-18T20:25:30.461" v="15492"/>
        <pc:sldMkLst>
          <pc:docMk/>
          <pc:sldMk cId="2965046095" sldId="296"/>
        </pc:sldMkLst>
        <pc:spChg chg="mod">
          <ac:chgData name="Grant Williams" userId="f6ad34c1-fb10-452f-ae50-8e7debb26ea5" providerId="ADAL" clId="{24E30CBC-52D7-43AD-8C77-663D9539EFD9}" dt="2022-10-18T20:17:56.557" v="14844" actId="20577"/>
          <ac:spMkLst>
            <pc:docMk/>
            <pc:sldMk cId="2965046095" sldId="296"/>
            <ac:spMk id="2" creationId="{58E6A56B-F8D4-50E6-7B15-AA98C32C1FCB}"/>
          </ac:spMkLst>
        </pc:spChg>
        <pc:spChg chg="mod">
          <ac:chgData name="Grant Williams" userId="f6ad34c1-fb10-452f-ae50-8e7debb26ea5" providerId="ADAL" clId="{24E30CBC-52D7-43AD-8C77-663D9539EFD9}" dt="2022-10-18T20:24:16.844" v="15384" actId="20577"/>
          <ac:spMkLst>
            <pc:docMk/>
            <pc:sldMk cId="2965046095" sldId="296"/>
            <ac:spMk id="3" creationId="{53589B75-B9C5-5D92-C02B-8D87E0C461B6}"/>
          </ac:spMkLst>
        </pc:spChg>
      </pc:sldChg>
      <pc:sldChg chg="modSp new mod modAnim">
        <pc:chgData name="Grant Williams" userId="f6ad34c1-fb10-452f-ae50-8e7debb26ea5" providerId="ADAL" clId="{24E30CBC-52D7-43AD-8C77-663D9539EFD9}" dt="2022-10-18T16:45:44.168" v="12022" actId="20577"/>
        <pc:sldMkLst>
          <pc:docMk/>
          <pc:sldMk cId="2531555976" sldId="297"/>
        </pc:sldMkLst>
        <pc:spChg chg="mod">
          <ac:chgData name="Grant Williams" userId="f6ad34c1-fb10-452f-ae50-8e7debb26ea5" providerId="ADAL" clId="{24E30CBC-52D7-43AD-8C77-663D9539EFD9}" dt="2022-10-18T16:42:27.584" v="11590" actId="1076"/>
          <ac:spMkLst>
            <pc:docMk/>
            <pc:sldMk cId="2531555976" sldId="297"/>
            <ac:spMk id="2" creationId="{318F4594-9EF9-12BD-25D4-B06609A8C503}"/>
          </ac:spMkLst>
        </pc:spChg>
        <pc:spChg chg="mod">
          <ac:chgData name="Grant Williams" userId="f6ad34c1-fb10-452f-ae50-8e7debb26ea5" providerId="ADAL" clId="{24E30CBC-52D7-43AD-8C77-663D9539EFD9}" dt="2022-10-18T16:45:44.168" v="12022" actId="20577"/>
          <ac:spMkLst>
            <pc:docMk/>
            <pc:sldMk cId="2531555976" sldId="297"/>
            <ac:spMk id="3" creationId="{7443B6F3-371E-988A-4C72-8DC11C63F6AC}"/>
          </ac:spMkLst>
        </pc:spChg>
      </pc:sldChg>
      <pc:sldChg chg="modSp new mod ord">
        <pc:chgData name="Grant Williams" userId="f6ad34c1-fb10-452f-ae50-8e7debb26ea5" providerId="ADAL" clId="{24E30CBC-52D7-43AD-8C77-663D9539EFD9}" dt="2022-10-18T19:33:28.050" v="14065"/>
        <pc:sldMkLst>
          <pc:docMk/>
          <pc:sldMk cId="3887237919" sldId="298"/>
        </pc:sldMkLst>
        <pc:spChg chg="mod">
          <ac:chgData name="Grant Williams" userId="f6ad34c1-fb10-452f-ae50-8e7debb26ea5" providerId="ADAL" clId="{24E30CBC-52D7-43AD-8C77-663D9539EFD9}" dt="2022-10-15T03:25:01.912" v="8038" actId="20577"/>
          <ac:spMkLst>
            <pc:docMk/>
            <pc:sldMk cId="3887237919" sldId="298"/>
            <ac:spMk id="2" creationId="{895533AE-0515-A399-AB73-954A96B317CE}"/>
          </ac:spMkLst>
        </pc:spChg>
        <pc:spChg chg="mod">
          <ac:chgData name="Grant Williams" userId="f6ad34c1-fb10-452f-ae50-8e7debb26ea5" providerId="ADAL" clId="{24E30CBC-52D7-43AD-8C77-663D9539EFD9}" dt="2022-10-15T03:30:23.028" v="8728" actId="21"/>
          <ac:spMkLst>
            <pc:docMk/>
            <pc:sldMk cId="3887237919" sldId="298"/>
            <ac:spMk id="3" creationId="{32250E7C-4C0F-1716-CF50-FB9F977A37E7}"/>
          </ac:spMkLst>
        </pc:spChg>
      </pc:sldChg>
      <pc:sldChg chg="modSp add mod ord">
        <pc:chgData name="Grant Williams" userId="f6ad34c1-fb10-452f-ae50-8e7debb26ea5" providerId="ADAL" clId="{24E30CBC-52D7-43AD-8C77-663D9539EFD9}" dt="2022-10-18T19:33:27.264" v="14063"/>
        <pc:sldMkLst>
          <pc:docMk/>
          <pc:sldMk cId="3958646711" sldId="299"/>
        </pc:sldMkLst>
        <pc:spChg chg="mod">
          <ac:chgData name="Grant Williams" userId="f6ad34c1-fb10-452f-ae50-8e7debb26ea5" providerId="ADAL" clId="{24E30CBC-52D7-43AD-8C77-663D9539EFD9}" dt="2022-10-15T03:32:22.761" v="9212" actId="1076"/>
          <ac:spMkLst>
            <pc:docMk/>
            <pc:sldMk cId="3958646711" sldId="299"/>
            <ac:spMk id="2" creationId="{895533AE-0515-A399-AB73-954A96B317CE}"/>
          </ac:spMkLst>
        </pc:spChg>
        <pc:spChg chg="mod">
          <ac:chgData name="Grant Williams" userId="f6ad34c1-fb10-452f-ae50-8e7debb26ea5" providerId="ADAL" clId="{24E30CBC-52D7-43AD-8C77-663D9539EFD9}" dt="2022-10-15T03:32:24.333" v="9213" actId="1076"/>
          <ac:spMkLst>
            <pc:docMk/>
            <pc:sldMk cId="3958646711" sldId="299"/>
            <ac:spMk id="3" creationId="{32250E7C-4C0F-1716-CF50-FB9F977A37E7}"/>
          </ac:spMkLst>
        </pc:spChg>
      </pc:sldChg>
      <pc:sldChg chg="modSp add mod modAnim">
        <pc:chgData name="Grant Williams" userId="f6ad34c1-fb10-452f-ae50-8e7debb26ea5" providerId="ADAL" clId="{24E30CBC-52D7-43AD-8C77-663D9539EFD9}" dt="2022-10-15T20:20:34.396" v="11077" actId="1076"/>
        <pc:sldMkLst>
          <pc:docMk/>
          <pc:sldMk cId="109944654" sldId="300"/>
        </pc:sldMkLst>
        <pc:spChg chg="mod">
          <ac:chgData name="Grant Williams" userId="f6ad34c1-fb10-452f-ae50-8e7debb26ea5" providerId="ADAL" clId="{24E30CBC-52D7-43AD-8C77-663D9539EFD9}" dt="2022-10-15T03:36:43.855" v="9555" actId="20577"/>
          <ac:spMkLst>
            <pc:docMk/>
            <pc:sldMk cId="109944654" sldId="300"/>
            <ac:spMk id="2" creationId="{318F4594-9EF9-12BD-25D4-B06609A8C503}"/>
          </ac:spMkLst>
        </pc:spChg>
        <pc:spChg chg="mod">
          <ac:chgData name="Grant Williams" userId="f6ad34c1-fb10-452f-ae50-8e7debb26ea5" providerId="ADAL" clId="{24E30CBC-52D7-43AD-8C77-663D9539EFD9}" dt="2022-10-15T20:20:34.396" v="11077" actId="1076"/>
          <ac:spMkLst>
            <pc:docMk/>
            <pc:sldMk cId="109944654" sldId="300"/>
            <ac:spMk id="3" creationId="{7443B6F3-371E-988A-4C72-8DC11C63F6AC}"/>
          </ac:spMkLst>
        </pc:spChg>
      </pc:sldChg>
      <pc:sldChg chg="modSp new mod">
        <pc:chgData name="Grant Williams" userId="f6ad34c1-fb10-452f-ae50-8e7debb26ea5" providerId="ADAL" clId="{24E30CBC-52D7-43AD-8C77-663D9539EFD9}" dt="2022-10-15T03:47:17.658" v="9943"/>
        <pc:sldMkLst>
          <pc:docMk/>
          <pc:sldMk cId="187995188" sldId="301"/>
        </pc:sldMkLst>
        <pc:spChg chg="mod">
          <ac:chgData name="Grant Williams" userId="f6ad34c1-fb10-452f-ae50-8e7debb26ea5" providerId="ADAL" clId="{24E30CBC-52D7-43AD-8C77-663D9539EFD9}" dt="2022-10-15T03:47:12.502" v="9941" actId="20577"/>
          <ac:spMkLst>
            <pc:docMk/>
            <pc:sldMk cId="187995188" sldId="301"/>
            <ac:spMk id="2" creationId="{4A05D747-4E12-D450-D7FA-C8EB8475B1FD}"/>
          </ac:spMkLst>
        </pc:spChg>
        <pc:spChg chg="mod">
          <ac:chgData name="Grant Williams" userId="f6ad34c1-fb10-452f-ae50-8e7debb26ea5" providerId="ADAL" clId="{24E30CBC-52D7-43AD-8C77-663D9539EFD9}" dt="2022-10-15T03:47:17.658" v="9943"/>
          <ac:spMkLst>
            <pc:docMk/>
            <pc:sldMk cId="187995188" sldId="301"/>
            <ac:spMk id="3" creationId="{FDBA5DDE-671D-FF5C-1707-08149CB2FD41}"/>
          </ac:spMkLst>
        </pc:spChg>
      </pc:sldChg>
      <pc:sldChg chg="modSp new mod">
        <pc:chgData name="Grant Williams" userId="f6ad34c1-fb10-452f-ae50-8e7debb26ea5" providerId="ADAL" clId="{24E30CBC-52D7-43AD-8C77-663D9539EFD9}" dt="2022-10-18T21:12:07.889" v="16562" actId="20577"/>
        <pc:sldMkLst>
          <pc:docMk/>
          <pc:sldMk cId="78102895" sldId="302"/>
        </pc:sldMkLst>
        <pc:spChg chg="mod">
          <ac:chgData name="Grant Williams" userId="f6ad34c1-fb10-452f-ae50-8e7debb26ea5" providerId="ADAL" clId="{24E30CBC-52D7-43AD-8C77-663D9539EFD9}" dt="2022-10-18T19:08:01.657" v="13122" actId="20577"/>
          <ac:spMkLst>
            <pc:docMk/>
            <pc:sldMk cId="78102895" sldId="302"/>
            <ac:spMk id="2" creationId="{FD429BD7-6EDA-530F-39AA-B100F2382ABB}"/>
          </ac:spMkLst>
        </pc:spChg>
        <pc:spChg chg="mod">
          <ac:chgData name="Grant Williams" userId="f6ad34c1-fb10-452f-ae50-8e7debb26ea5" providerId="ADAL" clId="{24E30CBC-52D7-43AD-8C77-663D9539EFD9}" dt="2022-10-18T21:12:07.889" v="16562" actId="20577"/>
          <ac:spMkLst>
            <pc:docMk/>
            <pc:sldMk cId="78102895" sldId="302"/>
            <ac:spMk id="3" creationId="{EA98524D-6D58-38AC-E74F-1FFB1E62EF02}"/>
          </ac:spMkLst>
        </pc:spChg>
      </pc:sldChg>
      <pc:sldChg chg="modSp new mod">
        <pc:chgData name="Grant Williams" userId="f6ad34c1-fb10-452f-ae50-8e7debb26ea5" providerId="ADAL" clId="{24E30CBC-52D7-43AD-8C77-663D9539EFD9}" dt="2022-10-18T20:32:26.560" v="16109" actId="20577"/>
        <pc:sldMkLst>
          <pc:docMk/>
          <pc:sldMk cId="1068747538" sldId="304"/>
        </pc:sldMkLst>
        <pc:spChg chg="mod">
          <ac:chgData name="Grant Williams" userId="f6ad34c1-fb10-452f-ae50-8e7debb26ea5" providerId="ADAL" clId="{24E30CBC-52D7-43AD-8C77-663D9539EFD9}" dt="2022-10-18T20:00:10.837" v="14810" actId="20577"/>
          <ac:spMkLst>
            <pc:docMk/>
            <pc:sldMk cId="1068747538" sldId="304"/>
            <ac:spMk id="2" creationId="{44EBAD92-E0AB-CD65-E17A-A69FB64ED20A}"/>
          </ac:spMkLst>
        </pc:spChg>
        <pc:spChg chg="mod">
          <ac:chgData name="Grant Williams" userId="f6ad34c1-fb10-452f-ae50-8e7debb26ea5" providerId="ADAL" clId="{24E30CBC-52D7-43AD-8C77-663D9539EFD9}" dt="2022-10-18T20:32:26.560" v="16109" actId="20577"/>
          <ac:spMkLst>
            <pc:docMk/>
            <pc:sldMk cId="1068747538" sldId="304"/>
            <ac:spMk id="3" creationId="{213DD42B-487D-8BE7-FC0E-2F029BA42C7B}"/>
          </ac:spMkLst>
        </pc:spChg>
      </pc:sldChg>
      <pc:sldChg chg="modSp new mod modAnim">
        <pc:chgData name="Grant Williams" userId="f6ad34c1-fb10-452f-ae50-8e7debb26ea5" providerId="ADAL" clId="{24E30CBC-52D7-43AD-8C77-663D9539EFD9}" dt="2022-10-18T20:28:55.604" v="15987"/>
        <pc:sldMkLst>
          <pc:docMk/>
          <pc:sldMk cId="3890217037" sldId="305"/>
        </pc:sldMkLst>
        <pc:spChg chg="mod">
          <ac:chgData name="Grant Williams" userId="f6ad34c1-fb10-452f-ae50-8e7debb26ea5" providerId="ADAL" clId="{24E30CBC-52D7-43AD-8C77-663D9539EFD9}" dt="2022-10-18T20:27:08.113" v="15609" actId="20577"/>
          <ac:spMkLst>
            <pc:docMk/>
            <pc:sldMk cId="3890217037" sldId="305"/>
            <ac:spMk id="2" creationId="{02EE2261-A134-C46E-B9C9-F7D6ECCF7262}"/>
          </ac:spMkLst>
        </pc:spChg>
        <pc:spChg chg="mod">
          <ac:chgData name="Grant Williams" userId="f6ad34c1-fb10-452f-ae50-8e7debb26ea5" providerId="ADAL" clId="{24E30CBC-52D7-43AD-8C77-663D9539EFD9}" dt="2022-10-18T20:28:42.562" v="15984" actId="20577"/>
          <ac:spMkLst>
            <pc:docMk/>
            <pc:sldMk cId="3890217037" sldId="305"/>
            <ac:spMk id="3" creationId="{0DDFB30B-F7E9-2771-FA7B-BF13008FAF64}"/>
          </ac:spMkLst>
        </pc:spChg>
      </pc:sldChg>
      <pc:sldChg chg="modSp new mod">
        <pc:chgData name="Grant Williams" userId="f6ad34c1-fb10-452f-ae50-8e7debb26ea5" providerId="ADAL" clId="{24E30CBC-52D7-43AD-8C77-663D9539EFD9}" dt="2022-10-18T20:34:31.275" v="16529" actId="20577"/>
        <pc:sldMkLst>
          <pc:docMk/>
          <pc:sldMk cId="4006494231" sldId="306"/>
        </pc:sldMkLst>
        <pc:spChg chg="mod">
          <ac:chgData name="Grant Williams" userId="f6ad34c1-fb10-452f-ae50-8e7debb26ea5" providerId="ADAL" clId="{24E30CBC-52D7-43AD-8C77-663D9539EFD9}" dt="2022-10-18T20:32:42.113" v="16134" actId="20577"/>
          <ac:spMkLst>
            <pc:docMk/>
            <pc:sldMk cId="4006494231" sldId="306"/>
            <ac:spMk id="2" creationId="{AE05D090-030A-B5EF-65E1-DF5072ECC3DA}"/>
          </ac:spMkLst>
        </pc:spChg>
        <pc:spChg chg="mod">
          <ac:chgData name="Grant Williams" userId="f6ad34c1-fb10-452f-ae50-8e7debb26ea5" providerId="ADAL" clId="{24E30CBC-52D7-43AD-8C77-663D9539EFD9}" dt="2022-10-18T20:34:31.275" v="16529" actId="20577"/>
          <ac:spMkLst>
            <pc:docMk/>
            <pc:sldMk cId="4006494231" sldId="306"/>
            <ac:spMk id="3" creationId="{A3F0491B-C0D0-57C5-487F-BD11D4C9766D}"/>
          </ac:spMkLst>
        </pc:spChg>
      </pc:sldChg>
      <pc:sldChg chg="modSp new mod">
        <pc:chgData name="Grant Williams" userId="f6ad34c1-fb10-452f-ae50-8e7debb26ea5" providerId="ADAL" clId="{24E30CBC-52D7-43AD-8C77-663D9539EFD9}" dt="2022-10-18T21:34:44.938" v="17184" actId="20577"/>
        <pc:sldMkLst>
          <pc:docMk/>
          <pc:sldMk cId="2452524487" sldId="307"/>
        </pc:sldMkLst>
        <pc:spChg chg="mod">
          <ac:chgData name="Grant Williams" userId="f6ad34c1-fb10-452f-ae50-8e7debb26ea5" providerId="ADAL" clId="{24E30CBC-52D7-43AD-8C77-663D9539EFD9}" dt="2022-10-18T21:32:40.362" v="16605" actId="20577"/>
          <ac:spMkLst>
            <pc:docMk/>
            <pc:sldMk cId="2452524487" sldId="307"/>
            <ac:spMk id="2" creationId="{C2499686-FAF2-1986-605C-5215C55C8BAA}"/>
          </ac:spMkLst>
        </pc:spChg>
        <pc:spChg chg="mod">
          <ac:chgData name="Grant Williams" userId="f6ad34c1-fb10-452f-ae50-8e7debb26ea5" providerId="ADAL" clId="{24E30CBC-52D7-43AD-8C77-663D9539EFD9}" dt="2022-10-18T21:34:44.938" v="17184" actId="20577"/>
          <ac:spMkLst>
            <pc:docMk/>
            <pc:sldMk cId="2452524487" sldId="307"/>
            <ac:spMk id="3" creationId="{C9A1EE03-F6B9-58AE-97C1-7EE0158CAA31}"/>
          </ac:spMkLst>
        </pc:spChg>
      </pc:sldChg>
      <pc:sldChg chg="modSp new mod">
        <pc:chgData name="Grant Williams" userId="f6ad34c1-fb10-452f-ae50-8e7debb26ea5" providerId="ADAL" clId="{24E30CBC-52D7-43AD-8C77-663D9539EFD9}" dt="2022-10-18T21:41:07.439" v="17893" actId="20577"/>
        <pc:sldMkLst>
          <pc:docMk/>
          <pc:sldMk cId="3171863275" sldId="309"/>
        </pc:sldMkLst>
        <pc:spChg chg="mod">
          <ac:chgData name="Grant Williams" userId="f6ad34c1-fb10-452f-ae50-8e7debb26ea5" providerId="ADAL" clId="{24E30CBC-52D7-43AD-8C77-663D9539EFD9}" dt="2022-10-18T21:35:02.117" v="17196" actId="20577"/>
          <ac:spMkLst>
            <pc:docMk/>
            <pc:sldMk cId="3171863275" sldId="309"/>
            <ac:spMk id="2" creationId="{F5337998-44D7-8D94-4952-75901CEC1506}"/>
          </ac:spMkLst>
        </pc:spChg>
        <pc:spChg chg="mod">
          <ac:chgData name="Grant Williams" userId="f6ad34c1-fb10-452f-ae50-8e7debb26ea5" providerId="ADAL" clId="{24E30CBC-52D7-43AD-8C77-663D9539EFD9}" dt="2022-10-18T21:41:07.439" v="17893" actId="20577"/>
          <ac:spMkLst>
            <pc:docMk/>
            <pc:sldMk cId="3171863275" sldId="309"/>
            <ac:spMk id="3" creationId="{3659976E-5396-2E80-F65B-5C72DE6227D1}"/>
          </ac:spMkLst>
        </pc:spChg>
      </pc:sldChg>
      <pc:sldChg chg="modSp new mod modAnim">
        <pc:chgData name="Grant Williams" userId="f6ad34c1-fb10-452f-ae50-8e7debb26ea5" providerId="ADAL" clId="{24E30CBC-52D7-43AD-8C77-663D9539EFD9}" dt="2022-10-18T22:08:30.314" v="20685"/>
        <pc:sldMkLst>
          <pc:docMk/>
          <pc:sldMk cId="1318254941" sldId="310"/>
        </pc:sldMkLst>
        <pc:spChg chg="mod">
          <ac:chgData name="Grant Williams" userId="f6ad34c1-fb10-452f-ae50-8e7debb26ea5" providerId="ADAL" clId="{24E30CBC-52D7-43AD-8C77-663D9539EFD9}" dt="2022-10-18T21:41:15.098" v="17929" actId="20577"/>
          <ac:spMkLst>
            <pc:docMk/>
            <pc:sldMk cId="1318254941" sldId="310"/>
            <ac:spMk id="2" creationId="{FC2665F2-1F78-C30B-02AE-0AEB12291B3E}"/>
          </ac:spMkLst>
        </pc:spChg>
        <pc:spChg chg="mod">
          <ac:chgData name="Grant Williams" userId="f6ad34c1-fb10-452f-ae50-8e7debb26ea5" providerId="ADAL" clId="{24E30CBC-52D7-43AD-8C77-663D9539EFD9}" dt="2022-10-18T22:08:28.673" v="20684" actId="20577"/>
          <ac:spMkLst>
            <pc:docMk/>
            <pc:sldMk cId="1318254941" sldId="310"/>
            <ac:spMk id="3" creationId="{37276D56-C752-41D5-3665-9379EC562394}"/>
          </ac:spMkLst>
        </pc:spChg>
      </pc:sldChg>
      <pc:sldChg chg="addSp delSp modSp new mod ord">
        <pc:chgData name="Grant Williams" userId="f6ad34c1-fb10-452f-ae50-8e7debb26ea5" providerId="ADAL" clId="{24E30CBC-52D7-43AD-8C77-663D9539EFD9}" dt="2022-10-18T22:45:33.768" v="24585"/>
        <pc:sldMkLst>
          <pc:docMk/>
          <pc:sldMk cId="911730181" sldId="311"/>
        </pc:sldMkLst>
        <pc:spChg chg="mod">
          <ac:chgData name="Grant Williams" userId="f6ad34c1-fb10-452f-ae50-8e7debb26ea5" providerId="ADAL" clId="{24E30CBC-52D7-43AD-8C77-663D9539EFD9}" dt="2022-10-18T21:45:21.581" v="18067" actId="14100"/>
          <ac:spMkLst>
            <pc:docMk/>
            <pc:sldMk cId="911730181" sldId="311"/>
            <ac:spMk id="2" creationId="{AD39F23B-F146-527A-9941-8B1F7350C5AA}"/>
          </ac:spMkLst>
        </pc:spChg>
        <pc:spChg chg="del">
          <ac:chgData name="Grant Williams" userId="f6ad34c1-fb10-452f-ae50-8e7debb26ea5" providerId="ADAL" clId="{24E30CBC-52D7-43AD-8C77-663D9539EFD9}" dt="2022-10-18T21:44:47.119" v="18048"/>
          <ac:spMkLst>
            <pc:docMk/>
            <pc:sldMk cId="911730181" sldId="311"/>
            <ac:spMk id="3" creationId="{33007AD2-F810-E742-1715-A91C7E16FA8D}"/>
          </ac:spMkLst>
        </pc:spChg>
        <pc:spChg chg="add mod">
          <ac:chgData name="Grant Williams" userId="f6ad34c1-fb10-452f-ae50-8e7debb26ea5" providerId="ADAL" clId="{24E30CBC-52D7-43AD-8C77-663D9539EFD9}" dt="2022-10-18T21:45:24.643" v="18068" actId="1076"/>
          <ac:spMkLst>
            <pc:docMk/>
            <pc:sldMk cId="911730181" sldId="311"/>
            <ac:spMk id="5" creationId="{C28C2584-8166-F908-9EF5-88002587FE86}"/>
          </ac:spMkLst>
        </pc:spChg>
        <pc:picChg chg="add mod">
          <ac:chgData name="Grant Williams" userId="f6ad34c1-fb10-452f-ae50-8e7debb26ea5" providerId="ADAL" clId="{24E30CBC-52D7-43AD-8C77-663D9539EFD9}" dt="2022-10-18T21:45:19.362" v="18066" actId="1076"/>
          <ac:picMkLst>
            <pc:docMk/>
            <pc:sldMk cId="911730181" sldId="311"/>
            <ac:picMk id="7" creationId="{B5E46221-4A15-B6C5-D033-509807AB4928}"/>
          </ac:picMkLst>
        </pc:picChg>
      </pc:sldChg>
      <pc:sldChg chg="modSp new mod">
        <pc:chgData name="Grant Williams" userId="f6ad34c1-fb10-452f-ae50-8e7debb26ea5" providerId="ADAL" clId="{24E30CBC-52D7-43AD-8C77-663D9539EFD9}" dt="2022-10-18T21:51:00.349" v="19190" actId="20577"/>
        <pc:sldMkLst>
          <pc:docMk/>
          <pc:sldMk cId="2925950847" sldId="312"/>
        </pc:sldMkLst>
        <pc:spChg chg="mod">
          <ac:chgData name="Grant Williams" userId="f6ad34c1-fb10-452f-ae50-8e7debb26ea5" providerId="ADAL" clId="{24E30CBC-52D7-43AD-8C77-663D9539EFD9}" dt="2022-10-18T21:47:28.663" v="18513" actId="20577"/>
          <ac:spMkLst>
            <pc:docMk/>
            <pc:sldMk cId="2925950847" sldId="312"/>
            <ac:spMk id="2" creationId="{FBB9F7EE-45E7-F546-D7A9-DCDB585E31FB}"/>
          </ac:spMkLst>
        </pc:spChg>
        <pc:spChg chg="mod">
          <ac:chgData name="Grant Williams" userId="f6ad34c1-fb10-452f-ae50-8e7debb26ea5" providerId="ADAL" clId="{24E30CBC-52D7-43AD-8C77-663D9539EFD9}" dt="2022-10-18T21:51:00.349" v="19190" actId="20577"/>
          <ac:spMkLst>
            <pc:docMk/>
            <pc:sldMk cId="2925950847" sldId="312"/>
            <ac:spMk id="3" creationId="{0A3890E8-E779-F07A-7F17-22D9FE1152DE}"/>
          </ac:spMkLst>
        </pc:spChg>
      </pc:sldChg>
      <pc:sldChg chg="addSp delSp modSp new mod ord">
        <pc:chgData name="Grant Williams" userId="f6ad34c1-fb10-452f-ae50-8e7debb26ea5" providerId="ADAL" clId="{24E30CBC-52D7-43AD-8C77-663D9539EFD9}" dt="2022-10-18T22:11:28.727" v="20874" actId="20577"/>
        <pc:sldMkLst>
          <pc:docMk/>
          <pc:sldMk cId="2755066670" sldId="313"/>
        </pc:sldMkLst>
        <pc:spChg chg="mod">
          <ac:chgData name="Grant Williams" userId="f6ad34c1-fb10-452f-ae50-8e7debb26ea5" providerId="ADAL" clId="{24E30CBC-52D7-43AD-8C77-663D9539EFD9}" dt="2022-10-18T21:51:55.776" v="19295" actId="20577"/>
          <ac:spMkLst>
            <pc:docMk/>
            <pc:sldMk cId="2755066670" sldId="313"/>
            <ac:spMk id="2" creationId="{1C6C6451-13F0-0DBC-C3AA-D55D86CA1F2F}"/>
          </ac:spMkLst>
        </pc:spChg>
        <pc:spChg chg="mod">
          <ac:chgData name="Grant Williams" userId="f6ad34c1-fb10-452f-ae50-8e7debb26ea5" providerId="ADAL" clId="{24E30CBC-52D7-43AD-8C77-663D9539EFD9}" dt="2022-10-18T22:11:28.727" v="20874" actId="20577"/>
          <ac:spMkLst>
            <pc:docMk/>
            <pc:sldMk cId="2755066670" sldId="313"/>
            <ac:spMk id="3" creationId="{060964DC-F2C7-BD78-E27D-929B27DF5ECF}"/>
          </ac:spMkLst>
        </pc:spChg>
        <pc:spChg chg="add mod">
          <ac:chgData name="Grant Williams" userId="f6ad34c1-fb10-452f-ae50-8e7debb26ea5" providerId="ADAL" clId="{24E30CBC-52D7-43AD-8C77-663D9539EFD9}" dt="2022-10-18T22:09:42.820" v="20688" actId="13822"/>
          <ac:spMkLst>
            <pc:docMk/>
            <pc:sldMk cId="2755066670" sldId="313"/>
            <ac:spMk id="4" creationId="{8A35ED18-B34B-AA55-C442-5F6B4DF082DE}"/>
          </ac:spMkLst>
        </pc:spChg>
        <pc:spChg chg="add mod">
          <ac:chgData name="Grant Williams" userId="f6ad34c1-fb10-452f-ae50-8e7debb26ea5" providerId="ADAL" clId="{24E30CBC-52D7-43AD-8C77-663D9539EFD9}" dt="2022-10-18T22:10:46.385" v="20791" actId="1076"/>
          <ac:spMkLst>
            <pc:docMk/>
            <pc:sldMk cId="2755066670" sldId="313"/>
            <ac:spMk id="5" creationId="{930FFF2B-9AB0-2C68-D812-7A76A67360EE}"/>
          </ac:spMkLst>
        </pc:spChg>
        <pc:spChg chg="add del mod">
          <ac:chgData name="Grant Williams" userId="f6ad34c1-fb10-452f-ae50-8e7debb26ea5" providerId="ADAL" clId="{24E30CBC-52D7-43AD-8C77-663D9539EFD9}" dt="2022-10-18T22:07:09.466" v="20569" actId="478"/>
          <ac:spMkLst>
            <pc:docMk/>
            <pc:sldMk cId="2755066670" sldId="313"/>
            <ac:spMk id="6" creationId="{D6C6B7C5-DD6B-F758-7D1C-37AECDE587F2}"/>
          </ac:spMkLst>
        </pc:spChg>
        <pc:spChg chg="add del mod">
          <ac:chgData name="Grant Williams" userId="f6ad34c1-fb10-452f-ae50-8e7debb26ea5" providerId="ADAL" clId="{24E30CBC-52D7-43AD-8C77-663D9539EFD9}" dt="2022-10-18T22:07:13.191" v="20570" actId="478"/>
          <ac:spMkLst>
            <pc:docMk/>
            <pc:sldMk cId="2755066670" sldId="313"/>
            <ac:spMk id="7" creationId="{CF952D93-9368-8036-C33B-2CDCF250A273}"/>
          </ac:spMkLst>
        </pc:spChg>
        <pc:spChg chg="add mod">
          <ac:chgData name="Grant Williams" userId="f6ad34c1-fb10-452f-ae50-8e7debb26ea5" providerId="ADAL" clId="{24E30CBC-52D7-43AD-8C77-663D9539EFD9}" dt="2022-10-18T22:11:01.392" v="20794" actId="1076"/>
          <ac:spMkLst>
            <pc:docMk/>
            <pc:sldMk cId="2755066670" sldId="313"/>
            <ac:spMk id="8" creationId="{F5CB0C03-A95F-A06C-79F2-970B7A234546}"/>
          </ac:spMkLst>
        </pc:spChg>
        <pc:spChg chg="add del mod">
          <ac:chgData name="Grant Williams" userId="f6ad34c1-fb10-452f-ae50-8e7debb26ea5" providerId="ADAL" clId="{24E30CBC-52D7-43AD-8C77-663D9539EFD9}" dt="2022-10-18T22:07:23.555" v="20575" actId="478"/>
          <ac:spMkLst>
            <pc:docMk/>
            <pc:sldMk cId="2755066670" sldId="313"/>
            <ac:spMk id="9" creationId="{ED6909F1-92D6-0B8F-8E2B-6E354DF99A53}"/>
          </ac:spMkLst>
        </pc:spChg>
        <pc:spChg chg="add mod">
          <ac:chgData name="Grant Williams" userId="f6ad34c1-fb10-452f-ae50-8e7debb26ea5" providerId="ADAL" clId="{24E30CBC-52D7-43AD-8C77-663D9539EFD9}" dt="2022-10-18T22:10:51.189" v="20792" actId="1076"/>
          <ac:spMkLst>
            <pc:docMk/>
            <pc:sldMk cId="2755066670" sldId="313"/>
            <ac:spMk id="10" creationId="{22B36E9C-1D8D-7412-2EC0-5BE5F602393D}"/>
          </ac:spMkLst>
        </pc:spChg>
        <pc:spChg chg="add del mod">
          <ac:chgData name="Grant Williams" userId="f6ad34c1-fb10-452f-ae50-8e7debb26ea5" providerId="ADAL" clId="{24E30CBC-52D7-43AD-8C77-663D9539EFD9}" dt="2022-10-18T22:07:23.031" v="20574" actId="478"/>
          <ac:spMkLst>
            <pc:docMk/>
            <pc:sldMk cId="2755066670" sldId="313"/>
            <ac:spMk id="11" creationId="{64A5B73F-AB84-FDC5-1654-5E8C1046ED75}"/>
          </ac:spMkLst>
        </pc:spChg>
        <pc:spChg chg="add mod">
          <ac:chgData name="Grant Williams" userId="f6ad34c1-fb10-452f-ae50-8e7debb26ea5" providerId="ADAL" clId="{24E30CBC-52D7-43AD-8C77-663D9539EFD9}" dt="2022-10-18T22:10:53.168" v="20793" actId="1076"/>
          <ac:spMkLst>
            <pc:docMk/>
            <pc:sldMk cId="2755066670" sldId="313"/>
            <ac:spMk id="12" creationId="{60576E0F-0223-D153-8935-74D8560DE23C}"/>
          </ac:spMkLst>
        </pc:spChg>
        <pc:spChg chg="add mod">
          <ac:chgData name="Grant Williams" userId="f6ad34c1-fb10-452f-ae50-8e7debb26ea5" providerId="ADAL" clId="{24E30CBC-52D7-43AD-8C77-663D9539EFD9}" dt="2022-10-18T22:10:33.258" v="20790" actId="207"/>
          <ac:spMkLst>
            <pc:docMk/>
            <pc:sldMk cId="2755066670" sldId="313"/>
            <ac:spMk id="13" creationId="{896E7F44-5559-06A5-A8F9-EFC60F2FB7C8}"/>
          </ac:spMkLst>
        </pc:spChg>
        <pc:spChg chg="add del mod">
          <ac:chgData name="Grant Williams" userId="f6ad34c1-fb10-452f-ae50-8e7debb26ea5" providerId="ADAL" clId="{24E30CBC-52D7-43AD-8C77-663D9539EFD9}" dt="2022-10-18T22:07:21.789" v="20573" actId="478"/>
          <ac:spMkLst>
            <pc:docMk/>
            <pc:sldMk cId="2755066670" sldId="313"/>
            <ac:spMk id="14" creationId="{217706C0-1F19-F768-9AA9-719F830CEE7D}"/>
          </ac:spMkLst>
        </pc:spChg>
        <pc:spChg chg="add del mod">
          <ac:chgData name="Grant Williams" userId="f6ad34c1-fb10-452f-ae50-8e7debb26ea5" providerId="ADAL" clId="{24E30CBC-52D7-43AD-8C77-663D9539EFD9}" dt="2022-10-18T22:07:21.050" v="20572" actId="478"/>
          <ac:spMkLst>
            <pc:docMk/>
            <pc:sldMk cId="2755066670" sldId="313"/>
            <ac:spMk id="15" creationId="{BA3F91D9-D956-A059-C420-6D26B0FEB5AA}"/>
          </ac:spMkLst>
        </pc:spChg>
        <pc:spChg chg="add del mod">
          <ac:chgData name="Grant Williams" userId="f6ad34c1-fb10-452f-ae50-8e7debb26ea5" providerId="ADAL" clId="{24E30CBC-52D7-43AD-8C77-663D9539EFD9}" dt="2022-10-18T22:07:20.381" v="20571" actId="478"/>
          <ac:spMkLst>
            <pc:docMk/>
            <pc:sldMk cId="2755066670" sldId="313"/>
            <ac:spMk id="16" creationId="{555651D9-E323-AD6A-4FBA-BE651D88C6A6}"/>
          </ac:spMkLst>
        </pc:spChg>
        <pc:spChg chg="add mod">
          <ac:chgData name="Grant Williams" userId="f6ad34c1-fb10-452f-ae50-8e7debb26ea5" providerId="ADAL" clId="{24E30CBC-52D7-43AD-8C77-663D9539EFD9}" dt="2022-10-18T22:10:23.198" v="20787" actId="207"/>
          <ac:spMkLst>
            <pc:docMk/>
            <pc:sldMk cId="2755066670" sldId="313"/>
            <ac:spMk id="17" creationId="{C270E330-07B3-6BEC-0759-4E31E93094BA}"/>
          </ac:spMkLst>
        </pc:spChg>
        <pc:spChg chg="add mod">
          <ac:chgData name="Grant Williams" userId="f6ad34c1-fb10-452f-ae50-8e7debb26ea5" providerId="ADAL" clId="{24E30CBC-52D7-43AD-8C77-663D9539EFD9}" dt="2022-10-18T22:10:20.714" v="20786" actId="207"/>
          <ac:spMkLst>
            <pc:docMk/>
            <pc:sldMk cId="2755066670" sldId="313"/>
            <ac:spMk id="18" creationId="{1EFEAE04-F15B-989C-B86E-6223981FA4D7}"/>
          </ac:spMkLst>
        </pc:spChg>
        <pc:spChg chg="add mod">
          <ac:chgData name="Grant Williams" userId="f6ad34c1-fb10-452f-ae50-8e7debb26ea5" providerId="ADAL" clId="{24E30CBC-52D7-43AD-8C77-663D9539EFD9}" dt="2022-10-18T22:07:06.257" v="20568" actId="1076"/>
          <ac:spMkLst>
            <pc:docMk/>
            <pc:sldMk cId="2755066670" sldId="313"/>
            <ac:spMk id="21" creationId="{55DEE5BE-074D-57CD-78E6-AA1573C8C3AE}"/>
          </ac:spMkLst>
        </pc:spChg>
        <pc:spChg chg="add mod">
          <ac:chgData name="Grant Williams" userId="f6ad34c1-fb10-452f-ae50-8e7debb26ea5" providerId="ADAL" clId="{24E30CBC-52D7-43AD-8C77-663D9539EFD9}" dt="2022-10-18T22:07:49.220" v="20585" actId="14100"/>
          <ac:spMkLst>
            <pc:docMk/>
            <pc:sldMk cId="2755066670" sldId="313"/>
            <ac:spMk id="22" creationId="{2C7328D4-15F3-21B0-003F-A75588A6DAC7}"/>
          </ac:spMkLst>
        </pc:spChg>
        <pc:cxnChg chg="add mod">
          <ac:chgData name="Grant Williams" userId="f6ad34c1-fb10-452f-ae50-8e7debb26ea5" providerId="ADAL" clId="{24E30CBC-52D7-43AD-8C77-663D9539EFD9}" dt="2022-10-18T22:07:06.257" v="20568" actId="1076"/>
          <ac:cxnSpMkLst>
            <pc:docMk/>
            <pc:sldMk cId="2755066670" sldId="313"/>
            <ac:cxnSpMk id="19" creationId="{29B9F7F3-BF51-0433-DD58-12993518FA36}"/>
          </ac:cxnSpMkLst>
        </pc:cxnChg>
        <pc:cxnChg chg="add mod">
          <ac:chgData name="Grant Williams" userId="f6ad34c1-fb10-452f-ae50-8e7debb26ea5" providerId="ADAL" clId="{24E30CBC-52D7-43AD-8C77-663D9539EFD9}" dt="2022-10-18T22:07:06.257" v="20568" actId="1076"/>
          <ac:cxnSpMkLst>
            <pc:docMk/>
            <pc:sldMk cId="2755066670" sldId="313"/>
            <ac:cxnSpMk id="20" creationId="{2F14583A-0174-EDF4-3D58-1D332511A406}"/>
          </ac:cxnSpMkLst>
        </pc:cxnChg>
      </pc:sldChg>
      <pc:sldChg chg="modSp new mod ord">
        <pc:chgData name="Grant Williams" userId="f6ad34c1-fb10-452f-ae50-8e7debb26ea5" providerId="ADAL" clId="{24E30CBC-52D7-43AD-8C77-663D9539EFD9}" dt="2022-10-18T22:09:28.389" v="20687"/>
        <pc:sldMkLst>
          <pc:docMk/>
          <pc:sldMk cId="1761501383" sldId="314"/>
        </pc:sldMkLst>
        <pc:spChg chg="mod">
          <ac:chgData name="Grant Williams" userId="f6ad34c1-fb10-452f-ae50-8e7debb26ea5" providerId="ADAL" clId="{24E30CBC-52D7-43AD-8C77-663D9539EFD9}" dt="2022-10-18T21:52:25.159" v="19372" actId="20577"/>
          <ac:spMkLst>
            <pc:docMk/>
            <pc:sldMk cId="1761501383" sldId="314"/>
            <ac:spMk id="2" creationId="{DBB07B3B-49EC-2196-C688-31CA8352A4A3}"/>
          </ac:spMkLst>
        </pc:spChg>
        <pc:spChg chg="mod">
          <ac:chgData name="Grant Williams" userId="f6ad34c1-fb10-452f-ae50-8e7debb26ea5" providerId="ADAL" clId="{24E30CBC-52D7-43AD-8C77-663D9539EFD9}" dt="2022-10-18T22:03:35.852" v="20539" actId="20577"/>
          <ac:spMkLst>
            <pc:docMk/>
            <pc:sldMk cId="1761501383" sldId="314"/>
            <ac:spMk id="3" creationId="{4FD3AB2C-867F-C983-577B-88AFD2348C62}"/>
          </ac:spMkLst>
        </pc:spChg>
      </pc:sldChg>
      <pc:sldChg chg="addSp delSp modSp new mod">
        <pc:chgData name="Grant Williams" userId="f6ad34c1-fb10-452f-ae50-8e7debb26ea5" providerId="ADAL" clId="{24E30CBC-52D7-43AD-8C77-663D9539EFD9}" dt="2022-10-18T22:40:13.152" v="23709" actId="14100"/>
        <pc:sldMkLst>
          <pc:docMk/>
          <pc:sldMk cId="2775128533" sldId="315"/>
        </pc:sldMkLst>
        <pc:spChg chg="mod">
          <ac:chgData name="Grant Williams" userId="f6ad34c1-fb10-452f-ae50-8e7debb26ea5" providerId="ADAL" clId="{24E30CBC-52D7-43AD-8C77-663D9539EFD9}" dt="2022-10-18T21:56:35.275" v="20265" actId="20577"/>
          <ac:spMkLst>
            <pc:docMk/>
            <pc:sldMk cId="2775128533" sldId="315"/>
            <ac:spMk id="2" creationId="{C592C9F1-4614-BEA6-E53B-FCC2D10913F1}"/>
          </ac:spMkLst>
        </pc:spChg>
        <pc:spChg chg="mod">
          <ac:chgData name="Grant Williams" userId="f6ad34c1-fb10-452f-ae50-8e7debb26ea5" providerId="ADAL" clId="{24E30CBC-52D7-43AD-8C77-663D9539EFD9}" dt="2022-10-18T22:39:53.054" v="23703" actId="20577"/>
          <ac:spMkLst>
            <pc:docMk/>
            <pc:sldMk cId="2775128533" sldId="315"/>
            <ac:spMk id="3" creationId="{7C71F521-BA4C-3860-C6D5-9CD125F24E71}"/>
          </ac:spMkLst>
        </pc:spChg>
        <pc:spChg chg="add del mod">
          <ac:chgData name="Grant Williams" userId="f6ad34c1-fb10-452f-ae50-8e7debb26ea5" providerId="ADAL" clId="{24E30CBC-52D7-43AD-8C77-663D9539EFD9}" dt="2022-10-18T22:36:31.187" v="23368" actId="478"/>
          <ac:spMkLst>
            <pc:docMk/>
            <pc:sldMk cId="2775128533" sldId="315"/>
            <ac:spMk id="4" creationId="{6040B712-B9AD-6E6E-F9F6-93AF75507420}"/>
          </ac:spMkLst>
        </pc:spChg>
        <pc:spChg chg="add del mod">
          <ac:chgData name="Grant Williams" userId="f6ad34c1-fb10-452f-ae50-8e7debb26ea5" providerId="ADAL" clId="{24E30CBC-52D7-43AD-8C77-663D9539EFD9}" dt="2022-10-18T22:36:30.091" v="23367" actId="478"/>
          <ac:spMkLst>
            <pc:docMk/>
            <pc:sldMk cId="2775128533" sldId="315"/>
            <ac:spMk id="5" creationId="{88EF15FE-7EE0-A178-7A59-688E626E5A2F}"/>
          </ac:spMkLst>
        </pc:spChg>
        <pc:spChg chg="add mod">
          <ac:chgData name="Grant Williams" userId="f6ad34c1-fb10-452f-ae50-8e7debb26ea5" providerId="ADAL" clId="{24E30CBC-52D7-43AD-8C77-663D9539EFD9}" dt="2022-10-18T22:36:37.877" v="23370" actId="1076"/>
          <ac:spMkLst>
            <pc:docMk/>
            <pc:sldMk cId="2775128533" sldId="315"/>
            <ac:spMk id="6" creationId="{1640AA49-3124-1F56-4CE1-0F31756B0CBF}"/>
          </ac:spMkLst>
        </pc:spChg>
        <pc:spChg chg="add mod">
          <ac:chgData name="Grant Williams" userId="f6ad34c1-fb10-452f-ae50-8e7debb26ea5" providerId="ADAL" clId="{24E30CBC-52D7-43AD-8C77-663D9539EFD9}" dt="2022-10-18T22:36:53.336" v="23379" actId="1076"/>
          <ac:spMkLst>
            <pc:docMk/>
            <pc:sldMk cId="2775128533" sldId="315"/>
            <ac:spMk id="7" creationId="{94E1B25A-D7FD-1A61-D69B-9BF5882D2BD5}"/>
          </ac:spMkLst>
        </pc:spChg>
        <pc:spChg chg="add mod">
          <ac:chgData name="Grant Williams" userId="f6ad34c1-fb10-452f-ae50-8e7debb26ea5" providerId="ADAL" clId="{24E30CBC-52D7-43AD-8C77-663D9539EFD9}" dt="2022-10-18T22:36:54.916" v="23380" actId="1076"/>
          <ac:spMkLst>
            <pc:docMk/>
            <pc:sldMk cId="2775128533" sldId="315"/>
            <ac:spMk id="8" creationId="{9C71E70A-1AAF-A946-F34A-33DF8DD5F73E}"/>
          </ac:spMkLst>
        </pc:spChg>
        <pc:spChg chg="add mod">
          <ac:chgData name="Grant Williams" userId="f6ad34c1-fb10-452f-ae50-8e7debb26ea5" providerId="ADAL" clId="{24E30CBC-52D7-43AD-8C77-663D9539EFD9}" dt="2022-10-18T22:36:52.052" v="23378" actId="1076"/>
          <ac:spMkLst>
            <pc:docMk/>
            <pc:sldMk cId="2775128533" sldId="315"/>
            <ac:spMk id="9" creationId="{A4EE61F7-E209-978B-7E1A-BF5327D6CA60}"/>
          </ac:spMkLst>
        </pc:spChg>
        <pc:spChg chg="add del mod">
          <ac:chgData name="Grant Williams" userId="f6ad34c1-fb10-452f-ae50-8e7debb26ea5" providerId="ADAL" clId="{24E30CBC-52D7-43AD-8C77-663D9539EFD9}" dt="2022-10-18T22:36:30.091" v="23367" actId="478"/>
          <ac:spMkLst>
            <pc:docMk/>
            <pc:sldMk cId="2775128533" sldId="315"/>
            <ac:spMk id="10" creationId="{DA4B8C2D-F25C-86F8-2B2D-F9ADF1F35931}"/>
          </ac:spMkLst>
        </pc:spChg>
        <pc:spChg chg="add del mod">
          <ac:chgData name="Grant Williams" userId="f6ad34c1-fb10-452f-ae50-8e7debb26ea5" providerId="ADAL" clId="{24E30CBC-52D7-43AD-8C77-663D9539EFD9}" dt="2022-10-18T22:36:30.091" v="23367" actId="478"/>
          <ac:spMkLst>
            <pc:docMk/>
            <pc:sldMk cId="2775128533" sldId="315"/>
            <ac:spMk id="11" creationId="{941FFD02-908E-0686-D746-1A53D51287E3}"/>
          </ac:spMkLst>
        </pc:spChg>
        <pc:spChg chg="add mod">
          <ac:chgData name="Grant Williams" userId="f6ad34c1-fb10-452f-ae50-8e7debb26ea5" providerId="ADAL" clId="{24E30CBC-52D7-43AD-8C77-663D9539EFD9}" dt="2022-10-18T22:35:53.258" v="23363" actId="1076"/>
          <ac:spMkLst>
            <pc:docMk/>
            <pc:sldMk cId="2775128533" sldId="315"/>
            <ac:spMk id="14" creationId="{79D226C8-9DB1-3741-69A2-B8E65A1878E0}"/>
          </ac:spMkLst>
        </pc:spChg>
        <pc:spChg chg="add mod">
          <ac:chgData name="Grant Williams" userId="f6ad34c1-fb10-452f-ae50-8e7debb26ea5" providerId="ADAL" clId="{24E30CBC-52D7-43AD-8C77-663D9539EFD9}" dt="2022-10-18T22:35:53.258" v="23363" actId="1076"/>
          <ac:spMkLst>
            <pc:docMk/>
            <pc:sldMk cId="2775128533" sldId="315"/>
            <ac:spMk id="15" creationId="{E8432196-F8C8-8878-20A0-B3CC41C44265}"/>
          </ac:spMkLst>
        </pc:spChg>
        <pc:spChg chg="add mod">
          <ac:chgData name="Grant Williams" userId="f6ad34c1-fb10-452f-ae50-8e7debb26ea5" providerId="ADAL" clId="{24E30CBC-52D7-43AD-8C77-663D9539EFD9}" dt="2022-10-18T22:36:47.838" v="23375" actId="1076"/>
          <ac:spMkLst>
            <pc:docMk/>
            <pc:sldMk cId="2775128533" sldId="315"/>
            <ac:spMk id="20" creationId="{94441DB9-F9B7-0B89-B8A3-64193DA945D0}"/>
          </ac:spMkLst>
        </pc:spChg>
        <pc:spChg chg="add mod">
          <ac:chgData name="Grant Williams" userId="f6ad34c1-fb10-452f-ae50-8e7debb26ea5" providerId="ADAL" clId="{24E30CBC-52D7-43AD-8C77-663D9539EFD9}" dt="2022-10-18T22:36:50.486" v="23377" actId="1076"/>
          <ac:spMkLst>
            <pc:docMk/>
            <pc:sldMk cId="2775128533" sldId="315"/>
            <ac:spMk id="21" creationId="{1227281B-9F5D-D478-006A-645DA74F9174}"/>
          </ac:spMkLst>
        </pc:spChg>
        <pc:spChg chg="add mod">
          <ac:chgData name="Grant Williams" userId="f6ad34c1-fb10-452f-ae50-8e7debb26ea5" providerId="ADAL" clId="{24E30CBC-52D7-43AD-8C77-663D9539EFD9}" dt="2022-10-18T22:40:01.463" v="23705" actId="1076"/>
          <ac:spMkLst>
            <pc:docMk/>
            <pc:sldMk cId="2775128533" sldId="315"/>
            <ac:spMk id="23" creationId="{CED85C9F-0316-A465-C3C9-FAADEEAB5E2D}"/>
          </ac:spMkLst>
        </pc:spChg>
        <pc:spChg chg="add mod">
          <ac:chgData name="Grant Williams" userId="f6ad34c1-fb10-452f-ae50-8e7debb26ea5" providerId="ADAL" clId="{24E30CBC-52D7-43AD-8C77-663D9539EFD9}" dt="2022-10-18T22:40:01.463" v="23705" actId="1076"/>
          <ac:spMkLst>
            <pc:docMk/>
            <pc:sldMk cId="2775128533" sldId="315"/>
            <ac:spMk id="24" creationId="{E7D7D7F1-E23E-2D0E-49E6-0B291B31F126}"/>
          </ac:spMkLst>
        </pc:spChg>
        <pc:spChg chg="add mod">
          <ac:chgData name="Grant Williams" userId="f6ad34c1-fb10-452f-ae50-8e7debb26ea5" providerId="ADAL" clId="{24E30CBC-52D7-43AD-8C77-663D9539EFD9}" dt="2022-10-18T22:40:01.463" v="23705" actId="1076"/>
          <ac:spMkLst>
            <pc:docMk/>
            <pc:sldMk cId="2775128533" sldId="315"/>
            <ac:spMk id="25" creationId="{BD959A15-1D87-CF65-69F0-9EB5FD3780F0}"/>
          </ac:spMkLst>
        </pc:spChg>
        <pc:spChg chg="add mod">
          <ac:chgData name="Grant Williams" userId="f6ad34c1-fb10-452f-ae50-8e7debb26ea5" providerId="ADAL" clId="{24E30CBC-52D7-43AD-8C77-663D9539EFD9}" dt="2022-10-18T22:40:01.463" v="23705" actId="1076"/>
          <ac:spMkLst>
            <pc:docMk/>
            <pc:sldMk cId="2775128533" sldId="315"/>
            <ac:spMk id="26" creationId="{C5B746AC-8B53-DB5B-0799-4A6AA5FCE8EE}"/>
          </ac:spMkLst>
        </pc:spChg>
        <pc:spChg chg="add mod">
          <ac:chgData name="Grant Williams" userId="f6ad34c1-fb10-452f-ae50-8e7debb26ea5" providerId="ADAL" clId="{24E30CBC-52D7-43AD-8C77-663D9539EFD9}" dt="2022-10-18T22:40:01.463" v="23705" actId="1076"/>
          <ac:spMkLst>
            <pc:docMk/>
            <pc:sldMk cId="2775128533" sldId="315"/>
            <ac:spMk id="29" creationId="{BCE8770F-1FEE-F968-D673-737C2E3D9C57}"/>
          </ac:spMkLst>
        </pc:spChg>
        <pc:spChg chg="add mod">
          <ac:chgData name="Grant Williams" userId="f6ad34c1-fb10-452f-ae50-8e7debb26ea5" providerId="ADAL" clId="{24E30CBC-52D7-43AD-8C77-663D9539EFD9}" dt="2022-10-18T22:40:01.463" v="23705" actId="1076"/>
          <ac:spMkLst>
            <pc:docMk/>
            <pc:sldMk cId="2775128533" sldId="315"/>
            <ac:spMk id="31" creationId="{014A44F5-1AFE-1333-CE96-5A5313A7F9FA}"/>
          </ac:spMkLst>
        </pc:spChg>
        <pc:spChg chg="add mod">
          <ac:chgData name="Grant Williams" userId="f6ad34c1-fb10-452f-ae50-8e7debb26ea5" providerId="ADAL" clId="{24E30CBC-52D7-43AD-8C77-663D9539EFD9}" dt="2022-10-18T22:40:01.463" v="23705" actId="1076"/>
          <ac:spMkLst>
            <pc:docMk/>
            <pc:sldMk cId="2775128533" sldId="315"/>
            <ac:spMk id="32" creationId="{B56973CB-9BB6-B03C-D2F9-0354BB1937C2}"/>
          </ac:spMkLst>
        </pc:spChg>
        <pc:spChg chg="add mod">
          <ac:chgData name="Grant Williams" userId="f6ad34c1-fb10-452f-ae50-8e7debb26ea5" providerId="ADAL" clId="{24E30CBC-52D7-43AD-8C77-663D9539EFD9}" dt="2022-10-18T22:40:04.648" v="23707" actId="1076"/>
          <ac:spMkLst>
            <pc:docMk/>
            <pc:sldMk cId="2775128533" sldId="315"/>
            <ac:spMk id="33" creationId="{D09CD47F-6F5F-9D32-5B21-A751A4F4A853}"/>
          </ac:spMkLst>
        </pc:spChg>
        <pc:cxnChg chg="add mod">
          <ac:chgData name="Grant Williams" userId="f6ad34c1-fb10-452f-ae50-8e7debb26ea5" providerId="ADAL" clId="{24E30CBC-52D7-43AD-8C77-663D9539EFD9}" dt="2022-10-18T22:35:53.258" v="23363" actId="1076"/>
          <ac:cxnSpMkLst>
            <pc:docMk/>
            <pc:sldMk cId="2775128533" sldId="315"/>
            <ac:cxnSpMk id="12" creationId="{67C961EB-0B11-3450-44DB-14F11B824484}"/>
          </ac:cxnSpMkLst>
        </pc:cxnChg>
        <pc:cxnChg chg="add mod">
          <ac:chgData name="Grant Williams" userId="f6ad34c1-fb10-452f-ae50-8e7debb26ea5" providerId="ADAL" clId="{24E30CBC-52D7-43AD-8C77-663D9539EFD9}" dt="2022-10-18T22:35:53.258" v="23363" actId="1076"/>
          <ac:cxnSpMkLst>
            <pc:docMk/>
            <pc:sldMk cId="2775128533" sldId="315"/>
            <ac:cxnSpMk id="13" creationId="{8CD48E4B-A178-996C-F1E5-17B842DDCA43}"/>
          </ac:cxnSpMkLst>
        </pc:cxnChg>
        <pc:cxnChg chg="add mod">
          <ac:chgData name="Grant Williams" userId="f6ad34c1-fb10-452f-ae50-8e7debb26ea5" providerId="ADAL" clId="{24E30CBC-52D7-43AD-8C77-663D9539EFD9}" dt="2022-10-18T22:36:58.998" v="23382" actId="14100"/>
          <ac:cxnSpMkLst>
            <pc:docMk/>
            <pc:sldMk cId="2775128533" sldId="315"/>
            <ac:cxnSpMk id="17" creationId="{27D97E6C-8383-331A-3894-0E6B694989FD}"/>
          </ac:cxnSpMkLst>
        </pc:cxnChg>
        <pc:cxnChg chg="add mod">
          <ac:chgData name="Grant Williams" userId="f6ad34c1-fb10-452f-ae50-8e7debb26ea5" providerId="ADAL" clId="{24E30CBC-52D7-43AD-8C77-663D9539EFD9}" dt="2022-10-18T22:40:01.463" v="23705" actId="1076"/>
          <ac:cxnSpMkLst>
            <pc:docMk/>
            <pc:sldMk cId="2775128533" sldId="315"/>
            <ac:cxnSpMk id="27" creationId="{CCAD26B0-C69A-545A-1C61-8687A1530EF2}"/>
          </ac:cxnSpMkLst>
        </pc:cxnChg>
        <pc:cxnChg chg="add mod">
          <ac:chgData name="Grant Williams" userId="f6ad34c1-fb10-452f-ae50-8e7debb26ea5" providerId="ADAL" clId="{24E30CBC-52D7-43AD-8C77-663D9539EFD9}" dt="2022-10-18T22:40:01.463" v="23705" actId="1076"/>
          <ac:cxnSpMkLst>
            <pc:docMk/>
            <pc:sldMk cId="2775128533" sldId="315"/>
            <ac:cxnSpMk id="28" creationId="{7273E659-BCED-3450-9006-D2CA72ACA06A}"/>
          </ac:cxnSpMkLst>
        </pc:cxnChg>
        <pc:cxnChg chg="add mod">
          <ac:chgData name="Grant Williams" userId="f6ad34c1-fb10-452f-ae50-8e7debb26ea5" providerId="ADAL" clId="{24E30CBC-52D7-43AD-8C77-663D9539EFD9}" dt="2022-10-18T22:40:13.152" v="23709" actId="14100"/>
          <ac:cxnSpMkLst>
            <pc:docMk/>
            <pc:sldMk cId="2775128533" sldId="315"/>
            <ac:cxnSpMk id="30" creationId="{2307FB4A-1C1C-F242-37CC-276650B69B4C}"/>
          </ac:cxnSpMkLst>
        </pc:cxnChg>
      </pc:sldChg>
      <pc:sldChg chg="modSp new del mod">
        <pc:chgData name="Grant Williams" userId="f6ad34c1-fb10-452f-ae50-8e7debb26ea5" providerId="ADAL" clId="{24E30CBC-52D7-43AD-8C77-663D9539EFD9}" dt="2022-10-18T22:20:49.355" v="21978" actId="47"/>
        <pc:sldMkLst>
          <pc:docMk/>
          <pc:sldMk cId="4027735191" sldId="316"/>
        </pc:sldMkLst>
        <pc:spChg chg="mod">
          <ac:chgData name="Grant Williams" userId="f6ad34c1-fb10-452f-ae50-8e7debb26ea5" providerId="ADAL" clId="{24E30CBC-52D7-43AD-8C77-663D9539EFD9}" dt="2022-10-18T21:57:32.239" v="20321" actId="20577"/>
          <ac:spMkLst>
            <pc:docMk/>
            <pc:sldMk cId="4027735191" sldId="316"/>
            <ac:spMk id="2" creationId="{0BD8E276-F407-967F-5B3D-D720A9F22FAA}"/>
          </ac:spMkLst>
        </pc:spChg>
      </pc:sldChg>
      <pc:sldChg chg="modSp add mod ord">
        <pc:chgData name="Grant Williams" userId="f6ad34c1-fb10-452f-ae50-8e7debb26ea5" providerId="ADAL" clId="{24E30CBC-52D7-43AD-8C77-663D9539EFD9}" dt="2022-10-18T23:01:46.755" v="27333" actId="20577"/>
        <pc:sldMkLst>
          <pc:docMk/>
          <pc:sldMk cId="363629969" sldId="330"/>
        </pc:sldMkLst>
        <pc:spChg chg="mod">
          <ac:chgData name="Grant Williams" userId="f6ad34c1-fb10-452f-ae50-8e7debb26ea5" providerId="ADAL" clId="{24E30CBC-52D7-43AD-8C77-663D9539EFD9}" dt="2022-10-18T23:01:46.755" v="27333" actId="20577"/>
          <ac:spMkLst>
            <pc:docMk/>
            <pc:sldMk cId="363629969" sldId="330"/>
            <ac:spMk id="3" creationId="{3FCAF17C-857B-3220-4E0A-9E462C01132E}"/>
          </ac:spMkLst>
        </pc:spChg>
      </pc:sldChg>
      <pc:sldChg chg="del">
        <pc:chgData name="Grant Williams" userId="f6ad34c1-fb10-452f-ae50-8e7debb26ea5" providerId="ADAL" clId="{24E30CBC-52D7-43AD-8C77-663D9539EFD9}" dt="2022-10-18T22:59:06.812" v="26885" actId="47"/>
        <pc:sldMkLst>
          <pc:docMk/>
          <pc:sldMk cId="1190573467" sldId="331"/>
        </pc:sldMkLst>
      </pc:sldChg>
      <pc:sldChg chg="modSp new mod">
        <pc:chgData name="Grant Williams" userId="f6ad34c1-fb10-452f-ae50-8e7debb26ea5" providerId="ADAL" clId="{24E30CBC-52D7-43AD-8C77-663D9539EFD9}" dt="2022-10-18T22:38:46.960" v="23524" actId="20577"/>
        <pc:sldMkLst>
          <pc:docMk/>
          <pc:sldMk cId="2687558632" sldId="332"/>
        </pc:sldMkLst>
        <pc:spChg chg="mod">
          <ac:chgData name="Grant Williams" userId="f6ad34c1-fb10-452f-ae50-8e7debb26ea5" providerId="ADAL" clId="{24E30CBC-52D7-43AD-8C77-663D9539EFD9}" dt="2022-10-18T22:00:57.478" v="20435" actId="20577"/>
          <ac:spMkLst>
            <pc:docMk/>
            <pc:sldMk cId="2687558632" sldId="332"/>
            <ac:spMk id="2" creationId="{A56C3731-45D2-F97A-8402-C89CD72D620D}"/>
          </ac:spMkLst>
        </pc:spChg>
        <pc:spChg chg="mod">
          <ac:chgData name="Grant Williams" userId="f6ad34c1-fb10-452f-ae50-8e7debb26ea5" providerId="ADAL" clId="{24E30CBC-52D7-43AD-8C77-663D9539EFD9}" dt="2022-10-18T22:38:46.960" v="23524" actId="20577"/>
          <ac:spMkLst>
            <pc:docMk/>
            <pc:sldMk cId="2687558632" sldId="332"/>
            <ac:spMk id="3" creationId="{7BD7ED8C-F38D-9ABF-F6D9-81ABB37E850E}"/>
          </ac:spMkLst>
        </pc:spChg>
      </pc:sldChg>
      <pc:sldChg chg="modSp new mod">
        <pc:chgData name="Grant Williams" userId="f6ad34c1-fb10-452f-ae50-8e7debb26ea5" providerId="ADAL" clId="{24E30CBC-52D7-43AD-8C77-663D9539EFD9}" dt="2022-10-18T22:31:10.102" v="22859" actId="20577"/>
        <pc:sldMkLst>
          <pc:docMk/>
          <pc:sldMk cId="2727186593" sldId="333"/>
        </pc:sldMkLst>
        <pc:spChg chg="mod">
          <ac:chgData name="Grant Williams" userId="f6ad34c1-fb10-452f-ae50-8e7debb26ea5" providerId="ADAL" clId="{24E30CBC-52D7-43AD-8C77-663D9539EFD9}" dt="2022-10-18T22:03:51.069" v="20555" actId="20577"/>
          <ac:spMkLst>
            <pc:docMk/>
            <pc:sldMk cId="2727186593" sldId="333"/>
            <ac:spMk id="2" creationId="{02E01B0F-A348-15BE-7776-B4CFD55E69E2}"/>
          </ac:spMkLst>
        </pc:spChg>
        <pc:spChg chg="mod">
          <ac:chgData name="Grant Williams" userId="f6ad34c1-fb10-452f-ae50-8e7debb26ea5" providerId="ADAL" clId="{24E30CBC-52D7-43AD-8C77-663D9539EFD9}" dt="2022-10-18T22:31:10.102" v="22859" actId="20577"/>
          <ac:spMkLst>
            <pc:docMk/>
            <pc:sldMk cId="2727186593" sldId="333"/>
            <ac:spMk id="3" creationId="{8C1D62AB-71F8-7928-9686-35A46B24EC28}"/>
          </ac:spMkLst>
        </pc:spChg>
      </pc:sldChg>
      <pc:sldChg chg="new del">
        <pc:chgData name="Grant Williams" userId="f6ad34c1-fb10-452f-ae50-8e7debb26ea5" providerId="ADAL" clId="{24E30CBC-52D7-43AD-8C77-663D9539EFD9}" dt="2022-10-18T22:04:04.823" v="20557" actId="47"/>
        <pc:sldMkLst>
          <pc:docMk/>
          <pc:sldMk cId="77623063" sldId="334"/>
        </pc:sldMkLst>
      </pc:sldChg>
      <pc:sldChg chg="addSp delSp modSp new mod">
        <pc:chgData name="Grant Williams" userId="f6ad34c1-fb10-452f-ae50-8e7debb26ea5" providerId="ADAL" clId="{24E30CBC-52D7-43AD-8C77-663D9539EFD9}" dt="2022-10-18T22:13:02.444" v="21025" actId="207"/>
        <pc:sldMkLst>
          <pc:docMk/>
          <pc:sldMk cId="3625974560" sldId="335"/>
        </pc:sldMkLst>
        <pc:spChg chg="mod">
          <ac:chgData name="Grant Williams" userId="f6ad34c1-fb10-452f-ae50-8e7debb26ea5" providerId="ADAL" clId="{24E30CBC-52D7-43AD-8C77-663D9539EFD9}" dt="2022-10-18T22:12:19.390" v="20955" actId="20577"/>
          <ac:spMkLst>
            <pc:docMk/>
            <pc:sldMk cId="3625974560" sldId="335"/>
            <ac:spMk id="2" creationId="{D23B4B8B-AAE5-25FE-8277-94C5F3E66CDC}"/>
          </ac:spMkLst>
        </pc:spChg>
        <pc:spChg chg="mod">
          <ac:chgData name="Grant Williams" userId="f6ad34c1-fb10-452f-ae50-8e7debb26ea5" providerId="ADAL" clId="{24E30CBC-52D7-43AD-8C77-663D9539EFD9}" dt="2022-10-18T22:12:33.867" v="21014" actId="20577"/>
          <ac:spMkLst>
            <pc:docMk/>
            <pc:sldMk cId="3625974560" sldId="335"/>
            <ac:spMk id="3" creationId="{0813E2A3-5D0E-AD89-7D04-3277D632DBF4}"/>
          </ac:spMkLst>
        </pc:spChg>
        <pc:spChg chg="add mod">
          <ac:chgData name="Grant Williams" userId="f6ad34c1-fb10-452f-ae50-8e7debb26ea5" providerId="ADAL" clId="{24E30CBC-52D7-43AD-8C77-663D9539EFD9}" dt="2022-10-18T22:12:49.959" v="21020" actId="1076"/>
          <ac:spMkLst>
            <pc:docMk/>
            <pc:sldMk cId="3625974560" sldId="335"/>
            <ac:spMk id="4" creationId="{B7735727-5B64-9F12-6BDC-0A8E00CDFDEC}"/>
          </ac:spMkLst>
        </pc:spChg>
        <pc:spChg chg="add mod">
          <ac:chgData name="Grant Williams" userId="f6ad34c1-fb10-452f-ae50-8e7debb26ea5" providerId="ADAL" clId="{24E30CBC-52D7-43AD-8C77-663D9539EFD9}" dt="2022-10-18T22:12:49.959" v="21020" actId="1076"/>
          <ac:spMkLst>
            <pc:docMk/>
            <pc:sldMk cId="3625974560" sldId="335"/>
            <ac:spMk id="5" creationId="{C4BBDEC6-070F-644B-EEBD-19A3595BF355}"/>
          </ac:spMkLst>
        </pc:spChg>
        <pc:spChg chg="add mod">
          <ac:chgData name="Grant Williams" userId="f6ad34c1-fb10-452f-ae50-8e7debb26ea5" providerId="ADAL" clId="{24E30CBC-52D7-43AD-8C77-663D9539EFD9}" dt="2022-10-18T22:12:49.959" v="21020" actId="1076"/>
          <ac:spMkLst>
            <pc:docMk/>
            <pc:sldMk cId="3625974560" sldId="335"/>
            <ac:spMk id="6" creationId="{A8BA1D93-C486-4ABC-6B7B-5B36ED53299A}"/>
          </ac:spMkLst>
        </pc:spChg>
        <pc:spChg chg="add mod">
          <ac:chgData name="Grant Williams" userId="f6ad34c1-fb10-452f-ae50-8e7debb26ea5" providerId="ADAL" clId="{24E30CBC-52D7-43AD-8C77-663D9539EFD9}" dt="2022-10-18T22:12:49.959" v="21020" actId="1076"/>
          <ac:spMkLst>
            <pc:docMk/>
            <pc:sldMk cId="3625974560" sldId="335"/>
            <ac:spMk id="7" creationId="{C9148B79-EE46-1AA5-3586-ACF18406D258}"/>
          </ac:spMkLst>
        </pc:spChg>
        <pc:spChg chg="add mod">
          <ac:chgData name="Grant Williams" userId="f6ad34c1-fb10-452f-ae50-8e7debb26ea5" providerId="ADAL" clId="{24E30CBC-52D7-43AD-8C77-663D9539EFD9}" dt="2022-10-18T22:12:49.959" v="21020" actId="1076"/>
          <ac:spMkLst>
            <pc:docMk/>
            <pc:sldMk cId="3625974560" sldId="335"/>
            <ac:spMk id="8" creationId="{99900792-4775-9068-BE68-66A8A2B59797}"/>
          </ac:spMkLst>
        </pc:spChg>
        <pc:spChg chg="add mod">
          <ac:chgData name="Grant Williams" userId="f6ad34c1-fb10-452f-ae50-8e7debb26ea5" providerId="ADAL" clId="{24E30CBC-52D7-43AD-8C77-663D9539EFD9}" dt="2022-10-18T22:12:49.959" v="21020" actId="1076"/>
          <ac:spMkLst>
            <pc:docMk/>
            <pc:sldMk cId="3625974560" sldId="335"/>
            <ac:spMk id="9" creationId="{E7E18347-06D0-A10F-D296-1A6381687582}"/>
          </ac:spMkLst>
        </pc:spChg>
        <pc:spChg chg="add mod">
          <ac:chgData name="Grant Williams" userId="f6ad34c1-fb10-452f-ae50-8e7debb26ea5" providerId="ADAL" clId="{24E30CBC-52D7-43AD-8C77-663D9539EFD9}" dt="2022-10-18T22:12:49.959" v="21020" actId="1076"/>
          <ac:spMkLst>
            <pc:docMk/>
            <pc:sldMk cId="3625974560" sldId="335"/>
            <ac:spMk id="10" creationId="{11B147CC-6E82-B594-FB57-E4A5BB2DEDDC}"/>
          </ac:spMkLst>
        </pc:spChg>
        <pc:spChg chg="add mod">
          <ac:chgData name="Grant Williams" userId="f6ad34c1-fb10-452f-ae50-8e7debb26ea5" providerId="ADAL" clId="{24E30CBC-52D7-43AD-8C77-663D9539EFD9}" dt="2022-10-18T22:12:49.959" v="21020" actId="1076"/>
          <ac:spMkLst>
            <pc:docMk/>
            <pc:sldMk cId="3625974560" sldId="335"/>
            <ac:spMk id="11" creationId="{66966AF2-B57F-B135-1033-35494D89125B}"/>
          </ac:spMkLst>
        </pc:spChg>
        <pc:spChg chg="add mod">
          <ac:chgData name="Grant Williams" userId="f6ad34c1-fb10-452f-ae50-8e7debb26ea5" providerId="ADAL" clId="{24E30CBC-52D7-43AD-8C77-663D9539EFD9}" dt="2022-10-18T22:12:49.959" v="21020" actId="1076"/>
          <ac:spMkLst>
            <pc:docMk/>
            <pc:sldMk cId="3625974560" sldId="335"/>
            <ac:spMk id="14" creationId="{03B1313F-3057-9384-AD41-DCDAD41E3FE9}"/>
          </ac:spMkLst>
        </pc:spChg>
        <pc:spChg chg="add mod">
          <ac:chgData name="Grant Williams" userId="f6ad34c1-fb10-452f-ae50-8e7debb26ea5" providerId="ADAL" clId="{24E30CBC-52D7-43AD-8C77-663D9539EFD9}" dt="2022-10-18T22:12:49.959" v="21020" actId="1076"/>
          <ac:spMkLst>
            <pc:docMk/>
            <pc:sldMk cId="3625974560" sldId="335"/>
            <ac:spMk id="15" creationId="{89D55A77-ACEB-C093-7320-9FC82E1C67A6}"/>
          </ac:spMkLst>
        </pc:spChg>
        <pc:spChg chg="add del mod">
          <ac:chgData name="Grant Williams" userId="f6ad34c1-fb10-452f-ae50-8e7debb26ea5" providerId="ADAL" clId="{24E30CBC-52D7-43AD-8C77-663D9539EFD9}" dt="2022-10-18T22:12:47.676" v="21019"/>
          <ac:spMkLst>
            <pc:docMk/>
            <pc:sldMk cId="3625974560" sldId="335"/>
            <ac:spMk id="16" creationId="{70AA86CA-4490-2398-536C-FE47E06BF533}"/>
          </ac:spMkLst>
        </pc:spChg>
        <pc:spChg chg="add del mod">
          <ac:chgData name="Grant Williams" userId="f6ad34c1-fb10-452f-ae50-8e7debb26ea5" providerId="ADAL" clId="{24E30CBC-52D7-43AD-8C77-663D9539EFD9}" dt="2022-10-18T22:12:47.676" v="21019"/>
          <ac:spMkLst>
            <pc:docMk/>
            <pc:sldMk cId="3625974560" sldId="335"/>
            <ac:spMk id="17" creationId="{D8D67759-79A2-A3DE-8B14-927DBC739AEE}"/>
          </ac:spMkLst>
        </pc:spChg>
        <pc:spChg chg="add del mod">
          <ac:chgData name="Grant Williams" userId="f6ad34c1-fb10-452f-ae50-8e7debb26ea5" providerId="ADAL" clId="{24E30CBC-52D7-43AD-8C77-663D9539EFD9}" dt="2022-10-18T22:12:47.676" v="21019"/>
          <ac:spMkLst>
            <pc:docMk/>
            <pc:sldMk cId="3625974560" sldId="335"/>
            <ac:spMk id="18" creationId="{F76F8954-57DA-9B75-F296-70F27739E8EE}"/>
          </ac:spMkLst>
        </pc:spChg>
        <pc:spChg chg="add del mod">
          <ac:chgData name="Grant Williams" userId="f6ad34c1-fb10-452f-ae50-8e7debb26ea5" providerId="ADAL" clId="{24E30CBC-52D7-43AD-8C77-663D9539EFD9}" dt="2022-10-18T22:12:47.676" v="21019"/>
          <ac:spMkLst>
            <pc:docMk/>
            <pc:sldMk cId="3625974560" sldId="335"/>
            <ac:spMk id="19" creationId="{8F003446-A9DE-E308-ED65-C38DA11520A6}"/>
          </ac:spMkLst>
        </pc:spChg>
        <pc:spChg chg="add del mod">
          <ac:chgData name="Grant Williams" userId="f6ad34c1-fb10-452f-ae50-8e7debb26ea5" providerId="ADAL" clId="{24E30CBC-52D7-43AD-8C77-663D9539EFD9}" dt="2022-10-18T22:12:47.676" v="21019"/>
          <ac:spMkLst>
            <pc:docMk/>
            <pc:sldMk cId="3625974560" sldId="335"/>
            <ac:spMk id="20" creationId="{F884B4BF-74E2-E862-DF26-8281AD928D1E}"/>
          </ac:spMkLst>
        </pc:spChg>
        <pc:spChg chg="add del mod">
          <ac:chgData name="Grant Williams" userId="f6ad34c1-fb10-452f-ae50-8e7debb26ea5" providerId="ADAL" clId="{24E30CBC-52D7-43AD-8C77-663D9539EFD9}" dt="2022-10-18T22:12:47.676" v="21019"/>
          <ac:spMkLst>
            <pc:docMk/>
            <pc:sldMk cId="3625974560" sldId="335"/>
            <ac:spMk id="21" creationId="{F4C8E5B2-0C9D-910D-DB70-4702E7F16D3F}"/>
          </ac:spMkLst>
        </pc:spChg>
        <pc:spChg chg="add del mod">
          <ac:chgData name="Grant Williams" userId="f6ad34c1-fb10-452f-ae50-8e7debb26ea5" providerId="ADAL" clId="{24E30CBC-52D7-43AD-8C77-663D9539EFD9}" dt="2022-10-18T22:12:47.676" v="21019"/>
          <ac:spMkLst>
            <pc:docMk/>
            <pc:sldMk cId="3625974560" sldId="335"/>
            <ac:spMk id="22" creationId="{BD59E747-8A67-1149-BF1E-FC7BEC326E63}"/>
          </ac:spMkLst>
        </pc:spChg>
        <pc:spChg chg="add del mod">
          <ac:chgData name="Grant Williams" userId="f6ad34c1-fb10-452f-ae50-8e7debb26ea5" providerId="ADAL" clId="{24E30CBC-52D7-43AD-8C77-663D9539EFD9}" dt="2022-10-18T22:12:47.676" v="21019"/>
          <ac:spMkLst>
            <pc:docMk/>
            <pc:sldMk cId="3625974560" sldId="335"/>
            <ac:spMk id="23" creationId="{ECF8F62F-9377-C3F5-597B-B628F61B801B}"/>
          </ac:spMkLst>
        </pc:spChg>
        <pc:spChg chg="add del mod">
          <ac:chgData name="Grant Williams" userId="f6ad34c1-fb10-452f-ae50-8e7debb26ea5" providerId="ADAL" clId="{24E30CBC-52D7-43AD-8C77-663D9539EFD9}" dt="2022-10-18T22:12:47.676" v="21019"/>
          <ac:spMkLst>
            <pc:docMk/>
            <pc:sldMk cId="3625974560" sldId="335"/>
            <ac:spMk id="26" creationId="{1222455E-B78D-15A3-4263-4ABA86C171E9}"/>
          </ac:spMkLst>
        </pc:spChg>
        <pc:spChg chg="add del mod">
          <ac:chgData name="Grant Williams" userId="f6ad34c1-fb10-452f-ae50-8e7debb26ea5" providerId="ADAL" clId="{24E30CBC-52D7-43AD-8C77-663D9539EFD9}" dt="2022-10-18T22:12:47.676" v="21019"/>
          <ac:spMkLst>
            <pc:docMk/>
            <pc:sldMk cId="3625974560" sldId="335"/>
            <ac:spMk id="27" creationId="{200126D4-D31C-65A5-3069-B748BB921930}"/>
          </ac:spMkLst>
        </pc:spChg>
        <pc:spChg chg="add del mod">
          <ac:chgData name="Grant Williams" userId="f6ad34c1-fb10-452f-ae50-8e7debb26ea5" providerId="ADAL" clId="{24E30CBC-52D7-43AD-8C77-663D9539EFD9}" dt="2022-10-18T22:12:51.785" v="21022"/>
          <ac:spMkLst>
            <pc:docMk/>
            <pc:sldMk cId="3625974560" sldId="335"/>
            <ac:spMk id="28" creationId="{0F3D0767-35D7-4908-A9EA-B0069BB252DE}"/>
          </ac:spMkLst>
        </pc:spChg>
        <pc:spChg chg="add del mod">
          <ac:chgData name="Grant Williams" userId="f6ad34c1-fb10-452f-ae50-8e7debb26ea5" providerId="ADAL" clId="{24E30CBC-52D7-43AD-8C77-663D9539EFD9}" dt="2022-10-18T22:12:51.785" v="21022"/>
          <ac:spMkLst>
            <pc:docMk/>
            <pc:sldMk cId="3625974560" sldId="335"/>
            <ac:spMk id="29" creationId="{9A9DE697-5BA5-5361-15AB-C9C833A2D9D4}"/>
          </ac:spMkLst>
        </pc:spChg>
        <pc:spChg chg="add del mod">
          <ac:chgData name="Grant Williams" userId="f6ad34c1-fb10-452f-ae50-8e7debb26ea5" providerId="ADAL" clId="{24E30CBC-52D7-43AD-8C77-663D9539EFD9}" dt="2022-10-18T22:12:51.785" v="21022"/>
          <ac:spMkLst>
            <pc:docMk/>
            <pc:sldMk cId="3625974560" sldId="335"/>
            <ac:spMk id="30" creationId="{E5D1B42B-8060-B185-B0C5-3C6D49D4A142}"/>
          </ac:spMkLst>
        </pc:spChg>
        <pc:spChg chg="add del mod">
          <ac:chgData name="Grant Williams" userId="f6ad34c1-fb10-452f-ae50-8e7debb26ea5" providerId="ADAL" clId="{24E30CBC-52D7-43AD-8C77-663D9539EFD9}" dt="2022-10-18T22:12:51.785" v="21022"/>
          <ac:spMkLst>
            <pc:docMk/>
            <pc:sldMk cId="3625974560" sldId="335"/>
            <ac:spMk id="31" creationId="{9E540B88-3B8D-7977-3121-E2B4FFBE58F5}"/>
          </ac:spMkLst>
        </pc:spChg>
        <pc:spChg chg="add del mod">
          <ac:chgData name="Grant Williams" userId="f6ad34c1-fb10-452f-ae50-8e7debb26ea5" providerId="ADAL" clId="{24E30CBC-52D7-43AD-8C77-663D9539EFD9}" dt="2022-10-18T22:12:51.785" v="21022"/>
          <ac:spMkLst>
            <pc:docMk/>
            <pc:sldMk cId="3625974560" sldId="335"/>
            <ac:spMk id="32" creationId="{DFF4B566-03A7-2147-32ED-241073B02A2D}"/>
          </ac:spMkLst>
        </pc:spChg>
        <pc:spChg chg="add del mod">
          <ac:chgData name="Grant Williams" userId="f6ad34c1-fb10-452f-ae50-8e7debb26ea5" providerId="ADAL" clId="{24E30CBC-52D7-43AD-8C77-663D9539EFD9}" dt="2022-10-18T22:12:51.785" v="21022"/>
          <ac:spMkLst>
            <pc:docMk/>
            <pc:sldMk cId="3625974560" sldId="335"/>
            <ac:spMk id="33" creationId="{A2A017D3-C9F7-5C40-EB6E-C91CED63C269}"/>
          </ac:spMkLst>
        </pc:spChg>
        <pc:spChg chg="add del mod">
          <ac:chgData name="Grant Williams" userId="f6ad34c1-fb10-452f-ae50-8e7debb26ea5" providerId="ADAL" clId="{24E30CBC-52D7-43AD-8C77-663D9539EFD9}" dt="2022-10-18T22:12:51.785" v="21022"/>
          <ac:spMkLst>
            <pc:docMk/>
            <pc:sldMk cId="3625974560" sldId="335"/>
            <ac:spMk id="34" creationId="{B2355DE7-12D5-40BF-FE0D-570B70E46DE8}"/>
          </ac:spMkLst>
        </pc:spChg>
        <pc:spChg chg="add del mod">
          <ac:chgData name="Grant Williams" userId="f6ad34c1-fb10-452f-ae50-8e7debb26ea5" providerId="ADAL" clId="{24E30CBC-52D7-43AD-8C77-663D9539EFD9}" dt="2022-10-18T22:12:51.785" v="21022"/>
          <ac:spMkLst>
            <pc:docMk/>
            <pc:sldMk cId="3625974560" sldId="335"/>
            <ac:spMk id="35" creationId="{A5E779BE-B2DE-BB3B-303B-BDB6966FE66A}"/>
          </ac:spMkLst>
        </pc:spChg>
        <pc:spChg chg="add del mod">
          <ac:chgData name="Grant Williams" userId="f6ad34c1-fb10-452f-ae50-8e7debb26ea5" providerId="ADAL" clId="{24E30CBC-52D7-43AD-8C77-663D9539EFD9}" dt="2022-10-18T22:12:51.785" v="21022"/>
          <ac:spMkLst>
            <pc:docMk/>
            <pc:sldMk cId="3625974560" sldId="335"/>
            <ac:spMk id="38" creationId="{A0D7533B-FCB9-B837-884E-50B2255C1C60}"/>
          </ac:spMkLst>
        </pc:spChg>
        <pc:spChg chg="add del mod">
          <ac:chgData name="Grant Williams" userId="f6ad34c1-fb10-452f-ae50-8e7debb26ea5" providerId="ADAL" clId="{24E30CBC-52D7-43AD-8C77-663D9539EFD9}" dt="2022-10-18T22:12:51.785" v="21022"/>
          <ac:spMkLst>
            <pc:docMk/>
            <pc:sldMk cId="3625974560" sldId="335"/>
            <ac:spMk id="39" creationId="{F798241C-7292-B6F5-1942-8B9719FDE78B}"/>
          </ac:spMkLst>
        </pc:spChg>
        <pc:spChg chg="add mod">
          <ac:chgData name="Grant Williams" userId="f6ad34c1-fb10-452f-ae50-8e7debb26ea5" providerId="ADAL" clId="{24E30CBC-52D7-43AD-8C77-663D9539EFD9}" dt="2022-10-18T22:12:54.425" v="21024" actId="1076"/>
          <ac:spMkLst>
            <pc:docMk/>
            <pc:sldMk cId="3625974560" sldId="335"/>
            <ac:spMk id="40" creationId="{5CCD9E77-849F-C7EE-D963-F38FFD9F9C18}"/>
          </ac:spMkLst>
        </pc:spChg>
        <pc:spChg chg="add mod">
          <ac:chgData name="Grant Williams" userId="f6ad34c1-fb10-452f-ae50-8e7debb26ea5" providerId="ADAL" clId="{24E30CBC-52D7-43AD-8C77-663D9539EFD9}" dt="2022-10-18T22:12:54.425" v="21024" actId="1076"/>
          <ac:spMkLst>
            <pc:docMk/>
            <pc:sldMk cId="3625974560" sldId="335"/>
            <ac:spMk id="41" creationId="{37CCAA37-C32C-F6EC-8293-51B1756C9620}"/>
          </ac:spMkLst>
        </pc:spChg>
        <pc:spChg chg="add mod">
          <ac:chgData name="Grant Williams" userId="f6ad34c1-fb10-452f-ae50-8e7debb26ea5" providerId="ADAL" clId="{24E30CBC-52D7-43AD-8C77-663D9539EFD9}" dt="2022-10-18T22:12:54.425" v="21024" actId="1076"/>
          <ac:spMkLst>
            <pc:docMk/>
            <pc:sldMk cId="3625974560" sldId="335"/>
            <ac:spMk id="42" creationId="{6DD57CF4-F1C6-DCCE-E8D7-A6D7E8C063E9}"/>
          </ac:spMkLst>
        </pc:spChg>
        <pc:spChg chg="add mod">
          <ac:chgData name="Grant Williams" userId="f6ad34c1-fb10-452f-ae50-8e7debb26ea5" providerId="ADAL" clId="{24E30CBC-52D7-43AD-8C77-663D9539EFD9}" dt="2022-10-18T22:13:02.444" v="21025" actId="207"/>
          <ac:spMkLst>
            <pc:docMk/>
            <pc:sldMk cId="3625974560" sldId="335"/>
            <ac:spMk id="43" creationId="{BB2D2C5E-681C-D40C-FC6C-58267B50BF2C}"/>
          </ac:spMkLst>
        </pc:spChg>
        <pc:spChg chg="add mod">
          <ac:chgData name="Grant Williams" userId="f6ad34c1-fb10-452f-ae50-8e7debb26ea5" providerId="ADAL" clId="{24E30CBC-52D7-43AD-8C77-663D9539EFD9}" dt="2022-10-18T22:12:54.425" v="21024" actId="1076"/>
          <ac:spMkLst>
            <pc:docMk/>
            <pc:sldMk cId="3625974560" sldId="335"/>
            <ac:spMk id="44" creationId="{60CFC3F0-6B37-0CC6-E4F1-0E97EED7063D}"/>
          </ac:spMkLst>
        </pc:spChg>
        <pc:spChg chg="add mod">
          <ac:chgData name="Grant Williams" userId="f6ad34c1-fb10-452f-ae50-8e7debb26ea5" providerId="ADAL" clId="{24E30CBC-52D7-43AD-8C77-663D9539EFD9}" dt="2022-10-18T22:13:02.444" v="21025" actId="207"/>
          <ac:spMkLst>
            <pc:docMk/>
            <pc:sldMk cId="3625974560" sldId="335"/>
            <ac:spMk id="45" creationId="{074B19CF-DEA2-C852-397C-8E15C7656158}"/>
          </ac:spMkLst>
        </pc:spChg>
        <pc:spChg chg="add mod">
          <ac:chgData name="Grant Williams" userId="f6ad34c1-fb10-452f-ae50-8e7debb26ea5" providerId="ADAL" clId="{24E30CBC-52D7-43AD-8C77-663D9539EFD9}" dt="2022-10-18T22:12:54.425" v="21024" actId="1076"/>
          <ac:spMkLst>
            <pc:docMk/>
            <pc:sldMk cId="3625974560" sldId="335"/>
            <ac:spMk id="46" creationId="{146C0A7E-27B7-6D4F-9085-25F8965CCB9A}"/>
          </ac:spMkLst>
        </pc:spChg>
        <pc:spChg chg="add mod">
          <ac:chgData name="Grant Williams" userId="f6ad34c1-fb10-452f-ae50-8e7debb26ea5" providerId="ADAL" clId="{24E30CBC-52D7-43AD-8C77-663D9539EFD9}" dt="2022-10-18T22:12:54.425" v="21024" actId="1076"/>
          <ac:spMkLst>
            <pc:docMk/>
            <pc:sldMk cId="3625974560" sldId="335"/>
            <ac:spMk id="47" creationId="{281BFE3E-9AA2-2DE6-5C3F-1991815BF875}"/>
          </ac:spMkLst>
        </pc:spChg>
        <pc:spChg chg="add mod">
          <ac:chgData name="Grant Williams" userId="f6ad34c1-fb10-452f-ae50-8e7debb26ea5" providerId="ADAL" clId="{24E30CBC-52D7-43AD-8C77-663D9539EFD9}" dt="2022-10-18T22:12:54.425" v="21024" actId="1076"/>
          <ac:spMkLst>
            <pc:docMk/>
            <pc:sldMk cId="3625974560" sldId="335"/>
            <ac:spMk id="50" creationId="{7FEB7F63-7188-0CC4-032E-C93E734EC97B}"/>
          </ac:spMkLst>
        </pc:spChg>
        <pc:spChg chg="add mod">
          <ac:chgData name="Grant Williams" userId="f6ad34c1-fb10-452f-ae50-8e7debb26ea5" providerId="ADAL" clId="{24E30CBC-52D7-43AD-8C77-663D9539EFD9}" dt="2022-10-18T22:12:54.425" v="21024" actId="1076"/>
          <ac:spMkLst>
            <pc:docMk/>
            <pc:sldMk cId="3625974560" sldId="335"/>
            <ac:spMk id="51" creationId="{61C87A93-A37A-1445-9395-4A70BDCFF1CA}"/>
          </ac:spMkLst>
        </pc:spChg>
        <pc:cxnChg chg="add mod">
          <ac:chgData name="Grant Williams" userId="f6ad34c1-fb10-452f-ae50-8e7debb26ea5" providerId="ADAL" clId="{24E30CBC-52D7-43AD-8C77-663D9539EFD9}" dt="2022-10-18T22:12:49.959" v="21020" actId="1076"/>
          <ac:cxnSpMkLst>
            <pc:docMk/>
            <pc:sldMk cId="3625974560" sldId="335"/>
            <ac:cxnSpMk id="12" creationId="{1C74B25E-C0B8-94CD-9D07-BB5A7EAFFF97}"/>
          </ac:cxnSpMkLst>
        </pc:cxnChg>
        <pc:cxnChg chg="add mod">
          <ac:chgData name="Grant Williams" userId="f6ad34c1-fb10-452f-ae50-8e7debb26ea5" providerId="ADAL" clId="{24E30CBC-52D7-43AD-8C77-663D9539EFD9}" dt="2022-10-18T22:12:49.959" v="21020" actId="1076"/>
          <ac:cxnSpMkLst>
            <pc:docMk/>
            <pc:sldMk cId="3625974560" sldId="335"/>
            <ac:cxnSpMk id="13" creationId="{FB86FE53-D933-B0F7-EC53-0F7CFBC6560C}"/>
          </ac:cxnSpMkLst>
        </pc:cxnChg>
        <pc:cxnChg chg="add del mod">
          <ac:chgData name="Grant Williams" userId="f6ad34c1-fb10-452f-ae50-8e7debb26ea5" providerId="ADAL" clId="{24E30CBC-52D7-43AD-8C77-663D9539EFD9}" dt="2022-10-18T22:12:47.676" v="21019"/>
          <ac:cxnSpMkLst>
            <pc:docMk/>
            <pc:sldMk cId="3625974560" sldId="335"/>
            <ac:cxnSpMk id="24" creationId="{512C5E14-10B3-A9BE-536A-DB59FDAA6118}"/>
          </ac:cxnSpMkLst>
        </pc:cxnChg>
        <pc:cxnChg chg="add del mod">
          <ac:chgData name="Grant Williams" userId="f6ad34c1-fb10-452f-ae50-8e7debb26ea5" providerId="ADAL" clId="{24E30CBC-52D7-43AD-8C77-663D9539EFD9}" dt="2022-10-18T22:12:47.676" v="21019"/>
          <ac:cxnSpMkLst>
            <pc:docMk/>
            <pc:sldMk cId="3625974560" sldId="335"/>
            <ac:cxnSpMk id="25" creationId="{7EE5D1D5-8C9A-D234-6126-4821815DB509}"/>
          </ac:cxnSpMkLst>
        </pc:cxnChg>
        <pc:cxnChg chg="add del mod">
          <ac:chgData name="Grant Williams" userId="f6ad34c1-fb10-452f-ae50-8e7debb26ea5" providerId="ADAL" clId="{24E30CBC-52D7-43AD-8C77-663D9539EFD9}" dt="2022-10-18T22:12:51.785" v="21022"/>
          <ac:cxnSpMkLst>
            <pc:docMk/>
            <pc:sldMk cId="3625974560" sldId="335"/>
            <ac:cxnSpMk id="36" creationId="{9D4ECBD1-567E-290E-B271-076BA24EB941}"/>
          </ac:cxnSpMkLst>
        </pc:cxnChg>
        <pc:cxnChg chg="add del mod">
          <ac:chgData name="Grant Williams" userId="f6ad34c1-fb10-452f-ae50-8e7debb26ea5" providerId="ADAL" clId="{24E30CBC-52D7-43AD-8C77-663D9539EFD9}" dt="2022-10-18T22:12:51.785" v="21022"/>
          <ac:cxnSpMkLst>
            <pc:docMk/>
            <pc:sldMk cId="3625974560" sldId="335"/>
            <ac:cxnSpMk id="37" creationId="{29C4C81B-56A2-3AD9-8076-93D8A029971D}"/>
          </ac:cxnSpMkLst>
        </pc:cxnChg>
        <pc:cxnChg chg="add mod">
          <ac:chgData name="Grant Williams" userId="f6ad34c1-fb10-452f-ae50-8e7debb26ea5" providerId="ADAL" clId="{24E30CBC-52D7-43AD-8C77-663D9539EFD9}" dt="2022-10-18T22:12:54.425" v="21024" actId="1076"/>
          <ac:cxnSpMkLst>
            <pc:docMk/>
            <pc:sldMk cId="3625974560" sldId="335"/>
            <ac:cxnSpMk id="48" creationId="{06AAFF7E-2B7E-613D-3FC5-6F1964242E12}"/>
          </ac:cxnSpMkLst>
        </pc:cxnChg>
        <pc:cxnChg chg="add mod">
          <ac:chgData name="Grant Williams" userId="f6ad34c1-fb10-452f-ae50-8e7debb26ea5" providerId="ADAL" clId="{24E30CBC-52D7-43AD-8C77-663D9539EFD9}" dt="2022-10-18T22:12:54.425" v="21024" actId="1076"/>
          <ac:cxnSpMkLst>
            <pc:docMk/>
            <pc:sldMk cId="3625974560" sldId="335"/>
            <ac:cxnSpMk id="49" creationId="{98920138-40B8-B72D-495C-D5531A9B65E9}"/>
          </ac:cxnSpMkLst>
        </pc:cxnChg>
      </pc:sldChg>
      <pc:sldChg chg="addSp modSp new mod">
        <pc:chgData name="Grant Williams" userId="f6ad34c1-fb10-452f-ae50-8e7debb26ea5" providerId="ADAL" clId="{24E30CBC-52D7-43AD-8C77-663D9539EFD9}" dt="2022-10-18T22:14:01.564" v="21166" actId="1076"/>
        <pc:sldMkLst>
          <pc:docMk/>
          <pc:sldMk cId="2720055170" sldId="336"/>
        </pc:sldMkLst>
        <pc:spChg chg="mod">
          <ac:chgData name="Grant Williams" userId="f6ad34c1-fb10-452f-ae50-8e7debb26ea5" providerId="ADAL" clId="{24E30CBC-52D7-43AD-8C77-663D9539EFD9}" dt="2022-10-18T22:13:11.454" v="21043" actId="20577"/>
          <ac:spMkLst>
            <pc:docMk/>
            <pc:sldMk cId="2720055170" sldId="336"/>
            <ac:spMk id="2" creationId="{9E3AA7D2-6AB5-5846-07EB-973D5AAF2B84}"/>
          </ac:spMkLst>
        </pc:spChg>
        <pc:spChg chg="mod">
          <ac:chgData name="Grant Williams" userId="f6ad34c1-fb10-452f-ae50-8e7debb26ea5" providerId="ADAL" clId="{24E30CBC-52D7-43AD-8C77-663D9539EFD9}" dt="2022-10-18T22:14:01.564" v="21166" actId="1076"/>
          <ac:spMkLst>
            <pc:docMk/>
            <pc:sldMk cId="2720055170" sldId="336"/>
            <ac:spMk id="3" creationId="{F68A4C60-B99F-2BBB-D0F8-898DE5D45495}"/>
          </ac:spMkLst>
        </pc:spChg>
        <pc:spChg chg="add mod">
          <ac:chgData name="Grant Williams" userId="f6ad34c1-fb10-452f-ae50-8e7debb26ea5" providerId="ADAL" clId="{24E30CBC-52D7-43AD-8C77-663D9539EFD9}" dt="2022-10-18T22:13:39.049" v="21137" actId="1076"/>
          <ac:spMkLst>
            <pc:docMk/>
            <pc:sldMk cId="2720055170" sldId="336"/>
            <ac:spMk id="4" creationId="{46652DF6-B205-3D3B-64DD-566AFEE8C052}"/>
          </ac:spMkLst>
        </pc:spChg>
        <pc:spChg chg="add mod">
          <ac:chgData name="Grant Williams" userId="f6ad34c1-fb10-452f-ae50-8e7debb26ea5" providerId="ADAL" clId="{24E30CBC-52D7-43AD-8C77-663D9539EFD9}" dt="2022-10-18T22:13:39.049" v="21137" actId="1076"/>
          <ac:spMkLst>
            <pc:docMk/>
            <pc:sldMk cId="2720055170" sldId="336"/>
            <ac:spMk id="5" creationId="{100A8CF9-8ABF-5B9E-33CA-AC7BD178DBFB}"/>
          </ac:spMkLst>
        </pc:spChg>
        <pc:spChg chg="add mod">
          <ac:chgData name="Grant Williams" userId="f6ad34c1-fb10-452f-ae50-8e7debb26ea5" providerId="ADAL" clId="{24E30CBC-52D7-43AD-8C77-663D9539EFD9}" dt="2022-10-18T22:13:39.049" v="21137" actId="1076"/>
          <ac:spMkLst>
            <pc:docMk/>
            <pc:sldMk cId="2720055170" sldId="336"/>
            <ac:spMk id="6" creationId="{608A3A4D-0886-541D-4450-B513EC604DA1}"/>
          </ac:spMkLst>
        </pc:spChg>
        <pc:spChg chg="add mod">
          <ac:chgData name="Grant Williams" userId="f6ad34c1-fb10-452f-ae50-8e7debb26ea5" providerId="ADAL" clId="{24E30CBC-52D7-43AD-8C77-663D9539EFD9}" dt="2022-10-18T22:13:39.049" v="21137" actId="1076"/>
          <ac:spMkLst>
            <pc:docMk/>
            <pc:sldMk cId="2720055170" sldId="336"/>
            <ac:spMk id="7" creationId="{617F617F-B195-468F-DA85-6BC9CBAD02E5}"/>
          </ac:spMkLst>
        </pc:spChg>
        <pc:spChg chg="add mod">
          <ac:chgData name="Grant Williams" userId="f6ad34c1-fb10-452f-ae50-8e7debb26ea5" providerId="ADAL" clId="{24E30CBC-52D7-43AD-8C77-663D9539EFD9}" dt="2022-10-18T22:13:54.647" v="21163" actId="207"/>
          <ac:spMkLst>
            <pc:docMk/>
            <pc:sldMk cId="2720055170" sldId="336"/>
            <ac:spMk id="8" creationId="{CF008F5C-DBD7-60B0-55C9-7AEBEEE0F317}"/>
          </ac:spMkLst>
        </pc:spChg>
        <pc:spChg chg="add mod">
          <ac:chgData name="Grant Williams" userId="f6ad34c1-fb10-452f-ae50-8e7debb26ea5" providerId="ADAL" clId="{24E30CBC-52D7-43AD-8C77-663D9539EFD9}" dt="2022-10-18T22:13:39.049" v="21137" actId="1076"/>
          <ac:spMkLst>
            <pc:docMk/>
            <pc:sldMk cId="2720055170" sldId="336"/>
            <ac:spMk id="9" creationId="{10E9551A-928E-BAE2-7563-8E5B76A4DAFC}"/>
          </ac:spMkLst>
        </pc:spChg>
        <pc:spChg chg="add mod">
          <ac:chgData name="Grant Williams" userId="f6ad34c1-fb10-452f-ae50-8e7debb26ea5" providerId="ADAL" clId="{24E30CBC-52D7-43AD-8C77-663D9539EFD9}" dt="2022-10-18T22:14:00.446" v="21164" actId="207"/>
          <ac:spMkLst>
            <pc:docMk/>
            <pc:sldMk cId="2720055170" sldId="336"/>
            <ac:spMk id="10" creationId="{4D9992BE-0591-9F95-D441-683A7C8DF834}"/>
          </ac:spMkLst>
        </pc:spChg>
        <pc:spChg chg="add mod">
          <ac:chgData name="Grant Williams" userId="f6ad34c1-fb10-452f-ae50-8e7debb26ea5" providerId="ADAL" clId="{24E30CBC-52D7-43AD-8C77-663D9539EFD9}" dt="2022-10-18T22:14:00.446" v="21164" actId="207"/>
          <ac:spMkLst>
            <pc:docMk/>
            <pc:sldMk cId="2720055170" sldId="336"/>
            <ac:spMk id="11" creationId="{94EA86AC-F9AB-AFA2-96E3-79391BD70ECA}"/>
          </ac:spMkLst>
        </pc:spChg>
        <pc:spChg chg="add mod">
          <ac:chgData name="Grant Williams" userId="f6ad34c1-fb10-452f-ae50-8e7debb26ea5" providerId="ADAL" clId="{24E30CBC-52D7-43AD-8C77-663D9539EFD9}" dt="2022-10-18T22:13:39.049" v="21137" actId="1076"/>
          <ac:spMkLst>
            <pc:docMk/>
            <pc:sldMk cId="2720055170" sldId="336"/>
            <ac:spMk id="14" creationId="{F577F5F3-0D70-A7CD-0681-82A3585D88BB}"/>
          </ac:spMkLst>
        </pc:spChg>
        <pc:spChg chg="add mod">
          <ac:chgData name="Grant Williams" userId="f6ad34c1-fb10-452f-ae50-8e7debb26ea5" providerId="ADAL" clId="{24E30CBC-52D7-43AD-8C77-663D9539EFD9}" dt="2022-10-18T22:13:39.049" v="21137" actId="1076"/>
          <ac:spMkLst>
            <pc:docMk/>
            <pc:sldMk cId="2720055170" sldId="336"/>
            <ac:spMk id="15" creationId="{F543A8B4-0D36-91C4-734C-0D3DB416E910}"/>
          </ac:spMkLst>
        </pc:spChg>
        <pc:cxnChg chg="add mod">
          <ac:chgData name="Grant Williams" userId="f6ad34c1-fb10-452f-ae50-8e7debb26ea5" providerId="ADAL" clId="{24E30CBC-52D7-43AD-8C77-663D9539EFD9}" dt="2022-10-18T22:13:39.049" v="21137" actId="1076"/>
          <ac:cxnSpMkLst>
            <pc:docMk/>
            <pc:sldMk cId="2720055170" sldId="336"/>
            <ac:cxnSpMk id="12" creationId="{DE7AC8B1-F62E-9EDF-98F9-F4FE0626CC17}"/>
          </ac:cxnSpMkLst>
        </pc:cxnChg>
        <pc:cxnChg chg="add mod">
          <ac:chgData name="Grant Williams" userId="f6ad34c1-fb10-452f-ae50-8e7debb26ea5" providerId="ADAL" clId="{24E30CBC-52D7-43AD-8C77-663D9539EFD9}" dt="2022-10-18T22:13:39.049" v="21137" actId="1076"/>
          <ac:cxnSpMkLst>
            <pc:docMk/>
            <pc:sldMk cId="2720055170" sldId="336"/>
            <ac:cxnSpMk id="13" creationId="{9B3DE263-97D1-3F5E-AF86-7CE0134D51B2}"/>
          </ac:cxnSpMkLst>
        </pc:cxnChg>
      </pc:sldChg>
      <pc:sldChg chg="modSp new mod">
        <pc:chgData name="Grant Williams" userId="f6ad34c1-fb10-452f-ae50-8e7debb26ea5" providerId="ADAL" clId="{24E30CBC-52D7-43AD-8C77-663D9539EFD9}" dt="2022-10-18T22:19:26.818" v="21914" actId="20577"/>
        <pc:sldMkLst>
          <pc:docMk/>
          <pc:sldMk cId="3209255725" sldId="337"/>
        </pc:sldMkLst>
        <pc:spChg chg="mod">
          <ac:chgData name="Grant Williams" userId="f6ad34c1-fb10-452f-ae50-8e7debb26ea5" providerId="ADAL" clId="{24E30CBC-52D7-43AD-8C77-663D9539EFD9}" dt="2022-10-18T22:14:09.001" v="21187" actId="20577"/>
          <ac:spMkLst>
            <pc:docMk/>
            <pc:sldMk cId="3209255725" sldId="337"/>
            <ac:spMk id="2" creationId="{4D6AF0EB-CB68-168A-A3F9-6D894FDB04C2}"/>
          </ac:spMkLst>
        </pc:spChg>
        <pc:spChg chg="mod">
          <ac:chgData name="Grant Williams" userId="f6ad34c1-fb10-452f-ae50-8e7debb26ea5" providerId="ADAL" clId="{24E30CBC-52D7-43AD-8C77-663D9539EFD9}" dt="2022-10-18T22:19:26.818" v="21914" actId="20577"/>
          <ac:spMkLst>
            <pc:docMk/>
            <pc:sldMk cId="3209255725" sldId="337"/>
            <ac:spMk id="3" creationId="{09CCF519-67C4-5075-F604-4AD04BFC61CB}"/>
          </ac:spMkLst>
        </pc:spChg>
      </pc:sldChg>
      <pc:sldChg chg="modSp new del mod">
        <pc:chgData name="Grant Williams" userId="f6ad34c1-fb10-452f-ae50-8e7debb26ea5" providerId="ADAL" clId="{24E30CBC-52D7-43AD-8C77-663D9539EFD9}" dt="2022-10-18T22:20:24.204" v="21977" actId="47"/>
        <pc:sldMkLst>
          <pc:docMk/>
          <pc:sldMk cId="307514278" sldId="338"/>
        </pc:sldMkLst>
        <pc:spChg chg="mod">
          <ac:chgData name="Grant Williams" userId="f6ad34c1-fb10-452f-ae50-8e7debb26ea5" providerId="ADAL" clId="{24E30CBC-52D7-43AD-8C77-663D9539EFD9}" dt="2022-10-18T22:20:09.253" v="21948" actId="20577"/>
          <ac:spMkLst>
            <pc:docMk/>
            <pc:sldMk cId="307514278" sldId="338"/>
            <ac:spMk id="2" creationId="{2FB35728-BC08-462F-5EC3-15CED96154C2}"/>
          </ac:spMkLst>
        </pc:spChg>
        <pc:spChg chg="mod">
          <ac:chgData name="Grant Williams" userId="f6ad34c1-fb10-452f-ae50-8e7debb26ea5" providerId="ADAL" clId="{24E30CBC-52D7-43AD-8C77-663D9539EFD9}" dt="2022-10-18T22:20:19.545" v="21976" actId="20577"/>
          <ac:spMkLst>
            <pc:docMk/>
            <pc:sldMk cId="307514278" sldId="338"/>
            <ac:spMk id="3" creationId="{B6E98B5B-7AFB-2472-421D-3E495255DC09}"/>
          </ac:spMkLst>
        </pc:spChg>
      </pc:sldChg>
      <pc:sldChg chg="modSp new del mod">
        <pc:chgData name="Grant Williams" userId="f6ad34c1-fb10-452f-ae50-8e7debb26ea5" providerId="ADAL" clId="{24E30CBC-52D7-43AD-8C77-663D9539EFD9}" dt="2022-10-18T22:35:33.885" v="23359" actId="47"/>
        <pc:sldMkLst>
          <pc:docMk/>
          <pc:sldMk cId="1426681851" sldId="338"/>
        </pc:sldMkLst>
        <pc:spChg chg="mod">
          <ac:chgData name="Grant Williams" userId="f6ad34c1-fb10-452f-ae50-8e7debb26ea5" providerId="ADAL" clId="{24E30CBC-52D7-43AD-8C77-663D9539EFD9}" dt="2022-10-18T22:35:28.658" v="23358" actId="20577"/>
          <ac:spMkLst>
            <pc:docMk/>
            <pc:sldMk cId="1426681851" sldId="338"/>
            <ac:spMk id="2" creationId="{E2CCE53E-9AB8-9769-9123-01D0B42D8C88}"/>
          </ac:spMkLst>
        </pc:spChg>
      </pc:sldChg>
      <pc:sldChg chg="modSp new mod">
        <pc:chgData name="Grant Williams" userId="f6ad34c1-fb10-452f-ae50-8e7debb26ea5" providerId="ADAL" clId="{24E30CBC-52D7-43AD-8C77-663D9539EFD9}" dt="2022-10-18T22:43:50.569" v="24249" actId="20577"/>
        <pc:sldMkLst>
          <pc:docMk/>
          <pc:sldMk cId="2699566132" sldId="338"/>
        </pc:sldMkLst>
        <pc:spChg chg="mod">
          <ac:chgData name="Grant Williams" userId="f6ad34c1-fb10-452f-ae50-8e7debb26ea5" providerId="ADAL" clId="{24E30CBC-52D7-43AD-8C77-663D9539EFD9}" dt="2022-10-18T22:40:41.914" v="23730" actId="20577"/>
          <ac:spMkLst>
            <pc:docMk/>
            <pc:sldMk cId="2699566132" sldId="338"/>
            <ac:spMk id="2" creationId="{19F03988-427D-C498-1FFB-E8908492906A}"/>
          </ac:spMkLst>
        </pc:spChg>
        <pc:spChg chg="mod">
          <ac:chgData name="Grant Williams" userId="f6ad34c1-fb10-452f-ae50-8e7debb26ea5" providerId="ADAL" clId="{24E30CBC-52D7-43AD-8C77-663D9539EFD9}" dt="2022-10-18T22:43:50.569" v="24249" actId="20577"/>
          <ac:spMkLst>
            <pc:docMk/>
            <pc:sldMk cId="2699566132" sldId="338"/>
            <ac:spMk id="3" creationId="{24778C98-320C-6B3E-600F-F9076FD59E59}"/>
          </ac:spMkLst>
        </pc:spChg>
      </pc:sldChg>
      <pc:sldChg chg="modSp new mod ord">
        <pc:chgData name="Grant Williams" userId="f6ad34c1-fb10-452f-ae50-8e7debb26ea5" providerId="ADAL" clId="{24E30CBC-52D7-43AD-8C77-663D9539EFD9}" dt="2022-10-18T22:49:28.835" v="25312" actId="20577"/>
        <pc:sldMkLst>
          <pc:docMk/>
          <pc:sldMk cId="2759347568" sldId="339"/>
        </pc:sldMkLst>
        <pc:spChg chg="mod">
          <ac:chgData name="Grant Williams" userId="f6ad34c1-fb10-452f-ae50-8e7debb26ea5" providerId="ADAL" clId="{24E30CBC-52D7-43AD-8C77-663D9539EFD9}" dt="2022-10-18T22:44:35.971" v="24295" actId="20577"/>
          <ac:spMkLst>
            <pc:docMk/>
            <pc:sldMk cId="2759347568" sldId="339"/>
            <ac:spMk id="2" creationId="{F5D7ACD6-C9D3-DBCD-B975-C29DC6BFCB5A}"/>
          </ac:spMkLst>
        </pc:spChg>
        <pc:spChg chg="mod">
          <ac:chgData name="Grant Williams" userId="f6ad34c1-fb10-452f-ae50-8e7debb26ea5" providerId="ADAL" clId="{24E30CBC-52D7-43AD-8C77-663D9539EFD9}" dt="2022-10-18T22:49:28.835" v="25312" actId="20577"/>
          <ac:spMkLst>
            <pc:docMk/>
            <pc:sldMk cId="2759347568" sldId="339"/>
            <ac:spMk id="3" creationId="{12EE19E0-FC89-1D78-2400-956268EE1527}"/>
          </ac:spMkLst>
        </pc:spChg>
      </pc:sldChg>
      <pc:sldChg chg="addSp modSp new mod">
        <pc:chgData name="Grant Williams" userId="f6ad34c1-fb10-452f-ae50-8e7debb26ea5" providerId="ADAL" clId="{24E30CBC-52D7-43AD-8C77-663D9539EFD9}" dt="2022-10-18T22:46:43.143" v="24817" actId="27614"/>
        <pc:sldMkLst>
          <pc:docMk/>
          <pc:sldMk cId="409239862" sldId="340"/>
        </pc:sldMkLst>
        <pc:spChg chg="mod">
          <ac:chgData name="Grant Williams" userId="f6ad34c1-fb10-452f-ae50-8e7debb26ea5" providerId="ADAL" clId="{24E30CBC-52D7-43AD-8C77-663D9539EFD9}" dt="2022-10-18T22:45:42.387" v="24597" actId="20577"/>
          <ac:spMkLst>
            <pc:docMk/>
            <pc:sldMk cId="409239862" sldId="340"/>
            <ac:spMk id="2" creationId="{8F21EB16-D205-3D55-951D-E27F9D9A25CA}"/>
          </ac:spMkLst>
        </pc:spChg>
        <pc:spChg chg="mod">
          <ac:chgData name="Grant Williams" userId="f6ad34c1-fb10-452f-ae50-8e7debb26ea5" providerId="ADAL" clId="{24E30CBC-52D7-43AD-8C77-663D9539EFD9}" dt="2022-10-18T22:46:32.878" v="24814" actId="20577"/>
          <ac:spMkLst>
            <pc:docMk/>
            <pc:sldMk cId="409239862" sldId="340"/>
            <ac:spMk id="3" creationId="{635F52D6-A234-3D99-5C4B-101B02D0FEB8}"/>
          </ac:spMkLst>
        </pc:spChg>
        <pc:picChg chg="add mod">
          <ac:chgData name="Grant Williams" userId="f6ad34c1-fb10-452f-ae50-8e7debb26ea5" providerId="ADAL" clId="{24E30CBC-52D7-43AD-8C77-663D9539EFD9}" dt="2022-10-18T22:46:43.143" v="24817" actId="27614"/>
          <ac:picMkLst>
            <pc:docMk/>
            <pc:sldMk cId="409239862" sldId="340"/>
            <ac:picMk id="5" creationId="{26343A78-0FA7-3D8A-FB3D-74449E98DAD8}"/>
          </ac:picMkLst>
        </pc:picChg>
      </pc:sldChg>
      <pc:sldChg chg="modSp new mod">
        <pc:chgData name="Grant Williams" userId="f6ad34c1-fb10-452f-ae50-8e7debb26ea5" providerId="ADAL" clId="{24E30CBC-52D7-43AD-8C77-663D9539EFD9}" dt="2022-10-18T22:53:43" v="25949" actId="14100"/>
        <pc:sldMkLst>
          <pc:docMk/>
          <pc:sldMk cId="2931045133" sldId="342"/>
        </pc:sldMkLst>
        <pc:spChg chg="mod">
          <ac:chgData name="Grant Williams" userId="f6ad34c1-fb10-452f-ae50-8e7debb26ea5" providerId="ADAL" clId="{24E30CBC-52D7-43AD-8C77-663D9539EFD9}" dt="2022-10-18T22:48:53.831" v="25203" actId="20577"/>
          <ac:spMkLst>
            <pc:docMk/>
            <pc:sldMk cId="2931045133" sldId="342"/>
            <ac:spMk id="2" creationId="{A1FC6E89-A0E4-36ED-3A39-D25E68AE241B}"/>
          </ac:spMkLst>
        </pc:spChg>
        <pc:spChg chg="mod">
          <ac:chgData name="Grant Williams" userId="f6ad34c1-fb10-452f-ae50-8e7debb26ea5" providerId="ADAL" clId="{24E30CBC-52D7-43AD-8C77-663D9539EFD9}" dt="2022-10-18T22:53:43" v="25949" actId="14100"/>
          <ac:spMkLst>
            <pc:docMk/>
            <pc:sldMk cId="2931045133" sldId="342"/>
            <ac:spMk id="3" creationId="{084FAA14-3865-4C76-5D02-DE3FBB8A8B14}"/>
          </ac:spMkLst>
        </pc:spChg>
      </pc:sldChg>
      <pc:sldChg chg="modSp new mod">
        <pc:chgData name="Grant Williams" userId="f6ad34c1-fb10-452f-ae50-8e7debb26ea5" providerId="ADAL" clId="{24E30CBC-52D7-43AD-8C77-663D9539EFD9}" dt="2022-10-18T22:56:20.245" v="26340" actId="20577"/>
        <pc:sldMkLst>
          <pc:docMk/>
          <pc:sldMk cId="3519717235" sldId="343"/>
        </pc:sldMkLst>
        <pc:spChg chg="mod">
          <ac:chgData name="Grant Williams" userId="f6ad34c1-fb10-452f-ae50-8e7debb26ea5" providerId="ADAL" clId="{24E30CBC-52D7-43AD-8C77-663D9539EFD9}" dt="2022-10-18T22:54:47.911" v="25967" actId="20577"/>
          <ac:spMkLst>
            <pc:docMk/>
            <pc:sldMk cId="3519717235" sldId="343"/>
            <ac:spMk id="2" creationId="{05BC9B99-00FA-821A-9920-765624DF1AE7}"/>
          </ac:spMkLst>
        </pc:spChg>
        <pc:spChg chg="mod">
          <ac:chgData name="Grant Williams" userId="f6ad34c1-fb10-452f-ae50-8e7debb26ea5" providerId="ADAL" clId="{24E30CBC-52D7-43AD-8C77-663D9539EFD9}" dt="2022-10-18T22:56:20.245" v="26340" actId="20577"/>
          <ac:spMkLst>
            <pc:docMk/>
            <pc:sldMk cId="3519717235" sldId="343"/>
            <ac:spMk id="3" creationId="{41F487B4-4052-0766-38FF-D789E34629FD}"/>
          </ac:spMkLst>
        </pc:spChg>
      </pc:sldChg>
      <pc:sldChg chg="modSp new mod">
        <pc:chgData name="Grant Williams" userId="f6ad34c1-fb10-452f-ae50-8e7debb26ea5" providerId="ADAL" clId="{24E30CBC-52D7-43AD-8C77-663D9539EFD9}" dt="2022-10-18T22:59:05.250" v="26884" actId="20577"/>
        <pc:sldMkLst>
          <pc:docMk/>
          <pc:sldMk cId="707563774" sldId="344"/>
        </pc:sldMkLst>
        <pc:spChg chg="mod">
          <ac:chgData name="Grant Williams" userId="f6ad34c1-fb10-452f-ae50-8e7debb26ea5" providerId="ADAL" clId="{24E30CBC-52D7-43AD-8C77-663D9539EFD9}" dt="2022-10-18T22:56:59.477" v="26357" actId="20577"/>
          <ac:spMkLst>
            <pc:docMk/>
            <pc:sldMk cId="707563774" sldId="344"/>
            <ac:spMk id="2" creationId="{D9654CB5-9E80-1DB8-3D0C-9F63F9C545B2}"/>
          </ac:spMkLst>
        </pc:spChg>
        <pc:spChg chg="mod">
          <ac:chgData name="Grant Williams" userId="f6ad34c1-fb10-452f-ae50-8e7debb26ea5" providerId="ADAL" clId="{24E30CBC-52D7-43AD-8C77-663D9539EFD9}" dt="2022-10-18T22:59:05.250" v="26884" actId="20577"/>
          <ac:spMkLst>
            <pc:docMk/>
            <pc:sldMk cId="707563774" sldId="344"/>
            <ac:spMk id="3" creationId="{9E8F0F83-B047-A93B-C227-F2BE4AA31B27}"/>
          </ac:spMkLst>
        </pc:spChg>
      </pc:sldChg>
      <pc:sldChg chg="modSp new mod">
        <pc:chgData name="Grant Williams" userId="f6ad34c1-fb10-452f-ae50-8e7debb26ea5" providerId="ADAL" clId="{24E30CBC-52D7-43AD-8C77-663D9539EFD9}" dt="2022-10-18T23:08:49.768" v="28403" actId="27636"/>
        <pc:sldMkLst>
          <pc:docMk/>
          <pc:sldMk cId="528131281" sldId="346"/>
        </pc:sldMkLst>
        <pc:spChg chg="mod">
          <ac:chgData name="Grant Williams" userId="f6ad34c1-fb10-452f-ae50-8e7debb26ea5" providerId="ADAL" clId="{24E30CBC-52D7-43AD-8C77-663D9539EFD9}" dt="2022-10-18T23:05:59.074" v="27714" actId="20577"/>
          <ac:spMkLst>
            <pc:docMk/>
            <pc:sldMk cId="528131281" sldId="346"/>
            <ac:spMk id="2" creationId="{FCBB6648-82AF-C884-3E6E-072DFE669FF9}"/>
          </ac:spMkLst>
        </pc:spChg>
        <pc:spChg chg="mod">
          <ac:chgData name="Grant Williams" userId="f6ad34c1-fb10-452f-ae50-8e7debb26ea5" providerId="ADAL" clId="{24E30CBC-52D7-43AD-8C77-663D9539EFD9}" dt="2022-10-18T23:08:49.768" v="28403" actId="27636"/>
          <ac:spMkLst>
            <pc:docMk/>
            <pc:sldMk cId="528131281" sldId="346"/>
            <ac:spMk id="3" creationId="{89B0B061-2BB1-DCF8-6AD9-A680D6EC0EEC}"/>
          </ac:spMkLst>
        </pc:spChg>
      </pc:sldChg>
      <pc:sldChg chg="addSp modSp new mod">
        <pc:chgData name="Grant Williams" userId="f6ad34c1-fb10-452f-ae50-8e7debb26ea5" providerId="ADAL" clId="{24E30CBC-52D7-43AD-8C77-663D9539EFD9}" dt="2022-10-18T23:05:52.580" v="27695" actId="20577"/>
        <pc:sldMkLst>
          <pc:docMk/>
          <pc:sldMk cId="2738156027" sldId="347"/>
        </pc:sldMkLst>
        <pc:spChg chg="mod">
          <ac:chgData name="Grant Williams" userId="f6ad34c1-fb10-452f-ae50-8e7debb26ea5" providerId="ADAL" clId="{24E30CBC-52D7-43AD-8C77-663D9539EFD9}" dt="2022-10-18T23:01:51.482" v="27341" actId="20577"/>
          <ac:spMkLst>
            <pc:docMk/>
            <pc:sldMk cId="2738156027" sldId="347"/>
            <ac:spMk id="2" creationId="{731C643A-5B28-B749-AD4C-3F848543D3E6}"/>
          </ac:spMkLst>
        </pc:spChg>
        <pc:spChg chg="mod">
          <ac:chgData name="Grant Williams" userId="f6ad34c1-fb10-452f-ae50-8e7debb26ea5" providerId="ADAL" clId="{24E30CBC-52D7-43AD-8C77-663D9539EFD9}" dt="2022-10-18T23:05:52.580" v="27695" actId="20577"/>
          <ac:spMkLst>
            <pc:docMk/>
            <pc:sldMk cId="2738156027" sldId="347"/>
            <ac:spMk id="3" creationId="{9816A671-1D37-9338-F1C4-11B1E867152C}"/>
          </ac:spMkLst>
        </pc:spChg>
        <pc:graphicFrameChg chg="add mod modGraphic">
          <ac:chgData name="Grant Williams" userId="f6ad34c1-fb10-452f-ae50-8e7debb26ea5" providerId="ADAL" clId="{24E30CBC-52D7-43AD-8C77-663D9539EFD9}" dt="2022-10-18T23:03:23.928" v="27471" actId="20577"/>
          <ac:graphicFrameMkLst>
            <pc:docMk/>
            <pc:sldMk cId="2738156027" sldId="347"/>
            <ac:graphicFrameMk id="4" creationId="{96960329-0B85-D969-DD16-8BBDED119745}"/>
          </ac:graphicFrameMkLst>
        </pc:graphicFrameChg>
      </pc:sldChg>
      <pc:sldChg chg="modSp new mod">
        <pc:chgData name="Grant Williams" userId="f6ad34c1-fb10-452f-ae50-8e7debb26ea5" providerId="ADAL" clId="{24E30CBC-52D7-43AD-8C77-663D9539EFD9}" dt="2022-10-18T23:10:44.439" v="28865" actId="20577"/>
        <pc:sldMkLst>
          <pc:docMk/>
          <pc:sldMk cId="1984194399" sldId="348"/>
        </pc:sldMkLst>
        <pc:spChg chg="mod">
          <ac:chgData name="Grant Williams" userId="f6ad34c1-fb10-452f-ae50-8e7debb26ea5" providerId="ADAL" clId="{24E30CBC-52D7-43AD-8C77-663D9539EFD9}" dt="2022-10-18T23:08:57.880" v="28418"/>
          <ac:spMkLst>
            <pc:docMk/>
            <pc:sldMk cId="1984194399" sldId="348"/>
            <ac:spMk id="2" creationId="{DB6B31FE-20AE-934F-8E41-320711A509FB}"/>
          </ac:spMkLst>
        </pc:spChg>
        <pc:spChg chg="mod">
          <ac:chgData name="Grant Williams" userId="f6ad34c1-fb10-452f-ae50-8e7debb26ea5" providerId="ADAL" clId="{24E30CBC-52D7-43AD-8C77-663D9539EFD9}" dt="2022-10-18T23:10:44.439" v="28865" actId="20577"/>
          <ac:spMkLst>
            <pc:docMk/>
            <pc:sldMk cId="1984194399" sldId="348"/>
            <ac:spMk id="3" creationId="{A8C7A1CA-E11F-7D1D-99F0-AC78D61C3B71}"/>
          </ac:spMkLst>
        </pc:spChg>
      </pc:sldChg>
    </pc:docChg>
  </pc:docChgLst>
  <pc:docChgLst>
    <pc:chgData name="Williams, Grant Stuart" userId="f6ad34c1-fb10-452f-ae50-8e7debb26ea5" providerId="ADAL" clId="{3CF60008-45B2-4EC8-9B42-6D54C0FE69DB}"/>
    <pc:docChg chg="undo redo custSel addSld delSld modSld sldOrd">
      <pc:chgData name="Williams, Grant Stuart" userId="f6ad34c1-fb10-452f-ae50-8e7debb26ea5" providerId="ADAL" clId="{3CF60008-45B2-4EC8-9B42-6D54C0FE69DB}" dt="2022-10-22T01:37:23.992" v="31316" actId="47"/>
      <pc:docMkLst>
        <pc:docMk/>
      </pc:docMkLst>
      <pc:sldChg chg="modSp mod">
        <pc:chgData name="Williams, Grant Stuart" userId="f6ad34c1-fb10-452f-ae50-8e7debb26ea5" providerId="ADAL" clId="{3CF60008-45B2-4EC8-9B42-6D54C0FE69DB}" dt="2022-10-20T19:48:18.954" v="474" actId="20577"/>
        <pc:sldMkLst>
          <pc:docMk/>
          <pc:sldMk cId="223177646" sldId="257"/>
        </pc:sldMkLst>
        <pc:spChg chg="mod">
          <ac:chgData name="Williams, Grant Stuart" userId="f6ad34c1-fb10-452f-ae50-8e7debb26ea5" providerId="ADAL" clId="{3CF60008-45B2-4EC8-9B42-6D54C0FE69DB}" dt="2022-10-20T19:48:18.954" v="474" actId="20577"/>
          <ac:spMkLst>
            <pc:docMk/>
            <pc:sldMk cId="223177646" sldId="257"/>
            <ac:spMk id="3" creationId="{5BFD41B3-D64F-BE74-A3D4-594559CE6A66}"/>
          </ac:spMkLst>
        </pc:spChg>
      </pc:sldChg>
      <pc:sldChg chg="modSp">
        <pc:chgData name="Williams, Grant Stuart" userId="f6ad34c1-fb10-452f-ae50-8e7debb26ea5" providerId="ADAL" clId="{3CF60008-45B2-4EC8-9B42-6D54C0FE69DB}" dt="2022-10-20T19:13:24.189" v="17" actId="20577"/>
        <pc:sldMkLst>
          <pc:docMk/>
          <pc:sldMk cId="842340929" sldId="258"/>
        </pc:sldMkLst>
        <pc:spChg chg="mod">
          <ac:chgData name="Williams, Grant Stuart" userId="f6ad34c1-fb10-452f-ae50-8e7debb26ea5" providerId="ADAL" clId="{3CF60008-45B2-4EC8-9B42-6D54C0FE69DB}" dt="2022-10-20T19:13:24.189" v="17" actId="20577"/>
          <ac:spMkLst>
            <pc:docMk/>
            <pc:sldMk cId="842340929" sldId="258"/>
            <ac:spMk id="3" creationId="{DB220B70-4D50-5140-0276-47EAEE6485ED}"/>
          </ac:spMkLst>
        </pc:spChg>
      </pc:sldChg>
      <pc:sldChg chg="modSp mod">
        <pc:chgData name="Williams, Grant Stuart" userId="f6ad34c1-fb10-452f-ae50-8e7debb26ea5" providerId="ADAL" clId="{3CF60008-45B2-4EC8-9B42-6D54C0FE69DB}" dt="2022-10-20T23:52:09.733" v="4599" actId="20577"/>
        <pc:sldMkLst>
          <pc:docMk/>
          <pc:sldMk cId="4806774" sldId="259"/>
        </pc:sldMkLst>
        <pc:spChg chg="mod">
          <ac:chgData name="Williams, Grant Stuart" userId="f6ad34c1-fb10-452f-ae50-8e7debb26ea5" providerId="ADAL" clId="{3CF60008-45B2-4EC8-9B42-6D54C0FE69DB}" dt="2022-10-20T23:52:09.733" v="4599" actId="20577"/>
          <ac:spMkLst>
            <pc:docMk/>
            <pc:sldMk cId="4806774" sldId="259"/>
            <ac:spMk id="3" creationId="{10F678B6-C47F-C15A-F3A5-9C260C616325}"/>
          </ac:spMkLst>
        </pc:spChg>
      </pc:sldChg>
      <pc:sldChg chg="delSp modSp mod">
        <pc:chgData name="Williams, Grant Stuart" userId="f6ad34c1-fb10-452f-ae50-8e7debb26ea5" providerId="ADAL" clId="{3CF60008-45B2-4EC8-9B42-6D54C0FE69DB}" dt="2022-10-20T20:15:00.078" v="936" actId="27636"/>
        <pc:sldMkLst>
          <pc:docMk/>
          <pc:sldMk cId="3514016309" sldId="261"/>
        </pc:sldMkLst>
        <pc:spChg chg="mod">
          <ac:chgData name="Williams, Grant Stuart" userId="f6ad34c1-fb10-452f-ae50-8e7debb26ea5" providerId="ADAL" clId="{3CF60008-45B2-4EC8-9B42-6D54C0FE69DB}" dt="2022-10-20T20:15:00.078" v="936" actId="27636"/>
          <ac:spMkLst>
            <pc:docMk/>
            <pc:sldMk cId="3514016309" sldId="261"/>
            <ac:spMk id="3" creationId="{CEB391E3-443D-9B4F-5347-E91B43996D2B}"/>
          </ac:spMkLst>
        </pc:spChg>
        <pc:graphicFrameChg chg="del">
          <ac:chgData name="Williams, Grant Stuart" userId="f6ad34c1-fb10-452f-ae50-8e7debb26ea5" providerId="ADAL" clId="{3CF60008-45B2-4EC8-9B42-6D54C0FE69DB}" dt="2022-10-20T19:14:58.946" v="265" actId="478"/>
          <ac:graphicFrameMkLst>
            <pc:docMk/>
            <pc:sldMk cId="3514016309" sldId="261"/>
            <ac:graphicFrameMk id="4" creationId="{9180421D-818C-6EA1-D6E3-BCEBFAAFC623}"/>
          </ac:graphicFrameMkLst>
        </pc:graphicFrameChg>
      </pc:sldChg>
      <pc:sldChg chg="del">
        <pc:chgData name="Williams, Grant Stuart" userId="f6ad34c1-fb10-452f-ae50-8e7debb26ea5" providerId="ADAL" clId="{3CF60008-45B2-4EC8-9B42-6D54C0FE69DB}" dt="2022-10-20T19:15:25.665" v="289" actId="47"/>
        <pc:sldMkLst>
          <pc:docMk/>
          <pc:sldMk cId="110681761" sldId="262"/>
        </pc:sldMkLst>
      </pc:sldChg>
      <pc:sldChg chg="del">
        <pc:chgData name="Williams, Grant Stuart" userId="f6ad34c1-fb10-452f-ae50-8e7debb26ea5" providerId="ADAL" clId="{3CF60008-45B2-4EC8-9B42-6D54C0FE69DB}" dt="2022-10-20T19:15:25.665" v="289" actId="47"/>
        <pc:sldMkLst>
          <pc:docMk/>
          <pc:sldMk cId="3369384748" sldId="264"/>
        </pc:sldMkLst>
      </pc:sldChg>
      <pc:sldChg chg="del">
        <pc:chgData name="Williams, Grant Stuart" userId="f6ad34c1-fb10-452f-ae50-8e7debb26ea5" providerId="ADAL" clId="{3CF60008-45B2-4EC8-9B42-6D54C0FE69DB}" dt="2022-10-20T19:15:25.665" v="289" actId="47"/>
        <pc:sldMkLst>
          <pc:docMk/>
          <pc:sldMk cId="511459798" sldId="265"/>
        </pc:sldMkLst>
      </pc:sldChg>
      <pc:sldChg chg="del">
        <pc:chgData name="Williams, Grant Stuart" userId="f6ad34c1-fb10-452f-ae50-8e7debb26ea5" providerId="ADAL" clId="{3CF60008-45B2-4EC8-9B42-6D54C0FE69DB}" dt="2022-10-20T19:15:25.665" v="289" actId="47"/>
        <pc:sldMkLst>
          <pc:docMk/>
          <pc:sldMk cId="1245450752" sldId="266"/>
        </pc:sldMkLst>
      </pc:sldChg>
      <pc:sldChg chg="del">
        <pc:chgData name="Williams, Grant Stuart" userId="f6ad34c1-fb10-452f-ae50-8e7debb26ea5" providerId="ADAL" clId="{3CF60008-45B2-4EC8-9B42-6D54C0FE69DB}" dt="2022-10-20T19:15:30.691" v="290" actId="47"/>
        <pc:sldMkLst>
          <pc:docMk/>
          <pc:sldMk cId="501698087" sldId="267"/>
        </pc:sldMkLst>
      </pc:sldChg>
      <pc:sldChg chg="del">
        <pc:chgData name="Williams, Grant Stuart" userId="f6ad34c1-fb10-452f-ae50-8e7debb26ea5" providerId="ADAL" clId="{3CF60008-45B2-4EC8-9B42-6D54C0FE69DB}" dt="2022-10-20T19:15:30.691" v="290" actId="47"/>
        <pc:sldMkLst>
          <pc:docMk/>
          <pc:sldMk cId="411317997" sldId="268"/>
        </pc:sldMkLst>
      </pc:sldChg>
      <pc:sldChg chg="del">
        <pc:chgData name="Williams, Grant Stuart" userId="f6ad34c1-fb10-452f-ae50-8e7debb26ea5" providerId="ADAL" clId="{3CF60008-45B2-4EC8-9B42-6D54C0FE69DB}" dt="2022-10-20T19:15:30.691" v="290" actId="47"/>
        <pc:sldMkLst>
          <pc:docMk/>
          <pc:sldMk cId="1848019497" sldId="269"/>
        </pc:sldMkLst>
      </pc:sldChg>
      <pc:sldChg chg="del">
        <pc:chgData name="Williams, Grant Stuart" userId="f6ad34c1-fb10-452f-ae50-8e7debb26ea5" providerId="ADAL" clId="{3CF60008-45B2-4EC8-9B42-6D54C0FE69DB}" dt="2022-10-20T19:15:30.691" v="290" actId="47"/>
        <pc:sldMkLst>
          <pc:docMk/>
          <pc:sldMk cId="1401530475" sldId="270"/>
        </pc:sldMkLst>
      </pc:sldChg>
      <pc:sldChg chg="del">
        <pc:chgData name="Williams, Grant Stuart" userId="f6ad34c1-fb10-452f-ae50-8e7debb26ea5" providerId="ADAL" clId="{3CF60008-45B2-4EC8-9B42-6D54C0FE69DB}" dt="2022-10-20T19:15:30.691" v="290" actId="47"/>
        <pc:sldMkLst>
          <pc:docMk/>
          <pc:sldMk cId="2423652938" sldId="271"/>
        </pc:sldMkLst>
      </pc:sldChg>
      <pc:sldChg chg="del">
        <pc:chgData name="Williams, Grant Stuart" userId="f6ad34c1-fb10-452f-ae50-8e7debb26ea5" providerId="ADAL" clId="{3CF60008-45B2-4EC8-9B42-6D54C0FE69DB}" dt="2022-10-20T19:15:30.691" v="290" actId="47"/>
        <pc:sldMkLst>
          <pc:docMk/>
          <pc:sldMk cId="922885566" sldId="272"/>
        </pc:sldMkLst>
      </pc:sldChg>
      <pc:sldChg chg="del">
        <pc:chgData name="Williams, Grant Stuart" userId="f6ad34c1-fb10-452f-ae50-8e7debb26ea5" providerId="ADAL" clId="{3CF60008-45B2-4EC8-9B42-6D54C0FE69DB}" dt="2022-10-20T19:15:30.691" v="290" actId="47"/>
        <pc:sldMkLst>
          <pc:docMk/>
          <pc:sldMk cId="3314466973" sldId="273"/>
        </pc:sldMkLst>
      </pc:sldChg>
      <pc:sldChg chg="del">
        <pc:chgData name="Williams, Grant Stuart" userId="f6ad34c1-fb10-452f-ae50-8e7debb26ea5" providerId="ADAL" clId="{3CF60008-45B2-4EC8-9B42-6D54C0FE69DB}" dt="2022-10-20T19:15:30.691" v="290" actId="47"/>
        <pc:sldMkLst>
          <pc:docMk/>
          <pc:sldMk cId="1567176527" sldId="274"/>
        </pc:sldMkLst>
      </pc:sldChg>
      <pc:sldChg chg="del">
        <pc:chgData name="Williams, Grant Stuart" userId="f6ad34c1-fb10-452f-ae50-8e7debb26ea5" providerId="ADAL" clId="{3CF60008-45B2-4EC8-9B42-6D54C0FE69DB}" dt="2022-10-20T19:15:30.691" v="290" actId="47"/>
        <pc:sldMkLst>
          <pc:docMk/>
          <pc:sldMk cId="1439647481" sldId="275"/>
        </pc:sldMkLst>
      </pc:sldChg>
      <pc:sldChg chg="del">
        <pc:chgData name="Williams, Grant Stuart" userId="f6ad34c1-fb10-452f-ae50-8e7debb26ea5" providerId="ADAL" clId="{3CF60008-45B2-4EC8-9B42-6D54C0FE69DB}" dt="2022-10-20T19:15:30.691" v="290" actId="47"/>
        <pc:sldMkLst>
          <pc:docMk/>
          <pc:sldMk cId="1512733604" sldId="276"/>
        </pc:sldMkLst>
      </pc:sldChg>
      <pc:sldChg chg="del">
        <pc:chgData name="Williams, Grant Stuart" userId="f6ad34c1-fb10-452f-ae50-8e7debb26ea5" providerId="ADAL" clId="{3CF60008-45B2-4EC8-9B42-6D54C0FE69DB}" dt="2022-10-20T19:15:30.691" v="290" actId="47"/>
        <pc:sldMkLst>
          <pc:docMk/>
          <pc:sldMk cId="38275515" sldId="277"/>
        </pc:sldMkLst>
      </pc:sldChg>
      <pc:sldChg chg="del">
        <pc:chgData name="Williams, Grant Stuart" userId="f6ad34c1-fb10-452f-ae50-8e7debb26ea5" providerId="ADAL" clId="{3CF60008-45B2-4EC8-9B42-6D54C0FE69DB}" dt="2022-10-20T19:15:30.691" v="290" actId="47"/>
        <pc:sldMkLst>
          <pc:docMk/>
          <pc:sldMk cId="1226793975" sldId="278"/>
        </pc:sldMkLst>
      </pc:sldChg>
      <pc:sldChg chg="del">
        <pc:chgData name="Williams, Grant Stuart" userId="f6ad34c1-fb10-452f-ae50-8e7debb26ea5" providerId="ADAL" clId="{3CF60008-45B2-4EC8-9B42-6D54C0FE69DB}" dt="2022-10-20T19:15:30.691" v="290" actId="47"/>
        <pc:sldMkLst>
          <pc:docMk/>
          <pc:sldMk cId="2590901826" sldId="279"/>
        </pc:sldMkLst>
      </pc:sldChg>
      <pc:sldChg chg="del">
        <pc:chgData name="Williams, Grant Stuart" userId="f6ad34c1-fb10-452f-ae50-8e7debb26ea5" providerId="ADAL" clId="{3CF60008-45B2-4EC8-9B42-6D54C0FE69DB}" dt="2022-10-20T19:15:30.691" v="290" actId="47"/>
        <pc:sldMkLst>
          <pc:docMk/>
          <pc:sldMk cId="194765680" sldId="280"/>
        </pc:sldMkLst>
      </pc:sldChg>
      <pc:sldChg chg="del">
        <pc:chgData name="Williams, Grant Stuart" userId="f6ad34c1-fb10-452f-ae50-8e7debb26ea5" providerId="ADAL" clId="{3CF60008-45B2-4EC8-9B42-6D54C0FE69DB}" dt="2022-10-20T19:15:30.691" v="290" actId="47"/>
        <pc:sldMkLst>
          <pc:docMk/>
          <pc:sldMk cId="1178306535" sldId="281"/>
        </pc:sldMkLst>
      </pc:sldChg>
      <pc:sldChg chg="del">
        <pc:chgData name="Williams, Grant Stuart" userId="f6ad34c1-fb10-452f-ae50-8e7debb26ea5" providerId="ADAL" clId="{3CF60008-45B2-4EC8-9B42-6D54C0FE69DB}" dt="2022-10-20T19:15:30.691" v="290" actId="47"/>
        <pc:sldMkLst>
          <pc:docMk/>
          <pc:sldMk cId="917092610" sldId="282"/>
        </pc:sldMkLst>
      </pc:sldChg>
      <pc:sldChg chg="del">
        <pc:chgData name="Williams, Grant Stuart" userId="f6ad34c1-fb10-452f-ae50-8e7debb26ea5" providerId="ADAL" clId="{3CF60008-45B2-4EC8-9B42-6D54C0FE69DB}" dt="2022-10-20T19:15:30.691" v="290" actId="47"/>
        <pc:sldMkLst>
          <pc:docMk/>
          <pc:sldMk cId="3541858031" sldId="283"/>
        </pc:sldMkLst>
      </pc:sldChg>
      <pc:sldChg chg="del">
        <pc:chgData name="Williams, Grant Stuart" userId="f6ad34c1-fb10-452f-ae50-8e7debb26ea5" providerId="ADAL" clId="{3CF60008-45B2-4EC8-9B42-6D54C0FE69DB}" dt="2022-10-20T19:15:30.691" v="290" actId="47"/>
        <pc:sldMkLst>
          <pc:docMk/>
          <pc:sldMk cId="971968958" sldId="284"/>
        </pc:sldMkLst>
      </pc:sldChg>
      <pc:sldChg chg="del">
        <pc:chgData name="Williams, Grant Stuart" userId="f6ad34c1-fb10-452f-ae50-8e7debb26ea5" providerId="ADAL" clId="{3CF60008-45B2-4EC8-9B42-6D54C0FE69DB}" dt="2022-10-20T19:15:30.691" v="290" actId="47"/>
        <pc:sldMkLst>
          <pc:docMk/>
          <pc:sldMk cId="3374323781" sldId="285"/>
        </pc:sldMkLst>
      </pc:sldChg>
      <pc:sldChg chg="del">
        <pc:chgData name="Williams, Grant Stuart" userId="f6ad34c1-fb10-452f-ae50-8e7debb26ea5" providerId="ADAL" clId="{3CF60008-45B2-4EC8-9B42-6D54C0FE69DB}" dt="2022-10-20T19:15:30.691" v="290" actId="47"/>
        <pc:sldMkLst>
          <pc:docMk/>
          <pc:sldMk cId="1566483023" sldId="286"/>
        </pc:sldMkLst>
      </pc:sldChg>
      <pc:sldChg chg="del">
        <pc:chgData name="Williams, Grant Stuart" userId="f6ad34c1-fb10-452f-ae50-8e7debb26ea5" providerId="ADAL" clId="{3CF60008-45B2-4EC8-9B42-6D54C0FE69DB}" dt="2022-10-20T19:15:30.691" v="290" actId="47"/>
        <pc:sldMkLst>
          <pc:docMk/>
          <pc:sldMk cId="2890402957" sldId="287"/>
        </pc:sldMkLst>
      </pc:sldChg>
      <pc:sldChg chg="del">
        <pc:chgData name="Williams, Grant Stuart" userId="f6ad34c1-fb10-452f-ae50-8e7debb26ea5" providerId="ADAL" clId="{3CF60008-45B2-4EC8-9B42-6D54C0FE69DB}" dt="2022-10-20T19:15:30.691" v="290" actId="47"/>
        <pc:sldMkLst>
          <pc:docMk/>
          <pc:sldMk cId="4055872987" sldId="288"/>
        </pc:sldMkLst>
      </pc:sldChg>
      <pc:sldChg chg="del">
        <pc:chgData name="Williams, Grant Stuart" userId="f6ad34c1-fb10-452f-ae50-8e7debb26ea5" providerId="ADAL" clId="{3CF60008-45B2-4EC8-9B42-6D54C0FE69DB}" dt="2022-10-20T19:15:30.691" v="290" actId="47"/>
        <pc:sldMkLst>
          <pc:docMk/>
          <pc:sldMk cId="664778710" sldId="289"/>
        </pc:sldMkLst>
      </pc:sldChg>
      <pc:sldChg chg="del">
        <pc:chgData name="Williams, Grant Stuart" userId="f6ad34c1-fb10-452f-ae50-8e7debb26ea5" providerId="ADAL" clId="{3CF60008-45B2-4EC8-9B42-6D54C0FE69DB}" dt="2022-10-20T19:15:30.691" v="290" actId="47"/>
        <pc:sldMkLst>
          <pc:docMk/>
          <pc:sldMk cId="1230824291" sldId="290"/>
        </pc:sldMkLst>
      </pc:sldChg>
      <pc:sldChg chg="del">
        <pc:chgData name="Williams, Grant Stuart" userId="f6ad34c1-fb10-452f-ae50-8e7debb26ea5" providerId="ADAL" clId="{3CF60008-45B2-4EC8-9B42-6D54C0FE69DB}" dt="2022-10-20T19:15:30.691" v="290" actId="47"/>
        <pc:sldMkLst>
          <pc:docMk/>
          <pc:sldMk cId="3050852005" sldId="291"/>
        </pc:sldMkLst>
      </pc:sldChg>
      <pc:sldChg chg="del">
        <pc:chgData name="Williams, Grant Stuart" userId="f6ad34c1-fb10-452f-ae50-8e7debb26ea5" providerId="ADAL" clId="{3CF60008-45B2-4EC8-9B42-6D54C0FE69DB}" dt="2022-10-20T19:15:30.691" v="290" actId="47"/>
        <pc:sldMkLst>
          <pc:docMk/>
          <pc:sldMk cId="2250757049" sldId="292"/>
        </pc:sldMkLst>
      </pc:sldChg>
      <pc:sldChg chg="del">
        <pc:chgData name="Williams, Grant Stuart" userId="f6ad34c1-fb10-452f-ae50-8e7debb26ea5" providerId="ADAL" clId="{3CF60008-45B2-4EC8-9B42-6D54C0FE69DB}" dt="2022-10-20T19:15:30.691" v="290" actId="47"/>
        <pc:sldMkLst>
          <pc:docMk/>
          <pc:sldMk cId="1407103070" sldId="293"/>
        </pc:sldMkLst>
      </pc:sldChg>
      <pc:sldChg chg="del">
        <pc:chgData name="Williams, Grant Stuart" userId="f6ad34c1-fb10-452f-ae50-8e7debb26ea5" providerId="ADAL" clId="{3CF60008-45B2-4EC8-9B42-6D54C0FE69DB}" dt="2022-10-20T19:15:30.691" v="290" actId="47"/>
        <pc:sldMkLst>
          <pc:docMk/>
          <pc:sldMk cId="2827968284" sldId="294"/>
        </pc:sldMkLst>
      </pc:sldChg>
      <pc:sldChg chg="del">
        <pc:chgData name="Williams, Grant Stuart" userId="f6ad34c1-fb10-452f-ae50-8e7debb26ea5" providerId="ADAL" clId="{3CF60008-45B2-4EC8-9B42-6D54C0FE69DB}" dt="2022-10-20T19:15:30.691" v="290" actId="47"/>
        <pc:sldMkLst>
          <pc:docMk/>
          <pc:sldMk cId="1711604273" sldId="295"/>
        </pc:sldMkLst>
      </pc:sldChg>
      <pc:sldChg chg="del">
        <pc:chgData name="Williams, Grant Stuart" userId="f6ad34c1-fb10-452f-ae50-8e7debb26ea5" providerId="ADAL" clId="{3CF60008-45B2-4EC8-9B42-6D54C0FE69DB}" dt="2022-10-20T19:15:30.691" v="290" actId="47"/>
        <pc:sldMkLst>
          <pc:docMk/>
          <pc:sldMk cId="2965046095" sldId="296"/>
        </pc:sldMkLst>
      </pc:sldChg>
      <pc:sldChg chg="del">
        <pc:chgData name="Williams, Grant Stuart" userId="f6ad34c1-fb10-452f-ae50-8e7debb26ea5" providerId="ADAL" clId="{3CF60008-45B2-4EC8-9B42-6D54C0FE69DB}" dt="2022-10-20T19:15:30.691" v="290" actId="47"/>
        <pc:sldMkLst>
          <pc:docMk/>
          <pc:sldMk cId="2531555976" sldId="297"/>
        </pc:sldMkLst>
      </pc:sldChg>
      <pc:sldChg chg="del">
        <pc:chgData name="Williams, Grant Stuart" userId="f6ad34c1-fb10-452f-ae50-8e7debb26ea5" providerId="ADAL" clId="{3CF60008-45B2-4EC8-9B42-6D54C0FE69DB}" dt="2022-10-20T19:15:30.691" v="290" actId="47"/>
        <pc:sldMkLst>
          <pc:docMk/>
          <pc:sldMk cId="3887237919" sldId="298"/>
        </pc:sldMkLst>
      </pc:sldChg>
      <pc:sldChg chg="del">
        <pc:chgData name="Williams, Grant Stuart" userId="f6ad34c1-fb10-452f-ae50-8e7debb26ea5" providerId="ADAL" clId="{3CF60008-45B2-4EC8-9B42-6D54C0FE69DB}" dt="2022-10-20T19:15:30.691" v="290" actId="47"/>
        <pc:sldMkLst>
          <pc:docMk/>
          <pc:sldMk cId="3958646711" sldId="299"/>
        </pc:sldMkLst>
      </pc:sldChg>
      <pc:sldChg chg="del">
        <pc:chgData name="Williams, Grant Stuart" userId="f6ad34c1-fb10-452f-ae50-8e7debb26ea5" providerId="ADAL" clId="{3CF60008-45B2-4EC8-9B42-6D54C0FE69DB}" dt="2022-10-20T19:15:30.691" v="290" actId="47"/>
        <pc:sldMkLst>
          <pc:docMk/>
          <pc:sldMk cId="109944654" sldId="300"/>
        </pc:sldMkLst>
      </pc:sldChg>
      <pc:sldChg chg="del">
        <pc:chgData name="Williams, Grant Stuart" userId="f6ad34c1-fb10-452f-ae50-8e7debb26ea5" providerId="ADAL" clId="{3CF60008-45B2-4EC8-9B42-6D54C0FE69DB}" dt="2022-10-20T19:15:30.691" v="290" actId="47"/>
        <pc:sldMkLst>
          <pc:docMk/>
          <pc:sldMk cId="187995188" sldId="301"/>
        </pc:sldMkLst>
      </pc:sldChg>
      <pc:sldChg chg="del">
        <pc:chgData name="Williams, Grant Stuart" userId="f6ad34c1-fb10-452f-ae50-8e7debb26ea5" providerId="ADAL" clId="{3CF60008-45B2-4EC8-9B42-6D54C0FE69DB}" dt="2022-10-20T19:15:30.691" v="290" actId="47"/>
        <pc:sldMkLst>
          <pc:docMk/>
          <pc:sldMk cId="78102895" sldId="302"/>
        </pc:sldMkLst>
      </pc:sldChg>
      <pc:sldChg chg="del">
        <pc:chgData name="Williams, Grant Stuart" userId="f6ad34c1-fb10-452f-ae50-8e7debb26ea5" providerId="ADAL" clId="{3CF60008-45B2-4EC8-9B42-6D54C0FE69DB}" dt="2022-10-20T19:15:30.691" v="290" actId="47"/>
        <pc:sldMkLst>
          <pc:docMk/>
          <pc:sldMk cId="396988425" sldId="303"/>
        </pc:sldMkLst>
      </pc:sldChg>
      <pc:sldChg chg="del">
        <pc:chgData name="Williams, Grant Stuart" userId="f6ad34c1-fb10-452f-ae50-8e7debb26ea5" providerId="ADAL" clId="{3CF60008-45B2-4EC8-9B42-6D54C0FE69DB}" dt="2022-10-20T19:15:30.691" v="290" actId="47"/>
        <pc:sldMkLst>
          <pc:docMk/>
          <pc:sldMk cId="1068747538" sldId="304"/>
        </pc:sldMkLst>
      </pc:sldChg>
      <pc:sldChg chg="del">
        <pc:chgData name="Williams, Grant Stuart" userId="f6ad34c1-fb10-452f-ae50-8e7debb26ea5" providerId="ADAL" clId="{3CF60008-45B2-4EC8-9B42-6D54C0FE69DB}" dt="2022-10-20T19:15:30.691" v="290" actId="47"/>
        <pc:sldMkLst>
          <pc:docMk/>
          <pc:sldMk cId="3890217037" sldId="305"/>
        </pc:sldMkLst>
      </pc:sldChg>
      <pc:sldChg chg="del">
        <pc:chgData name="Williams, Grant Stuart" userId="f6ad34c1-fb10-452f-ae50-8e7debb26ea5" providerId="ADAL" clId="{3CF60008-45B2-4EC8-9B42-6D54C0FE69DB}" dt="2022-10-20T19:15:30.691" v="290" actId="47"/>
        <pc:sldMkLst>
          <pc:docMk/>
          <pc:sldMk cId="4006494231" sldId="306"/>
        </pc:sldMkLst>
      </pc:sldChg>
      <pc:sldChg chg="del">
        <pc:chgData name="Williams, Grant Stuart" userId="f6ad34c1-fb10-452f-ae50-8e7debb26ea5" providerId="ADAL" clId="{3CF60008-45B2-4EC8-9B42-6D54C0FE69DB}" dt="2022-10-20T19:15:30.691" v="290" actId="47"/>
        <pc:sldMkLst>
          <pc:docMk/>
          <pc:sldMk cId="2452524487" sldId="307"/>
        </pc:sldMkLst>
      </pc:sldChg>
      <pc:sldChg chg="del">
        <pc:chgData name="Williams, Grant Stuart" userId="f6ad34c1-fb10-452f-ae50-8e7debb26ea5" providerId="ADAL" clId="{3CF60008-45B2-4EC8-9B42-6D54C0FE69DB}" dt="2022-10-20T19:15:30.691" v="290" actId="47"/>
        <pc:sldMkLst>
          <pc:docMk/>
          <pc:sldMk cId="4171167372" sldId="308"/>
        </pc:sldMkLst>
      </pc:sldChg>
      <pc:sldChg chg="del">
        <pc:chgData name="Williams, Grant Stuart" userId="f6ad34c1-fb10-452f-ae50-8e7debb26ea5" providerId="ADAL" clId="{3CF60008-45B2-4EC8-9B42-6D54C0FE69DB}" dt="2022-10-20T19:15:30.691" v="290" actId="47"/>
        <pc:sldMkLst>
          <pc:docMk/>
          <pc:sldMk cId="3171863275" sldId="309"/>
        </pc:sldMkLst>
      </pc:sldChg>
      <pc:sldChg chg="del">
        <pc:chgData name="Williams, Grant Stuart" userId="f6ad34c1-fb10-452f-ae50-8e7debb26ea5" providerId="ADAL" clId="{3CF60008-45B2-4EC8-9B42-6D54C0FE69DB}" dt="2022-10-20T19:15:30.691" v="290" actId="47"/>
        <pc:sldMkLst>
          <pc:docMk/>
          <pc:sldMk cId="1318254941" sldId="310"/>
        </pc:sldMkLst>
      </pc:sldChg>
      <pc:sldChg chg="del">
        <pc:chgData name="Williams, Grant Stuart" userId="f6ad34c1-fb10-452f-ae50-8e7debb26ea5" providerId="ADAL" clId="{3CF60008-45B2-4EC8-9B42-6D54C0FE69DB}" dt="2022-10-20T19:15:30.691" v="290" actId="47"/>
        <pc:sldMkLst>
          <pc:docMk/>
          <pc:sldMk cId="911730181" sldId="311"/>
        </pc:sldMkLst>
      </pc:sldChg>
      <pc:sldChg chg="del">
        <pc:chgData name="Williams, Grant Stuart" userId="f6ad34c1-fb10-452f-ae50-8e7debb26ea5" providerId="ADAL" clId="{3CF60008-45B2-4EC8-9B42-6D54C0FE69DB}" dt="2022-10-20T19:15:30.691" v="290" actId="47"/>
        <pc:sldMkLst>
          <pc:docMk/>
          <pc:sldMk cId="2925950847" sldId="312"/>
        </pc:sldMkLst>
      </pc:sldChg>
      <pc:sldChg chg="del">
        <pc:chgData name="Williams, Grant Stuart" userId="f6ad34c1-fb10-452f-ae50-8e7debb26ea5" providerId="ADAL" clId="{3CF60008-45B2-4EC8-9B42-6D54C0FE69DB}" dt="2022-10-20T19:15:30.691" v="290" actId="47"/>
        <pc:sldMkLst>
          <pc:docMk/>
          <pc:sldMk cId="2755066670" sldId="313"/>
        </pc:sldMkLst>
      </pc:sldChg>
      <pc:sldChg chg="del">
        <pc:chgData name="Williams, Grant Stuart" userId="f6ad34c1-fb10-452f-ae50-8e7debb26ea5" providerId="ADAL" clId="{3CF60008-45B2-4EC8-9B42-6D54C0FE69DB}" dt="2022-10-20T19:15:30.691" v="290" actId="47"/>
        <pc:sldMkLst>
          <pc:docMk/>
          <pc:sldMk cId="1761501383" sldId="314"/>
        </pc:sldMkLst>
      </pc:sldChg>
      <pc:sldChg chg="del">
        <pc:chgData name="Williams, Grant Stuart" userId="f6ad34c1-fb10-452f-ae50-8e7debb26ea5" providerId="ADAL" clId="{3CF60008-45B2-4EC8-9B42-6D54C0FE69DB}" dt="2022-10-20T19:15:30.691" v="290" actId="47"/>
        <pc:sldMkLst>
          <pc:docMk/>
          <pc:sldMk cId="2775128533" sldId="315"/>
        </pc:sldMkLst>
      </pc:sldChg>
      <pc:sldChg chg="del">
        <pc:chgData name="Williams, Grant Stuart" userId="f6ad34c1-fb10-452f-ae50-8e7debb26ea5" providerId="ADAL" clId="{3CF60008-45B2-4EC8-9B42-6D54C0FE69DB}" dt="2022-10-20T19:15:30.691" v="290" actId="47"/>
        <pc:sldMkLst>
          <pc:docMk/>
          <pc:sldMk cId="363629969" sldId="330"/>
        </pc:sldMkLst>
      </pc:sldChg>
      <pc:sldChg chg="del">
        <pc:chgData name="Williams, Grant Stuart" userId="f6ad34c1-fb10-452f-ae50-8e7debb26ea5" providerId="ADAL" clId="{3CF60008-45B2-4EC8-9B42-6D54C0FE69DB}" dt="2022-10-20T19:15:30.691" v="290" actId="47"/>
        <pc:sldMkLst>
          <pc:docMk/>
          <pc:sldMk cId="2687558632" sldId="332"/>
        </pc:sldMkLst>
      </pc:sldChg>
      <pc:sldChg chg="del">
        <pc:chgData name="Williams, Grant Stuart" userId="f6ad34c1-fb10-452f-ae50-8e7debb26ea5" providerId="ADAL" clId="{3CF60008-45B2-4EC8-9B42-6D54C0FE69DB}" dt="2022-10-20T19:15:30.691" v="290" actId="47"/>
        <pc:sldMkLst>
          <pc:docMk/>
          <pc:sldMk cId="2727186593" sldId="333"/>
        </pc:sldMkLst>
      </pc:sldChg>
      <pc:sldChg chg="del">
        <pc:chgData name="Williams, Grant Stuart" userId="f6ad34c1-fb10-452f-ae50-8e7debb26ea5" providerId="ADAL" clId="{3CF60008-45B2-4EC8-9B42-6D54C0FE69DB}" dt="2022-10-20T19:15:30.691" v="290" actId="47"/>
        <pc:sldMkLst>
          <pc:docMk/>
          <pc:sldMk cId="1818360992" sldId="334"/>
        </pc:sldMkLst>
      </pc:sldChg>
      <pc:sldChg chg="del">
        <pc:chgData name="Williams, Grant Stuart" userId="f6ad34c1-fb10-452f-ae50-8e7debb26ea5" providerId="ADAL" clId="{3CF60008-45B2-4EC8-9B42-6D54C0FE69DB}" dt="2022-10-20T19:15:30.691" v="290" actId="47"/>
        <pc:sldMkLst>
          <pc:docMk/>
          <pc:sldMk cId="3625974560" sldId="335"/>
        </pc:sldMkLst>
      </pc:sldChg>
      <pc:sldChg chg="del">
        <pc:chgData name="Williams, Grant Stuart" userId="f6ad34c1-fb10-452f-ae50-8e7debb26ea5" providerId="ADAL" clId="{3CF60008-45B2-4EC8-9B42-6D54C0FE69DB}" dt="2022-10-20T19:15:30.691" v="290" actId="47"/>
        <pc:sldMkLst>
          <pc:docMk/>
          <pc:sldMk cId="2720055170" sldId="336"/>
        </pc:sldMkLst>
      </pc:sldChg>
      <pc:sldChg chg="del">
        <pc:chgData name="Williams, Grant Stuart" userId="f6ad34c1-fb10-452f-ae50-8e7debb26ea5" providerId="ADAL" clId="{3CF60008-45B2-4EC8-9B42-6D54C0FE69DB}" dt="2022-10-20T19:15:30.691" v="290" actId="47"/>
        <pc:sldMkLst>
          <pc:docMk/>
          <pc:sldMk cId="3209255725" sldId="337"/>
        </pc:sldMkLst>
      </pc:sldChg>
      <pc:sldChg chg="del">
        <pc:chgData name="Williams, Grant Stuart" userId="f6ad34c1-fb10-452f-ae50-8e7debb26ea5" providerId="ADAL" clId="{3CF60008-45B2-4EC8-9B42-6D54C0FE69DB}" dt="2022-10-20T19:15:30.691" v="290" actId="47"/>
        <pc:sldMkLst>
          <pc:docMk/>
          <pc:sldMk cId="2699566132" sldId="338"/>
        </pc:sldMkLst>
      </pc:sldChg>
      <pc:sldChg chg="del">
        <pc:chgData name="Williams, Grant Stuart" userId="f6ad34c1-fb10-452f-ae50-8e7debb26ea5" providerId="ADAL" clId="{3CF60008-45B2-4EC8-9B42-6D54C0FE69DB}" dt="2022-10-20T19:15:30.691" v="290" actId="47"/>
        <pc:sldMkLst>
          <pc:docMk/>
          <pc:sldMk cId="2759347568" sldId="339"/>
        </pc:sldMkLst>
      </pc:sldChg>
      <pc:sldChg chg="del">
        <pc:chgData name="Williams, Grant Stuart" userId="f6ad34c1-fb10-452f-ae50-8e7debb26ea5" providerId="ADAL" clId="{3CF60008-45B2-4EC8-9B42-6D54C0FE69DB}" dt="2022-10-20T19:15:30.691" v="290" actId="47"/>
        <pc:sldMkLst>
          <pc:docMk/>
          <pc:sldMk cId="409239862" sldId="340"/>
        </pc:sldMkLst>
      </pc:sldChg>
      <pc:sldChg chg="modSp new mod">
        <pc:chgData name="Williams, Grant Stuart" userId="f6ad34c1-fb10-452f-ae50-8e7debb26ea5" providerId="ADAL" clId="{3CF60008-45B2-4EC8-9B42-6D54C0FE69DB}" dt="2022-10-20T20:16:18.707" v="1073" actId="20577"/>
        <pc:sldMkLst>
          <pc:docMk/>
          <pc:sldMk cId="792185604" sldId="342"/>
        </pc:sldMkLst>
        <pc:spChg chg="mod">
          <ac:chgData name="Williams, Grant Stuart" userId="f6ad34c1-fb10-452f-ae50-8e7debb26ea5" providerId="ADAL" clId="{3CF60008-45B2-4EC8-9B42-6D54C0FE69DB}" dt="2022-10-20T20:14:11.036" v="826" actId="20577"/>
          <ac:spMkLst>
            <pc:docMk/>
            <pc:sldMk cId="792185604" sldId="342"/>
            <ac:spMk id="2" creationId="{9EF306F8-4F01-47CA-BB31-528748E6D6A6}"/>
          </ac:spMkLst>
        </pc:spChg>
        <pc:spChg chg="mod">
          <ac:chgData name="Williams, Grant Stuart" userId="f6ad34c1-fb10-452f-ae50-8e7debb26ea5" providerId="ADAL" clId="{3CF60008-45B2-4EC8-9B42-6D54C0FE69DB}" dt="2022-10-20T20:16:18.707" v="1073" actId="20577"/>
          <ac:spMkLst>
            <pc:docMk/>
            <pc:sldMk cId="792185604" sldId="342"/>
            <ac:spMk id="3" creationId="{AE60BC19-3F04-E848-8AB9-F903F2FC9772}"/>
          </ac:spMkLst>
        </pc:spChg>
      </pc:sldChg>
      <pc:sldChg chg="del">
        <pc:chgData name="Williams, Grant Stuart" userId="f6ad34c1-fb10-452f-ae50-8e7debb26ea5" providerId="ADAL" clId="{3CF60008-45B2-4EC8-9B42-6D54C0FE69DB}" dt="2022-10-20T19:15:30.691" v="290" actId="47"/>
        <pc:sldMkLst>
          <pc:docMk/>
          <pc:sldMk cId="2931045133" sldId="342"/>
        </pc:sldMkLst>
      </pc:sldChg>
      <pc:sldChg chg="modSp new mod">
        <pc:chgData name="Williams, Grant Stuart" userId="f6ad34c1-fb10-452f-ae50-8e7debb26ea5" providerId="ADAL" clId="{3CF60008-45B2-4EC8-9B42-6D54C0FE69DB}" dt="2022-10-20T20:40:54.539" v="1371" actId="20577"/>
        <pc:sldMkLst>
          <pc:docMk/>
          <pc:sldMk cId="773376655" sldId="343"/>
        </pc:sldMkLst>
        <pc:spChg chg="mod">
          <ac:chgData name="Williams, Grant Stuart" userId="f6ad34c1-fb10-452f-ae50-8e7debb26ea5" providerId="ADAL" clId="{3CF60008-45B2-4EC8-9B42-6D54C0FE69DB}" dt="2022-10-20T20:39:11.019" v="1091" actId="20577"/>
          <ac:spMkLst>
            <pc:docMk/>
            <pc:sldMk cId="773376655" sldId="343"/>
            <ac:spMk id="2" creationId="{2F19C1D3-D9F6-183B-33BC-07B12343ED38}"/>
          </ac:spMkLst>
        </pc:spChg>
        <pc:spChg chg="mod">
          <ac:chgData name="Williams, Grant Stuart" userId="f6ad34c1-fb10-452f-ae50-8e7debb26ea5" providerId="ADAL" clId="{3CF60008-45B2-4EC8-9B42-6D54C0FE69DB}" dt="2022-10-20T20:40:54.539" v="1371" actId="20577"/>
          <ac:spMkLst>
            <pc:docMk/>
            <pc:sldMk cId="773376655" sldId="343"/>
            <ac:spMk id="3" creationId="{E5208A22-D15F-CE20-5CB2-EB7B9D7860DD}"/>
          </ac:spMkLst>
        </pc:spChg>
      </pc:sldChg>
      <pc:sldChg chg="del">
        <pc:chgData name="Williams, Grant Stuart" userId="f6ad34c1-fb10-452f-ae50-8e7debb26ea5" providerId="ADAL" clId="{3CF60008-45B2-4EC8-9B42-6D54C0FE69DB}" dt="2022-10-20T19:15:30.691" v="290" actId="47"/>
        <pc:sldMkLst>
          <pc:docMk/>
          <pc:sldMk cId="3519717235" sldId="343"/>
        </pc:sldMkLst>
      </pc:sldChg>
      <pc:sldChg chg="del">
        <pc:chgData name="Williams, Grant Stuart" userId="f6ad34c1-fb10-452f-ae50-8e7debb26ea5" providerId="ADAL" clId="{3CF60008-45B2-4EC8-9B42-6D54C0FE69DB}" dt="2022-10-20T19:15:30.691" v="290" actId="47"/>
        <pc:sldMkLst>
          <pc:docMk/>
          <pc:sldMk cId="707563774" sldId="344"/>
        </pc:sldMkLst>
      </pc:sldChg>
      <pc:sldChg chg="modSp new mod">
        <pc:chgData name="Williams, Grant Stuart" userId="f6ad34c1-fb10-452f-ae50-8e7debb26ea5" providerId="ADAL" clId="{3CF60008-45B2-4EC8-9B42-6D54C0FE69DB}" dt="2022-10-20T20:46:17.439" v="1837" actId="20577"/>
        <pc:sldMkLst>
          <pc:docMk/>
          <pc:sldMk cId="1313951665" sldId="344"/>
        </pc:sldMkLst>
        <pc:spChg chg="mod">
          <ac:chgData name="Williams, Grant Stuart" userId="f6ad34c1-fb10-452f-ae50-8e7debb26ea5" providerId="ADAL" clId="{3CF60008-45B2-4EC8-9B42-6D54C0FE69DB}" dt="2022-10-20T20:41:09.115" v="1402" actId="20577"/>
          <ac:spMkLst>
            <pc:docMk/>
            <pc:sldMk cId="1313951665" sldId="344"/>
            <ac:spMk id="2" creationId="{CD10BA18-FF88-F54C-54D4-9E2108B5B67E}"/>
          </ac:spMkLst>
        </pc:spChg>
        <pc:spChg chg="mod">
          <ac:chgData name="Williams, Grant Stuart" userId="f6ad34c1-fb10-452f-ae50-8e7debb26ea5" providerId="ADAL" clId="{3CF60008-45B2-4EC8-9B42-6D54C0FE69DB}" dt="2022-10-20T20:46:17.439" v="1837" actId="20577"/>
          <ac:spMkLst>
            <pc:docMk/>
            <pc:sldMk cId="1313951665" sldId="344"/>
            <ac:spMk id="3" creationId="{C8EA38B4-BDE8-CE63-F5D0-7F81C87BA3B0}"/>
          </ac:spMkLst>
        </pc:spChg>
      </pc:sldChg>
      <pc:sldChg chg="modSp new mod">
        <pc:chgData name="Williams, Grant Stuart" userId="f6ad34c1-fb10-452f-ae50-8e7debb26ea5" providerId="ADAL" clId="{3CF60008-45B2-4EC8-9B42-6D54C0FE69DB}" dt="2022-10-20T21:23:07.815" v="2242" actId="20577"/>
        <pc:sldMkLst>
          <pc:docMk/>
          <pc:sldMk cId="1370689393" sldId="345"/>
        </pc:sldMkLst>
        <pc:spChg chg="mod">
          <ac:chgData name="Williams, Grant Stuart" userId="f6ad34c1-fb10-452f-ae50-8e7debb26ea5" providerId="ADAL" clId="{3CF60008-45B2-4EC8-9B42-6D54C0FE69DB}" dt="2022-10-20T20:46:24.367" v="1857" actId="20577"/>
          <ac:spMkLst>
            <pc:docMk/>
            <pc:sldMk cId="1370689393" sldId="345"/>
            <ac:spMk id="2" creationId="{D01B5713-B11B-B01E-909B-481B1B6299C9}"/>
          </ac:spMkLst>
        </pc:spChg>
        <pc:spChg chg="mod">
          <ac:chgData name="Williams, Grant Stuart" userId="f6ad34c1-fb10-452f-ae50-8e7debb26ea5" providerId="ADAL" clId="{3CF60008-45B2-4EC8-9B42-6D54C0FE69DB}" dt="2022-10-20T21:23:07.815" v="2242" actId="20577"/>
          <ac:spMkLst>
            <pc:docMk/>
            <pc:sldMk cId="1370689393" sldId="345"/>
            <ac:spMk id="3" creationId="{B60F00C4-612B-710B-D55E-5FF5B3B81E10}"/>
          </ac:spMkLst>
        </pc:spChg>
      </pc:sldChg>
      <pc:sldChg chg="del">
        <pc:chgData name="Williams, Grant Stuart" userId="f6ad34c1-fb10-452f-ae50-8e7debb26ea5" providerId="ADAL" clId="{3CF60008-45B2-4EC8-9B42-6D54C0FE69DB}" dt="2022-10-20T19:15:30.691" v="290" actId="47"/>
        <pc:sldMkLst>
          <pc:docMk/>
          <pc:sldMk cId="2722544827" sldId="345"/>
        </pc:sldMkLst>
      </pc:sldChg>
      <pc:sldChg chg="del">
        <pc:chgData name="Williams, Grant Stuart" userId="f6ad34c1-fb10-452f-ae50-8e7debb26ea5" providerId="ADAL" clId="{3CF60008-45B2-4EC8-9B42-6D54C0FE69DB}" dt="2022-10-20T19:15:30.691" v="290" actId="47"/>
        <pc:sldMkLst>
          <pc:docMk/>
          <pc:sldMk cId="528131281" sldId="346"/>
        </pc:sldMkLst>
      </pc:sldChg>
      <pc:sldChg chg="modSp new mod">
        <pc:chgData name="Williams, Grant Stuart" userId="f6ad34c1-fb10-452f-ae50-8e7debb26ea5" providerId="ADAL" clId="{3CF60008-45B2-4EC8-9B42-6D54C0FE69DB}" dt="2022-10-20T23:44:37.668" v="3348" actId="20577"/>
        <pc:sldMkLst>
          <pc:docMk/>
          <pc:sldMk cId="1674865546" sldId="346"/>
        </pc:sldMkLst>
        <pc:spChg chg="mod">
          <ac:chgData name="Williams, Grant Stuart" userId="f6ad34c1-fb10-452f-ae50-8e7debb26ea5" providerId="ADAL" clId="{3CF60008-45B2-4EC8-9B42-6D54C0FE69DB}" dt="2022-10-20T21:23:14.713" v="2252" actId="20577"/>
          <ac:spMkLst>
            <pc:docMk/>
            <pc:sldMk cId="1674865546" sldId="346"/>
            <ac:spMk id="2" creationId="{19BA99E5-04A5-31AC-B00F-15264414FE8E}"/>
          </ac:spMkLst>
        </pc:spChg>
        <pc:spChg chg="mod">
          <ac:chgData name="Williams, Grant Stuart" userId="f6ad34c1-fb10-452f-ae50-8e7debb26ea5" providerId="ADAL" clId="{3CF60008-45B2-4EC8-9B42-6D54C0FE69DB}" dt="2022-10-20T23:44:37.668" v="3348" actId="20577"/>
          <ac:spMkLst>
            <pc:docMk/>
            <pc:sldMk cId="1674865546" sldId="346"/>
            <ac:spMk id="3" creationId="{BBB38700-EA57-4B4F-325A-E08FDA234A38}"/>
          </ac:spMkLst>
        </pc:spChg>
      </pc:sldChg>
      <pc:sldChg chg="modSp new mod">
        <pc:chgData name="Williams, Grant Stuart" userId="f6ad34c1-fb10-452f-ae50-8e7debb26ea5" providerId="ADAL" clId="{3CF60008-45B2-4EC8-9B42-6D54C0FE69DB}" dt="2022-10-21T00:35:08.347" v="8738" actId="20577"/>
        <pc:sldMkLst>
          <pc:docMk/>
          <pc:sldMk cId="1154131258" sldId="347"/>
        </pc:sldMkLst>
        <pc:spChg chg="mod">
          <ac:chgData name="Williams, Grant Stuart" userId="f6ad34c1-fb10-452f-ae50-8e7debb26ea5" providerId="ADAL" clId="{3CF60008-45B2-4EC8-9B42-6D54C0FE69DB}" dt="2022-10-21T00:35:08.347" v="8738" actId="20577"/>
          <ac:spMkLst>
            <pc:docMk/>
            <pc:sldMk cId="1154131258" sldId="347"/>
            <ac:spMk id="2" creationId="{8E75D18D-7BA2-371D-DCB2-554F90D8303A}"/>
          </ac:spMkLst>
        </pc:spChg>
        <pc:spChg chg="mod">
          <ac:chgData name="Williams, Grant Stuart" userId="f6ad34c1-fb10-452f-ae50-8e7debb26ea5" providerId="ADAL" clId="{3CF60008-45B2-4EC8-9B42-6D54C0FE69DB}" dt="2022-10-21T00:23:14.498" v="7847" actId="313"/>
          <ac:spMkLst>
            <pc:docMk/>
            <pc:sldMk cId="1154131258" sldId="347"/>
            <ac:spMk id="3" creationId="{C2BF1D6A-945D-8BF1-2476-FB73314A301B}"/>
          </ac:spMkLst>
        </pc:spChg>
      </pc:sldChg>
      <pc:sldChg chg="del">
        <pc:chgData name="Williams, Grant Stuart" userId="f6ad34c1-fb10-452f-ae50-8e7debb26ea5" providerId="ADAL" clId="{3CF60008-45B2-4EC8-9B42-6D54C0FE69DB}" dt="2022-10-20T19:15:30.691" v="290" actId="47"/>
        <pc:sldMkLst>
          <pc:docMk/>
          <pc:sldMk cId="2738156027" sldId="347"/>
        </pc:sldMkLst>
      </pc:sldChg>
      <pc:sldChg chg="modSp new mod">
        <pc:chgData name="Williams, Grant Stuart" userId="f6ad34c1-fb10-452f-ae50-8e7debb26ea5" providerId="ADAL" clId="{3CF60008-45B2-4EC8-9B42-6D54C0FE69DB}" dt="2022-10-21T00:23:56.016" v="7906" actId="20577"/>
        <pc:sldMkLst>
          <pc:docMk/>
          <pc:sldMk cId="299640130" sldId="348"/>
        </pc:sldMkLst>
        <pc:spChg chg="mod">
          <ac:chgData name="Williams, Grant Stuart" userId="f6ad34c1-fb10-452f-ae50-8e7debb26ea5" providerId="ADAL" clId="{3CF60008-45B2-4EC8-9B42-6D54C0FE69DB}" dt="2022-10-20T23:47:30.063" v="3852" actId="20577"/>
          <ac:spMkLst>
            <pc:docMk/>
            <pc:sldMk cId="299640130" sldId="348"/>
            <ac:spMk id="2" creationId="{A76F1AF7-3354-975F-D191-11A3D9D40E17}"/>
          </ac:spMkLst>
        </pc:spChg>
        <pc:spChg chg="mod">
          <ac:chgData name="Williams, Grant Stuart" userId="f6ad34c1-fb10-452f-ae50-8e7debb26ea5" providerId="ADAL" clId="{3CF60008-45B2-4EC8-9B42-6D54C0FE69DB}" dt="2022-10-21T00:23:56.016" v="7906" actId="20577"/>
          <ac:spMkLst>
            <pc:docMk/>
            <pc:sldMk cId="299640130" sldId="348"/>
            <ac:spMk id="3" creationId="{AC0D3E61-1F8A-9890-4916-A17975508A7B}"/>
          </ac:spMkLst>
        </pc:spChg>
      </pc:sldChg>
      <pc:sldChg chg="del">
        <pc:chgData name="Williams, Grant Stuart" userId="f6ad34c1-fb10-452f-ae50-8e7debb26ea5" providerId="ADAL" clId="{3CF60008-45B2-4EC8-9B42-6D54C0FE69DB}" dt="2022-10-20T19:15:30.691" v="290" actId="47"/>
        <pc:sldMkLst>
          <pc:docMk/>
          <pc:sldMk cId="1984194399" sldId="348"/>
        </pc:sldMkLst>
      </pc:sldChg>
      <pc:sldChg chg="modSp new mod">
        <pc:chgData name="Williams, Grant Stuart" userId="f6ad34c1-fb10-452f-ae50-8e7debb26ea5" providerId="ADAL" clId="{3CF60008-45B2-4EC8-9B42-6D54C0FE69DB}" dt="2022-10-21T00:24:09.080" v="7907"/>
        <pc:sldMkLst>
          <pc:docMk/>
          <pc:sldMk cId="982381078" sldId="349"/>
        </pc:sldMkLst>
        <pc:spChg chg="mod">
          <ac:chgData name="Williams, Grant Stuart" userId="f6ad34c1-fb10-452f-ae50-8e7debb26ea5" providerId="ADAL" clId="{3CF60008-45B2-4EC8-9B42-6D54C0FE69DB}" dt="2022-10-20T23:51:00.943" v="4139" actId="20577"/>
          <ac:spMkLst>
            <pc:docMk/>
            <pc:sldMk cId="982381078" sldId="349"/>
            <ac:spMk id="2" creationId="{9B6E7736-A826-7953-66DE-D4E2CB2FED13}"/>
          </ac:spMkLst>
        </pc:spChg>
        <pc:spChg chg="mod">
          <ac:chgData name="Williams, Grant Stuart" userId="f6ad34c1-fb10-452f-ae50-8e7debb26ea5" providerId="ADAL" clId="{3CF60008-45B2-4EC8-9B42-6D54C0FE69DB}" dt="2022-10-21T00:24:09.080" v="7907"/>
          <ac:spMkLst>
            <pc:docMk/>
            <pc:sldMk cId="982381078" sldId="349"/>
            <ac:spMk id="3" creationId="{800DE9CC-61FD-6A5D-317F-8225E242976C}"/>
          </ac:spMkLst>
        </pc:spChg>
      </pc:sldChg>
      <pc:sldChg chg="modSp new mod">
        <pc:chgData name="Williams, Grant Stuart" userId="f6ad34c1-fb10-452f-ae50-8e7debb26ea5" providerId="ADAL" clId="{3CF60008-45B2-4EC8-9B42-6D54C0FE69DB}" dt="2022-10-21T03:27:01.549" v="16724" actId="20577"/>
        <pc:sldMkLst>
          <pc:docMk/>
          <pc:sldMk cId="710357442" sldId="351"/>
        </pc:sldMkLst>
        <pc:spChg chg="mod">
          <ac:chgData name="Williams, Grant Stuart" userId="f6ad34c1-fb10-452f-ae50-8e7debb26ea5" providerId="ADAL" clId="{3CF60008-45B2-4EC8-9B42-6D54C0FE69DB}" dt="2022-10-20T23:52:20.436" v="4607" actId="20577"/>
          <ac:spMkLst>
            <pc:docMk/>
            <pc:sldMk cId="710357442" sldId="351"/>
            <ac:spMk id="2" creationId="{1DB87E9A-17F3-EBBB-A451-C0A58FD6FC65}"/>
          </ac:spMkLst>
        </pc:spChg>
        <pc:spChg chg="mod">
          <ac:chgData name="Williams, Grant Stuart" userId="f6ad34c1-fb10-452f-ae50-8e7debb26ea5" providerId="ADAL" clId="{3CF60008-45B2-4EC8-9B42-6D54C0FE69DB}" dt="2022-10-21T03:27:01.549" v="16724" actId="20577"/>
          <ac:spMkLst>
            <pc:docMk/>
            <pc:sldMk cId="710357442" sldId="351"/>
            <ac:spMk id="3" creationId="{9B376289-5684-EFC1-3E30-C0DEADBA4CA6}"/>
          </ac:spMkLst>
        </pc:spChg>
      </pc:sldChg>
      <pc:sldChg chg="modSp new mod">
        <pc:chgData name="Williams, Grant Stuart" userId="f6ad34c1-fb10-452f-ae50-8e7debb26ea5" providerId="ADAL" clId="{3CF60008-45B2-4EC8-9B42-6D54C0FE69DB}" dt="2022-10-21T03:10:49.155" v="14501" actId="20577"/>
        <pc:sldMkLst>
          <pc:docMk/>
          <pc:sldMk cId="2708051003" sldId="352"/>
        </pc:sldMkLst>
        <pc:spChg chg="mod">
          <ac:chgData name="Williams, Grant Stuart" userId="f6ad34c1-fb10-452f-ae50-8e7debb26ea5" providerId="ADAL" clId="{3CF60008-45B2-4EC8-9B42-6D54C0FE69DB}" dt="2022-10-20T23:53:13.167" v="4755" actId="20577"/>
          <ac:spMkLst>
            <pc:docMk/>
            <pc:sldMk cId="2708051003" sldId="352"/>
            <ac:spMk id="2" creationId="{F8BE3EF9-0599-7333-0369-FB8E709CB4A0}"/>
          </ac:spMkLst>
        </pc:spChg>
        <pc:spChg chg="mod">
          <ac:chgData name="Williams, Grant Stuart" userId="f6ad34c1-fb10-452f-ae50-8e7debb26ea5" providerId="ADAL" clId="{3CF60008-45B2-4EC8-9B42-6D54C0FE69DB}" dt="2022-10-21T03:10:49.155" v="14501" actId="20577"/>
          <ac:spMkLst>
            <pc:docMk/>
            <pc:sldMk cId="2708051003" sldId="352"/>
            <ac:spMk id="3" creationId="{FE17E847-F2A5-43C7-EBBD-86606FD9F98C}"/>
          </ac:spMkLst>
        </pc:spChg>
      </pc:sldChg>
      <pc:sldChg chg="modSp new mod modAnim">
        <pc:chgData name="Williams, Grant Stuart" userId="f6ad34c1-fb10-452f-ae50-8e7debb26ea5" providerId="ADAL" clId="{3CF60008-45B2-4EC8-9B42-6D54C0FE69DB}" dt="2022-10-21T00:27:20.766" v="8146" actId="20577"/>
        <pc:sldMkLst>
          <pc:docMk/>
          <pc:sldMk cId="337601568" sldId="353"/>
        </pc:sldMkLst>
        <pc:spChg chg="mod">
          <ac:chgData name="Williams, Grant Stuart" userId="f6ad34c1-fb10-452f-ae50-8e7debb26ea5" providerId="ADAL" clId="{3CF60008-45B2-4EC8-9B42-6D54C0FE69DB}" dt="2022-10-20T23:57:52.136" v="4925" actId="20577"/>
          <ac:spMkLst>
            <pc:docMk/>
            <pc:sldMk cId="337601568" sldId="353"/>
            <ac:spMk id="2" creationId="{DF011CDA-28F3-474D-4276-0A5DA520719F}"/>
          </ac:spMkLst>
        </pc:spChg>
        <pc:spChg chg="mod">
          <ac:chgData name="Williams, Grant Stuart" userId="f6ad34c1-fb10-452f-ae50-8e7debb26ea5" providerId="ADAL" clId="{3CF60008-45B2-4EC8-9B42-6D54C0FE69DB}" dt="2022-10-21T00:27:20.766" v="8146" actId="20577"/>
          <ac:spMkLst>
            <pc:docMk/>
            <pc:sldMk cId="337601568" sldId="353"/>
            <ac:spMk id="3" creationId="{62BF68F4-CD24-FA9D-BBA4-44DB4EC23AC4}"/>
          </ac:spMkLst>
        </pc:spChg>
      </pc:sldChg>
      <pc:sldChg chg="modSp new mod">
        <pc:chgData name="Williams, Grant Stuart" userId="f6ad34c1-fb10-452f-ae50-8e7debb26ea5" providerId="ADAL" clId="{3CF60008-45B2-4EC8-9B42-6D54C0FE69DB}" dt="2022-10-21T00:10:14.809" v="6943" actId="20577"/>
        <pc:sldMkLst>
          <pc:docMk/>
          <pc:sldMk cId="2076175366" sldId="354"/>
        </pc:sldMkLst>
        <pc:spChg chg="mod">
          <ac:chgData name="Williams, Grant Stuart" userId="f6ad34c1-fb10-452f-ae50-8e7debb26ea5" providerId="ADAL" clId="{3CF60008-45B2-4EC8-9B42-6D54C0FE69DB}" dt="2022-10-21T00:02:34.773" v="5706" actId="20577"/>
          <ac:spMkLst>
            <pc:docMk/>
            <pc:sldMk cId="2076175366" sldId="354"/>
            <ac:spMk id="2" creationId="{21CD28BD-D0AC-0DD2-8862-78A5D7BB7204}"/>
          </ac:spMkLst>
        </pc:spChg>
        <pc:spChg chg="mod">
          <ac:chgData name="Williams, Grant Stuart" userId="f6ad34c1-fb10-452f-ae50-8e7debb26ea5" providerId="ADAL" clId="{3CF60008-45B2-4EC8-9B42-6D54C0FE69DB}" dt="2022-10-21T00:10:14.809" v="6943" actId="20577"/>
          <ac:spMkLst>
            <pc:docMk/>
            <pc:sldMk cId="2076175366" sldId="354"/>
            <ac:spMk id="3" creationId="{147B89C0-B0F8-ED90-9A80-2D0B3EB49CB1}"/>
          </ac:spMkLst>
        </pc:spChg>
      </pc:sldChg>
      <pc:sldChg chg="modSp new mod">
        <pc:chgData name="Williams, Grant Stuart" userId="f6ad34c1-fb10-452f-ae50-8e7debb26ea5" providerId="ADAL" clId="{3CF60008-45B2-4EC8-9B42-6D54C0FE69DB}" dt="2022-10-21T00:28:12.949" v="8288" actId="27636"/>
        <pc:sldMkLst>
          <pc:docMk/>
          <pc:sldMk cId="907762313" sldId="355"/>
        </pc:sldMkLst>
        <pc:spChg chg="mod">
          <ac:chgData name="Williams, Grant Stuart" userId="f6ad34c1-fb10-452f-ae50-8e7debb26ea5" providerId="ADAL" clId="{3CF60008-45B2-4EC8-9B42-6D54C0FE69DB}" dt="2022-10-21T00:09:45.698" v="6801" actId="20577"/>
          <ac:spMkLst>
            <pc:docMk/>
            <pc:sldMk cId="907762313" sldId="355"/>
            <ac:spMk id="2" creationId="{01C2249E-8568-2A30-EF4D-1771C694A58E}"/>
          </ac:spMkLst>
        </pc:spChg>
        <pc:spChg chg="mod">
          <ac:chgData name="Williams, Grant Stuart" userId="f6ad34c1-fb10-452f-ae50-8e7debb26ea5" providerId="ADAL" clId="{3CF60008-45B2-4EC8-9B42-6D54C0FE69DB}" dt="2022-10-21T00:28:12.949" v="8288" actId="27636"/>
          <ac:spMkLst>
            <pc:docMk/>
            <pc:sldMk cId="907762313" sldId="355"/>
            <ac:spMk id="3" creationId="{43486DB1-0000-AA85-CAA0-D06C80A59F2B}"/>
          </ac:spMkLst>
        </pc:spChg>
      </pc:sldChg>
      <pc:sldChg chg="modSp new mod">
        <pc:chgData name="Williams, Grant Stuart" userId="f6ad34c1-fb10-452f-ae50-8e7debb26ea5" providerId="ADAL" clId="{3CF60008-45B2-4EC8-9B42-6D54C0FE69DB}" dt="2022-10-21T00:45:55.137" v="10637" actId="20577"/>
        <pc:sldMkLst>
          <pc:docMk/>
          <pc:sldMk cId="4154992308" sldId="356"/>
        </pc:sldMkLst>
        <pc:spChg chg="mod">
          <ac:chgData name="Williams, Grant Stuart" userId="f6ad34c1-fb10-452f-ae50-8e7debb26ea5" providerId="ADAL" clId="{3CF60008-45B2-4EC8-9B42-6D54C0FE69DB}" dt="2022-10-21T00:14:45.208" v="7435" actId="20577"/>
          <ac:spMkLst>
            <pc:docMk/>
            <pc:sldMk cId="4154992308" sldId="356"/>
            <ac:spMk id="2" creationId="{B0D1E2F1-6E73-9EB2-A2BC-237F1A1931A0}"/>
          </ac:spMkLst>
        </pc:spChg>
        <pc:spChg chg="mod">
          <ac:chgData name="Williams, Grant Stuart" userId="f6ad34c1-fb10-452f-ae50-8e7debb26ea5" providerId="ADAL" clId="{3CF60008-45B2-4EC8-9B42-6D54C0FE69DB}" dt="2022-10-21T00:45:55.137" v="10637" actId="20577"/>
          <ac:spMkLst>
            <pc:docMk/>
            <pc:sldMk cId="4154992308" sldId="356"/>
            <ac:spMk id="3" creationId="{CC7022E9-01DB-68CC-3A96-01B531B24084}"/>
          </ac:spMkLst>
        </pc:spChg>
      </pc:sldChg>
      <pc:sldChg chg="modSp new mod">
        <pc:chgData name="Williams, Grant Stuart" userId="f6ad34c1-fb10-452f-ae50-8e7debb26ea5" providerId="ADAL" clId="{3CF60008-45B2-4EC8-9B42-6D54C0FE69DB}" dt="2022-10-21T00:32:36.436" v="8521" actId="20577"/>
        <pc:sldMkLst>
          <pc:docMk/>
          <pc:sldMk cId="1281356878" sldId="358"/>
        </pc:sldMkLst>
        <pc:spChg chg="mod">
          <ac:chgData name="Williams, Grant Stuart" userId="f6ad34c1-fb10-452f-ae50-8e7debb26ea5" providerId="ADAL" clId="{3CF60008-45B2-4EC8-9B42-6D54C0FE69DB}" dt="2022-10-21T00:15:12.562" v="7518" actId="20577"/>
          <ac:spMkLst>
            <pc:docMk/>
            <pc:sldMk cId="1281356878" sldId="358"/>
            <ac:spMk id="2" creationId="{CBE31872-C4E1-E520-8731-A612A31790FF}"/>
          </ac:spMkLst>
        </pc:spChg>
        <pc:spChg chg="mod">
          <ac:chgData name="Williams, Grant Stuart" userId="f6ad34c1-fb10-452f-ae50-8e7debb26ea5" providerId="ADAL" clId="{3CF60008-45B2-4EC8-9B42-6D54C0FE69DB}" dt="2022-10-21T00:32:36.436" v="8521" actId="20577"/>
          <ac:spMkLst>
            <pc:docMk/>
            <pc:sldMk cId="1281356878" sldId="358"/>
            <ac:spMk id="3" creationId="{342B6648-DC25-8491-418C-4C037337CF90}"/>
          </ac:spMkLst>
        </pc:spChg>
      </pc:sldChg>
      <pc:sldChg chg="modSp new mod">
        <pc:chgData name="Williams, Grant Stuart" userId="f6ad34c1-fb10-452f-ae50-8e7debb26ea5" providerId="ADAL" clId="{3CF60008-45B2-4EC8-9B42-6D54C0FE69DB}" dt="2022-10-21T00:36:19.893" v="9009" actId="20577"/>
        <pc:sldMkLst>
          <pc:docMk/>
          <pc:sldMk cId="2801513785" sldId="359"/>
        </pc:sldMkLst>
        <pc:spChg chg="mod">
          <ac:chgData name="Williams, Grant Stuart" userId="f6ad34c1-fb10-452f-ae50-8e7debb26ea5" providerId="ADAL" clId="{3CF60008-45B2-4EC8-9B42-6D54C0FE69DB}" dt="2022-10-21T00:31:14.301" v="8487" actId="20577"/>
          <ac:spMkLst>
            <pc:docMk/>
            <pc:sldMk cId="2801513785" sldId="359"/>
            <ac:spMk id="2" creationId="{63A9191E-F0D7-CFC9-1678-46C6085D3328}"/>
          </ac:spMkLst>
        </pc:spChg>
        <pc:spChg chg="mod">
          <ac:chgData name="Williams, Grant Stuart" userId="f6ad34c1-fb10-452f-ae50-8e7debb26ea5" providerId="ADAL" clId="{3CF60008-45B2-4EC8-9B42-6D54C0FE69DB}" dt="2022-10-21T00:36:19.893" v="9009" actId="20577"/>
          <ac:spMkLst>
            <pc:docMk/>
            <pc:sldMk cId="2801513785" sldId="359"/>
            <ac:spMk id="3" creationId="{991DDF9D-6305-9A1F-59D3-070CB49D1781}"/>
          </ac:spMkLst>
        </pc:spChg>
      </pc:sldChg>
      <pc:sldChg chg="modSp new mod">
        <pc:chgData name="Williams, Grant Stuart" userId="f6ad34c1-fb10-452f-ae50-8e7debb26ea5" providerId="ADAL" clId="{3CF60008-45B2-4EC8-9B42-6D54C0FE69DB}" dt="2022-10-21T00:40:13" v="9521" actId="20577"/>
        <pc:sldMkLst>
          <pc:docMk/>
          <pc:sldMk cId="2654169816" sldId="360"/>
        </pc:sldMkLst>
        <pc:spChg chg="mod">
          <ac:chgData name="Williams, Grant Stuart" userId="f6ad34c1-fb10-452f-ae50-8e7debb26ea5" providerId="ADAL" clId="{3CF60008-45B2-4EC8-9B42-6D54C0FE69DB}" dt="2022-10-21T00:37:25.766" v="9042" actId="20577"/>
          <ac:spMkLst>
            <pc:docMk/>
            <pc:sldMk cId="2654169816" sldId="360"/>
            <ac:spMk id="2" creationId="{F5F391C7-181A-BCC3-B1CF-E48BD0CC0BAC}"/>
          </ac:spMkLst>
        </pc:spChg>
        <pc:spChg chg="mod">
          <ac:chgData name="Williams, Grant Stuart" userId="f6ad34c1-fb10-452f-ae50-8e7debb26ea5" providerId="ADAL" clId="{3CF60008-45B2-4EC8-9B42-6D54C0FE69DB}" dt="2022-10-21T00:40:13" v="9521" actId="20577"/>
          <ac:spMkLst>
            <pc:docMk/>
            <pc:sldMk cId="2654169816" sldId="360"/>
            <ac:spMk id="3" creationId="{7853338C-DDAD-C469-4AC1-7640C3FCBE72}"/>
          </ac:spMkLst>
        </pc:spChg>
      </pc:sldChg>
      <pc:sldChg chg="modSp new mod">
        <pc:chgData name="Williams, Grant Stuart" userId="f6ad34c1-fb10-452f-ae50-8e7debb26ea5" providerId="ADAL" clId="{3CF60008-45B2-4EC8-9B42-6D54C0FE69DB}" dt="2022-10-21T03:12:22.440" v="14907" actId="20577"/>
        <pc:sldMkLst>
          <pc:docMk/>
          <pc:sldMk cId="4113430233" sldId="361"/>
        </pc:sldMkLst>
        <pc:spChg chg="mod">
          <ac:chgData name="Williams, Grant Stuart" userId="f6ad34c1-fb10-452f-ae50-8e7debb26ea5" providerId="ADAL" clId="{3CF60008-45B2-4EC8-9B42-6D54C0FE69DB}" dt="2022-10-21T00:40:32.339" v="9542" actId="20577"/>
          <ac:spMkLst>
            <pc:docMk/>
            <pc:sldMk cId="4113430233" sldId="361"/>
            <ac:spMk id="2" creationId="{DAFD1306-C0D0-DD0B-C032-A8E52288D1A2}"/>
          </ac:spMkLst>
        </pc:spChg>
        <pc:spChg chg="mod">
          <ac:chgData name="Williams, Grant Stuart" userId="f6ad34c1-fb10-452f-ae50-8e7debb26ea5" providerId="ADAL" clId="{3CF60008-45B2-4EC8-9B42-6D54C0FE69DB}" dt="2022-10-21T03:12:22.440" v="14907" actId="20577"/>
          <ac:spMkLst>
            <pc:docMk/>
            <pc:sldMk cId="4113430233" sldId="361"/>
            <ac:spMk id="3" creationId="{043A1BD0-D2BA-E1BA-616E-EBED761F31C1}"/>
          </ac:spMkLst>
        </pc:spChg>
      </pc:sldChg>
      <pc:sldChg chg="modSp add mod">
        <pc:chgData name="Williams, Grant Stuart" userId="f6ad34c1-fb10-452f-ae50-8e7debb26ea5" providerId="ADAL" clId="{3CF60008-45B2-4EC8-9B42-6D54C0FE69DB}" dt="2022-10-21T00:51:30.921" v="11032" actId="27636"/>
        <pc:sldMkLst>
          <pc:docMk/>
          <pc:sldMk cId="3837269222" sldId="362"/>
        </pc:sldMkLst>
        <pc:spChg chg="mod">
          <ac:chgData name="Williams, Grant Stuart" userId="f6ad34c1-fb10-452f-ae50-8e7debb26ea5" providerId="ADAL" clId="{3CF60008-45B2-4EC8-9B42-6D54C0FE69DB}" dt="2022-10-21T00:41:57.534" v="9795" actId="20577"/>
          <ac:spMkLst>
            <pc:docMk/>
            <pc:sldMk cId="3837269222" sldId="362"/>
            <ac:spMk id="2" creationId="{DAFD1306-C0D0-DD0B-C032-A8E52288D1A2}"/>
          </ac:spMkLst>
        </pc:spChg>
        <pc:spChg chg="mod">
          <ac:chgData name="Williams, Grant Stuart" userId="f6ad34c1-fb10-452f-ae50-8e7debb26ea5" providerId="ADAL" clId="{3CF60008-45B2-4EC8-9B42-6D54C0FE69DB}" dt="2022-10-21T00:51:30.921" v="11032" actId="27636"/>
          <ac:spMkLst>
            <pc:docMk/>
            <pc:sldMk cId="3837269222" sldId="362"/>
            <ac:spMk id="3" creationId="{043A1BD0-D2BA-E1BA-616E-EBED761F31C1}"/>
          </ac:spMkLst>
        </pc:spChg>
      </pc:sldChg>
      <pc:sldChg chg="modSp new mod">
        <pc:chgData name="Williams, Grant Stuart" userId="f6ad34c1-fb10-452f-ae50-8e7debb26ea5" providerId="ADAL" clId="{3CF60008-45B2-4EC8-9B42-6D54C0FE69DB}" dt="2022-10-21T02:46:01.190" v="11458" actId="20577"/>
        <pc:sldMkLst>
          <pc:docMk/>
          <pc:sldMk cId="2369776795" sldId="363"/>
        </pc:sldMkLst>
        <pc:spChg chg="mod">
          <ac:chgData name="Williams, Grant Stuart" userId="f6ad34c1-fb10-452f-ae50-8e7debb26ea5" providerId="ADAL" clId="{3CF60008-45B2-4EC8-9B42-6D54C0FE69DB}" dt="2022-10-21T00:46:55.628" v="10655" actId="20577"/>
          <ac:spMkLst>
            <pc:docMk/>
            <pc:sldMk cId="2369776795" sldId="363"/>
            <ac:spMk id="2" creationId="{3E2457CD-AAF7-AB78-FDD0-4E3DB923248B}"/>
          </ac:spMkLst>
        </pc:spChg>
        <pc:spChg chg="mod">
          <ac:chgData name="Williams, Grant Stuart" userId="f6ad34c1-fb10-452f-ae50-8e7debb26ea5" providerId="ADAL" clId="{3CF60008-45B2-4EC8-9B42-6D54C0FE69DB}" dt="2022-10-21T02:46:01.190" v="11458" actId="20577"/>
          <ac:spMkLst>
            <pc:docMk/>
            <pc:sldMk cId="2369776795" sldId="363"/>
            <ac:spMk id="3" creationId="{EDBF12D5-9CDB-2E23-F17E-72F3BE8BC1E8}"/>
          </ac:spMkLst>
        </pc:spChg>
      </pc:sldChg>
      <pc:sldChg chg="modSp new mod">
        <pc:chgData name="Williams, Grant Stuart" userId="f6ad34c1-fb10-452f-ae50-8e7debb26ea5" providerId="ADAL" clId="{3CF60008-45B2-4EC8-9B42-6D54C0FE69DB}" dt="2022-10-21T02:51:05.158" v="12317" actId="20577"/>
        <pc:sldMkLst>
          <pc:docMk/>
          <pc:sldMk cId="4028269644" sldId="364"/>
        </pc:sldMkLst>
        <pc:spChg chg="mod">
          <ac:chgData name="Williams, Grant Stuart" userId="f6ad34c1-fb10-452f-ae50-8e7debb26ea5" providerId="ADAL" clId="{3CF60008-45B2-4EC8-9B42-6D54C0FE69DB}" dt="2022-10-21T02:44:55.014" v="11425" actId="20577"/>
          <ac:spMkLst>
            <pc:docMk/>
            <pc:sldMk cId="4028269644" sldId="364"/>
            <ac:spMk id="2" creationId="{7B4EA795-CA58-A59F-F5A0-375C5459F916}"/>
          </ac:spMkLst>
        </pc:spChg>
        <pc:spChg chg="mod">
          <ac:chgData name="Williams, Grant Stuart" userId="f6ad34c1-fb10-452f-ae50-8e7debb26ea5" providerId="ADAL" clId="{3CF60008-45B2-4EC8-9B42-6D54C0FE69DB}" dt="2022-10-21T02:51:05.158" v="12317" actId="20577"/>
          <ac:spMkLst>
            <pc:docMk/>
            <pc:sldMk cId="4028269644" sldId="364"/>
            <ac:spMk id="3" creationId="{4B69C033-AED7-3E9A-D45F-6DB4A7AB3670}"/>
          </ac:spMkLst>
        </pc:spChg>
      </pc:sldChg>
      <pc:sldChg chg="modSp new mod">
        <pc:chgData name="Williams, Grant Stuart" userId="f6ad34c1-fb10-452f-ae50-8e7debb26ea5" providerId="ADAL" clId="{3CF60008-45B2-4EC8-9B42-6D54C0FE69DB}" dt="2022-10-21T03:01:34.789" v="13305" actId="403"/>
        <pc:sldMkLst>
          <pc:docMk/>
          <pc:sldMk cId="2232716947" sldId="365"/>
        </pc:sldMkLst>
        <pc:spChg chg="mod">
          <ac:chgData name="Williams, Grant Stuart" userId="f6ad34c1-fb10-452f-ae50-8e7debb26ea5" providerId="ADAL" clId="{3CF60008-45B2-4EC8-9B42-6D54C0FE69DB}" dt="2022-10-21T02:48:25.834" v="12010" actId="20577"/>
          <ac:spMkLst>
            <pc:docMk/>
            <pc:sldMk cId="2232716947" sldId="365"/>
            <ac:spMk id="2" creationId="{36EBCFE3-28C5-AD8B-A2F9-1C0A47BE3A24}"/>
          </ac:spMkLst>
        </pc:spChg>
        <pc:spChg chg="mod">
          <ac:chgData name="Williams, Grant Stuart" userId="f6ad34c1-fb10-452f-ae50-8e7debb26ea5" providerId="ADAL" clId="{3CF60008-45B2-4EC8-9B42-6D54C0FE69DB}" dt="2022-10-21T03:01:34.789" v="13305" actId="403"/>
          <ac:spMkLst>
            <pc:docMk/>
            <pc:sldMk cId="2232716947" sldId="365"/>
            <ac:spMk id="3" creationId="{B2D9D0BF-9E2C-E258-FF5F-41F1D7CCA3F7}"/>
          </ac:spMkLst>
        </pc:spChg>
      </pc:sldChg>
      <pc:sldChg chg="modSp new mod">
        <pc:chgData name="Williams, Grant Stuart" userId="f6ad34c1-fb10-452f-ae50-8e7debb26ea5" providerId="ADAL" clId="{3CF60008-45B2-4EC8-9B42-6D54C0FE69DB}" dt="2022-10-21T03:00:12.669" v="13180" actId="20577"/>
        <pc:sldMkLst>
          <pc:docMk/>
          <pc:sldMk cId="572966147" sldId="366"/>
        </pc:sldMkLst>
        <pc:spChg chg="mod">
          <ac:chgData name="Williams, Grant Stuart" userId="f6ad34c1-fb10-452f-ae50-8e7debb26ea5" providerId="ADAL" clId="{3CF60008-45B2-4EC8-9B42-6D54C0FE69DB}" dt="2022-10-21T02:56:02.151" v="12582" actId="20577"/>
          <ac:spMkLst>
            <pc:docMk/>
            <pc:sldMk cId="572966147" sldId="366"/>
            <ac:spMk id="2" creationId="{6E8E5EF6-4D67-6A57-0AF2-295D213AD5D2}"/>
          </ac:spMkLst>
        </pc:spChg>
        <pc:spChg chg="mod">
          <ac:chgData name="Williams, Grant Stuart" userId="f6ad34c1-fb10-452f-ae50-8e7debb26ea5" providerId="ADAL" clId="{3CF60008-45B2-4EC8-9B42-6D54C0FE69DB}" dt="2022-10-21T03:00:12.669" v="13180" actId="20577"/>
          <ac:spMkLst>
            <pc:docMk/>
            <pc:sldMk cId="572966147" sldId="366"/>
            <ac:spMk id="3" creationId="{0B110071-866F-1C9A-DE41-7EE3B9F0B205}"/>
          </ac:spMkLst>
        </pc:spChg>
      </pc:sldChg>
      <pc:sldChg chg="modSp new mod">
        <pc:chgData name="Williams, Grant Stuart" userId="f6ad34c1-fb10-452f-ae50-8e7debb26ea5" providerId="ADAL" clId="{3CF60008-45B2-4EC8-9B42-6D54C0FE69DB}" dt="2022-10-21T03:05:34.460" v="13793" actId="20577"/>
        <pc:sldMkLst>
          <pc:docMk/>
          <pc:sldMk cId="3027061045" sldId="367"/>
        </pc:sldMkLst>
        <pc:spChg chg="mod">
          <ac:chgData name="Williams, Grant Stuart" userId="f6ad34c1-fb10-452f-ae50-8e7debb26ea5" providerId="ADAL" clId="{3CF60008-45B2-4EC8-9B42-6D54C0FE69DB}" dt="2022-10-21T03:00:17.726" v="13198" actId="20577"/>
          <ac:spMkLst>
            <pc:docMk/>
            <pc:sldMk cId="3027061045" sldId="367"/>
            <ac:spMk id="2" creationId="{3BF40ED4-FCC6-AB7F-6A21-2CC773848029}"/>
          </ac:spMkLst>
        </pc:spChg>
        <pc:spChg chg="mod">
          <ac:chgData name="Williams, Grant Stuart" userId="f6ad34c1-fb10-452f-ae50-8e7debb26ea5" providerId="ADAL" clId="{3CF60008-45B2-4EC8-9B42-6D54C0FE69DB}" dt="2022-10-21T03:05:34.460" v="13793" actId="20577"/>
          <ac:spMkLst>
            <pc:docMk/>
            <pc:sldMk cId="3027061045" sldId="367"/>
            <ac:spMk id="3" creationId="{C59E9E6A-9339-A018-EEE5-4F0E984A1987}"/>
          </ac:spMkLst>
        </pc:spChg>
      </pc:sldChg>
      <pc:sldChg chg="addSp modSp new mod">
        <pc:chgData name="Williams, Grant Stuart" userId="f6ad34c1-fb10-452f-ae50-8e7debb26ea5" providerId="ADAL" clId="{3CF60008-45B2-4EC8-9B42-6D54C0FE69DB}" dt="2022-10-21T03:09:42.002" v="14151" actId="1076"/>
        <pc:sldMkLst>
          <pc:docMk/>
          <pc:sldMk cId="3731447286" sldId="369"/>
        </pc:sldMkLst>
        <pc:spChg chg="mod">
          <ac:chgData name="Williams, Grant Stuart" userId="f6ad34c1-fb10-452f-ae50-8e7debb26ea5" providerId="ADAL" clId="{3CF60008-45B2-4EC8-9B42-6D54C0FE69DB}" dt="2022-10-21T03:05:41.607" v="13801" actId="20577"/>
          <ac:spMkLst>
            <pc:docMk/>
            <pc:sldMk cId="3731447286" sldId="369"/>
            <ac:spMk id="2" creationId="{67F9A53E-5C8C-985B-918C-0CCA2F53FE24}"/>
          </ac:spMkLst>
        </pc:spChg>
        <pc:spChg chg="mod">
          <ac:chgData name="Williams, Grant Stuart" userId="f6ad34c1-fb10-452f-ae50-8e7debb26ea5" providerId="ADAL" clId="{3CF60008-45B2-4EC8-9B42-6D54C0FE69DB}" dt="2022-10-21T03:08:00.233" v="13857" actId="14100"/>
          <ac:spMkLst>
            <pc:docMk/>
            <pc:sldMk cId="3731447286" sldId="369"/>
            <ac:spMk id="3" creationId="{754D3282-E735-13CE-DA24-4C4207E7F2A4}"/>
          </ac:spMkLst>
        </pc:spChg>
        <pc:spChg chg="add mod">
          <ac:chgData name="Williams, Grant Stuart" userId="f6ad34c1-fb10-452f-ae50-8e7debb26ea5" providerId="ADAL" clId="{3CF60008-45B2-4EC8-9B42-6D54C0FE69DB}" dt="2022-10-21T03:09:42.002" v="14151" actId="1076"/>
          <ac:spMkLst>
            <pc:docMk/>
            <pc:sldMk cId="3731447286" sldId="369"/>
            <ac:spMk id="4" creationId="{ACDD8110-31BC-5BFE-14D3-24C603F73E9B}"/>
          </ac:spMkLst>
        </pc:spChg>
        <pc:spChg chg="add mod">
          <ac:chgData name="Williams, Grant Stuart" userId="f6ad34c1-fb10-452f-ae50-8e7debb26ea5" providerId="ADAL" clId="{3CF60008-45B2-4EC8-9B42-6D54C0FE69DB}" dt="2022-10-21T03:08:55.472" v="14058" actId="20577"/>
          <ac:spMkLst>
            <pc:docMk/>
            <pc:sldMk cId="3731447286" sldId="369"/>
            <ac:spMk id="5" creationId="{19B3A0A2-DB9B-BFBF-9C0A-6D99F2B25CED}"/>
          </ac:spMkLst>
        </pc:spChg>
      </pc:sldChg>
      <pc:sldChg chg="modSp add mod">
        <pc:chgData name="Williams, Grant Stuart" userId="f6ad34c1-fb10-452f-ae50-8e7debb26ea5" providerId="ADAL" clId="{3CF60008-45B2-4EC8-9B42-6D54C0FE69DB}" dt="2022-10-21T03:13:44.380" v="15027" actId="20577"/>
        <pc:sldMkLst>
          <pc:docMk/>
          <pc:sldMk cId="682217089" sldId="370"/>
        </pc:sldMkLst>
        <pc:spChg chg="mod">
          <ac:chgData name="Williams, Grant Stuart" userId="f6ad34c1-fb10-452f-ae50-8e7debb26ea5" providerId="ADAL" clId="{3CF60008-45B2-4EC8-9B42-6D54C0FE69DB}" dt="2022-10-21T03:10:53.784" v="14506" actId="20577"/>
          <ac:spMkLst>
            <pc:docMk/>
            <pc:sldMk cId="682217089" sldId="370"/>
            <ac:spMk id="2" creationId="{F8BE3EF9-0599-7333-0369-FB8E709CB4A0}"/>
          </ac:spMkLst>
        </pc:spChg>
        <pc:spChg chg="mod">
          <ac:chgData name="Williams, Grant Stuart" userId="f6ad34c1-fb10-452f-ae50-8e7debb26ea5" providerId="ADAL" clId="{3CF60008-45B2-4EC8-9B42-6D54C0FE69DB}" dt="2022-10-21T03:13:44.380" v="15027" actId="20577"/>
          <ac:spMkLst>
            <pc:docMk/>
            <pc:sldMk cId="682217089" sldId="370"/>
            <ac:spMk id="3" creationId="{FE17E847-F2A5-43C7-EBBD-86606FD9F98C}"/>
          </ac:spMkLst>
        </pc:spChg>
      </pc:sldChg>
      <pc:sldChg chg="modSp new mod">
        <pc:chgData name="Williams, Grant Stuart" userId="f6ad34c1-fb10-452f-ae50-8e7debb26ea5" providerId="ADAL" clId="{3CF60008-45B2-4EC8-9B42-6D54C0FE69DB}" dt="2022-10-21T03:15:08.865" v="15413" actId="27636"/>
        <pc:sldMkLst>
          <pc:docMk/>
          <pc:sldMk cId="579276684" sldId="371"/>
        </pc:sldMkLst>
        <pc:spChg chg="mod">
          <ac:chgData name="Williams, Grant Stuart" userId="f6ad34c1-fb10-452f-ae50-8e7debb26ea5" providerId="ADAL" clId="{3CF60008-45B2-4EC8-9B42-6D54C0FE69DB}" dt="2022-10-21T03:13:49.820" v="15047" actId="20577"/>
          <ac:spMkLst>
            <pc:docMk/>
            <pc:sldMk cId="579276684" sldId="371"/>
            <ac:spMk id="2" creationId="{C889BC31-3E3F-CCAE-C448-261F2E71017B}"/>
          </ac:spMkLst>
        </pc:spChg>
        <pc:spChg chg="mod">
          <ac:chgData name="Williams, Grant Stuart" userId="f6ad34c1-fb10-452f-ae50-8e7debb26ea5" providerId="ADAL" clId="{3CF60008-45B2-4EC8-9B42-6D54C0FE69DB}" dt="2022-10-21T03:15:08.865" v="15413" actId="27636"/>
          <ac:spMkLst>
            <pc:docMk/>
            <pc:sldMk cId="579276684" sldId="371"/>
            <ac:spMk id="3" creationId="{7DCF49CF-39DA-FE31-4949-13634B036D56}"/>
          </ac:spMkLst>
        </pc:spChg>
      </pc:sldChg>
      <pc:sldChg chg="modSp new mod ord">
        <pc:chgData name="Williams, Grant Stuart" userId="f6ad34c1-fb10-452f-ae50-8e7debb26ea5" providerId="ADAL" clId="{3CF60008-45B2-4EC8-9B42-6D54C0FE69DB}" dt="2022-10-21T03:26:48.407" v="16715" actId="20577"/>
        <pc:sldMkLst>
          <pc:docMk/>
          <pc:sldMk cId="356711938" sldId="372"/>
        </pc:sldMkLst>
        <pc:spChg chg="mod">
          <ac:chgData name="Williams, Grant Stuart" userId="f6ad34c1-fb10-452f-ae50-8e7debb26ea5" providerId="ADAL" clId="{3CF60008-45B2-4EC8-9B42-6D54C0FE69DB}" dt="2022-10-21T03:22:57.206" v="15975" actId="20577"/>
          <ac:spMkLst>
            <pc:docMk/>
            <pc:sldMk cId="356711938" sldId="372"/>
            <ac:spMk id="2" creationId="{A7FA3357-BBF6-91D3-4688-5DF3C68F85DB}"/>
          </ac:spMkLst>
        </pc:spChg>
        <pc:spChg chg="mod">
          <ac:chgData name="Williams, Grant Stuart" userId="f6ad34c1-fb10-452f-ae50-8e7debb26ea5" providerId="ADAL" clId="{3CF60008-45B2-4EC8-9B42-6D54C0FE69DB}" dt="2022-10-21T03:26:48.407" v="16715" actId="20577"/>
          <ac:spMkLst>
            <pc:docMk/>
            <pc:sldMk cId="356711938" sldId="372"/>
            <ac:spMk id="3" creationId="{0FBEB48D-608E-0496-82BE-4D5996012FE8}"/>
          </ac:spMkLst>
        </pc:spChg>
      </pc:sldChg>
      <pc:sldChg chg="modSp new mod">
        <pc:chgData name="Williams, Grant Stuart" userId="f6ad34c1-fb10-452f-ae50-8e7debb26ea5" providerId="ADAL" clId="{3CF60008-45B2-4EC8-9B42-6D54C0FE69DB}" dt="2022-10-21T03:31:27.816" v="17785" actId="20577"/>
        <pc:sldMkLst>
          <pc:docMk/>
          <pc:sldMk cId="1779753330" sldId="373"/>
        </pc:sldMkLst>
        <pc:spChg chg="mod">
          <ac:chgData name="Williams, Grant Stuart" userId="f6ad34c1-fb10-452f-ae50-8e7debb26ea5" providerId="ADAL" clId="{3CF60008-45B2-4EC8-9B42-6D54C0FE69DB}" dt="2022-10-21T03:27:06.322" v="16736" actId="20577"/>
          <ac:spMkLst>
            <pc:docMk/>
            <pc:sldMk cId="1779753330" sldId="373"/>
            <ac:spMk id="2" creationId="{82529D29-730D-F0C9-D7D4-2C36E7E7C43C}"/>
          </ac:spMkLst>
        </pc:spChg>
        <pc:spChg chg="mod">
          <ac:chgData name="Williams, Grant Stuart" userId="f6ad34c1-fb10-452f-ae50-8e7debb26ea5" providerId="ADAL" clId="{3CF60008-45B2-4EC8-9B42-6D54C0FE69DB}" dt="2022-10-21T03:31:27.816" v="17785" actId="20577"/>
          <ac:spMkLst>
            <pc:docMk/>
            <pc:sldMk cId="1779753330" sldId="373"/>
            <ac:spMk id="3" creationId="{08B1371B-8362-F098-078F-7199C19AA357}"/>
          </ac:spMkLst>
        </pc:spChg>
      </pc:sldChg>
      <pc:sldChg chg="modSp new mod modAnim">
        <pc:chgData name="Williams, Grant Stuart" userId="f6ad34c1-fb10-452f-ae50-8e7debb26ea5" providerId="ADAL" clId="{3CF60008-45B2-4EC8-9B42-6D54C0FE69DB}" dt="2022-10-21T03:33:29.005" v="18011"/>
        <pc:sldMkLst>
          <pc:docMk/>
          <pc:sldMk cId="3244301954" sldId="374"/>
        </pc:sldMkLst>
        <pc:spChg chg="mod">
          <ac:chgData name="Williams, Grant Stuart" userId="f6ad34c1-fb10-452f-ae50-8e7debb26ea5" providerId="ADAL" clId="{3CF60008-45B2-4EC8-9B42-6D54C0FE69DB}" dt="2022-10-21T03:28:32.772" v="17238" actId="20577"/>
          <ac:spMkLst>
            <pc:docMk/>
            <pc:sldMk cId="3244301954" sldId="374"/>
            <ac:spMk id="2" creationId="{44FFEC3A-E744-AE96-C751-9AC1C8C0C754}"/>
          </ac:spMkLst>
        </pc:spChg>
        <pc:spChg chg="mod">
          <ac:chgData name="Williams, Grant Stuart" userId="f6ad34c1-fb10-452f-ae50-8e7debb26ea5" providerId="ADAL" clId="{3CF60008-45B2-4EC8-9B42-6D54C0FE69DB}" dt="2022-10-21T03:31:02.418" v="17684" actId="20577"/>
          <ac:spMkLst>
            <pc:docMk/>
            <pc:sldMk cId="3244301954" sldId="374"/>
            <ac:spMk id="3" creationId="{58FFFF6D-BEA9-693D-672B-6D5B88868BF0}"/>
          </ac:spMkLst>
        </pc:spChg>
      </pc:sldChg>
      <pc:sldChg chg="modSp new mod modAnim">
        <pc:chgData name="Williams, Grant Stuart" userId="f6ad34c1-fb10-452f-ae50-8e7debb26ea5" providerId="ADAL" clId="{3CF60008-45B2-4EC8-9B42-6D54C0FE69DB}" dt="2022-10-21T03:37:21.297" v="18585" actId="20577"/>
        <pc:sldMkLst>
          <pc:docMk/>
          <pc:sldMk cId="991271209" sldId="375"/>
        </pc:sldMkLst>
        <pc:spChg chg="mod">
          <ac:chgData name="Williams, Grant Stuart" userId="f6ad34c1-fb10-452f-ae50-8e7debb26ea5" providerId="ADAL" clId="{3CF60008-45B2-4EC8-9B42-6D54C0FE69DB}" dt="2022-10-21T03:31:13.004" v="17709" actId="20577"/>
          <ac:spMkLst>
            <pc:docMk/>
            <pc:sldMk cId="991271209" sldId="375"/>
            <ac:spMk id="2" creationId="{7A8ECDE3-B780-6B13-AF35-98EBDDEA33EE}"/>
          </ac:spMkLst>
        </pc:spChg>
        <pc:spChg chg="mod">
          <ac:chgData name="Williams, Grant Stuart" userId="f6ad34c1-fb10-452f-ae50-8e7debb26ea5" providerId="ADAL" clId="{3CF60008-45B2-4EC8-9B42-6D54C0FE69DB}" dt="2022-10-21T03:37:21.297" v="18585" actId="20577"/>
          <ac:spMkLst>
            <pc:docMk/>
            <pc:sldMk cId="991271209" sldId="375"/>
            <ac:spMk id="3" creationId="{24D1AAA7-9058-A6C6-1371-37B91E22093D}"/>
          </ac:spMkLst>
        </pc:spChg>
      </pc:sldChg>
      <pc:sldChg chg="modSp new mod">
        <pc:chgData name="Williams, Grant Stuart" userId="f6ad34c1-fb10-452f-ae50-8e7debb26ea5" providerId="ADAL" clId="{3CF60008-45B2-4EC8-9B42-6D54C0FE69DB}" dt="2022-10-21T21:19:24.180" v="19320" actId="20577"/>
        <pc:sldMkLst>
          <pc:docMk/>
          <pc:sldMk cId="378204702" sldId="377"/>
        </pc:sldMkLst>
        <pc:spChg chg="mod">
          <ac:chgData name="Williams, Grant Stuart" userId="f6ad34c1-fb10-452f-ae50-8e7debb26ea5" providerId="ADAL" clId="{3CF60008-45B2-4EC8-9B42-6D54C0FE69DB}" dt="2022-10-21T03:38:08.130" v="18634" actId="20577"/>
          <ac:spMkLst>
            <pc:docMk/>
            <pc:sldMk cId="378204702" sldId="377"/>
            <ac:spMk id="2" creationId="{574449AC-156D-13F0-4489-03C2EBE91CE8}"/>
          </ac:spMkLst>
        </pc:spChg>
        <pc:spChg chg="mod">
          <ac:chgData name="Williams, Grant Stuart" userId="f6ad34c1-fb10-452f-ae50-8e7debb26ea5" providerId="ADAL" clId="{3CF60008-45B2-4EC8-9B42-6D54C0FE69DB}" dt="2022-10-21T21:19:24.180" v="19320" actId="20577"/>
          <ac:spMkLst>
            <pc:docMk/>
            <pc:sldMk cId="378204702" sldId="377"/>
            <ac:spMk id="3" creationId="{A5165B5E-DE34-37F9-2237-CCECC3F8FC3B}"/>
          </ac:spMkLst>
        </pc:spChg>
      </pc:sldChg>
      <pc:sldChg chg="modSp new mod">
        <pc:chgData name="Williams, Grant Stuart" userId="f6ad34c1-fb10-452f-ae50-8e7debb26ea5" providerId="ADAL" clId="{3CF60008-45B2-4EC8-9B42-6D54C0FE69DB}" dt="2022-10-21T21:20:57.663" v="19771" actId="20577"/>
        <pc:sldMkLst>
          <pc:docMk/>
          <pc:sldMk cId="722870821" sldId="378"/>
        </pc:sldMkLst>
        <pc:spChg chg="mod">
          <ac:chgData name="Williams, Grant Stuart" userId="f6ad34c1-fb10-452f-ae50-8e7debb26ea5" providerId="ADAL" clId="{3CF60008-45B2-4EC8-9B42-6D54C0FE69DB}" dt="2022-10-21T21:19:39.547" v="19350" actId="20577"/>
          <ac:spMkLst>
            <pc:docMk/>
            <pc:sldMk cId="722870821" sldId="378"/>
            <ac:spMk id="2" creationId="{88F1821B-7A8A-833F-33DF-BDA8C5044F11}"/>
          </ac:spMkLst>
        </pc:spChg>
        <pc:spChg chg="mod">
          <ac:chgData name="Williams, Grant Stuart" userId="f6ad34c1-fb10-452f-ae50-8e7debb26ea5" providerId="ADAL" clId="{3CF60008-45B2-4EC8-9B42-6D54C0FE69DB}" dt="2022-10-21T21:20:57.663" v="19771" actId="20577"/>
          <ac:spMkLst>
            <pc:docMk/>
            <pc:sldMk cId="722870821" sldId="378"/>
            <ac:spMk id="3" creationId="{B4D89C2E-1F49-C046-4850-359414330105}"/>
          </ac:spMkLst>
        </pc:spChg>
      </pc:sldChg>
      <pc:sldChg chg="addSp delSp modSp new mod">
        <pc:chgData name="Williams, Grant Stuart" userId="f6ad34c1-fb10-452f-ae50-8e7debb26ea5" providerId="ADAL" clId="{3CF60008-45B2-4EC8-9B42-6D54C0FE69DB}" dt="2022-10-21T21:27:44.361" v="20254" actId="5793"/>
        <pc:sldMkLst>
          <pc:docMk/>
          <pc:sldMk cId="2249784487" sldId="379"/>
        </pc:sldMkLst>
        <pc:spChg chg="mod">
          <ac:chgData name="Williams, Grant Stuart" userId="f6ad34c1-fb10-452f-ae50-8e7debb26ea5" providerId="ADAL" clId="{3CF60008-45B2-4EC8-9B42-6D54C0FE69DB}" dt="2022-10-21T21:21:04.315" v="19792" actId="20577"/>
          <ac:spMkLst>
            <pc:docMk/>
            <pc:sldMk cId="2249784487" sldId="379"/>
            <ac:spMk id="2" creationId="{2597EB03-B522-2E2E-476E-4A2618617E4F}"/>
          </ac:spMkLst>
        </pc:spChg>
        <pc:spChg chg="mod">
          <ac:chgData name="Williams, Grant Stuart" userId="f6ad34c1-fb10-452f-ae50-8e7debb26ea5" providerId="ADAL" clId="{3CF60008-45B2-4EC8-9B42-6D54C0FE69DB}" dt="2022-10-21T21:27:44.361" v="20254" actId="5793"/>
          <ac:spMkLst>
            <pc:docMk/>
            <pc:sldMk cId="2249784487" sldId="379"/>
            <ac:spMk id="3" creationId="{7C481876-E85E-B82E-18CA-FF40B573DB9E}"/>
          </ac:spMkLst>
        </pc:spChg>
        <pc:graphicFrameChg chg="add del mod">
          <ac:chgData name="Williams, Grant Stuart" userId="f6ad34c1-fb10-452f-ae50-8e7debb26ea5" providerId="ADAL" clId="{3CF60008-45B2-4EC8-9B42-6D54C0FE69DB}" dt="2022-10-21T21:26:14.793" v="20085"/>
          <ac:graphicFrameMkLst>
            <pc:docMk/>
            <pc:sldMk cId="2249784487" sldId="379"/>
            <ac:graphicFrameMk id="4" creationId="{AB021B70-08EA-A947-61D5-129CE3F23A4B}"/>
          </ac:graphicFrameMkLst>
        </pc:graphicFrameChg>
        <pc:graphicFrameChg chg="add del mod">
          <ac:chgData name="Williams, Grant Stuart" userId="f6ad34c1-fb10-452f-ae50-8e7debb26ea5" providerId="ADAL" clId="{3CF60008-45B2-4EC8-9B42-6D54C0FE69DB}" dt="2022-10-21T21:27:19.142" v="20220"/>
          <ac:graphicFrameMkLst>
            <pc:docMk/>
            <pc:sldMk cId="2249784487" sldId="379"/>
            <ac:graphicFrameMk id="5" creationId="{C0A29027-534F-B7C6-62D4-14C4174292B6}"/>
          </ac:graphicFrameMkLst>
        </pc:graphicFrameChg>
        <pc:graphicFrameChg chg="add del mod modGraphic">
          <ac:chgData name="Williams, Grant Stuart" userId="f6ad34c1-fb10-452f-ae50-8e7debb26ea5" providerId="ADAL" clId="{3CF60008-45B2-4EC8-9B42-6D54C0FE69DB}" dt="2022-10-21T21:27:38.230" v="20225"/>
          <ac:graphicFrameMkLst>
            <pc:docMk/>
            <pc:sldMk cId="2249784487" sldId="379"/>
            <ac:graphicFrameMk id="6" creationId="{3534EBDA-B8AE-3C5A-5713-C4B5A9DF3763}"/>
          </ac:graphicFrameMkLst>
        </pc:graphicFrameChg>
      </pc:sldChg>
      <pc:sldChg chg="addSp modSp new mod">
        <pc:chgData name="Williams, Grant Stuart" userId="f6ad34c1-fb10-452f-ae50-8e7debb26ea5" providerId="ADAL" clId="{3CF60008-45B2-4EC8-9B42-6D54C0FE69DB}" dt="2022-10-21T21:56:36.891" v="20973" actId="20577"/>
        <pc:sldMkLst>
          <pc:docMk/>
          <pc:sldMk cId="2693412423" sldId="380"/>
        </pc:sldMkLst>
        <pc:spChg chg="mod">
          <ac:chgData name="Williams, Grant Stuart" userId="f6ad34c1-fb10-452f-ae50-8e7debb26ea5" providerId="ADAL" clId="{3CF60008-45B2-4EC8-9B42-6D54C0FE69DB}" dt="2022-10-21T21:27:47.758" v="20261" actId="20577"/>
          <ac:spMkLst>
            <pc:docMk/>
            <pc:sldMk cId="2693412423" sldId="380"/>
            <ac:spMk id="2" creationId="{A6C9FF82-2FCD-F86D-C7F7-EB70742705AD}"/>
          </ac:spMkLst>
        </pc:spChg>
        <pc:spChg chg="mod">
          <ac:chgData name="Williams, Grant Stuart" userId="f6ad34c1-fb10-452f-ae50-8e7debb26ea5" providerId="ADAL" clId="{3CF60008-45B2-4EC8-9B42-6D54C0FE69DB}" dt="2022-10-21T21:56:36.891" v="20973" actId="20577"/>
          <ac:spMkLst>
            <pc:docMk/>
            <pc:sldMk cId="2693412423" sldId="380"/>
            <ac:spMk id="3" creationId="{8A49DA22-BA46-3D73-0707-D56C205B02E9}"/>
          </ac:spMkLst>
        </pc:spChg>
        <pc:graphicFrameChg chg="add mod modGraphic">
          <ac:chgData name="Williams, Grant Stuart" userId="f6ad34c1-fb10-452f-ae50-8e7debb26ea5" providerId="ADAL" clId="{3CF60008-45B2-4EC8-9B42-6D54C0FE69DB}" dt="2022-10-21T21:28:30.743" v="20299" actId="1076"/>
          <ac:graphicFrameMkLst>
            <pc:docMk/>
            <pc:sldMk cId="2693412423" sldId="380"/>
            <ac:graphicFrameMk id="4" creationId="{7EB8768D-4B8E-4D91-D98D-9DFA4D8A56D7}"/>
          </ac:graphicFrameMkLst>
        </pc:graphicFrameChg>
      </pc:sldChg>
      <pc:sldChg chg="modSp new mod">
        <pc:chgData name="Williams, Grant Stuart" userId="f6ad34c1-fb10-452f-ae50-8e7debb26ea5" providerId="ADAL" clId="{3CF60008-45B2-4EC8-9B42-6D54C0FE69DB}" dt="2022-10-21T22:10:57.362" v="21419" actId="20577"/>
        <pc:sldMkLst>
          <pc:docMk/>
          <pc:sldMk cId="3833912397" sldId="381"/>
        </pc:sldMkLst>
        <pc:spChg chg="mod">
          <ac:chgData name="Williams, Grant Stuart" userId="f6ad34c1-fb10-452f-ae50-8e7debb26ea5" providerId="ADAL" clId="{3CF60008-45B2-4EC8-9B42-6D54C0FE69DB}" dt="2022-10-21T22:10:53.272" v="21408" actId="20577"/>
          <ac:spMkLst>
            <pc:docMk/>
            <pc:sldMk cId="3833912397" sldId="381"/>
            <ac:spMk id="2" creationId="{E8D86B5A-1F93-3277-043C-4311BE71C760}"/>
          </ac:spMkLst>
        </pc:spChg>
        <pc:spChg chg="mod">
          <ac:chgData name="Williams, Grant Stuart" userId="f6ad34c1-fb10-452f-ae50-8e7debb26ea5" providerId="ADAL" clId="{3CF60008-45B2-4EC8-9B42-6D54C0FE69DB}" dt="2022-10-21T22:10:57.362" v="21419" actId="20577"/>
          <ac:spMkLst>
            <pc:docMk/>
            <pc:sldMk cId="3833912397" sldId="381"/>
            <ac:spMk id="3" creationId="{7E3728DF-13DC-7F55-9C08-C7997FAB9C13}"/>
          </ac:spMkLst>
        </pc:spChg>
      </pc:sldChg>
      <pc:sldChg chg="addSp delSp modSp new mod">
        <pc:chgData name="Williams, Grant Stuart" userId="f6ad34c1-fb10-452f-ae50-8e7debb26ea5" providerId="ADAL" clId="{3CF60008-45B2-4EC8-9B42-6D54C0FE69DB}" dt="2022-10-21T23:55:12.443" v="30316" actId="20577"/>
        <pc:sldMkLst>
          <pc:docMk/>
          <pc:sldMk cId="386298552" sldId="382"/>
        </pc:sldMkLst>
        <pc:spChg chg="mod">
          <ac:chgData name="Williams, Grant Stuart" userId="f6ad34c1-fb10-452f-ae50-8e7debb26ea5" providerId="ADAL" clId="{3CF60008-45B2-4EC8-9B42-6D54C0FE69DB}" dt="2022-10-21T22:05:32.348" v="20993" actId="20577"/>
          <ac:spMkLst>
            <pc:docMk/>
            <pc:sldMk cId="386298552" sldId="382"/>
            <ac:spMk id="2" creationId="{27A12A28-DC30-19C4-C96F-5ACAA233D107}"/>
          </ac:spMkLst>
        </pc:spChg>
        <pc:spChg chg="mod">
          <ac:chgData name="Williams, Grant Stuart" userId="f6ad34c1-fb10-452f-ae50-8e7debb26ea5" providerId="ADAL" clId="{3CF60008-45B2-4EC8-9B42-6D54C0FE69DB}" dt="2022-10-21T23:55:12.443" v="30316" actId="20577"/>
          <ac:spMkLst>
            <pc:docMk/>
            <pc:sldMk cId="386298552" sldId="382"/>
            <ac:spMk id="3" creationId="{40A7217D-2532-847F-5584-0879058D381C}"/>
          </ac:spMkLst>
        </pc:spChg>
        <pc:spChg chg="add del">
          <ac:chgData name="Williams, Grant Stuart" userId="f6ad34c1-fb10-452f-ae50-8e7debb26ea5" providerId="ADAL" clId="{3CF60008-45B2-4EC8-9B42-6D54C0FE69DB}" dt="2022-10-21T22:06:21.880" v="21253"/>
          <ac:spMkLst>
            <pc:docMk/>
            <pc:sldMk cId="386298552" sldId="382"/>
            <ac:spMk id="4" creationId="{474729D9-D9E1-4A3C-54C9-E78AF8EBCE8C}"/>
          </ac:spMkLst>
        </pc:spChg>
      </pc:sldChg>
      <pc:sldChg chg="modSp new mod">
        <pc:chgData name="Williams, Grant Stuart" userId="f6ad34c1-fb10-452f-ae50-8e7debb26ea5" providerId="ADAL" clId="{3CF60008-45B2-4EC8-9B42-6D54C0FE69DB}" dt="2022-10-21T23:57:03.962" v="30346" actId="20577"/>
        <pc:sldMkLst>
          <pc:docMk/>
          <pc:sldMk cId="1287759409" sldId="383"/>
        </pc:sldMkLst>
        <pc:spChg chg="mod">
          <ac:chgData name="Williams, Grant Stuart" userId="f6ad34c1-fb10-452f-ae50-8e7debb26ea5" providerId="ADAL" clId="{3CF60008-45B2-4EC8-9B42-6D54C0FE69DB}" dt="2022-10-21T22:11:33.968" v="21432"/>
          <ac:spMkLst>
            <pc:docMk/>
            <pc:sldMk cId="1287759409" sldId="383"/>
            <ac:spMk id="2" creationId="{D98F5E06-9E52-1E48-1FA8-9234619F6ADB}"/>
          </ac:spMkLst>
        </pc:spChg>
        <pc:spChg chg="mod">
          <ac:chgData name="Williams, Grant Stuart" userId="f6ad34c1-fb10-452f-ae50-8e7debb26ea5" providerId="ADAL" clId="{3CF60008-45B2-4EC8-9B42-6D54C0FE69DB}" dt="2022-10-21T23:57:03.962" v="30346" actId="20577"/>
          <ac:spMkLst>
            <pc:docMk/>
            <pc:sldMk cId="1287759409" sldId="383"/>
            <ac:spMk id="3" creationId="{D0E6C8AC-F310-D396-0B87-6527BF386298}"/>
          </ac:spMkLst>
        </pc:spChg>
      </pc:sldChg>
      <pc:sldChg chg="modSp new mod">
        <pc:chgData name="Williams, Grant Stuart" userId="f6ad34c1-fb10-452f-ae50-8e7debb26ea5" providerId="ADAL" clId="{3CF60008-45B2-4EC8-9B42-6D54C0FE69DB}" dt="2022-10-21T23:57:00.149" v="30344" actId="20577"/>
        <pc:sldMkLst>
          <pc:docMk/>
          <pc:sldMk cId="3258936350" sldId="384"/>
        </pc:sldMkLst>
        <pc:spChg chg="mod">
          <ac:chgData name="Williams, Grant Stuart" userId="f6ad34c1-fb10-452f-ae50-8e7debb26ea5" providerId="ADAL" clId="{3CF60008-45B2-4EC8-9B42-6D54C0FE69DB}" dt="2022-10-21T22:14:56.859" v="22167" actId="20577"/>
          <ac:spMkLst>
            <pc:docMk/>
            <pc:sldMk cId="3258936350" sldId="384"/>
            <ac:spMk id="2" creationId="{4BB6789E-7B95-01A4-AC86-86B7930C297A}"/>
          </ac:spMkLst>
        </pc:spChg>
        <pc:spChg chg="mod">
          <ac:chgData name="Williams, Grant Stuart" userId="f6ad34c1-fb10-452f-ae50-8e7debb26ea5" providerId="ADAL" clId="{3CF60008-45B2-4EC8-9B42-6D54C0FE69DB}" dt="2022-10-21T23:57:00.149" v="30344" actId="20577"/>
          <ac:spMkLst>
            <pc:docMk/>
            <pc:sldMk cId="3258936350" sldId="384"/>
            <ac:spMk id="3" creationId="{87455E1C-0ED4-B287-82F1-8234792D1ED6}"/>
          </ac:spMkLst>
        </pc:spChg>
      </pc:sldChg>
      <pc:sldChg chg="modSp new mod">
        <pc:chgData name="Williams, Grant Stuart" userId="f6ad34c1-fb10-452f-ae50-8e7debb26ea5" providerId="ADAL" clId="{3CF60008-45B2-4EC8-9B42-6D54C0FE69DB}" dt="2022-10-21T23:56:41.708" v="30335" actId="20577"/>
        <pc:sldMkLst>
          <pc:docMk/>
          <pc:sldMk cId="3632506911" sldId="385"/>
        </pc:sldMkLst>
        <pc:spChg chg="mod">
          <ac:chgData name="Williams, Grant Stuart" userId="f6ad34c1-fb10-452f-ae50-8e7debb26ea5" providerId="ADAL" clId="{3CF60008-45B2-4EC8-9B42-6D54C0FE69DB}" dt="2022-10-21T22:15:27.421" v="22202" actId="20577"/>
          <ac:spMkLst>
            <pc:docMk/>
            <pc:sldMk cId="3632506911" sldId="385"/>
            <ac:spMk id="2" creationId="{6BB4119D-DA87-182F-21E3-199331364A55}"/>
          </ac:spMkLst>
        </pc:spChg>
        <pc:spChg chg="mod">
          <ac:chgData name="Williams, Grant Stuart" userId="f6ad34c1-fb10-452f-ae50-8e7debb26ea5" providerId="ADAL" clId="{3CF60008-45B2-4EC8-9B42-6D54C0FE69DB}" dt="2022-10-21T23:56:41.708" v="30335" actId="20577"/>
          <ac:spMkLst>
            <pc:docMk/>
            <pc:sldMk cId="3632506911" sldId="385"/>
            <ac:spMk id="3" creationId="{0BA98BE8-83A2-D551-5444-B5202FF50DAB}"/>
          </ac:spMkLst>
        </pc:spChg>
      </pc:sldChg>
      <pc:sldChg chg="modSp new mod">
        <pc:chgData name="Williams, Grant Stuart" userId="f6ad34c1-fb10-452f-ae50-8e7debb26ea5" providerId="ADAL" clId="{3CF60008-45B2-4EC8-9B42-6D54C0FE69DB}" dt="2022-10-21T22:20:25.294" v="23431" actId="20577"/>
        <pc:sldMkLst>
          <pc:docMk/>
          <pc:sldMk cId="707995952" sldId="386"/>
        </pc:sldMkLst>
        <pc:spChg chg="mod">
          <ac:chgData name="Williams, Grant Stuart" userId="f6ad34c1-fb10-452f-ae50-8e7debb26ea5" providerId="ADAL" clId="{3CF60008-45B2-4EC8-9B42-6D54C0FE69DB}" dt="2022-10-21T22:18:41.359" v="23016" actId="20577"/>
          <ac:spMkLst>
            <pc:docMk/>
            <pc:sldMk cId="707995952" sldId="386"/>
            <ac:spMk id="2" creationId="{F93B000B-491D-AB8B-F149-0BDE6C60846D}"/>
          </ac:spMkLst>
        </pc:spChg>
        <pc:spChg chg="mod">
          <ac:chgData name="Williams, Grant Stuart" userId="f6ad34c1-fb10-452f-ae50-8e7debb26ea5" providerId="ADAL" clId="{3CF60008-45B2-4EC8-9B42-6D54C0FE69DB}" dt="2022-10-21T22:20:25.294" v="23431" actId="20577"/>
          <ac:spMkLst>
            <pc:docMk/>
            <pc:sldMk cId="707995952" sldId="386"/>
            <ac:spMk id="3" creationId="{6EB6CA7D-47AF-235B-2184-87D2CCBCA2EA}"/>
          </ac:spMkLst>
        </pc:spChg>
      </pc:sldChg>
      <pc:sldChg chg="addSp delSp modSp new mod">
        <pc:chgData name="Williams, Grant Stuart" userId="f6ad34c1-fb10-452f-ae50-8e7debb26ea5" providerId="ADAL" clId="{3CF60008-45B2-4EC8-9B42-6D54C0FE69DB}" dt="2022-10-21T22:22:50.413" v="23896" actId="27636"/>
        <pc:sldMkLst>
          <pc:docMk/>
          <pc:sldMk cId="1541339006" sldId="387"/>
        </pc:sldMkLst>
        <pc:spChg chg="mod">
          <ac:chgData name="Williams, Grant Stuart" userId="f6ad34c1-fb10-452f-ae50-8e7debb26ea5" providerId="ADAL" clId="{3CF60008-45B2-4EC8-9B42-6D54C0FE69DB}" dt="2022-10-21T22:22:02.134" v="23847" actId="1076"/>
          <ac:spMkLst>
            <pc:docMk/>
            <pc:sldMk cId="1541339006" sldId="387"/>
            <ac:spMk id="2" creationId="{5CD94C59-3ED9-5AA7-C6A5-04F3015BD813}"/>
          </ac:spMkLst>
        </pc:spChg>
        <pc:spChg chg="mod">
          <ac:chgData name="Williams, Grant Stuart" userId="f6ad34c1-fb10-452f-ae50-8e7debb26ea5" providerId="ADAL" clId="{3CF60008-45B2-4EC8-9B42-6D54C0FE69DB}" dt="2022-10-21T22:22:50.413" v="23896" actId="27636"/>
          <ac:spMkLst>
            <pc:docMk/>
            <pc:sldMk cId="1541339006" sldId="387"/>
            <ac:spMk id="3" creationId="{04630EB0-A638-2E12-122C-06DED6FD7019}"/>
          </ac:spMkLst>
        </pc:spChg>
        <pc:spChg chg="add del">
          <ac:chgData name="Williams, Grant Stuart" userId="f6ad34c1-fb10-452f-ae50-8e7debb26ea5" providerId="ADAL" clId="{3CF60008-45B2-4EC8-9B42-6D54C0FE69DB}" dt="2022-10-21T22:22:03.074" v="23848"/>
          <ac:spMkLst>
            <pc:docMk/>
            <pc:sldMk cId="1541339006" sldId="387"/>
            <ac:spMk id="4" creationId="{B7756A4E-9C48-FDF2-8A8E-9BE535C32371}"/>
          </ac:spMkLst>
        </pc:spChg>
        <pc:spChg chg="add del">
          <ac:chgData name="Williams, Grant Stuart" userId="f6ad34c1-fb10-452f-ae50-8e7debb26ea5" providerId="ADAL" clId="{3CF60008-45B2-4EC8-9B42-6D54C0FE69DB}" dt="2022-10-21T22:22:21.401" v="23863"/>
          <ac:spMkLst>
            <pc:docMk/>
            <pc:sldMk cId="1541339006" sldId="387"/>
            <ac:spMk id="5" creationId="{02661A64-5BD0-AD2C-95B1-D788444E537B}"/>
          </ac:spMkLst>
        </pc:spChg>
        <pc:spChg chg="add del">
          <ac:chgData name="Williams, Grant Stuart" userId="f6ad34c1-fb10-452f-ae50-8e7debb26ea5" providerId="ADAL" clId="{3CF60008-45B2-4EC8-9B42-6D54C0FE69DB}" dt="2022-10-21T22:22:35.563" v="23881"/>
          <ac:spMkLst>
            <pc:docMk/>
            <pc:sldMk cId="1541339006" sldId="387"/>
            <ac:spMk id="6" creationId="{F500B2A7-3668-447D-AD9C-FFBFDF342CCF}"/>
          </ac:spMkLst>
        </pc:spChg>
      </pc:sldChg>
      <pc:sldChg chg="addSp delSp modSp new mod">
        <pc:chgData name="Williams, Grant Stuart" userId="f6ad34c1-fb10-452f-ae50-8e7debb26ea5" providerId="ADAL" clId="{3CF60008-45B2-4EC8-9B42-6D54C0FE69DB}" dt="2022-10-21T22:23:31.573" v="24016" actId="20577"/>
        <pc:sldMkLst>
          <pc:docMk/>
          <pc:sldMk cId="1202640466" sldId="388"/>
        </pc:sldMkLst>
        <pc:spChg chg="mod">
          <ac:chgData name="Williams, Grant Stuart" userId="f6ad34c1-fb10-452f-ae50-8e7debb26ea5" providerId="ADAL" clId="{3CF60008-45B2-4EC8-9B42-6D54C0FE69DB}" dt="2022-10-21T22:22:59.413" v="23931" actId="20577"/>
          <ac:spMkLst>
            <pc:docMk/>
            <pc:sldMk cId="1202640466" sldId="388"/>
            <ac:spMk id="2" creationId="{C894C651-7003-0DAA-01B9-C3BBC2B127D5}"/>
          </ac:spMkLst>
        </pc:spChg>
        <pc:spChg chg="mod">
          <ac:chgData name="Williams, Grant Stuart" userId="f6ad34c1-fb10-452f-ae50-8e7debb26ea5" providerId="ADAL" clId="{3CF60008-45B2-4EC8-9B42-6D54C0FE69DB}" dt="2022-10-21T22:23:31.573" v="24016" actId="20577"/>
          <ac:spMkLst>
            <pc:docMk/>
            <pc:sldMk cId="1202640466" sldId="388"/>
            <ac:spMk id="3" creationId="{D3655D84-6A37-0DD2-577D-FE9D9E36E01F}"/>
          </ac:spMkLst>
        </pc:spChg>
        <pc:spChg chg="add del">
          <ac:chgData name="Williams, Grant Stuart" userId="f6ad34c1-fb10-452f-ae50-8e7debb26ea5" providerId="ADAL" clId="{3CF60008-45B2-4EC8-9B42-6D54C0FE69DB}" dt="2022-10-21T22:23:10.503" v="23936"/>
          <ac:spMkLst>
            <pc:docMk/>
            <pc:sldMk cId="1202640466" sldId="388"/>
            <ac:spMk id="4" creationId="{905395B8-066E-79CE-2E38-167A19FA9EF9}"/>
          </ac:spMkLst>
        </pc:spChg>
      </pc:sldChg>
      <pc:sldChg chg="modSp new mod">
        <pc:chgData name="Williams, Grant Stuart" userId="f6ad34c1-fb10-452f-ae50-8e7debb26ea5" providerId="ADAL" clId="{3CF60008-45B2-4EC8-9B42-6D54C0FE69DB}" dt="2022-10-21T22:27:58.767" v="24313" actId="20577"/>
        <pc:sldMkLst>
          <pc:docMk/>
          <pc:sldMk cId="363181651" sldId="390"/>
        </pc:sldMkLst>
        <pc:spChg chg="mod">
          <ac:chgData name="Williams, Grant Stuart" userId="f6ad34c1-fb10-452f-ae50-8e7debb26ea5" providerId="ADAL" clId="{3CF60008-45B2-4EC8-9B42-6D54C0FE69DB}" dt="2022-10-21T22:23:43.156" v="24030" actId="20577"/>
          <ac:spMkLst>
            <pc:docMk/>
            <pc:sldMk cId="363181651" sldId="390"/>
            <ac:spMk id="2" creationId="{228C0E05-7504-F019-47D0-5BFDEE80AF0F}"/>
          </ac:spMkLst>
        </pc:spChg>
        <pc:spChg chg="mod">
          <ac:chgData name="Williams, Grant Stuart" userId="f6ad34c1-fb10-452f-ae50-8e7debb26ea5" providerId="ADAL" clId="{3CF60008-45B2-4EC8-9B42-6D54C0FE69DB}" dt="2022-10-21T22:27:58.767" v="24313" actId="20577"/>
          <ac:spMkLst>
            <pc:docMk/>
            <pc:sldMk cId="363181651" sldId="390"/>
            <ac:spMk id="3" creationId="{443D20F5-CA96-5608-97CE-585236B38BF1}"/>
          </ac:spMkLst>
        </pc:spChg>
      </pc:sldChg>
      <pc:sldChg chg="modSp new mod">
        <pc:chgData name="Williams, Grant Stuart" userId="f6ad34c1-fb10-452f-ae50-8e7debb26ea5" providerId="ADAL" clId="{3CF60008-45B2-4EC8-9B42-6D54C0FE69DB}" dt="2022-10-21T22:30:32.834" v="24881"/>
        <pc:sldMkLst>
          <pc:docMk/>
          <pc:sldMk cId="1342919475" sldId="391"/>
        </pc:sldMkLst>
        <pc:spChg chg="mod">
          <ac:chgData name="Williams, Grant Stuart" userId="f6ad34c1-fb10-452f-ae50-8e7debb26ea5" providerId="ADAL" clId="{3CF60008-45B2-4EC8-9B42-6D54C0FE69DB}" dt="2022-10-21T22:30:32.834" v="24881"/>
          <ac:spMkLst>
            <pc:docMk/>
            <pc:sldMk cId="1342919475" sldId="391"/>
            <ac:spMk id="2" creationId="{CE573650-B25C-7144-75B9-CD0A180894D3}"/>
          </ac:spMkLst>
        </pc:spChg>
        <pc:spChg chg="mod">
          <ac:chgData name="Williams, Grant Stuart" userId="f6ad34c1-fb10-452f-ae50-8e7debb26ea5" providerId="ADAL" clId="{3CF60008-45B2-4EC8-9B42-6D54C0FE69DB}" dt="2022-10-21T22:30:17.576" v="24879" actId="27636"/>
          <ac:spMkLst>
            <pc:docMk/>
            <pc:sldMk cId="1342919475" sldId="391"/>
            <ac:spMk id="3" creationId="{D2A4E765-81E6-D523-3669-C291A96B46AA}"/>
          </ac:spMkLst>
        </pc:spChg>
      </pc:sldChg>
      <pc:sldChg chg="modSp new mod">
        <pc:chgData name="Williams, Grant Stuart" userId="f6ad34c1-fb10-452f-ae50-8e7debb26ea5" providerId="ADAL" clId="{3CF60008-45B2-4EC8-9B42-6D54C0FE69DB}" dt="2022-10-21T22:32:57.343" v="25492" actId="20577"/>
        <pc:sldMkLst>
          <pc:docMk/>
          <pc:sldMk cId="3756550908" sldId="392"/>
        </pc:sldMkLst>
        <pc:spChg chg="mod">
          <ac:chgData name="Williams, Grant Stuart" userId="f6ad34c1-fb10-452f-ae50-8e7debb26ea5" providerId="ADAL" clId="{3CF60008-45B2-4EC8-9B42-6D54C0FE69DB}" dt="2022-10-21T22:31:08.990" v="25012" actId="20577"/>
          <ac:spMkLst>
            <pc:docMk/>
            <pc:sldMk cId="3756550908" sldId="392"/>
            <ac:spMk id="2" creationId="{FE097868-0027-D069-91CD-DC6377841078}"/>
          </ac:spMkLst>
        </pc:spChg>
        <pc:spChg chg="mod">
          <ac:chgData name="Williams, Grant Stuart" userId="f6ad34c1-fb10-452f-ae50-8e7debb26ea5" providerId="ADAL" clId="{3CF60008-45B2-4EC8-9B42-6D54C0FE69DB}" dt="2022-10-21T22:32:57.343" v="25492" actId="20577"/>
          <ac:spMkLst>
            <pc:docMk/>
            <pc:sldMk cId="3756550908" sldId="392"/>
            <ac:spMk id="3" creationId="{F054CC2B-78C0-E395-081F-00DAFFF406A8}"/>
          </ac:spMkLst>
        </pc:spChg>
      </pc:sldChg>
      <pc:sldChg chg="modSp new mod">
        <pc:chgData name="Williams, Grant Stuart" userId="f6ad34c1-fb10-452f-ae50-8e7debb26ea5" providerId="ADAL" clId="{3CF60008-45B2-4EC8-9B42-6D54C0FE69DB}" dt="2022-10-21T22:34:47.642" v="25974" actId="20577"/>
        <pc:sldMkLst>
          <pc:docMk/>
          <pc:sldMk cId="3968898702" sldId="393"/>
        </pc:sldMkLst>
        <pc:spChg chg="mod">
          <ac:chgData name="Williams, Grant Stuart" userId="f6ad34c1-fb10-452f-ae50-8e7debb26ea5" providerId="ADAL" clId="{3CF60008-45B2-4EC8-9B42-6D54C0FE69DB}" dt="2022-10-21T22:33:15.235" v="25507" actId="20577"/>
          <ac:spMkLst>
            <pc:docMk/>
            <pc:sldMk cId="3968898702" sldId="393"/>
            <ac:spMk id="2" creationId="{AC4822C0-DF34-6059-D9F2-C076AC237DAF}"/>
          </ac:spMkLst>
        </pc:spChg>
        <pc:spChg chg="mod">
          <ac:chgData name="Williams, Grant Stuart" userId="f6ad34c1-fb10-452f-ae50-8e7debb26ea5" providerId="ADAL" clId="{3CF60008-45B2-4EC8-9B42-6D54C0FE69DB}" dt="2022-10-21T22:34:47.642" v="25974" actId="20577"/>
          <ac:spMkLst>
            <pc:docMk/>
            <pc:sldMk cId="3968898702" sldId="393"/>
            <ac:spMk id="3" creationId="{E90A85DF-3F98-80CA-9C23-196ED8C09066}"/>
          </ac:spMkLst>
        </pc:spChg>
      </pc:sldChg>
      <pc:sldChg chg="modSp new mod">
        <pc:chgData name="Williams, Grant Stuart" userId="f6ad34c1-fb10-452f-ae50-8e7debb26ea5" providerId="ADAL" clId="{3CF60008-45B2-4EC8-9B42-6D54C0FE69DB}" dt="2022-10-21T22:47:57.975" v="27169" actId="20577"/>
        <pc:sldMkLst>
          <pc:docMk/>
          <pc:sldMk cId="1625433779" sldId="394"/>
        </pc:sldMkLst>
        <pc:spChg chg="mod">
          <ac:chgData name="Williams, Grant Stuart" userId="f6ad34c1-fb10-452f-ae50-8e7debb26ea5" providerId="ADAL" clId="{3CF60008-45B2-4EC8-9B42-6D54C0FE69DB}" dt="2022-10-21T22:44:07.823" v="26434" actId="20577"/>
          <ac:spMkLst>
            <pc:docMk/>
            <pc:sldMk cId="1625433779" sldId="394"/>
            <ac:spMk id="2" creationId="{7D8E6E75-31D8-E6F6-A187-5A71B208A5F6}"/>
          </ac:spMkLst>
        </pc:spChg>
        <pc:spChg chg="mod">
          <ac:chgData name="Williams, Grant Stuart" userId="f6ad34c1-fb10-452f-ae50-8e7debb26ea5" providerId="ADAL" clId="{3CF60008-45B2-4EC8-9B42-6D54C0FE69DB}" dt="2022-10-21T22:47:57.975" v="27169" actId="20577"/>
          <ac:spMkLst>
            <pc:docMk/>
            <pc:sldMk cId="1625433779" sldId="394"/>
            <ac:spMk id="3" creationId="{CAEAA366-D2BF-9561-4A9A-F1B6A9373994}"/>
          </ac:spMkLst>
        </pc:spChg>
      </pc:sldChg>
      <pc:sldChg chg="modSp add mod">
        <pc:chgData name="Williams, Grant Stuart" userId="f6ad34c1-fb10-452f-ae50-8e7debb26ea5" providerId="ADAL" clId="{3CF60008-45B2-4EC8-9B42-6D54C0FE69DB}" dt="2022-10-21T23:31:24.535" v="28670" actId="20577"/>
        <pc:sldMkLst>
          <pc:docMk/>
          <pc:sldMk cId="4032690075" sldId="395"/>
        </pc:sldMkLst>
        <pc:spChg chg="mod">
          <ac:chgData name="Williams, Grant Stuart" userId="f6ad34c1-fb10-452f-ae50-8e7debb26ea5" providerId="ADAL" clId="{3CF60008-45B2-4EC8-9B42-6D54C0FE69DB}" dt="2022-10-21T22:44:16.770" v="26439" actId="20577"/>
          <ac:spMkLst>
            <pc:docMk/>
            <pc:sldMk cId="4032690075" sldId="395"/>
            <ac:spMk id="2" creationId="{7D8E6E75-31D8-E6F6-A187-5A71B208A5F6}"/>
          </ac:spMkLst>
        </pc:spChg>
        <pc:spChg chg="mod">
          <ac:chgData name="Williams, Grant Stuart" userId="f6ad34c1-fb10-452f-ae50-8e7debb26ea5" providerId="ADAL" clId="{3CF60008-45B2-4EC8-9B42-6D54C0FE69DB}" dt="2022-10-21T23:31:24.535" v="28670" actId="20577"/>
          <ac:spMkLst>
            <pc:docMk/>
            <pc:sldMk cId="4032690075" sldId="395"/>
            <ac:spMk id="3" creationId="{CAEAA366-D2BF-9561-4A9A-F1B6A9373994}"/>
          </ac:spMkLst>
        </pc:spChg>
      </pc:sldChg>
      <pc:sldChg chg="modSp new mod">
        <pc:chgData name="Williams, Grant Stuart" userId="f6ad34c1-fb10-452f-ae50-8e7debb26ea5" providerId="ADAL" clId="{3CF60008-45B2-4EC8-9B42-6D54C0FE69DB}" dt="2022-10-21T22:53:15.281" v="28413" actId="20577"/>
        <pc:sldMkLst>
          <pc:docMk/>
          <pc:sldMk cId="2167088947" sldId="396"/>
        </pc:sldMkLst>
        <pc:spChg chg="mod">
          <ac:chgData name="Williams, Grant Stuart" userId="f6ad34c1-fb10-452f-ae50-8e7debb26ea5" providerId="ADAL" clId="{3CF60008-45B2-4EC8-9B42-6D54C0FE69DB}" dt="2022-10-21T22:53:15.281" v="28413" actId="20577"/>
          <ac:spMkLst>
            <pc:docMk/>
            <pc:sldMk cId="2167088947" sldId="396"/>
            <ac:spMk id="2" creationId="{8D01161D-3D13-98B9-DA84-1E2403E91F2F}"/>
          </ac:spMkLst>
        </pc:spChg>
        <pc:spChg chg="mod">
          <ac:chgData name="Williams, Grant Stuart" userId="f6ad34c1-fb10-452f-ae50-8e7debb26ea5" providerId="ADAL" clId="{3CF60008-45B2-4EC8-9B42-6D54C0FE69DB}" dt="2022-10-21T22:51:24.878" v="27964" actId="20577"/>
          <ac:spMkLst>
            <pc:docMk/>
            <pc:sldMk cId="2167088947" sldId="396"/>
            <ac:spMk id="3" creationId="{CEBBC098-E52C-F069-29F5-710768792DCD}"/>
          </ac:spMkLst>
        </pc:spChg>
      </pc:sldChg>
      <pc:sldChg chg="modSp new mod">
        <pc:chgData name="Williams, Grant Stuart" userId="f6ad34c1-fb10-452f-ae50-8e7debb26ea5" providerId="ADAL" clId="{3CF60008-45B2-4EC8-9B42-6D54C0FE69DB}" dt="2022-10-21T22:53:31.585" v="28508" actId="20577"/>
        <pc:sldMkLst>
          <pc:docMk/>
          <pc:sldMk cId="1863360236" sldId="397"/>
        </pc:sldMkLst>
        <pc:spChg chg="mod">
          <ac:chgData name="Williams, Grant Stuart" userId="f6ad34c1-fb10-452f-ae50-8e7debb26ea5" providerId="ADAL" clId="{3CF60008-45B2-4EC8-9B42-6D54C0FE69DB}" dt="2022-10-21T22:51:42.489" v="28009" actId="20577"/>
          <ac:spMkLst>
            <pc:docMk/>
            <pc:sldMk cId="1863360236" sldId="397"/>
            <ac:spMk id="2" creationId="{E7FF8339-B7F0-61C8-B585-70FE0E22EAC2}"/>
          </ac:spMkLst>
        </pc:spChg>
        <pc:spChg chg="mod">
          <ac:chgData name="Williams, Grant Stuart" userId="f6ad34c1-fb10-452f-ae50-8e7debb26ea5" providerId="ADAL" clId="{3CF60008-45B2-4EC8-9B42-6D54C0FE69DB}" dt="2022-10-21T22:53:31.585" v="28508" actId="20577"/>
          <ac:spMkLst>
            <pc:docMk/>
            <pc:sldMk cId="1863360236" sldId="397"/>
            <ac:spMk id="3" creationId="{5E6D500F-38D2-BACB-55BE-4386EE74BDC3}"/>
          </ac:spMkLst>
        </pc:spChg>
      </pc:sldChg>
      <pc:sldChg chg="modSp new mod">
        <pc:chgData name="Williams, Grant Stuart" userId="f6ad34c1-fb10-452f-ae50-8e7debb26ea5" providerId="ADAL" clId="{3CF60008-45B2-4EC8-9B42-6D54C0FE69DB}" dt="2022-10-21T23:32:36.324" v="28674" actId="20577"/>
        <pc:sldMkLst>
          <pc:docMk/>
          <pc:sldMk cId="2929697719" sldId="398"/>
        </pc:sldMkLst>
        <pc:spChg chg="mod">
          <ac:chgData name="Williams, Grant Stuart" userId="f6ad34c1-fb10-452f-ae50-8e7debb26ea5" providerId="ADAL" clId="{3CF60008-45B2-4EC8-9B42-6D54C0FE69DB}" dt="2022-10-21T22:53:36.676" v="28522" actId="20577"/>
          <ac:spMkLst>
            <pc:docMk/>
            <pc:sldMk cId="2929697719" sldId="398"/>
            <ac:spMk id="2" creationId="{7AF8C8E7-4032-9349-3645-1D7B52066E14}"/>
          </ac:spMkLst>
        </pc:spChg>
        <pc:spChg chg="mod">
          <ac:chgData name="Williams, Grant Stuart" userId="f6ad34c1-fb10-452f-ae50-8e7debb26ea5" providerId="ADAL" clId="{3CF60008-45B2-4EC8-9B42-6D54C0FE69DB}" dt="2022-10-21T23:32:36.324" v="28674" actId="20577"/>
          <ac:spMkLst>
            <pc:docMk/>
            <pc:sldMk cId="2929697719" sldId="398"/>
            <ac:spMk id="3" creationId="{1AD9EF06-CD68-B99E-1F01-5FC0B8B20B9D}"/>
          </ac:spMkLst>
        </pc:spChg>
      </pc:sldChg>
      <pc:sldChg chg="modSp new add del mod">
        <pc:chgData name="Williams, Grant Stuart" userId="f6ad34c1-fb10-452f-ae50-8e7debb26ea5" providerId="ADAL" clId="{3CF60008-45B2-4EC8-9B42-6D54C0FE69DB}" dt="2022-10-21T23:37:08.043" v="28855" actId="20577"/>
        <pc:sldMkLst>
          <pc:docMk/>
          <pc:sldMk cId="3909824220" sldId="399"/>
        </pc:sldMkLst>
        <pc:spChg chg="mod">
          <ac:chgData name="Williams, Grant Stuart" userId="f6ad34c1-fb10-452f-ae50-8e7debb26ea5" providerId="ADAL" clId="{3CF60008-45B2-4EC8-9B42-6D54C0FE69DB}" dt="2022-10-21T23:34:05.055" v="28695" actId="20577"/>
          <ac:spMkLst>
            <pc:docMk/>
            <pc:sldMk cId="3909824220" sldId="399"/>
            <ac:spMk id="2" creationId="{F26EB92D-6686-EFA0-9C45-74AB1F079416}"/>
          </ac:spMkLst>
        </pc:spChg>
        <pc:spChg chg="mod">
          <ac:chgData name="Williams, Grant Stuart" userId="f6ad34c1-fb10-452f-ae50-8e7debb26ea5" providerId="ADAL" clId="{3CF60008-45B2-4EC8-9B42-6D54C0FE69DB}" dt="2022-10-21T23:37:08.043" v="28855" actId="20577"/>
          <ac:spMkLst>
            <pc:docMk/>
            <pc:sldMk cId="3909824220" sldId="399"/>
            <ac:spMk id="3" creationId="{42409A0A-FBF9-F387-DAEA-6F50E1CFF861}"/>
          </ac:spMkLst>
        </pc:spChg>
      </pc:sldChg>
      <pc:sldChg chg="modSp new mod">
        <pc:chgData name="Williams, Grant Stuart" userId="f6ad34c1-fb10-452f-ae50-8e7debb26ea5" providerId="ADAL" clId="{3CF60008-45B2-4EC8-9B42-6D54C0FE69DB}" dt="2022-10-21T23:51:27.830" v="29920" actId="21"/>
        <pc:sldMkLst>
          <pc:docMk/>
          <pc:sldMk cId="3623652532" sldId="400"/>
        </pc:sldMkLst>
        <pc:spChg chg="mod">
          <ac:chgData name="Williams, Grant Stuart" userId="f6ad34c1-fb10-452f-ae50-8e7debb26ea5" providerId="ADAL" clId="{3CF60008-45B2-4EC8-9B42-6D54C0FE69DB}" dt="2022-10-21T23:36:51.053" v="28819" actId="20577"/>
          <ac:spMkLst>
            <pc:docMk/>
            <pc:sldMk cId="3623652532" sldId="400"/>
            <ac:spMk id="2" creationId="{B3690638-2A0A-6357-FF59-BC8D6B6AE20E}"/>
          </ac:spMkLst>
        </pc:spChg>
        <pc:spChg chg="mod">
          <ac:chgData name="Williams, Grant Stuart" userId="f6ad34c1-fb10-452f-ae50-8e7debb26ea5" providerId="ADAL" clId="{3CF60008-45B2-4EC8-9B42-6D54C0FE69DB}" dt="2022-10-21T23:51:27.830" v="29920" actId="21"/>
          <ac:spMkLst>
            <pc:docMk/>
            <pc:sldMk cId="3623652532" sldId="400"/>
            <ac:spMk id="3" creationId="{1B9EF7CA-52ED-B659-518E-2E114FAA4327}"/>
          </ac:spMkLst>
        </pc:spChg>
      </pc:sldChg>
      <pc:sldChg chg="modSp new mod">
        <pc:chgData name="Williams, Grant Stuart" userId="f6ad34c1-fb10-452f-ae50-8e7debb26ea5" providerId="ADAL" clId="{3CF60008-45B2-4EC8-9B42-6D54C0FE69DB}" dt="2022-10-21T23:39:25.014" v="29627" actId="27636"/>
        <pc:sldMkLst>
          <pc:docMk/>
          <pc:sldMk cId="580258201" sldId="401"/>
        </pc:sldMkLst>
        <pc:spChg chg="mod">
          <ac:chgData name="Williams, Grant Stuart" userId="f6ad34c1-fb10-452f-ae50-8e7debb26ea5" providerId="ADAL" clId="{3CF60008-45B2-4EC8-9B42-6D54C0FE69DB}" dt="2022-10-21T23:37:14.909" v="28882" actId="20577"/>
          <ac:spMkLst>
            <pc:docMk/>
            <pc:sldMk cId="580258201" sldId="401"/>
            <ac:spMk id="2" creationId="{E8B71FAA-9C61-3AD6-98D2-05B8FCB8A23E}"/>
          </ac:spMkLst>
        </pc:spChg>
        <pc:spChg chg="mod">
          <ac:chgData name="Williams, Grant Stuart" userId="f6ad34c1-fb10-452f-ae50-8e7debb26ea5" providerId="ADAL" clId="{3CF60008-45B2-4EC8-9B42-6D54C0FE69DB}" dt="2022-10-21T23:39:25.014" v="29627" actId="27636"/>
          <ac:spMkLst>
            <pc:docMk/>
            <pc:sldMk cId="580258201" sldId="401"/>
            <ac:spMk id="3" creationId="{FAD10BA9-AE39-EB48-B55F-C24A652BB6AD}"/>
          </ac:spMkLst>
        </pc:spChg>
      </pc:sldChg>
      <pc:sldChg chg="del">
        <pc:chgData name="Williams, Grant Stuart" userId="f6ad34c1-fb10-452f-ae50-8e7debb26ea5" providerId="ADAL" clId="{3CF60008-45B2-4EC8-9B42-6D54C0FE69DB}" dt="2022-10-22T01:37:23.992" v="31316" actId="47"/>
        <pc:sldMkLst>
          <pc:docMk/>
          <pc:sldMk cId="377818555" sldId="402"/>
        </pc:sldMkLst>
      </pc:sldChg>
      <pc:sldChg chg="addSp delSp modSp new mod">
        <pc:chgData name="Williams, Grant Stuart" userId="f6ad34c1-fb10-452f-ae50-8e7debb26ea5" providerId="ADAL" clId="{3CF60008-45B2-4EC8-9B42-6D54C0FE69DB}" dt="2022-10-22T00:04:13.105" v="30619" actId="27636"/>
        <pc:sldMkLst>
          <pc:docMk/>
          <pc:sldMk cId="177623268" sldId="403"/>
        </pc:sldMkLst>
        <pc:spChg chg="mod">
          <ac:chgData name="Williams, Grant Stuart" userId="f6ad34c1-fb10-452f-ae50-8e7debb26ea5" providerId="ADAL" clId="{3CF60008-45B2-4EC8-9B42-6D54C0FE69DB}" dt="2022-10-21T23:51:32.576" v="29934" actId="20577"/>
          <ac:spMkLst>
            <pc:docMk/>
            <pc:sldMk cId="177623268" sldId="403"/>
            <ac:spMk id="2" creationId="{9C894797-1797-3A81-EF19-0D50ECD2A3F3}"/>
          </ac:spMkLst>
        </pc:spChg>
        <pc:spChg chg="mod">
          <ac:chgData name="Williams, Grant Stuart" userId="f6ad34c1-fb10-452f-ae50-8e7debb26ea5" providerId="ADAL" clId="{3CF60008-45B2-4EC8-9B42-6D54C0FE69DB}" dt="2022-10-22T00:04:13.105" v="30619" actId="27636"/>
          <ac:spMkLst>
            <pc:docMk/>
            <pc:sldMk cId="177623268" sldId="403"/>
            <ac:spMk id="3" creationId="{C7503717-E92A-7451-D208-3C61CAA61402}"/>
          </ac:spMkLst>
        </pc:spChg>
        <pc:spChg chg="add del">
          <ac:chgData name="Williams, Grant Stuart" userId="f6ad34c1-fb10-452f-ae50-8e7debb26ea5" providerId="ADAL" clId="{3CF60008-45B2-4EC8-9B42-6D54C0FE69DB}" dt="2022-10-22T00:03:36.433" v="30542"/>
          <ac:spMkLst>
            <pc:docMk/>
            <pc:sldMk cId="177623268" sldId="403"/>
            <ac:spMk id="4" creationId="{1242E7CD-4FBD-550E-7927-3DF092CEED9D}"/>
          </ac:spMkLst>
        </pc:spChg>
      </pc:sldChg>
      <pc:sldChg chg="modSp new mod ord">
        <pc:chgData name="Williams, Grant Stuart" userId="f6ad34c1-fb10-452f-ae50-8e7debb26ea5" providerId="ADAL" clId="{3CF60008-45B2-4EC8-9B42-6D54C0FE69DB}" dt="2022-10-22T01:37:22.317" v="31315"/>
        <pc:sldMkLst>
          <pc:docMk/>
          <pc:sldMk cId="3831311358" sldId="405"/>
        </pc:sldMkLst>
        <pc:spChg chg="mod">
          <ac:chgData name="Williams, Grant Stuart" userId="f6ad34c1-fb10-452f-ae50-8e7debb26ea5" providerId="ADAL" clId="{3CF60008-45B2-4EC8-9B42-6D54C0FE69DB}" dt="2022-10-22T00:00:09.620" v="30367" actId="20577"/>
          <ac:spMkLst>
            <pc:docMk/>
            <pc:sldMk cId="3831311358" sldId="405"/>
            <ac:spMk id="2" creationId="{7F9D4A8B-E38A-5FDA-2BA7-62B6AFD20F6A}"/>
          </ac:spMkLst>
        </pc:spChg>
        <pc:spChg chg="mod">
          <ac:chgData name="Williams, Grant Stuart" userId="f6ad34c1-fb10-452f-ae50-8e7debb26ea5" providerId="ADAL" clId="{3CF60008-45B2-4EC8-9B42-6D54C0FE69DB}" dt="2022-10-22T01:37:13.764" v="31313" actId="20577"/>
          <ac:spMkLst>
            <pc:docMk/>
            <pc:sldMk cId="3831311358" sldId="405"/>
            <ac:spMk id="3" creationId="{DB74BCB9-05B3-B07B-2E04-85E75658DD13}"/>
          </ac:spMkLst>
        </pc:spChg>
      </pc:sldChg>
      <pc:sldChg chg="modSp new mod">
        <pc:chgData name="Williams, Grant Stuart" userId="f6ad34c1-fb10-452f-ae50-8e7debb26ea5" providerId="ADAL" clId="{3CF60008-45B2-4EC8-9B42-6D54C0FE69DB}" dt="2022-10-22T00:08:28.798" v="31142" actId="20577"/>
        <pc:sldMkLst>
          <pc:docMk/>
          <pc:sldMk cId="1538179792" sldId="406"/>
        </pc:sldMkLst>
        <pc:spChg chg="mod">
          <ac:chgData name="Williams, Grant Stuart" userId="f6ad34c1-fb10-452f-ae50-8e7debb26ea5" providerId="ADAL" clId="{3CF60008-45B2-4EC8-9B42-6D54C0FE69DB}" dt="2022-10-22T00:04:47.814" v="30636" actId="20577"/>
          <ac:spMkLst>
            <pc:docMk/>
            <pc:sldMk cId="1538179792" sldId="406"/>
            <ac:spMk id="2" creationId="{38BBC053-5E44-A2C4-C788-5517A3419725}"/>
          </ac:spMkLst>
        </pc:spChg>
        <pc:spChg chg="mod">
          <ac:chgData name="Williams, Grant Stuart" userId="f6ad34c1-fb10-452f-ae50-8e7debb26ea5" providerId="ADAL" clId="{3CF60008-45B2-4EC8-9B42-6D54C0FE69DB}" dt="2022-10-22T00:08:28.798" v="31142" actId="20577"/>
          <ac:spMkLst>
            <pc:docMk/>
            <pc:sldMk cId="1538179792" sldId="406"/>
            <ac:spMk id="3" creationId="{C64A36D3-6D1D-A7D7-7C34-A9EC11E822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4345B4-E96C-440B-BF6A-0F676C7C1852}" type="datetimeFigureOut">
              <a:rPr lang="en-US" smtClean="0"/>
              <a:t>10/20/2022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0EA087-3F42-4443-BD20-90D981374229}" type="slidenum">
              <a:rPr lang="en-US" smtClean="0"/>
              <a:t>‹#›</a:t>
            </a:fld>
            <a:endParaRPr lang="en-US"/>
          </a:p>
        </p:txBody>
      </p:sp>
    </p:spTree>
    <p:extLst>
      <p:ext uri="{BB962C8B-B14F-4D97-AF65-F5344CB8AC3E}">
        <p14:creationId xmlns:p14="http://schemas.microsoft.com/office/powerpoint/2010/main" val="4015378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B9241-34E4-B9B7-BD43-882006F706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67B17E-EA75-921F-3664-FF24307A55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1AEA18-F494-EB41-996E-C3D12D1BA9A8}"/>
              </a:ext>
            </a:extLst>
          </p:cNvPr>
          <p:cNvSpPr>
            <a:spLocks noGrp="1"/>
          </p:cNvSpPr>
          <p:nvPr>
            <p:ph type="dt" sz="half" idx="10"/>
          </p:nvPr>
        </p:nvSpPr>
        <p:spPr/>
        <p:txBody>
          <a:bodyPr/>
          <a:lstStyle/>
          <a:p>
            <a:fld id="{5727847F-64A9-4DF6-B746-9B32116F014B}" type="datetimeFigureOut">
              <a:rPr lang="en-US" smtClean="0"/>
              <a:t>10/20/2022</a:t>
            </a:fld>
            <a:endParaRPr lang="en-US"/>
          </a:p>
        </p:txBody>
      </p:sp>
      <p:sp>
        <p:nvSpPr>
          <p:cNvPr id="5" name="Footer Placeholder 4">
            <a:extLst>
              <a:ext uri="{FF2B5EF4-FFF2-40B4-BE49-F238E27FC236}">
                <a16:creationId xmlns:a16="http://schemas.microsoft.com/office/drawing/2014/main" id="{3243E953-0031-5AD2-DF4C-4B4FEAA05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B38935-27A7-A9CD-8FA7-553015937FB3}"/>
              </a:ext>
            </a:extLst>
          </p:cNvPr>
          <p:cNvSpPr>
            <a:spLocks noGrp="1"/>
          </p:cNvSpPr>
          <p:nvPr>
            <p:ph type="sldNum" sz="quarter" idx="12"/>
          </p:nvPr>
        </p:nvSpPr>
        <p:spPr/>
        <p:txBody>
          <a:bodyPr/>
          <a:lstStyle/>
          <a:p>
            <a:fld id="{129F926D-ECC0-4E31-99F3-D3D130B80C97}" type="slidenum">
              <a:rPr lang="en-US" smtClean="0"/>
              <a:t>‹#›</a:t>
            </a:fld>
            <a:endParaRPr lang="en-US"/>
          </a:p>
        </p:txBody>
      </p:sp>
    </p:spTree>
    <p:extLst>
      <p:ext uri="{BB962C8B-B14F-4D97-AF65-F5344CB8AC3E}">
        <p14:creationId xmlns:p14="http://schemas.microsoft.com/office/powerpoint/2010/main" val="318243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3CF72-EAEE-B7BC-B29B-FC57E4F51B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B6E4FA-8BA5-831A-EAE4-E05020DDEB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E2C25-7FBE-530E-B478-04A5A49BC313}"/>
              </a:ext>
            </a:extLst>
          </p:cNvPr>
          <p:cNvSpPr>
            <a:spLocks noGrp="1"/>
          </p:cNvSpPr>
          <p:nvPr>
            <p:ph type="dt" sz="half" idx="10"/>
          </p:nvPr>
        </p:nvSpPr>
        <p:spPr/>
        <p:txBody>
          <a:bodyPr/>
          <a:lstStyle/>
          <a:p>
            <a:fld id="{5727847F-64A9-4DF6-B746-9B32116F014B}" type="datetimeFigureOut">
              <a:rPr lang="en-US" smtClean="0"/>
              <a:t>10/20/2022</a:t>
            </a:fld>
            <a:endParaRPr lang="en-US"/>
          </a:p>
        </p:txBody>
      </p:sp>
      <p:sp>
        <p:nvSpPr>
          <p:cNvPr id="5" name="Footer Placeholder 4">
            <a:extLst>
              <a:ext uri="{FF2B5EF4-FFF2-40B4-BE49-F238E27FC236}">
                <a16:creationId xmlns:a16="http://schemas.microsoft.com/office/drawing/2014/main" id="{5548F3FD-4B65-D025-97E8-C149757FAE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A4921-D4FE-B87B-B9F2-4C8A6AFBF7ED}"/>
              </a:ext>
            </a:extLst>
          </p:cNvPr>
          <p:cNvSpPr>
            <a:spLocks noGrp="1"/>
          </p:cNvSpPr>
          <p:nvPr>
            <p:ph type="sldNum" sz="quarter" idx="12"/>
          </p:nvPr>
        </p:nvSpPr>
        <p:spPr/>
        <p:txBody>
          <a:bodyPr/>
          <a:lstStyle/>
          <a:p>
            <a:fld id="{129F926D-ECC0-4E31-99F3-D3D130B80C97}" type="slidenum">
              <a:rPr lang="en-US" smtClean="0"/>
              <a:t>‹#›</a:t>
            </a:fld>
            <a:endParaRPr lang="en-US"/>
          </a:p>
        </p:txBody>
      </p:sp>
    </p:spTree>
    <p:extLst>
      <p:ext uri="{BB962C8B-B14F-4D97-AF65-F5344CB8AC3E}">
        <p14:creationId xmlns:p14="http://schemas.microsoft.com/office/powerpoint/2010/main" val="378429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8CAC2C-57D9-5DAB-704D-11E3CE6BB8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128154-BB4F-CA04-EEC7-D9286ECE9B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D9DE8E-048C-EAE5-C6E5-33434456A987}"/>
              </a:ext>
            </a:extLst>
          </p:cNvPr>
          <p:cNvSpPr>
            <a:spLocks noGrp="1"/>
          </p:cNvSpPr>
          <p:nvPr>
            <p:ph type="dt" sz="half" idx="10"/>
          </p:nvPr>
        </p:nvSpPr>
        <p:spPr/>
        <p:txBody>
          <a:bodyPr/>
          <a:lstStyle/>
          <a:p>
            <a:fld id="{5727847F-64A9-4DF6-B746-9B32116F014B}" type="datetimeFigureOut">
              <a:rPr lang="en-US" smtClean="0"/>
              <a:t>10/20/2022</a:t>
            </a:fld>
            <a:endParaRPr lang="en-US"/>
          </a:p>
        </p:txBody>
      </p:sp>
      <p:sp>
        <p:nvSpPr>
          <p:cNvPr id="5" name="Footer Placeholder 4">
            <a:extLst>
              <a:ext uri="{FF2B5EF4-FFF2-40B4-BE49-F238E27FC236}">
                <a16:creationId xmlns:a16="http://schemas.microsoft.com/office/drawing/2014/main" id="{087DA505-2687-13FF-2C87-632585E759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85A42C-11A1-DFAB-8077-B1F5489D2705}"/>
              </a:ext>
            </a:extLst>
          </p:cNvPr>
          <p:cNvSpPr>
            <a:spLocks noGrp="1"/>
          </p:cNvSpPr>
          <p:nvPr>
            <p:ph type="sldNum" sz="quarter" idx="12"/>
          </p:nvPr>
        </p:nvSpPr>
        <p:spPr/>
        <p:txBody>
          <a:bodyPr/>
          <a:lstStyle/>
          <a:p>
            <a:fld id="{129F926D-ECC0-4E31-99F3-D3D130B80C97}" type="slidenum">
              <a:rPr lang="en-US" smtClean="0"/>
              <a:t>‹#›</a:t>
            </a:fld>
            <a:endParaRPr lang="en-US"/>
          </a:p>
        </p:txBody>
      </p:sp>
    </p:spTree>
    <p:extLst>
      <p:ext uri="{BB962C8B-B14F-4D97-AF65-F5344CB8AC3E}">
        <p14:creationId xmlns:p14="http://schemas.microsoft.com/office/powerpoint/2010/main" val="30519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10/20/2022</a:t>
            </a:fld>
            <a:endParaRPr lang="en-US" dirty="0"/>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2581138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D752-A162-10B0-EB0C-08DA96C412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F9C60C-7548-D123-83B7-20F1AA469A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8CCDB8-2BB4-436B-23D5-36E7C65B98B2}"/>
              </a:ext>
            </a:extLst>
          </p:cNvPr>
          <p:cNvSpPr>
            <a:spLocks noGrp="1"/>
          </p:cNvSpPr>
          <p:nvPr>
            <p:ph type="dt" sz="half" idx="10"/>
          </p:nvPr>
        </p:nvSpPr>
        <p:spPr/>
        <p:txBody>
          <a:bodyPr/>
          <a:lstStyle/>
          <a:p>
            <a:fld id="{5727847F-64A9-4DF6-B746-9B32116F014B}" type="datetimeFigureOut">
              <a:rPr lang="en-US" smtClean="0"/>
              <a:t>10/20/2022</a:t>
            </a:fld>
            <a:endParaRPr lang="en-US"/>
          </a:p>
        </p:txBody>
      </p:sp>
      <p:sp>
        <p:nvSpPr>
          <p:cNvPr id="5" name="Footer Placeholder 4">
            <a:extLst>
              <a:ext uri="{FF2B5EF4-FFF2-40B4-BE49-F238E27FC236}">
                <a16:creationId xmlns:a16="http://schemas.microsoft.com/office/drawing/2014/main" id="{5602E9C0-4E3E-0004-8050-1AF40EF1F9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A7DDC-8DA1-E6F4-53BA-4CE53ABF80F3}"/>
              </a:ext>
            </a:extLst>
          </p:cNvPr>
          <p:cNvSpPr>
            <a:spLocks noGrp="1"/>
          </p:cNvSpPr>
          <p:nvPr>
            <p:ph type="sldNum" sz="quarter" idx="12"/>
          </p:nvPr>
        </p:nvSpPr>
        <p:spPr/>
        <p:txBody>
          <a:bodyPr/>
          <a:lstStyle/>
          <a:p>
            <a:fld id="{129F926D-ECC0-4E31-99F3-D3D130B80C97}" type="slidenum">
              <a:rPr lang="en-US" smtClean="0"/>
              <a:t>‹#›</a:t>
            </a:fld>
            <a:endParaRPr lang="en-US"/>
          </a:p>
        </p:txBody>
      </p:sp>
    </p:spTree>
    <p:extLst>
      <p:ext uri="{BB962C8B-B14F-4D97-AF65-F5344CB8AC3E}">
        <p14:creationId xmlns:p14="http://schemas.microsoft.com/office/powerpoint/2010/main" val="916569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1C17B-BD33-18BE-1209-35437F5840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DEF7F2-BAB8-1CD5-AB5A-388E4FA2FB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CD62A3-A8D0-9BD2-FB52-557540579683}"/>
              </a:ext>
            </a:extLst>
          </p:cNvPr>
          <p:cNvSpPr>
            <a:spLocks noGrp="1"/>
          </p:cNvSpPr>
          <p:nvPr>
            <p:ph type="dt" sz="half" idx="10"/>
          </p:nvPr>
        </p:nvSpPr>
        <p:spPr/>
        <p:txBody>
          <a:bodyPr/>
          <a:lstStyle/>
          <a:p>
            <a:fld id="{5727847F-64A9-4DF6-B746-9B32116F014B}" type="datetimeFigureOut">
              <a:rPr lang="en-US" smtClean="0"/>
              <a:t>10/20/2022</a:t>
            </a:fld>
            <a:endParaRPr lang="en-US"/>
          </a:p>
        </p:txBody>
      </p:sp>
      <p:sp>
        <p:nvSpPr>
          <p:cNvPr id="5" name="Footer Placeholder 4">
            <a:extLst>
              <a:ext uri="{FF2B5EF4-FFF2-40B4-BE49-F238E27FC236}">
                <a16:creationId xmlns:a16="http://schemas.microsoft.com/office/drawing/2014/main" id="{7DDCA640-773C-1942-0717-159A660E5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B0EFAA-E2D7-E407-67E8-0A4892E1C3A6}"/>
              </a:ext>
            </a:extLst>
          </p:cNvPr>
          <p:cNvSpPr>
            <a:spLocks noGrp="1"/>
          </p:cNvSpPr>
          <p:nvPr>
            <p:ph type="sldNum" sz="quarter" idx="12"/>
          </p:nvPr>
        </p:nvSpPr>
        <p:spPr/>
        <p:txBody>
          <a:bodyPr/>
          <a:lstStyle/>
          <a:p>
            <a:fld id="{129F926D-ECC0-4E31-99F3-D3D130B80C97}" type="slidenum">
              <a:rPr lang="en-US" smtClean="0"/>
              <a:t>‹#›</a:t>
            </a:fld>
            <a:endParaRPr lang="en-US"/>
          </a:p>
        </p:txBody>
      </p:sp>
    </p:spTree>
    <p:extLst>
      <p:ext uri="{BB962C8B-B14F-4D97-AF65-F5344CB8AC3E}">
        <p14:creationId xmlns:p14="http://schemas.microsoft.com/office/powerpoint/2010/main" val="2080715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AC909-C799-0E8A-173D-3747F1FC25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C6E590-3B27-47C4-739D-0AF183DE46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77FEA2-38D7-55D9-8D6E-CC76E302B2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24AD62-2F06-3391-376E-E7478108AAF9}"/>
              </a:ext>
            </a:extLst>
          </p:cNvPr>
          <p:cNvSpPr>
            <a:spLocks noGrp="1"/>
          </p:cNvSpPr>
          <p:nvPr>
            <p:ph type="dt" sz="half" idx="10"/>
          </p:nvPr>
        </p:nvSpPr>
        <p:spPr/>
        <p:txBody>
          <a:bodyPr/>
          <a:lstStyle/>
          <a:p>
            <a:fld id="{5727847F-64A9-4DF6-B746-9B32116F014B}" type="datetimeFigureOut">
              <a:rPr lang="en-US" smtClean="0"/>
              <a:t>10/20/2022</a:t>
            </a:fld>
            <a:endParaRPr lang="en-US"/>
          </a:p>
        </p:txBody>
      </p:sp>
      <p:sp>
        <p:nvSpPr>
          <p:cNvPr id="6" name="Footer Placeholder 5">
            <a:extLst>
              <a:ext uri="{FF2B5EF4-FFF2-40B4-BE49-F238E27FC236}">
                <a16:creationId xmlns:a16="http://schemas.microsoft.com/office/drawing/2014/main" id="{5042ADE3-944A-70DE-30BC-4219C98FA9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6CA775-4ECC-CF40-413E-0BFFA39DEDE5}"/>
              </a:ext>
            </a:extLst>
          </p:cNvPr>
          <p:cNvSpPr>
            <a:spLocks noGrp="1"/>
          </p:cNvSpPr>
          <p:nvPr>
            <p:ph type="sldNum" sz="quarter" idx="12"/>
          </p:nvPr>
        </p:nvSpPr>
        <p:spPr/>
        <p:txBody>
          <a:bodyPr/>
          <a:lstStyle/>
          <a:p>
            <a:fld id="{129F926D-ECC0-4E31-99F3-D3D130B80C97}" type="slidenum">
              <a:rPr lang="en-US" smtClean="0"/>
              <a:t>‹#›</a:t>
            </a:fld>
            <a:endParaRPr lang="en-US"/>
          </a:p>
        </p:txBody>
      </p:sp>
    </p:spTree>
    <p:extLst>
      <p:ext uri="{BB962C8B-B14F-4D97-AF65-F5344CB8AC3E}">
        <p14:creationId xmlns:p14="http://schemas.microsoft.com/office/powerpoint/2010/main" val="1513959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6635F-BE7C-7FBC-3899-16859FAE73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988F59-51B3-1EC3-35F6-51FA0E97D4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F1250-50AF-C0A6-87AE-67029F1D20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221CDD-3D3B-C04F-026C-C9F1528FD2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CE279B-05EF-480E-9827-20481AE652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B6634E-0FD4-C754-B915-1B63A17D82FE}"/>
              </a:ext>
            </a:extLst>
          </p:cNvPr>
          <p:cNvSpPr>
            <a:spLocks noGrp="1"/>
          </p:cNvSpPr>
          <p:nvPr>
            <p:ph type="dt" sz="half" idx="10"/>
          </p:nvPr>
        </p:nvSpPr>
        <p:spPr/>
        <p:txBody>
          <a:bodyPr/>
          <a:lstStyle/>
          <a:p>
            <a:fld id="{5727847F-64A9-4DF6-B746-9B32116F014B}" type="datetimeFigureOut">
              <a:rPr lang="en-US" smtClean="0"/>
              <a:t>10/20/2022</a:t>
            </a:fld>
            <a:endParaRPr lang="en-US"/>
          </a:p>
        </p:txBody>
      </p:sp>
      <p:sp>
        <p:nvSpPr>
          <p:cNvPr id="8" name="Footer Placeholder 7">
            <a:extLst>
              <a:ext uri="{FF2B5EF4-FFF2-40B4-BE49-F238E27FC236}">
                <a16:creationId xmlns:a16="http://schemas.microsoft.com/office/drawing/2014/main" id="{40714F20-3825-8830-4B8F-744B09FF90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38E537-7915-D889-DB0B-674BEA7745AD}"/>
              </a:ext>
            </a:extLst>
          </p:cNvPr>
          <p:cNvSpPr>
            <a:spLocks noGrp="1"/>
          </p:cNvSpPr>
          <p:nvPr>
            <p:ph type="sldNum" sz="quarter" idx="12"/>
          </p:nvPr>
        </p:nvSpPr>
        <p:spPr/>
        <p:txBody>
          <a:bodyPr/>
          <a:lstStyle/>
          <a:p>
            <a:fld id="{129F926D-ECC0-4E31-99F3-D3D130B80C97}" type="slidenum">
              <a:rPr lang="en-US" smtClean="0"/>
              <a:t>‹#›</a:t>
            </a:fld>
            <a:endParaRPr lang="en-US"/>
          </a:p>
        </p:txBody>
      </p:sp>
    </p:spTree>
    <p:extLst>
      <p:ext uri="{BB962C8B-B14F-4D97-AF65-F5344CB8AC3E}">
        <p14:creationId xmlns:p14="http://schemas.microsoft.com/office/powerpoint/2010/main" val="3707143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32373-D32B-25EE-DE7B-5BECB884E3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352276-18AB-ACB8-AB30-143F560A2228}"/>
              </a:ext>
            </a:extLst>
          </p:cNvPr>
          <p:cNvSpPr>
            <a:spLocks noGrp="1"/>
          </p:cNvSpPr>
          <p:nvPr>
            <p:ph type="dt" sz="half" idx="10"/>
          </p:nvPr>
        </p:nvSpPr>
        <p:spPr/>
        <p:txBody>
          <a:bodyPr/>
          <a:lstStyle/>
          <a:p>
            <a:fld id="{5727847F-64A9-4DF6-B746-9B32116F014B}" type="datetimeFigureOut">
              <a:rPr lang="en-US" smtClean="0"/>
              <a:t>10/20/2022</a:t>
            </a:fld>
            <a:endParaRPr lang="en-US"/>
          </a:p>
        </p:txBody>
      </p:sp>
      <p:sp>
        <p:nvSpPr>
          <p:cNvPr id="4" name="Footer Placeholder 3">
            <a:extLst>
              <a:ext uri="{FF2B5EF4-FFF2-40B4-BE49-F238E27FC236}">
                <a16:creationId xmlns:a16="http://schemas.microsoft.com/office/drawing/2014/main" id="{FC731A15-8C7A-A56F-463D-AB7CB0F69F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837058-E9C2-1037-C499-73A83D6AC276}"/>
              </a:ext>
            </a:extLst>
          </p:cNvPr>
          <p:cNvSpPr>
            <a:spLocks noGrp="1"/>
          </p:cNvSpPr>
          <p:nvPr>
            <p:ph type="sldNum" sz="quarter" idx="12"/>
          </p:nvPr>
        </p:nvSpPr>
        <p:spPr/>
        <p:txBody>
          <a:bodyPr/>
          <a:lstStyle/>
          <a:p>
            <a:fld id="{129F926D-ECC0-4E31-99F3-D3D130B80C97}" type="slidenum">
              <a:rPr lang="en-US" smtClean="0"/>
              <a:t>‹#›</a:t>
            </a:fld>
            <a:endParaRPr lang="en-US"/>
          </a:p>
        </p:txBody>
      </p:sp>
    </p:spTree>
    <p:extLst>
      <p:ext uri="{BB962C8B-B14F-4D97-AF65-F5344CB8AC3E}">
        <p14:creationId xmlns:p14="http://schemas.microsoft.com/office/powerpoint/2010/main" val="2545929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576F5-8BF3-F025-55ED-10DCF621D04B}"/>
              </a:ext>
            </a:extLst>
          </p:cNvPr>
          <p:cNvSpPr>
            <a:spLocks noGrp="1"/>
          </p:cNvSpPr>
          <p:nvPr>
            <p:ph type="dt" sz="half" idx="10"/>
          </p:nvPr>
        </p:nvSpPr>
        <p:spPr/>
        <p:txBody>
          <a:bodyPr/>
          <a:lstStyle/>
          <a:p>
            <a:fld id="{5727847F-64A9-4DF6-B746-9B32116F014B}" type="datetimeFigureOut">
              <a:rPr lang="en-US" smtClean="0"/>
              <a:t>10/20/2022</a:t>
            </a:fld>
            <a:endParaRPr lang="en-US"/>
          </a:p>
        </p:txBody>
      </p:sp>
      <p:sp>
        <p:nvSpPr>
          <p:cNvPr id="3" name="Footer Placeholder 2">
            <a:extLst>
              <a:ext uri="{FF2B5EF4-FFF2-40B4-BE49-F238E27FC236}">
                <a16:creationId xmlns:a16="http://schemas.microsoft.com/office/drawing/2014/main" id="{3A12119E-1247-E20C-ACC3-8C4D286713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8FAC65-8FDF-59C9-C0DA-F2A8E474F105}"/>
              </a:ext>
            </a:extLst>
          </p:cNvPr>
          <p:cNvSpPr>
            <a:spLocks noGrp="1"/>
          </p:cNvSpPr>
          <p:nvPr>
            <p:ph type="sldNum" sz="quarter" idx="12"/>
          </p:nvPr>
        </p:nvSpPr>
        <p:spPr/>
        <p:txBody>
          <a:bodyPr/>
          <a:lstStyle/>
          <a:p>
            <a:fld id="{129F926D-ECC0-4E31-99F3-D3D130B80C97}" type="slidenum">
              <a:rPr lang="en-US" smtClean="0"/>
              <a:t>‹#›</a:t>
            </a:fld>
            <a:endParaRPr lang="en-US"/>
          </a:p>
        </p:txBody>
      </p:sp>
    </p:spTree>
    <p:extLst>
      <p:ext uri="{BB962C8B-B14F-4D97-AF65-F5344CB8AC3E}">
        <p14:creationId xmlns:p14="http://schemas.microsoft.com/office/powerpoint/2010/main" val="2077797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6775-A25A-90A0-7D41-4531FB965B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34D56A-28A5-B060-3570-1994C029E9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6A0F2E-A455-2B37-AFEE-6AB0862053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AD01E3-3E2B-B51D-5600-8DFA9599AD60}"/>
              </a:ext>
            </a:extLst>
          </p:cNvPr>
          <p:cNvSpPr>
            <a:spLocks noGrp="1"/>
          </p:cNvSpPr>
          <p:nvPr>
            <p:ph type="dt" sz="half" idx="10"/>
          </p:nvPr>
        </p:nvSpPr>
        <p:spPr/>
        <p:txBody>
          <a:bodyPr/>
          <a:lstStyle/>
          <a:p>
            <a:fld id="{5727847F-64A9-4DF6-B746-9B32116F014B}" type="datetimeFigureOut">
              <a:rPr lang="en-US" smtClean="0"/>
              <a:t>10/20/2022</a:t>
            </a:fld>
            <a:endParaRPr lang="en-US"/>
          </a:p>
        </p:txBody>
      </p:sp>
      <p:sp>
        <p:nvSpPr>
          <p:cNvPr id="6" name="Footer Placeholder 5">
            <a:extLst>
              <a:ext uri="{FF2B5EF4-FFF2-40B4-BE49-F238E27FC236}">
                <a16:creationId xmlns:a16="http://schemas.microsoft.com/office/drawing/2014/main" id="{E27C130D-6725-164F-1D8D-5B5EDC586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715DDE-2AA1-2B27-0B00-8D3F0B663565}"/>
              </a:ext>
            </a:extLst>
          </p:cNvPr>
          <p:cNvSpPr>
            <a:spLocks noGrp="1"/>
          </p:cNvSpPr>
          <p:nvPr>
            <p:ph type="sldNum" sz="quarter" idx="12"/>
          </p:nvPr>
        </p:nvSpPr>
        <p:spPr/>
        <p:txBody>
          <a:bodyPr/>
          <a:lstStyle/>
          <a:p>
            <a:fld id="{129F926D-ECC0-4E31-99F3-D3D130B80C97}" type="slidenum">
              <a:rPr lang="en-US" smtClean="0"/>
              <a:t>‹#›</a:t>
            </a:fld>
            <a:endParaRPr lang="en-US"/>
          </a:p>
        </p:txBody>
      </p:sp>
    </p:spTree>
    <p:extLst>
      <p:ext uri="{BB962C8B-B14F-4D97-AF65-F5344CB8AC3E}">
        <p14:creationId xmlns:p14="http://schemas.microsoft.com/office/powerpoint/2010/main" val="3019537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C5E09-A3C3-DD84-8B57-3EBAC76BCA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03B3A2-C54C-26DB-D407-8511111667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841AF9-885B-229D-9F6B-F564F7D623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1CB0F4-DFB2-0905-B761-FC603ABAD751}"/>
              </a:ext>
            </a:extLst>
          </p:cNvPr>
          <p:cNvSpPr>
            <a:spLocks noGrp="1"/>
          </p:cNvSpPr>
          <p:nvPr>
            <p:ph type="dt" sz="half" idx="10"/>
          </p:nvPr>
        </p:nvSpPr>
        <p:spPr/>
        <p:txBody>
          <a:bodyPr/>
          <a:lstStyle/>
          <a:p>
            <a:fld id="{5727847F-64A9-4DF6-B746-9B32116F014B}" type="datetimeFigureOut">
              <a:rPr lang="en-US" smtClean="0"/>
              <a:t>10/20/2022</a:t>
            </a:fld>
            <a:endParaRPr lang="en-US"/>
          </a:p>
        </p:txBody>
      </p:sp>
      <p:sp>
        <p:nvSpPr>
          <p:cNvPr id="6" name="Footer Placeholder 5">
            <a:extLst>
              <a:ext uri="{FF2B5EF4-FFF2-40B4-BE49-F238E27FC236}">
                <a16:creationId xmlns:a16="http://schemas.microsoft.com/office/drawing/2014/main" id="{DCE07022-4181-8D49-A8B5-328A1453D9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D8EBD2-4EA0-6F7E-8E4B-D8A3A58ADD9A}"/>
              </a:ext>
            </a:extLst>
          </p:cNvPr>
          <p:cNvSpPr>
            <a:spLocks noGrp="1"/>
          </p:cNvSpPr>
          <p:nvPr>
            <p:ph type="sldNum" sz="quarter" idx="12"/>
          </p:nvPr>
        </p:nvSpPr>
        <p:spPr/>
        <p:txBody>
          <a:bodyPr/>
          <a:lstStyle/>
          <a:p>
            <a:fld id="{129F926D-ECC0-4E31-99F3-D3D130B80C97}" type="slidenum">
              <a:rPr lang="en-US" smtClean="0"/>
              <a:t>‹#›</a:t>
            </a:fld>
            <a:endParaRPr lang="en-US"/>
          </a:p>
        </p:txBody>
      </p:sp>
    </p:spTree>
    <p:extLst>
      <p:ext uri="{BB962C8B-B14F-4D97-AF65-F5344CB8AC3E}">
        <p14:creationId xmlns:p14="http://schemas.microsoft.com/office/powerpoint/2010/main" val="91975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7049E2-271A-1507-912E-3133373055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B200D1-24B8-6732-FCE9-DBF3969DB5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0C433-036C-98F3-8C64-2F3B356DE1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27847F-64A9-4DF6-B746-9B32116F014B}" type="datetimeFigureOut">
              <a:rPr lang="en-US" smtClean="0"/>
              <a:t>10/20/2022</a:t>
            </a:fld>
            <a:endParaRPr lang="en-US"/>
          </a:p>
        </p:txBody>
      </p:sp>
      <p:sp>
        <p:nvSpPr>
          <p:cNvPr id="5" name="Footer Placeholder 4">
            <a:extLst>
              <a:ext uri="{FF2B5EF4-FFF2-40B4-BE49-F238E27FC236}">
                <a16:creationId xmlns:a16="http://schemas.microsoft.com/office/drawing/2014/main" id="{55ECACF3-853E-98F1-8A1E-F55959F11A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4F40A1-CF2D-58F9-33C9-62D67A2296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9F926D-ECC0-4E31-99F3-D3D130B80C97}" type="slidenum">
              <a:rPr lang="en-US" smtClean="0"/>
              <a:t>‹#›</a:t>
            </a:fld>
            <a:endParaRPr lang="en-US"/>
          </a:p>
        </p:txBody>
      </p:sp>
    </p:spTree>
    <p:extLst>
      <p:ext uri="{BB962C8B-B14F-4D97-AF65-F5344CB8AC3E}">
        <p14:creationId xmlns:p14="http://schemas.microsoft.com/office/powerpoint/2010/main" val="1497332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10/20/2022</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911773"/>
      </p:ext>
    </p:extLst>
  </p:cSld>
  <p:clrMap bg1="dk1" tx1="lt1" bg2="dk2" tx2="lt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countwordsfree.com/stopword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kaggle.com/datasets/lakshmi25npathi/imdb-dataset-of-50k-movie-review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scikit-learn.org/stable/modules/generated/sklearn.feature_extraction.text.CountVectorizer.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FF4F1B1F-38C9-4BA3-8793-E2B6FC978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Pro Light"/>
              <a:ea typeface="+mn-ea"/>
              <a:cs typeface="+mn-cs"/>
            </a:endParaRPr>
          </a:p>
        </p:txBody>
      </p:sp>
      <p:pic>
        <p:nvPicPr>
          <p:cNvPr id="17" name="Picture 3">
            <a:extLst>
              <a:ext uri="{FF2B5EF4-FFF2-40B4-BE49-F238E27FC236}">
                <a16:creationId xmlns:a16="http://schemas.microsoft.com/office/drawing/2014/main" id="{D16D390C-3BAA-9005-4001-47DA92EFF5A2}"/>
              </a:ext>
            </a:extLst>
          </p:cNvPr>
          <p:cNvPicPr>
            <a:picLocks noChangeAspect="1"/>
          </p:cNvPicPr>
          <p:nvPr/>
        </p:nvPicPr>
        <p:blipFill rotWithShape="1">
          <a:blip r:embed="rId2">
            <a:alphaModFix amt="40000"/>
          </a:blip>
          <a:srcRect t="18773"/>
          <a:stretch/>
        </p:blipFill>
        <p:spPr>
          <a:xfrm>
            <a:off x="6822" y="10"/>
            <a:ext cx="12191999" cy="6857990"/>
          </a:xfrm>
          <a:prstGeom prst="rect">
            <a:avLst/>
          </a:prstGeom>
        </p:spPr>
      </p:pic>
      <p:sp>
        <p:nvSpPr>
          <p:cNvPr id="2" name="Title 1">
            <a:extLst>
              <a:ext uri="{FF2B5EF4-FFF2-40B4-BE49-F238E27FC236}">
                <a16:creationId xmlns:a16="http://schemas.microsoft.com/office/drawing/2014/main" id="{5B30126D-F61A-091C-9FC0-A6E671ABC21D}"/>
              </a:ext>
            </a:extLst>
          </p:cNvPr>
          <p:cNvSpPr>
            <a:spLocks noGrp="1"/>
          </p:cNvSpPr>
          <p:nvPr>
            <p:ph type="ctrTitle"/>
          </p:nvPr>
        </p:nvSpPr>
        <p:spPr>
          <a:xfrm>
            <a:off x="2629691" y="1256045"/>
            <a:ext cx="6962052" cy="1884207"/>
          </a:xfrm>
        </p:spPr>
        <p:txBody>
          <a:bodyPr anchor="b">
            <a:normAutofit/>
          </a:bodyPr>
          <a:lstStyle/>
          <a:p>
            <a:pPr algn="ctr"/>
            <a:r>
              <a:rPr lang="en-US" dirty="0">
                <a:solidFill>
                  <a:srgbClr val="FFFFFF"/>
                </a:solidFill>
              </a:rPr>
              <a:t>CS 483:</a:t>
            </a:r>
            <a:br>
              <a:rPr lang="en-US" dirty="0">
                <a:solidFill>
                  <a:srgbClr val="FFFFFF"/>
                </a:solidFill>
              </a:rPr>
            </a:br>
            <a:r>
              <a:rPr lang="en-US" dirty="0">
                <a:solidFill>
                  <a:srgbClr val="FFFFFF"/>
                </a:solidFill>
              </a:rPr>
              <a:t>Machine Learning</a:t>
            </a:r>
          </a:p>
        </p:txBody>
      </p:sp>
      <p:sp>
        <p:nvSpPr>
          <p:cNvPr id="3" name="Subtitle 2">
            <a:extLst>
              <a:ext uri="{FF2B5EF4-FFF2-40B4-BE49-F238E27FC236}">
                <a16:creationId xmlns:a16="http://schemas.microsoft.com/office/drawing/2014/main" id="{DB220B70-4D50-5140-0276-47EAEE6485ED}"/>
              </a:ext>
            </a:extLst>
          </p:cNvPr>
          <p:cNvSpPr>
            <a:spLocks noGrp="1"/>
          </p:cNvSpPr>
          <p:nvPr>
            <p:ph type="subTitle" idx="1"/>
          </p:nvPr>
        </p:nvSpPr>
        <p:spPr>
          <a:xfrm>
            <a:off x="2811857" y="5159228"/>
            <a:ext cx="6581930" cy="746640"/>
          </a:xfrm>
        </p:spPr>
        <p:txBody>
          <a:bodyPr>
            <a:normAutofit/>
          </a:bodyPr>
          <a:lstStyle/>
          <a:p>
            <a:pPr algn="ctr"/>
            <a:r>
              <a:rPr lang="en-US" dirty="0">
                <a:solidFill>
                  <a:srgbClr val="FFFFFF"/>
                </a:solidFill>
              </a:rPr>
              <a:t>Week 13: Dealing with Text</a:t>
            </a:r>
          </a:p>
        </p:txBody>
      </p:sp>
      <p:cxnSp>
        <p:nvCxnSpPr>
          <p:cNvPr id="18" name="Straight Connector 10">
            <a:extLst>
              <a:ext uri="{FF2B5EF4-FFF2-40B4-BE49-F238E27FC236}">
                <a16:creationId xmlns:a16="http://schemas.microsoft.com/office/drawing/2014/main" id="{6B5C80BC-C547-4FD8-9B68-6A9207F085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1557" y="3481804"/>
            <a:ext cx="0" cy="1310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34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B5713-B11B-B01E-909B-481B1B6299C9}"/>
              </a:ext>
            </a:extLst>
          </p:cNvPr>
          <p:cNvSpPr>
            <a:spLocks noGrp="1"/>
          </p:cNvSpPr>
          <p:nvPr>
            <p:ph type="title"/>
          </p:nvPr>
        </p:nvSpPr>
        <p:spPr/>
        <p:txBody>
          <a:bodyPr/>
          <a:lstStyle/>
          <a:p>
            <a:r>
              <a:rPr lang="en-US" dirty="0"/>
              <a:t>Transforming inputs</a:t>
            </a:r>
          </a:p>
        </p:txBody>
      </p:sp>
      <p:sp>
        <p:nvSpPr>
          <p:cNvPr id="3" name="Content Placeholder 2">
            <a:extLst>
              <a:ext uri="{FF2B5EF4-FFF2-40B4-BE49-F238E27FC236}">
                <a16:creationId xmlns:a16="http://schemas.microsoft.com/office/drawing/2014/main" id="{B60F00C4-612B-710B-D55E-5FF5B3B81E10}"/>
              </a:ext>
            </a:extLst>
          </p:cNvPr>
          <p:cNvSpPr>
            <a:spLocks noGrp="1"/>
          </p:cNvSpPr>
          <p:nvPr>
            <p:ph idx="1"/>
          </p:nvPr>
        </p:nvSpPr>
        <p:spPr/>
        <p:txBody>
          <a:bodyPr/>
          <a:lstStyle/>
          <a:p>
            <a:r>
              <a:rPr lang="en-US" dirty="0"/>
              <a:t>This is not a problem that we will get around by learning new algorithms </a:t>
            </a:r>
          </a:p>
          <a:p>
            <a:r>
              <a:rPr lang="en-US" dirty="0"/>
              <a:t>Instead, we will transform our input until it looks like a vector.</a:t>
            </a:r>
          </a:p>
          <a:p>
            <a:r>
              <a:rPr lang="en-US" dirty="0"/>
              <a:t>But how can we turn a string into a vector?</a:t>
            </a:r>
          </a:p>
          <a:p>
            <a:r>
              <a:rPr lang="en-US" dirty="0"/>
              <a:t>[any ideas?]</a:t>
            </a:r>
          </a:p>
          <a:p>
            <a:r>
              <a:rPr lang="en-US" dirty="0"/>
              <a:t>(there do exist algorithms, mostly neural networks, which actually do take strings as inputs, we won’t be working with those)</a:t>
            </a:r>
          </a:p>
          <a:p>
            <a:endParaRPr lang="en-US" dirty="0"/>
          </a:p>
        </p:txBody>
      </p:sp>
    </p:spTree>
    <p:extLst>
      <p:ext uri="{BB962C8B-B14F-4D97-AF65-F5344CB8AC3E}">
        <p14:creationId xmlns:p14="http://schemas.microsoft.com/office/powerpoint/2010/main" val="1370689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A99E5-04A5-31AC-B00F-15264414FE8E}"/>
              </a:ext>
            </a:extLst>
          </p:cNvPr>
          <p:cNvSpPr>
            <a:spLocks noGrp="1"/>
          </p:cNvSpPr>
          <p:nvPr>
            <p:ph type="title"/>
          </p:nvPr>
        </p:nvSpPr>
        <p:spPr/>
        <p:txBody>
          <a:bodyPr/>
          <a:lstStyle/>
          <a:p>
            <a:r>
              <a:rPr lang="en-US" dirty="0"/>
              <a:t>Many ways</a:t>
            </a:r>
          </a:p>
        </p:txBody>
      </p:sp>
      <p:sp>
        <p:nvSpPr>
          <p:cNvPr id="3" name="Content Placeholder 2">
            <a:extLst>
              <a:ext uri="{FF2B5EF4-FFF2-40B4-BE49-F238E27FC236}">
                <a16:creationId xmlns:a16="http://schemas.microsoft.com/office/drawing/2014/main" id="{BBB38700-EA57-4B4F-325A-E08FDA234A38}"/>
              </a:ext>
            </a:extLst>
          </p:cNvPr>
          <p:cNvSpPr>
            <a:spLocks noGrp="1"/>
          </p:cNvSpPr>
          <p:nvPr>
            <p:ph idx="1"/>
          </p:nvPr>
        </p:nvSpPr>
        <p:spPr>
          <a:xfrm>
            <a:off x="838200" y="1825624"/>
            <a:ext cx="10515600" cy="5032375"/>
          </a:xfrm>
        </p:spPr>
        <p:txBody>
          <a:bodyPr/>
          <a:lstStyle/>
          <a:p>
            <a:r>
              <a:rPr lang="en-US" dirty="0"/>
              <a:t>It turns out there are a lot of ways to do that.</a:t>
            </a:r>
          </a:p>
          <a:p>
            <a:r>
              <a:rPr lang="en-US" dirty="0"/>
              <a:t>The famous “word2vec” system treats words as random vectors. Then, if two words appear surrounded by the same other words, their vectors get moved together.</a:t>
            </a:r>
          </a:p>
          <a:p>
            <a:r>
              <a:rPr lang="en-US" dirty="0"/>
              <a:t>However, word2vec has a lot of limitations:</a:t>
            </a:r>
          </a:p>
          <a:p>
            <a:pPr lvl="1"/>
            <a:r>
              <a:rPr lang="en-US" dirty="0"/>
              <a:t>Its normal set of word/vector assignments is very generic. It’s designed for general speech, not unique cultural or technical vocabulary. </a:t>
            </a:r>
          </a:p>
          <a:p>
            <a:pPr lvl="1"/>
            <a:r>
              <a:rPr lang="en-US" dirty="0"/>
              <a:t>The basic technique doesn’t work well for every language (fusional languages especially)</a:t>
            </a:r>
          </a:p>
          <a:p>
            <a:pPr lvl="1"/>
            <a:r>
              <a:rPr lang="en-US" dirty="0"/>
              <a:t>It requires a lot of data to create a custom word2vec set of assignments. </a:t>
            </a:r>
          </a:p>
          <a:p>
            <a:r>
              <a:rPr lang="en-US" dirty="0"/>
              <a:t>We will instead look at a technique that is very simple and broadly applicable. </a:t>
            </a:r>
          </a:p>
        </p:txBody>
      </p:sp>
    </p:spTree>
    <p:extLst>
      <p:ext uri="{BB962C8B-B14F-4D97-AF65-F5344CB8AC3E}">
        <p14:creationId xmlns:p14="http://schemas.microsoft.com/office/powerpoint/2010/main" val="1674865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5D18D-7BA2-371D-DCB2-554F90D8303A}"/>
              </a:ext>
            </a:extLst>
          </p:cNvPr>
          <p:cNvSpPr>
            <a:spLocks noGrp="1"/>
          </p:cNvSpPr>
          <p:nvPr>
            <p:ph type="title"/>
          </p:nvPr>
        </p:nvSpPr>
        <p:spPr/>
        <p:txBody>
          <a:bodyPr/>
          <a:lstStyle/>
          <a:p>
            <a:r>
              <a:rPr lang="en-US" dirty="0"/>
              <a:t>Bag of words (BoW)</a:t>
            </a:r>
          </a:p>
        </p:txBody>
      </p:sp>
      <p:sp>
        <p:nvSpPr>
          <p:cNvPr id="3" name="Content Placeholder 2">
            <a:extLst>
              <a:ext uri="{FF2B5EF4-FFF2-40B4-BE49-F238E27FC236}">
                <a16:creationId xmlns:a16="http://schemas.microsoft.com/office/drawing/2014/main" id="{C2BF1D6A-945D-8BF1-2476-FB73314A301B}"/>
              </a:ext>
            </a:extLst>
          </p:cNvPr>
          <p:cNvSpPr>
            <a:spLocks noGrp="1"/>
          </p:cNvSpPr>
          <p:nvPr>
            <p:ph idx="1"/>
          </p:nvPr>
        </p:nvSpPr>
        <p:spPr/>
        <p:txBody>
          <a:bodyPr/>
          <a:lstStyle/>
          <a:p>
            <a:r>
              <a:rPr lang="en-US" dirty="0"/>
              <a:t>The basic idea is to treat each textual expression as a bag of words.</a:t>
            </a:r>
          </a:p>
          <a:p>
            <a:r>
              <a:rPr lang="en-US" dirty="0"/>
              <a:t>This is a technical term, even though it doesn’t sound like it:</a:t>
            </a:r>
          </a:p>
          <a:p>
            <a:pPr lvl="1"/>
            <a:r>
              <a:rPr lang="en-US" dirty="0"/>
              <a:t>Recall that a bag is like a set except each element in it can appear more than once (i.e., each element has a count)</a:t>
            </a:r>
          </a:p>
          <a:p>
            <a:pPr lvl="1"/>
            <a:r>
              <a:rPr lang="en-US" dirty="0"/>
              <a:t>The words are the elements of the bag.</a:t>
            </a:r>
          </a:p>
          <a:p>
            <a:r>
              <a:rPr lang="en-US" dirty="0"/>
              <a:t>So, knowing the above, please convert this sentence into a bag of words:</a:t>
            </a:r>
            <a:br>
              <a:rPr lang="en-US" dirty="0"/>
            </a:br>
            <a:r>
              <a:rPr lang="en-US" dirty="0"/>
              <a:t>“Toad, Toad,” shouted Frog, “wake up. It is spring!”</a:t>
            </a:r>
          </a:p>
          <a:p>
            <a:r>
              <a:rPr lang="en-US" dirty="0"/>
              <a:t>[class]</a:t>
            </a:r>
          </a:p>
        </p:txBody>
      </p:sp>
    </p:spTree>
    <p:extLst>
      <p:ext uri="{BB962C8B-B14F-4D97-AF65-F5344CB8AC3E}">
        <p14:creationId xmlns:p14="http://schemas.microsoft.com/office/powerpoint/2010/main" val="1154131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F1AF7-3354-975F-D191-11A3D9D40E17}"/>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id="{AC0D3E61-1F8A-9890-4916-A17975508A7B}"/>
              </a:ext>
            </a:extLst>
          </p:cNvPr>
          <p:cNvSpPr>
            <a:spLocks noGrp="1"/>
          </p:cNvSpPr>
          <p:nvPr>
            <p:ph idx="1"/>
          </p:nvPr>
        </p:nvSpPr>
        <p:spPr/>
        <p:txBody>
          <a:bodyPr/>
          <a:lstStyle/>
          <a:p>
            <a:r>
              <a:rPr lang="en-US" dirty="0"/>
              <a:t>“Toad, Toad,” shouted Frog, “wake up. It is spring!”</a:t>
            </a:r>
          </a:p>
          <a:p>
            <a:r>
              <a:rPr lang="en-US" dirty="0"/>
              <a:t>{ toad: 2, shouted: 1, frog: 1, wake: 1, up: 1, it: 1, is: 1, spring:1 }</a:t>
            </a:r>
          </a:p>
          <a:p>
            <a:r>
              <a:rPr lang="en-US" dirty="0"/>
              <a:t>The count is just the number of times the word appears in the sentence.</a:t>
            </a:r>
          </a:p>
          <a:p>
            <a:r>
              <a:rPr lang="en-US" dirty="0"/>
              <a:t>Note: we typically, but not always, treat punctuation as a word separator, except hyphens between words. Let’s do that here.</a:t>
            </a:r>
          </a:p>
          <a:p>
            <a:r>
              <a:rPr lang="en-US" dirty="0"/>
              <a:t>Note: we’re ignoring capitalization. This is an option for customization. It usually helps to ignore capitalization but not always. </a:t>
            </a:r>
          </a:p>
          <a:p>
            <a:endParaRPr lang="en-US" dirty="0"/>
          </a:p>
        </p:txBody>
      </p:sp>
    </p:spTree>
    <p:extLst>
      <p:ext uri="{BB962C8B-B14F-4D97-AF65-F5344CB8AC3E}">
        <p14:creationId xmlns:p14="http://schemas.microsoft.com/office/powerpoint/2010/main" val="299640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E7736-A826-7953-66DE-D4E2CB2FED13}"/>
              </a:ext>
            </a:extLst>
          </p:cNvPr>
          <p:cNvSpPr>
            <a:spLocks noGrp="1"/>
          </p:cNvSpPr>
          <p:nvPr>
            <p:ph type="title"/>
          </p:nvPr>
        </p:nvSpPr>
        <p:spPr/>
        <p:txBody>
          <a:bodyPr/>
          <a:lstStyle/>
          <a:p>
            <a:r>
              <a:rPr lang="en-US" dirty="0"/>
              <a:t>When does this become a vector?</a:t>
            </a:r>
          </a:p>
        </p:txBody>
      </p:sp>
      <p:sp>
        <p:nvSpPr>
          <p:cNvPr id="3" name="Content Placeholder 2">
            <a:extLst>
              <a:ext uri="{FF2B5EF4-FFF2-40B4-BE49-F238E27FC236}">
                <a16:creationId xmlns:a16="http://schemas.microsoft.com/office/drawing/2014/main" id="{800DE9CC-61FD-6A5D-317F-8225E242976C}"/>
              </a:ext>
            </a:extLst>
          </p:cNvPr>
          <p:cNvSpPr>
            <a:spLocks noGrp="1"/>
          </p:cNvSpPr>
          <p:nvPr>
            <p:ph idx="1"/>
          </p:nvPr>
        </p:nvSpPr>
        <p:spPr>
          <a:xfrm>
            <a:off x="838200" y="1825624"/>
            <a:ext cx="10515600" cy="5032375"/>
          </a:xfrm>
        </p:spPr>
        <p:txBody>
          <a:bodyPr/>
          <a:lstStyle/>
          <a:p>
            <a:r>
              <a:rPr lang="en-US" dirty="0"/>
              <a:t>The bag of words we just made looks more like a dictionary.</a:t>
            </a:r>
          </a:p>
          <a:p>
            <a:r>
              <a:rPr lang="en-US" dirty="0"/>
              <a:t>How do we turn it into a vector?</a:t>
            </a:r>
          </a:p>
          <a:p>
            <a:r>
              <a:rPr lang="en-US" dirty="0"/>
              <a:t>To do that, we need to have the concept of vocabulary. </a:t>
            </a:r>
          </a:p>
          <a:p>
            <a:r>
              <a:rPr lang="en-US" dirty="0"/>
              <a:t>The vocabulary is the set of all of the possible words we are interested in.</a:t>
            </a:r>
          </a:p>
          <a:p>
            <a:r>
              <a:rPr lang="en-US" dirty="0"/>
              <a:t>The simplest choice of vocabulary is to just use all words that appear in our dataset. (we’ll look at other options in a bit)</a:t>
            </a:r>
          </a:p>
          <a:p>
            <a:r>
              <a:rPr lang="en-US" dirty="0"/>
              <a:t>[what is the vocabulary of the previous sentence?]</a:t>
            </a:r>
            <a:br>
              <a:rPr lang="en-US" dirty="0"/>
            </a:br>
            <a:r>
              <a:rPr lang="en-US" dirty="0"/>
              <a:t>“Toad, Toad,” shouted Frog, “wake up. It is spring!”</a:t>
            </a:r>
          </a:p>
          <a:p>
            <a:endParaRPr lang="en-US" dirty="0"/>
          </a:p>
        </p:txBody>
      </p:sp>
    </p:spTree>
    <p:extLst>
      <p:ext uri="{BB962C8B-B14F-4D97-AF65-F5344CB8AC3E}">
        <p14:creationId xmlns:p14="http://schemas.microsoft.com/office/powerpoint/2010/main" val="982381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11CDA-28F3-474D-4276-0A5DA520719F}"/>
              </a:ext>
            </a:extLst>
          </p:cNvPr>
          <p:cNvSpPr>
            <a:spLocks noGrp="1"/>
          </p:cNvSpPr>
          <p:nvPr>
            <p:ph type="title"/>
          </p:nvPr>
        </p:nvSpPr>
        <p:spPr/>
        <p:txBody>
          <a:bodyPr/>
          <a:lstStyle/>
          <a:p>
            <a:r>
              <a:rPr lang="en-US" dirty="0"/>
              <a:t>The vocabulary</a:t>
            </a:r>
          </a:p>
        </p:txBody>
      </p:sp>
      <p:sp>
        <p:nvSpPr>
          <p:cNvPr id="3" name="Content Placeholder 2">
            <a:extLst>
              <a:ext uri="{FF2B5EF4-FFF2-40B4-BE49-F238E27FC236}">
                <a16:creationId xmlns:a16="http://schemas.microsoft.com/office/drawing/2014/main" id="{62BF68F4-CD24-FA9D-BBA4-44DB4EC23AC4}"/>
              </a:ext>
            </a:extLst>
          </p:cNvPr>
          <p:cNvSpPr>
            <a:spLocks noGrp="1"/>
          </p:cNvSpPr>
          <p:nvPr>
            <p:ph idx="1"/>
          </p:nvPr>
        </p:nvSpPr>
        <p:spPr>
          <a:xfrm>
            <a:off x="838200" y="1825624"/>
            <a:ext cx="10515600" cy="5032375"/>
          </a:xfrm>
        </p:spPr>
        <p:txBody>
          <a:bodyPr>
            <a:normAutofit/>
          </a:bodyPr>
          <a:lstStyle/>
          <a:p>
            <a:r>
              <a:rPr lang="en-US" dirty="0"/>
              <a:t>{ toad, shouted, frog, wake, up, it, is, spring } is the vocabulary of the previous sentence. We can also keep global counts if we want. </a:t>
            </a:r>
          </a:p>
          <a:p>
            <a:r>
              <a:rPr lang="en-US" dirty="0"/>
              <a:t>However, the vocabulary is shared between all the sentences in our dataset. So let’s add more to it. </a:t>
            </a:r>
          </a:p>
          <a:p>
            <a:r>
              <a:rPr lang="en-US" dirty="0"/>
              <a:t>“ “Toad, Toad,” cried frog”</a:t>
            </a:r>
          </a:p>
          <a:p>
            <a:r>
              <a:rPr lang="en-US" dirty="0"/>
              <a:t>[What’s the bag of words for that sentence?]</a:t>
            </a:r>
          </a:p>
          <a:p>
            <a:r>
              <a:rPr lang="en-US" dirty="0"/>
              <a:t>{ toad: 2, cried: 1, frog: 1 }</a:t>
            </a:r>
          </a:p>
          <a:p>
            <a:r>
              <a:rPr lang="en-US" dirty="0"/>
              <a:t>[And the vocabulary?]</a:t>
            </a:r>
          </a:p>
          <a:p>
            <a:r>
              <a:rPr lang="en-US" dirty="0"/>
              <a:t>{ toad, cried, frog }</a:t>
            </a:r>
          </a:p>
          <a:p>
            <a:endParaRPr lang="en-US" dirty="0"/>
          </a:p>
        </p:txBody>
      </p:sp>
    </p:spTree>
    <p:extLst>
      <p:ext uri="{BB962C8B-B14F-4D97-AF65-F5344CB8AC3E}">
        <p14:creationId xmlns:p14="http://schemas.microsoft.com/office/powerpoint/2010/main" val="33760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28BD-D0AC-0DD2-8862-78A5D7BB7204}"/>
              </a:ext>
            </a:extLst>
          </p:cNvPr>
          <p:cNvSpPr>
            <a:spLocks noGrp="1"/>
          </p:cNvSpPr>
          <p:nvPr>
            <p:ph type="title"/>
          </p:nvPr>
        </p:nvSpPr>
        <p:spPr/>
        <p:txBody>
          <a:bodyPr/>
          <a:lstStyle/>
          <a:p>
            <a:r>
              <a:rPr lang="en-US" dirty="0"/>
              <a:t>The total vocabulary</a:t>
            </a:r>
          </a:p>
        </p:txBody>
      </p:sp>
      <p:sp>
        <p:nvSpPr>
          <p:cNvPr id="3" name="Content Placeholder 2">
            <a:extLst>
              <a:ext uri="{FF2B5EF4-FFF2-40B4-BE49-F238E27FC236}">
                <a16:creationId xmlns:a16="http://schemas.microsoft.com/office/drawing/2014/main" id="{147B89C0-B0F8-ED90-9A80-2D0B3EB49CB1}"/>
              </a:ext>
            </a:extLst>
          </p:cNvPr>
          <p:cNvSpPr>
            <a:spLocks noGrp="1"/>
          </p:cNvSpPr>
          <p:nvPr>
            <p:ph idx="1"/>
          </p:nvPr>
        </p:nvSpPr>
        <p:spPr>
          <a:xfrm>
            <a:off x="838200" y="1481959"/>
            <a:ext cx="11353800" cy="5376041"/>
          </a:xfrm>
        </p:spPr>
        <p:txBody>
          <a:bodyPr>
            <a:normAutofit/>
          </a:bodyPr>
          <a:lstStyle/>
          <a:p>
            <a:r>
              <a:rPr lang="en-US" dirty="0"/>
              <a:t>To get the vocabulary of the dataset, we merge the vocabulary sets of each document. </a:t>
            </a:r>
          </a:p>
          <a:p>
            <a:r>
              <a:rPr lang="en-US" dirty="0"/>
              <a:t>It’s a good idea to keep track of how many documents each word appeared in. This is called “document frequency”</a:t>
            </a:r>
          </a:p>
          <a:p>
            <a:r>
              <a:rPr lang="en-US" dirty="0"/>
              <a:t>It is not the same as adding all the bags of words together. That is called “term frequency”.</a:t>
            </a:r>
          </a:p>
          <a:p>
            <a:r>
              <a:rPr lang="en-US" dirty="0"/>
              <a:t>Remember:</a:t>
            </a:r>
          </a:p>
          <a:p>
            <a:pPr lvl="1"/>
            <a:r>
              <a:rPr lang="en-US" dirty="0"/>
              <a:t>Document = text instance. Could be a sentence, a paragraph, a whole text file, a tweet, a fragment. It’s up to us to define document, but it’s always one instance. </a:t>
            </a:r>
          </a:p>
          <a:p>
            <a:pPr lvl="1"/>
            <a:r>
              <a:rPr lang="en-US" dirty="0"/>
              <a:t>term frequency (TF) = total number of times a word appears, including all of its repetitions. Usually counted document by document (the counts in the bags of words are term frequencies). </a:t>
            </a:r>
          </a:p>
          <a:p>
            <a:pPr lvl="1"/>
            <a:r>
              <a:rPr lang="en-US" dirty="0"/>
              <a:t>document frequency (DF) = the number of documents a word appears in.  </a:t>
            </a:r>
          </a:p>
        </p:txBody>
      </p:sp>
    </p:spTree>
    <p:extLst>
      <p:ext uri="{BB962C8B-B14F-4D97-AF65-F5344CB8AC3E}">
        <p14:creationId xmlns:p14="http://schemas.microsoft.com/office/powerpoint/2010/main" val="2076175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2249E-8568-2A30-EF4D-1771C694A58E}"/>
              </a:ext>
            </a:extLst>
          </p:cNvPr>
          <p:cNvSpPr>
            <a:spLocks noGrp="1"/>
          </p:cNvSpPr>
          <p:nvPr>
            <p:ph type="title"/>
          </p:nvPr>
        </p:nvSpPr>
        <p:spPr/>
        <p:txBody>
          <a:bodyPr/>
          <a:lstStyle/>
          <a:p>
            <a:r>
              <a:rPr lang="en-US" dirty="0"/>
              <a:t>Computing the vocabulary</a:t>
            </a:r>
          </a:p>
        </p:txBody>
      </p:sp>
      <p:sp>
        <p:nvSpPr>
          <p:cNvPr id="3" name="Content Placeholder 2">
            <a:extLst>
              <a:ext uri="{FF2B5EF4-FFF2-40B4-BE49-F238E27FC236}">
                <a16:creationId xmlns:a16="http://schemas.microsoft.com/office/drawing/2014/main" id="{43486DB1-0000-AA85-CAA0-D06C80A59F2B}"/>
              </a:ext>
            </a:extLst>
          </p:cNvPr>
          <p:cNvSpPr>
            <a:spLocks noGrp="1"/>
          </p:cNvSpPr>
          <p:nvPr>
            <p:ph idx="1"/>
          </p:nvPr>
        </p:nvSpPr>
        <p:spPr>
          <a:xfrm>
            <a:off x="838199" y="1825625"/>
            <a:ext cx="11080531" cy="4351338"/>
          </a:xfrm>
        </p:spPr>
        <p:txBody>
          <a:bodyPr>
            <a:normAutofit/>
          </a:bodyPr>
          <a:lstStyle/>
          <a:p>
            <a:r>
              <a:rPr lang="en-US" dirty="0"/>
              <a:t>We merge the vocabularies of each document together. We can also track the document frequency (DF) of each word as we do this. </a:t>
            </a:r>
          </a:p>
          <a:p>
            <a:r>
              <a:rPr lang="en-US" dirty="0"/>
              <a:t>Individual vocabularies:</a:t>
            </a:r>
            <a:br>
              <a:rPr lang="en-US" dirty="0"/>
            </a:br>
            <a:r>
              <a:rPr lang="en-US" dirty="0"/>
              <a:t>{ toad, shouted, frog, wake, up, it, is, spring } </a:t>
            </a:r>
            <a:br>
              <a:rPr lang="en-US" dirty="0"/>
            </a:br>
            <a:r>
              <a:rPr lang="en-US" dirty="0"/>
              <a:t>{ toad, cried, frog }</a:t>
            </a:r>
          </a:p>
          <a:p>
            <a:r>
              <a:rPr lang="en-US" dirty="0"/>
              <a:t>Total vocabulary:</a:t>
            </a:r>
            <a:br>
              <a:rPr lang="en-US" dirty="0"/>
            </a:br>
            <a:r>
              <a:rPr lang="en-US" dirty="0"/>
              <a:t>{ toad, shouted, frog, wake, up, it, is, spring, cried }</a:t>
            </a:r>
            <a:br>
              <a:rPr lang="en-US" dirty="0"/>
            </a:br>
            <a:br>
              <a:rPr lang="en-US" dirty="0"/>
            </a:br>
            <a:r>
              <a:rPr lang="en-US" dirty="0"/>
              <a:t>Document frequencies:</a:t>
            </a:r>
            <a:br>
              <a:rPr lang="en-US" dirty="0"/>
            </a:br>
            <a:r>
              <a:rPr lang="en-US" dirty="0"/>
              <a:t>{ toad: 2, shouted: 1, frog: 2, wake: 1, up: 1, it: 1, is: 1, spring: 1, cried: 1 }</a:t>
            </a:r>
          </a:p>
          <a:p>
            <a:endParaRPr lang="en-US" dirty="0"/>
          </a:p>
        </p:txBody>
      </p:sp>
    </p:spTree>
    <p:extLst>
      <p:ext uri="{BB962C8B-B14F-4D97-AF65-F5344CB8AC3E}">
        <p14:creationId xmlns:p14="http://schemas.microsoft.com/office/powerpoint/2010/main" val="907762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Question marks in a line and one question mark is lit">
            <a:extLst>
              <a:ext uri="{FF2B5EF4-FFF2-40B4-BE49-F238E27FC236}">
                <a16:creationId xmlns:a16="http://schemas.microsoft.com/office/drawing/2014/main" id="{6F3FA097-259C-B6B1-42F0-9D25E90B7EA6}"/>
              </a:ext>
            </a:extLst>
          </p:cNvPr>
          <p:cNvPicPr>
            <a:picLocks noChangeAspect="1"/>
          </p:cNvPicPr>
          <p:nvPr/>
        </p:nvPicPr>
        <p:blipFill rotWithShape="1">
          <a:blip r:embed="rId2"/>
          <a:srcRect t="2056" b="13674"/>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2791B9-89C8-A901-8E80-2DF031A9CD02}"/>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4008969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1872-C4E1-E520-8731-A612A31790FF}"/>
              </a:ext>
            </a:extLst>
          </p:cNvPr>
          <p:cNvSpPr>
            <a:spLocks noGrp="1"/>
          </p:cNvSpPr>
          <p:nvPr>
            <p:ph type="title"/>
          </p:nvPr>
        </p:nvSpPr>
        <p:spPr/>
        <p:txBody>
          <a:bodyPr/>
          <a:lstStyle/>
          <a:p>
            <a:r>
              <a:rPr lang="en-US" dirty="0"/>
              <a:t>Vectorization</a:t>
            </a:r>
          </a:p>
        </p:txBody>
      </p:sp>
      <p:sp>
        <p:nvSpPr>
          <p:cNvPr id="3" name="Content Placeholder 2">
            <a:extLst>
              <a:ext uri="{FF2B5EF4-FFF2-40B4-BE49-F238E27FC236}">
                <a16:creationId xmlns:a16="http://schemas.microsoft.com/office/drawing/2014/main" id="{342B6648-DC25-8491-418C-4C037337CF90}"/>
              </a:ext>
            </a:extLst>
          </p:cNvPr>
          <p:cNvSpPr>
            <a:spLocks noGrp="1"/>
          </p:cNvSpPr>
          <p:nvPr>
            <p:ph idx="1"/>
          </p:nvPr>
        </p:nvSpPr>
        <p:spPr>
          <a:xfrm>
            <a:off x="603031" y="1967514"/>
            <a:ext cx="11236872" cy="4685534"/>
          </a:xfrm>
        </p:spPr>
        <p:txBody>
          <a:bodyPr>
            <a:normAutofit/>
          </a:bodyPr>
          <a:lstStyle/>
          <a:p>
            <a:r>
              <a:rPr lang="en-US" dirty="0"/>
              <a:t>Once we have a vocabulary, we can represent each document as a vector. </a:t>
            </a:r>
          </a:p>
          <a:p>
            <a:r>
              <a:rPr lang="en-US" dirty="0"/>
              <a:t>The previous vocabulary has 9 terms. Therefore, each document will be a 9-dimensional vector. </a:t>
            </a:r>
          </a:p>
          <a:p>
            <a:r>
              <a:rPr lang="en-US" dirty="0"/>
              <a:t>Let’s remind ourselves of the documents:</a:t>
            </a:r>
            <a:br>
              <a:rPr lang="en-US" dirty="0"/>
            </a:br>
            <a:r>
              <a:rPr lang="en-US" dirty="0"/>
              <a:t>“Toad, Toad,” shouted Frog, “wake up. It is spring!”</a:t>
            </a:r>
            <a:br>
              <a:rPr lang="en-US" dirty="0"/>
            </a:br>
            <a:r>
              <a:rPr lang="en-US" dirty="0"/>
              <a:t>“Toad, Toad”, cried Frog. </a:t>
            </a:r>
          </a:p>
          <a:p>
            <a:r>
              <a:rPr lang="en-US" dirty="0"/>
              <a:t>Given this vocabulary: { toad, shouted, frog, wake, up, it, is, spring, cried }</a:t>
            </a:r>
          </a:p>
          <a:p>
            <a:r>
              <a:rPr lang="en-US" dirty="0"/>
              <a:t>We vectorize the first sentence as:</a:t>
            </a:r>
            <a:br>
              <a:rPr lang="en-US" dirty="0"/>
            </a:br>
            <a:r>
              <a:rPr lang="en-US" dirty="0"/>
              <a:t>&lt; 2, 1, 1, 1, 1, 1, 1, 1, 0 &gt;</a:t>
            </a:r>
          </a:p>
          <a:p>
            <a:r>
              <a:rPr lang="en-US" dirty="0"/>
              <a:t>[What about the second sentence?]</a:t>
            </a:r>
          </a:p>
          <a:p>
            <a:endParaRPr lang="en-US" dirty="0"/>
          </a:p>
        </p:txBody>
      </p:sp>
    </p:spTree>
    <p:extLst>
      <p:ext uri="{BB962C8B-B14F-4D97-AF65-F5344CB8AC3E}">
        <p14:creationId xmlns:p14="http://schemas.microsoft.com/office/powerpoint/2010/main" val="1281356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A526E-190B-4750-760D-C70AA1E845B5}"/>
              </a:ext>
            </a:extLst>
          </p:cNvPr>
          <p:cNvSpPr>
            <a:spLocks noGrp="1"/>
          </p:cNvSpPr>
          <p:nvPr>
            <p:ph type="title"/>
          </p:nvPr>
        </p:nvSpPr>
        <p:spPr/>
        <p:txBody>
          <a:bodyPr/>
          <a:lstStyle/>
          <a:p>
            <a:r>
              <a:rPr lang="en-US" dirty="0"/>
              <a:t>Last module</a:t>
            </a:r>
          </a:p>
        </p:txBody>
      </p:sp>
      <p:sp>
        <p:nvSpPr>
          <p:cNvPr id="3" name="Content Placeholder 2">
            <a:extLst>
              <a:ext uri="{FF2B5EF4-FFF2-40B4-BE49-F238E27FC236}">
                <a16:creationId xmlns:a16="http://schemas.microsoft.com/office/drawing/2014/main" id="{5BFD41B3-D64F-BE74-A3D4-594559CE6A66}"/>
              </a:ext>
            </a:extLst>
          </p:cNvPr>
          <p:cNvSpPr>
            <a:spLocks noGrp="1"/>
          </p:cNvSpPr>
          <p:nvPr>
            <p:ph idx="1"/>
          </p:nvPr>
        </p:nvSpPr>
        <p:spPr/>
        <p:txBody>
          <a:bodyPr/>
          <a:lstStyle/>
          <a:p>
            <a:r>
              <a:rPr lang="en-US" dirty="0"/>
              <a:t>[what did we learn?]</a:t>
            </a:r>
          </a:p>
          <a:p>
            <a:r>
              <a:rPr lang="en-US" dirty="0"/>
              <a:t>We learned about the important need to scale the data that we cluster, and how it causes problems if we don’t.</a:t>
            </a:r>
          </a:p>
          <a:p>
            <a:r>
              <a:rPr lang="en-US" dirty="0"/>
              <a:t>We learned a new clustering algorithm: agglomerative clustering</a:t>
            </a:r>
          </a:p>
        </p:txBody>
      </p:sp>
    </p:spTree>
    <p:extLst>
      <p:ext uri="{BB962C8B-B14F-4D97-AF65-F5344CB8AC3E}">
        <p14:creationId xmlns:p14="http://schemas.microsoft.com/office/powerpoint/2010/main" val="223177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191E-F0D7-CFC9-1678-46C6085D3328}"/>
              </a:ext>
            </a:extLst>
          </p:cNvPr>
          <p:cNvSpPr>
            <a:spLocks noGrp="1"/>
          </p:cNvSpPr>
          <p:nvPr>
            <p:ph type="title"/>
          </p:nvPr>
        </p:nvSpPr>
        <p:spPr/>
        <p:txBody>
          <a:bodyPr/>
          <a:lstStyle/>
          <a:p>
            <a:r>
              <a:rPr lang="en-US" dirty="0"/>
              <a:t>Vectorization (2)</a:t>
            </a:r>
          </a:p>
        </p:txBody>
      </p:sp>
      <p:sp>
        <p:nvSpPr>
          <p:cNvPr id="3" name="Content Placeholder 2">
            <a:extLst>
              <a:ext uri="{FF2B5EF4-FFF2-40B4-BE49-F238E27FC236}">
                <a16:creationId xmlns:a16="http://schemas.microsoft.com/office/drawing/2014/main" id="{991DDF9D-6305-9A1F-59D3-070CB49D1781}"/>
              </a:ext>
            </a:extLst>
          </p:cNvPr>
          <p:cNvSpPr>
            <a:spLocks noGrp="1"/>
          </p:cNvSpPr>
          <p:nvPr>
            <p:ph idx="1"/>
          </p:nvPr>
        </p:nvSpPr>
        <p:spPr/>
        <p:txBody>
          <a:bodyPr/>
          <a:lstStyle/>
          <a:p>
            <a:r>
              <a:rPr lang="en-US" dirty="0"/>
              <a:t>BoW vectorization means each element in the new vector is the number of times that a particular word appears.</a:t>
            </a:r>
          </a:p>
          <a:p>
            <a:r>
              <a:rPr lang="en-US" dirty="0"/>
              <a:t>We use the same order as the dictionary. We’ve been writing the dictionary as a set (because it is one), but IRL we use an array to store it. So the index of a word in the vocabulary list is the same as its index in a given vector. </a:t>
            </a:r>
          </a:p>
          <a:p>
            <a:r>
              <a:rPr lang="en-US" dirty="0"/>
              <a:t>“Toad, Toad,” cried Frog. is vectorized as:</a:t>
            </a:r>
            <a:br>
              <a:rPr lang="en-US" dirty="0"/>
            </a:br>
            <a:r>
              <a:rPr lang="en-US" dirty="0"/>
              <a:t>&lt; 2, 0, 1, 0, 0, 0, 0, 0, 1 &gt;</a:t>
            </a:r>
          </a:p>
        </p:txBody>
      </p:sp>
    </p:spTree>
    <p:extLst>
      <p:ext uri="{BB962C8B-B14F-4D97-AF65-F5344CB8AC3E}">
        <p14:creationId xmlns:p14="http://schemas.microsoft.com/office/powerpoint/2010/main" val="2801513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391C7-181A-BCC3-B1CF-E48BD0CC0BAC}"/>
              </a:ext>
            </a:extLst>
          </p:cNvPr>
          <p:cNvSpPr>
            <a:spLocks noGrp="1"/>
          </p:cNvSpPr>
          <p:nvPr>
            <p:ph type="title"/>
          </p:nvPr>
        </p:nvSpPr>
        <p:spPr/>
        <p:txBody>
          <a:bodyPr/>
          <a:lstStyle/>
          <a:p>
            <a:r>
              <a:rPr lang="en-US" dirty="0"/>
              <a:t>Continue vectorizing</a:t>
            </a:r>
          </a:p>
        </p:txBody>
      </p:sp>
      <p:sp>
        <p:nvSpPr>
          <p:cNvPr id="3" name="Content Placeholder 2">
            <a:extLst>
              <a:ext uri="{FF2B5EF4-FFF2-40B4-BE49-F238E27FC236}">
                <a16:creationId xmlns:a16="http://schemas.microsoft.com/office/drawing/2014/main" id="{7853338C-DDAD-C469-4AC1-7640C3FCBE72}"/>
              </a:ext>
            </a:extLst>
          </p:cNvPr>
          <p:cNvSpPr>
            <a:spLocks noGrp="1"/>
          </p:cNvSpPr>
          <p:nvPr>
            <p:ph idx="1"/>
          </p:nvPr>
        </p:nvSpPr>
        <p:spPr/>
        <p:txBody>
          <a:bodyPr/>
          <a:lstStyle/>
          <a:p>
            <a:r>
              <a:rPr lang="en-US" dirty="0"/>
              <a:t>Now that you’ve seen how this works, vectorize the following according to this vocabulary:</a:t>
            </a:r>
            <a:br>
              <a:rPr lang="en-US" dirty="0"/>
            </a:br>
            <a:r>
              <a:rPr lang="en-US" dirty="0"/>
              <a:t>{ toad, shouted, frog, wake, up, it, is, spring, cried }</a:t>
            </a:r>
          </a:p>
          <a:p>
            <a:r>
              <a:rPr lang="en-US" dirty="0"/>
              <a:t>“ Wake up!” “I am not here, “ said the voice. </a:t>
            </a:r>
          </a:p>
          <a:p>
            <a:r>
              <a:rPr lang="en-US" dirty="0"/>
              <a:t>Answer:</a:t>
            </a:r>
            <a:br>
              <a:rPr lang="en-US" dirty="0"/>
            </a:br>
            <a:r>
              <a:rPr lang="en-US" dirty="0"/>
              <a:t>&lt; 0, 0, 0, 1, 1, 0, 0, 0, 0 &gt;</a:t>
            </a:r>
          </a:p>
          <a:p>
            <a:r>
              <a:rPr lang="en-US" dirty="0"/>
              <a:t>Note, it’s sparse: only two words in the vocabulary are present. It’s also incomplete: our vocabulary is missing words which makes the vector too small. This happens a lot in real life. </a:t>
            </a:r>
          </a:p>
        </p:txBody>
      </p:sp>
    </p:spTree>
    <p:extLst>
      <p:ext uri="{BB962C8B-B14F-4D97-AF65-F5344CB8AC3E}">
        <p14:creationId xmlns:p14="http://schemas.microsoft.com/office/powerpoint/2010/main" val="2654169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D1306-C0D0-DD0B-C032-A8E52288D1A2}"/>
              </a:ext>
            </a:extLst>
          </p:cNvPr>
          <p:cNvSpPr>
            <a:spLocks noGrp="1"/>
          </p:cNvSpPr>
          <p:nvPr>
            <p:ph type="title"/>
          </p:nvPr>
        </p:nvSpPr>
        <p:spPr/>
        <p:txBody>
          <a:bodyPr/>
          <a:lstStyle/>
          <a:p>
            <a:r>
              <a:rPr lang="en-US" dirty="0"/>
              <a:t>What do we do now?</a:t>
            </a:r>
          </a:p>
        </p:txBody>
      </p:sp>
      <p:sp>
        <p:nvSpPr>
          <p:cNvPr id="3" name="Content Placeholder 2">
            <a:extLst>
              <a:ext uri="{FF2B5EF4-FFF2-40B4-BE49-F238E27FC236}">
                <a16:creationId xmlns:a16="http://schemas.microsoft.com/office/drawing/2014/main" id="{043A1BD0-D2BA-E1BA-616E-EBED761F31C1}"/>
              </a:ext>
            </a:extLst>
          </p:cNvPr>
          <p:cNvSpPr>
            <a:spLocks noGrp="1"/>
          </p:cNvSpPr>
          <p:nvPr>
            <p:ph idx="1"/>
          </p:nvPr>
        </p:nvSpPr>
        <p:spPr/>
        <p:txBody>
          <a:bodyPr/>
          <a:lstStyle/>
          <a:p>
            <a:r>
              <a:rPr lang="en-US" dirty="0"/>
              <a:t>Our old dataset was an array of documents (sentences). </a:t>
            </a:r>
          </a:p>
          <a:p>
            <a:r>
              <a:rPr lang="en-US" dirty="0"/>
              <a:t>Now, it’s an array of vectors (a matrix):</a:t>
            </a:r>
            <a:br>
              <a:rPr lang="en-US" dirty="0"/>
            </a:br>
            <a:r>
              <a:rPr lang="en-US" dirty="0"/>
              <a:t>&lt; 2, 1, 1, 1, 1, 1, 1, 1, 0 &gt;</a:t>
            </a:r>
            <a:br>
              <a:rPr lang="en-US" dirty="0"/>
            </a:br>
            <a:r>
              <a:rPr lang="en-US" dirty="0"/>
              <a:t>&lt; 2, 0, 1, 0, 0, 0, 0, 0, 1 &gt;</a:t>
            </a:r>
            <a:br>
              <a:rPr lang="en-US" dirty="0"/>
            </a:br>
            <a:r>
              <a:rPr lang="en-US" dirty="0"/>
              <a:t>&lt; 0, 0, 0, 1, 1, 0, 0, 0, 0 &gt;</a:t>
            </a:r>
          </a:p>
          <a:p>
            <a:r>
              <a:rPr lang="en-US" dirty="0"/>
              <a:t>We can do any kind of data-science we want with it. Supervised or unsupervised. </a:t>
            </a:r>
          </a:p>
          <a:p>
            <a:r>
              <a:rPr lang="en-US" dirty="0"/>
              <a:t>Each word is a feature. The same as square footage or number of legs.</a:t>
            </a:r>
          </a:p>
          <a:p>
            <a:r>
              <a:rPr lang="en-US" dirty="0"/>
              <a:t>We interpret it as “number of times this word was said”.</a:t>
            </a:r>
          </a:p>
        </p:txBody>
      </p:sp>
    </p:spTree>
    <p:extLst>
      <p:ext uri="{BB962C8B-B14F-4D97-AF65-F5344CB8AC3E}">
        <p14:creationId xmlns:p14="http://schemas.microsoft.com/office/powerpoint/2010/main" val="4113430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D1306-C0D0-DD0B-C032-A8E52288D1A2}"/>
              </a:ext>
            </a:extLst>
          </p:cNvPr>
          <p:cNvSpPr>
            <a:spLocks noGrp="1"/>
          </p:cNvSpPr>
          <p:nvPr>
            <p:ph type="title"/>
          </p:nvPr>
        </p:nvSpPr>
        <p:spPr/>
        <p:txBody>
          <a:bodyPr/>
          <a:lstStyle/>
          <a:p>
            <a:r>
              <a:rPr lang="en-US" dirty="0"/>
              <a:t>What do we do now? (2)</a:t>
            </a:r>
          </a:p>
        </p:txBody>
      </p:sp>
      <p:sp>
        <p:nvSpPr>
          <p:cNvPr id="3" name="Content Placeholder 2">
            <a:extLst>
              <a:ext uri="{FF2B5EF4-FFF2-40B4-BE49-F238E27FC236}">
                <a16:creationId xmlns:a16="http://schemas.microsoft.com/office/drawing/2014/main" id="{043A1BD0-D2BA-E1BA-616E-EBED761F31C1}"/>
              </a:ext>
            </a:extLst>
          </p:cNvPr>
          <p:cNvSpPr>
            <a:spLocks noGrp="1"/>
          </p:cNvSpPr>
          <p:nvPr>
            <p:ph idx="1"/>
          </p:nvPr>
        </p:nvSpPr>
        <p:spPr>
          <a:xfrm>
            <a:off x="838199" y="1825624"/>
            <a:ext cx="10938641" cy="5032375"/>
          </a:xfrm>
        </p:spPr>
        <p:txBody>
          <a:bodyPr>
            <a:normAutofit/>
          </a:bodyPr>
          <a:lstStyle/>
          <a:p>
            <a:r>
              <a:rPr lang="en-US" dirty="0"/>
              <a:t>Suppose we want to make a classifier that detects whether each sentence contains excitement or not. </a:t>
            </a:r>
          </a:p>
          <a:p>
            <a:r>
              <a:rPr lang="en-US" dirty="0"/>
              <a:t>Our labels would be:</a:t>
            </a:r>
            <a:br>
              <a:rPr lang="en-US" dirty="0"/>
            </a:br>
            <a:r>
              <a:rPr lang="en-US" dirty="0"/>
              <a:t>TRUE</a:t>
            </a:r>
            <a:br>
              <a:rPr lang="en-US" dirty="0"/>
            </a:br>
            <a:r>
              <a:rPr lang="en-US" dirty="0" err="1"/>
              <a:t>TRUE</a:t>
            </a:r>
            <a:br>
              <a:rPr lang="en-US" dirty="0"/>
            </a:br>
            <a:r>
              <a:rPr lang="en-US" dirty="0"/>
              <a:t>FALSE</a:t>
            </a:r>
          </a:p>
          <a:p>
            <a:r>
              <a:rPr lang="en-US" dirty="0"/>
              <a:t>Now we can use any machine learning algorithm we have already learned to try to predict “excitement” given the bag of words.</a:t>
            </a:r>
          </a:p>
          <a:p>
            <a:r>
              <a:rPr lang="en-US" dirty="0"/>
              <a:t>We can give it a sentence it hasn’t seen before, as long as it recognizes some of the words (i.e., they are in the vocabulary). </a:t>
            </a:r>
          </a:p>
          <a:p>
            <a:r>
              <a:rPr lang="en-US" dirty="0"/>
              <a:t>It’s basically learning to associate one or more words with “excitement”</a:t>
            </a:r>
          </a:p>
        </p:txBody>
      </p:sp>
    </p:spTree>
    <p:extLst>
      <p:ext uri="{BB962C8B-B14F-4D97-AF65-F5344CB8AC3E}">
        <p14:creationId xmlns:p14="http://schemas.microsoft.com/office/powerpoint/2010/main" val="3837269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Question marks in a line and one question mark is lit">
            <a:extLst>
              <a:ext uri="{FF2B5EF4-FFF2-40B4-BE49-F238E27FC236}">
                <a16:creationId xmlns:a16="http://schemas.microsoft.com/office/drawing/2014/main" id="{6F3FA097-259C-B6B1-42F0-9D25E90B7EA6}"/>
              </a:ext>
            </a:extLst>
          </p:cNvPr>
          <p:cNvPicPr>
            <a:picLocks noChangeAspect="1"/>
          </p:cNvPicPr>
          <p:nvPr/>
        </p:nvPicPr>
        <p:blipFill rotWithShape="1">
          <a:blip r:embed="rId2"/>
          <a:srcRect t="2056" b="13674"/>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2791B9-89C8-A901-8E80-2DF031A9CD02}"/>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2042337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E2F1-6E73-9EB2-A2BC-237F1A1931A0}"/>
              </a:ext>
            </a:extLst>
          </p:cNvPr>
          <p:cNvSpPr>
            <a:spLocks noGrp="1"/>
          </p:cNvSpPr>
          <p:nvPr>
            <p:ph type="title"/>
          </p:nvPr>
        </p:nvSpPr>
        <p:spPr/>
        <p:txBody>
          <a:bodyPr/>
          <a:lstStyle/>
          <a:p>
            <a:r>
              <a:rPr lang="en-US" dirty="0"/>
              <a:t>Tokenization</a:t>
            </a:r>
          </a:p>
        </p:txBody>
      </p:sp>
      <p:sp>
        <p:nvSpPr>
          <p:cNvPr id="3" name="Content Placeholder 2">
            <a:extLst>
              <a:ext uri="{FF2B5EF4-FFF2-40B4-BE49-F238E27FC236}">
                <a16:creationId xmlns:a16="http://schemas.microsoft.com/office/drawing/2014/main" id="{CC7022E9-01DB-68CC-3A96-01B531B24084}"/>
              </a:ext>
            </a:extLst>
          </p:cNvPr>
          <p:cNvSpPr>
            <a:spLocks noGrp="1"/>
          </p:cNvSpPr>
          <p:nvPr>
            <p:ph idx="1"/>
          </p:nvPr>
        </p:nvSpPr>
        <p:spPr/>
        <p:txBody>
          <a:bodyPr/>
          <a:lstStyle/>
          <a:p>
            <a:r>
              <a:rPr lang="en-US" dirty="0"/>
              <a:t>I’ve glossed over a few things so far. How do we parse a sentence like this: All the shutters were closed. “Toad, where are you?” called Frog.</a:t>
            </a:r>
          </a:p>
          <a:p>
            <a:r>
              <a:rPr lang="en-US" dirty="0"/>
              <a:t>There are a lot of ways.</a:t>
            </a:r>
          </a:p>
          <a:p>
            <a:r>
              <a:rPr lang="en-US" dirty="0"/>
              <a:t>Simplest: </a:t>
            </a:r>
            <a:r>
              <a:rPr lang="en-US" dirty="0" err="1"/>
              <a:t>string.split</a:t>
            </a:r>
            <a:r>
              <a:rPr lang="en-US" dirty="0"/>
              <a:t>(), results in this: </a:t>
            </a:r>
            <a:br>
              <a:rPr lang="en-US" dirty="0"/>
            </a:br>
            <a:r>
              <a:rPr lang="en-US" dirty="0"/>
              <a:t>[ ‘”Toad,’, ‘where’, ‘are’, ‘you?”’, ‘called’, ‘Frog.’ ]</a:t>
            </a:r>
          </a:p>
          <a:p>
            <a:r>
              <a:rPr lang="en-US" dirty="0"/>
              <a:t>Notice how half of the words have punctuation joy-riding in them. </a:t>
            </a:r>
          </a:p>
          <a:p>
            <a:r>
              <a:rPr lang="en-US" dirty="0"/>
              <a:t>This is bad because the strings ‘”Toad,’ and ‘Toad’ are different, so we will see those as two completely different words.  </a:t>
            </a:r>
          </a:p>
        </p:txBody>
      </p:sp>
    </p:spTree>
    <p:extLst>
      <p:ext uri="{BB962C8B-B14F-4D97-AF65-F5344CB8AC3E}">
        <p14:creationId xmlns:p14="http://schemas.microsoft.com/office/powerpoint/2010/main" val="4154992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457CD-AAF7-AB78-FDD0-4E3DB923248B}"/>
              </a:ext>
            </a:extLst>
          </p:cNvPr>
          <p:cNvSpPr>
            <a:spLocks noGrp="1"/>
          </p:cNvSpPr>
          <p:nvPr>
            <p:ph type="title"/>
          </p:nvPr>
        </p:nvSpPr>
        <p:spPr/>
        <p:txBody>
          <a:bodyPr/>
          <a:lstStyle/>
          <a:p>
            <a:r>
              <a:rPr lang="en-US" dirty="0"/>
              <a:t>Tokenizing better</a:t>
            </a:r>
          </a:p>
        </p:txBody>
      </p:sp>
      <p:sp>
        <p:nvSpPr>
          <p:cNvPr id="3" name="Content Placeholder 2">
            <a:extLst>
              <a:ext uri="{FF2B5EF4-FFF2-40B4-BE49-F238E27FC236}">
                <a16:creationId xmlns:a16="http://schemas.microsoft.com/office/drawing/2014/main" id="{EDBF12D5-9CDB-2E23-F17E-72F3BE8BC1E8}"/>
              </a:ext>
            </a:extLst>
          </p:cNvPr>
          <p:cNvSpPr>
            <a:spLocks noGrp="1"/>
          </p:cNvSpPr>
          <p:nvPr>
            <p:ph idx="1"/>
          </p:nvPr>
        </p:nvSpPr>
        <p:spPr>
          <a:xfrm>
            <a:off x="838200" y="1825624"/>
            <a:ext cx="10515600" cy="5032375"/>
          </a:xfrm>
        </p:spPr>
        <p:txBody>
          <a:bodyPr/>
          <a:lstStyle/>
          <a:p>
            <a:r>
              <a:rPr lang="en-US" dirty="0"/>
              <a:t>First, much punctuation can be ignored. We probably want to tokenize the string ‘“Toad, where are you?” ‘ as [ ‘Toad’, ‘where’, ‘are’, ‘you’ ]</a:t>
            </a:r>
          </a:p>
          <a:p>
            <a:r>
              <a:rPr lang="en-US" dirty="0"/>
              <a:t>But what do I mean by “ignored”?</a:t>
            </a:r>
          </a:p>
          <a:p>
            <a:r>
              <a:rPr lang="en-US" dirty="0"/>
              <a:t>We could delete it, but that may not work the way you want with things like slashes:</a:t>
            </a:r>
            <a:br>
              <a:rPr lang="en-US" dirty="0"/>
            </a:br>
            <a:r>
              <a:rPr lang="en-US" dirty="0"/>
              <a:t>either/or -&gt; </a:t>
            </a:r>
            <a:r>
              <a:rPr lang="en-US" dirty="0" err="1"/>
              <a:t>eitheror</a:t>
            </a:r>
            <a:r>
              <a:rPr lang="en-US" dirty="0"/>
              <a:t> </a:t>
            </a:r>
          </a:p>
          <a:p>
            <a:r>
              <a:rPr lang="en-US" dirty="0"/>
              <a:t>Typically, I like to replace any non-word character with a space:</a:t>
            </a:r>
            <a:br>
              <a:rPr lang="en-US" dirty="0"/>
            </a:br>
            <a:r>
              <a:rPr lang="en-US" dirty="0"/>
              <a:t>import re</a:t>
            </a:r>
            <a:br>
              <a:rPr lang="en-US" dirty="0"/>
            </a:br>
            <a:r>
              <a:rPr lang="en-US" dirty="0"/>
              <a:t>document = </a:t>
            </a:r>
            <a:r>
              <a:rPr lang="en-US" dirty="0" err="1"/>
              <a:t>re.sub</a:t>
            </a:r>
            <a:r>
              <a:rPr lang="en-US" dirty="0"/>
              <a:t>( ‘\W’, ‘ ‘, document )</a:t>
            </a:r>
          </a:p>
        </p:txBody>
      </p:sp>
    </p:spTree>
    <p:extLst>
      <p:ext uri="{BB962C8B-B14F-4D97-AF65-F5344CB8AC3E}">
        <p14:creationId xmlns:p14="http://schemas.microsoft.com/office/powerpoint/2010/main" val="2369776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EA795-CA58-A59F-F5A0-375C5459F916}"/>
              </a:ext>
            </a:extLst>
          </p:cNvPr>
          <p:cNvSpPr>
            <a:spLocks noGrp="1"/>
          </p:cNvSpPr>
          <p:nvPr>
            <p:ph type="title"/>
          </p:nvPr>
        </p:nvSpPr>
        <p:spPr/>
        <p:txBody>
          <a:bodyPr/>
          <a:lstStyle/>
          <a:p>
            <a:r>
              <a:rPr lang="en-US" dirty="0"/>
              <a:t>Tokenizing better (2)</a:t>
            </a:r>
          </a:p>
        </p:txBody>
      </p:sp>
      <p:sp>
        <p:nvSpPr>
          <p:cNvPr id="3" name="Content Placeholder 2">
            <a:extLst>
              <a:ext uri="{FF2B5EF4-FFF2-40B4-BE49-F238E27FC236}">
                <a16:creationId xmlns:a16="http://schemas.microsoft.com/office/drawing/2014/main" id="{4B69C033-AED7-3E9A-D45F-6DB4A7AB3670}"/>
              </a:ext>
            </a:extLst>
          </p:cNvPr>
          <p:cNvSpPr>
            <a:spLocks noGrp="1"/>
          </p:cNvSpPr>
          <p:nvPr>
            <p:ph idx="1"/>
          </p:nvPr>
        </p:nvSpPr>
        <p:spPr>
          <a:xfrm>
            <a:off x="838200" y="1825625"/>
            <a:ext cx="10515600" cy="4874720"/>
          </a:xfrm>
        </p:spPr>
        <p:txBody>
          <a:bodyPr>
            <a:normAutofit/>
          </a:bodyPr>
          <a:lstStyle/>
          <a:p>
            <a:r>
              <a:rPr lang="en-US" dirty="0"/>
              <a:t>There are several important character classes:</a:t>
            </a:r>
          </a:p>
          <a:p>
            <a:pPr lvl="1"/>
            <a:r>
              <a:rPr lang="en-US" dirty="0"/>
              <a:t>\w means word character (anything that’s in a valid C identifier)</a:t>
            </a:r>
            <a:br>
              <a:rPr lang="en-US" dirty="0"/>
            </a:br>
            <a:r>
              <a:rPr lang="en-US" dirty="0"/>
              <a:t>it’s equivalent to ([a-z][A-Z][0-9]\_)</a:t>
            </a:r>
          </a:p>
          <a:p>
            <a:pPr lvl="1"/>
            <a:r>
              <a:rPr lang="en-US" dirty="0"/>
              <a:t>\W means not a word character. All the punctuation and unrecognized characters</a:t>
            </a:r>
          </a:p>
          <a:p>
            <a:pPr lvl="1"/>
            <a:r>
              <a:rPr lang="en-US" dirty="0"/>
              <a:t>\s means whitespace</a:t>
            </a:r>
          </a:p>
          <a:p>
            <a:pPr lvl="1"/>
            <a:r>
              <a:rPr lang="en-US" dirty="0"/>
              <a:t>\S means not whitespace</a:t>
            </a:r>
          </a:p>
          <a:p>
            <a:pPr lvl="1"/>
            <a:r>
              <a:rPr lang="en-US" dirty="0"/>
              <a:t>\d means digit </a:t>
            </a:r>
          </a:p>
          <a:p>
            <a:pPr lvl="1"/>
            <a:r>
              <a:rPr lang="en-US" dirty="0"/>
              <a:t>\D means not digit</a:t>
            </a:r>
          </a:p>
          <a:p>
            <a:r>
              <a:rPr lang="en-US" dirty="0"/>
              <a:t>There is a flag, </a:t>
            </a:r>
            <a:r>
              <a:rPr lang="en-US" dirty="0" err="1"/>
              <a:t>re.UNICODE</a:t>
            </a:r>
            <a:r>
              <a:rPr lang="en-US" dirty="0"/>
              <a:t> that can be added as the last argument to </a:t>
            </a:r>
            <a:r>
              <a:rPr lang="en-US" dirty="0" err="1"/>
              <a:t>re.sub</a:t>
            </a:r>
            <a:r>
              <a:rPr lang="en-US" dirty="0"/>
              <a:t> to make the above character flags support Unicode characters:</a:t>
            </a:r>
            <a:br>
              <a:rPr lang="en-US" dirty="0"/>
            </a:br>
            <a:r>
              <a:rPr lang="en-US" dirty="0"/>
              <a:t>document = </a:t>
            </a:r>
            <a:r>
              <a:rPr lang="en-US" dirty="0" err="1"/>
              <a:t>re.sub</a:t>
            </a:r>
            <a:r>
              <a:rPr lang="en-US" dirty="0"/>
              <a:t>( ‘\W’, ‘ ‘, document, </a:t>
            </a:r>
            <a:r>
              <a:rPr lang="en-US" dirty="0" err="1"/>
              <a:t>re.UNICODE</a:t>
            </a:r>
            <a:r>
              <a:rPr lang="en-US" dirty="0"/>
              <a:t> )</a:t>
            </a:r>
          </a:p>
        </p:txBody>
      </p:sp>
    </p:spTree>
    <p:extLst>
      <p:ext uri="{BB962C8B-B14F-4D97-AF65-F5344CB8AC3E}">
        <p14:creationId xmlns:p14="http://schemas.microsoft.com/office/powerpoint/2010/main" val="4028269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CFE3-28C5-AD8B-A2F9-1C0A47BE3A24}"/>
              </a:ext>
            </a:extLst>
          </p:cNvPr>
          <p:cNvSpPr>
            <a:spLocks noGrp="1"/>
          </p:cNvSpPr>
          <p:nvPr>
            <p:ph type="title"/>
          </p:nvPr>
        </p:nvSpPr>
        <p:spPr/>
        <p:txBody>
          <a:bodyPr/>
          <a:lstStyle/>
          <a:p>
            <a:r>
              <a:rPr lang="en-US" dirty="0"/>
              <a:t>Tokenizing better (3)</a:t>
            </a:r>
          </a:p>
        </p:txBody>
      </p:sp>
      <p:sp>
        <p:nvSpPr>
          <p:cNvPr id="3" name="Content Placeholder 2">
            <a:extLst>
              <a:ext uri="{FF2B5EF4-FFF2-40B4-BE49-F238E27FC236}">
                <a16:creationId xmlns:a16="http://schemas.microsoft.com/office/drawing/2014/main" id="{B2D9D0BF-9E2C-E258-FF5F-41F1D7CCA3F7}"/>
              </a:ext>
            </a:extLst>
          </p:cNvPr>
          <p:cNvSpPr>
            <a:spLocks noGrp="1"/>
          </p:cNvSpPr>
          <p:nvPr>
            <p:ph idx="1"/>
          </p:nvPr>
        </p:nvSpPr>
        <p:spPr>
          <a:xfrm>
            <a:off x="838200" y="1825624"/>
            <a:ext cx="11033234" cy="5032375"/>
          </a:xfrm>
        </p:spPr>
        <p:txBody>
          <a:bodyPr>
            <a:normAutofit/>
          </a:bodyPr>
          <a:lstStyle/>
          <a:p>
            <a:r>
              <a:rPr lang="en-US" dirty="0"/>
              <a:t>Some punctuation is better off deleted instead of replaced with space</a:t>
            </a:r>
          </a:p>
          <a:p>
            <a:r>
              <a:rPr lang="en-US" dirty="0"/>
              <a:t>We do this before converting the other punctuation marks to a space</a:t>
            </a:r>
          </a:p>
          <a:p>
            <a:r>
              <a:rPr lang="en-US" dirty="0"/>
              <a:t>For example, apostrophes:</a:t>
            </a:r>
            <a:br>
              <a:rPr lang="en-US" dirty="0"/>
            </a:br>
            <a:r>
              <a:rPr lang="en-US" dirty="0"/>
              <a:t>don’t </a:t>
            </a:r>
            <a:r>
              <a:rPr lang="en-US" dirty="0">
                <a:sym typeface="Wingdings" panose="05000000000000000000" pitchFamily="2" charset="2"/>
              </a:rPr>
              <a:t> </a:t>
            </a:r>
            <a:r>
              <a:rPr lang="en-US" dirty="0" err="1">
                <a:sym typeface="Wingdings" panose="05000000000000000000" pitchFamily="2" charset="2"/>
              </a:rPr>
              <a:t>dont</a:t>
            </a:r>
            <a:r>
              <a:rPr lang="en-US" dirty="0">
                <a:sym typeface="Wingdings" panose="05000000000000000000" pitchFamily="2" charset="2"/>
              </a:rPr>
              <a:t> is more logical than don’t  don t</a:t>
            </a:r>
          </a:p>
          <a:p>
            <a:r>
              <a:rPr lang="en-US" dirty="0"/>
              <a:t>Hyphens, too:</a:t>
            </a:r>
            <a:br>
              <a:rPr lang="en-US" dirty="0"/>
            </a:br>
            <a:r>
              <a:rPr lang="en-US" dirty="0"/>
              <a:t>re-written </a:t>
            </a:r>
            <a:r>
              <a:rPr lang="en-US" dirty="0">
                <a:sym typeface="Wingdings" panose="05000000000000000000" pitchFamily="2" charset="2"/>
              </a:rPr>
              <a:t> rewritten rather than re-written  re written </a:t>
            </a:r>
          </a:p>
          <a:p>
            <a:r>
              <a:rPr lang="en-US" dirty="0"/>
              <a:t>Just a small adjustment:</a:t>
            </a:r>
            <a:br>
              <a:rPr lang="en-US" dirty="0"/>
            </a:br>
            <a:r>
              <a:rPr lang="en-US" dirty="0"/>
              <a:t>document = </a:t>
            </a:r>
            <a:r>
              <a:rPr lang="en-US" dirty="0" err="1"/>
              <a:t>re.sub</a:t>
            </a:r>
            <a:r>
              <a:rPr lang="en-US" dirty="0"/>
              <a:t>( ‘(\\\’)|(\\-)’, ‘‘, document, </a:t>
            </a:r>
            <a:r>
              <a:rPr lang="en-US" dirty="0" err="1"/>
              <a:t>re.UNICODE</a:t>
            </a:r>
            <a:r>
              <a:rPr lang="en-US" dirty="0"/>
              <a:t> )</a:t>
            </a:r>
          </a:p>
          <a:p>
            <a:r>
              <a:rPr lang="en-US" dirty="0"/>
              <a:t>The weird \\\’ becomes \’ after string replacement rules ( \\ is an escape sequence for \ and \’ is an escape sequence for the single quote). </a:t>
            </a:r>
          </a:p>
        </p:txBody>
      </p:sp>
    </p:spTree>
    <p:extLst>
      <p:ext uri="{BB962C8B-B14F-4D97-AF65-F5344CB8AC3E}">
        <p14:creationId xmlns:p14="http://schemas.microsoft.com/office/powerpoint/2010/main" val="2232716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5EF6-4D67-6A57-0AF2-295D213AD5D2}"/>
              </a:ext>
            </a:extLst>
          </p:cNvPr>
          <p:cNvSpPr>
            <a:spLocks noGrp="1"/>
          </p:cNvSpPr>
          <p:nvPr>
            <p:ph type="title"/>
          </p:nvPr>
        </p:nvSpPr>
        <p:spPr/>
        <p:txBody>
          <a:bodyPr/>
          <a:lstStyle/>
          <a:p>
            <a:r>
              <a:rPr lang="en-US" dirty="0"/>
              <a:t>Tokenizing better (4)</a:t>
            </a:r>
          </a:p>
        </p:txBody>
      </p:sp>
      <p:sp>
        <p:nvSpPr>
          <p:cNvPr id="3" name="Content Placeholder 2">
            <a:extLst>
              <a:ext uri="{FF2B5EF4-FFF2-40B4-BE49-F238E27FC236}">
                <a16:creationId xmlns:a16="http://schemas.microsoft.com/office/drawing/2014/main" id="{0B110071-866F-1C9A-DE41-7EE3B9F0B205}"/>
              </a:ext>
            </a:extLst>
          </p:cNvPr>
          <p:cNvSpPr>
            <a:spLocks noGrp="1"/>
          </p:cNvSpPr>
          <p:nvPr>
            <p:ph idx="1"/>
          </p:nvPr>
        </p:nvSpPr>
        <p:spPr/>
        <p:txBody>
          <a:bodyPr/>
          <a:lstStyle/>
          <a:p>
            <a:r>
              <a:rPr lang="en-US" dirty="0"/>
              <a:t>We can use raw strings if there are a lot of triple backslashes:</a:t>
            </a:r>
            <a:br>
              <a:rPr lang="en-US" dirty="0"/>
            </a:br>
            <a:r>
              <a:rPr lang="en-US" dirty="0"/>
              <a:t>document = </a:t>
            </a:r>
            <a:r>
              <a:rPr lang="en-US" dirty="0" err="1"/>
              <a:t>re.sub</a:t>
            </a:r>
            <a:r>
              <a:rPr lang="en-US" dirty="0"/>
              <a:t>( r‘(\’)|(\-)’, ‘‘, document, </a:t>
            </a:r>
            <a:r>
              <a:rPr lang="en-US" dirty="0" err="1"/>
              <a:t>re.UNICODE</a:t>
            </a:r>
            <a:r>
              <a:rPr lang="en-US" dirty="0"/>
              <a:t> )</a:t>
            </a:r>
          </a:p>
          <a:p>
            <a:r>
              <a:rPr lang="en-US" dirty="0"/>
              <a:t>Raw strings start with ‘r’ outside the quote. They are the same as normal strings but they treat backslash as a normal character. </a:t>
            </a:r>
          </a:p>
          <a:p>
            <a:r>
              <a:rPr lang="en-US" dirty="0"/>
              <a:t>Lastly, it’s often a good idea to lowercase documents. Having words without lowercasing means that “Go” and “go” would be treated as completely different words (they would have different positions in the document vector):</a:t>
            </a:r>
            <a:br>
              <a:rPr lang="en-US" dirty="0"/>
            </a:br>
            <a:r>
              <a:rPr lang="en-US" dirty="0"/>
              <a:t>document = </a:t>
            </a:r>
            <a:r>
              <a:rPr lang="en-US" dirty="0" err="1"/>
              <a:t>document.lower</a:t>
            </a:r>
            <a:r>
              <a:rPr lang="en-US" dirty="0"/>
              <a:t>()</a:t>
            </a:r>
          </a:p>
        </p:txBody>
      </p:sp>
    </p:spTree>
    <p:extLst>
      <p:ext uri="{BB962C8B-B14F-4D97-AF65-F5344CB8AC3E}">
        <p14:creationId xmlns:p14="http://schemas.microsoft.com/office/powerpoint/2010/main" val="572966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93C3-6540-E407-1168-5217A4511CF1}"/>
              </a:ext>
            </a:extLst>
          </p:cNvPr>
          <p:cNvSpPr>
            <a:spLocks noGrp="1"/>
          </p:cNvSpPr>
          <p:nvPr>
            <p:ph type="title"/>
          </p:nvPr>
        </p:nvSpPr>
        <p:spPr/>
        <p:txBody>
          <a:bodyPr/>
          <a:lstStyle/>
          <a:p>
            <a:r>
              <a:rPr lang="en-US" dirty="0"/>
              <a:t>This class</a:t>
            </a:r>
          </a:p>
        </p:txBody>
      </p:sp>
      <p:sp>
        <p:nvSpPr>
          <p:cNvPr id="3" name="Content Placeholder 2">
            <a:extLst>
              <a:ext uri="{FF2B5EF4-FFF2-40B4-BE49-F238E27FC236}">
                <a16:creationId xmlns:a16="http://schemas.microsoft.com/office/drawing/2014/main" id="{10F678B6-C47F-C15A-F3A5-9C260C616325}"/>
              </a:ext>
            </a:extLst>
          </p:cNvPr>
          <p:cNvSpPr>
            <a:spLocks noGrp="1"/>
          </p:cNvSpPr>
          <p:nvPr>
            <p:ph idx="1"/>
          </p:nvPr>
        </p:nvSpPr>
        <p:spPr/>
        <p:txBody>
          <a:bodyPr/>
          <a:lstStyle/>
          <a:p>
            <a:r>
              <a:rPr lang="en-US" dirty="0"/>
              <a:t>We’re finally going to learn how the machine learning algorithms you’ve learned can work with textual data</a:t>
            </a:r>
          </a:p>
          <a:p>
            <a:r>
              <a:rPr lang="en-US" dirty="0"/>
              <a:t>This isn’t the only way to work with text, but it’s a popular one.</a:t>
            </a:r>
          </a:p>
          <a:p>
            <a:r>
              <a:rPr lang="en-US" dirty="0"/>
              <a:t>We will learn about the “bag of words” concept </a:t>
            </a:r>
          </a:p>
          <a:p>
            <a:r>
              <a:rPr lang="en-US" dirty="0"/>
              <a:t>This is something I had to use a lot in the industry and in my own research. It is a concept that works surprisingly well given how “dumb” it is. </a:t>
            </a:r>
          </a:p>
          <a:p>
            <a:endParaRPr lang="en-US" dirty="0"/>
          </a:p>
        </p:txBody>
      </p:sp>
    </p:spTree>
    <p:extLst>
      <p:ext uri="{BB962C8B-B14F-4D97-AF65-F5344CB8AC3E}">
        <p14:creationId xmlns:p14="http://schemas.microsoft.com/office/powerpoint/2010/main" val="4806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40ED4-FCC6-AB7F-6A21-2CC773848029}"/>
              </a:ext>
            </a:extLst>
          </p:cNvPr>
          <p:cNvSpPr>
            <a:spLocks noGrp="1"/>
          </p:cNvSpPr>
          <p:nvPr>
            <p:ph type="title"/>
          </p:nvPr>
        </p:nvSpPr>
        <p:spPr/>
        <p:txBody>
          <a:bodyPr/>
          <a:lstStyle/>
          <a:p>
            <a:r>
              <a:rPr lang="en-US" dirty="0"/>
              <a:t>Tying it together</a:t>
            </a:r>
          </a:p>
        </p:txBody>
      </p:sp>
      <p:sp>
        <p:nvSpPr>
          <p:cNvPr id="3" name="Content Placeholder 2">
            <a:extLst>
              <a:ext uri="{FF2B5EF4-FFF2-40B4-BE49-F238E27FC236}">
                <a16:creationId xmlns:a16="http://schemas.microsoft.com/office/drawing/2014/main" id="{C59E9E6A-9339-A018-EEE5-4F0E984A1987}"/>
              </a:ext>
            </a:extLst>
          </p:cNvPr>
          <p:cNvSpPr>
            <a:spLocks noGrp="1"/>
          </p:cNvSpPr>
          <p:nvPr>
            <p:ph idx="1"/>
          </p:nvPr>
        </p:nvSpPr>
        <p:spPr/>
        <p:txBody>
          <a:bodyPr/>
          <a:lstStyle/>
          <a:p>
            <a:r>
              <a:rPr lang="en-US" dirty="0"/>
              <a:t>doc = </a:t>
            </a:r>
            <a:r>
              <a:rPr lang="en-US" dirty="0" err="1"/>
              <a:t>doc.lower</a:t>
            </a:r>
            <a:r>
              <a:rPr lang="en-US" dirty="0"/>
              <a:t>()</a:t>
            </a:r>
          </a:p>
          <a:p>
            <a:r>
              <a:rPr lang="en-US" dirty="0"/>
              <a:t>doc = </a:t>
            </a:r>
            <a:r>
              <a:rPr lang="en-US" dirty="0" err="1"/>
              <a:t>re.sub</a:t>
            </a:r>
            <a:r>
              <a:rPr lang="en-US" dirty="0"/>
              <a:t>(r'(\')|(\-)', ‘’, doc )</a:t>
            </a:r>
          </a:p>
          <a:p>
            <a:r>
              <a:rPr lang="en-US" dirty="0"/>
              <a:t>doc = </a:t>
            </a:r>
            <a:r>
              <a:rPr lang="en-US" dirty="0" err="1"/>
              <a:t>re.sub</a:t>
            </a:r>
            <a:r>
              <a:rPr lang="en-US" dirty="0"/>
              <a:t>( '([^\w\'\-])', ' ‘, doc ) </a:t>
            </a:r>
            <a:br>
              <a:rPr lang="en-US" dirty="0"/>
            </a:br>
            <a:r>
              <a:rPr lang="en-US" dirty="0"/>
              <a:t>note: ^ means not, \w is a word char, so not a word char, -, or ‘</a:t>
            </a:r>
          </a:p>
          <a:p>
            <a:r>
              <a:rPr lang="en-US" dirty="0"/>
              <a:t>doc = </a:t>
            </a:r>
            <a:r>
              <a:rPr lang="en-US" dirty="0" err="1"/>
              <a:t>re.sub</a:t>
            </a:r>
            <a:r>
              <a:rPr lang="en-US" dirty="0"/>
              <a:t>( '\s+', ' ‘, doc ) </a:t>
            </a:r>
            <a:br>
              <a:rPr lang="en-US" dirty="0"/>
            </a:br>
            <a:r>
              <a:rPr lang="en-US" dirty="0"/>
              <a:t>note: this just replaces multiple whitespace characters in a row with a single one. It just cleans things up in case you’re in a language or environment where splitting on strings gives empty strings when there are two spaces in a row. </a:t>
            </a:r>
          </a:p>
        </p:txBody>
      </p:sp>
    </p:spTree>
    <p:extLst>
      <p:ext uri="{BB962C8B-B14F-4D97-AF65-F5344CB8AC3E}">
        <p14:creationId xmlns:p14="http://schemas.microsoft.com/office/powerpoint/2010/main" val="3027061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9A53E-5C8C-985B-918C-0CCA2F53FE2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754D3282-E735-13CE-DA24-4C4207E7F2A4}"/>
              </a:ext>
            </a:extLst>
          </p:cNvPr>
          <p:cNvSpPr>
            <a:spLocks noGrp="1"/>
          </p:cNvSpPr>
          <p:nvPr>
            <p:ph idx="1"/>
          </p:nvPr>
        </p:nvSpPr>
        <p:spPr>
          <a:xfrm>
            <a:off x="110359" y="1825625"/>
            <a:ext cx="8008882" cy="4351338"/>
          </a:xfrm>
        </p:spPr>
        <p:txBody>
          <a:bodyPr>
            <a:normAutofit lnSpcReduction="10000"/>
          </a:bodyPr>
          <a:lstStyle/>
          <a:p>
            <a:r>
              <a:rPr lang="en-US" dirty="0"/>
              <a:t> “I'd hoped that if I stood on my head, it would've helped me to think of a story,” said Toad.</a:t>
            </a:r>
          </a:p>
          <a:p>
            <a:r>
              <a:rPr lang="en-US" dirty="0"/>
              <a:t> “</a:t>
            </a:r>
            <a:r>
              <a:rPr lang="en-US" dirty="0" err="1"/>
              <a:t>i'd</a:t>
            </a:r>
            <a:r>
              <a:rPr lang="en-US" dirty="0"/>
              <a:t> hoped that if </a:t>
            </a:r>
            <a:r>
              <a:rPr lang="en-US" dirty="0" err="1"/>
              <a:t>i</a:t>
            </a:r>
            <a:r>
              <a:rPr lang="en-US" dirty="0"/>
              <a:t> stood on my head, it would've helped me to think of a story,” said toad.</a:t>
            </a:r>
          </a:p>
          <a:p>
            <a:r>
              <a:rPr lang="en-US" dirty="0"/>
              <a:t> “id hoped that if </a:t>
            </a:r>
            <a:r>
              <a:rPr lang="en-US" dirty="0" err="1"/>
              <a:t>i</a:t>
            </a:r>
            <a:r>
              <a:rPr lang="en-US" dirty="0"/>
              <a:t> stood on my head, it </a:t>
            </a:r>
            <a:r>
              <a:rPr lang="en-US" dirty="0" err="1"/>
              <a:t>wouldve</a:t>
            </a:r>
            <a:r>
              <a:rPr lang="en-US" dirty="0"/>
              <a:t> helped me to think of a story,” said toad.</a:t>
            </a:r>
          </a:p>
          <a:p>
            <a:r>
              <a:rPr lang="en-US" dirty="0"/>
              <a:t>  id hoped that if </a:t>
            </a:r>
            <a:r>
              <a:rPr lang="en-US" dirty="0" err="1"/>
              <a:t>i</a:t>
            </a:r>
            <a:r>
              <a:rPr lang="en-US" dirty="0"/>
              <a:t> stood on my head  it </a:t>
            </a:r>
            <a:r>
              <a:rPr lang="en-US" dirty="0" err="1"/>
              <a:t>wouldve</a:t>
            </a:r>
            <a:r>
              <a:rPr lang="en-US" dirty="0"/>
              <a:t> helped me to think of a story   said toad </a:t>
            </a:r>
          </a:p>
          <a:p>
            <a:r>
              <a:rPr lang="en-US" dirty="0"/>
              <a:t> id hoped that if </a:t>
            </a:r>
            <a:r>
              <a:rPr lang="en-US" dirty="0" err="1"/>
              <a:t>i</a:t>
            </a:r>
            <a:r>
              <a:rPr lang="en-US" dirty="0"/>
              <a:t> stood on my head it </a:t>
            </a:r>
            <a:r>
              <a:rPr lang="en-US" dirty="0" err="1"/>
              <a:t>wouldve</a:t>
            </a:r>
            <a:r>
              <a:rPr lang="en-US" dirty="0"/>
              <a:t> helped me to think of a story said toad </a:t>
            </a:r>
          </a:p>
        </p:txBody>
      </p:sp>
      <p:sp>
        <p:nvSpPr>
          <p:cNvPr id="4" name="Content Placeholder 2">
            <a:extLst>
              <a:ext uri="{FF2B5EF4-FFF2-40B4-BE49-F238E27FC236}">
                <a16:creationId xmlns:a16="http://schemas.microsoft.com/office/drawing/2014/main" id="{ACDD8110-31BC-5BFE-14D3-24C603F73E9B}"/>
              </a:ext>
            </a:extLst>
          </p:cNvPr>
          <p:cNvSpPr txBox="1">
            <a:spLocks/>
          </p:cNvSpPr>
          <p:nvPr/>
        </p:nvSpPr>
        <p:spPr>
          <a:xfrm>
            <a:off x="7669925" y="1723505"/>
            <a:ext cx="388619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Original string</a:t>
            </a:r>
            <a:br>
              <a:rPr lang="en-US" dirty="0"/>
            </a:br>
            <a:endParaRPr lang="en-US" dirty="0"/>
          </a:p>
          <a:p>
            <a:r>
              <a:rPr lang="en-US" dirty="0"/>
              <a:t>Lowercase</a:t>
            </a:r>
            <a:br>
              <a:rPr lang="en-US" dirty="0"/>
            </a:br>
            <a:endParaRPr lang="en-US" dirty="0"/>
          </a:p>
          <a:p>
            <a:r>
              <a:rPr lang="en-US" dirty="0"/>
              <a:t>Removed apostrophes</a:t>
            </a:r>
            <a:br>
              <a:rPr lang="en-US" dirty="0"/>
            </a:br>
            <a:endParaRPr lang="en-US" dirty="0"/>
          </a:p>
          <a:p>
            <a:r>
              <a:rPr lang="en-US" dirty="0" err="1"/>
              <a:t>Spacified</a:t>
            </a:r>
            <a:r>
              <a:rPr lang="en-US" dirty="0"/>
              <a:t> punctuation</a:t>
            </a:r>
            <a:br>
              <a:rPr lang="en-US" dirty="0"/>
            </a:br>
            <a:endParaRPr lang="en-US" dirty="0"/>
          </a:p>
          <a:p>
            <a:r>
              <a:rPr lang="en-US" dirty="0"/>
              <a:t>Removed extra spaces</a:t>
            </a:r>
          </a:p>
        </p:txBody>
      </p:sp>
      <p:sp>
        <p:nvSpPr>
          <p:cNvPr id="5" name="TextBox 4">
            <a:extLst>
              <a:ext uri="{FF2B5EF4-FFF2-40B4-BE49-F238E27FC236}">
                <a16:creationId xmlns:a16="http://schemas.microsoft.com/office/drawing/2014/main" id="{19B3A0A2-DB9B-BFBF-9C0A-6D99F2B25CED}"/>
              </a:ext>
            </a:extLst>
          </p:cNvPr>
          <p:cNvSpPr txBox="1"/>
          <p:nvPr/>
        </p:nvSpPr>
        <p:spPr>
          <a:xfrm>
            <a:off x="2091559" y="6176963"/>
            <a:ext cx="8008882" cy="707886"/>
          </a:xfrm>
          <a:prstGeom prst="rect">
            <a:avLst/>
          </a:prstGeom>
          <a:noFill/>
        </p:spPr>
        <p:txBody>
          <a:bodyPr wrap="square" rtlCol="0">
            <a:spAutoFit/>
          </a:bodyPr>
          <a:lstStyle/>
          <a:p>
            <a:r>
              <a:rPr lang="en-US" sz="2000" dirty="0"/>
              <a:t>Note: the dialog sounds awkward because I had to modify it to add single apostrophes as a demonstration. The original sounded better.</a:t>
            </a:r>
          </a:p>
        </p:txBody>
      </p:sp>
    </p:spTree>
    <p:extLst>
      <p:ext uri="{BB962C8B-B14F-4D97-AF65-F5344CB8AC3E}">
        <p14:creationId xmlns:p14="http://schemas.microsoft.com/office/powerpoint/2010/main" val="3731447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Question marks in a line and one question mark is lit">
            <a:extLst>
              <a:ext uri="{FF2B5EF4-FFF2-40B4-BE49-F238E27FC236}">
                <a16:creationId xmlns:a16="http://schemas.microsoft.com/office/drawing/2014/main" id="{6F3FA097-259C-B6B1-42F0-9D25E90B7EA6}"/>
              </a:ext>
            </a:extLst>
          </p:cNvPr>
          <p:cNvPicPr>
            <a:picLocks noChangeAspect="1"/>
          </p:cNvPicPr>
          <p:nvPr/>
        </p:nvPicPr>
        <p:blipFill rotWithShape="1">
          <a:blip r:embed="rId2"/>
          <a:srcRect t="2056" b="13674"/>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2791B9-89C8-A901-8E80-2DF031A9CD02}"/>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28611497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A3357-BBF6-91D3-4688-5DF3C68F85DB}"/>
              </a:ext>
            </a:extLst>
          </p:cNvPr>
          <p:cNvSpPr>
            <a:spLocks noGrp="1"/>
          </p:cNvSpPr>
          <p:nvPr>
            <p:ph type="title"/>
          </p:nvPr>
        </p:nvSpPr>
        <p:spPr/>
        <p:txBody>
          <a:bodyPr/>
          <a:lstStyle/>
          <a:p>
            <a:r>
              <a:rPr lang="en-US" dirty="0"/>
              <a:t>Other random transformations</a:t>
            </a:r>
          </a:p>
        </p:txBody>
      </p:sp>
      <p:sp>
        <p:nvSpPr>
          <p:cNvPr id="3" name="Content Placeholder 2">
            <a:extLst>
              <a:ext uri="{FF2B5EF4-FFF2-40B4-BE49-F238E27FC236}">
                <a16:creationId xmlns:a16="http://schemas.microsoft.com/office/drawing/2014/main" id="{0FBEB48D-608E-0496-82BE-4D5996012FE8}"/>
              </a:ext>
            </a:extLst>
          </p:cNvPr>
          <p:cNvSpPr>
            <a:spLocks noGrp="1"/>
          </p:cNvSpPr>
          <p:nvPr>
            <p:ph idx="1"/>
          </p:nvPr>
        </p:nvSpPr>
        <p:spPr>
          <a:xfrm>
            <a:off x="838200" y="1825624"/>
            <a:ext cx="10515600" cy="5032375"/>
          </a:xfrm>
        </p:spPr>
        <p:txBody>
          <a:bodyPr>
            <a:normAutofit/>
          </a:bodyPr>
          <a:lstStyle/>
          <a:p>
            <a:r>
              <a:rPr lang="en-US" dirty="0"/>
              <a:t>Sometimes we want to replace numbers with a generic “NUMBER” token. So we count how many numbers appear instead of specific numbers.</a:t>
            </a:r>
          </a:p>
          <a:p>
            <a:r>
              <a:rPr lang="en-US" dirty="0"/>
              <a:t>This is because if we have random phone numbers or zip codes in our dataset, it’s possible each one only shows up once. We’re wasting a feature on something that probably will not be useful (and it can’t be in both the train and the test set anyway). </a:t>
            </a:r>
          </a:p>
          <a:p>
            <a:r>
              <a:rPr lang="en-US" dirty="0"/>
              <a:t>We can also reduce repeated letters: “</a:t>
            </a:r>
            <a:r>
              <a:rPr lang="en-US" dirty="0" err="1"/>
              <a:t>nooooooooooo</a:t>
            </a:r>
            <a:r>
              <a:rPr lang="en-US" dirty="0"/>
              <a:t>” </a:t>
            </a:r>
            <a:r>
              <a:rPr lang="en-US" dirty="0">
                <a:sym typeface="Wingdings" panose="05000000000000000000" pitchFamily="2" charset="2"/>
              </a:rPr>
              <a:t> “</a:t>
            </a:r>
            <a:r>
              <a:rPr lang="en-US" dirty="0" err="1">
                <a:sym typeface="Wingdings" panose="05000000000000000000" pitchFamily="2" charset="2"/>
              </a:rPr>
              <a:t>noo</a:t>
            </a:r>
            <a:r>
              <a:rPr lang="en-US" dirty="0">
                <a:sym typeface="Wingdings" panose="05000000000000000000" pitchFamily="2" charset="2"/>
              </a:rPr>
              <a:t>” </a:t>
            </a:r>
          </a:p>
          <a:p>
            <a:r>
              <a:rPr lang="en-US" dirty="0">
                <a:sym typeface="Wingdings" panose="05000000000000000000" pitchFamily="2" charset="2"/>
              </a:rPr>
              <a:t>We can replace various negative expressions with “NEGATIVE”:</a:t>
            </a:r>
            <a:br>
              <a:rPr lang="en-US" dirty="0">
                <a:sym typeface="Wingdings" panose="05000000000000000000" pitchFamily="2" charset="2"/>
              </a:rPr>
            </a:br>
            <a:r>
              <a:rPr lang="en-US" dirty="0">
                <a:sym typeface="Wingdings" panose="05000000000000000000" pitchFamily="2" charset="2"/>
              </a:rPr>
              <a:t>don’t, won’t, can’t, etc. </a:t>
            </a:r>
          </a:p>
          <a:p>
            <a:r>
              <a:rPr lang="en-US" dirty="0">
                <a:sym typeface="Wingdings" panose="05000000000000000000" pitchFamily="2" charset="2"/>
              </a:rPr>
              <a:t>These kinds of things are domain specific.</a:t>
            </a:r>
            <a:endParaRPr lang="en-US" dirty="0"/>
          </a:p>
        </p:txBody>
      </p:sp>
    </p:spTree>
    <p:extLst>
      <p:ext uri="{BB962C8B-B14F-4D97-AF65-F5344CB8AC3E}">
        <p14:creationId xmlns:p14="http://schemas.microsoft.com/office/powerpoint/2010/main" val="3567119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3EF9-0599-7333-0369-FB8E709CB4A0}"/>
              </a:ext>
            </a:extLst>
          </p:cNvPr>
          <p:cNvSpPr>
            <a:spLocks noGrp="1"/>
          </p:cNvSpPr>
          <p:nvPr>
            <p:ph type="title"/>
          </p:nvPr>
        </p:nvSpPr>
        <p:spPr/>
        <p:txBody>
          <a:bodyPr/>
          <a:lstStyle/>
          <a:p>
            <a:r>
              <a:rPr lang="en-US" dirty="0"/>
              <a:t>Stop words</a:t>
            </a:r>
          </a:p>
        </p:txBody>
      </p:sp>
      <p:sp>
        <p:nvSpPr>
          <p:cNvPr id="3" name="Content Placeholder 2">
            <a:extLst>
              <a:ext uri="{FF2B5EF4-FFF2-40B4-BE49-F238E27FC236}">
                <a16:creationId xmlns:a16="http://schemas.microsoft.com/office/drawing/2014/main" id="{FE17E847-F2A5-43C7-EBBD-86606FD9F98C}"/>
              </a:ext>
            </a:extLst>
          </p:cNvPr>
          <p:cNvSpPr>
            <a:spLocks noGrp="1"/>
          </p:cNvSpPr>
          <p:nvPr>
            <p:ph idx="1"/>
          </p:nvPr>
        </p:nvSpPr>
        <p:spPr/>
        <p:txBody>
          <a:bodyPr/>
          <a:lstStyle/>
          <a:p>
            <a:r>
              <a:rPr lang="en-US" dirty="0"/>
              <a:t>There are certain words that are very common and which don’t add a lot of value for classifiers and regressors</a:t>
            </a:r>
          </a:p>
          <a:p>
            <a:r>
              <a:rPr lang="en-US" dirty="0"/>
              <a:t>A good example is the word “the”. </a:t>
            </a:r>
          </a:p>
          <a:p>
            <a:r>
              <a:rPr lang="en-US" dirty="0"/>
              <a:t>The presence or absence of “the” is unlikely to change the meaning of a bag of words.</a:t>
            </a:r>
          </a:p>
          <a:p>
            <a:r>
              <a:rPr lang="en-US" dirty="0"/>
              <a:t>[what does it even mean?]</a:t>
            </a:r>
          </a:p>
        </p:txBody>
      </p:sp>
    </p:spTree>
    <p:extLst>
      <p:ext uri="{BB962C8B-B14F-4D97-AF65-F5344CB8AC3E}">
        <p14:creationId xmlns:p14="http://schemas.microsoft.com/office/powerpoint/2010/main" val="2708051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3EF9-0599-7333-0369-FB8E709CB4A0}"/>
              </a:ext>
            </a:extLst>
          </p:cNvPr>
          <p:cNvSpPr>
            <a:spLocks noGrp="1"/>
          </p:cNvSpPr>
          <p:nvPr>
            <p:ph type="title"/>
          </p:nvPr>
        </p:nvSpPr>
        <p:spPr/>
        <p:txBody>
          <a:bodyPr/>
          <a:lstStyle/>
          <a:p>
            <a:r>
              <a:rPr lang="en-US" dirty="0"/>
              <a:t>Stop words (2)</a:t>
            </a:r>
          </a:p>
        </p:txBody>
      </p:sp>
      <p:sp>
        <p:nvSpPr>
          <p:cNvPr id="3" name="Content Placeholder 2">
            <a:extLst>
              <a:ext uri="{FF2B5EF4-FFF2-40B4-BE49-F238E27FC236}">
                <a16:creationId xmlns:a16="http://schemas.microsoft.com/office/drawing/2014/main" id="{FE17E847-F2A5-43C7-EBBD-86606FD9F98C}"/>
              </a:ext>
            </a:extLst>
          </p:cNvPr>
          <p:cNvSpPr>
            <a:spLocks noGrp="1"/>
          </p:cNvSpPr>
          <p:nvPr>
            <p:ph idx="1"/>
          </p:nvPr>
        </p:nvSpPr>
        <p:spPr/>
        <p:txBody>
          <a:bodyPr/>
          <a:lstStyle/>
          <a:p>
            <a:r>
              <a:rPr lang="en-US" dirty="0"/>
              <a:t>Vocabularies can be very large. Typically in the thousands of words at least. </a:t>
            </a:r>
          </a:p>
          <a:p>
            <a:r>
              <a:rPr lang="en-US" dirty="0"/>
              <a:t>Each word is a feature. </a:t>
            </a:r>
          </a:p>
          <a:p>
            <a:r>
              <a:rPr lang="en-US" dirty="0"/>
              <a:t>So, by removing common words, we theoretically can get rid of meaningless features. </a:t>
            </a:r>
          </a:p>
          <a:p>
            <a:r>
              <a:rPr lang="en-US" dirty="0"/>
              <a:t>How do we do this?</a:t>
            </a:r>
          </a:p>
        </p:txBody>
      </p:sp>
    </p:spTree>
    <p:extLst>
      <p:ext uri="{BB962C8B-B14F-4D97-AF65-F5344CB8AC3E}">
        <p14:creationId xmlns:p14="http://schemas.microsoft.com/office/powerpoint/2010/main" val="682217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9BC31-3E3F-CCAE-C448-261F2E71017B}"/>
              </a:ext>
            </a:extLst>
          </p:cNvPr>
          <p:cNvSpPr>
            <a:spLocks noGrp="1"/>
          </p:cNvSpPr>
          <p:nvPr>
            <p:ph type="title"/>
          </p:nvPr>
        </p:nvSpPr>
        <p:spPr/>
        <p:txBody>
          <a:bodyPr/>
          <a:lstStyle/>
          <a:p>
            <a:r>
              <a:rPr lang="en-US" dirty="0"/>
              <a:t>Removing stop words</a:t>
            </a:r>
          </a:p>
        </p:txBody>
      </p:sp>
      <p:sp>
        <p:nvSpPr>
          <p:cNvPr id="3" name="Content Placeholder 2">
            <a:extLst>
              <a:ext uri="{FF2B5EF4-FFF2-40B4-BE49-F238E27FC236}">
                <a16:creationId xmlns:a16="http://schemas.microsoft.com/office/drawing/2014/main" id="{7DCF49CF-39DA-FE31-4949-13634B036D56}"/>
              </a:ext>
            </a:extLst>
          </p:cNvPr>
          <p:cNvSpPr>
            <a:spLocks noGrp="1"/>
          </p:cNvSpPr>
          <p:nvPr>
            <p:ph idx="1"/>
          </p:nvPr>
        </p:nvSpPr>
        <p:spPr>
          <a:xfrm>
            <a:off x="838200" y="1825624"/>
            <a:ext cx="10515600" cy="4827423"/>
          </a:xfrm>
        </p:spPr>
        <p:txBody>
          <a:bodyPr>
            <a:normAutofit/>
          </a:bodyPr>
          <a:lstStyle/>
          <a:p>
            <a:r>
              <a:rPr lang="en-US" dirty="0"/>
              <a:t>The simplest way is to use a stop word list</a:t>
            </a:r>
          </a:p>
          <a:p>
            <a:r>
              <a:rPr lang="en-US" dirty="0"/>
              <a:t>This is literally a list of words we don’t want to include:</a:t>
            </a:r>
          </a:p>
          <a:p>
            <a:pPr lvl="1"/>
            <a:r>
              <a:rPr lang="en-US" dirty="0"/>
              <a:t>The</a:t>
            </a:r>
          </a:p>
          <a:p>
            <a:pPr lvl="1"/>
            <a:r>
              <a:rPr lang="en-US" dirty="0"/>
              <a:t>A</a:t>
            </a:r>
          </a:p>
          <a:p>
            <a:pPr lvl="1"/>
            <a:r>
              <a:rPr lang="en-US" dirty="0"/>
              <a:t>An</a:t>
            </a:r>
          </a:p>
          <a:p>
            <a:pPr lvl="1"/>
            <a:r>
              <a:rPr lang="en-US" dirty="0"/>
              <a:t>That</a:t>
            </a:r>
          </a:p>
          <a:p>
            <a:pPr lvl="1"/>
            <a:r>
              <a:rPr lang="en-US" dirty="0"/>
              <a:t>etc. </a:t>
            </a:r>
          </a:p>
          <a:p>
            <a:r>
              <a:rPr lang="en-US" dirty="0"/>
              <a:t>This is a large one: </a:t>
            </a:r>
            <a:r>
              <a:rPr lang="en-US" dirty="0">
                <a:hlinkClick r:id="rId2"/>
              </a:rPr>
              <a:t>https://countwordsfree.com/stopwords</a:t>
            </a:r>
            <a:endParaRPr lang="en-US" dirty="0"/>
          </a:p>
          <a:p>
            <a:r>
              <a:rPr lang="en-US" dirty="0"/>
              <a:t>It’s less common now to use </a:t>
            </a:r>
            <a:r>
              <a:rPr lang="en-US" dirty="0" err="1"/>
              <a:t>stopword</a:t>
            </a:r>
            <a:r>
              <a:rPr lang="en-US" dirty="0"/>
              <a:t> lists. There are other, more flexible ways to do the same thing that we will look at later.</a:t>
            </a:r>
          </a:p>
        </p:txBody>
      </p:sp>
    </p:spTree>
    <p:extLst>
      <p:ext uri="{BB962C8B-B14F-4D97-AF65-F5344CB8AC3E}">
        <p14:creationId xmlns:p14="http://schemas.microsoft.com/office/powerpoint/2010/main" val="5792766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87E9A-17F3-EBBB-A451-C0A58FD6FC65}"/>
              </a:ext>
            </a:extLst>
          </p:cNvPr>
          <p:cNvSpPr>
            <a:spLocks noGrp="1"/>
          </p:cNvSpPr>
          <p:nvPr>
            <p:ph type="title"/>
          </p:nvPr>
        </p:nvSpPr>
        <p:spPr/>
        <p:txBody>
          <a:bodyPr/>
          <a:lstStyle/>
          <a:p>
            <a:r>
              <a:rPr lang="en-US" dirty="0"/>
              <a:t>N-Grams</a:t>
            </a:r>
          </a:p>
        </p:txBody>
      </p:sp>
      <p:sp>
        <p:nvSpPr>
          <p:cNvPr id="3" name="Content Placeholder 2">
            <a:extLst>
              <a:ext uri="{FF2B5EF4-FFF2-40B4-BE49-F238E27FC236}">
                <a16:creationId xmlns:a16="http://schemas.microsoft.com/office/drawing/2014/main" id="{9B376289-5684-EFC1-3E30-C0DEADBA4CA6}"/>
              </a:ext>
            </a:extLst>
          </p:cNvPr>
          <p:cNvSpPr>
            <a:spLocks noGrp="1"/>
          </p:cNvSpPr>
          <p:nvPr>
            <p:ph idx="1"/>
          </p:nvPr>
        </p:nvSpPr>
        <p:spPr>
          <a:xfrm>
            <a:off x="838199" y="1825624"/>
            <a:ext cx="10954407" cy="4780127"/>
          </a:xfrm>
        </p:spPr>
        <p:txBody>
          <a:bodyPr>
            <a:normAutofit/>
          </a:bodyPr>
          <a:lstStyle/>
          <a:p>
            <a:r>
              <a:rPr lang="en-US" dirty="0"/>
              <a:t>Relying on bag of words raises a big question: what about word order?</a:t>
            </a:r>
          </a:p>
          <a:p>
            <a:r>
              <a:rPr lang="en-US" dirty="0"/>
              <a:t>Sometimes the order words appear can dramatically change the meaning of a sentence (especially in an analytical language like English) </a:t>
            </a:r>
          </a:p>
          <a:p>
            <a:r>
              <a:rPr lang="en-US" dirty="0"/>
              <a:t>Consider the difference between:</a:t>
            </a:r>
            <a:br>
              <a:rPr lang="en-US" dirty="0"/>
            </a:br>
            <a:r>
              <a:rPr lang="en-US" dirty="0"/>
              <a:t>	“Yeah, right…” (sarcastic)</a:t>
            </a:r>
            <a:br>
              <a:rPr lang="en-US" dirty="0"/>
            </a:br>
            <a:r>
              <a:rPr lang="en-US" dirty="0"/>
              <a:t>	“Right, yeah…” (agreeing)</a:t>
            </a:r>
          </a:p>
          <a:p>
            <a:r>
              <a:rPr lang="en-US" dirty="0"/>
              <a:t>But bags of words have no order, they are, literally, just a bag of words.</a:t>
            </a:r>
          </a:p>
          <a:p>
            <a:r>
              <a:rPr lang="en-US" dirty="0"/>
              <a:t>We are only concerned with whether a word appears and how often, not with its order</a:t>
            </a:r>
            <a:br>
              <a:rPr lang="en-US" dirty="0"/>
            </a:br>
            <a:endParaRPr lang="en-US" dirty="0"/>
          </a:p>
        </p:txBody>
      </p:sp>
    </p:spTree>
    <p:extLst>
      <p:ext uri="{BB962C8B-B14F-4D97-AF65-F5344CB8AC3E}">
        <p14:creationId xmlns:p14="http://schemas.microsoft.com/office/powerpoint/2010/main" val="7103574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9D29-730D-F0C9-D7D4-2C36E7E7C43C}"/>
              </a:ext>
            </a:extLst>
          </p:cNvPr>
          <p:cNvSpPr>
            <a:spLocks noGrp="1"/>
          </p:cNvSpPr>
          <p:nvPr>
            <p:ph type="title"/>
          </p:nvPr>
        </p:nvSpPr>
        <p:spPr/>
        <p:txBody>
          <a:bodyPr/>
          <a:lstStyle/>
          <a:p>
            <a:r>
              <a:rPr lang="en-US" dirty="0"/>
              <a:t>N-Grams (2)</a:t>
            </a:r>
          </a:p>
        </p:txBody>
      </p:sp>
      <p:sp>
        <p:nvSpPr>
          <p:cNvPr id="3" name="Content Placeholder 2">
            <a:extLst>
              <a:ext uri="{FF2B5EF4-FFF2-40B4-BE49-F238E27FC236}">
                <a16:creationId xmlns:a16="http://schemas.microsoft.com/office/drawing/2014/main" id="{08B1371B-8362-F098-078F-7199C19AA357}"/>
              </a:ext>
            </a:extLst>
          </p:cNvPr>
          <p:cNvSpPr>
            <a:spLocks noGrp="1"/>
          </p:cNvSpPr>
          <p:nvPr>
            <p:ph idx="1"/>
          </p:nvPr>
        </p:nvSpPr>
        <p:spPr/>
        <p:txBody>
          <a:bodyPr/>
          <a:lstStyle/>
          <a:p>
            <a:r>
              <a:rPr lang="en-US" dirty="0"/>
              <a:t>However, it’s possible to add a little bit of order sensitivity while still using the bag of words encoding</a:t>
            </a:r>
          </a:p>
          <a:p>
            <a:r>
              <a:rPr lang="en-US" dirty="0"/>
              <a:t>All we have to do is treat groups of words together as a single word (or term). </a:t>
            </a:r>
          </a:p>
          <a:p>
            <a:r>
              <a:rPr lang="en-US" dirty="0"/>
              <a:t>Two words together is called a “bi-gram”. Three is called a “tri-gram”. </a:t>
            </a:r>
          </a:p>
          <a:p>
            <a:r>
              <a:rPr lang="en-US" dirty="0"/>
              <a:t>In general, we use the term “N-Gram” to mean “treating N adjacent words as a single word”</a:t>
            </a:r>
          </a:p>
          <a:p>
            <a:r>
              <a:rPr lang="en-US" dirty="0"/>
              <a:t>(note: in this system, sometimes individual words are called “</a:t>
            </a:r>
            <a:r>
              <a:rPr lang="en-US" dirty="0" err="1"/>
              <a:t>uni</a:t>
            </a:r>
            <a:r>
              <a:rPr lang="en-US" dirty="0"/>
              <a:t>-grams”)</a:t>
            </a:r>
          </a:p>
        </p:txBody>
      </p:sp>
    </p:spTree>
    <p:extLst>
      <p:ext uri="{BB962C8B-B14F-4D97-AF65-F5344CB8AC3E}">
        <p14:creationId xmlns:p14="http://schemas.microsoft.com/office/powerpoint/2010/main" val="17797533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FEC3A-E744-AE96-C751-9AC1C8C0C754}"/>
              </a:ext>
            </a:extLst>
          </p:cNvPr>
          <p:cNvSpPr>
            <a:spLocks noGrp="1"/>
          </p:cNvSpPr>
          <p:nvPr>
            <p:ph type="title"/>
          </p:nvPr>
        </p:nvSpPr>
        <p:spPr/>
        <p:txBody>
          <a:bodyPr/>
          <a:lstStyle/>
          <a:p>
            <a:r>
              <a:rPr lang="en-US" dirty="0"/>
              <a:t>Counting N-Grams</a:t>
            </a:r>
          </a:p>
        </p:txBody>
      </p:sp>
      <p:sp>
        <p:nvSpPr>
          <p:cNvPr id="3" name="Content Placeholder 2">
            <a:extLst>
              <a:ext uri="{FF2B5EF4-FFF2-40B4-BE49-F238E27FC236}">
                <a16:creationId xmlns:a16="http://schemas.microsoft.com/office/drawing/2014/main" id="{58FFFF6D-BEA9-693D-672B-6D5B88868BF0}"/>
              </a:ext>
            </a:extLst>
          </p:cNvPr>
          <p:cNvSpPr>
            <a:spLocks noGrp="1"/>
          </p:cNvSpPr>
          <p:nvPr>
            <p:ph idx="1"/>
          </p:nvPr>
        </p:nvSpPr>
        <p:spPr/>
        <p:txBody>
          <a:bodyPr/>
          <a:lstStyle/>
          <a:p>
            <a:r>
              <a:rPr lang="en-US" dirty="0"/>
              <a:t>[What are the bi-grams in this document?]</a:t>
            </a:r>
          </a:p>
          <a:p>
            <a:r>
              <a:rPr lang="en-US" dirty="0"/>
              <a:t>“Toad stood on his head for a long time.”</a:t>
            </a:r>
          </a:p>
          <a:p>
            <a:r>
              <a:rPr lang="en-US" dirty="0"/>
              <a:t>Answer: ‘toad stood’, ‘stood on’, ‘on his’, ‘his head’, ‘head for’, ‘for a’, ‘a long’, ‘long time’. </a:t>
            </a:r>
          </a:p>
          <a:p>
            <a:r>
              <a:rPr lang="en-US" dirty="0"/>
              <a:t>[What are the tri-grams?]</a:t>
            </a:r>
          </a:p>
          <a:p>
            <a:r>
              <a:rPr lang="en-US" dirty="0"/>
              <a:t>Answer: ‘toad stood on’, ‘stood on his’, ‘on his head’, ‘head for a’, ‘for a long’, ‘a long time’.</a:t>
            </a:r>
          </a:p>
        </p:txBody>
      </p:sp>
    </p:spTree>
    <p:extLst>
      <p:ext uri="{BB962C8B-B14F-4D97-AF65-F5344CB8AC3E}">
        <p14:creationId xmlns:p14="http://schemas.microsoft.com/office/powerpoint/2010/main" val="324430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Toy plastic numbers">
            <a:extLst>
              <a:ext uri="{FF2B5EF4-FFF2-40B4-BE49-F238E27FC236}">
                <a16:creationId xmlns:a16="http://schemas.microsoft.com/office/drawing/2014/main" id="{2794B894-95A0-2102-504A-A317F751B4F5}"/>
              </a:ext>
            </a:extLst>
          </p:cNvPr>
          <p:cNvPicPr>
            <a:picLocks noChangeAspect="1"/>
          </p:cNvPicPr>
          <p:nvPr/>
        </p:nvPicPr>
        <p:blipFill rotWithShape="1">
          <a:blip r:embed="rId2"/>
          <a:srcRect t="10116" b="5614"/>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41D6B9-FDE6-195F-BDAB-1851C9574A27}"/>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But first, a quiz</a:t>
            </a:r>
          </a:p>
        </p:txBody>
      </p:sp>
    </p:spTree>
    <p:extLst>
      <p:ext uri="{BB962C8B-B14F-4D97-AF65-F5344CB8AC3E}">
        <p14:creationId xmlns:p14="http://schemas.microsoft.com/office/powerpoint/2010/main" val="11863551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ECDE3-B780-6B13-AF35-98EBDDEA33EE}"/>
              </a:ext>
            </a:extLst>
          </p:cNvPr>
          <p:cNvSpPr>
            <a:spLocks noGrp="1"/>
          </p:cNvSpPr>
          <p:nvPr>
            <p:ph type="title"/>
          </p:nvPr>
        </p:nvSpPr>
        <p:spPr/>
        <p:txBody>
          <a:bodyPr/>
          <a:lstStyle/>
          <a:p>
            <a:r>
              <a:rPr lang="en-US" dirty="0"/>
              <a:t>Using N-Grams</a:t>
            </a:r>
          </a:p>
        </p:txBody>
      </p:sp>
      <p:sp>
        <p:nvSpPr>
          <p:cNvPr id="3" name="Content Placeholder 2">
            <a:extLst>
              <a:ext uri="{FF2B5EF4-FFF2-40B4-BE49-F238E27FC236}">
                <a16:creationId xmlns:a16="http://schemas.microsoft.com/office/drawing/2014/main" id="{24D1AAA7-9058-A6C6-1371-37B91E22093D}"/>
              </a:ext>
            </a:extLst>
          </p:cNvPr>
          <p:cNvSpPr>
            <a:spLocks noGrp="1"/>
          </p:cNvSpPr>
          <p:nvPr>
            <p:ph idx="1"/>
          </p:nvPr>
        </p:nvSpPr>
        <p:spPr/>
        <p:txBody>
          <a:bodyPr/>
          <a:lstStyle/>
          <a:p>
            <a:r>
              <a:rPr lang="en-US" dirty="0"/>
              <a:t>Typically we combine many different values of N together.</a:t>
            </a:r>
          </a:p>
          <a:p>
            <a:r>
              <a:rPr lang="en-US" dirty="0"/>
              <a:t>What is the N-Gram vocabulary for this sentence for N in [1, 2, 3]:</a:t>
            </a:r>
            <a:br>
              <a:rPr lang="en-US" dirty="0"/>
            </a:br>
            <a:r>
              <a:rPr lang="en-US" dirty="0"/>
              <a:t>“But he could not think of a story to tell Frog.”</a:t>
            </a:r>
          </a:p>
          <a:p>
            <a:r>
              <a:rPr lang="en-US" dirty="0"/>
              <a:t>Answer: { but, he, could, not, think, of, a, story, to, tell, frog, but he, he could, could not, not think, think of, of a, a story, story to, to tell, tell frog, but he could, he could not, could not think, not think of, think of a, of a story, a story to, story to tell, to tell frog}</a:t>
            </a:r>
          </a:p>
          <a:p>
            <a:r>
              <a:rPr lang="en-US" dirty="0"/>
              <a:t>Yes, the number of terms can get very large. Also, the higher the value of N, the less likely it will be for a given N-Gram to show up, so it’s important to be careful with this feature. </a:t>
            </a:r>
          </a:p>
          <a:p>
            <a:endParaRPr lang="en-US" dirty="0"/>
          </a:p>
        </p:txBody>
      </p:sp>
    </p:spTree>
    <p:extLst>
      <p:ext uri="{BB962C8B-B14F-4D97-AF65-F5344CB8AC3E}">
        <p14:creationId xmlns:p14="http://schemas.microsoft.com/office/powerpoint/2010/main" val="99127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Question marks in a line and one question mark is lit">
            <a:extLst>
              <a:ext uri="{FF2B5EF4-FFF2-40B4-BE49-F238E27FC236}">
                <a16:creationId xmlns:a16="http://schemas.microsoft.com/office/drawing/2014/main" id="{6F3FA097-259C-B6B1-42F0-9D25E90B7EA6}"/>
              </a:ext>
            </a:extLst>
          </p:cNvPr>
          <p:cNvPicPr>
            <a:picLocks noChangeAspect="1"/>
          </p:cNvPicPr>
          <p:nvPr/>
        </p:nvPicPr>
        <p:blipFill rotWithShape="1">
          <a:blip r:embed="rId2"/>
          <a:srcRect t="2056" b="13674"/>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2791B9-89C8-A901-8E80-2DF031A9CD02}"/>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3669775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449AC-156D-13F0-4489-03C2EBE91CE8}"/>
              </a:ext>
            </a:extLst>
          </p:cNvPr>
          <p:cNvSpPr>
            <a:spLocks noGrp="1"/>
          </p:cNvSpPr>
          <p:nvPr>
            <p:ph type="title"/>
          </p:nvPr>
        </p:nvSpPr>
        <p:spPr/>
        <p:txBody>
          <a:bodyPr/>
          <a:lstStyle/>
          <a:p>
            <a:r>
              <a:rPr lang="en-US" dirty="0"/>
              <a:t>Doing bag-of-words in Sci-kit learn</a:t>
            </a:r>
          </a:p>
        </p:txBody>
      </p:sp>
      <p:sp>
        <p:nvSpPr>
          <p:cNvPr id="3" name="Content Placeholder 2">
            <a:extLst>
              <a:ext uri="{FF2B5EF4-FFF2-40B4-BE49-F238E27FC236}">
                <a16:creationId xmlns:a16="http://schemas.microsoft.com/office/drawing/2014/main" id="{A5165B5E-DE34-37F9-2237-CCECC3F8FC3B}"/>
              </a:ext>
            </a:extLst>
          </p:cNvPr>
          <p:cNvSpPr>
            <a:spLocks noGrp="1"/>
          </p:cNvSpPr>
          <p:nvPr>
            <p:ph idx="1"/>
          </p:nvPr>
        </p:nvSpPr>
        <p:spPr>
          <a:xfrm>
            <a:off x="838200" y="1825624"/>
            <a:ext cx="10515600" cy="5032375"/>
          </a:xfrm>
        </p:spPr>
        <p:txBody>
          <a:bodyPr/>
          <a:lstStyle/>
          <a:p>
            <a:r>
              <a:rPr lang="en-US" dirty="0"/>
              <a:t>First, gather your dataset. I like this one as a demonstration:</a:t>
            </a:r>
            <a:br>
              <a:rPr lang="en-US" dirty="0"/>
            </a:br>
            <a:r>
              <a:rPr lang="en-US" dirty="0">
                <a:hlinkClick r:id="rId2"/>
              </a:rPr>
              <a:t>https://www.kaggle.com/datasets/lakshmi25npathi/imdb-dataset-of-50k-movie-reviews</a:t>
            </a:r>
            <a:endParaRPr lang="en-US" dirty="0"/>
          </a:p>
          <a:p>
            <a:r>
              <a:rPr lang="en-US" dirty="0"/>
              <a:t>It’s a list of reviews on IMDB. </a:t>
            </a:r>
          </a:p>
          <a:p>
            <a:r>
              <a:rPr lang="en-US" dirty="0"/>
              <a:t>There are exactly two (meaningful) columns: </a:t>
            </a:r>
          </a:p>
          <a:p>
            <a:pPr marL="914400" lvl="1" indent="-457200">
              <a:buFont typeface="+mj-lt"/>
              <a:buAutoNum type="arabicPeriod"/>
            </a:pPr>
            <a:r>
              <a:rPr lang="en-US" dirty="0"/>
              <a:t>The review itself</a:t>
            </a:r>
          </a:p>
          <a:p>
            <a:pPr marL="914400" lvl="1" indent="-457200">
              <a:buFont typeface="+mj-lt"/>
              <a:buAutoNum type="arabicPeriod"/>
            </a:pPr>
            <a:r>
              <a:rPr lang="en-US" dirty="0"/>
              <a:t>The score: positive or negative</a:t>
            </a:r>
          </a:p>
          <a:p>
            <a:r>
              <a:rPr lang="en-US" dirty="0"/>
              <a:t>Let’s do some pre-processing first</a:t>
            </a:r>
          </a:p>
        </p:txBody>
      </p:sp>
    </p:spTree>
    <p:extLst>
      <p:ext uri="{BB962C8B-B14F-4D97-AF65-F5344CB8AC3E}">
        <p14:creationId xmlns:p14="http://schemas.microsoft.com/office/powerpoint/2010/main" val="3782047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821B-7A8A-833F-33DF-BDA8C5044F11}"/>
              </a:ext>
            </a:extLst>
          </p:cNvPr>
          <p:cNvSpPr>
            <a:spLocks noGrp="1"/>
          </p:cNvSpPr>
          <p:nvPr>
            <p:ph type="title"/>
          </p:nvPr>
        </p:nvSpPr>
        <p:spPr/>
        <p:txBody>
          <a:bodyPr/>
          <a:lstStyle/>
          <a:p>
            <a:r>
              <a:rPr lang="en-US" dirty="0"/>
              <a:t>Transforming the target column</a:t>
            </a:r>
          </a:p>
        </p:txBody>
      </p:sp>
      <p:sp>
        <p:nvSpPr>
          <p:cNvPr id="3" name="Content Placeholder 2">
            <a:extLst>
              <a:ext uri="{FF2B5EF4-FFF2-40B4-BE49-F238E27FC236}">
                <a16:creationId xmlns:a16="http://schemas.microsoft.com/office/drawing/2014/main" id="{B4D89C2E-1F49-C046-4850-359414330105}"/>
              </a:ext>
            </a:extLst>
          </p:cNvPr>
          <p:cNvSpPr>
            <a:spLocks noGrp="1"/>
          </p:cNvSpPr>
          <p:nvPr>
            <p:ph idx="1"/>
          </p:nvPr>
        </p:nvSpPr>
        <p:spPr/>
        <p:txBody>
          <a:bodyPr/>
          <a:lstStyle/>
          <a:p>
            <a:r>
              <a:rPr lang="en-US" dirty="0"/>
              <a:t>There are two columns: review and sentiment</a:t>
            </a:r>
          </a:p>
          <a:p>
            <a:r>
              <a:rPr lang="en-US" dirty="0"/>
              <a:t>The sentiment column is the text “positive” or “negative”</a:t>
            </a:r>
          </a:p>
          <a:p>
            <a:r>
              <a:rPr lang="en-US" dirty="0"/>
              <a:t>We don’t want that, we want 1 or 0. </a:t>
            </a:r>
          </a:p>
          <a:p>
            <a:r>
              <a:rPr lang="en-US" dirty="0"/>
              <a:t>How do we convert it?</a:t>
            </a:r>
          </a:p>
          <a:p>
            <a:r>
              <a:rPr lang="en-US" dirty="0"/>
              <a:t>One option: write a function that maps “positive” to 1 and “negative” to 0 and apply it to the “sentiment” column.</a:t>
            </a:r>
          </a:p>
        </p:txBody>
      </p:sp>
    </p:spTree>
    <p:extLst>
      <p:ext uri="{BB962C8B-B14F-4D97-AF65-F5344CB8AC3E}">
        <p14:creationId xmlns:p14="http://schemas.microsoft.com/office/powerpoint/2010/main" val="7228708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7EB03-B522-2E2E-476E-4A2618617E4F}"/>
              </a:ext>
            </a:extLst>
          </p:cNvPr>
          <p:cNvSpPr>
            <a:spLocks noGrp="1"/>
          </p:cNvSpPr>
          <p:nvPr>
            <p:ph type="title"/>
          </p:nvPr>
        </p:nvSpPr>
        <p:spPr/>
        <p:txBody>
          <a:bodyPr/>
          <a:lstStyle/>
          <a:p>
            <a:r>
              <a:rPr lang="en-US" dirty="0"/>
              <a:t>Writing the function</a:t>
            </a:r>
          </a:p>
        </p:txBody>
      </p:sp>
      <p:sp>
        <p:nvSpPr>
          <p:cNvPr id="3" name="Content Placeholder 2">
            <a:extLst>
              <a:ext uri="{FF2B5EF4-FFF2-40B4-BE49-F238E27FC236}">
                <a16:creationId xmlns:a16="http://schemas.microsoft.com/office/drawing/2014/main" id="{7C481876-E85E-B82E-18CA-FF40B573DB9E}"/>
              </a:ext>
            </a:extLst>
          </p:cNvPr>
          <p:cNvSpPr>
            <a:spLocks noGrp="1"/>
          </p:cNvSpPr>
          <p:nvPr>
            <p:ph idx="1"/>
          </p:nvPr>
        </p:nvSpPr>
        <p:spPr/>
        <p:txBody>
          <a:bodyPr/>
          <a:lstStyle/>
          <a:p>
            <a:r>
              <a:rPr lang="en-US" dirty="0"/>
              <a:t>The first part is easy: write a function that takes the text “positive” or “negative” and outputs 1 or 0:</a:t>
            </a:r>
            <a:br>
              <a:rPr lang="en-US" dirty="0"/>
            </a:br>
            <a:r>
              <a:rPr lang="en-US" dirty="0"/>
              <a:t>def </a:t>
            </a:r>
            <a:r>
              <a:rPr lang="en-US" dirty="0" err="1"/>
              <a:t>normalize_sentiment</a:t>
            </a:r>
            <a:r>
              <a:rPr lang="en-US" dirty="0"/>
              <a:t>( sentiment ):</a:t>
            </a:r>
            <a:br>
              <a:rPr lang="en-US" dirty="0"/>
            </a:br>
            <a:r>
              <a:rPr lang="en-US" dirty="0"/>
              <a:t>	return int( sentiment == ‘positive’ )</a:t>
            </a:r>
          </a:p>
          <a:p>
            <a:r>
              <a:rPr lang="en-US" dirty="0"/>
              <a:t>Now we apply this function to our sentiment column to replace all the values with numbers:</a:t>
            </a:r>
            <a:br>
              <a:rPr lang="en-US" dirty="0"/>
            </a:br>
            <a:r>
              <a:rPr lang="en-US" dirty="0"/>
              <a:t>data[ 'sentiment' ] = data[ 'sentiment' ].apply( </a:t>
            </a:r>
            <a:r>
              <a:rPr lang="en-US" dirty="0" err="1"/>
              <a:t>normalize_sentiment</a:t>
            </a:r>
            <a:r>
              <a:rPr lang="en-US" dirty="0"/>
              <a:t> )</a:t>
            </a:r>
          </a:p>
          <a:p>
            <a:pPr marL="0" indent="0">
              <a:buNone/>
            </a:pPr>
            <a:endParaRPr lang="en-US" dirty="0"/>
          </a:p>
        </p:txBody>
      </p:sp>
    </p:spTree>
    <p:extLst>
      <p:ext uri="{BB962C8B-B14F-4D97-AF65-F5344CB8AC3E}">
        <p14:creationId xmlns:p14="http://schemas.microsoft.com/office/powerpoint/2010/main" val="22497844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9FF82-2FCD-F86D-C7F7-EB70742705AD}"/>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8A49DA22-BA46-3D73-0707-D56C205B02E9}"/>
              </a:ext>
            </a:extLst>
          </p:cNvPr>
          <p:cNvSpPr>
            <a:spLocks noGrp="1"/>
          </p:cNvSpPr>
          <p:nvPr>
            <p:ph idx="1"/>
          </p:nvPr>
        </p:nvSpPr>
        <p:spPr>
          <a:xfrm>
            <a:off x="838200" y="1825625"/>
            <a:ext cx="10515600" cy="4667250"/>
          </a:xfrm>
        </p:spPr>
        <p:txBody>
          <a:bodyPr>
            <a:normAutofit/>
          </a:bodyPr>
          <a:lstStyle/>
          <a:p>
            <a:r>
              <a:rPr lang="en-US" dirty="0" err="1"/>
              <a:t>data.head</a:t>
            </a:r>
            <a:r>
              <a:rPr lang="en-US" dirty="0"/>
              <a:t>() </a:t>
            </a:r>
            <a:r>
              <a:rPr lang="en-US" dirty="0">
                <a:sym typeface="Wingdings" panose="05000000000000000000" pitchFamily="2" charset="2"/>
              </a:rPr>
              <a:t> </a:t>
            </a: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And now we can split our </a:t>
            </a:r>
            <a:r>
              <a:rPr lang="en-US" dirty="0" err="1">
                <a:sym typeface="Wingdings" panose="05000000000000000000" pitchFamily="2" charset="2"/>
              </a:rPr>
              <a:t>xs</a:t>
            </a:r>
            <a:r>
              <a:rPr lang="en-US" dirty="0">
                <a:sym typeface="Wingdings" panose="05000000000000000000" pitchFamily="2" charset="2"/>
              </a:rPr>
              <a:t> and </a:t>
            </a:r>
            <a:r>
              <a:rPr lang="en-US" dirty="0" err="1">
                <a:sym typeface="Wingdings" panose="05000000000000000000" pitchFamily="2" charset="2"/>
              </a:rPr>
              <a:t>ys</a:t>
            </a:r>
            <a:r>
              <a:rPr lang="en-US" dirty="0">
                <a:sym typeface="Wingdings" panose="05000000000000000000" pitchFamily="2" charset="2"/>
              </a:rPr>
              <a:t>:</a:t>
            </a:r>
            <a:br>
              <a:rPr lang="en-US" dirty="0">
                <a:sym typeface="Wingdings" panose="05000000000000000000" pitchFamily="2" charset="2"/>
              </a:rPr>
            </a:br>
            <a:r>
              <a:rPr lang="en-US" dirty="0" err="1">
                <a:sym typeface="Wingdings" panose="05000000000000000000" pitchFamily="2" charset="2"/>
              </a:rPr>
              <a:t>xs</a:t>
            </a:r>
            <a:r>
              <a:rPr lang="en-US" dirty="0">
                <a:sym typeface="Wingdings" panose="05000000000000000000" pitchFamily="2" charset="2"/>
              </a:rPr>
              <a:t> = data[[ 'review’ ]]  # use the double brackets for if we add columns </a:t>
            </a:r>
            <a:br>
              <a:rPr lang="en-US" dirty="0">
                <a:sym typeface="Wingdings" panose="05000000000000000000" pitchFamily="2" charset="2"/>
              </a:rPr>
            </a:br>
            <a:r>
              <a:rPr lang="en-US" dirty="0" err="1">
                <a:sym typeface="Wingdings" panose="05000000000000000000" pitchFamily="2" charset="2"/>
              </a:rPr>
              <a:t>ys</a:t>
            </a:r>
            <a:r>
              <a:rPr lang="en-US" dirty="0">
                <a:sym typeface="Wingdings" panose="05000000000000000000" pitchFamily="2" charset="2"/>
              </a:rPr>
              <a:t> = data[ 'sentiment']</a:t>
            </a:r>
            <a:endParaRPr lang="en-US" dirty="0"/>
          </a:p>
        </p:txBody>
      </p:sp>
      <p:graphicFrame>
        <p:nvGraphicFramePr>
          <p:cNvPr id="4" name="Table 3">
            <a:extLst>
              <a:ext uri="{FF2B5EF4-FFF2-40B4-BE49-F238E27FC236}">
                <a16:creationId xmlns:a16="http://schemas.microsoft.com/office/drawing/2014/main" id="{7EB8768D-4B8E-4D91-D98D-9DFA4D8A56D7}"/>
              </a:ext>
            </a:extLst>
          </p:cNvPr>
          <p:cNvGraphicFramePr>
            <a:graphicFrameLocks noGrp="1"/>
          </p:cNvGraphicFramePr>
          <p:nvPr>
            <p:extLst>
              <p:ext uri="{D42A27DB-BD31-4B8C-83A1-F6EECF244321}">
                <p14:modId xmlns:p14="http://schemas.microsoft.com/office/powerpoint/2010/main" val="521862664"/>
              </p:ext>
            </p:extLst>
          </p:nvPr>
        </p:nvGraphicFramePr>
        <p:xfrm>
          <a:off x="1257300" y="2486228"/>
          <a:ext cx="9677400" cy="2194560"/>
        </p:xfrm>
        <a:graphic>
          <a:graphicData uri="http://schemas.openxmlformats.org/drawingml/2006/table">
            <a:tbl>
              <a:tblPr/>
              <a:tblGrid>
                <a:gridCol w="6634169">
                  <a:extLst>
                    <a:ext uri="{9D8B030D-6E8A-4147-A177-3AD203B41FA5}">
                      <a16:colId xmlns:a16="http://schemas.microsoft.com/office/drawing/2014/main" val="418127375"/>
                    </a:ext>
                  </a:extLst>
                </a:gridCol>
                <a:gridCol w="3043231">
                  <a:extLst>
                    <a:ext uri="{9D8B030D-6E8A-4147-A177-3AD203B41FA5}">
                      <a16:colId xmlns:a16="http://schemas.microsoft.com/office/drawing/2014/main" val="3431514020"/>
                    </a:ext>
                  </a:extLst>
                </a:gridCol>
              </a:tblGrid>
              <a:tr h="0">
                <a:tc>
                  <a:txBody>
                    <a:bodyPr/>
                    <a:lstStyle/>
                    <a:p>
                      <a:r>
                        <a:rPr lang="en-US" dirty="0"/>
                        <a:t>review</a:t>
                      </a:r>
                    </a:p>
                  </a:txBody>
                  <a:tcPr anchor="ctr">
                    <a:lnL>
                      <a:noFill/>
                    </a:lnL>
                    <a:lnR>
                      <a:noFill/>
                    </a:lnR>
                    <a:lnT>
                      <a:noFill/>
                    </a:lnT>
                    <a:lnB>
                      <a:noFill/>
                    </a:lnB>
                  </a:tcPr>
                </a:tc>
                <a:tc>
                  <a:txBody>
                    <a:bodyPr/>
                    <a:lstStyle/>
                    <a:p>
                      <a:r>
                        <a:rPr lang="en-US" dirty="0"/>
                        <a:t>sentiment</a:t>
                      </a:r>
                    </a:p>
                  </a:txBody>
                  <a:tcPr>
                    <a:lnL>
                      <a:noFill/>
                    </a:lnL>
                  </a:tcPr>
                </a:tc>
                <a:extLst>
                  <a:ext uri="{0D108BD9-81ED-4DB2-BD59-A6C34878D82A}">
                    <a16:rowId xmlns:a16="http://schemas.microsoft.com/office/drawing/2014/main" val="137639003"/>
                  </a:ext>
                </a:extLst>
              </a:tr>
              <a:tr h="0">
                <a:tc>
                  <a:txBody>
                    <a:bodyPr/>
                    <a:lstStyle/>
                    <a:p>
                      <a:r>
                        <a:rPr lang="en-US"/>
                        <a:t>One of the other reviewers has mentioned that ...</a:t>
                      </a:r>
                    </a:p>
                  </a:txBody>
                  <a:tcPr anchor="ctr">
                    <a:lnL>
                      <a:noFill/>
                    </a:lnL>
                    <a:lnR>
                      <a:noFill/>
                    </a:lnR>
                    <a:lnT>
                      <a:noFill/>
                    </a:lnT>
                    <a:lnB>
                      <a:noFill/>
                    </a:lnB>
                  </a:tcPr>
                </a:tc>
                <a:tc>
                  <a:txBody>
                    <a:bodyPr/>
                    <a:lstStyle/>
                    <a:p>
                      <a:r>
                        <a:rPr lang="en-US"/>
                        <a:t>1</a:t>
                      </a:r>
                    </a:p>
                  </a:txBody>
                  <a:tcPr anchor="ctr">
                    <a:lnL>
                      <a:noFill/>
                    </a:lnL>
                    <a:lnR>
                      <a:noFill/>
                    </a:lnR>
                    <a:lnB>
                      <a:noFill/>
                    </a:lnB>
                  </a:tcPr>
                </a:tc>
                <a:extLst>
                  <a:ext uri="{0D108BD9-81ED-4DB2-BD59-A6C34878D82A}">
                    <a16:rowId xmlns:a16="http://schemas.microsoft.com/office/drawing/2014/main" val="2571446732"/>
                  </a:ext>
                </a:extLst>
              </a:tr>
              <a:tr h="0">
                <a:tc>
                  <a:txBody>
                    <a:bodyPr/>
                    <a:lstStyle/>
                    <a:p>
                      <a:r>
                        <a:rPr lang="en-US"/>
                        <a:t>A wonderful little production. &lt;br /&gt;&lt;br /&gt;The...</a:t>
                      </a:r>
                    </a:p>
                  </a:txBody>
                  <a:tcPr anchor="ctr">
                    <a:lnL>
                      <a:noFill/>
                    </a:lnL>
                    <a:lnR>
                      <a:noFill/>
                    </a:lnR>
                    <a:lnT>
                      <a:noFill/>
                    </a:lnT>
                    <a:lnB>
                      <a:noFill/>
                    </a:lnB>
                  </a:tcPr>
                </a:tc>
                <a:tc>
                  <a:txBody>
                    <a:bodyPr/>
                    <a:lstStyle/>
                    <a:p>
                      <a:r>
                        <a:rPr lang="en-US" dirty="0"/>
                        <a:t>1</a:t>
                      </a:r>
                    </a:p>
                  </a:txBody>
                  <a:tcPr anchor="ctr">
                    <a:lnL>
                      <a:noFill/>
                    </a:lnL>
                    <a:lnR>
                      <a:noFill/>
                    </a:lnR>
                    <a:lnT>
                      <a:noFill/>
                    </a:lnT>
                    <a:lnB>
                      <a:noFill/>
                    </a:lnB>
                  </a:tcPr>
                </a:tc>
                <a:extLst>
                  <a:ext uri="{0D108BD9-81ED-4DB2-BD59-A6C34878D82A}">
                    <a16:rowId xmlns:a16="http://schemas.microsoft.com/office/drawing/2014/main" val="20337770"/>
                  </a:ext>
                </a:extLst>
              </a:tr>
              <a:tr h="0">
                <a:tc>
                  <a:txBody>
                    <a:bodyPr/>
                    <a:lstStyle/>
                    <a:p>
                      <a:r>
                        <a:rPr lang="en-US"/>
                        <a:t>I thought this was a wonderful way to spend ti...</a:t>
                      </a:r>
                    </a:p>
                  </a:txBody>
                  <a:tcPr anchor="ctr">
                    <a:lnL>
                      <a:noFill/>
                    </a:lnL>
                    <a:lnR>
                      <a:noFill/>
                    </a:lnR>
                    <a:lnT>
                      <a:noFill/>
                    </a:lnT>
                    <a:lnB>
                      <a:noFill/>
                    </a:lnB>
                  </a:tcPr>
                </a:tc>
                <a:tc>
                  <a:txBody>
                    <a:bodyPr/>
                    <a:lstStyle/>
                    <a:p>
                      <a:r>
                        <a:rPr lang="en-US"/>
                        <a:t>1</a:t>
                      </a:r>
                    </a:p>
                  </a:txBody>
                  <a:tcPr anchor="ctr">
                    <a:lnL>
                      <a:noFill/>
                    </a:lnL>
                    <a:lnR>
                      <a:noFill/>
                    </a:lnR>
                    <a:lnT>
                      <a:noFill/>
                    </a:lnT>
                    <a:lnB>
                      <a:noFill/>
                    </a:lnB>
                  </a:tcPr>
                </a:tc>
                <a:extLst>
                  <a:ext uri="{0D108BD9-81ED-4DB2-BD59-A6C34878D82A}">
                    <a16:rowId xmlns:a16="http://schemas.microsoft.com/office/drawing/2014/main" val="3130252315"/>
                  </a:ext>
                </a:extLst>
              </a:tr>
              <a:tr h="0">
                <a:tc>
                  <a:txBody>
                    <a:bodyPr/>
                    <a:lstStyle/>
                    <a:p>
                      <a:r>
                        <a:rPr lang="en-US" dirty="0"/>
                        <a:t>Basically there's a family where a little boy ...</a:t>
                      </a:r>
                    </a:p>
                  </a:txBody>
                  <a:tcPr anchor="ctr">
                    <a:lnL>
                      <a:noFill/>
                    </a:lnL>
                    <a:lnR>
                      <a:noFill/>
                    </a:lnR>
                    <a:lnT>
                      <a:noFill/>
                    </a:lnT>
                    <a:lnB>
                      <a:noFill/>
                    </a:lnB>
                  </a:tcPr>
                </a:tc>
                <a:tc>
                  <a:txBody>
                    <a:bodyPr/>
                    <a:lstStyle/>
                    <a:p>
                      <a:r>
                        <a:rPr lang="en-US"/>
                        <a:t>0</a:t>
                      </a:r>
                    </a:p>
                  </a:txBody>
                  <a:tcPr anchor="ctr">
                    <a:lnL>
                      <a:noFill/>
                    </a:lnL>
                    <a:lnR>
                      <a:noFill/>
                    </a:lnR>
                    <a:lnT>
                      <a:noFill/>
                    </a:lnT>
                    <a:lnB>
                      <a:noFill/>
                    </a:lnB>
                  </a:tcPr>
                </a:tc>
                <a:extLst>
                  <a:ext uri="{0D108BD9-81ED-4DB2-BD59-A6C34878D82A}">
                    <a16:rowId xmlns:a16="http://schemas.microsoft.com/office/drawing/2014/main" val="790730239"/>
                  </a:ext>
                </a:extLst>
              </a:tr>
              <a:tr h="0">
                <a:tc>
                  <a:txBody>
                    <a:bodyPr/>
                    <a:lstStyle/>
                    <a:p>
                      <a:r>
                        <a:rPr lang="en-US" dirty="0" err="1"/>
                        <a:t>Petter</a:t>
                      </a:r>
                      <a:r>
                        <a:rPr lang="en-US" dirty="0"/>
                        <a:t> </a:t>
                      </a:r>
                      <a:r>
                        <a:rPr lang="en-US" dirty="0" err="1"/>
                        <a:t>Mattei's</a:t>
                      </a:r>
                      <a:r>
                        <a:rPr lang="en-US" dirty="0"/>
                        <a:t> "Love in the Time of Money" is...</a:t>
                      </a:r>
                    </a:p>
                  </a:txBody>
                  <a:tcPr anchor="ctr">
                    <a:lnL>
                      <a:noFill/>
                    </a:lnL>
                    <a:lnR>
                      <a:noFill/>
                    </a:lnR>
                    <a:lnT>
                      <a:noFill/>
                    </a:lnT>
                    <a:lnB>
                      <a:noFill/>
                    </a:lnB>
                  </a:tcPr>
                </a:tc>
                <a:tc>
                  <a:txBody>
                    <a:bodyPr/>
                    <a:lstStyle/>
                    <a:p>
                      <a:r>
                        <a:rPr lang="en-US" dirty="0"/>
                        <a:t>1</a:t>
                      </a:r>
                    </a:p>
                  </a:txBody>
                  <a:tcPr anchor="ctr">
                    <a:lnL>
                      <a:noFill/>
                    </a:lnL>
                    <a:lnR>
                      <a:noFill/>
                    </a:lnR>
                    <a:lnT>
                      <a:noFill/>
                    </a:lnT>
                    <a:lnB>
                      <a:noFill/>
                    </a:lnB>
                  </a:tcPr>
                </a:tc>
                <a:extLst>
                  <a:ext uri="{0D108BD9-81ED-4DB2-BD59-A6C34878D82A}">
                    <a16:rowId xmlns:a16="http://schemas.microsoft.com/office/drawing/2014/main" val="1317875612"/>
                  </a:ext>
                </a:extLst>
              </a:tr>
            </a:tbl>
          </a:graphicData>
        </a:graphic>
      </p:graphicFrame>
    </p:spTree>
    <p:extLst>
      <p:ext uri="{BB962C8B-B14F-4D97-AF65-F5344CB8AC3E}">
        <p14:creationId xmlns:p14="http://schemas.microsoft.com/office/powerpoint/2010/main" val="26934124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86B5A-1F93-3277-043C-4311BE71C760}"/>
              </a:ext>
            </a:extLst>
          </p:cNvPr>
          <p:cNvSpPr>
            <a:spLocks noGrp="1"/>
          </p:cNvSpPr>
          <p:nvPr>
            <p:ph type="title"/>
          </p:nvPr>
        </p:nvSpPr>
        <p:spPr/>
        <p:txBody>
          <a:bodyPr/>
          <a:lstStyle/>
          <a:p>
            <a:r>
              <a:rPr lang="en-US" dirty="0"/>
              <a:t>String preprocessing</a:t>
            </a:r>
          </a:p>
        </p:txBody>
      </p:sp>
      <p:sp>
        <p:nvSpPr>
          <p:cNvPr id="3" name="Content Placeholder 2">
            <a:extLst>
              <a:ext uri="{FF2B5EF4-FFF2-40B4-BE49-F238E27FC236}">
                <a16:creationId xmlns:a16="http://schemas.microsoft.com/office/drawing/2014/main" id="{7E3728DF-13DC-7F55-9C08-C7997FAB9C13}"/>
              </a:ext>
            </a:extLst>
          </p:cNvPr>
          <p:cNvSpPr>
            <a:spLocks noGrp="1"/>
          </p:cNvSpPr>
          <p:nvPr>
            <p:ph idx="1"/>
          </p:nvPr>
        </p:nvSpPr>
        <p:spPr/>
        <p:txBody>
          <a:bodyPr/>
          <a:lstStyle/>
          <a:p>
            <a:r>
              <a:rPr lang="en-US" dirty="0"/>
              <a:t>Now it’s time to pre-process</a:t>
            </a:r>
          </a:p>
          <a:p>
            <a:r>
              <a:rPr lang="en-US" dirty="0"/>
              <a:t>We don’t just want to replace columns, otherwise the model we build won’t know how to tokenize (it will expect all the data it receives to be already transformed).</a:t>
            </a:r>
          </a:p>
          <a:p>
            <a:r>
              <a:rPr lang="en-US" dirty="0"/>
              <a:t>It’s easy to ask the user of the class to submit “1” instead of “positive”, but it’s not easy to ask them to tokenize everything perfectly. Therefore, we will put tokenization in the pipeline. </a:t>
            </a:r>
          </a:p>
          <a:p>
            <a:r>
              <a:rPr lang="en-US" dirty="0"/>
              <a:t>How? By making a pipeline transformer for it. </a:t>
            </a:r>
          </a:p>
        </p:txBody>
      </p:sp>
    </p:spTree>
    <p:extLst>
      <p:ext uri="{BB962C8B-B14F-4D97-AF65-F5344CB8AC3E}">
        <p14:creationId xmlns:p14="http://schemas.microsoft.com/office/powerpoint/2010/main" val="38339123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2A28-DC30-19C4-C96F-5ACAA233D107}"/>
              </a:ext>
            </a:extLst>
          </p:cNvPr>
          <p:cNvSpPr>
            <a:spLocks noGrp="1"/>
          </p:cNvSpPr>
          <p:nvPr>
            <p:ph type="title"/>
          </p:nvPr>
        </p:nvSpPr>
        <p:spPr/>
        <p:txBody>
          <a:bodyPr/>
          <a:lstStyle/>
          <a:p>
            <a:r>
              <a:rPr lang="en-US" dirty="0"/>
              <a:t>Making a transformer</a:t>
            </a:r>
          </a:p>
        </p:txBody>
      </p:sp>
      <p:sp>
        <p:nvSpPr>
          <p:cNvPr id="3" name="Content Placeholder 2">
            <a:extLst>
              <a:ext uri="{FF2B5EF4-FFF2-40B4-BE49-F238E27FC236}">
                <a16:creationId xmlns:a16="http://schemas.microsoft.com/office/drawing/2014/main" id="{40A7217D-2532-847F-5584-0879058D381C}"/>
              </a:ext>
            </a:extLst>
          </p:cNvPr>
          <p:cNvSpPr>
            <a:spLocks noGrp="1"/>
          </p:cNvSpPr>
          <p:nvPr>
            <p:ph idx="1"/>
          </p:nvPr>
        </p:nvSpPr>
        <p:spPr/>
        <p:txBody>
          <a:bodyPr/>
          <a:lstStyle/>
          <a:p>
            <a:r>
              <a:rPr lang="en-US" dirty="0"/>
              <a:t>Recall that pipelines are full of transformers</a:t>
            </a:r>
          </a:p>
          <a:p>
            <a:r>
              <a:rPr lang="en-US" dirty="0"/>
              <a:t>A transformer inherits from “</a:t>
            </a:r>
            <a:r>
              <a:rPr lang="en-US" dirty="0" err="1"/>
              <a:t>BaseEstimator</a:t>
            </a:r>
            <a:r>
              <a:rPr lang="en-US" dirty="0"/>
              <a:t>” and </a:t>
            </a:r>
            <a:r>
              <a:rPr lang="en-US" dirty="0" err="1"/>
              <a:t>mixins</a:t>
            </a:r>
            <a:r>
              <a:rPr lang="en-US" dirty="0"/>
              <a:t> “</a:t>
            </a:r>
            <a:r>
              <a:rPr lang="en-US" dirty="0" err="1"/>
              <a:t>TransformerMixin</a:t>
            </a:r>
            <a:r>
              <a:rPr lang="en-US" dirty="0"/>
              <a:t>” to add the </a:t>
            </a:r>
            <a:r>
              <a:rPr lang="en-US" dirty="0" err="1"/>
              <a:t>fit_transform</a:t>
            </a:r>
            <a:r>
              <a:rPr lang="en-US" dirty="0"/>
              <a:t> method.</a:t>
            </a:r>
          </a:p>
          <a:p>
            <a:r>
              <a:rPr lang="en-US" dirty="0"/>
              <a:t>First, the imports:</a:t>
            </a:r>
            <a:br>
              <a:rPr lang="en-US" dirty="0"/>
            </a:br>
            <a:r>
              <a:rPr lang="en-US" dirty="0"/>
              <a:t>import re # for regular expressions</a:t>
            </a:r>
            <a:br>
              <a:rPr lang="en-US" dirty="0"/>
            </a:br>
            <a:r>
              <a:rPr lang="en-US" dirty="0"/>
              <a:t>from </a:t>
            </a:r>
            <a:r>
              <a:rPr lang="en-US" dirty="0" err="1"/>
              <a:t>sklearn.base</a:t>
            </a:r>
            <a:r>
              <a:rPr lang="en-US" dirty="0"/>
              <a:t> import </a:t>
            </a:r>
            <a:r>
              <a:rPr lang="en-US" dirty="0" err="1"/>
              <a:t>BaseEstimator</a:t>
            </a:r>
            <a:r>
              <a:rPr lang="en-US" dirty="0"/>
              <a:t>, </a:t>
            </a:r>
            <a:r>
              <a:rPr lang="en-US" dirty="0" err="1"/>
              <a:t>TransformerMixin</a:t>
            </a:r>
            <a:endParaRPr lang="en-US" dirty="0"/>
          </a:p>
          <a:p>
            <a:r>
              <a:rPr lang="en-US" dirty="0"/>
              <a:t>And the stubs:</a:t>
            </a:r>
            <a:br>
              <a:rPr lang="en-US" dirty="0"/>
            </a:br>
            <a:r>
              <a:rPr lang="en-US" dirty="0"/>
              <a:t>class Preprocessor( </a:t>
            </a:r>
            <a:r>
              <a:rPr lang="en-US" dirty="0" err="1"/>
              <a:t>BaseEstimator</a:t>
            </a:r>
            <a:r>
              <a:rPr lang="en-US" dirty="0"/>
              <a:t>, </a:t>
            </a:r>
            <a:r>
              <a:rPr lang="en-US" dirty="0" err="1"/>
              <a:t>TransformerMixin</a:t>
            </a:r>
            <a:r>
              <a:rPr lang="en-US" dirty="0"/>
              <a:t> ):</a:t>
            </a:r>
            <a:br>
              <a:rPr lang="en-US" dirty="0"/>
            </a:br>
            <a:r>
              <a:rPr lang="en-US" dirty="0"/>
              <a:t>	def fit( self, </a:t>
            </a:r>
            <a:r>
              <a:rPr lang="en-US" dirty="0" err="1"/>
              <a:t>xs</a:t>
            </a:r>
            <a:r>
              <a:rPr lang="en-US" dirty="0"/>
              <a:t>, </a:t>
            </a:r>
            <a:r>
              <a:rPr lang="en-US" dirty="0" err="1"/>
              <a:t>ys</a:t>
            </a:r>
            <a:r>
              <a:rPr lang="en-US" dirty="0"/>
              <a:t> = None ): return self</a:t>
            </a:r>
            <a:br>
              <a:rPr lang="en-US" dirty="0"/>
            </a:br>
            <a:r>
              <a:rPr lang="en-US" dirty="0"/>
              <a:t>	def transform( self, </a:t>
            </a:r>
            <a:r>
              <a:rPr lang="en-US" dirty="0" err="1"/>
              <a:t>xs</a:t>
            </a:r>
            <a:r>
              <a:rPr lang="en-US" dirty="0"/>
              <a:t> ): pass</a:t>
            </a:r>
          </a:p>
        </p:txBody>
      </p:sp>
    </p:spTree>
    <p:extLst>
      <p:ext uri="{BB962C8B-B14F-4D97-AF65-F5344CB8AC3E}">
        <p14:creationId xmlns:p14="http://schemas.microsoft.com/office/powerpoint/2010/main" val="386298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5E06-9E52-1E48-1FA8-9234619F6ADB}"/>
              </a:ext>
            </a:extLst>
          </p:cNvPr>
          <p:cNvSpPr>
            <a:spLocks noGrp="1"/>
          </p:cNvSpPr>
          <p:nvPr>
            <p:ph type="title"/>
          </p:nvPr>
        </p:nvSpPr>
        <p:spPr/>
        <p:txBody>
          <a:bodyPr/>
          <a:lstStyle/>
          <a:p>
            <a:r>
              <a:rPr lang="en-US" dirty="0"/>
              <a:t>What goes in Preprocessor?</a:t>
            </a:r>
          </a:p>
        </p:txBody>
      </p:sp>
      <p:sp>
        <p:nvSpPr>
          <p:cNvPr id="3" name="Content Placeholder 2">
            <a:extLst>
              <a:ext uri="{FF2B5EF4-FFF2-40B4-BE49-F238E27FC236}">
                <a16:creationId xmlns:a16="http://schemas.microsoft.com/office/drawing/2014/main" id="{D0E6C8AC-F310-D396-0B87-6527BF386298}"/>
              </a:ext>
            </a:extLst>
          </p:cNvPr>
          <p:cNvSpPr>
            <a:spLocks noGrp="1"/>
          </p:cNvSpPr>
          <p:nvPr>
            <p:ph idx="1"/>
          </p:nvPr>
        </p:nvSpPr>
        <p:spPr>
          <a:xfrm>
            <a:off x="838200" y="1825624"/>
            <a:ext cx="10515600" cy="5032375"/>
          </a:xfrm>
        </p:spPr>
        <p:txBody>
          <a:bodyPr>
            <a:normAutofit fontScale="77500" lnSpcReduction="20000"/>
          </a:bodyPr>
          <a:lstStyle/>
          <a:p>
            <a:r>
              <a:rPr lang="en-US" dirty="0"/>
              <a:t>The fit method doesn’t have to do anything. Our preprocessor doesn’t need y values to know how to act. It only operates on </a:t>
            </a:r>
            <a:r>
              <a:rPr lang="en-US" dirty="0" err="1"/>
              <a:t>xs</a:t>
            </a:r>
            <a:r>
              <a:rPr lang="en-US" dirty="0"/>
              <a:t>. </a:t>
            </a:r>
          </a:p>
          <a:p>
            <a:r>
              <a:rPr lang="en-US" dirty="0"/>
              <a:t>Transform is where the action happens.</a:t>
            </a:r>
          </a:p>
          <a:p>
            <a:r>
              <a:rPr lang="en-US" dirty="0"/>
              <a:t>We know we will likely want to lowercase strings. We also probably want to remove all the &lt;</a:t>
            </a:r>
            <a:r>
              <a:rPr lang="en-US" dirty="0" err="1"/>
              <a:t>br</a:t>
            </a:r>
            <a:r>
              <a:rPr lang="en-US" dirty="0"/>
              <a:t> /&gt; html tags in the dataset (this appears to be the only HTML tag present, otherwise we might have to parse the HTML, which is much more complex. </a:t>
            </a:r>
          </a:p>
          <a:p>
            <a:r>
              <a:rPr lang="en-US" dirty="0"/>
              <a:t>First, let’s write a simple transform method that lowercases the strings and removes HTML tags:</a:t>
            </a:r>
            <a:br>
              <a:rPr lang="en-US" dirty="0"/>
            </a:br>
            <a:r>
              <a:rPr lang="en-US" dirty="0"/>
              <a:t>class Preprocessor( </a:t>
            </a:r>
            <a:r>
              <a:rPr lang="en-US" dirty="0" err="1"/>
              <a:t>BaseEstimator</a:t>
            </a:r>
            <a:r>
              <a:rPr lang="en-US" dirty="0"/>
              <a:t>, </a:t>
            </a:r>
            <a:r>
              <a:rPr lang="en-US" dirty="0" err="1"/>
              <a:t>TransformerMixin</a:t>
            </a:r>
            <a:r>
              <a:rPr lang="en-US" dirty="0"/>
              <a:t> ):</a:t>
            </a:r>
            <a:br>
              <a:rPr lang="en-US" dirty="0"/>
            </a:br>
            <a:r>
              <a:rPr lang="en-US" dirty="0"/>
              <a:t>    def fit( self, </a:t>
            </a:r>
            <a:r>
              <a:rPr lang="en-US" dirty="0" err="1"/>
              <a:t>xs</a:t>
            </a:r>
            <a:r>
              <a:rPr lang="en-US" dirty="0"/>
              <a:t>, </a:t>
            </a:r>
            <a:r>
              <a:rPr lang="en-US" dirty="0" err="1"/>
              <a:t>ys</a:t>
            </a:r>
            <a:r>
              <a:rPr lang="en-US" dirty="0"/>
              <a:t> = None ): return self</a:t>
            </a:r>
            <a:br>
              <a:rPr lang="en-US" dirty="0"/>
            </a:br>
            <a:r>
              <a:rPr lang="en-US" dirty="0"/>
              <a:t>    def transform( self, </a:t>
            </a:r>
            <a:r>
              <a:rPr lang="en-US" dirty="0" err="1"/>
              <a:t>xs</a:t>
            </a:r>
            <a:r>
              <a:rPr lang="en-US" dirty="0"/>
              <a:t> ):</a:t>
            </a:r>
            <a:br>
              <a:rPr lang="en-US" dirty="0"/>
            </a:br>
            <a:r>
              <a:rPr lang="en-US" dirty="0"/>
              <a:t>        def </a:t>
            </a:r>
            <a:r>
              <a:rPr lang="en-US" dirty="0" err="1"/>
              <a:t>de_tag</a:t>
            </a:r>
            <a:r>
              <a:rPr lang="en-US" dirty="0"/>
              <a:t>( t ): return </a:t>
            </a:r>
            <a:r>
              <a:rPr lang="en-US" dirty="0" err="1"/>
              <a:t>re.sub</a:t>
            </a:r>
            <a:r>
              <a:rPr lang="en-US" dirty="0"/>
              <a:t>( '&lt;</a:t>
            </a:r>
            <a:r>
              <a:rPr lang="en-US" dirty="0" err="1"/>
              <a:t>br</a:t>
            </a:r>
            <a:r>
              <a:rPr lang="en-US" dirty="0"/>
              <a:t> /&gt;', ' ', t )</a:t>
            </a:r>
            <a:br>
              <a:rPr lang="en-US" dirty="0"/>
            </a:br>
            <a:br>
              <a:rPr lang="en-US" dirty="0"/>
            </a:br>
            <a:r>
              <a:rPr lang="en-US" dirty="0"/>
              <a:t>        transformed = </a:t>
            </a:r>
            <a:r>
              <a:rPr lang="en-US" dirty="0" err="1"/>
              <a:t>xs.str.lower</a:t>
            </a:r>
            <a:r>
              <a:rPr lang="en-US" dirty="0"/>
              <a:t>() </a:t>
            </a:r>
            <a:br>
              <a:rPr lang="en-US" dirty="0"/>
            </a:br>
            <a:r>
              <a:rPr lang="en-US" dirty="0"/>
              <a:t>        transformed = </a:t>
            </a:r>
            <a:r>
              <a:rPr lang="en-US" dirty="0" err="1"/>
              <a:t>transformed.apply</a:t>
            </a:r>
            <a:r>
              <a:rPr lang="en-US" dirty="0"/>
              <a:t>( </a:t>
            </a:r>
            <a:r>
              <a:rPr lang="en-US" dirty="0" err="1"/>
              <a:t>de_tag</a:t>
            </a:r>
            <a:r>
              <a:rPr lang="en-US" dirty="0"/>
              <a:t> )</a:t>
            </a:r>
            <a:br>
              <a:rPr lang="en-US" dirty="0"/>
            </a:br>
            <a:br>
              <a:rPr lang="en-US" dirty="0"/>
            </a:br>
            <a:r>
              <a:rPr lang="en-US" dirty="0"/>
              <a:t>        return transformed</a:t>
            </a:r>
          </a:p>
        </p:txBody>
      </p:sp>
    </p:spTree>
    <p:extLst>
      <p:ext uri="{BB962C8B-B14F-4D97-AF65-F5344CB8AC3E}">
        <p14:creationId xmlns:p14="http://schemas.microsoft.com/office/powerpoint/2010/main" val="12877594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119D-DA87-182F-21E3-199331364A55}"/>
              </a:ext>
            </a:extLst>
          </p:cNvPr>
          <p:cNvSpPr>
            <a:spLocks noGrp="1"/>
          </p:cNvSpPr>
          <p:nvPr>
            <p:ph type="title"/>
          </p:nvPr>
        </p:nvSpPr>
        <p:spPr/>
        <p:txBody>
          <a:bodyPr/>
          <a:lstStyle/>
          <a:p>
            <a:r>
              <a:rPr lang="en-US" dirty="0"/>
              <a:t>What’s going on?</a:t>
            </a:r>
          </a:p>
        </p:txBody>
      </p:sp>
      <p:sp>
        <p:nvSpPr>
          <p:cNvPr id="3" name="Content Placeholder 2">
            <a:extLst>
              <a:ext uri="{FF2B5EF4-FFF2-40B4-BE49-F238E27FC236}">
                <a16:creationId xmlns:a16="http://schemas.microsoft.com/office/drawing/2014/main" id="{0BA98BE8-83A2-D551-5444-B5202FF50DAB}"/>
              </a:ext>
            </a:extLst>
          </p:cNvPr>
          <p:cNvSpPr>
            <a:spLocks noGrp="1"/>
          </p:cNvSpPr>
          <p:nvPr>
            <p:ph idx="1"/>
          </p:nvPr>
        </p:nvSpPr>
        <p:spPr>
          <a:xfrm>
            <a:off x="838200" y="1825624"/>
            <a:ext cx="10515600" cy="4906251"/>
          </a:xfrm>
        </p:spPr>
        <p:txBody>
          <a:bodyPr/>
          <a:lstStyle/>
          <a:p>
            <a:r>
              <a:rPr lang="en-US" dirty="0"/>
              <a:t>Pipelines in </a:t>
            </a:r>
            <a:r>
              <a:rPr lang="en-US" dirty="0" err="1"/>
              <a:t>sklearn</a:t>
            </a:r>
            <a:r>
              <a:rPr lang="en-US" dirty="0"/>
              <a:t> are supposed to be functional</a:t>
            </a:r>
          </a:p>
          <a:p>
            <a:r>
              <a:rPr lang="en-US" dirty="0"/>
              <a:t>That means:</a:t>
            </a:r>
          </a:p>
          <a:p>
            <a:pPr lvl="1"/>
            <a:r>
              <a:rPr lang="en-US" dirty="0"/>
              <a:t>Any given input should always be transformed the same way given the same state of the transformer (passing the same string should always give the same result for the same transformer)</a:t>
            </a:r>
          </a:p>
          <a:p>
            <a:pPr lvl="1"/>
            <a:r>
              <a:rPr lang="en-US" dirty="0"/>
              <a:t>The input data should not be modified by the transform or fit methods</a:t>
            </a:r>
          </a:p>
          <a:p>
            <a:r>
              <a:rPr lang="en-US" dirty="0"/>
              <a:t>Instead, each transformation returns a new series. </a:t>
            </a:r>
          </a:p>
          <a:p>
            <a:r>
              <a:rPr lang="en-US" dirty="0"/>
              <a:t>Yes, this is slow. Text preprocessing is slow in general (every character has to be scanned). Especially with Unicode support. </a:t>
            </a:r>
          </a:p>
        </p:txBody>
      </p:sp>
    </p:spTree>
    <p:extLst>
      <p:ext uri="{BB962C8B-B14F-4D97-AF65-F5344CB8AC3E}">
        <p14:creationId xmlns:p14="http://schemas.microsoft.com/office/powerpoint/2010/main" val="3632506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43103-AA78-BA45-FFDB-57DC3ACA8B84}"/>
              </a:ext>
            </a:extLst>
          </p:cNvPr>
          <p:cNvSpPr>
            <a:spLocks noGrp="1"/>
          </p:cNvSpPr>
          <p:nvPr>
            <p:ph type="title"/>
          </p:nvPr>
        </p:nvSpPr>
        <p:spPr/>
        <p:txBody>
          <a:bodyPr/>
          <a:lstStyle/>
          <a:p>
            <a:r>
              <a:rPr lang="en-US" dirty="0"/>
              <a:t>The quiz</a:t>
            </a:r>
          </a:p>
        </p:txBody>
      </p:sp>
      <p:sp>
        <p:nvSpPr>
          <p:cNvPr id="3" name="Content Placeholder 2">
            <a:extLst>
              <a:ext uri="{FF2B5EF4-FFF2-40B4-BE49-F238E27FC236}">
                <a16:creationId xmlns:a16="http://schemas.microsoft.com/office/drawing/2014/main" id="{CEB391E3-443D-9B4F-5347-E91B43996D2B}"/>
              </a:ext>
            </a:extLst>
          </p:cNvPr>
          <p:cNvSpPr>
            <a:spLocks noGrp="1"/>
          </p:cNvSpPr>
          <p:nvPr>
            <p:ph idx="1"/>
          </p:nvPr>
        </p:nvSpPr>
        <p:spPr>
          <a:xfrm>
            <a:off x="838200" y="1825623"/>
            <a:ext cx="10515600" cy="4667252"/>
          </a:xfrm>
        </p:spPr>
        <p:txBody>
          <a:bodyPr>
            <a:normAutofit lnSpcReduction="10000"/>
          </a:bodyPr>
          <a:lstStyle/>
          <a:p>
            <a:r>
              <a:rPr lang="en-US" sz="3600" dirty="0"/>
              <a:t>Create a pipeline that does the following:</a:t>
            </a:r>
          </a:p>
          <a:p>
            <a:pPr lvl="1"/>
            <a:r>
              <a:rPr lang="en-US" sz="3200" dirty="0"/>
              <a:t>Scales its inputs according to the minimum and maximum of given values.</a:t>
            </a:r>
          </a:p>
          <a:p>
            <a:pPr lvl="1"/>
            <a:r>
              <a:rPr lang="en-US" sz="3200" dirty="0"/>
              <a:t>Clusters using </a:t>
            </a:r>
            <a:r>
              <a:rPr lang="en-US" sz="3200" dirty="0" err="1"/>
              <a:t>AgglomerativeClustering</a:t>
            </a:r>
            <a:endParaRPr lang="en-US" sz="3200" dirty="0"/>
          </a:p>
          <a:p>
            <a:pPr lvl="1"/>
            <a:endParaRPr lang="en-US" sz="3200" dirty="0"/>
          </a:p>
          <a:p>
            <a:r>
              <a:rPr lang="en-US" sz="3600" dirty="0"/>
              <a:t>Configure it to use as many clusters as necessary, but with a maximum distance of 0.01</a:t>
            </a:r>
          </a:p>
          <a:p>
            <a:endParaRPr lang="en-US" sz="3600" dirty="0"/>
          </a:p>
          <a:p>
            <a:r>
              <a:rPr lang="en-US" sz="3600" dirty="0"/>
              <a:t>Assume all needed imports are already present.</a:t>
            </a:r>
          </a:p>
        </p:txBody>
      </p:sp>
    </p:spTree>
    <p:extLst>
      <p:ext uri="{BB962C8B-B14F-4D97-AF65-F5344CB8AC3E}">
        <p14:creationId xmlns:p14="http://schemas.microsoft.com/office/powerpoint/2010/main" val="35140163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000B-491D-AB8B-F149-0BDE6C60846D}"/>
              </a:ext>
            </a:extLst>
          </p:cNvPr>
          <p:cNvSpPr>
            <a:spLocks noGrp="1"/>
          </p:cNvSpPr>
          <p:nvPr>
            <p:ph type="title"/>
          </p:nvPr>
        </p:nvSpPr>
        <p:spPr/>
        <p:txBody>
          <a:bodyPr/>
          <a:lstStyle/>
          <a:p>
            <a:r>
              <a:rPr lang="en-US" dirty="0"/>
              <a:t>What’s going on (2)</a:t>
            </a:r>
          </a:p>
        </p:txBody>
      </p:sp>
      <p:sp>
        <p:nvSpPr>
          <p:cNvPr id="3" name="Content Placeholder 2">
            <a:extLst>
              <a:ext uri="{FF2B5EF4-FFF2-40B4-BE49-F238E27FC236}">
                <a16:creationId xmlns:a16="http://schemas.microsoft.com/office/drawing/2014/main" id="{6EB6CA7D-47AF-235B-2184-87D2CCBCA2EA}"/>
              </a:ext>
            </a:extLst>
          </p:cNvPr>
          <p:cNvSpPr>
            <a:spLocks noGrp="1"/>
          </p:cNvSpPr>
          <p:nvPr>
            <p:ph idx="1"/>
          </p:nvPr>
        </p:nvSpPr>
        <p:spPr/>
        <p:txBody>
          <a:bodyPr/>
          <a:lstStyle/>
          <a:p>
            <a:r>
              <a:rPr lang="en-US" dirty="0"/>
              <a:t>We need the little “str” after </a:t>
            </a:r>
            <a:r>
              <a:rPr lang="en-US" dirty="0" err="1"/>
              <a:t>transformed.str.lower</a:t>
            </a:r>
            <a:r>
              <a:rPr lang="en-US" dirty="0"/>
              <a:t>()</a:t>
            </a:r>
          </a:p>
          <a:p>
            <a:r>
              <a:rPr lang="en-US" dirty="0"/>
              <a:t>Without it, it will try to apply the method to the series as a whole instead of to each string. </a:t>
            </a:r>
          </a:p>
          <a:p>
            <a:r>
              <a:rPr lang="en-US" dirty="0"/>
              <a:t>Let’s keep going and do all the text transformations.</a:t>
            </a:r>
          </a:p>
          <a:p>
            <a:r>
              <a:rPr lang="en-US" dirty="0"/>
              <a:t>Feel free to ask about any of the following</a:t>
            </a:r>
          </a:p>
        </p:txBody>
      </p:sp>
    </p:spTree>
    <p:extLst>
      <p:ext uri="{BB962C8B-B14F-4D97-AF65-F5344CB8AC3E}">
        <p14:creationId xmlns:p14="http://schemas.microsoft.com/office/powerpoint/2010/main" val="7079959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6789E-7B95-01A4-AC86-86B7930C297A}"/>
              </a:ext>
            </a:extLst>
          </p:cNvPr>
          <p:cNvSpPr>
            <a:spLocks noGrp="1"/>
          </p:cNvSpPr>
          <p:nvPr>
            <p:ph type="title"/>
          </p:nvPr>
        </p:nvSpPr>
        <p:spPr/>
        <p:txBody>
          <a:bodyPr/>
          <a:lstStyle/>
          <a:p>
            <a:r>
              <a:rPr lang="en-US" dirty="0"/>
              <a:t>The whole transformer</a:t>
            </a:r>
          </a:p>
        </p:txBody>
      </p:sp>
      <p:sp>
        <p:nvSpPr>
          <p:cNvPr id="3" name="Content Placeholder 2">
            <a:extLst>
              <a:ext uri="{FF2B5EF4-FFF2-40B4-BE49-F238E27FC236}">
                <a16:creationId xmlns:a16="http://schemas.microsoft.com/office/drawing/2014/main" id="{87455E1C-0ED4-B287-82F1-8234792D1ED6}"/>
              </a:ext>
            </a:extLst>
          </p:cNvPr>
          <p:cNvSpPr>
            <a:spLocks noGrp="1"/>
          </p:cNvSpPr>
          <p:nvPr>
            <p:ph idx="1"/>
          </p:nvPr>
        </p:nvSpPr>
        <p:spPr>
          <a:xfrm>
            <a:off x="838200" y="1825624"/>
            <a:ext cx="10515600" cy="5032375"/>
          </a:xfrm>
        </p:spPr>
        <p:txBody>
          <a:bodyPr>
            <a:normAutofit fontScale="92500" lnSpcReduction="10000"/>
          </a:bodyPr>
          <a:lstStyle/>
          <a:p>
            <a:r>
              <a:rPr lang="en-US" dirty="0"/>
              <a:t>class Preprocessor( </a:t>
            </a:r>
            <a:r>
              <a:rPr lang="en-US" dirty="0" err="1"/>
              <a:t>BaseEstimator</a:t>
            </a:r>
            <a:r>
              <a:rPr lang="en-US" dirty="0"/>
              <a:t>, </a:t>
            </a:r>
            <a:r>
              <a:rPr lang="en-US" dirty="0" err="1"/>
              <a:t>TransformerMixin</a:t>
            </a:r>
            <a:r>
              <a:rPr lang="en-US" dirty="0"/>
              <a:t> ):</a:t>
            </a:r>
            <a:br>
              <a:rPr lang="en-US" dirty="0"/>
            </a:br>
            <a:r>
              <a:rPr lang="en-US" dirty="0"/>
              <a:t>    def fit( self, </a:t>
            </a:r>
            <a:r>
              <a:rPr lang="en-US" dirty="0" err="1"/>
              <a:t>xs</a:t>
            </a:r>
            <a:r>
              <a:rPr lang="en-US" dirty="0"/>
              <a:t>, </a:t>
            </a:r>
            <a:r>
              <a:rPr lang="en-US" dirty="0" err="1"/>
              <a:t>ys</a:t>
            </a:r>
            <a:r>
              <a:rPr lang="en-US" dirty="0"/>
              <a:t> = None ): return self</a:t>
            </a:r>
            <a:br>
              <a:rPr lang="en-US" dirty="0"/>
            </a:br>
            <a:r>
              <a:rPr lang="en-US" dirty="0"/>
              <a:t>    def transform( self, </a:t>
            </a:r>
            <a:r>
              <a:rPr lang="en-US" dirty="0" err="1"/>
              <a:t>xs</a:t>
            </a:r>
            <a:r>
              <a:rPr lang="en-US" dirty="0"/>
              <a:t> ):</a:t>
            </a:r>
            <a:br>
              <a:rPr lang="en-US" dirty="0"/>
            </a:br>
            <a:r>
              <a:rPr lang="en-US" dirty="0"/>
              <a:t>        def </a:t>
            </a:r>
            <a:r>
              <a:rPr lang="en-US" dirty="0" err="1"/>
              <a:t>de_tag</a:t>
            </a:r>
            <a:r>
              <a:rPr lang="en-US" dirty="0"/>
              <a:t>( t ): return </a:t>
            </a:r>
            <a:r>
              <a:rPr lang="en-US" dirty="0" err="1"/>
              <a:t>re.sub</a:t>
            </a:r>
            <a:r>
              <a:rPr lang="en-US" dirty="0"/>
              <a:t>( '&lt;</a:t>
            </a:r>
            <a:r>
              <a:rPr lang="en-US" dirty="0" err="1"/>
              <a:t>br</a:t>
            </a:r>
            <a:r>
              <a:rPr lang="en-US" dirty="0"/>
              <a:t> /&gt;', ' ', t )</a:t>
            </a:r>
            <a:br>
              <a:rPr lang="en-US" dirty="0"/>
            </a:br>
            <a:r>
              <a:rPr lang="en-US" dirty="0"/>
              <a:t>        def </a:t>
            </a:r>
            <a:r>
              <a:rPr lang="en-US" dirty="0" err="1"/>
              <a:t>drop_quote_and_hyphen</a:t>
            </a:r>
            <a:r>
              <a:rPr lang="en-US" dirty="0"/>
              <a:t>( t ): return </a:t>
            </a:r>
            <a:r>
              <a:rPr lang="en-US" dirty="0" err="1"/>
              <a:t>re.sub</a:t>
            </a:r>
            <a:r>
              <a:rPr lang="en-US" dirty="0"/>
              <a:t>( r"\'|\-", '', t )</a:t>
            </a:r>
            <a:br>
              <a:rPr lang="en-US" dirty="0"/>
            </a:br>
            <a:r>
              <a:rPr lang="en-US" dirty="0"/>
              <a:t>        def </a:t>
            </a:r>
            <a:r>
              <a:rPr lang="en-US" dirty="0" err="1"/>
              <a:t>spacify_non_letter_or_digit</a:t>
            </a:r>
            <a:r>
              <a:rPr lang="en-US" dirty="0"/>
              <a:t>( t ): return </a:t>
            </a:r>
            <a:r>
              <a:rPr lang="en-US" dirty="0" err="1"/>
              <a:t>re.sub</a:t>
            </a:r>
            <a:r>
              <a:rPr lang="en-US" dirty="0"/>
              <a:t>( '\W', ' ', t )</a:t>
            </a:r>
            <a:br>
              <a:rPr lang="en-US" dirty="0"/>
            </a:br>
            <a:r>
              <a:rPr lang="en-US" dirty="0"/>
              <a:t>        def </a:t>
            </a:r>
            <a:r>
              <a:rPr lang="en-US" dirty="0" err="1"/>
              <a:t>combine_spaces</a:t>
            </a:r>
            <a:r>
              <a:rPr lang="en-US" dirty="0"/>
              <a:t>( t ): return </a:t>
            </a:r>
            <a:r>
              <a:rPr lang="en-US" dirty="0" err="1"/>
              <a:t>re.sub</a:t>
            </a:r>
            <a:r>
              <a:rPr lang="en-US" dirty="0"/>
              <a:t>( '\s+', ' ', t )</a:t>
            </a:r>
            <a:br>
              <a:rPr lang="en-US" dirty="0"/>
            </a:br>
            <a:br>
              <a:rPr lang="en-US" dirty="0"/>
            </a:br>
            <a:r>
              <a:rPr lang="en-US" dirty="0"/>
              <a:t>        transformed = </a:t>
            </a:r>
            <a:r>
              <a:rPr lang="en-US" dirty="0" err="1"/>
              <a:t>xs.str.lower</a:t>
            </a:r>
            <a:r>
              <a:rPr lang="en-US" dirty="0"/>
              <a:t>() </a:t>
            </a:r>
            <a:br>
              <a:rPr lang="en-US" dirty="0"/>
            </a:br>
            <a:r>
              <a:rPr lang="en-US" dirty="0"/>
              <a:t>        transformed = </a:t>
            </a:r>
            <a:r>
              <a:rPr lang="en-US" dirty="0" err="1"/>
              <a:t>transformed.apply</a:t>
            </a:r>
            <a:r>
              <a:rPr lang="en-US" dirty="0"/>
              <a:t>( </a:t>
            </a:r>
            <a:r>
              <a:rPr lang="en-US" dirty="0" err="1"/>
              <a:t>de_tag</a:t>
            </a:r>
            <a:r>
              <a:rPr lang="en-US" dirty="0"/>
              <a:t> ) </a:t>
            </a:r>
            <a:br>
              <a:rPr lang="en-US" dirty="0"/>
            </a:br>
            <a:r>
              <a:rPr lang="en-US" dirty="0"/>
              <a:t>        transformed = </a:t>
            </a:r>
            <a:r>
              <a:rPr lang="en-US" dirty="0" err="1"/>
              <a:t>transformed.apply</a:t>
            </a:r>
            <a:r>
              <a:rPr lang="en-US" dirty="0"/>
              <a:t>( </a:t>
            </a:r>
            <a:r>
              <a:rPr lang="en-US" dirty="0" err="1"/>
              <a:t>drop_quote_and_hyphen</a:t>
            </a:r>
            <a:r>
              <a:rPr lang="en-US" dirty="0"/>
              <a:t> )</a:t>
            </a:r>
            <a:br>
              <a:rPr lang="en-US" dirty="0"/>
            </a:br>
            <a:r>
              <a:rPr lang="en-US" dirty="0"/>
              <a:t>        transformed = </a:t>
            </a:r>
            <a:r>
              <a:rPr lang="en-US" dirty="0" err="1"/>
              <a:t>transformed.apply</a:t>
            </a:r>
            <a:r>
              <a:rPr lang="en-US" dirty="0"/>
              <a:t>( </a:t>
            </a:r>
            <a:r>
              <a:rPr lang="en-US" dirty="0" err="1"/>
              <a:t>spacify_non_letter_or_digit</a:t>
            </a:r>
            <a:r>
              <a:rPr lang="en-US" dirty="0"/>
              <a:t> )</a:t>
            </a:r>
            <a:br>
              <a:rPr lang="en-US" dirty="0"/>
            </a:br>
            <a:r>
              <a:rPr lang="en-US" dirty="0"/>
              <a:t>        # transformed = </a:t>
            </a:r>
            <a:r>
              <a:rPr lang="en-US" dirty="0" err="1"/>
              <a:t>transformed.apply</a:t>
            </a:r>
            <a:r>
              <a:rPr lang="en-US" dirty="0"/>
              <a:t>( </a:t>
            </a:r>
            <a:r>
              <a:rPr lang="en-US" dirty="0" err="1"/>
              <a:t>combine_spaces</a:t>
            </a:r>
            <a:r>
              <a:rPr lang="en-US" dirty="0"/>
              <a:t> ) #optional</a:t>
            </a:r>
            <a:br>
              <a:rPr lang="en-US" dirty="0"/>
            </a:br>
            <a:br>
              <a:rPr lang="en-US" dirty="0"/>
            </a:br>
            <a:r>
              <a:rPr lang="en-US" dirty="0"/>
              <a:t>        return transformed</a:t>
            </a:r>
          </a:p>
        </p:txBody>
      </p:sp>
    </p:spTree>
    <p:extLst>
      <p:ext uri="{BB962C8B-B14F-4D97-AF65-F5344CB8AC3E}">
        <p14:creationId xmlns:p14="http://schemas.microsoft.com/office/powerpoint/2010/main" val="32589363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94C59-3ED9-5AA7-C6A5-04F3015BD813}"/>
              </a:ext>
            </a:extLst>
          </p:cNvPr>
          <p:cNvSpPr>
            <a:spLocks noGrp="1"/>
          </p:cNvSpPr>
          <p:nvPr>
            <p:ph type="title"/>
          </p:nvPr>
        </p:nvSpPr>
        <p:spPr/>
        <p:txBody>
          <a:bodyPr/>
          <a:lstStyle/>
          <a:p>
            <a:r>
              <a:rPr lang="en-US" dirty="0"/>
              <a:t>Making sure it works</a:t>
            </a:r>
          </a:p>
        </p:txBody>
      </p:sp>
      <p:sp>
        <p:nvSpPr>
          <p:cNvPr id="3" name="Content Placeholder 2">
            <a:extLst>
              <a:ext uri="{FF2B5EF4-FFF2-40B4-BE49-F238E27FC236}">
                <a16:creationId xmlns:a16="http://schemas.microsoft.com/office/drawing/2014/main" id="{04630EB0-A638-2E12-122C-06DED6FD7019}"/>
              </a:ext>
            </a:extLst>
          </p:cNvPr>
          <p:cNvSpPr>
            <a:spLocks noGrp="1"/>
          </p:cNvSpPr>
          <p:nvPr>
            <p:ph idx="1"/>
          </p:nvPr>
        </p:nvSpPr>
        <p:spPr>
          <a:xfrm>
            <a:off x="838200" y="1825624"/>
            <a:ext cx="10515600" cy="5032375"/>
          </a:xfrm>
        </p:spPr>
        <p:txBody>
          <a:bodyPr>
            <a:normAutofit/>
          </a:bodyPr>
          <a:lstStyle/>
          <a:p>
            <a:r>
              <a:rPr lang="en-US" dirty="0"/>
              <a:t>You may have noticed from the projects that it’s challenging to debug problems that occur in pipelines.</a:t>
            </a:r>
          </a:p>
          <a:p>
            <a:r>
              <a:rPr lang="en-US" dirty="0"/>
              <a:t>Typically you’ll just get an exception that says something like “an error in a transformer occurred”</a:t>
            </a:r>
          </a:p>
          <a:p>
            <a:r>
              <a:rPr lang="en-US" dirty="0"/>
              <a:t>Therefore: fit and transform the transformers you make to test them outside of a pipeline</a:t>
            </a:r>
          </a:p>
        </p:txBody>
      </p:sp>
    </p:spTree>
    <p:extLst>
      <p:ext uri="{BB962C8B-B14F-4D97-AF65-F5344CB8AC3E}">
        <p14:creationId xmlns:p14="http://schemas.microsoft.com/office/powerpoint/2010/main" val="15413390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4C651-7003-0DAA-01B9-C3BBC2B127D5}"/>
              </a:ext>
            </a:extLst>
          </p:cNvPr>
          <p:cNvSpPr>
            <a:spLocks noGrp="1"/>
          </p:cNvSpPr>
          <p:nvPr>
            <p:ph type="title"/>
          </p:nvPr>
        </p:nvSpPr>
        <p:spPr/>
        <p:txBody>
          <a:bodyPr/>
          <a:lstStyle/>
          <a:p>
            <a:r>
              <a:rPr lang="en-US" dirty="0"/>
              <a:t>Making sure it works (2)</a:t>
            </a:r>
          </a:p>
        </p:txBody>
      </p:sp>
      <p:sp>
        <p:nvSpPr>
          <p:cNvPr id="3" name="Content Placeholder 2">
            <a:extLst>
              <a:ext uri="{FF2B5EF4-FFF2-40B4-BE49-F238E27FC236}">
                <a16:creationId xmlns:a16="http://schemas.microsoft.com/office/drawing/2014/main" id="{D3655D84-6A37-0DD2-577D-FE9D9E36E01F}"/>
              </a:ext>
            </a:extLst>
          </p:cNvPr>
          <p:cNvSpPr>
            <a:spLocks noGrp="1"/>
          </p:cNvSpPr>
          <p:nvPr>
            <p:ph idx="1"/>
          </p:nvPr>
        </p:nvSpPr>
        <p:spPr/>
        <p:txBody>
          <a:bodyPr/>
          <a:lstStyle/>
          <a:p>
            <a:r>
              <a:rPr lang="en-US" dirty="0"/>
              <a:t>Let’s see if it works:</a:t>
            </a:r>
            <a:br>
              <a:rPr lang="en-US" dirty="0"/>
            </a:br>
            <a:r>
              <a:rPr lang="en-US" dirty="0"/>
              <a:t>t = Preprocessor()</a:t>
            </a:r>
            <a:br>
              <a:rPr lang="en-US" dirty="0"/>
            </a:br>
            <a:r>
              <a:rPr lang="en-US" dirty="0" err="1"/>
              <a:t>t.transform</a:t>
            </a:r>
            <a:r>
              <a:rPr lang="en-US" dirty="0"/>
              <a:t>( </a:t>
            </a:r>
            <a:r>
              <a:rPr lang="en-US" dirty="0" err="1"/>
              <a:t>xs</a:t>
            </a:r>
            <a:r>
              <a:rPr lang="en-US" dirty="0"/>
              <a:t> ) </a:t>
            </a:r>
            <a:r>
              <a:rPr lang="en-US"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“one of the other reviewers has mentioned that … “</a:t>
            </a:r>
            <a:br>
              <a:rPr lang="en-US" dirty="0">
                <a:sym typeface="Wingdings" panose="05000000000000000000" pitchFamily="2" charset="2"/>
              </a:rPr>
            </a:br>
            <a:r>
              <a:rPr lang="en-US" dirty="0">
                <a:sym typeface="Wingdings" panose="05000000000000000000" pitchFamily="2" charset="2"/>
              </a:rPr>
              <a:t>“a wonderful little production    the filming t…”</a:t>
            </a:r>
            <a:br>
              <a:rPr lang="en-US" dirty="0">
                <a:sym typeface="Wingdings" panose="05000000000000000000" pitchFamily="2" charset="2"/>
              </a:rPr>
            </a:br>
            <a:r>
              <a:rPr lang="en-US" dirty="0">
                <a:sym typeface="Wingdings" panose="05000000000000000000" pitchFamily="2" charset="2"/>
              </a:rPr>
              <a:t> “</a:t>
            </a:r>
            <a:r>
              <a:rPr lang="en-US" dirty="0" err="1">
                <a:sym typeface="Wingdings" panose="05000000000000000000" pitchFamily="2" charset="2"/>
              </a:rPr>
              <a:t>i</a:t>
            </a:r>
            <a:r>
              <a:rPr lang="en-US" dirty="0">
                <a:sym typeface="Wingdings" panose="05000000000000000000" pitchFamily="2" charset="2"/>
              </a:rPr>
              <a:t> thought this was a wonderful way to spend </a:t>
            </a:r>
            <a:r>
              <a:rPr lang="en-US" dirty="0" err="1">
                <a:sym typeface="Wingdings" panose="05000000000000000000" pitchFamily="2" charset="2"/>
              </a:rPr>
              <a:t>ti</a:t>
            </a:r>
            <a:r>
              <a:rPr lang="en-US" dirty="0">
                <a:sym typeface="Wingdings" panose="05000000000000000000" pitchFamily="2" charset="2"/>
              </a:rPr>
              <a:t>...”</a:t>
            </a:r>
          </a:p>
          <a:p>
            <a:r>
              <a:rPr lang="en-US" dirty="0">
                <a:sym typeface="Wingdings" panose="05000000000000000000" pitchFamily="2" charset="2"/>
              </a:rPr>
              <a:t>Looks good</a:t>
            </a:r>
          </a:p>
          <a:p>
            <a:r>
              <a:rPr lang="en-US" dirty="0"/>
              <a:t>Does pre-processing make sense so far?</a:t>
            </a:r>
          </a:p>
          <a:p>
            <a:endParaRPr lang="en-US" dirty="0"/>
          </a:p>
        </p:txBody>
      </p:sp>
    </p:spTree>
    <p:extLst>
      <p:ext uri="{BB962C8B-B14F-4D97-AF65-F5344CB8AC3E}">
        <p14:creationId xmlns:p14="http://schemas.microsoft.com/office/powerpoint/2010/main" val="12026404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Question marks in a line and one question mark is lit">
            <a:extLst>
              <a:ext uri="{FF2B5EF4-FFF2-40B4-BE49-F238E27FC236}">
                <a16:creationId xmlns:a16="http://schemas.microsoft.com/office/drawing/2014/main" id="{6F3FA097-259C-B6B1-42F0-9D25E90B7EA6}"/>
              </a:ext>
            </a:extLst>
          </p:cNvPr>
          <p:cNvPicPr>
            <a:picLocks noChangeAspect="1"/>
          </p:cNvPicPr>
          <p:nvPr/>
        </p:nvPicPr>
        <p:blipFill rotWithShape="1">
          <a:blip r:embed="rId2"/>
          <a:srcRect t="2056" b="13674"/>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2791B9-89C8-A901-8E80-2DF031A9CD02}"/>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40801047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0E05-7504-F019-47D0-5BFDEE80AF0F}"/>
              </a:ext>
            </a:extLst>
          </p:cNvPr>
          <p:cNvSpPr>
            <a:spLocks noGrp="1"/>
          </p:cNvSpPr>
          <p:nvPr>
            <p:ph type="title"/>
          </p:nvPr>
        </p:nvSpPr>
        <p:spPr/>
        <p:txBody>
          <a:bodyPr/>
          <a:lstStyle/>
          <a:p>
            <a:r>
              <a:rPr lang="en-US" dirty="0"/>
              <a:t>Vectorization</a:t>
            </a:r>
          </a:p>
        </p:txBody>
      </p:sp>
      <p:sp>
        <p:nvSpPr>
          <p:cNvPr id="3" name="Content Placeholder 2">
            <a:extLst>
              <a:ext uri="{FF2B5EF4-FFF2-40B4-BE49-F238E27FC236}">
                <a16:creationId xmlns:a16="http://schemas.microsoft.com/office/drawing/2014/main" id="{443D20F5-CA96-5608-97CE-585236B38BF1}"/>
              </a:ext>
            </a:extLst>
          </p:cNvPr>
          <p:cNvSpPr>
            <a:spLocks noGrp="1"/>
          </p:cNvSpPr>
          <p:nvPr>
            <p:ph idx="1"/>
          </p:nvPr>
        </p:nvSpPr>
        <p:spPr/>
        <p:txBody>
          <a:bodyPr/>
          <a:lstStyle/>
          <a:p>
            <a:r>
              <a:rPr lang="en-US" dirty="0"/>
              <a:t>Now we need to vectorize</a:t>
            </a:r>
          </a:p>
          <a:p>
            <a:r>
              <a:rPr lang="en-US" dirty="0"/>
              <a:t>Sci-kit learn has a useful class for this: </a:t>
            </a:r>
            <a:r>
              <a:rPr lang="en-US" dirty="0" err="1"/>
              <a:t>CountVectorizer</a:t>
            </a:r>
            <a:br>
              <a:rPr lang="en-US" dirty="0"/>
            </a:br>
            <a:r>
              <a:rPr lang="en-US" dirty="0">
                <a:hlinkClick r:id="rId2"/>
              </a:rPr>
              <a:t>https://scikit-learn.org/stable/modules/generated/sklearn.feature_extraction.text.CountVectorizer.html</a:t>
            </a:r>
            <a:endParaRPr lang="en-US" dirty="0"/>
          </a:p>
          <a:p>
            <a:r>
              <a:rPr lang="en-US" dirty="0"/>
              <a:t>To use it:</a:t>
            </a:r>
            <a:br>
              <a:rPr lang="en-US" dirty="0"/>
            </a:br>
            <a:r>
              <a:rPr lang="en-US" dirty="0"/>
              <a:t>from </a:t>
            </a:r>
            <a:r>
              <a:rPr lang="en-US" dirty="0" err="1"/>
              <a:t>sklearn.feature_extraction.text</a:t>
            </a:r>
            <a:r>
              <a:rPr lang="en-US" dirty="0"/>
              <a:t> import </a:t>
            </a:r>
            <a:r>
              <a:rPr lang="en-US" dirty="0" err="1"/>
              <a:t>CountVectorizer</a:t>
            </a:r>
            <a:endParaRPr lang="en-US" dirty="0"/>
          </a:p>
          <a:p>
            <a:r>
              <a:rPr lang="en-US" dirty="0"/>
              <a:t>Its constructor takes a lot of parameters. Let’s look at some.</a:t>
            </a:r>
          </a:p>
        </p:txBody>
      </p:sp>
    </p:spTree>
    <p:extLst>
      <p:ext uri="{BB962C8B-B14F-4D97-AF65-F5344CB8AC3E}">
        <p14:creationId xmlns:p14="http://schemas.microsoft.com/office/powerpoint/2010/main" val="3631816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73650-B25C-7144-75B9-CD0A180894D3}"/>
              </a:ext>
            </a:extLst>
          </p:cNvPr>
          <p:cNvSpPr>
            <a:spLocks noGrp="1"/>
          </p:cNvSpPr>
          <p:nvPr>
            <p:ph type="title"/>
          </p:nvPr>
        </p:nvSpPr>
        <p:spPr/>
        <p:txBody>
          <a:bodyPr/>
          <a:lstStyle/>
          <a:p>
            <a:r>
              <a:rPr lang="en-US" dirty="0" err="1"/>
              <a:t>CountVectorizer</a:t>
            </a:r>
            <a:r>
              <a:rPr lang="en-US" dirty="0"/>
              <a:t> Constructor: </a:t>
            </a:r>
            <a:r>
              <a:rPr lang="en-US" dirty="0" err="1"/>
              <a:t>strip_accents</a:t>
            </a:r>
            <a:endParaRPr lang="en-US" dirty="0"/>
          </a:p>
        </p:txBody>
      </p:sp>
      <p:sp>
        <p:nvSpPr>
          <p:cNvPr id="3" name="Content Placeholder 2">
            <a:extLst>
              <a:ext uri="{FF2B5EF4-FFF2-40B4-BE49-F238E27FC236}">
                <a16:creationId xmlns:a16="http://schemas.microsoft.com/office/drawing/2014/main" id="{D2A4E765-81E6-D523-3669-C291A96B46AA}"/>
              </a:ext>
            </a:extLst>
          </p:cNvPr>
          <p:cNvSpPr>
            <a:spLocks noGrp="1"/>
          </p:cNvSpPr>
          <p:nvPr>
            <p:ph idx="1"/>
          </p:nvPr>
        </p:nvSpPr>
        <p:spPr>
          <a:xfrm>
            <a:off x="838200" y="1825624"/>
            <a:ext cx="10515600" cy="4890485"/>
          </a:xfrm>
        </p:spPr>
        <p:txBody>
          <a:bodyPr>
            <a:normAutofit/>
          </a:bodyPr>
          <a:lstStyle/>
          <a:p>
            <a:r>
              <a:rPr lang="en-US" dirty="0"/>
              <a:t>One simple, useful option is stripping accents</a:t>
            </a:r>
          </a:p>
          <a:p>
            <a:r>
              <a:rPr lang="en-US" dirty="0"/>
              <a:t>This will turn é into e. </a:t>
            </a:r>
          </a:p>
          <a:p>
            <a:r>
              <a:rPr lang="en-US" dirty="0"/>
              <a:t>Why is that useful? Because a lot of English speakers spell resumé as resume. </a:t>
            </a:r>
          </a:p>
          <a:p>
            <a:r>
              <a:rPr lang="en-US" dirty="0"/>
              <a:t>That’s also the downside: resume and resumé are two completely different words. </a:t>
            </a:r>
          </a:p>
          <a:p>
            <a:r>
              <a:rPr lang="en-US" dirty="0"/>
              <a:t>It’s empirical whether this is useful. You have to test it on your dataset. </a:t>
            </a:r>
          </a:p>
          <a:p>
            <a:r>
              <a:rPr lang="en-US" dirty="0"/>
              <a:t>Options: ‘ascii’ will remove accents from characters with ASCII equivalents, ‘</a:t>
            </a:r>
            <a:r>
              <a:rPr lang="en-US" dirty="0" err="1"/>
              <a:t>unicode</a:t>
            </a:r>
            <a:r>
              <a:rPr lang="en-US" dirty="0"/>
              <a:t>’ will remove accents from all characters. </a:t>
            </a:r>
          </a:p>
        </p:txBody>
      </p:sp>
    </p:spTree>
    <p:extLst>
      <p:ext uri="{BB962C8B-B14F-4D97-AF65-F5344CB8AC3E}">
        <p14:creationId xmlns:p14="http://schemas.microsoft.com/office/powerpoint/2010/main" val="13429194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7868-0027-D069-91CD-DC6377841078}"/>
              </a:ext>
            </a:extLst>
          </p:cNvPr>
          <p:cNvSpPr>
            <a:spLocks noGrp="1"/>
          </p:cNvSpPr>
          <p:nvPr>
            <p:ph type="title"/>
          </p:nvPr>
        </p:nvSpPr>
        <p:spPr/>
        <p:txBody>
          <a:bodyPr/>
          <a:lstStyle/>
          <a:p>
            <a:r>
              <a:rPr lang="en-US" dirty="0" err="1"/>
              <a:t>CountVectorizer</a:t>
            </a:r>
            <a:r>
              <a:rPr lang="en-US" dirty="0"/>
              <a:t> constructor: </a:t>
            </a:r>
            <a:br>
              <a:rPr lang="en-US" dirty="0"/>
            </a:br>
            <a:r>
              <a:rPr lang="en-US" dirty="0"/>
              <a:t>lowercase and </a:t>
            </a:r>
            <a:r>
              <a:rPr lang="en-US" dirty="0" err="1"/>
              <a:t>stopwords</a:t>
            </a:r>
            <a:endParaRPr lang="en-US" dirty="0"/>
          </a:p>
        </p:txBody>
      </p:sp>
      <p:sp>
        <p:nvSpPr>
          <p:cNvPr id="3" name="Content Placeholder 2">
            <a:extLst>
              <a:ext uri="{FF2B5EF4-FFF2-40B4-BE49-F238E27FC236}">
                <a16:creationId xmlns:a16="http://schemas.microsoft.com/office/drawing/2014/main" id="{F054CC2B-78C0-E395-081F-00DAFFF406A8}"/>
              </a:ext>
            </a:extLst>
          </p:cNvPr>
          <p:cNvSpPr>
            <a:spLocks noGrp="1"/>
          </p:cNvSpPr>
          <p:nvPr>
            <p:ph idx="1"/>
          </p:nvPr>
        </p:nvSpPr>
        <p:spPr/>
        <p:txBody>
          <a:bodyPr/>
          <a:lstStyle/>
          <a:p>
            <a:r>
              <a:rPr lang="en-US" dirty="0"/>
              <a:t>The “lowercase” option will lowercase words that are fed to the constructor</a:t>
            </a:r>
          </a:p>
          <a:p>
            <a:r>
              <a:rPr lang="en-US" dirty="0"/>
              <a:t>We’re already doing that in the pre-processing step. </a:t>
            </a:r>
          </a:p>
          <a:p>
            <a:r>
              <a:rPr lang="en-US" dirty="0"/>
              <a:t>One may be faster than the other. (I find pre-processing to be faster)</a:t>
            </a:r>
          </a:p>
          <a:p>
            <a:r>
              <a:rPr lang="en-US" dirty="0"/>
              <a:t>Another option: “</a:t>
            </a:r>
            <a:r>
              <a:rPr lang="en-US" dirty="0" err="1"/>
              <a:t>stop_words</a:t>
            </a:r>
            <a:r>
              <a:rPr lang="en-US" dirty="0"/>
              <a:t>”. You can pass a list of words to exclude. For example: [ ‘the’, ‘a’, ‘an’, ‘that’, … ]</a:t>
            </a:r>
          </a:p>
          <a:p>
            <a:r>
              <a:rPr lang="en-US" dirty="0"/>
              <a:t>You can also pass the option ‘</a:t>
            </a:r>
            <a:r>
              <a:rPr lang="en-US" dirty="0" err="1"/>
              <a:t>english</a:t>
            </a:r>
            <a:r>
              <a:rPr lang="en-US" dirty="0"/>
              <a:t>’ to use a default set of English </a:t>
            </a:r>
            <a:r>
              <a:rPr lang="en-US" dirty="0" err="1"/>
              <a:t>stopwords</a:t>
            </a:r>
            <a:r>
              <a:rPr lang="en-US" dirty="0"/>
              <a:t>. </a:t>
            </a:r>
          </a:p>
        </p:txBody>
      </p:sp>
    </p:spTree>
    <p:extLst>
      <p:ext uri="{BB962C8B-B14F-4D97-AF65-F5344CB8AC3E}">
        <p14:creationId xmlns:p14="http://schemas.microsoft.com/office/powerpoint/2010/main" val="37565509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822C0-DF34-6059-D9F2-C076AC237DAF}"/>
              </a:ext>
            </a:extLst>
          </p:cNvPr>
          <p:cNvSpPr>
            <a:spLocks noGrp="1"/>
          </p:cNvSpPr>
          <p:nvPr>
            <p:ph type="title"/>
          </p:nvPr>
        </p:nvSpPr>
        <p:spPr/>
        <p:txBody>
          <a:bodyPr/>
          <a:lstStyle/>
          <a:p>
            <a:r>
              <a:rPr lang="en-US" dirty="0" err="1"/>
              <a:t>CountVectorizer</a:t>
            </a:r>
            <a:r>
              <a:rPr lang="en-US" dirty="0"/>
              <a:t> constructor: </a:t>
            </a:r>
            <a:r>
              <a:rPr lang="en-US" dirty="0" err="1"/>
              <a:t>ngram_range</a:t>
            </a:r>
            <a:endParaRPr lang="en-US" dirty="0"/>
          </a:p>
        </p:txBody>
      </p:sp>
      <p:sp>
        <p:nvSpPr>
          <p:cNvPr id="3" name="Content Placeholder 2">
            <a:extLst>
              <a:ext uri="{FF2B5EF4-FFF2-40B4-BE49-F238E27FC236}">
                <a16:creationId xmlns:a16="http://schemas.microsoft.com/office/drawing/2014/main" id="{E90A85DF-3F98-80CA-9C23-196ED8C09066}"/>
              </a:ext>
            </a:extLst>
          </p:cNvPr>
          <p:cNvSpPr>
            <a:spLocks noGrp="1"/>
          </p:cNvSpPr>
          <p:nvPr>
            <p:ph idx="1"/>
          </p:nvPr>
        </p:nvSpPr>
        <p:spPr/>
        <p:txBody>
          <a:bodyPr/>
          <a:lstStyle/>
          <a:p>
            <a:r>
              <a:rPr lang="en-US" dirty="0"/>
              <a:t>You can determine how big N is allowed to get for your N-grams</a:t>
            </a:r>
          </a:p>
          <a:p>
            <a:r>
              <a:rPr lang="en-US" dirty="0"/>
              <a:t>So if we want all individual words (</a:t>
            </a:r>
            <a:r>
              <a:rPr lang="en-US" dirty="0" err="1"/>
              <a:t>uni</a:t>
            </a:r>
            <a:r>
              <a:rPr lang="en-US" dirty="0"/>
              <a:t>-grams) as well as bi-grams and tri-grams, we would pass (1, 3) to </a:t>
            </a:r>
            <a:r>
              <a:rPr lang="en-US" dirty="0" err="1"/>
              <a:t>ngram_range</a:t>
            </a:r>
            <a:endParaRPr lang="en-US" dirty="0"/>
          </a:p>
          <a:p>
            <a:r>
              <a:rPr lang="en-US" dirty="0"/>
              <a:t>If we wanted only bi-grams: (2, 2)</a:t>
            </a:r>
          </a:p>
          <a:p>
            <a:r>
              <a:rPr lang="en-US" dirty="0"/>
              <a:t>Note: increasing this range typically improves model performance, but at the expense of machine performance (i.e., it makes it slow)</a:t>
            </a:r>
          </a:p>
          <a:p>
            <a:r>
              <a:rPr lang="en-US" dirty="0"/>
              <a:t>I have never found much benefit to going beyond N = 3</a:t>
            </a:r>
          </a:p>
        </p:txBody>
      </p:sp>
    </p:spTree>
    <p:extLst>
      <p:ext uri="{BB962C8B-B14F-4D97-AF65-F5344CB8AC3E}">
        <p14:creationId xmlns:p14="http://schemas.microsoft.com/office/powerpoint/2010/main" val="39688987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E6E75-31D8-E6F6-A187-5A71B208A5F6}"/>
              </a:ext>
            </a:extLst>
          </p:cNvPr>
          <p:cNvSpPr>
            <a:spLocks noGrp="1"/>
          </p:cNvSpPr>
          <p:nvPr>
            <p:ph type="title"/>
          </p:nvPr>
        </p:nvSpPr>
        <p:spPr/>
        <p:txBody>
          <a:bodyPr/>
          <a:lstStyle/>
          <a:p>
            <a:r>
              <a:rPr lang="en-US" dirty="0" err="1"/>
              <a:t>CountVectorizer</a:t>
            </a:r>
            <a:r>
              <a:rPr lang="en-US" dirty="0"/>
              <a:t> constructor: </a:t>
            </a:r>
            <a:r>
              <a:rPr lang="en-US" dirty="0" err="1"/>
              <a:t>max_df</a:t>
            </a:r>
            <a:endParaRPr lang="en-US" dirty="0"/>
          </a:p>
        </p:txBody>
      </p:sp>
      <p:sp>
        <p:nvSpPr>
          <p:cNvPr id="3" name="Content Placeholder 2">
            <a:extLst>
              <a:ext uri="{FF2B5EF4-FFF2-40B4-BE49-F238E27FC236}">
                <a16:creationId xmlns:a16="http://schemas.microsoft.com/office/drawing/2014/main" id="{CAEAA366-D2BF-9561-4A9A-F1B6A9373994}"/>
              </a:ext>
            </a:extLst>
          </p:cNvPr>
          <p:cNvSpPr>
            <a:spLocks noGrp="1"/>
          </p:cNvSpPr>
          <p:nvPr>
            <p:ph idx="1"/>
          </p:nvPr>
        </p:nvSpPr>
        <p:spPr/>
        <p:txBody>
          <a:bodyPr/>
          <a:lstStyle/>
          <a:p>
            <a:r>
              <a:rPr lang="en-US" dirty="0"/>
              <a:t>Remember how I said that </a:t>
            </a:r>
            <a:r>
              <a:rPr lang="en-US" dirty="0" err="1"/>
              <a:t>stopwords</a:t>
            </a:r>
            <a:r>
              <a:rPr lang="en-US" dirty="0"/>
              <a:t> aren’t used much anymore?</a:t>
            </a:r>
          </a:p>
          <a:p>
            <a:r>
              <a:rPr lang="en-US" dirty="0"/>
              <a:t>There’s a better option: don’t use words that appear in too many documents. They probably aren’t that useful in distinguishing positive reviews from negative ones</a:t>
            </a:r>
          </a:p>
          <a:p>
            <a:r>
              <a:rPr lang="en-US" dirty="0"/>
              <a:t>Example: </a:t>
            </a:r>
            <a:r>
              <a:rPr lang="en-US" dirty="0" err="1"/>
              <a:t>max_df</a:t>
            </a:r>
            <a:r>
              <a:rPr lang="en-US" dirty="0"/>
              <a:t> = 0.6 means “exclude words/n-grams from the vocabulary if they appear in more than 60% of documents”</a:t>
            </a:r>
          </a:p>
          <a:p>
            <a:r>
              <a:rPr lang="en-US" dirty="0"/>
              <a:t>Remember: DF = document frequency. This isn’t the number of times a word appears, it’s the number of documents it appears in. </a:t>
            </a:r>
          </a:p>
        </p:txBody>
      </p:sp>
    </p:spTree>
    <p:extLst>
      <p:ext uri="{BB962C8B-B14F-4D97-AF65-F5344CB8AC3E}">
        <p14:creationId xmlns:p14="http://schemas.microsoft.com/office/powerpoint/2010/main" val="1625433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306F8-4F01-47CA-BB31-528748E6D6A6}"/>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id="{AE60BC19-3F04-E848-8AB9-F903F2FC9772}"/>
              </a:ext>
            </a:extLst>
          </p:cNvPr>
          <p:cNvSpPr>
            <a:spLocks noGrp="1"/>
          </p:cNvSpPr>
          <p:nvPr>
            <p:ph idx="1"/>
          </p:nvPr>
        </p:nvSpPr>
        <p:spPr/>
        <p:txBody>
          <a:bodyPr/>
          <a:lstStyle/>
          <a:p>
            <a:r>
              <a:rPr lang="en-US" dirty="0"/>
              <a:t>steps = [</a:t>
            </a:r>
            <a:br>
              <a:rPr lang="en-US" dirty="0"/>
            </a:br>
            <a:r>
              <a:rPr lang="en-US" dirty="0"/>
              <a:t>	( ‘scale’, </a:t>
            </a:r>
            <a:r>
              <a:rPr lang="en-US" dirty="0" err="1"/>
              <a:t>MinMaxScaler</a:t>
            </a:r>
            <a:r>
              <a:rPr lang="en-US" dirty="0"/>
              <a:t>() ),</a:t>
            </a:r>
            <a:br>
              <a:rPr lang="en-US" dirty="0"/>
            </a:br>
            <a:r>
              <a:rPr lang="en-US" dirty="0"/>
              <a:t>	( ‘cluster’, </a:t>
            </a:r>
            <a:r>
              <a:rPr lang="en-US" dirty="0" err="1"/>
              <a:t>AgglomerativeClustering</a:t>
            </a:r>
            <a:r>
              <a:rPr lang="en-US" dirty="0"/>
              <a:t>( \</a:t>
            </a:r>
            <a:br>
              <a:rPr lang="en-US" dirty="0"/>
            </a:br>
            <a:r>
              <a:rPr lang="en-US" dirty="0"/>
              <a:t>		</a:t>
            </a:r>
            <a:r>
              <a:rPr lang="en-US" dirty="0" err="1"/>
              <a:t>n_clusters</a:t>
            </a:r>
            <a:r>
              <a:rPr lang="en-US" dirty="0"/>
              <a:t> = None, \</a:t>
            </a:r>
            <a:br>
              <a:rPr lang="en-US" dirty="0"/>
            </a:br>
            <a:r>
              <a:rPr lang="en-US" dirty="0"/>
              <a:t>		</a:t>
            </a:r>
            <a:r>
              <a:rPr lang="en-US" dirty="0" err="1"/>
              <a:t>distance_threshold</a:t>
            </a:r>
            <a:r>
              <a:rPr lang="en-US" dirty="0"/>
              <a:t> = 0.01 ) )</a:t>
            </a:r>
            <a:br>
              <a:rPr lang="en-US" dirty="0"/>
            </a:br>
            <a:r>
              <a:rPr lang="en-US" dirty="0"/>
              <a:t>]</a:t>
            </a:r>
          </a:p>
          <a:p>
            <a:r>
              <a:rPr lang="en-US" dirty="0"/>
              <a:t>pipeline = Pipeline( steps )</a:t>
            </a:r>
          </a:p>
        </p:txBody>
      </p:sp>
    </p:spTree>
    <p:extLst>
      <p:ext uri="{BB962C8B-B14F-4D97-AF65-F5344CB8AC3E}">
        <p14:creationId xmlns:p14="http://schemas.microsoft.com/office/powerpoint/2010/main" val="7921856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E6E75-31D8-E6F6-A187-5A71B208A5F6}"/>
              </a:ext>
            </a:extLst>
          </p:cNvPr>
          <p:cNvSpPr>
            <a:spLocks noGrp="1"/>
          </p:cNvSpPr>
          <p:nvPr>
            <p:ph type="title"/>
          </p:nvPr>
        </p:nvSpPr>
        <p:spPr/>
        <p:txBody>
          <a:bodyPr/>
          <a:lstStyle/>
          <a:p>
            <a:r>
              <a:rPr lang="en-US" dirty="0" err="1"/>
              <a:t>CountVectorizer</a:t>
            </a:r>
            <a:r>
              <a:rPr lang="en-US" dirty="0"/>
              <a:t> constructor: </a:t>
            </a:r>
            <a:r>
              <a:rPr lang="en-US" dirty="0" err="1"/>
              <a:t>min_df</a:t>
            </a:r>
            <a:endParaRPr lang="en-US" dirty="0"/>
          </a:p>
        </p:txBody>
      </p:sp>
      <p:sp>
        <p:nvSpPr>
          <p:cNvPr id="3" name="Content Placeholder 2">
            <a:extLst>
              <a:ext uri="{FF2B5EF4-FFF2-40B4-BE49-F238E27FC236}">
                <a16:creationId xmlns:a16="http://schemas.microsoft.com/office/drawing/2014/main" id="{CAEAA366-D2BF-9561-4A9A-F1B6A9373994}"/>
              </a:ext>
            </a:extLst>
          </p:cNvPr>
          <p:cNvSpPr>
            <a:spLocks noGrp="1"/>
          </p:cNvSpPr>
          <p:nvPr>
            <p:ph idx="1"/>
          </p:nvPr>
        </p:nvSpPr>
        <p:spPr>
          <a:xfrm>
            <a:off x="838200" y="1690688"/>
            <a:ext cx="10515600" cy="4351338"/>
          </a:xfrm>
        </p:spPr>
        <p:txBody>
          <a:bodyPr/>
          <a:lstStyle/>
          <a:p>
            <a:r>
              <a:rPr lang="en-US" dirty="0"/>
              <a:t>However, if a word appears only once, it’s also guaranteed to not be useful (because it can’t be in both the train and the test set)</a:t>
            </a:r>
          </a:p>
          <a:p>
            <a:r>
              <a:rPr lang="en-US" dirty="0"/>
              <a:t>Words that appear a few times are probably not going to have an impact on the total quality of the classifier</a:t>
            </a:r>
          </a:p>
          <a:p>
            <a:r>
              <a:rPr lang="en-US" dirty="0"/>
              <a:t>Removing them let’s us streamline the classifier</a:t>
            </a:r>
          </a:p>
          <a:p>
            <a:r>
              <a:rPr lang="en-US" dirty="0"/>
              <a:t>We can use a proportion (percentage) or a whole number here:</a:t>
            </a:r>
            <a:br>
              <a:rPr lang="en-US" dirty="0"/>
            </a:br>
            <a:r>
              <a:rPr lang="en-US" dirty="0" err="1"/>
              <a:t>min_df</a:t>
            </a:r>
            <a:r>
              <a:rPr lang="en-US" dirty="0"/>
              <a:t> = 5 </a:t>
            </a:r>
          </a:p>
          <a:p>
            <a:r>
              <a:rPr lang="en-US" dirty="0"/>
              <a:t>This means “word must appear in at least 5 documents to be part of the vocabulary”</a:t>
            </a:r>
          </a:p>
        </p:txBody>
      </p:sp>
    </p:spTree>
    <p:extLst>
      <p:ext uri="{BB962C8B-B14F-4D97-AF65-F5344CB8AC3E}">
        <p14:creationId xmlns:p14="http://schemas.microsoft.com/office/powerpoint/2010/main" val="40326900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1161D-3D13-98B9-DA84-1E2403E91F2F}"/>
              </a:ext>
            </a:extLst>
          </p:cNvPr>
          <p:cNvSpPr>
            <a:spLocks noGrp="1"/>
          </p:cNvSpPr>
          <p:nvPr>
            <p:ph type="title"/>
          </p:nvPr>
        </p:nvSpPr>
        <p:spPr/>
        <p:txBody>
          <a:bodyPr/>
          <a:lstStyle/>
          <a:p>
            <a:r>
              <a:rPr lang="en-US" dirty="0" err="1"/>
              <a:t>CountVectorizer</a:t>
            </a:r>
            <a:r>
              <a:rPr lang="en-US" dirty="0"/>
              <a:t> constructor: </a:t>
            </a:r>
            <a:r>
              <a:rPr lang="en-US" dirty="0" err="1"/>
              <a:t>max_features</a:t>
            </a:r>
            <a:endParaRPr lang="en-US" dirty="0"/>
          </a:p>
        </p:txBody>
      </p:sp>
      <p:sp>
        <p:nvSpPr>
          <p:cNvPr id="3" name="Content Placeholder 2">
            <a:extLst>
              <a:ext uri="{FF2B5EF4-FFF2-40B4-BE49-F238E27FC236}">
                <a16:creationId xmlns:a16="http://schemas.microsoft.com/office/drawing/2014/main" id="{CEBBC098-E52C-F069-29F5-710768792DCD}"/>
              </a:ext>
            </a:extLst>
          </p:cNvPr>
          <p:cNvSpPr>
            <a:spLocks noGrp="1"/>
          </p:cNvSpPr>
          <p:nvPr>
            <p:ph idx="1"/>
          </p:nvPr>
        </p:nvSpPr>
        <p:spPr/>
        <p:txBody>
          <a:bodyPr/>
          <a:lstStyle/>
          <a:p>
            <a:r>
              <a:rPr lang="en-US" dirty="0"/>
              <a:t>The more features we have, the bigger and slower our model is going to be.</a:t>
            </a:r>
          </a:p>
          <a:p>
            <a:r>
              <a:rPr lang="en-US" dirty="0"/>
              <a:t>Typically text classifiers get quite large. It was common for mine to be around 50-100 MB. </a:t>
            </a:r>
          </a:p>
          <a:p>
            <a:r>
              <a:rPr lang="en-US" dirty="0"/>
              <a:t>If you deploy models to the cloud, it’s very helpful to stay under certain memory and CPU limits. </a:t>
            </a:r>
          </a:p>
          <a:p>
            <a:r>
              <a:rPr lang="en-US" dirty="0"/>
              <a:t>We can specify </a:t>
            </a:r>
            <a:r>
              <a:rPr lang="en-US" dirty="0" err="1"/>
              <a:t>max_features</a:t>
            </a:r>
            <a:r>
              <a:rPr lang="en-US" dirty="0"/>
              <a:t> = 100000 to ensure that only the top 100000 features by term frequency are included </a:t>
            </a:r>
          </a:p>
          <a:p>
            <a:r>
              <a:rPr lang="en-US" dirty="0"/>
              <a:t>In </a:t>
            </a:r>
            <a:r>
              <a:rPr lang="en-US" dirty="0" err="1"/>
              <a:t>sklearn</a:t>
            </a:r>
            <a:r>
              <a:rPr lang="en-US" dirty="0"/>
              <a:t>, this occurs after </a:t>
            </a:r>
            <a:r>
              <a:rPr lang="en-US" dirty="0" err="1"/>
              <a:t>min_df</a:t>
            </a:r>
            <a:r>
              <a:rPr lang="en-US" dirty="0"/>
              <a:t> and </a:t>
            </a:r>
            <a:r>
              <a:rPr lang="en-US" dirty="0" err="1"/>
              <a:t>max_df</a:t>
            </a:r>
            <a:r>
              <a:rPr lang="en-US" dirty="0"/>
              <a:t> are applied </a:t>
            </a:r>
          </a:p>
        </p:txBody>
      </p:sp>
    </p:spTree>
    <p:extLst>
      <p:ext uri="{BB962C8B-B14F-4D97-AF65-F5344CB8AC3E}">
        <p14:creationId xmlns:p14="http://schemas.microsoft.com/office/powerpoint/2010/main" val="21670889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F8339-B7F0-61C8-B585-70FE0E22EAC2}"/>
              </a:ext>
            </a:extLst>
          </p:cNvPr>
          <p:cNvSpPr>
            <a:spLocks noGrp="1"/>
          </p:cNvSpPr>
          <p:nvPr>
            <p:ph type="title"/>
          </p:nvPr>
        </p:nvSpPr>
        <p:spPr/>
        <p:txBody>
          <a:bodyPr/>
          <a:lstStyle/>
          <a:p>
            <a:r>
              <a:rPr lang="en-US" dirty="0" err="1"/>
              <a:t>CountVectorizer</a:t>
            </a:r>
            <a:r>
              <a:rPr lang="en-US" dirty="0"/>
              <a:t> constructor: odds and ends</a:t>
            </a:r>
          </a:p>
        </p:txBody>
      </p:sp>
      <p:sp>
        <p:nvSpPr>
          <p:cNvPr id="3" name="Content Placeholder 2">
            <a:extLst>
              <a:ext uri="{FF2B5EF4-FFF2-40B4-BE49-F238E27FC236}">
                <a16:creationId xmlns:a16="http://schemas.microsoft.com/office/drawing/2014/main" id="{5E6D500F-38D2-BACB-55BE-4386EE74BDC3}"/>
              </a:ext>
            </a:extLst>
          </p:cNvPr>
          <p:cNvSpPr>
            <a:spLocks noGrp="1"/>
          </p:cNvSpPr>
          <p:nvPr>
            <p:ph idx="1"/>
          </p:nvPr>
        </p:nvSpPr>
        <p:spPr/>
        <p:txBody>
          <a:bodyPr/>
          <a:lstStyle/>
          <a:p>
            <a:r>
              <a:rPr lang="en-US" dirty="0"/>
              <a:t>For microblogs/short text/tweets, it’s often useful to binarize the bags of words.</a:t>
            </a:r>
          </a:p>
          <a:p>
            <a:r>
              <a:rPr lang="en-US" dirty="0"/>
              <a:t>This means if the word appears at least once, it’s count is clamped to 1. Otherwise 0.</a:t>
            </a:r>
          </a:p>
          <a:p>
            <a:r>
              <a:rPr lang="en-US" dirty="0"/>
              <a:t>This is something to experiment with, but it’s a surprisingly effective form of normalization. </a:t>
            </a:r>
          </a:p>
          <a:p>
            <a:r>
              <a:rPr lang="en-US" dirty="0"/>
              <a:t>To use it: binary = true</a:t>
            </a:r>
          </a:p>
          <a:p>
            <a:r>
              <a:rPr lang="en-US" dirty="0"/>
              <a:t>You can also specify the vocabulary itself, which will let you vectorize only the words you care about.</a:t>
            </a:r>
          </a:p>
        </p:txBody>
      </p:sp>
    </p:spTree>
    <p:extLst>
      <p:ext uri="{BB962C8B-B14F-4D97-AF65-F5344CB8AC3E}">
        <p14:creationId xmlns:p14="http://schemas.microsoft.com/office/powerpoint/2010/main" val="18633602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8C8E7-4032-9349-3645-1D7B52066E14}"/>
              </a:ext>
            </a:extLst>
          </p:cNvPr>
          <p:cNvSpPr>
            <a:spLocks noGrp="1"/>
          </p:cNvSpPr>
          <p:nvPr>
            <p:ph type="title"/>
          </p:nvPr>
        </p:nvSpPr>
        <p:spPr/>
        <p:txBody>
          <a:bodyPr/>
          <a:lstStyle/>
          <a:p>
            <a:r>
              <a:rPr lang="en-US" dirty="0"/>
              <a:t>Basic example</a:t>
            </a:r>
          </a:p>
        </p:txBody>
      </p:sp>
      <p:sp>
        <p:nvSpPr>
          <p:cNvPr id="3" name="Content Placeholder 2">
            <a:extLst>
              <a:ext uri="{FF2B5EF4-FFF2-40B4-BE49-F238E27FC236}">
                <a16:creationId xmlns:a16="http://schemas.microsoft.com/office/drawing/2014/main" id="{1AD9EF06-CD68-B99E-1F01-5FC0B8B20B9D}"/>
              </a:ext>
            </a:extLst>
          </p:cNvPr>
          <p:cNvSpPr>
            <a:spLocks noGrp="1"/>
          </p:cNvSpPr>
          <p:nvPr>
            <p:ph idx="1"/>
          </p:nvPr>
        </p:nvSpPr>
        <p:spPr/>
        <p:txBody>
          <a:bodyPr/>
          <a:lstStyle/>
          <a:p>
            <a:r>
              <a:rPr lang="en-US" dirty="0"/>
              <a:t>Let’s make a vectorizer that does some sensible things</a:t>
            </a:r>
          </a:p>
          <a:p>
            <a:r>
              <a:rPr lang="en-US" dirty="0"/>
              <a:t>vectorizer = \</a:t>
            </a:r>
            <a:br>
              <a:rPr lang="en-US" dirty="0"/>
            </a:br>
            <a:r>
              <a:rPr lang="en-US" dirty="0"/>
              <a:t>    </a:t>
            </a:r>
            <a:r>
              <a:rPr lang="en-US" dirty="0" err="1"/>
              <a:t>CountVectorizer</a:t>
            </a:r>
            <a:r>
              <a:rPr lang="en-US" dirty="0"/>
              <a:t>(</a:t>
            </a:r>
            <a:br>
              <a:rPr lang="en-US" dirty="0"/>
            </a:br>
            <a:r>
              <a:rPr lang="en-US" dirty="0"/>
              <a:t>	</a:t>
            </a:r>
            <a:r>
              <a:rPr lang="en-US" dirty="0" err="1"/>
              <a:t>max_df</a:t>
            </a:r>
            <a:r>
              <a:rPr lang="en-US" dirty="0"/>
              <a:t> = 0.5, </a:t>
            </a:r>
            <a:br>
              <a:rPr lang="en-US" dirty="0"/>
            </a:br>
            <a:r>
              <a:rPr lang="en-US" dirty="0"/>
              <a:t>	</a:t>
            </a:r>
            <a:r>
              <a:rPr lang="en-US" dirty="0" err="1"/>
              <a:t>min_df</a:t>
            </a:r>
            <a:r>
              <a:rPr lang="en-US" dirty="0"/>
              <a:t> = 3, </a:t>
            </a:r>
            <a:br>
              <a:rPr lang="en-US" dirty="0"/>
            </a:br>
            <a:r>
              <a:rPr lang="en-US" dirty="0"/>
              <a:t>	</a:t>
            </a:r>
            <a:r>
              <a:rPr lang="en-US" dirty="0" err="1"/>
              <a:t>strip_accents</a:t>
            </a:r>
            <a:r>
              <a:rPr lang="en-US" dirty="0"/>
              <a:t> = '</a:t>
            </a:r>
            <a:r>
              <a:rPr lang="en-US" dirty="0" err="1"/>
              <a:t>unicode</a:t>
            </a:r>
            <a:r>
              <a:rPr lang="en-US" dirty="0"/>
              <a:t>’, </a:t>
            </a:r>
            <a:br>
              <a:rPr lang="en-US" dirty="0"/>
            </a:br>
            <a:r>
              <a:rPr lang="en-US" dirty="0"/>
              <a:t>	</a:t>
            </a:r>
            <a:r>
              <a:rPr lang="en-US" dirty="0" err="1"/>
              <a:t>max_features</a:t>
            </a:r>
            <a:r>
              <a:rPr lang="en-US" dirty="0"/>
              <a:t> = 10000,</a:t>
            </a:r>
            <a:br>
              <a:rPr lang="en-US" dirty="0"/>
            </a:br>
            <a:r>
              <a:rPr lang="en-US" dirty="0"/>
              <a:t>	</a:t>
            </a:r>
            <a:r>
              <a:rPr lang="en-US" dirty="0" err="1"/>
              <a:t>ngram_range</a:t>
            </a:r>
            <a:r>
              <a:rPr lang="en-US" dirty="0"/>
              <a:t> = ( 1, 3 )</a:t>
            </a:r>
            <a:br>
              <a:rPr lang="en-US" dirty="0"/>
            </a:br>
            <a:r>
              <a:rPr lang="en-US" dirty="0"/>
              <a:t>    ) </a:t>
            </a:r>
          </a:p>
        </p:txBody>
      </p:sp>
    </p:spTree>
    <p:extLst>
      <p:ext uri="{BB962C8B-B14F-4D97-AF65-F5344CB8AC3E}">
        <p14:creationId xmlns:p14="http://schemas.microsoft.com/office/powerpoint/2010/main" val="29296977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Question marks in a line and one question mark is lit">
            <a:extLst>
              <a:ext uri="{FF2B5EF4-FFF2-40B4-BE49-F238E27FC236}">
                <a16:creationId xmlns:a16="http://schemas.microsoft.com/office/drawing/2014/main" id="{6F3FA097-259C-B6B1-42F0-9D25E90B7EA6}"/>
              </a:ext>
            </a:extLst>
          </p:cNvPr>
          <p:cNvPicPr>
            <a:picLocks noChangeAspect="1"/>
          </p:cNvPicPr>
          <p:nvPr/>
        </p:nvPicPr>
        <p:blipFill rotWithShape="1">
          <a:blip r:embed="rId2"/>
          <a:srcRect t="2056" b="13674"/>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2791B9-89C8-A901-8E80-2DF031A9CD02}"/>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41791617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EB92D-6686-EFA0-9C45-74AB1F079416}"/>
              </a:ext>
            </a:extLst>
          </p:cNvPr>
          <p:cNvSpPr>
            <a:spLocks noGrp="1"/>
          </p:cNvSpPr>
          <p:nvPr>
            <p:ph type="title"/>
          </p:nvPr>
        </p:nvSpPr>
        <p:spPr/>
        <p:txBody>
          <a:bodyPr/>
          <a:lstStyle/>
          <a:p>
            <a:r>
              <a:rPr lang="en-US" dirty="0"/>
              <a:t>Building the pipeline</a:t>
            </a:r>
          </a:p>
        </p:txBody>
      </p:sp>
      <p:sp>
        <p:nvSpPr>
          <p:cNvPr id="3" name="Content Placeholder 2">
            <a:extLst>
              <a:ext uri="{FF2B5EF4-FFF2-40B4-BE49-F238E27FC236}">
                <a16:creationId xmlns:a16="http://schemas.microsoft.com/office/drawing/2014/main" id="{42409A0A-FBF9-F387-DAEA-6F50E1CFF861}"/>
              </a:ext>
            </a:extLst>
          </p:cNvPr>
          <p:cNvSpPr>
            <a:spLocks noGrp="1"/>
          </p:cNvSpPr>
          <p:nvPr>
            <p:ph idx="1"/>
          </p:nvPr>
        </p:nvSpPr>
        <p:spPr/>
        <p:txBody>
          <a:bodyPr>
            <a:normAutofit/>
          </a:bodyPr>
          <a:lstStyle/>
          <a:p>
            <a:r>
              <a:rPr lang="en-US" dirty="0"/>
              <a:t>At this point, we can define and run a pipeline like this:</a:t>
            </a:r>
            <a:br>
              <a:rPr lang="en-US" dirty="0"/>
            </a:br>
            <a:r>
              <a:rPr lang="en-US" dirty="0"/>
              <a:t>steps = [</a:t>
            </a:r>
            <a:br>
              <a:rPr lang="en-US" dirty="0"/>
            </a:br>
            <a:r>
              <a:rPr lang="en-US" dirty="0"/>
              <a:t>	( 'tokenize', Preprocessor() ),</a:t>
            </a:r>
            <a:br>
              <a:rPr lang="en-US" dirty="0"/>
            </a:br>
            <a:r>
              <a:rPr lang="en-US" dirty="0"/>
              <a:t>	( 'vectorize', vectorizer ), </a:t>
            </a:r>
            <a:br>
              <a:rPr lang="en-US" dirty="0"/>
            </a:br>
            <a:r>
              <a:rPr lang="en-US" dirty="0"/>
              <a:t>	( 'classify', </a:t>
            </a:r>
            <a:r>
              <a:rPr lang="en-US" dirty="0" err="1"/>
              <a:t>LogisticRegression</a:t>
            </a:r>
            <a:r>
              <a:rPr lang="en-US" dirty="0"/>
              <a:t>() )</a:t>
            </a:r>
            <a:br>
              <a:rPr lang="en-US" dirty="0"/>
            </a:br>
            <a:r>
              <a:rPr lang="en-US" dirty="0"/>
              <a:t>]</a:t>
            </a:r>
          </a:p>
          <a:p>
            <a:endParaRPr lang="en-US" dirty="0"/>
          </a:p>
          <a:p>
            <a:r>
              <a:rPr lang="en-US" dirty="0"/>
              <a:t>pipe = Pipeline( steps )</a:t>
            </a:r>
          </a:p>
          <a:p>
            <a:r>
              <a:rPr lang="en-US" dirty="0" err="1"/>
              <a:t>pipe.fit_transform</a:t>
            </a:r>
            <a:r>
              <a:rPr lang="en-US" dirty="0"/>
              <a:t>( </a:t>
            </a:r>
            <a:r>
              <a:rPr lang="en-US" dirty="0" err="1"/>
              <a:t>xs</a:t>
            </a:r>
            <a:r>
              <a:rPr lang="en-US" dirty="0"/>
              <a:t> )</a:t>
            </a:r>
          </a:p>
        </p:txBody>
      </p:sp>
    </p:spTree>
    <p:extLst>
      <p:ext uri="{BB962C8B-B14F-4D97-AF65-F5344CB8AC3E}">
        <p14:creationId xmlns:p14="http://schemas.microsoft.com/office/powerpoint/2010/main" val="39098242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71FAA-9C61-3AD6-98D2-05B8FCB8A23E}"/>
              </a:ext>
            </a:extLst>
          </p:cNvPr>
          <p:cNvSpPr>
            <a:spLocks noGrp="1"/>
          </p:cNvSpPr>
          <p:nvPr>
            <p:ph type="title"/>
          </p:nvPr>
        </p:nvSpPr>
        <p:spPr/>
        <p:txBody>
          <a:bodyPr/>
          <a:lstStyle/>
          <a:p>
            <a:r>
              <a:rPr lang="en-US" dirty="0"/>
              <a:t>Errors about convergence</a:t>
            </a:r>
          </a:p>
        </p:txBody>
      </p:sp>
      <p:sp>
        <p:nvSpPr>
          <p:cNvPr id="3" name="Content Placeholder 2">
            <a:extLst>
              <a:ext uri="{FF2B5EF4-FFF2-40B4-BE49-F238E27FC236}">
                <a16:creationId xmlns:a16="http://schemas.microsoft.com/office/drawing/2014/main" id="{FAD10BA9-AE39-EB48-B55F-C24A652BB6AD}"/>
              </a:ext>
            </a:extLst>
          </p:cNvPr>
          <p:cNvSpPr>
            <a:spLocks noGrp="1"/>
          </p:cNvSpPr>
          <p:nvPr>
            <p:ph idx="1"/>
          </p:nvPr>
        </p:nvSpPr>
        <p:spPr>
          <a:xfrm>
            <a:off x="838200" y="1825625"/>
            <a:ext cx="10515600" cy="5268858"/>
          </a:xfrm>
        </p:spPr>
        <p:txBody>
          <a:bodyPr>
            <a:normAutofit/>
          </a:bodyPr>
          <a:lstStyle/>
          <a:p>
            <a:r>
              <a:rPr lang="en-US" dirty="0"/>
              <a:t>At this point, everything might work fine, or it might not.</a:t>
            </a:r>
          </a:p>
          <a:p>
            <a:r>
              <a:rPr lang="en-US" dirty="0"/>
              <a:t>It’s fairly common to get “failure to converge” errors when using logistic regression</a:t>
            </a:r>
          </a:p>
          <a:p>
            <a:r>
              <a:rPr lang="en-US" dirty="0"/>
              <a:t>You can fix this by normalizing all the features to be between the range 0 and 1. </a:t>
            </a:r>
          </a:p>
          <a:p>
            <a:r>
              <a:rPr lang="en-US" dirty="0"/>
              <a:t>There are several ways to do this:</a:t>
            </a:r>
          </a:p>
          <a:p>
            <a:pPr lvl="1"/>
            <a:r>
              <a:rPr lang="en-US" dirty="0"/>
              <a:t>l1: divide each element of the vector by the Manhattan length of the whole vector. This basically makes every element proportional (what proportion of words are “the”, what proportion are “frog”,  etc.)</a:t>
            </a:r>
          </a:p>
          <a:p>
            <a:pPr lvl="1"/>
            <a:r>
              <a:rPr lang="en-US" dirty="0"/>
              <a:t>l2: divide each element of the vector by the Euclidean length of the whole vector. </a:t>
            </a:r>
          </a:p>
          <a:p>
            <a:pPr lvl="1"/>
            <a:r>
              <a:rPr lang="en-US" dirty="0"/>
              <a:t>max: divide each element by the max element</a:t>
            </a:r>
          </a:p>
        </p:txBody>
      </p:sp>
    </p:spTree>
    <p:extLst>
      <p:ext uri="{BB962C8B-B14F-4D97-AF65-F5344CB8AC3E}">
        <p14:creationId xmlns:p14="http://schemas.microsoft.com/office/powerpoint/2010/main" val="5802582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90638-2A0A-6357-FF59-BC8D6B6AE20E}"/>
              </a:ext>
            </a:extLst>
          </p:cNvPr>
          <p:cNvSpPr>
            <a:spLocks noGrp="1"/>
          </p:cNvSpPr>
          <p:nvPr>
            <p:ph type="title"/>
          </p:nvPr>
        </p:nvSpPr>
        <p:spPr/>
        <p:txBody>
          <a:bodyPr/>
          <a:lstStyle/>
          <a:p>
            <a:r>
              <a:rPr lang="en-US" dirty="0"/>
              <a:t>Adding a normalizer</a:t>
            </a:r>
          </a:p>
        </p:txBody>
      </p:sp>
      <p:sp>
        <p:nvSpPr>
          <p:cNvPr id="3" name="Content Placeholder 2">
            <a:extLst>
              <a:ext uri="{FF2B5EF4-FFF2-40B4-BE49-F238E27FC236}">
                <a16:creationId xmlns:a16="http://schemas.microsoft.com/office/drawing/2014/main" id="{1B9EF7CA-52ED-B659-518E-2E114FAA4327}"/>
              </a:ext>
            </a:extLst>
          </p:cNvPr>
          <p:cNvSpPr>
            <a:spLocks noGrp="1"/>
          </p:cNvSpPr>
          <p:nvPr>
            <p:ph idx="1"/>
          </p:nvPr>
        </p:nvSpPr>
        <p:spPr>
          <a:xfrm>
            <a:off x="838200" y="1825624"/>
            <a:ext cx="10515600" cy="5032375"/>
          </a:xfrm>
        </p:spPr>
        <p:txBody>
          <a:bodyPr>
            <a:normAutofit/>
          </a:bodyPr>
          <a:lstStyle/>
          <a:p>
            <a:r>
              <a:rPr lang="en-US" dirty="0"/>
              <a:t>There is already a normalizer in </a:t>
            </a:r>
            <a:r>
              <a:rPr lang="en-US" dirty="0" err="1"/>
              <a:t>sklearn</a:t>
            </a:r>
            <a:r>
              <a:rPr lang="en-US" dirty="0"/>
              <a:t> that will divide all of the elements of each vector by the length. </a:t>
            </a:r>
          </a:p>
          <a:p>
            <a:r>
              <a:rPr lang="en-US" dirty="0"/>
              <a:t>We will use ‘l1’ (aka Manhattan distance) because that is the most useful for bag of words. Feel free to experiment. </a:t>
            </a:r>
          </a:p>
          <a:p>
            <a:r>
              <a:rPr lang="en-US" dirty="0"/>
              <a:t>from </a:t>
            </a:r>
            <a:r>
              <a:rPr lang="en-US" dirty="0" err="1"/>
              <a:t>sklearn.preprocessing</a:t>
            </a:r>
            <a:r>
              <a:rPr lang="en-US" dirty="0"/>
              <a:t> import Normalizer</a:t>
            </a:r>
            <a:br>
              <a:rPr lang="en-US" dirty="0"/>
            </a:br>
            <a:r>
              <a:rPr lang="en-US" dirty="0"/>
              <a:t>steps = [</a:t>
            </a:r>
            <a:br>
              <a:rPr lang="en-US" dirty="0"/>
            </a:br>
            <a:r>
              <a:rPr lang="en-US" dirty="0"/>
              <a:t>	( 'tokenize', Preprocessor() ),</a:t>
            </a:r>
            <a:br>
              <a:rPr lang="en-US" dirty="0"/>
            </a:br>
            <a:r>
              <a:rPr lang="en-US" dirty="0"/>
              <a:t>	( 'vectorize', vectorizer ),</a:t>
            </a:r>
            <a:br>
              <a:rPr lang="en-US" dirty="0"/>
            </a:br>
            <a:r>
              <a:rPr lang="en-US" dirty="0"/>
              <a:t>	( 'normalize', Normalizer( norm = 'l1' ) ),</a:t>
            </a:r>
            <a:br>
              <a:rPr lang="en-US" dirty="0"/>
            </a:br>
            <a:r>
              <a:rPr lang="en-US" dirty="0"/>
              <a:t>	( 'classify', </a:t>
            </a:r>
            <a:r>
              <a:rPr lang="en-US" dirty="0" err="1"/>
              <a:t>LogisticRegression</a:t>
            </a:r>
            <a:r>
              <a:rPr lang="en-US" dirty="0"/>
              <a:t>() )</a:t>
            </a:r>
            <a:br>
              <a:rPr lang="en-US" dirty="0"/>
            </a:br>
            <a:r>
              <a:rPr lang="en-US" dirty="0"/>
              <a:t>]</a:t>
            </a:r>
            <a:br>
              <a:rPr lang="en-US" dirty="0"/>
            </a:br>
            <a:endParaRPr lang="en-US" dirty="0"/>
          </a:p>
          <a:p>
            <a:endParaRPr lang="en-US" dirty="0"/>
          </a:p>
        </p:txBody>
      </p:sp>
    </p:spTree>
    <p:extLst>
      <p:ext uri="{BB962C8B-B14F-4D97-AF65-F5344CB8AC3E}">
        <p14:creationId xmlns:p14="http://schemas.microsoft.com/office/powerpoint/2010/main" val="36236525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4797-1797-3A81-EF19-0D50ECD2A3F3}"/>
              </a:ext>
            </a:extLst>
          </p:cNvPr>
          <p:cNvSpPr>
            <a:spLocks noGrp="1"/>
          </p:cNvSpPr>
          <p:nvPr>
            <p:ph type="title"/>
          </p:nvPr>
        </p:nvSpPr>
        <p:spPr/>
        <p:txBody>
          <a:bodyPr/>
          <a:lstStyle/>
          <a:p>
            <a:r>
              <a:rPr lang="en-US" dirty="0"/>
              <a:t>Trying it out</a:t>
            </a:r>
          </a:p>
        </p:txBody>
      </p:sp>
      <p:sp>
        <p:nvSpPr>
          <p:cNvPr id="3" name="Content Placeholder 2">
            <a:extLst>
              <a:ext uri="{FF2B5EF4-FFF2-40B4-BE49-F238E27FC236}">
                <a16:creationId xmlns:a16="http://schemas.microsoft.com/office/drawing/2014/main" id="{C7503717-E92A-7451-D208-3C61CAA61402}"/>
              </a:ext>
            </a:extLst>
          </p:cNvPr>
          <p:cNvSpPr>
            <a:spLocks noGrp="1"/>
          </p:cNvSpPr>
          <p:nvPr>
            <p:ph idx="1"/>
          </p:nvPr>
        </p:nvSpPr>
        <p:spPr>
          <a:xfrm>
            <a:off x="838199" y="1825624"/>
            <a:ext cx="10875579" cy="5032375"/>
          </a:xfrm>
        </p:spPr>
        <p:txBody>
          <a:bodyPr>
            <a:normAutofit/>
          </a:bodyPr>
          <a:lstStyle/>
          <a:p>
            <a:r>
              <a:rPr lang="en-US" dirty="0"/>
              <a:t>Let’s create the pipeline first:</a:t>
            </a:r>
            <a:br>
              <a:rPr lang="en-US" dirty="0"/>
            </a:br>
            <a:r>
              <a:rPr lang="en-US" dirty="0"/>
              <a:t>pipe = Pipeline( steps )</a:t>
            </a:r>
          </a:p>
          <a:p>
            <a:r>
              <a:rPr lang="en-US" dirty="0"/>
              <a:t>Then, we’ll train it on our movie reviews:</a:t>
            </a:r>
            <a:br>
              <a:rPr lang="en-US" dirty="0"/>
            </a:br>
            <a:r>
              <a:rPr lang="en-US" dirty="0" err="1"/>
              <a:t>pipe.fit</a:t>
            </a:r>
            <a:r>
              <a:rPr lang="en-US" dirty="0"/>
              <a:t>( </a:t>
            </a:r>
            <a:r>
              <a:rPr lang="en-US" dirty="0" err="1"/>
              <a:t>xs</a:t>
            </a:r>
            <a:r>
              <a:rPr lang="en-US" dirty="0"/>
              <a:t>, </a:t>
            </a:r>
            <a:r>
              <a:rPr lang="en-US" dirty="0" err="1"/>
              <a:t>ys</a:t>
            </a:r>
            <a:r>
              <a:rPr lang="en-US" dirty="0"/>
              <a:t> )</a:t>
            </a:r>
          </a:p>
          <a:p>
            <a:r>
              <a:rPr lang="en-US" dirty="0"/>
              <a:t>When I make text classifiers, I like to test them out on data I wrote by hand, just to make sure they aren’t memorizing</a:t>
            </a:r>
            <a:br>
              <a:rPr lang="en-US" dirty="0"/>
            </a:br>
            <a:r>
              <a:rPr lang="en-US" dirty="0" err="1"/>
              <a:t>pipe.predict_proba</a:t>
            </a:r>
            <a:r>
              <a:rPr lang="en-US" dirty="0"/>
              <a:t>( [ </a:t>
            </a:r>
            <a:br>
              <a:rPr lang="en-US" dirty="0"/>
            </a:br>
            <a:r>
              <a:rPr lang="en-US" dirty="0"/>
              <a:t>	'Thought this movie was very cool.’, </a:t>
            </a:r>
            <a:br>
              <a:rPr lang="en-US" dirty="0"/>
            </a:br>
            <a:r>
              <a:rPr lang="en-US" dirty="0"/>
              <a:t>	'Thought this movie was lame.’ ] )</a:t>
            </a:r>
          </a:p>
          <a:p>
            <a:r>
              <a:rPr lang="en-US" dirty="0"/>
              <a:t>Results look okay-</a:t>
            </a:r>
            <a:r>
              <a:rPr lang="en-US" dirty="0" err="1"/>
              <a:t>ish</a:t>
            </a:r>
            <a:r>
              <a:rPr lang="en-US" dirty="0"/>
              <a:t>: array([[0.38190512, 0.61809488],</a:t>
            </a:r>
          </a:p>
          <a:p>
            <a:r>
              <a:rPr lang="en-US" dirty="0"/>
              <a:t>       [0.78440114, 0.21559886]])   (this is 62% positive and 22% positive)</a:t>
            </a:r>
          </a:p>
        </p:txBody>
      </p:sp>
    </p:spTree>
    <p:extLst>
      <p:ext uri="{BB962C8B-B14F-4D97-AF65-F5344CB8AC3E}">
        <p14:creationId xmlns:p14="http://schemas.microsoft.com/office/powerpoint/2010/main" val="1776232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C053-5E44-A2C4-C788-5517A3419725}"/>
              </a:ext>
            </a:extLst>
          </p:cNvPr>
          <p:cNvSpPr>
            <a:spLocks noGrp="1"/>
          </p:cNvSpPr>
          <p:nvPr>
            <p:ph type="title"/>
          </p:nvPr>
        </p:nvSpPr>
        <p:spPr/>
        <p:txBody>
          <a:bodyPr/>
          <a:lstStyle/>
          <a:p>
            <a:r>
              <a:rPr lang="en-US" dirty="0"/>
              <a:t>Playing around</a:t>
            </a:r>
          </a:p>
        </p:txBody>
      </p:sp>
      <p:sp>
        <p:nvSpPr>
          <p:cNvPr id="3" name="Content Placeholder 2">
            <a:extLst>
              <a:ext uri="{FF2B5EF4-FFF2-40B4-BE49-F238E27FC236}">
                <a16:creationId xmlns:a16="http://schemas.microsoft.com/office/drawing/2014/main" id="{C64A36D3-6D1D-A7D7-7C34-A9EC11E8223F}"/>
              </a:ext>
            </a:extLst>
          </p:cNvPr>
          <p:cNvSpPr>
            <a:spLocks noGrp="1"/>
          </p:cNvSpPr>
          <p:nvPr>
            <p:ph idx="1"/>
          </p:nvPr>
        </p:nvSpPr>
        <p:spPr/>
        <p:txBody>
          <a:bodyPr/>
          <a:lstStyle/>
          <a:p>
            <a:r>
              <a:rPr lang="en-US" dirty="0"/>
              <a:t>Notice how each word affects the output:</a:t>
            </a:r>
            <a:br>
              <a:rPr lang="en-US" dirty="0"/>
            </a:br>
            <a:r>
              <a:rPr lang="en-US" dirty="0"/>
              <a:t>‘Thought this movie was cool.’ </a:t>
            </a:r>
            <a:r>
              <a:rPr lang="en-US" dirty="0">
                <a:sym typeface="Wingdings" panose="05000000000000000000" pitchFamily="2" charset="2"/>
              </a:rPr>
              <a:t> 30% positive</a:t>
            </a:r>
            <a:br>
              <a:rPr lang="en-US" dirty="0">
                <a:sym typeface="Wingdings" panose="05000000000000000000" pitchFamily="2" charset="2"/>
              </a:rPr>
            </a:br>
            <a:r>
              <a:rPr lang="en-US" dirty="0">
                <a:sym typeface="Wingdings" panose="05000000000000000000" pitchFamily="2" charset="2"/>
              </a:rPr>
              <a:t>‘Thought this movie was very cool.’  62% positive</a:t>
            </a:r>
            <a:br>
              <a:rPr lang="en-US" dirty="0">
                <a:sym typeface="Wingdings" panose="05000000000000000000" pitchFamily="2" charset="2"/>
              </a:rPr>
            </a:br>
            <a:r>
              <a:rPr lang="en-US" dirty="0">
                <a:sym typeface="Wingdings" panose="05000000000000000000" pitchFamily="2" charset="2"/>
              </a:rPr>
              <a:t>‘Thought this movie was decent.’  23% positive</a:t>
            </a:r>
          </a:p>
          <a:p>
            <a:r>
              <a:rPr lang="en-US" dirty="0">
                <a:sym typeface="Wingdings" panose="05000000000000000000" pitchFamily="2" charset="2"/>
              </a:rPr>
              <a:t>Sometimes it doesn’t make sense:</a:t>
            </a:r>
            <a:br>
              <a:rPr lang="en-US" dirty="0">
                <a:sym typeface="Wingdings" panose="05000000000000000000" pitchFamily="2" charset="2"/>
              </a:rPr>
            </a:br>
            <a:r>
              <a:rPr lang="en-US" dirty="0">
                <a:sym typeface="Wingdings" panose="05000000000000000000" pitchFamily="2" charset="2"/>
              </a:rPr>
              <a:t>‘Thought this movie was spectacular.’  30% positive</a:t>
            </a:r>
          </a:p>
          <a:p>
            <a:r>
              <a:rPr lang="en-US" dirty="0">
                <a:sym typeface="Wingdings" panose="05000000000000000000" pitchFamily="2" charset="2"/>
              </a:rPr>
              <a:t>Why does this happen? Because spectacular can be </a:t>
            </a:r>
            <a:r>
              <a:rPr lang="en-US" dirty="0" err="1">
                <a:sym typeface="Wingdings" panose="05000000000000000000" pitchFamily="2" charset="2"/>
              </a:rPr>
              <a:t>be</a:t>
            </a:r>
            <a:r>
              <a:rPr lang="en-US" dirty="0">
                <a:sym typeface="Wingdings" panose="05000000000000000000" pitchFamily="2" charset="2"/>
              </a:rPr>
              <a:t> used in a negative sense (a spectacularly bad opening shot)</a:t>
            </a:r>
            <a:endParaRPr lang="en-US" dirty="0"/>
          </a:p>
        </p:txBody>
      </p:sp>
    </p:spTree>
    <p:extLst>
      <p:ext uri="{BB962C8B-B14F-4D97-AF65-F5344CB8AC3E}">
        <p14:creationId xmlns:p14="http://schemas.microsoft.com/office/powerpoint/2010/main" val="1538179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s in a line and one question mark is lit">
            <a:extLst>
              <a:ext uri="{FF2B5EF4-FFF2-40B4-BE49-F238E27FC236}">
                <a16:creationId xmlns:a16="http://schemas.microsoft.com/office/drawing/2014/main" id="{6F3FA097-259C-B6B1-42F0-9D25E90B7EA6}"/>
              </a:ext>
            </a:extLst>
          </p:cNvPr>
          <p:cNvPicPr>
            <a:picLocks noChangeAspect="1"/>
          </p:cNvPicPr>
          <p:nvPr/>
        </p:nvPicPr>
        <p:blipFill rotWithShape="1">
          <a:blip r:embed="rId2"/>
          <a:srcRect t="2056" b="13674"/>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2791B9-89C8-A901-8E80-2DF031A9CD02}"/>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30291207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D4A8B-E38A-5FDA-2BA7-62B6AFD20F6A}"/>
              </a:ext>
            </a:extLst>
          </p:cNvPr>
          <p:cNvSpPr>
            <a:spLocks noGrp="1"/>
          </p:cNvSpPr>
          <p:nvPr>
            <p:ph type="title"/>
          </p:nvPr>
        </p:nvSpPr>
        <p:spPr/>
        <p:txBody>
          <a:bodyPr/>
          <a:lstStyle/>
          <a:p>
            <a:r>
              <a:rPr lang="en-US" dirty="0"/>
              <a:t>Further optimization</a:t>
            </a:r>
          </a:p>
        </p:txBody>
      </p:sp>
      <p:sp>
        <p:nvSpPr>
          <p:cNvPr id="3" name="Content Placeholder 2">
            <a:extLst>
              <a:ext uri="{FF2B5EF4-FFF2-40B4-BE49-F238E27FC236}">
                <a16:creationId xmlns:a16="http://schemas.microsoft.com/office/drawing/2014/main" id="{DB74BCB9-05B3-B07B-2E04-85E75658DD13}"/>
              </a:ext>
            </a:extLst>
          </p:cNvPr>
          <p:cNvSpPr>
            <a:spLocks noGrp="1"/>
          </p:cNvSpPr>
          <p:nvPr>
            <p:ph idx="1"/>
          </p:nvPr>
        </p:nvSpPr>
        <p:spPr>
          <a:xfrm>
            <a:off x="838200" y="1825624"/>
            <a:ext cx="10515600" cy="5032375"/>
          </a:xfrm>
        </p:spPr>
        <p:txBody>
          <a:bodyPr>
            <a:normAutofit/>
          </a:bodyPr>
          <a:lstStyle/>
          <a:p>
            <a:r>
              <a:rPr lang="en-US" dirty="0"/>
              <a:t>There are a lot of parameters here</a:t>
            </a:r>
          </a:p>
          <a:p>
            <a:r>
              <a:rPr lang="en-US" dirty="0"/>
              <a:t>So many we probably want to do an optimization pass. </a:t>
            </a:r>
          </a:p>
          <a:p>
            <a:r>
              <a:rPr lang="en-US" dirty="0"/>
              <a:t>You can use a grid for </a:t>
            </a:r>
            <a:r>
              <a:rPr lang="en-US" dirty="0" err="1"/>
              <a:t>GridSearchCV</a:t>
            </a:r>
            <a:r>
              <a:rPr lang="en-US" dirty="0"/>
              <a:t> and </a:t>
            </a:r>
            <a:r>
              <a:rPr lang="en-US" dirty="0" err="1"/>
              <a:t>RandomizedSearchCV</a:t>
            </a:r>
            <a:endParaRPr lang="en-US" dirty="0"/>
          </a:p>
          <a:p>
            <a:r>
              <a:rPr lang="en-US" dirty="0"/>
              <a:t>grid = {</a:t>
            </a:r>
            <a:br>
              <a:rPr lang="en-US" dirty="0"/>
            </a:br>
            <a:r>
              <a:rPr lang="en-US" dirty="0"/>
              <a:t>	'vectorize__</a:t>
            </a:r>
            <a:r>
              <a:rPr lang="en-US" dirty="0" err="1"/>
              <a:t>ngram_range</a:t>
            </a:r>
            <a:r>
              <a:rPr lang="en-US" dirty="0"/>
              <a:t>': [ (1, 1), (1, 3), (2, 3) ],</a:t>
            </a:r>
            <a:br>
              <a:rPr lang="en-US" dirty="0"/>
            </a:br>
            <a:r>
              <a:rPr lang="en-US" dirty="0"/>
              <a:t>	'vectorize__</a:t>
            </a:r>
            <a:r>
              <a:rPr lang="en-US" dirty="0" err="1"/>
              <a:t>max_df</a:t>
            </a:r>
            <a:r>
              <a:rPr lang="en-US" dirty="0"/>
              <a:t>': [ 1.0, 0.7, 0.1 ],</a:t>
            </a:r>
            <a:br>
              <a:rPr lang="en-US" dirty="0"/>
            </a:br>
            <a:r>
              <a:rPr lang="en-US" dirty="0"/>
              <a:t>	'vectorize__</a:t>
            </a:r>
            <a:r>
              <a:rPr lang="en-US" dirty="0" err="1"/>
              <a:t>min_df</a:t>
            </a:r>
            <a:r>
              <a:rPr lang="en-US" dirty="0"/>
              <a:t>': [ 2, 5, 10, 100 ],</a:t>
            </a:r>
            <a:br>
              <a:rPr lang="en-US" dirty="0"/>
            </a:br>
            <a:r>
              <a:rPr lang="en-US" dirty="0"/>
              <a:t>	'vectorize__</a:t>
            </a:r>
            <a:r>
              <a:rPr lang="en-US" dirty="0" err="1"/>
              <a:t>max_features</a:t>
            </a:r>
            <a:r>
              <a:rPr lang="en-US" dirty="0"/>
              <a:t>': [ 1000, 10000, 100000 ],</a:t>
            </a:r>
            <a:br>
              <a:rPr lang="en-US" dirty="0"/>
            </a:br>
            <a:r>
              <a:rPr lang="en-US" dirty="0"/>
              <a:t>	‘</a:t>
            </a:r>
            <a:r>
              <a:rPr lang="en-US" dirty="0" err="1"/>
              <a:t>normalize__norm</a:t>
            </a:r>
            <a:r>
              <a:rPr lang="en-US" dirty="0"/>
              <a:t>’: [ ‘l1’, ‘l2’, ‘max’ ],</a:t>
            </a:r>
            <a:br>
              <a:rPr lang="en-US" dirty="0"/>
            </a:br>
            <a:r>
              <a:rPr lang="en-US" dirty="0"/>
              <a:t>}</a:t>
            </a:r>
          </a:p>
          <a:p>
            <a:r>
              <a:rPr lang="en-US" dirty="0"/>
              <a:t>Use a randomized search unless you have a lot of time.</a:t>
            </a:r>
          </a:p>
        </p:txBody>
      </p:sp>
    </p:spTree>
    <p:extLst>
      <p:ext uri="{BB962C8B-B14F-4D97-AF65-F5344CB8AC3E}">
        <p14:creationId xmlns:p14="http://schemas.microsoft.com/office/powerpoint/2010/main" val="38313113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Question marks in a line and one question mark is lit">
            <a:extLst>
              <a:ext uri="{FF2B5EF4-FFF2-40B4-BE49-F238E27FC236}">
                <a16:creationId xmlns:a16="http://schemas.microsoft.com/office/drawing/2014/main" id="{6F3FA097-259C-B6B1-42F0-9D25E90B7EA6}"/>
              </a:ext>
            </a:extLst>
          </p:cNvPr>
          <p:cNvPicPr>
            <a:picLocks noChangeAspect="1"/>
          </p:cNvPicPr>
          <p:nvPr/>
        </p:nvPicPr>
        <p:blipFill rotWithShape="1">
          <a:blip r:embed="rId2"/>
          <a:srcRect t="2056" b="13674"/>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2791B9-89C8-A901-8E80-2DF031A9CD02}"/>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74875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C1D3-D9F6-183B-33BC-07B12343ED38}"/>
              </a:ext>
            </a:extLst>
          </p:cNvPr>
          <p:cNvSpPr>
            <a:spLocks noGrp="1"/>
          </p:cNvSpPr>
          <p:nvPr>
            <p:ph type="title"/>
          </p:nvPr>
        </p:nvSpPr>
        <p:spPr/>
        <p:txBody>
          <a:bodyPr/>
          <a:lstStyle/>
          <a:p>
            <a:r>
              <a:rPr lang="en-US" dirty="0"/>
              <a:t>Dealing with text</a:t>
            </a:r>
          </a:p>
        </p:txBody>
      </p:sp>
      <p:sp>
        <p:nvSpPr>
          <p:cNvPr id="3" name="Content Placeholder 2">
            <a:extLst>
              <a:ext uri="{FF2B5EF4-FFF2-40B4-BE49-F238E27FC236}">
                <a16:creationId xmlns:a16="http://schemas.microsoft.com/office/drawing/2014/main" id="{E5208A22-D15F-CE20-5CB2-EB7B9D7860DD}"/>
              </a:ext>
            </a:extLst>
          </p:cNvPr>
          <p:cNvSpPr>
            <a:spLocks noGrp="1"/>
          </p:cNvSpPr>
          <p:nvPr>
            <p:ph idx="1"/>
          </p:nvPr>
        </p:nvSpPr>
        <p:spPr/>
        <p:txBody>
          <a:bodyPr/>
          <a:lstStyle/>
          <a:p>
            <a:r>
              <a:rPr lang="en-US" dirty="0"/>
              <a:t>So far, all of our problems have involved numbers</a:t>
            </a:r>
          </a:p>
          <a:p>
            <a:r>
              <a:rPr lang="en-US" dirty="0"/>
              <a:t>We feed numerical data to the classifiers/regressors, and they produce numerical data.</a:t>
            </a:r>
          </a:p>
          <a:p>
            <a:r>
              <a:rPr lang="en-US" dirty="0"/>
              <a:t>However, we know that a great deal of machine learning systems are based on text.</a:t>
            </a:r>
          </a:p>
          <a:p>
            <a:r>
              <a:rPr lang="en-US" dirty="0"/>
              <a:t>For example: search engines. </a:t>
            </a:r>
          </a:p>
          <a:p>
            <a:pPr marL="0" indent="0">
              <a:buNone/>
            </a:pPr>
            <a:endParaRPr lang="en-US" dirty="0"/>
          </a:p>
        </p:txBody>
      </p:sp>
    </p:spTree>
    <p:extLst>
      <p:ext uri="{BB962C8B-B14F-4D97-AF65-F5344CB8AC3E}">
        <p14:creationId xmlns:p14="http://schemas.microsoft.com/office/powerpoint/2010/main" val="773376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0BA18-FF88-F54C-54D4-9E2108B5B67E}"/>
              </a:ext>
            </a:extLst>
          </p:cNvPr>
          <p:cNvSpPr>
            <a:spLocks noGrp="1"/>
          </p:cNvSpPr>
          <p:nvPr>
            <p:ph type="title"/>
          </p:nvPr>
        </p:nvSpPr>
        <p:spPr/>
        <p:txBody>
          <a:bodyPr/>
          <a:lstStyle/>
          <a:p>
            <a:r>
              <a:rPr lang="en-US" dirty="0"/>
              <a:t>Fundamental data types</a:t>
            </a:r>
          </a:p>
        </p:txBody>
      </p:sp>
      <p:sp>
        <p:nvSpPr>
          <p:cNvPr id="3" name="Content Placeholder 2">
            <a:extLst>
              <a:ext uri="{FF2B5EF4-FFF2-40B4-BE49-F238E27FC236}">
                <a16:creationId xmlns:a16="http://schemas.microsoft.com/office/drawing/2014/main" id="{C8EA38B4-BDE8-CE63-F5D0-7F81C87BA3B0}"/>
              </a:ext>
            </a:extLst>
          </p:cNvPr>
          <p:cNvSpPr>
            <a:spLocks noGrp="1"/>
          </p:cNvSpPr>
          <p:nvPr>
            <p:ph idx="1"/>
          </p:nvPr>
        </p:nvSpPr>
        <p:spPr/>
        <p:txBody>
          <a:bodyPr/>
          <a:lstStyle/>
          <a:p>
            <a:r>
              <a:rPr lang="en-US" dirty="0"/>
              <a:t>Before we start, it’s important to note that nothing will let us move away from numbers and vectors.</a:t>
            </a:r>
          </a:p>
          <a:p>
            <a:r>
              <a:rPr lang="en-US" dirty="0"/>
              <a:t>Every machine learning algorithm is trained on a matrix of instances. </a:t>
            </a:r>
          </a:p>
          <a:p>
            <a:r>
              <a:rPr lang="en-US" dirty="0"/>
              <a:t>Each instance is always a vector.</a:t>
            </a:r>
          </a:p>
          <a:p>
            <a:r>
              <a:rPr lang="en-US" dirty="0"/>
              <a:t>The output is either a vector, a scalar, or a category</a:t>
            </a:r>
          </a:p>
          <a:p>
            <a:r>
              <a:rPr lang="en-US" dirty="0"/>
              <a:t>This is always true. None of the major algorithms you have learned accepts string data. </a:t>
            </a:r>
          </a:p>
        </p:txBody>
      </p:sp>
    </p:spTree>
    <p:extLst>
      <p:ext uri="{BB962C8B-B14F-4D97-AF65-F5344CB8AC3E}">
        <p14:creationId xmlns:p14="http://schemas.microsoft.com/office/powerpoint/2010/main" val="1313951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aultVTI">
  <a:themeElements>
    <a:clrScheme name="AnalogousFromLightSeedRightStep">
      <a:dk1>
        <a:srgbClr val="000000"/>
      </a:dk1>
      <a:lt1>
        <a:srgbClr val="FFFFFF"/>
      </a:lt1>
      <a:dk2>
        <a:srgbClr val="412427"/>
      </a:dk2>
      <a:lt2>
        <a:srgbClr val="E2E8E7"/>
      </a:lt2>
      <a:accent1>
        <a:srgbClr val="C6969A"/>
      </a:accent1>
      <a:accent2>
        <a:srgbClr val="BA927F"/>
      </a:accent2>
      <a:accent3>
        <a:srgbClr val="AEA383"/>
      </a:accent3>
      <a:accent4>
        <a:srgbClr val="A0A873"/>
      </a:accent4>
      <a:accent5>
        <a:srgbClr val="93AB81"/>
      </a:accent5>
      <a:accent6>
        <a:srgbClr val="79B078"/>
      </a:accent6>
      <a:hlink>
        <a:srgbClr val="568E89"/>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18420</TotalTime>
  <Words>6067</Words>
  <Application>Microsoft Office PowerPoint</Application>
  <PresentationFormat>Widescreen</PresentationFormat>
  <Paragraphs>377</Paragraphs>
  <Slides>71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71</vt:i4>
      </vt:variant>
    </vt:vector>
  </HeadingPairs>
  <TitlesOfParts>
    <vt:vector size="77" baseType="lpstr">
      <vt:lpstr>Arial</vt:lpstr>
      <vt:lpstr>Calibri</vt:lpstr>
      <vt:lpstr>Calibri Light</vt:lpstr>
      <vt:lpstr>Georgia Pro Light</vt:lpstr>
      <vt:lpstr>Office Theme</vt:lpstr>
      <vt:lpstr>VaultVTI</vt:lpstr>
      <vt:lpstr>CS 483: Machine Learning</vt:lpstr>
      <vt:lpstr>Last module</vt:lpstr>
      <vt:lpstr>This class</vt:lpstr>
      <vt:lpstr>But first, a quiz</vt:lpstr>
      <vt:lpstr>The quiz</vt:lpstr>
      <vt:lpstr>Answer</vt:lpstr>
      <vt:lpstr>Questions?</vt:lpstr>
      <vt:lpstr>Dealing with text</vt:lpstr>
      <vt:lpstr>Fundamental data types</vt:lpstr>
      <vt:lpstr>Transforming inputs</vt:lpstr>
      <vt:lpstr>Many ways</vt:lpstr>
      <vt:lpstr>Bag of words (BoW)</vt:lpstr>
      <vt:lpstr>Answer</vt:lpstr>
      <vt:lpstr>When does this become a vector?</vt:lpstr>
      <vt:lpstr>The vocabulary</vt:lpstr>
      <vt:lpstr>The total vocabulary</vt:lpstr>
      <vt:lpstr>Computing the vocabulary</vt:lpstr>
      <vt:lpstr>Questions?</vt:lpstr>
      <vt:lpstr>Vectorization</vt:lpstr>
      <vt:lpstr>Vectorization (2)</vt:lpstr>
      <vt:lpstr>Continue vectorizing</vt:lpstr>
      <vt:lpstr>What do we do now?</vt:lpstr>
      <vt:lpstr>What do we do now? (2)</vt:lpstr>
      <vt:lpstr>Questions?</vt:lpstr>
      <vt:lpstr>Tokenization</vt:lpstr>
      <vt:lpstr>Tokenizing better</vt:lpstr>
      <vt:lpstr>Tokenizing better (2)</vt:lpstr>
      <vt:lpstr>Tokenizing better (3)</vt:lpstr>
      <vt:lpstr>Tokenizing better (4)</vt:lpstr>
      <vt:lpstr>Tying it together</vt:lpstr>
      <vt:lpstr>Example</vt:lpstr>
      <vt:lpstr>Questions?</vt:lpstr>
      <vt:lpstr>Other random transformations</vt:lpstr>
      <vt:lpstr>Stop words</vt:lpstr>
      <vt:lpstr>Stop words (2)</vt:lpstr>
      <vt:lpstr>Removing stop words</vt:lpstr>
      <vt:lpstr>N-Grams</vt:lpstr>
      <vt:lpstr>N-Grams (2)</vt:lpstr>
      <vt:lpstr>Counting N-Grams</vt:lpstr>
      <vt:lpstr>Using N-Grams</vt:lpstr>
      <vt:lpstr>Questions?</vt:lpstr>
      <vt:lpstr>Doing bag-of-words in Sci-kit learn</vt:lpstr>
      <vt:lpstr>Transforming the target column</vt:lpstr>
      <vt:lpstr>Writing the function</vt:lpstr>
      <vt:lpstr>Result</vt:lpstr>
      <vt:lpstr>String preprocessing</vt:lpstr>
      <vt:lpstr>Making a transformer</vt:lpstr>
      <vt:lpstr>What goes in Preprocessor?</vt:lpstr>
      <vt:lpstr>What’s going on?</vt:lpstr>
      <vt:lpstr>What’s going on (2)</vt:lpstr>
      <vt:lpstr>The whole transformer</vt:lpstr>
      <vt:lpstr>Making sure it works</vt:lpstr>
      <vt:lpstr>Making sure it works (2)</vt:lpstr>
      <vt:lpstr>Questions?</vt:lpstr>
      <vt:lpstr>Vectorization</vt:lpstr>
      <vt:lpstr>CountVectorizer Constructor: strip_accents</vt:lpstr>
      <vt:lpstr>CountVectorizer constructor:  lowercase and stopwords</vt:lpstr>
      <vt:lpstr>CountVectorizer constructor: ngram_range</vt:lpstr>
      <vt:lpstr>CountVectorizer constructor: max_df</vt:lpstr>
      <vt:lpstr>CountVectorizer constructor: min_df</vt:lpstr>
      <vt:lpstr>CountVectorizer constructor: max_features</vt:lpstr>
      <vt:lpstr>CountVectorizer constructor: odds and ends</vt:lpstr>
      <vt:lpstr>Basic example</vt:lpstr>
      <vt:lpstr>Questions?</vt:lpstr>
      <vt:lpstr>Building the pipeline</vt:lpstr>
      <vt:lpstr>Errors about convergence</vt:lpstr>
      <vt:lpstr>Adding a normalizer</vt:lpstr>
      <vt:lpstr>Trying it out</vt:lpstr>
      <vt:lpstr>Playing around</vt:lpstr>
      <vt:lpstr>Further optimization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483: Machine Learning</dc:title>
  <dc:creator>Williams, Grant Stuart</dc:creator>
  <cp:lastModifiedBy>Williams, Grant Stuart</cp:lastModifiedBy>
  <cp:revision>1</cp:revision>
  <dcterms:created xsi:type="dcterms:W3CDTF">2022-09-30T20:01:25Z</dcterms:created>
  <dcterms:modified xsi:type="dcterms:W3CDTF">2022-10-22T01:37:25Z</dcterms:modified>
</cp:coreProperties>
</file>