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8" r:id="rId3"/>
    <p:sldId id="257" r:id="rId4"/>
    <p:sldId id="259" r:id="rId5"/>
    <p:sldId id="260" r:id="rId6"/>
    <p:sldId id="261" r:id="rId7"/>
    <p:sldId id="263" r:id="rId8"/>
    <p:sldId id="265" r:id="rId9"/>
    <p:sldId id="266" r:id="rId10"/>
    <p:sldId id="262" r:id="rId11"/>
    <p:sldId id="267" r:id="rId12"/>
    <p:sldId id="268" r:id="rId13"/>
    <p:sldId id="269" r:id="rId14"/>
    <p:sldId id="270" r:id="rId15"/>
    <p:sldId id="271" r:id="rId16"/>
    <p:sldId id="272" r:id="rId17"/>
    <p:sldId id="264" r:id="rId18"/>
    <p:sldId id="275" r:id="rId19"/>
    <p:sldId id="276" r:id="rId20"/>
    <p:sldId id="277" r:id="rId21"/>
    <p:sldId id="280" r:id="rId22"/>
    <p:sldId id="281" r:id="rId23"/>
    <p:sldId id="282" r:id="rId24"/>
    <p:sldId id="273" r:id="rId25"/>
    <p:sldId id="274" r:id="rId26"/>
    <p:sldId id="284" r:id="rId27"/>
    <p:sldId id="285" r:id="rId28"/>
    <p:sldId id="288" r:id="rId29"/>
    <p:sldId id="292" r:id="rId30"/>
    <p:sldId id="290" r:id="rId31"/>
    <p:sldId id="291" r:id="rId32"/>
    <p:sldId id="293" r:id="rId33"/>
    <p:sldId id="295" r:id="rId34"/>
    <p:sldId id="296" r:id="rId35"/>
    <p:sldId id="309" r:id="rId36"/>
    <p:sldId id="286" r:id="rId37"/>
    <p:sldId id="287" r:id="rId38"/>
    <p:sldId id="283"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0" r:id="rId52"/>
    <p:sldId id="311" r:id="rId53"/>
    <p:sldId id="294" r:id="rId54"/>
    <p:sldId id="313" r:id="rId55"/>
    <p:sldId id="314" r:id="rId56"/>
    <p:sldId id="315" r:id="rId57"/>
    <p:sldId id="317" r:id="rId58"/>
    <p:sldId id="31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AA5842-0CC9-44DB-A9CE-9F89794DF2BC}">
          <p14:sldIdLst>
            <p14:sldId id="258"/>
            <p14:sldId id="257"/>
            <p14:sldId id="259"/>
            <p14:sldId id="260"/>
            <p14:sldId id="261"/>
            <p14:sldId id="263"/>
            <p14:sldId id="265"/>
            <p14:sldId id="266"/>
            <p14:sldId id="262"/>
            <p14:sldId id="267"/>
            <p14:sldId id="268"/>
            <p14:sldId id="269"/>
            <p14:sldId id="270"/>
            <p14:sldId id="271"/>
            <p14:sldId id="272"/>
            <p14:sldId id="264"/>
            <p14:sldId id="275"/>
            <p14:sldId id="276"/>
            <p14:sldId id="277"/>
            <p14:sldId id="280"/>
            <p14:sldId id="281"/>
            <p14:sldId id="282"/>
            <p14:sldId id="273"/>
            <p14:sldId id="274"/>
            <p14:sldId id="284"/>
            <p14:sldId id="285"/>
            <p14:sldId id="288"/>
            <p14:sldId id="292"/>
            <p14:sldId id="290"/>
            <p14:sldId id="291"/>
            <p14:sldId id="293"/>
            <p14:sldId id="295"/>
            <p14:sldId id="296"/>
            <p14:sldId id="309"/>
            <p14:sldId id="286"/>
            <p14:sldId id="287"/>
            <p14:sldId id="283"/>
            <p14:sldId id="297"/>
            <p14:sldId id="298"/>
            <p14:sldId id="299"/>
            <p14:sldId id="300"/>
            <p14:sldId id="301"/>
            <p14:sldId id="302"/>
            <p14:sldId id="303"/>
            <p14:sldId id="304"/>
            <p14:sldId id="305"/>
            <p14:sldId id="306"/>
            <p14:sldId id="307"/>
            <p14:sldId id="308"/>
            <p14:sldId id="310"/>
            <p14:sldId id="311"/>
            <p14:sldId id="294"/>
            <p14:sldId id="313"/>
            <p14:sldId id="314"/>
            <p14:sldId id="315"/>
            <p14:sldId id="317"/>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9D30E-CD14-4F9F-B1AA-FC9382A69249}" v="6371" dt="2023-07-12T19:49:10.369"/>
    <p1510:client id="{8B427D50-853D-07A0-7396-C639EA092683}" v="9580" dt="2023-07-13T02:12:49.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Grant Stuart" userId="S::grant.s.williams@wsu.edu::f6ad34c1-fb10-452f-ae50-8e7debb26ea5" providerId="AD" clId="Web-{8B427D50-853D-07A0-7396-C639EA092683}"/>
    <pc:docChg chg="addSld delSld modSld sldOrd addSection delSection modSection">
      <pc:chgData name="Williams, Grant Stuart" userId="S::grant.s.williams@wsu.edu::f6ad34c1-fb10-452f-ae50-8e7debb26ea5" providerId="AD" clId="Web-{8B427D50-853D-07A0-7396-C639EA092683}" dt="2023-07-13T02:12:49.622" v="9613" actId="20577"/>
      <pc:docMkLst>
        <pc:docMk/>
      </pc:docMkLst>
      <pc:sldChg chg="modSp">
        <pc:chgData name="Williams, Grant Stuart" userId="S::grant.s.williams@wsu.edu::f6ad34c1-fb10-452f-ae50-8e7debb26ea5" providerId="AD" clId="Web-{8B427D50-853D-07A0-7396-C639EA092683}" dt="2023-07-12T21:59:09.002" v="2950" actId="20577"/>
        <pc:sldMkLst>
          <pc:docMk/>
          <pc:sldMk cId="520315634" sldId="274"/>
        </pc:sldMkLst>
        <pc:spChg chg="mod">
          <ac:chgData name="Williams, Grant Stuart" userId="S::grant.s.williams@wsu.edu::f6ad34c1-fb10-452f-ae50-8e7debb26ea5" providerId="AD" clId="Web-{8B427D50-853D-07A0-7396-C639EA092683}" dt="2023-07-12T21:59:09.002" v="2950" actId="20577"/>
          <ac:spMkLst>
            <pc:docMk/>
            <pc:sldMk cId="520315634" sldId="274"/>
            <ac:spMk id="3" creationId="{11CB1978-A61B-4305-A40B-A2B5C1450E71}"/>
          </ac:spMkLst>
        </pc:spChg>
      </pc:sldChg>
      <pc:sldChg chg="addSp modSp">
        <pc:chgData name="Williams, Grant Stuart" userId="S::grant.s.williams@wsu.edu::f6ad34c1-fb10-452f-ae50-8e7debb26ea5" providerId="AD" clId="Web-{8B427D50-853D-07A0-7396-C639EA092683}" dt="2023-07-12T22:03:53.260" v="3260"/>
        <pc:sldMkLst>
          <pc:docMk/>
          <pc:sldMk cId="2138120587" sldId="281"/>
        </pc:sldMkLst>
        <pc:spChg chg="mod">
          <ac:chgData name="Williams, Grant Stuart" userId="S::grant.s.williams@wsu.edu::f6ad34c1-fb10-452f-ae50-8e7debb26ea5" providerId="AD" clId="Web-{8B427D50-853D-07A0-7396-C639EA092683}" dt="2023-07-12T21:56:38.358" v="2568" actId="20577"/>
          <ac:spMkLst>
            <pc:docMk/>
            <pc:sldMk cId="2138120587" sldId="281"/>
            <ac:spMk id="3" creationId="{67203448-0D9D-D97B-8270-2DBEE1679EF7}"/>
          </ac:spMkLst>
        </pc:spChg>
        <pc:grpChg chg="add">
          <ac:chgData name="Williams, Grant Stuart" userId="S::grant.s.williams@wsu.edu::f6ad34c1-fb10-452f-ae50-8e7debb26ea5" providerId="AD" clId="Web-{8B427D50-853D-07A0-7396-C639EA092683}" dt="2023-07-12T22:03:49.729" v="3259"/>
          <ac:grpSpMkLst>
            <pc:docMk/>
            <pc:sldMk cId="2138120587" sldId="281"/>
            <ac:grpSpMk id="6" creationId="{334331B1-F253-AE9E-AD41-29B5E2A5E6E5}"/>
          </ac:grpSpMkLst>
        </pc:grpChg>
        <pc:grpChg chg="add">
          <ac:chgData name="Williams, Grant Stuart" userId="S::grant.s.williams@wsu.edu::f6ad34c1-fb10-452f-ae50-8e7debb26ea5" providerId="AD" clId="Web-{8B427D50-853D-07A0-7396-C639EA092683}" dt="2023-07-12T22:03:53.260" v="3260"/>
          <ac:grpSpMkLst>
            <pc:docMk/>
            <pc:sldMk cId="2138120587" sldId="281"/>
            <ac:grpSpMk id="8" creationId="{6684F940-C0F2-2C2A-86CC-40F5DE7D30D4}"/>
          </ac:grpSpMkLst>
        </pc:grpChg>
        <pc:picChg chg="mod">
          <ac:chgData name="Williams, Grant Stuart" userId="S::grant.s.williams@wsu.edu::f6ad34c1-fb10-452f-ae50-8e7debb26ea5" providerId="AD" clId="Web-{8B427D50-853D-07A0-7396-C639EA092683}" dt="2023-07-12T22:03:36.260" v="3258"/>
          <ac:picMkLst>
            <pc:docMk/>
            <pc:sldMk cId="2138120587" sldId="281"/>
            <ac:picMk id="4" creationId="{E79677AE-2617-B1EA-3E4B-B098C2E29534}"/>
          </ac:picMkLst>
        </pc:picChg>
        <pc:picChg chg="mod">
          <ac:chgData name="Williams, Grant Stuart" userId="S::grant.s.williams@wsu.edu::f6ad34c1-fb10-452f-ae50-8e7debb26ea5" providerId="AD" clId="Web-{8B427D50-853D-07A0-7396-C639EA092683}" dt="2023-07-12T22:03:33.619" v="3257"/>
          <ac:picMkLst>
            <pc:docMk/>
            <pc:sldMk cId="2138120587" sldId="281"/>
            <ac:picMk id="7" creationId="{6C9E11F5-3DEE-B0DF-67E0-3157CB63A1DA}"/>
          </ac:picMkLst>
        </pc:picChg>
      </pc:sldChg>
      <pc:sldChg chg="modSp">
        <pc:chgData name="Williams, Grant Stuart" userId="S::grant.s.williams@wsu.edu::f6ad34c1-fb10-452f-ae50-8e7debb26ea5" providerId="AD" clId="Web-{8B427D50-853D-07A0-7396-C639EA092683}" dt="2023-07-12T21:58:05.141" v="2855" actId="20577"/>
        <pc:sldMkLst>
          <pc:docMk/>
          <pc:sldMk cId="1372988450" sldId="282"/>
        </pc:sldMkLst>
        <pc:spChg chg="mod">
          <ac:chgData name="Williams, Grant Stuart" userId="S::grant.s.williams@wsu.edu::f6ad34c1-fb10-452f-ae50-8e7debb26ea5" providerId="AD" clId="Web-{8B427D50-853D-07A0-7396-C639EA092683}" dt="2023-07-12T21:58:05.141" v="2855" actId="20577"/>
          <ac:spMkLst>
            <pc:docMk/>
            <pc:sldMk cId="1372988450" sldId="282"/>
            <ac:spMk id="3" creationId="{645EF908-AF57-3C91-8FF1-775BF83D88E5}"/>
          </ac:spMkLst>
        </pc:spChg>
      </pc:sldChg>
      <pc:sldChg chg="modSp">
        <pc:chgData name="Williams, Grant Stuart" userId="S::grant.s.williams@wsu.edu::f6ad34c1-fb10-452f-ae50-8e7debb26ea5" providerId="AD" clId="Web-{8B427D50-853D-07A0-7396-C639EA092683}" dt="2023-07-12T21:59:24.269" v="2953" actId="20577"/>
        <pc:sldMkLst>
          <pc:docMk/>
          <pc:sldMk cId="1575764932" sldId="284"/>
        </pc:sldMkLst>
        <pc:spChg chg="mod">
          <ac:chgData name="Williams, Grant Stuart" userId="S::grant.s.williams@wsu.edu::f6ad34c1-fb10-452f-ae50-8e7debb26ea5" providerId="AD" clId="Web-{8B427D50-853D-07A0-7396-C639EA092683}" dt="2023-07-12T21:59:24.269" v="2953" actId="20577"/>
          <ac:spMkLst>
            <pc:docMk/>
            <pc:sldMk cId="1575764932" sldId="284"/>
            <ac:spMk id="3" creationId="{556ACC6E-1466-AE3F-8A96-06936BA39511}"/>
          </ac:spMkLst>
        </pc:spChg>
      </pc:sldChg>
      <pc:sldChg chg="mod modShow">
        <pc:chgData name="Williams, Grant Stuart" userId="S::grant.s.williams@wsu.edu::f6ad34c1-fb10-452f-ae50-8e7debb26ea5" providerId="AD" clId="Web-{8B427D50-853D-07A0-7396-C639EA092683}" dt="2023-07-12T21:49:13.268" v="2060"/>
        <pc:sldMkLst>
          <pc:docMk/>
          <pc:sldMk cId="1435530861" sldId="286"/>
        </pc:sldMkLst>
      </pc:sldChg>
      <pc:sldChg chg="modSp mod modShow">
        <pc:chgData name="Williams, Grant Stuart" userId="S::grant.s.williams@wsu.edu::f6ad34c1-fb10-452f-ae50-8e7debb26ea5" providerId="AD" clId="Web-{8B427D50-853D-07A0-7396-C639EA092683}" dt="2023-07-12T21:49:17.174" v="2061"/>
        <pc:sldMkLst>
          <pc:docMk/>
          <pc:sldMk cId="2005965220" sldId="287"/>
        </pc:sldMkLst>
        <pc:spChg chg="mod">
          <ac:chgData name="Williams, Grant Stuart" userId="S::grant.s.williams@wsu.edu::f6ad34c1-fb10-452f-ae50-8e7debb26ea5" providerId="AD" clId="Web-{8B427D50-853D-07A0-7396-C639EA092683}" dt="2023-07-12T20:11:10.375" v="22" actId="20577"/>
          <ac:spMkLst>
            <pc:docMk/>
            <pc:sldMk cId="2005965220" sldId="287"/>
            <ac:spMk id="2" creationId="{41CE48E5-93AB-DC03-80F1-3B0C93A01E3B}"/>
          </ac:spMkLst>
        </pc:spChg>
        <pc:spChg chg="mod">
          <ac:chgData name="Williams, Grant Stuart" userId="S::grant.s.williams@wsu.edu::f6ad34c1-fb10-452f-ae50-8e7debb26ea5" providerId="AD" clId="Web-{8B427D50-853D-07A0-7396-C639EA092683}" dt="2023-07-12T20:21:38.924" v="249" actId="20577"/>
          <ac:spMkLst>
            <pc:docMk/>
            <pc:sldMk cId="2005965220" sldId="287"/>
            <ac:spMk id="3" creationId="{A9CD00FD-39E5-D5E5-6182-768087D67EE1}"/>
          </ac:spMkLst>
        </pc:spChg>
      </pc:sldChg>
      <pc:sldChg chg="modSp new ord">
        <pc:chgData name="Williams, Grant Stuart" userId="S::grant.s.williams@wsu.edu::f6ad34c1-fb10-452f-ae50-8e7debb26ea5" providerId="AD" clId="Web-{8B427D50-853D-07A0-7396-C639EA092683}" dt="2023-07-12T21:16:42.810" v="774" actId="20577"/>
        <pc:sldMkLst>
          <pc:docMk/>
          <pc:sldMk cId="1496287410" sldId="288"/>
        </pc:sldMkLst>
        <pc:spChg chg="mod">
          <ac:chgData name="Williams, Grant Stuart" userId="S::grant.s.williams@wsu.edu::f6ad34c1-fb10-452f-ae50-8e7debb26ea5" providerId="AD" clId="Web-{8B427D50-853D-07A0-7396-C639EA092683}" dt="2023-07-12T20:38:12.015" v="267" actId="20577"/>
          <ac:spMkLst>
            <pc:docMk/>
            <pc:sldMk cId="1496287410" sldId="288"/>
            <ac:spMk id="2" creationId="{5F9D50C4-11E2-6B71-FB87-89014839C6E6}"/>
          </ac:spMkLst>
        </pc:spChg>
        <pc:spChg chg="mod">
          <ac:chgData name="Williams, Grant Stuart" userId="S::grant.s.williams@wsu.edu::f6ad34c1-fb10-452f-ae50-8e7debb26ea5" providerId="AD" clId="Web-{8B427D50-853D-07A0-7396-C639EA092683}" dt="2023-07-12T21:16:42.810" v="774" actId="20577"/>
          <ac:spMkLst>
            <pc:docMk/>
            <pc:sldMk cId="1496287410" sldId="288"/>
            <ac:spMk id="3" creationId="{9CB11F4D-BAC6-A01E-0FFC-C0B26777390F}"/>
          </ac:spMkLst>
        </pc:spChg>
      </pc:sldChg>
      <pc:sldChg chg="modSp new del">
        <pc:chgData name="Williams, Grant Stuart" userId="S::grant.s.williams@wsu.edu::f6ad34c1-fb10-452f-ae50-8e7debb26ea5" providerId="AD" clId="Web-{8B427D50-853D-07A0-7396-C639EA092683}" dt="2023-07-12T21:32:04.803" v="1597"/>
        <pc:sldMkLst>
          <pc:docMk/>
          <pc:sldMk cId="229953412" sldId="289"/>
        </pc:sldMkLst>
        <pc:spChg chg="mod">
          <ac:chgData name="Williams, Grant Stuart" userId="S::grant.s.williams@wsu.edu::f6ad34c1-fb10-452f-ae50-8e7debb26ea5" providerId="AD" clId="Web-{8B427D50-853D-07A0-7396-C639EA092683}" dt="2023-07-12T21:16:47.248" v="776" actId="20577"/>
          <ac:spMkLst>
            <pc:docMk/>
            <pc:sldMk cId="229953412" sldId="289"/>
            <ac:spMk id="2" creationId="{C4407D50-DCBD-6A87-A09E-56B1F12D2C88}"/>
          </ac:spMkLst>
        </pc:spChg>
        <pc:spChg chg="mod">
          <ac:chgData name="Williams, Grant Stuart" userId="S::grant.s.williams@wsu.edu::f6ad34c1-fb10-452f-ae50-8e7debb26ea5" providerId="AD" clId="Web-{8B427D50-853D-07A0-7396-C639EA092683}" dt="2023-07-12T21:24:27.463" v="1073" actId="20577"/>
          <ac:spMkLst>
            <pc:docMk/>
            <pc:sldMk cId="229953412" sldId="289"/>
            <ac:spMk id="3" creationId="{162F89C1-7C59-A0BE-B65C-EF70C67A619D}"/>
          </ac:spMkLst>
        </pc:spChg>
      </pc:sldChg>
      <pc:sldChg chg="modSp new">
        <pc:chgData name="Williams, Grant Stuart" userId="S::grant.s.williams@wsu.edu::f6ad34c1-fb10-452f-ae50-8e7debb26ea5" providerId="AD" clId="Web-{8B427D50-853D-07A0-7396-C639EA092683}" dt="2023-07-13T02:12:49.622" v="9613" actId="20577"/>
        <pc:sldMkLst>
          <pc:docMk/>
          <pc:sldMk cId="1054043892" sldId="290"/>
        </pc:sldMkLst>
        <pc:spChg chg="mod">
          <ac:chgData name="Williams, Grant Stuart" userId="S::grant.s.williams@wsu.edu::f6ad34c1-fb10-452f-ae50-8e7debb26ea5" providerId="AD" clId="Web-{8B427D50-853D-07A0-7396-C639EA092683}" dt="2023-07-12T21:24:36.229" v="1084" actId="20577"/>
          <ac:spMkLst>
            <pc:docMk/>
            <pc:sldMk cId="1054043892" sldId="290"/>
            <ac:spMk id="2" creationId="{4E0F8BD1-D51A-3BF2-97BD-28BF8EB6A378}"/>
          </ac:spMkLst>
        </pc:spChg>
        <pc:spChg chg="mod">
          <ac:chgData name="Williams, Grant Stuart" userId="S::grant.s.williams@wsu.edu::f6ad34c1-fb10-452f-ae50-8e7debb26ea5" providerId="AD" clId="Web-{8B427D50-853D-07A0-7396-C639EA092683}" dt="2023-07-13T02:12:49.622" v="9613" actId="20577"/>
          <ac:spMkLst>
            <pc:docMk/>
            <pc:sldMk cId="1054043892" sldId="290"/>
            <ac:spMk id="3" creationId="{89741774-6A22-149B-68A5-6BF0B96E4FD2}"/>
          </ac:spMkLst>
        </pc:spChg>
      </pc:sldChg>
      <pc:sldChg chg="modSp new addAnim">
        <pc:chgData name="Williams, Grant Stuart" userId="S::grant.s.williams@wsu.edu::f6ad34c1-fb10-452f-ae50-8e7debb26ea5" providerId="AD" clId="Web-{8B427D50-853D-07A0-7396-C639EA092683}" dt="2023-07-12T21:48:49.033" v="2043" actId="20577"/>
        <pc:sldMkLst>
          <pc:docMk/>
          <pc:sldMk cId="3567206057" sldId="291"/>
        </pc:sldMkLst>
        <pc:spChg chg="mod">
          <ac:chgData name="Williams, Grant Stuart" userId="S::grant.s.williams@wsu.edu::f6ad34c1-fb10-452f-ae50-8e7debb26ea5" providerId="AD" clId="Web-{8B427D50-853D-07A0-7396-C639EA092683}" dt="2023-07-12T21:29:08.768" v="1304" actId="20577"/>
          <ac:spMkLst>
            <pc:docMk/>
            <pc:sldMk cId="3567206057" sldId="291"/>
            <ac:spMk id="2" creationId="{5577DDD9-D7C5-238F-02A0-C15EB9702EBB}"/>
          </ac:spMkLst>
        </pc:spChg>
        <pc:spChg chg="mod">
          <ac:chgData name="Williams, Grant Stuart" userId="S::grant.s.williams@wsu.edu::f6ad34c1-fb10-452f-ae50-8e7debb26ea5" providerId="AD" clId="Web-{8B427D50-853D-07A0-7396-C639EA092683}" dt="2023-07-12T21:48:49.033" v="2043" actId="20577"/>
          <ac:spMkLst>
            <pc:docMk/>
            <pc:sldMk cId="3567206057" sldId="291"/>
            <ac:spMk id="3" creationId="{24670535-073C-E0D4-D55E-CD6339AE4CBD}"/>
          </ac:spMkLst>
        </pc:spChg>
      </pc:sldChg>
      <pc:sldChg chg="modSp add replId">
        <pc:chgData name="Williams, Grant Stuart" userId="S::grant.s.williams@wsu.edu::f6ad34c1-fb10-452f-ae50-8e7debb26ea5" providerId="AD" clId="Web-{8B427D50-853D-07A0-7396-C639EA092683}" dt="2023-07-13T02:11:57.761" v="9608" actId="20577"/>
        <pc:sldMkLst>
          <pc:docMk/>
          <pc:sldMk cId="3682113463" sldId="292"/>
        </pc:sldMkLst>
        <pc:spChg chg="mod">
          <ac:chgData name="Williams, Grant Stuart" userId="S::grant.s.williams@wsu.edu::f6ad34c1-fb10-452f-ae50-8e7debb26ea5" providerId="AD" clId="Web-{8B427D50-853D-07A0-7396-C639EA092683}" dt="2023-07-13T02:11:57.761" v="9608" actId="20577"/>
          <ac:spMkLst>
            <pc:docMk/>
            <pc:sldMk cId="3682113463" sldId="292"/>
            <ac:spMk id="3" creationId="{162F89C1-7C59-A0BE-B65C-EF70C67A619D}"/>
          </ac:spMkLst>
        </pc:spChg>
      </pc:sldChg>
      <pc:sldChg chg="modSp new">
        <pc:chgData name="Williams, Grant Stuart" userId="S::grant.s.williams@wsu.edu::f6ad34c1-fb10-452f-ae50-8e7debb26ea5" providerId="AD" clId="Web-{8B427D50-853D-07A0-7396-C639EA092683}" dt="2023-07-12T21:55:43.450" v="2539" actId="20577"/>
        <pc:sldMkLst>
          <pc:docMk/>
          <pc:sldMk cId="1782916208" sldId="293"/>
        </pc:sldMkLst>
        <pc:spChg chg="mod">
          <ac:chgData name="Williams, Grant Stuart" userId="S::grant.s.williams@wsu.edu::f6ad34c1-fb10-452f-ae50-8e7debb26ea5" providerId="AD" clId="Web-{8B427D50-853D-07A0-7396-C639EA092683}" dt="2023-07-12T21:49:03.190" v="2059" actId="20577"/>
          <ac:spMkLst>
            <pc:docMk/>
            <pc:sldMk cId="1782916208" sldId="293"/>
            <ac:spMk id="2" creationId="{71F9547C-9E19-6D65-700B-96ADC3C78097}"/>
          </ac:spMkLst>
        </pc:spChg>
        <pc:spChg chg="mod">
          <ac:chgData name="Williams, Grant Stuart" userId="S::grant.s.williams@wsu.edu::f6ad34c1-fb10-452f-ae50-8e7debb26ea5" providerId="AD" clId="Web-{8B427D50-853D-07A0-7396-C639EA092683}" dt="2023-07-12T21:55:43.450" v="2539" actId="20577"/>
          <ac:spMkLst>
            <pc:docMk/>
            <pc:sldMk cId="1782916208" sldId="293"/>
            <ac:spMk id="3" creationId="{E2EB54C4-4426-7529-A193-44109B0E8535}"/>
          </ac:spMkLst>
        </pc:spChg>
      </pc:sldChg>
      <pc:sldChg chg="add replId">
        <pc:chgData name="Williams, Grant Stuart" userId="S::grant.s.williams@wsu.edu::f6ad34c1-fb10-452f-ae50-8e7debb26ea5" providerId="AD" clId="Web-{8B427D50-853D-07A0-7396-C639EA092683}" dt="2023-07-12T21:52:50.149" v="2077"/>
        <pc:sldMkLst>
          <pc:docMk/>
          <pc:sldMk cId="587334488" sldId="294"/>
        </pc:sldMkLst>
      </pc:sldChg>
      <pc:sldChg chg="modSp add replId">
        <pc:chgData name="Williams, Grant Stuart" userId="S::grant.s.williams@wsu.edu::f6ad34c1-fb10-452f-ae50-8e7debb26ea5" providerId="AD" clId="Web-{8B427D50-853D-07A0-7396-C639EA092683}" dt="2023-07-12T22:01:09.334" v="3177" actId="20577"/>
        <pc:sldMkLst>
          <pc:docMk/>
          <pc:sldMk cId="786328233" sldId="295"/>
        </pc:sldMkLst>
        <pc:spChg chg="mod">
          <ac:chgData name="Williams, Grant Stuart" userId="S::grant.s.williams@wsu.edu::f6ad34c1-fb10-452f-ae50-8e7debb26ea5" providerId="AD" clId="Web-{8B427D50-853D-07A0-7396-C639EA092683}" dt="2023-07-12T21:54:29.151" v="2312" actId="20577"/>
          <ac:spMkLst>
            <pc:docMk/>
            <pc:sldMk cId="786328233" sldId="295"/>
            <ac:spMk id="2" creationId="{71F9547C-9E19-6D65-700B-96ADC3C78097}"/>
          </ac:spMkLst>
        </pc:spChg>
        <pc:spChg chg="mod">
          <ac:chgData name="Williams, Grant Stuart" userId="S::grant.s.williams@wsu.edu::f6ad34c1-fb10-452f-ae50-8e7debb26ea5" providerId="AD" clId="Web-{8B427D50-853D-07A0-7396-C639EA092683}" dt="2023-07-12T22:01:09.334" v="3177" actId="20577"/>
          <ac:spMkLst>
            <pc:docMk/>
            <pc:sldMk cId="786328233" sldId="295"/>
            <ac:spMk id="3" creationId="{E2EB54C4-4426-7529-A193-44109B0E8535}"/>
          </ac:spMkLst>
        </pc:spChg>
      </pc:sldChg>
      <pc:sldChg chg="addSp delSp modSp add ord replId">
        <pc:chgData name="Williams, Grant Stuart" userId="S::grant.s.williams@wsu.edu::f6ad34c1-fb10-452f-ae50-8e7debb26ea5" providerId="AD" clId="Web-{8B427D50-853D-07A0-7396-C639EA092683}" dt="2023-07-12T22:04:21.183" v="3263"/>
        <pc:sldMkLst>
          <pc:docMk/>
          <pc:sldMk cId="1116442849" sldId="296"/>
        </pc:sldMkLst>
        <pc:spChg chg="mod">
          <ac:chgData name="Williams, Grant Stuart" userId="S::grant.s.williams@wsu.edu::f6ad34c1-fb10-452f-ae50-8e7debb26ea5" providerId="AD" clId="Web-{8B427D50-853D-07A0-7396-C639EA092683}" dt="2023-07-12T22:01:32.538" v="3219" actId="20577"/>
          <ac:spMkLst>
            <pc:docMk/>
            <pc:sldMk cId="1116442849" sldId="296"/>
            <ac:spMk id="2" creationId="{8A97A15E-6FE7-75C0-1332-CCC9BF9E46E4}"/>
          </ac:spMkLst>
        </pc:spChg>
        <pc:spChg chg="del mod">
          <ac:chgData name="Williams, Grant Stuart" userId="S::grant.s.williams@wsu.edu::f6ad34c1-fb10-452f-ae50-8e7debb26ea5" providerId="AD" clId="Web-{8B427D50-853D-07A0-7396-C639EA092683}" dt="2023-07-12T22:01:33.678" v="3220"/>
          <ac:spMkLst>
            <pc:docMk/>
            <pc:sldMk cId="1116442849" sldId="296"/>
            <ac:spMk id="3" creationId="{67203448-0D9D-D97B-8270-2DBEE1679EF7}"/>
          </ac:spMkLst>
        </pc:spChg>
        <pc:grpChg chg="add">
          <ac:chgData name="Williams, Grant Stuart" userId="S::grant.s.williams@wsu.edu::f6ad34c1-fb10-452f-ae50-8e7debb26ea5" providerId="AD" clId="Web-{8B427D50-853D-07A0-7396-C639EA092683}" dt="2023-07-12T22:04:14.151" v="3261"/>
          <ac:grpSpMkLst>
            <pc:docMk/>
            <pc:sldMk cId="1116442849" sldId="296"/>
            <ac:grpSpMk id="13" creationId="{4F546BA8-C2AD-9CB8-E8BE-A0A56518C4E8}"/>
          </ac:grpSpMkLst>
        </pc:grpChg>
        <pc:grpChg chg="add">
          <ac:chgData name="Williams, Grant Stuart" userId="S::grant.s.williams@wsu.edu::f6ad34c1-fb10-452f-ae50-8e7debb26ea5" providerId="AD" clId="Web-{8B427D50-853D-07A0-7396-C639EA092683}" dt="2023-07-12T22:04:17.229" v="3262"/>
          <ac:grpSpMkLst>
            <pc:docMk/>
            <pc:sldMk cId="1116442849" sldId="296"/>
            <ac:grpSpMk id="14" creationId="{DCC20B87-12FA-2FA3-3A8F-6D3FCF27784C}"/>
          </ac:grpSpMkLst>
        </pc:grpChg>
        <pc:grpChg chg="add">
          <ac:chgData name="Williams, Grant Stuart" userId="S::grant.s.williams@wsu.edu::f6ad34c1-fb10-452f-ae50-8e7debb26ea5" providerId="AD" clId="Web-{8B427D50-853D-07A0-7396-C639EA092683}" dt="2023-07-12T22:04:21.183" v="3263"/>
          <ac:grpSpMkLst>
            <pc:docMk/>
            <pc:sldMk cId="1116442849" sldId="296"/>
            <ac:grpSpMk id="15" creationId="{65873BC3-99A7-5E2D-3415-98F7AC3A853A}"/>
          </ac:grpSpMkLst>
        </pc:grpChg>
        <pc:picChg chg="mod">
          <ac:chgData name="Williams, Grant Stuart" userId="S::grant.s.williams@wsu.edu::f6ad34c1-fb10-452f-ae50-8e7debb26ea5" providerId="AD" clId="Web-{8B427D50-853D-07A0-7396-C639EA092683}" dt="2023-07-12T22:03:02.352" v="3252"/>
          <ac:picMkLst>
            <pc:docMk/>
            <pc:sldMk cId="1116442849" sldId="296"/>
            <ac:picMk id="4" creationId="{E79677AE-2617-B1EA-3E4B-B098C2E29534}"/>
          </ac:picMkLst>
        </pc:picChg>
        <pc:picChg chg="mod">
          <ac:chgData name="Williams, Grant Stuart" userId="S::grant.s.williams@wsu.edu::f6ad34c1-fb10-452f-ae50-8e7debb26ea5" providerId="AD" clId="Web-{8B427D50-853D-07A0-7396-C639EA092683}" dt="2023-07-12T22:03:28.681" v="3256"/>
          <ac:picMkLst>
            <pc:docMk/>
            <pc:sldMk cId="1116442849" sldId="296"/>
            <ac:picMk id="7" creationId="{6C9E11F5-3DEE-B0DF-67E0-3157CB63A1DA}"/>
          </ac:picMkLst>
        </pc:picChg>
        <pc:picChg chg="add mod">
          <ac:chgData name="Williams, Grant Stuart" userId="S::grant.s.williams@wsu.edu::f6ad34c1-fb10-452f-ae50-8e7debb26ea5" providerId="AD" clId="Web-{8B427D50-853D-07A0-7396-C639EA092683}" dt="2023-07-12T22:02:45.993" v="3250" actId="1076"/>
          <ac:picMkLst>
            <pc:docMk/>
            <pc:sldMk cId="1116442849" sldId="296"/>
            <ac:picMk id="8" creationId="{72860824-AC4D-0AAC-DD26-083E3BD4E62D}"/>
          </ac:picMkLst>
        </pc:picChg>
        <pc:cxnChg chg="mod">
          <ac:chgData name="Williams, Grant Stuart" userId="S::grant.s.williams@wsu.edu::f6ad34c1-fb10-452f-ae50-8e7debb26ea5" providerId="AD" clId="Web-{8B427D50-853D-07A0-7396-C639EA092683}" dt="2023-07-12T22:02:17.632" v="3240" actId="1076"/>
          <ac:cxnSpMkLst>
            <pc:docMk/>
            <pc:sldMk cId="1116442849" sldId="296"/>
            <ac:cxnSpMk id="5" creationId="{D278D5BB-159F-0B70-7A9B-B3EC2D1ED195}"/>
          </ac:cxnSpMkLst>
        </pc:cxnChg>
        <pc:cxnChg chg="mod">
          <ac:chgData name="Williams, Grant Stuart" userId="S::grant.s.williams@wsu.edu::f6ad34c1-fb10-452f-ae50-8e7debb26ea5" providerId="AD" clId="Web-{8B427D50-853D-07A0-7396-C639EA092683}" dt="2023-07-12T22:02:22.258" v="3242" actId="14100"/>
          <ac:cxnSpMkLst>
            <pc:docMk/>
            <pc:sldMk cId="1116442849" sldId="296"/>
            <ac:cxnSpMk id="9" creationId="{4813E791-5292-F4CA-F48E-D6B79CD02A47}"/>
          </ac:cxnSpMkLst>
        </pc:cxnChg>
        <pc:cxnChg chg="mod">
          <ac:chgData name="Williams, Grant Stuart" userId="S::grant.s.williams@wsu.edu::f6ad34c1-fb10-452f-ae50-8e7debb26ea5" providerId="AD" clId="Web-{8B427D50-853D-07A0-7396-C639EA092683}" dt="2023-07-12T22:02:35.227" v="3246" actId="1076"/>
          <ac:cxnSpMkLst>
            <pc:docMk/>
            <pc:sldMk cId="1116442849" sldId="296"/>
            <ac:cxnSpMk id="10" creationId="{7AEC5A21-A328-3B17-673A-A88315AB70DA}"/>
          </ac:cxnSpMkLst>
        </pc:cxnChg>
        <pc:cxnChg chg="add mod">
          <ac:chgData name="Williams, Grant Stuart" userId="S::grant.s.williams@wsu.edu::f6ad34c1-fb10-452f-ae50-8e7debb26ea5" providerId="AD" clId="Web-{8B427D50-853D-07A0-7396-C639EA092683}" dt="2023-07-12T22:02:49.024" v="3251" actId="14100"/>
          <ac:cxnSpMkLst>
            <pc:docMk/>
            <pc:sldMk cId="1116442849" sldId="296"/>
            <ac:cxnSpMk id="12" creationId="{803259F3-7981-4419-7EFE-0CB5DF1CD1F7}"/>
          </ac:cxnSpMkLst>
        </pc:cxnChg>
      </pc:sldChg>
      <pc:sldChg chg="modSp new">
        <pc:chgData name="Williams, Grant Stuart" userId="S::grant.s.williams@wsu.edu::f6ad34c1-fb10-452f-ae50-8e7debb26ea5" providerId="AD" clId="Web-{8B427D50-853D-07A0-7396-C639EA092683}" dt="2023-07-12T22:11:34.928" v="3590" actId="20577"/>
        <pc:sldMkLst>
          <pc:docMk/>
          <pc:sldMk cId="1750988945" sldId="297"/>
        </pc:sldMkLst>
        <pc:spChg chg="mod">
          <ac:chgData name="Williams, Grant Stuart" userId="S::grant.s.williams@wsu.edu::f6ad34c1-fb10-452f-ae50-8e7debb26ea5" providerId="AD" clId="Web-{8B427D50-853D-07A0-7396-C639EA092683}" dt="2023-07-12T22:04:40.996" v="3266" actId="20577"/>
          <ac:spMkLst>
            <pc:docMk/>
            <pc:sldMk cId="1750988945" sldId="297"/>
            <ac:spMk id="2" creationId="{D449F58D-13F5-BD90-9A7C-250E3358ABA8}"/>
          </ac:spMkLst>
        </pc:spChg>
        <pc:spChg chg="mod">
          <ac:chgData name="Williams, Grant Stuart" userId="S::grant.s.williams@wsu.edu::f6ad34c1-fb10-452f-ae50-8e7debb26ea5" providerId="AD" clId="Web-{8B427D50-853D-07A0-7396-C639EA092683}" dt="2023-07-12T22:11:34.928" v="3590" actId="20577"/>
          <ac:spMkLst>
            <pc:docMk/>
            <pc:sldMk cId="1750988945" sldId="297"/>
            <ac:spMk id="3" creationId="{28559CE3-6603-6877-1113-2CC7323CCF47}"/>
          </ac:spMkLst>
        </pc:spChg>
      </pc:sldChg>
      <pc:sldChg chg="addSp delSp modSp new">
        <pc:chgData name="Williams, Grant Stuart" userId="S::grant.s.williams@wsu.edu::f6ad34c1-fb10-452f-ae50-8e7debb26ea5" providerId="AD" clId="Web-{8B427D50-853D-07A0-7396-C639EA092683}" dt="2023-07-12T22:18:11.126" v="4277" actId="20577"/>
        <pc:sldMkLst>
          <pc:docMk/>
          <pc:sldMk cId="2774107271" sldId="298"/>
        </pc:sldMkLst>
        <pc:spChg chg="mod">
          <ac:chgData name="Williams, Grant Stuart" userId="S::grant.s.williams@wsu.edu::f6ad34c1-fb10-452f-ae50-8e7debb26ea5" providerId="AD" clId="Web-{8B427D50-853D-07A0-7396-C639EA092683}" dt="2023-07-12T22:11:40.835" v="3598" actId="20577"/>
          <ac:spMkLst>
            <pc:docMk/>
            <pc:sldMk cId="2774107271" sldId="298"/>
            <ac:spMk id="2" creationId="{D3A46EBD-CFFF-9026-7BA3-ED92AA17F5E7}"/>
          </ac:spMkLst>
        </pc:spChg>
        <pc:spChg chg="add del mod">
          <ac:chgData name="Williams, Grant Stuart" userId="S::grant.s.williams@wsu.edu::f6ad34c1-fb10-452f-ae50-8e7debb26ea5" providerId="AD" clId="Web-{8B427D50-853D-07A0-7396-C639EA092683}" dt="2023-07-12T22:18:11.126" v="4277" actId="20577"/>
          <ac:spMkLst>
            <pc:docMk/>
            <pc:sldMk cId="2774107271" sldId="298"/>
            <ac:spMk id="3" creationId="{957D323B-A93A-D5D8-BE77-43C8D6C3CD3E}"/>
          </ac:spMkLst>
        </pc:spChg>
      </pc:sldChg>
      <pc:sldChg chg="modSp new">
        <pc:chgData name="Williams, Grant Stuart" userId="S::grant.s.williams@wsu.edu::f6ad34c1-fb10-452f-ae50-8e7debb26ea5" providerId="AD" clId="Web-{8B427D50-853D-07A0-7396-C639EA092683}" dt="2023-07-12T22:52:04.743" v="5167" actId="14100"/>
        <pc:sldMkLst>
          <pc:docMk/>
          <pc:sldMk cId="622422227" sldId="299"/>
        </pc:sldMkLst>
        <pc:spChg chg="mod">
          <ac:chgData name="Williams, Grant Stuart" userId="S::grant.s.williams@wsu.edu::f6ad34c1-fb10-452f-ae50-8e7debb26ea5" providerId="AD" clId="Web-{8B427D50-853D-07A0-7396-C639EA092683}" dt="2023-07-12T22:18:17.033" v="4285" actId="20577"/>
          <ac:spMkLst>
            <pc:docMk/>
            <pc:sldMk cId="622422227" sldId="299"/>
            <ac:spMk id="2" creationId="{99B73D30-01D8-4C52-6CC7-DAC8C0535A5A}"/>
          </ac:spMkLst>
        </pc:spChg>
        <pc:spChg chg="mod">
          <ac:chgData name="Williams, Grant Stuart" userId="S::grant.s.williams@wsu.edu::f6ad34c1-fb10-452f-ae50-8e7debb26ea5" providerId="AD" clId="Web-{8B427D50-853D-07A0-7396-C639EA092683}" dt="2023-07-12T22:52:04.743" v="5167" actId="14100"/>
          <ac:spMkLst>
            <pc:docMk/>
            <pc:sldMk cId="622422227" sldId="299"/>
            <ac:spMk id="3" creationId="{FD70E356-4884-8153-FD3F-8DAEF33A90C2}"/>
          </ac:spMkLst>
        </pc:spChg>
      </pc:sldChg>
      <pc:sldChg chg="modSp new">
        <pc:chgData name="Williams, Grant Stuart" userId="S::grant.s.williams@wsu.edu::f6ad34c1-fb10-452f-ae50-8e7debb26ea5" providerId="AD" clId="Web-{8B427D50-853D-07A0-7396-C639EA092683}" dt="2023-07-12T22:38:57.566" v="4775" actId="1076"/>
        <pc:sldMkLst>
          <pc:docMk/>
          <pc:sldMk cId="1395867049" sldId="300"/>
        </pc:sldMkLst>
        <pc:spChg chg="mod">
          <ac:chgData name="Williams, Grant Stuart" userId="S::grant.s.williams@wsu.edu::f6ad34c1-fb10-452f-ae50-8e7debb26ea5" providerId="AD" clId="Web-{8B427D50-853D-07A0-7396-C639EA092683}" dt="2023-07-12T22:38:57.566" v="4775" actId="1076"/>
          <ac:spMkLst>
            <pc:docMk/>
            <pc:sldMk cId="1395867049" sldId="300"/>
            <ac:spMk id="2" creationId="{A0F3C46B-921D-A936-5CA4-B772D5150467}"/>
          </ac:spMkLst>
        </pc:spChg>
        <pc:spChg chg="mod">
          <ac:chgData name="Williams, Grant Stuart" userId="S::grant.s.williams@wsu.edu::f6ad34c1-fb10-452f-ae50-8e7debb26ea5" providerId="AD" clId="Web-{8B427D50-853D-07A0-7396-C639EA092683}" dt="2023-07-12T22:38:55.629" v="4774" actId="14100"/>
          <ac:spMkLst>
            <pc:docMk/>
            <pc:sldMk cId="1395867049" sldId="300"/>
            <ac:spMk id="3" creationId="{A4EEFDB7-4D9D-3AE5-7D60-70AE852AFA66}"/>
          </ac:spMkLst>
        </pc:spChg>
      </pc:sldChg>
      <pc:sldChg chg="modSp new">
        <pc:chgData name="Williams, Grant Stuart" userId="S::grant.s.williams@wsu.edu::f6ad34c1-fb10-452f-ae50-8e7debb26ea5" providerId="AD" clId="Web-{8B427D50-853D-07A0-7396-C639EA092683}" dt="2023-07-12T22:54:00.152" v="5298" actId="20577"/>
        <pc:sldMkLst>
          <pc:docMk/>
          <pc:sldMk cId="3379136711" sldId="301"/>
        </pc:sldMkLst>
        <pc:spChg chg="mod">
          <ac:chgData name="Williams, Grant Stuart" userId="S::grant.s.williams@wsu.edu::f6ad34c1-fb10-452f-ae50-8e7debb26ea5" providerId="AD" clId="Web-{8B427D50-853D-07A0-7396-C639EA092683}" dt="2023-07-12T22:39:15.160" v="4780" actId="20577"/>
          <ac:spMkLst>
            <pc:docMk/>
            <pc:sldMk cId="3379136711" sldId="301"/>
            <ac:spMk id="2" creationId="{B8DEA7C0-9FB0-7F15-15E7-F6A2B315AC1E}"/>
          </ac:spMkLst>
        </pc:spChg>
        <pc:spChg chg="mod">
          <ac:chgData name="Williams, Grant Stuart" userId="S::grant.s.williams@wsu.edu::f6ad34c1-fb10-452f-ae50-8e7debb26ea5" providerId="AD" clId="Web-{8B427D50-853D-07A0-7396-C639EA092683}" dt="2023-07-12T22:54:00.152" v="5298" actId="20577"/>
          <ac:spMkLst>
            <pc:docMk/>
            <pc:sldMk cId="3379136711" sldId="301"/>
            <ac:spMk id="3" creationId="{2689CFD9-0B15-609A-BF47-7E55C984F51F}"/>
          </ac:spMkLst>
        </pc:spChg>
      </pc:sldChg>
      <pc:sldChg chg="modSp new">
        <pc:chgData name="Williams, Grant Stuart" userId="S::grant.s.williams@wsu.edu::f6ad34c1-fb10-452f-ae50-8e7debb26ea5" providerId="AD" clId="Web-{8B427D50-853D-07A0-7396-C639EA092683}" dt="2023-07-12T22:57:27.236" v="5632" actId="20577"/>
        <pc:sldMkLst>
          <pc:docMk/>
          <pc:sldMk cId="3789917919" sldId="302"/>
        </pc:sldMkLst>
        <pc:spChg chg="mod">
          <ac:chgData name="Williams, Grant Stuart" userId="S::grant.s.williams@wsu.edu::f6ad34c1-fb10-452f-ae50-8e7debb26ea5" providerId="AD" clId="Web-{8B427D50-853D-07A0-7396-C639EA092683}" dt="2023-07-12T22:54:07.106" v="5310" actId="20577"/>
          <ac:spMkLst>
            <pc:docMk/>
            <pc:sldMk cId="3789917919" sldId="302"/>
            <ac:spMk id="2" creationId="{5D987A6D-865B-B826-5710-87E9C08405B4}"/>
          </ac:spMkLst>
        </pc:spChg>
        <pc:spChg chg="mod">
          <ac:chgData name="Williams, Grant Stuart" userId="S::grant.s.williams@wsu.edu::f6ad34c1-fb10-452f-ae50-8e7debb26ea5" providerId="AD" clId="Web-{8B427D50-853D-07A0-7396-C639EA092683}" dt="2023-07-12T22:57:27.236" v="5632" actId="20577"/>
          <ac:spMkLst>
            <pc:docMk/>
            <pc:sldMk cId="3789917919" sldId="302"/>
            <ac:spMk id="3" creationId="{4E62C343-59F0-750F-DFD7-2672C8E2B005}"/>
          </ac:spMkLst>
        </pc:spChg>
      </pc:sldChg>
      <pc:sldChg chg="modSp new">
        <pc:chgData name="Williams, Grant Stuart" userId="S::grant.s.williams@wsu.edu::f6ad34c1-fb10-452f-ae50-8e7debb26ea5" providerId="AD" clId="Web-{8B427D50-853D-07A0-7396-C639EA092683}" dt="2023-07-12T22:58:55.676" v="5914" actId="20577"/>
        <pc:sldMkLst>
          <pc:docMk/>
          <pc:sldMk cId="715713667" sldId="303"/>
        </pc:sldMkLst>
        <pc:spChg chg="mod">
          <ac:chgData name="Williams, Grant Stuart" userId="S::grant.s.williams@wsu.edu::f6ad34c1-fb10-452f-ae50-8e7debb26ea5" providerId="AD" clId="Web-{8B427D50-853D-07A0-7396-C639EA092683}" dt="2023-07-12T22:57:32.611" v="5640" actId="20577"/>
          <ac:spMkLst>
            <pc:docMk/>
            <pc:sldMk cId="715713667" sldId="303"/>
            <ac:spMk id="2" creationId="{3F06229C-2ED1-DDAC-4B6A-75F9596467E1}"/>
          </ac:spMkLst>
        </pc:spChg>
        <pc:spChg chg="mod">
          <ac:chgData name="Williams, Grant Stuart" userId="S::grant.s.williams@wsu.edu::f6ad34c1-fb10-452f-ae50-8e7debb26ea5" providerId="AD" clId="Web-{8B427D50-853D-07A0-7396-C639EA092683}" dt="2023-07-12T22:58:55.676" v="5914" actId="20577"/>
          <ac:spMkLst>
            <pc:docMk/>
            <pc:sldMk cId="715713667" sldId="303"/>
            <ac:spMk id="3" creationId="{6F096321-5FB5-981C-52AC-901F5805C6F1}"/>
          </ac:spMkLst>
        </pc:spChg>
      </pc:sldChg>
      <pc:sldChg chg="modSp new">
        <pc:chgData name="Williams, Grant Stuart" userId="S::grant.s.williams@wsu.edu::f6ad34c1-fb10-452f-ae50-8e7debb26ea5" providerId="AD" clId="Web-{8B427D50-853D-07A0-7396-C639EA092683}" dt="2023-07-12T23:02:01.915" v="6199" actId="20577"/>
        <pc:sldMkLst>
          <pc:docMk/>
          <pc:sldMk cId="1568439888" sldId="304"/>
        </pc:sldMkLst>
        <pc:spChg chg="mod">
          <ac:chgData name="Williams, Grant Stuart" userId="S::grant.s.williams@wsu.edu::f6ad34c1-fb10-452f-ae50-8e7debb26ea5" providerId="AD" clId="Web-{8B427D50-853D-07A0-7396-C639EA092683}" dt="2023-07-12T22:59:01.238" v="5917" actId="20577"/>
          <ac:spMkLst>
            <pc:docMk/>
            <pc:sldMk cId="1568439888" sldId="304"/>
            <ac:spMk id="2" creationId="{3F31C31F-80CC-3760-0599-E4361D873EE2}"/>
          </ac:spMkLst>
        </pc:spChg>
        <pc:spChg chg="mod">
          <ac:chgData name="Williams, Grant Stuart" userId="S::grant.s.williams@wsu.edu::f6ad34c1-fb10-452f-ae50-8e7debb26ea5" providerId="AD" clId="Web-{8B427D50-853D-07A0-7396-C639EA092683}" dt="2023-07-12T23:02:01.915" v="6199" actId="20577"/>
          <ac:spMkLst>
            <pc:docMk/>
            <pc:sldMk cId="1568439888" sldId="304"/>
            <ac:spMk id="3" creationId="{6A0A0E20-4FFC-1F59-F9B5-C2A1B8691FA0}"/>
          </ac:spMkLst>
        </pc:spChg>
      </pc:sldChg>
      <pc:sldChg chg="modSp new">
        <pc:chgData name="Williams, Grant Stuart" userId="S::grant.s.williams@wsu.edu::f6ad34c1-fb10-452f-ae50-8e7debb26ea5" providerId="AD" clId="Web-{8B427D50-853D-07A0-7396-C639EA092683}" dt="2023-07-12T23:03:15.667" v="6478" actId="20577"/>
        <pc:sldMkLst>
          <pc:docMk/>
          <pc:sldMk cId="765156716" sldId="305"/>
        </pc:sldMkLst>
        <pc:spChg chg="mod">
          <ac:chgData name="Williams, Grant Stuart" userId="S::grant.s.williams@wsu.edu::f6ad34c1-fb10-452f-ae50-8e7debb26ea5" providerId="AD" clId="Web-{8B427D50-853D-07A0-7396-C639EA092683}" dt="2023-07-12T23:02:08.681" v="6202" actId="20577"/>
          <ac:spMkLst>
            <pc:docMk/>
            <pc:sldMk cId="765156716" sldId="305"/>
            <ac:spMk id="2" creationId="{8F154D81-67E2-F4F5-9CE7-02357BD4AF4C}"/>
          </ac:spMkLst>
        </pc:spChg>
        <pc:spChg chg="mod">
          <ac:chgData name="Williams, Grant Stuart" userId="S::grant.s.williams@wsu.edu::f6ad34c1-fb10-452f-ae50-8e7debb26ea5" providerId="AD" clId="Web-{8B427D50-853D-07A0-7396-C639EA092683}" dt="2023-07-12T23:03:15.667" v="6478" actId="20577"/>
          <ac:spMkLst>
            <pc:docMk/>
            <pc:sldMk cId="765156716" sldId="305"/>
            <ac:spMk id="3" creationId="{9106693E-CB4A-771A-9539-DE0F83C281B0}"/>
          </ac:spMkLst>
        </pc:spChg>
      </pc:sldChg>
      <pc:sldChg chg="modSp new">
        <pc:chgData name="Williams, Grant Stuart" userId="S::grant.s.williams@wsu.edu::f6ad34c1-fb10-452f-ae50-8e7debb26ea5" providerId="AD" clId="Web-{8B427D50-853D-07A0-7396-C639EA092683}" dt="2023-07-12T23:05:09.436" v="6944" actId="20577"/>
        <pc:sldMkLst>
          <pc:docMk/>
          <pc:sldMk cId="120956115" sldId="306"/>
        </pc:sldMkLst>
        <pc:spChg chg="mod">
          <ac:chgData name="Williams, Grant Stuart" userId="S::grant.s.williams@wsu.edu::f6ad34c1-fb10-452f-ae50-8e7debb26ea5" providerId="AD" clId="Web-{8B427D50-853D-07A0-7396-C639EA092683}" dt="2023-07-12T23:03:20.277" v="6480" actId="20577"/>
          <ac:spMkLst>
            <pc:docMk/>
            <pc:sldMk cId="120956115" sldId="306"/>
            <ac:spMk id="2" creationId="{2475C776-60F9-22C1-EC0E-8D74547A9D56}"/>
          </ac:spMkLst>
        </pc:spChg>
        <pc:spChg chg="mod">
          <ac:chgData name="Williams, Grant Stuart" userId="S::grant.s.williams@wsu.edu::f6ad34c1-fb10-452f-ae50-8e7debb26ea5" providerId="AD" clId="Web-{8B427D50-853D-07A0-7396-C639EA092683}" dt="2023-07-12T23:05:09.436" v="6944" actId="20577"/>
          <ac:spMkLst>
            <pc:docMk/>
            <pc:sldMk cId="120956115" sldId="306"/>
            <ac:spMk id="3" creationId="{2E97AD35-0424-A243-7D12-F76E71EDF51A}"/>
          </ac:spMkLst>
        </pc:spChg>
      </pc:sldChg>
      <pc:sldChg chg="modSp new">
        <pc:chgData name="Williams, Grant Stuart" userId="S::grant.s.williams@wsu.edu::f6ad34c1-fb10-452f-ae50-8e7debb26ea5" providerId="AD" clId="Web-{8B427D50-853D-07A0-7396-C639EA092683}" dt="2023-07-12T23:13:42.656" v="7222" actId="20577"/>
        <pc:sldMkLst>
          <pc:docMk/>
          <pc:sldMk cId="2468358997" sldId="307"/>
        </pc:sldMkLst>
        <pc:spChg chg="mod">
          <ac:chgData name="Williams, Grant Stuart" userId="S::grant.s.williams@wsu.edu::f6ad34c1-fb10-452f-ae50-8e7debb26ea5" providerId="AD" clId="Web-{8B427D50-853D-07A0-7396-C639EA092683}" dt="2023-07-12T23:05:14.920" v="6950" actId="20577"/>
          <ac:spMkLst>
            <pc:docMk/>
            <pc:sldMk cId="2468358997" sldId="307"/>
            <ac:spMk id="2" creationId="{5EB581ED-294C-81D9-A43E-8B3AB25EAAF7}"/>
          </ac:spMkLst>
        </pc:spChg>
        <pc:spChg chg="mod">
          <ac:chgData name="Williams, Grant Stuart" userId="S::grant.s.williams@wsu.edu::f6ad34c1-fb10-452f-ae50-8e7debb26ea5" providerId="AD" clId="Web-{8B427D50-853D-07A0-7396-C639EA092683}" dt="2023-07-12T23:13:42.656" v="7222" actId="20577"/>
          <ac:spMkLst>
            <pc:docMk/>
            <pc:sldMk cId="2468358997" sldId="307"/>
            <ac:spMk id="3" creationId="{F9CE4CFE-B2B2-F4A2-9735-1F8CFB0F68F0}"/>
          </ac:spMkLst>
        </pc:spChg>
      </pc:sldChg>
      <pc:sldChg chg="modSp new">
        <pc:chgData name="Williams, Grant Stuart" userId="S::grant.s.williams@wsu.edu::f6ad34c1-fb10-452f-ae50-8e7debb26ea5" providerId="AD" clId="Web-{8B427D50-853D-07A0-7396-C639EA092683}" dt="2023-07-12T23:17:19.849" v="7944" actId="20577"/>
        <pc:sldMkLst>
          <pc:docMk/>
          <pc:sldMk cId="666321019" sldId="308"/>
        </pc:sldMkLst>
        <pc:spChg chg="mod">
          <ac:chgData name="Williams, Grant Stuart" userId="S::grant.s.williams@wsu.edu::f6ad34c1-fb10-452f-ae50-8e7debb26ea5" providerId="AD" clId="Web-{8B427D50-853D-07A0-7396-C639EA092683}" dt="2023-07-12T23:13:48.437" v="7226" actId="20577"/>
          <ac:spMkLst>
            <pc:docMk/>
            <pc:sldMk cId="666321019" sldId="308"/>
            <ac:spMk id="2" creationId="{7C75D1FB-D8FF-BF58-23E6-823415062286}"/>
          </ac:spMkLst>
        </pc:spChg>
        <pc:spChg chg="mod">
          <ac:chgData name="Williams, Grant Stuart" userId="S::grant.s.williams@wsu.edu::f6ad34c1-fb10-452f-ae50-8e7debb26ea5" providerId="AD" clId="Web-{8B427D50-853D-07A0-7396-C639EA092683}" dt="2023-07-12T23:17:19.849" v="7944" actId="20577"/>
          <ac:spMkLst>
            <pc:docMk/>
            <pc:sldMk cId="666321019" sldId="308"/>
            <ac:spMk id="3" creationId="{6FE2DE98-DFC6-5611-2F8B-0BB05999AC0E}"/>
          </ac:spMkLst>
        </pc:spChg>
      </pc:sldChg>
      <pc:sldChg chg="modSp new">
        <pc:chgData name="Williams, Grant Stuart" userId="S::grant.s.williams@wsu.edu::f6ad34c1-fb10-452f-ae50-8e7debb26ea5" providerId="AD" clId="Web-{8B427D50-853D-07A0-7396-C639EA092683}" dt="2023-07-12T23:16:08.831" v="7748" actId="20577"/>
        <pc:sldMkLst>
          <pc:docMk/>
          <pc:sldMk cId="666303408" sldId="309"/>
        </pc:sldMkLst>
        <pc:spChg chg="mod">
          <ac:chgData name="Williams, Grant Stuart" userId="S::grant.s.williams@wsu.edu::f6ad34c1-fb10-452f-ae50-8e7debb26ea5" providerId="AD" clId="Web-{8B427D50-853D-07A0-7396-C639EA092683}" dt="2023-07-12T23:14:34.298" v="7372" actId="20577"/>
          <ac:spMkLst>
            <pc:docMk/>
            <pc:sldMk cId="666303408" sldId="309"/>
            <ac:spMk id="2" creationId="{6102A3C0-028D-FC54-C83A-CCFDE8C9A5A6}"/>
          </ac:spMkLst>
        </pc:spChg>
        <pc:spChg chg="mod">
          <ac:chgData name="Williams, Grant Stuart" userId="S::grant.s.williams@wsu.edu::f6ad34c1-fb10-452f-ae50-8e7debb26ea5" providerId="AD" clId="Web-{8B427D50-853D-07A0-7396-C639EA092683}" dt="2023-07-12T23:16:08.831" v="7748" actId="20577"/>
          <ac:spMkLst>
            <pc:docMk/>
            <pc:sldMk cId="666303408" sldId="309"/>
            <ac:spMk id="3" creationId="{B7044895-0277-9211-AADE-AD5A8C53657F}"/>
          </ac:spMkLst>
        </pc:spChg>
      </pc:sldChg>
      <pc:sldChg chg="addSp delSp modSp new">
        <pc:chgData name="Williams, Grant Stuart" userId="S::grant.s.williams@wsu.edu::f6ad34c1-fb10-452f-ae50-8e7debb26ea5" providerId="AD" clId="Web-{8B427D50-853D-07A0-7396-C639EA092683}" dt="2023-07-12T23:20:34.948" v="8210" actId="20577"/>
        <pc:sldMkLst>
          <pc:docMk/>
          <pc:sldMk cId="2878677745" sldId="310"/>
        </pc:sldMkLst>
        <pc:spChg chg="mod">
          <ac:chgData name="Williams, Grant Stuart" userId="S::grant.s.williams@wsu.edu::f6ad34c1-fb10-452f-ae50-8e7debb26ea5" providerId="AD" clId="Web-{8B427D50-853D-07A0-7396-C639EA092683}" dt="2023-07-12T23:17:32.880" v="7950" actId="20577"/>
          <ac:spMkLst>
            <pc:docMk/>
            <pc:sldMk cId="2878677745" sldId="310"/>
            <ac:spMk id="2" creationId="{109B236F-BE5E-AFFB-A61C-D23DBA187436}"/>
          </ac:spMkLst>
        </pc:spChg>
        <pc:spChg chg="add del mod">
          <ac:chgData name="Williams, Grant Stuart" userId="S::grant.s.williams@wsu.edu::f6ad34c1-fb10-452f-ae50-8e7debb26ea5" providerId="AD" clId="Web-{8B427D50-853D-07A0-7396-C639EA092683}" dt="2023-07-12T23:20:34.948" v="8210" actId="20577"/>
          <ac:spMkLst>
            <pc:docMk/>
            <pc:sldMk cId="2878677745" sldId="310"/>
            <ac:spMk id="3" creationId="{21344D36-E09A-7CB9-B3A3-D8E54C6D271F}"/>
          </ac:spMkLst>
        </pc:spChg>
        <pc:picChg chg="add del mod ord">
          <ac:chgData name="Williams, Grant Stuart" userId="S::grant.s.williams@wsu.edu::f6ad34c1-fb10-452f-ae50-8e7debb26ea5" providerId="AD" clId="Web-{8B427D50-853D-07A0-7396-C639EA092683}" dt="2023-07-12T23:17:40.818" v="7952"/>
          <ac:picMkLst>
            <pc:docMk/>
            <pc:sldMk cId="2878677745" sldId="310"/>
            <ac:picMk id="4" creationId="{1C490CB7-6DD0-CFCF-EA17-C228E894FF96}"/>
          </ac:picMkLst>
        </pc:picChg>
        <pc:picChg chg="add mod">
          <ac:chgData name="Williams, Grant Stuart" userId="S::grant.s.williams@wsu.edu::f6ad34c1-fb10-452f-ae50-8e7debb26ea5" providerId="AD" clId="Web-{8B427D50-853D-07A0-7396-C639EA092683}" dt="2023-07-12T23:20:11.385" v="8146" actId="1076"/>
          <ac:picMkLst>
            <pc:docMk/>
            <pc:sldMk cId="2878677745" sldId="310"/>
            <ac:picMk id="5" creationId="{9C1AC97F-349C-851E-CB9B-A0DE0A8AE58B}"/>
          </ac:picMkLst>
        </pc:picChg>
      </pc:sldChg>
      <pc:sldChg chg="modSp new">
        <pc:chgData name="Williams, Grant Stuart" userId="S::grant.s.williams@wsu.edu::f6ad34c1-fb10-452f-ae50-8e7debb26ea5" providerId="AD" clId="Web-{8B427D50-853D-07A0-7396-C639EA092683}" dt="2023-07-12T23:21:38.044" v="8498" actId="20577"/>
        <pc:sldMkLst>
          <pc:docMk/>
          <pc:sldMk cId="659308362" sldId="311"/>
        </pc:sldMkLst>
        <pc:spChg chg="mod">
          <ac:chgData name="Williams, Grant Stuart" userId="S::grant.s.williams@wsu.edu::f6ad34c1-fb10-452f-ae50-8e7debb26ea5" providerId="AD" clId="Web-{8B427D50-853D-07A0-7396-C639EA092683}" dt="2023-07-12T23:20:46.730" v="8229" actId="20577"/>
          <ac:spMkLst>
            <pc:docMk/>
            <pc:sldMk cId="659308362" sldId="311"/>
            <ac:spMk id="2" creationId="{E6535198-6481-6D47-0503-09D49D65363F}"/>
          </ac:spMkLst>
        </pc:spChg>
        <pc:spChg chg="mod">
          <ac:chgData name="Williams, Grant Stuart" userId="S::grant.s.williams@wsu.edu::f6ad34c1-fb10-452f-ae50-8e7debb26ea5" providerId="AD" clId="Web-{8B427D50-853D-07A0-7396-C639EA092683}" dt="2023-07-12T23:21:38.044" v="8498" actId="20577"/>
          <ac:spMkLst>
            <pc:docMk/>
            <pc:sldMk cId="659308362" sldId="311"/>
            <ac:spMk id="3" creationId="{6A0B6D34-5425-2E68-EFE8-6B6E22EF4B7D}"/>
          </ac:spMkLst>
        </pc:spChg>
      </pc:sldChg>
      <pc:sldChg chg="add del replId">
        <pc:chgData name="Williams, Grant Stuart" userId="S::grant.s.williams@wsu.edu::f6ad34c1-fb10-452f-ae50-8e7debb26ea5" providerId="AD" clId="Web-{8B427D50-853D-07A0-7396-C639EA092683}" dt="2023-07-12T23:26:48.880" v="9065"/>
        <pc:sldMkLst>
          <pc:docMk/>
          <pc:sldMk cId="4191288059" sldId="312"/>
        </pc:sldMkLst>
      </pc:sldChg>
      <pc:sldChg chg="modSp new">
        <pc:chgData name="Williams, Grant Stuart" userId="S::grant.s.williams@wsu.edu::f6ad34c1-fb10-452f-ae50-8e7debb26ea5" providerId="AD" clId="Web-{8B427D50-853D-07A0-7396-C639EA092683}" dt="2023-07-12T23:23:37.875" v="8739" actId="20577"/>
        <pc:sldMkLst>
          <pc:docMk/>
          <pc:sldMk cId="1320466009" sldId="313"/>
        </pc:sldMkLst>
        <pc:spChg chg="mod">
          <ac:chgData name="Williams, Grant Stuart" userId="S::grant.s.williams@wsu.edu::f6ad34c1-fb10-452f-ae50-8e7debb26ea5" providerId="AD" clId="Web-{8B427D50-853D-07A0-7396-C639EA092683}" dt="2023-07-12T23:21:56.544" v="8518" actId="20577"/>
          <ac:spMkLst>
            <pc:docMk/>
            <pc:sldMk cId="1320466009" sldId="313"/>
            <ac:spMk id="2" creationId="{19C0D4B8-A658-09DC-A2AE-397B42C38129}"/>
          </ac:spMkLst>
        </pc:spChg>
        <pc:spChg chg="mod">
          <ac:chgData name="Williams, Grant Stuart" userId="S::grant.s.williams@wsu.edu::f6ad34c1-fb10-452f-ae50-8e7debb26ea5" providerId="AD" clId="Web-{8B427D50-853D-07A0-7396-C639EA092683}" dt="2023-07-12T23:23:37.875" v="8739" actId="20577"/>
          <ac:spMkLst>
            <pc:docMk/>
            <pc:sldMk cId="1320466009" sldId="313"/>
            <ac:spMk id="3" creationId="{81E2AA6A-A78E-F917-B789-0B5C06E9D6FE}"/>
          </ac:spMkLst>
        </pc:spChg>
      </pc:sldChg>
      <pc:sldChg chg="addSp modSp new">
        <pc:chgData name="Williams, Grant Stuart" userId="S::grant.s.williams@wsu.edu::f6ad34c1-fb10-452f-ae50-8e7debb26ea5" providerId="AD" clId="Web-{8B427D50-853D-07A0-7396-C639EA092683}" dt="2023-07-12T23:29:15.712" v="9429" actId="20577"/>
        <pc:sldMkLst>
          <pc:docMk/>
          <pc:sldMk cId="2474655958" sldId="314"/>
        </pc:sldMkLst>
        <pc:spChg chg="mod">
          <ac:chgData name="Williams, Grant Stuart" userId="S::grant.s.williams@wsu.edu::f6ad34c1-fb10-452f-ae50-8e7debb26ea5" providerId="AD" clId="Web-{8B427D50-853D-07A0-7396-C639EA092683}" dt="2023-07-12T23:23:49.219" v="8750" actId="20577"/>
          <ac:spMkLst>
            <pc:docMk/>
            <pc:sldMk cId="2474655958" sldId="314"/>
            <ac:spMk id="2" creationId="{E7A6AAE9-D44B-8233-566E-9FFEED26442E}"/>
          </ac:spMkLst>
        </pc:spChg>
        <pc:spChg chg="mod">
          <ac:chgData name="Williams, Grant Stuart" userId="S::grant.s.williams@wsu.edu::f6ad34c1-fb10-452f-ae50-8e7debb26ea5" providerId="AD" clId="Web-{8B427D50-853D-07A0-7396-C639EA092683}" dt="2023-07-12T23:29:15.712" v="9429" actId="20577"/>
          <ac:spMkLst>
            <pc:docMk/>
            <pc:sldMk cId="2474655958" sldId="314"/>
            <ac:spMk id="3" creationId="{41E64058-CBDF-ECB9-11AD-454B795B7E98}"/>
          </ac:spMkLst>
        </pc:spChg>
        <pc:picChg chg="add mod">
          <ac:chgData name="Williams, Grant Stuart" userId="S::grant.s.williams@wsu.edu::f6ad34c1-fb10-452f-ae50-8e7debb26ea5" providerId="AD" clId="Web-{8B427D50-853D-07A0-7396-C639EA092683}" dt="2023-07-12T23:25:09.205" v="8928" actId="1076"/>
          <ac:picMkLst>
            <pc:docMk/>
            <pc:sldMk cId="2474655958" sldId="314"/>
            <ac:picMk id="4" creationId="{28A7A436-28BB-6C07-0863-764575D9F5E5}"/>
          </ac:picMkLst>
        </pc:picChg>
        <pc:picChg chg="add mod">
          <ac:chgData name="Williams, Grant Stuart" userId="S::grant.s.williams@wsu.edu::f6ad34c1-fb10-452f-ae50-8e7debb26ea5" providerId="AD" clId="Web-{8B427D50-853D-07A0-7396-C639EA092683}" dt="2023-07-12T23:25:41.597" v="8939"/>
          <ac:picMkLst>
            <pc:docMk/>
            <pc:sldMk cId="2474655958" sldId="314"/>
            <ac:picMk id="5" creationId="{F9366B94-EC49-6DA3-BB58-034DF75DA11B}"/>
          </ac:picMkLst>
        </pc:picChg>
      </pc:sldChg>
      <pc:sldChg chg="modSp new ord">
        <pc:chgData name="Williams, Grant Stuart" userId="S::grant.s.williams@wsu.edu::f6ad34c1-fb10-452f-ae50-8e7debb26ea5" providerId="AD" clId="Web-{8B427D50-853D-07A0-7396-C639EA092683}" dt="2023-07-12T23:27:07.396" v="9069"/>
        <pc:sldMkLst>
          <pc:docMk/>
          <pc:sldMk cId="3177205194" sldId="315"/>
        </pc:sldMkLst>
        <pc:spChg chg="mod">
          <ac:chgData name="Williams, Grant Stuart" userId="S::grant.s.williams@wsu.edu::f6ad34c1-fb10-452f-ae50-8e7debb26ea5" providerId="AD" clId="Web-{8B427D50-853D-07A0-7396-C639EA092683}" dt="2023-07-12T23:25:50.831" v="8941" actId="20577"/>
          <ac:spMkLst>
            <pc:docMk/>
            <pc:sldMk cId="3177205194" sldId="315"/>
            <ac:spMk id="2" creationId="{C93CA4EB-699C-FF6E-BAC7-75599D4C4319}"/>
          </ac:spMkLst>
        </pc:spChg>
        <pc:spChg chg="mod">
          <ac:chgData name="Williams, Grant Stuart" userId="S::grant.s.williams@wsu.edu::f6ad34c1-fb10-452f-ae50-8e7debb26ea5" providerId="AD" clId="Web-{8B427D50-853D-07A0-7396-C639EA092683}" dt="2023-07-12T23:26:33.161" v="9063" actId="20577"/>
          <ac:spMkLst>
            <pc:docMk/>
            <pc:sldMk cId="3177205194" sldId="315"/>
            <ac:spMk id="3" creationId="{2DAE3E1E-3721-A141-F4E4-E13609C9065F}"/>
          </ac:spMkLst>
        </pc:spChg>
      </pc:sldChg>
      <pc:sldChg chg="add ord replId">
        <pc:chgData name="Williams, Grant Stuart" userId="S::grant.s.williams@wsu.edu::f6ad34c1-fb10-452f-ae50-8e7debb26ea5" providerId="AD" clId="Web-{8B427D50-853D-07A0-7396-C639EA092683}" dt="2023-07-12T23:27:02.990" v="9068"/>
        <pc:sldMkLst>
          <pc:docMk/>
          <pc:sldMk cId="2552998767" sldId="316"/>
        </pc:sldMkLst>
      </pc:sldChg>
      <pc:sldChg chg="modSp new">
        <pc:chgData name="Williams, Grant Stuart" userId="S::grant.s.williams@wsu.edu::f6ad34c1-fb10-452f-ae50-8e7debb26ea5" providerId="AD" clId="Web-{8B427D50-853D-07A0-7396-C639EA092683}" dt="2023-07-12T23:31:17.512" v="9596" actId="20577"/>
        <pc:sldMkLst>
          <pc:docMk/>
          <pc:sldMk cId="3497251360" sldId="317"/>
        </pc:sldMkLst>
        <pc:spChg chg="mod">
          <ac:chgData name="Williams, Grant Stuart" userId="S::grant.s.williams@wsu.edu::f6ad34c1-fb10-452f-ae50-8e7debb26ea5" providerId="AD" clId="Web-{8B427D50-853D-07A0-7396-C639EA092683}" dt="2023-07-12T23:27:12.974" v="9075" actId="20577"/>
          <ac:spMkLst>
            <pc:docMk/>
            <pc:sldMk cId="3497251360" sldId="317"/>
            <ac:spMk id="2" creationId="{1A4AC71A-9472-11DD-D9C5-16AED94B6D84}"/>
          </ac:spMkLst>
        </pc:spChg>
        <pc:spChg chg="mod">
          <ac:chgData name="Williams, Grant Stuart" userId="S::grant.s.williams@wsu.edu::f6ad34c1-fb10-452f-ae50-8e7debb26ea5" providerId="AD" clId="Web-{8B427D50-853D-07A0-7396-C639EA092683}" dt="2023-07-12T23:31:17.512" v="9596" actId="20577"/>
          <ac:spMkLst>
            <pc:docMk/>
            <pc:sldMk cId="3497251360" sldId="317"/>
            <ac:spMk id="3" creationId="{2C2B9DF9-62FF-D405-5B68-EF305D7022C8}"/>
          </ac:spMkLst>
        </pc:spChg>
      </pc:sldChg>
    </pc:docChg>
  </pc:docChgLst>
  <pc:docChgLst>
    <pc:chgData name="Williams, Grant Stuart" userId="S::grant.s.williams@wsu.edu::f6ad34c1-fb10-452f-ae50-8e7debb26ea5" providerId="AD" clId="Web-{1779D30E-CD14-4F9F-B1AA-FC9382A69249}"/>
    <pc:docChg chg="addSld delSld modSld sldOrd addMainMaster modMainMaster">
      <pc:chgData name="Williams, Grant Stuart" userId="S::grant.s.williams@wsu.edu::f6ad34c1-fb10-452f-ae50-8e7debb26ea5" providerId="AD" clId="Web-{1779D30E-CD14-4F9F-B1AA-FC9382A69249}" dt="2023-07-12T19:49:10.369" v="6319" actId="20577"/>
      <pc:docMkLst>
        <pc:docMk/>
      </pc:docMkLst>
      <pc:sldChg chg="addSp delSp modSp del">
        <pc:chgData name="Williams, Grant Stuart" userId="S::grant.s.williams@wsu.edu::f6ad34c1-fb10-452f-ae50-8e7debb26ea5" providerId="AD" clId="Web-{1779D30E-CD14-4F9F-B1AA-FC9382A69249}" dt="2023-07-10T20:45:26.612" v="6"/>
        <pc:sldMkLst>
          <pc:docMk/>
          <pc:sldMk cId="109857222" sldId="256"/>
        </pc:sldMkLst>
        <pc:spChg chg="add del mod">
          <ac:chgData name="Williams, Grant Stuart" userId="S::grant.s.williams@wsu.edu::f6ad34c1-fb10-452f-ae50-8e7debb26ea5" providerId="AD" clId="Web-{1779D30E-CD14-4F9F-B1AA-FC9382A69249}" dt="2023-07-10T20:45:09.925" v="3"/>
          <ac:spMkLst>
            <pc:docMk/>
            <pc:sldMk cId="109857222" sldId="256"/>
            <ac:spMk id="4" creationId="{A7420118-72EE-131B-4E6F-AB9AE74655A6}"/>
          </ac:spMkLst>
        </pc:spChg>
      </pc:sldChg>
      <pc:sldChg chg="modSp new addAnim">
        <pc:chgData name="Williams, Grant Stuart" userId="S::grant.s.williams@wsu.edu::f6ad34c1-fb10-452f-ae50-8e7debb26ea5" providerId="AD" clId="Web-{1779D30E-CD14-4F9F-B1AA-FC9382A69249}" dt="2023-07-10T20:46:56.193" v="112" actId="20577"/>
        <pc:sldMkLst>
          <pc:docMk/>
          <pc:sldMk cId="2970806638" sldId="257"/>
        </pc:sldMkLst>
        <pc:spChg chg="mod">
          <ac:chgData name="Williams, Grant Stuart" userId="S::grant.s.williams@wsu.edu::f6ad34c1-fb10-452f-ae50-8e7debb26ea5" providerId="AD" clId="Web-{1779D30E-CD14-4F9F-B1AA-FC9382A69249}" dt="2023-07-10T20:46:11.317" v="48" actId="20577"/>
          <ac:spMkLst>
            <pc:docMk/>
            <pc:sldMk cId="2970806638" sldId="257"/>
            <ac:spMk id="2" creationId="{BFE45372-8D13-97FC-5247-47263E4806D7}"/>
          </ac:spMkLst>
        </pc:spChg>
        <pc:spChg chg="mod">
          <ac:chgData name="Williams, Grant Stuart" userId="S::grant.s.williams@wsu.edu::f6ad34c1-fb10-452f-ae50-8e7debb26ea5" providerId="AD" clId="Web-{1779D30E-CD14-4F9F-B1AA-FC9382A69249}" dt="2023-07-10T20:46:56.193" v="112" actId="20577"/>
          <ac:spMkLst>
            <pc:docMk/>
            <pc:sldMk cId="2970806638" sldId="257"/>
            <ac:spMk id="3" creationId="{EF691BFB-D669-6EB7-2224-96767E51300F}"/>
          </ac:spMkLst>
        </pc:spChg>
      </pc:sldChg>
      <pc:sldChg chg="modSp add">
        <pc:chgData name="Williams, Grant Stuart" userId="S::grant.s.williams@wsu.edu::f6ad34c1-fb10-452f-ae50-8e7debb26ea5" providerId="AD" clId="Web-{1779D30E-CD14-4F9F-B1AA-FC9382A69249}" dt="2023-07-10T23:00:07.981" v="1523" actId="20577"/>
        <pc:sldMkLst>
          <pc:docMk/>
          <pc:sldMk cId="2616173114" sldId="258"/>
        </pc:sldMkLst>
        <pc:spChg chg="mod">
          <ac:chgData name="Williams, Grant Stuart" userId="S::grant.s.williams@wsu.edu::f6ad34c1-fb10-452f-ae50-8e7debb26ea5" providerId="AD" clId="Web-{1779D30E-CD14-4F9F-B1AA-FC9382A69249}" dt="2023-07-10T23:00:07.981" v="1523" actId="20577"/>
          <ac:spMkLst>
            <pc:docMk/>
            <pc:sldMk cId="2616173114" sldId="258"/>
            <ac:spMk id="3" creationId="{DB220B70-4D50-5140-0276-47EAEE6485ED}"/>
          </ac:spMkLst>
        </pc:spChg>
      </pc:sldChg>
      <pc:sldChg chg="addSp delSp modSp new">
        <pc:chgData name="Williams, Grant Stuart" userId="S::grant.s.williams@wsu.edu::f6ad34c1-fb10-452f-ae50-8e7debb26ea5" providerId="AD" clId="Web-{1779D30E-CD14-4F9F-B1AA-FC9382A69249}" dt="2023-07-10T23:00:23.685" v="1553" actId="20577"/>
        <pc:sldMkLst>
          <pc:docMk/>
          <pc:sldMk cId="3746556954" sldId="259"/>
        </pc:sldMkLst>
        <pc:spChg chg="mod">
          <ac:chgData name="Williams, Grant Stuart" userId="S::grant.s.williams@wsu.edu::f6ad34c1-fb10-452f-ae50-8e7debb26ea5" providerId="AD" clId="Web-{1779D30E-CD14-4F9F-B1AA-FC9382A69249}" dt="2023-07-10T20:47:01.318" v="119" actId="20577"/>
          <ac:spMkLst>
            <pc:docMk/>
            <pc:sldMk cId="3746556954" sldId="259"/>
            <ac:spMk id="2" creationId="{BA4D1DC7-55DB-E9DD-FE22-DD2FEE4F753A}"/>
          </ac:spMkLst>
        </pc:spChg>
        <pc:spChg chg="mod">
          <ac:chgData name="Williams, Grant Stuart" userId="S::grant.s.williams@wsu.edu::f6ad34c1-fb10-452f-ae50-8e7debb26ea5" providerId="AD" clId="Web-{1779D30E-CD14-4F9F-B1AA-FC9382A69249}" dt="2023-07-10T23:00:23.685" v="1553" actId="20577"/>
          <ac:spMkLst>
            <pc:docMk/>
            <pc:sldMk cId="3746556954" sldId="259"/>
            <ac:spMk id="3" creationId="{BCDE0E5E-7E92-78D0-34C2-35016DF68F1E}"/>
          </ac:spMkLst>
        </pc:spChg>
        <pc:spChg chg="add del mod">
          <ac:chgData name="Williams, Grant Stuart" userId="S::grant.s.williams@wsu.edu::f6ad34c1-fb10-452f-ae50-8e7debb26ea5" providerId="AD" clId="Web-{1779D30E-CD14-4F9F-B1AA-FC9382A69249}" dt="2023-07-10T23:00:14.685" v="1525"/>
          <ac:spMkLst>
            <pc:docMk/>
            <pc:sldMk cId="3746556954" sldId="259"/>
            <ac:spMk id="4" creationId="{AD6541B2-5FD6-05E7-006A-8DDFB3A63F17}"/>
          </ac:spMkLst>
        </pc:spChg>
      </pc:sldChg>
      <pc:sldChg chg="addSp modSp new">
        <pc:chgData name="Williams, Grant Stuart" userId="S::grant.s.williams@wsu.edu::f6ad34c1-fb10-452f-ae50-8e7debb26ea5" providerId="AD" clId="Web-{1779D30E-CD14-4F9F-B1AA-FC9382A69249}" dt="2023-07-10T23:01:53.173" v="1595"/>
        <pc:sldMkLst>
          <pc:docMk/>
          <pc:sldMk cId="895767814" sldId="260"/>
        </pc:sldMkLst>
        <pc:spChg chg="mod">
          <ac:chgData name="Williams, Grant Stuart" userId="S::grant.s.williams@wsu.edu::f6ad34c1-fb10-452f-ae50-8e7debb26ea5" providerId="AD" clId="Web-{1779D30E-CD14-4F9F-B1AA-FC9382A69249}" dt="2023-07-10T22:53:53.373" v="242" actId="20577"/>
          <ac:spMkLst>
            <pc:docMk/>
            <pc:sldMk cId="895767814" sldId="260"/>
            <ac:spMk id="2" creationId="{AE466639-23E7-1981-A12F-0921BEE932C5}"/>
          </ac:spMkLst>
        </pc:spChg>
        <pc:spChg chg="mod">
          <ac:chgData name="Williams, Grant Stuart" userId="S::grant.s.williams@wsu.edu::f6ad34c1-fb10-452f-ae50-8e7debb26ea5" providerId="AD" clId="Web-{1779D30E-CD14-4F9F-B1AA-FC9382A69249}" dt="2023-07-10T22:56:34.473" v="543" actId="20577"/>
          <ac:spMkLst>
            <pc:docMk/>
            <pc:sldMk cId="895767814" sldId="260"/>
            <ac:spMk id="3" creationId="{DBD4EB2F-0864-0F2C-4ABD-2D5A133DC788}"/>
          </ac:spMkLst>
        </pc:spChg>
        <pc:graphicFrameChg chg="add mod modGraphic">
          <ac:chgData name="Williams, Grant Stuart" userId="S::grant.s.williams@wsu.edu::f6ad34c1-fb10-452f-ae50-8e7debb26ea5" providerId="AD" clId="Web-{1779D30E-CD14-4F9F-B1AA-FC9382A69249}" dt="2023-07-10T23:01:53.173" v="1595"/>
          <ac:graphicFrameMkLst>
            <pc:docMk/>
            <pc:sldMk cId="895767814" sldId="260"/>
            <ac:graphicFrameMk id="4" creationId="{3DEC48BA-AA0F-0694-7A83-55B49D763BA4}"/>
          </ac:graphicFrameMkLst>
        </pc:graphicFrameChg>
      </pc:sldChg>
      <pc:sldChg chg="modSp new ord">
        <pc:chgData name="Williams, Grant Stuart" userId="S::grant.s.williams@wsu.edu::f6ad34c1-fb10-452f-ae50-8e7debb26ea5" providerId="AD" clId="Web-{1779D30E-CD14-4F9F-B1AA-FC9382A69249}" dt="2023-07-10T23:13:13.058" v="1742" actId="20577"/>
        <pc:sldMkLst>
          <pc:docMk/>
          <pc:sldMk cId="2046393075" sldId="261"/>
        </pc:sldMkLst>
        <pc:spChg chg="mod">
          <ac:chgData name="Williams, Grant Stuart" userId="S::grant.s.williams@wsu.edu::f6ad34c1-fb10-452f-ae50-8e7debb26ea5" providerId="AD" clId="Web-{1779D30E-CD14-4F9F-B1AA-FC9382A69249}" dt="2023-07-10T22:59:23.495" v="1455" actId="20577"/>
          <ac:spMkLst>
            <pc:docMk/>
            <pc:sldMk cId="2046393075" sldId="261"/>
            <ac:spMk id="2" creationId="{6CEE919A-2763-4D67-4E1A-C3D1C3724FF5}"/>
          </ac:spMkLst>
        </pc:spChg>
        <pc:spChg chg="mod">
          <ac:chgData name="Williams, Grant Stuart" userId="S::grant.s.williams@wsu.edu::f6ad34c1-fb10-452f-ae50-8e7debb26ea5" providerId="AD" clId="Web-{1779D30E-CD14-4F9F-B1AA-FC9382A69249}" dt="2023-07-10T23:13:13.058" v="1742" actId="20577"/>
          <ac:spMkLst>
            <pc:docMk/>
            <pc:sldMk cId="2046393075" sldId="261"/>
            <ac:spMk id="3" creationId="{EA2FDA5C-1B21-5B50-7237-F8580BFCC9E1}"/>
          </ac:spMkLst>
        </pc:spChg>
      </pc:sldChg>
      <pc:sldChg chg="addSp delSp modSp new mod ord setBg">
        <pc:chgData name="Williams, Grant Stuart" userId="S::grant.s.williams@wsu.edu::f6ad34c1-fb10-452f-ae50-8e7debb26ea5" providerId="AD" clId="Web-{1779D30E-CD14-4F9F-B1AA-FC9382A69249}" dt="2023-07-10T23:13:21.777" v="1747"/>
        <pc:sldMkLst>
          <pc:docMk/>
          <pc:sldMk cId="691312206" sldId="262"/>
        </pc:sldMkLst>
        <pc:spChg chg="mod">
          <ac:chgData name="Williams, Grant Stuart" userId="S::grant.s.williams@wsu.edu::f6ad34c1-fb10-452f-ae50-8e7debb26ea5" providerId="AD" clId="Web-{1779D30E-CD14-4F9F-B1AA-FC9382A69249}" dt="2023-07-10T23:02:53.941" v="1692"/>
          <ac:spMkLst>
            <pc:docMk/>
            <pc:sldMk cId="691312206" sldId="262"/>
            <ac:spMk id="2" creationId="{648A6879-2341-27D4-4F75-737DF2EEB50B}"/>
          </ac:spMkLst>
        </pc:spChg>
        <pc:spChg chg="del">
          <ac:chgData name="Williams, Grant Stuart" userId="S::grant.s.williams@wsu.edu::f6ad34c1-fb10-452f-ae50-8e7debb26ea5" providerId="AD" clId="Web-{1779D30E-CD14-4F9F-B1AA-FC9382A69249}" dt="2023-07-10T23:02:53.941" v="1692"/>
          <ac:spMkLst>
            <pc:docMk/>
            <pc:sldMk cId="691312206" sldId="262"/>
            <ac:spMk id="3" creationId="{69199551-4FE4-42A7-048F-98641E854AF0}"/>
          </ac:spMkLst>
        </pc:spChg>
        <pc:spChg chg="add del mod">
          <ac:chgData name="Williams, Grant Stuart" userId="S::grant.s.williams@wsu.edu::f6ad34c1-fb10-452f-ae50-8e7debb26ea5" providerId="AD" clId="Web-{1779D30E-CD14-4F9F-B1AA-FC9382A69249}" dt="2023-07-10T22:59:34.574" v="1462"/>
          <ac:spMkLst>
            <pc:docMk/>
            <pc:sldMk cId="691312206" sldId="262"/>
            <ac:spMk id="4" creationId="{D871CAD3-544D-1244-9C33-63A13D22D59B}"/>
          </ac:spMkLst>
        </pc:spChg>
        <pc:spChg chg="add del mod">
          <ac:chgData name="Williams, Grant Stuart" userId="S::grant.s.williams@wsu.edu::f6ad34c1-fb10-452f-ae50-8e7debb26ea5" providerId="AD" clId="Web-{1779D30E-CD14-4F9F-B1AA-FC9382A69249}" dt="2023-07-10T23:13:21.777" v="1747"/>
          <ac:spMkLst>
            <pc:docMk/>
            <pc:sldMk cId="691312206" sldId="262"/>
            <ac:spMk id="6" creationId="{808D9393-C299-5367-810D-D3CA0D0F702C}"/>
          </ac:spMkLst>
        </pc:spChg>
        <pc:spChg chg="add">
          <ac:chgData name="Williams, Grant Stuart" userId="S::grant.s.williams@wsu.edu::f6ad34c1-fb10-452f-ae50-8e7debb26ea5" providerId="AD" clId="Web-{1779D30E-CD14-4F9F-B1AA-FC9382A69249}" dt="2023-07-10T23:02:53.941" v="1692"/>
          <ac:spMkLst>
            <pc:docMk/>
            <pc:sldMk cId="691312206" sldId="262"/>
            <ac:spMk id="9" creationId="{EB0222B5-B739-82A9-5CCC-C5585AE12A69}"/>
          </ac:spMkLst>
        </pc:spChg>
        <pc:spChg chg="add">
          <ac:chgData name="Williams, Grant Stuart" userId="S::grant.s.williams@wsu.edu::f6ad34c1-fb10-452f-ae50-8e7debb26ea5" providerId="AD" clId="Web-{1779D30E-CD14-4F9F-B1AA-FC9382A69249}" dt="2023-07-10T23:02:53.941" v="1692"/>
          <ac:spMkLst>
            <pc:docMk/>
            <pc:sldMk cId="691312206" sldId="262"/>
            <ac:spMk id="11" creationId="{5BE23E75-E7E9-4D9F-6D25-5512363F8621}"/>
          </ac:spMkLst>
        </pc:spChg>
        <pc:picChg chg="add">
          <ac:chgData name="Williams, Grant Stuart" userId="S::grant.s.williams@wsu.edu::f6ad34c1-fb10-452f-ae50-8e7debb26ea5" providerId="AD" clId="Web-{1779D30E-CD14-4F9F-B1AA-FC9382A69249}" dt="2023-07-10T23:02:53.941" v="1692"/>
          <ac:picMkLst>
            <pc:docMk/>
            <pc:sldMk cId="691312206" sldId="262"/>
            <ac:picMk id="5" creationId="{9A6848F6-581C-2A64-717C-E0D4193CE0D8}"/>
          </ac:picMkLst>
        </pc:picChg>
        <pc:cxnChg chg="add">
          <ac:chgData name="Williams, Grant Stuart" userId="S::grant.s.williams@wsu.edu::f6ad34c1-fb10-452f-ae50-8e7debb26ea5" providerId="AD" clId="Web-{1779D30E-CD14-4F9F-B1AA-FC9382A69249}" dt="2023-07-10T23:02:53.941" v="1692"/>
          <ac:cxnSpMkLst>
            <pc:docMk/>
            <pc:sldMk cId="691312206" sldId="262"/>
            <ac:cxnSpMk id="13" creationId="{61B115DB-65EB-3FC3-7284-CFDF4ADC60B6}"/>
          </ac:cxnSpMkLst>
        </pc:cxnChg>
      </pc:sldChg>
      <pc:sldChg chg="modSp new">
        <pc:chgData name="Williams, Grant Stuart" userId="S::grant.s.williams@wsu.edu::f6ad34c1-fb10-452f-ae50-8e7debb26ea5" providerId="AD" clId="Web-{1779D30E-CD14-4F9F-B1AA-FC9382A69249}" dt="2023-07-10T23:32:14.789" v="2583" actId="20577"/>
        <pc:sldMkLst>
          <pc:docMk/>
          <pc:sldMk cId="997284463" sldId="263"/>
        </pc:sldMkLst>
        <pc:spChg chg="mod">
          <ac:chgData name="Williams, Grant Stuart" userId="S::grant.s.williams@wsu.edu::f6ad34c1-fb10-452f-ae50-8e7debb26ea5" providerId="AD" clId="Web-{1779D30E-CD14-4F9F-B1AA-FC9382A69249}" dt="2023-07-10T23:13:31.402" v="1771" actId="20577"/>
          <ac:spMkLst>
            <pc:docMk/>
            <pc:sldMk cId="997284463" sldId="263"/>
            <ac:spMk id="2" creationId="{53C03811-5D4A-66A6-C1B2-5606F3E0AB52}"/>
          </ac:spMkLst>
        </pc:spChg>
        <pc:spChg chg="mod">
          <ac:chgData name="Williams, Grant Stuart" userId="S::grant.s.williams@wsu.edu::f6ad34c1-fb10-452f-ae50-8e7debb26ea5" providerId="AD" clId="Web-{1779D30E-CD14-4F9F-B1AA-FC9382A69249}" dt="2023-07-10T23:32:14.789" v="2583" actId="20577"/>
          <ac:spMkLst>
            <pc:docMk/>
            <pc:sldMk cId="997284463" sldId="263"/>
            <ac:spMk id="3" creationId="{E207553A-3C32-F6FB-D206-8CCC6576D90F}"/>
          </ac:spMkLst>
        </pc:spChg>
      </pc:sldChg>
      <pc:sldChg chg="addSp delSp modSp add replId">
        <pc:chgData name="Williams, Grant Stuart" userId="S::grant.s.williams@wsu.edu::f6ad34c1-fb10-452f-ae50-8e7debb26ea5" providerId="AD" clId="Web-{1779D30E-CD14-4F9F-B1AA-FC9382A69249}" dt="2023-07-11T22:05:31.654" v="4283"/>
        <pc:sldMkLst>
          <pc:docMk/>
          <pc:sldMk cId="1332320761" sldId="264"/>
        </pc:sldMkLst>
        <pc:graphicFrameChg chg="add del mod">
          <ac:chgData name="Williams, Grant Stuart" userId="S::grant.s.williams@wsu.edu::f6ad34c1-fb10-452f-ae50-8e7debb26ea5" providerId="AD" clId="Web-{1779D30E-CD14-4F9F-B1AA-FC9382A69249}" dt="2023-07-11T22:05:28.576" v="4281"/>
          <ac:graphicFrameMkLst>
            <pc:docMk/>
            <pc:sldMk cId="1332320761" sldId="264"/>
            <ac:graphicFrameMk id="4" creationId="{ECE33FDB-B8EC-E42C-F542-E0D5F12DA708}"/>
          </ac:graphicFrameMkLst>
        </pc:graphicFrameChg>
        <pc:graphicFrameChg chg="add del mod">
          <ac:chgData name="Williams, Grant Stuart" userId="S::grant.s.williams@wsu.edu::f6ad34c1-fb10-452f-ae50-8e7debb26ea5" providerId="AD" clId="Web-{1779D30E-CD14-4F9F-B1AA-FC9382A69249}" dt="2023-07-11T22:05:31.654" v="4283"/>
          <ac:graphicFrameMkLst>
            <pc:docMk/>
            <pc:sldMk cId="1332320761" sldId="264"/>
            <ac:graphicFrameMk id="7" creationId="{AC907679-6370-EA19-C998-CC91F68795A4}"/>
          </ac:graphicFrameMkLst>
        </pc:graphicFrameChg>
      </pc:sldChg>
      <pc:sldChg chg="modSp new">
        <pc:chgData name="Williams, Grant Stuart" userId="S::grant.s.williams@wsu.edu::f6ad34c1-fb10-452f-ae50-8e7debb26ea5" providerId="AD" clId="Web-{1779D30E-CD14-4F9F-B1AA-FC9382A69249}" dt="2023-07-10T23:26:23.416" v="2449" actId="20577"/>
        <pc:sldMkLst>
          <pc:docMk/>
          <pc:sldMk cId="4016108519" sldId="265"/>
        </pc:sldMkLst>
        <pc:spChg chg="mod">
          <ac:chgData name="Williams, Grant Stuart" userId="S::grant.s.williams@wsu.edu::f6ad34c1-fb10-452f-ae50-8e7debb26ea5" providerId="AD" clId="Web-{1779D30E-CD14-4F9F-B1AA-FC9382A69249}" dt="2023-07-10T23:18:15.413" v="2092" actId="20577"/>
          <ac:spMkLst>
            <pc:docMk/>
            <pc:sldMk cId="4016108519" sldId="265"/>
            <ac:spMk id="2" creationId="{30DDF10A-77B1-51A8-6D57-7C3E30ED5053}"/>
          </ac:spMkLst>
        </pc:spChg>
        <pc:spChg chg="mod">
          <ac:chgData name="Williams, Grant Stuart" userId="S::grant.s.williams@wsu.edu::f6ad34c1-fb10-452f-ae50-8e7debb26ea5" providerId="AD" clId="Web-{1779D30E-CD14-4F9F-B1AA-FC9382A69249}" dt="2023-07-10T23:26:23.416" v="2449" actId="20577"/>
          <ac:spMkLst>
            <pc:docMk/>
            <pc:sldMk cId="4016108519" sldId="265"/>
            <ac:spMk id="3" creationId="{D1751EEF-275E-ECA0-7F3E-1113DAD6B604}"/>
          </ac:spMkLst>
        </pc:spChg>
      </pc:sldChg>
      <pc:sldChg chg="modSp new">
        <pc:chgData name="Williams, Grant Stuart" userId="S::grant.s.williams@wsu.edu::f6ad34c1-fb10-452f-ae50-8e7debb26ea5" providerId="AD" clId="Web-{1779D30E-CD14-4F9F-B1AA-FC9382A69249}" dt="2023-07-10T23:40:53.809" v="3031" actId="1076"/>
        <pc:sldMkLst>
          <pc:docMk/>
          <pc:sldMk cId="1265360966" sldId="266"/>
        </pc:sldMkLst>
        <pc:spChg chg="mod">
          <ac:chgData name="Williams, Grant Stuart" userId="S::grant.s.williams@wsu.edu::f6ad34c1-fb10-452f-ae50-8e7debb26ea5" providerId="AD" clId="Web-{1779D30E-CD14-4F9F-B1AA-FC9382A69249}" dt="2023-07-10T23:26:30.213" v="2468" actId="20577"/>
          <ac:spMkLst>
            <pc:docMk/>
            <pc:sldMk cId="1265360966" sldId="266"/>
            <ac:spMk id="2" creationId="{B54FCC62-1179-F0A7-D677-86CF32D30F2B}"/>
          </ac:spMkLst>
        </pc:spChg>
        <pc:spChg chg="mod">
          <ac:chgData name="Williams, Grant Stuart" userId="S::grant.s.williams@wsu.edu::f6ad34c1-fb10-452f-ae50-8e7debb26ea5" providerId="AD" clId="Web-{1779D30E-CD14-4F9F-B1AA-FC9382A69249}" dt="2023-07-10T23:40:53.809" v="3031" actId="1076"/>
          <ac:spMkLst>
            <pc:docMk/>
            <pc:sldMk cId="1265360966" sldId="266"/>
            <ac:spMk id="3" creationId="{32C48774-2E03-84FF-463D-2F14323E4470}"/>
          </ac:spMkLst>
        </pc:spChg>
      </pc:sldChg>
      <pc:sldChg chg="modSp new">
        <pc:chgData name="Williams, Grant Stuart" userId="S::grant.s.williams@wsu.edu::f6ad34c1-fb10-452f-ae50-8e7debb26ea5" providerId="AD" clId="Web-{1779D30E-CD14-4F9F-B1AA-FC9382A69249}" dt="2023-07-10T23:44:34.301" v="3339" actId="20577"/>
        <pc:sldMkLst>
          <pc:docMk/>
          <pc:sldMk cId="4205479159" sldId="267"/>
        </pc:sldMkLst>
        <pc:spChg chg="mod">
          <ac:chgData name="Williams, Grant Stuart" userId="S::grant.s.williams@wsu.edu::f6ad34c1-fb10-452f-ae50-8e7debb26ea5" providerId="AD" clId="Web-{1779D30E-CD14-4F9F-B1AA-FC9382A69249}" dt="2023-07-10T23:41:01.793" v="3046" actId="20577"/>
          <ac:spMkLst>
            <pc:docMk/>
            <pc:sldMk cId="4205479159" sldId="267"/>
            <ac:spMk id="2" creationId="{C286BCBF-D23B-BCB2-BDC7-10B025A7C3EB}"/>
          </ac:spMkLst>
        </pc:spChg>
        <pc:spChg chg="mod">
          <ac:chgData name="Williams, Grant Stuart" userId="S::grant.s.williams@wsu.edu::f6ad34c1-fb10-452f-ae50-8e7debb26ea5" providerId="AD" clId="Web-{1779D30E-CD14-4F9F-B1AA-FC9382A69249}" dt="2023-07-10T23:44:34.301" v="3339" actId="20577"/>
          <ac:spMkLst>
            <pc:docMk/>
            <pc:sldMk cId="4205479159" sldId="267"/>
            <ac:spMk id="3" creationId="{41E42A5C-8DFF-7CBB-CB2B-BFEC6C9B7CE8}"/>
          </ac:spMkLst>
        </pc:spChg>
      </pc:sldChg>
      <pc:sldChg chg="modSp new ord">
        <pc:chgData name="Williams, Grant Stuart" userId="S::grant.s.williams@wsu.edu::f6ad34c1-fb10-452f-ae50-8e7debb26ea5" providerId="AD" clId="Web-{1779D30E-CD14-4F9F-B1AA-FC9382A69249}" dt="2023-07-11T21:17:35.939" v="3525" actId="20577"/>
        <pc:sldMkLst>
          <pc:docMk/>
          <pc:sldMk cId="1840128441" sldId="268"/>
        </pc:sldMkLst>
        <pc:spChg chg="mod">
          <ac:chgData name="Williams, Grant Stuart" userId="S::grant.s.williams@wsu.edu::f6ad34c1-fb10-452f-ae50-8e7debb26ea5" providerId="AD" clId="Web-{1779D30E-CD14-4F9F-B1AA-FC9382A69249}" dt="2023-07-10T23:44:39.364" v="3346" actId="20577"/>
          <ac:spMkLst>
            <pc:docMk/>
            <pc:sldMk cId="1840128441" sldId="268"/>
            <ac:spMk id="2" creationId="{9CA2B598-3A35-EE03-69FA-60919307ED34}"/>
          </ac:spMkLst>
        </pc:spChg>
        <pc:spChg chg="mod">
          <ac:chgData name="Williams, Grant Stuart" userId="S::grant.s.williams@wsu.edu::f6ad34c1-fb10-452f-ae50-8e7debb26ea5" providerId="AD" clId="Web-{1779D30E-CD14-4F9F-B1AA-FC9382A69249}" dt="2023-07-11T21:17:35.939" v="3525" actId="20577"/>
          <ac:spMkLst>
            <pc:docMk/>
            <pc:sldMk cId="1840128441" sldId="268"/>
            <ac:spMk id="3" creationId="{F632400C-8977-FD18-2948-8F6AD0EC74DC}"/>
          </ac:spMkLst>
        </pc:spChg>
      </pc:sldChg>
      <pc:sldChg chg="modSp new">
        <pc:chgData name="Williams, Grant Stuart" userId="S::grant.s.williams@wsu.edu::f6ad34c1-fb10-452f-ae50-8e7debb26ea5" providerId="AD" clId="Web-{1779D30E-CD14-4F9F-B1AA-FC9382A69249}" dt="2023-07-11T21:43:37.286" v="3806" actId="20577"/>
        <pc:sldMkLst>
          <pc:docMk/>
          <pc:sldMk cId="3006675401" sldId="269"/>
        </pc:sldMkLst>
        <pc:spChg chg="mod">
          <ac:chgData name="Williams, Grant Stuart" userId="S::grant.s.williams@wsu.edu::f6ad34c1-fb10-452f-ae50-8e7debb26ea5" providerId="AD" clId="Web-{1779D30E-CD14-4F9F-B1AA-FC9382A69249}" dt="2023-07-11T21:20:29.384" v="3538" actId="20577"/>
          <ac:spMkLst>
            <pc:docMk/>
            <pc:sldMk cId="3006675401" sldId="269"/>
            <ac:spMk id="2" creationId="{8046E6AC-AA96-EE3E-5A23-445E9DB409BD}"/>
          </ac:spMkLst>
        </pc:spChg>
        <pc:spChg chg="mod">
          <ac:chgData name="Williams, Grant Stuart" userId="S::grant.s.williams@wsu.edu::f6ad34c1-fb10-452f-ae50-8e7debb26ea5" providerId="AD" clId="Web-{1779D30E-CD14-4F9F-B1AA-FC9382A69249}" dt="2023-07-11T21:43:37.286" v="3806" actId="20577"/>
          <ac:spMkLst>
            <pc:docMk/>
            <pc:sldMk cId="3006675401" sldId="269"/>
            <ac:spMk id="3" creationId="{862C4667-29F2-16DE-CB30-F19ECDD1C140}"/>
          </ac:spMkLst>
        </pc:spChg>
      </pc:sldChg>
      <pc:sldChg chg="modSp new">
        <pc:chgData name="Williams, Grant Stuart" userId="S::grant.s.williams@wsu.edu::f6ad34c1-fb10-452f-ae50-8e7debb26ea5" providerId="AD" clId="Web-{1779D30E-CD14-4F9F-B1AA-FC9382A69249}" dt="2023-07-11T21:45:26.431" v="3830" actId="20577"/>
        <pc:sldMkLst>
          <pc:docMk/>
          <pc:sldMk cId="829384923" sldId="270"/>
        </pc:sldMkLst>
        <pc:spChg chg="mod">
          <ac:chgData name="Williams, Grant Stuart" userId="S::grant.s.williams@wsu.edu::f6ad34c1-fb10-452f-ae50-8e7debb26ea5" providerId="AD" clId="Web-{1779D30E-CD14-4F9F-B1AA-FC9382A69249}" dt="2023-07-11T21:40:33.888" v="3729" actId="20577"/>
          <ac:spMkLst>
            <pc:docMk/>
            <pc:sldMk cId="829384923" sldId="270"/>
            <ac:spMk id="2" creationId="{EC372BE5-88F0-8DAA-3690-74F94FF52DF5}"/>
          </ac:spMkLst>
        </pc:spChg>
        <pc:spChg chg="mod">
          <ac:chgData name="Williams, Grant Stuart" userId="S::grant.s.williams@wsu.edu::f6ad34c1-fb10-452f-ae50-8e7debb26ea5" providerId="AD" clId="Web-{1779D30E-CD14-4F9F-B1AA-FC9382A69249}" dt="2023-07-11T21:45:26.431" v="3830" actId="20577"/>
          <ac:spMkLst>
            <pc:docMk/>
            <pc:sldMk cId="829384923" sldId="270"/>
            <ac:spMk id="3" creationId="{B634E2D3-2781-D5D9-61C7-C093CB35441C}"/>
          </ac:spMkLst>
        </pc:spChg>
      </pc:sldChg>
      <pc:sldChg chg="addSp modSp new">
        <pc:chgData name="Williams, Grant Stuart" userId="S::grant.s.williams@wsu.edu::f6ad34c1-fb10-452f-ae50-8e7debb26ea5" providerId="AD" clId="Web-{1779D30E-CD14-4F9F-B1AA-FC9382A69249}" dt="2023-07-11T21:50:44.523" v="4093" actId="20577"/>
        <pc:sldMkLst>
          <pc:docMk/>
          <pc:sldMk cId="695977269" sldId="271"/>
        </pc:sldMkLst>
        <pc:spChg chg="mod">
          <ac:chgData name="Williams, Grant Stuart" userId="S::grant.s.williams@wsu.edu::f6ad34c1-fb10-452f-ae50-8e7debb26ea5" providerId="AD" clId="Web-{1779D30E-CD14-4F9F-B1AA-FC9382A69249}" dt="2023-07-11T21:47:11.029" v="3843" actId="20577"/>
          <ac:spMkLst>
            <pc:docMk/>
            <pc:sldMk cId="695977269" sldId="271"/>
            <ac:spMk id="2" creationId="{F0009F9B-24E0-3B1C-01A5-00ED83A46404}"/>
          </ac:spMkLst>
        </pc:spChg>
        <pc:spChg chg="mod">
          <ac:chgData name="Williams, Grant Stuart" userId="S::grant.s.williams@wsu.edu::f6ad34c1-fb10-452f-ae50-8e7debb26ea5" providerId="AD" clId="Web-{1779D30E-CD14-4F9F-B1AA-FC9382A69249}" dt="2023-07-11T21:50:44.523" v="4093" actId="20577"/>
          <ac:spMkLst>
            <pc:docMk/>
            <pc:sldMk cId="695977269" sldId="271"/>
            <ac:spMk id="3" creationId="{50FB3B6B-DBEE-D83A-F2F8-B0C501FF8B92}"/>
          </ac:spMkLst>
        </pc:spChg>
        <pc:graphicFrameChg chg="add mod">
          <ac:chgData name="Williams, Grant Stuart" userId="S::grant.s.williams@wsu.edu::f6ad34c1-fb10-452f-ae50-8e7debb26ea5" providerId="AD" clId="Web-{1779D30E-CD14-4F9F-B1AA-FC9382A69249}" dt="2023-07-11T21:47:22.358" v="3851" actId="1076"/>
          <ac:graphicFrameMkLst>
            <pc:docMk/>
            <pc:sldMk cId="695977269" sldId="271"/>
            <ac:graphicFrameMk id="5" creationId="{3497A785-406C-E1AC-9120-DF90AB6725DE}"/>
          </ac:graphicFrameMkLst>
        </pc:graphicFrameChg>
      </pc:sldChg>
      <pc:sldChg chg="modSp new">
        <pc:chgData name="Williams, Grant Stuart" userId="S::grant.s.williams@wsu.edu::f6ad34c1-fb10-452f-ae50-8e7debb26ea5" providerId="AD" clId="Web-{1779D30E-CD14-4F9F-B1AA-FC9382A69249}" dt="2023-07-11T22:05:24.529" v="4279" actId="20577"/>
        <pc:sldMkLst>
          <pc:docMk/>
          <pc:sldMk cId="448237350" sldId="272"/>
        </pc:sldMkLst>
        <pc:spChg chg="mod">
          <ac:chgData name="Williams, Grant Stuart" userId="S::grant.s.williams@wsu.edu::f6ad34c1-fb10-452f-ae50-8e7debb26ea5" providerId="AD" clId="Web-{1779D30E-CD14-4F9F-B1AA-FC9382A69249}" dt="2023-07-11T21:50:52.242" v="4099" actId="20577"/>
          <ac:spMkLst>
            <pc:docMk/>
            <pc:sldMk cId="448237350" sldId="272"/>
            <ac:spMk id="2" creationId="{8EAEE2F4-47E8-66DD-E5D5-2920044367E4}"/>
          </ac:spMkLst>
        </pc:spChg>
        <pc:spChg chg="mod">
          <ac:chgData name="Williams, Grant Stuart" userId="S::grant.s.williams@wsu.edu::f6ad34c1-fb10-452f-ae50-8e7debb26ea5" providerId="AD" clId="Web-{1779D30E-CD14-4F9F-B1AA-FC9382A69249}" dt="2023-07-11T22:05:24.529" v="4279" actId="20577"/>
          <ac:spMkLst>
            <pc:docMk/>
            <pc:sldMk cId="448237350" sldId="272"/>
            <ac:spMk id="3" creationId="{700D276C-AFE8-AEE9-65D2-EF18B9B63B1B}"/>
          </ac:spMkLst>
        </pc:spChg>
      </pc:sldChg>
      <pc:sldChg chg="add replId">
        <pc:chgData name="Williams, Grant Stuart" userId="S::grant.s.williams@wsu.edu::f6ad34c1-fb10-452f-ae50-8e7debb26ea5" providerId="AD" clId="Web-{1779D30E-CD14-4F9F-B1AA-FC9382A69249}" dt="2023-07-11T22:05:35.295" v="4284"/>
        <pc:sldMkLst>
          <pc:docMk/>
          <pc:sldMk cId="3444251740" sldId="273"/>
        </pc:sldMkLst>
      </pc:sldChg>
      <pc:sldChg chg="modSp new ord">
        <pc:chgData name="Williams, Grant Stuart" userId="S::grant.s.williams@wsu.edu::f6ad34c1-fb10-452f-ae50-8e7debb26ea5" providerId="AD" clId="Web-{1779D30E-CD14-4F9F-B1AA-FC9382A69249}" dt="2023-07-11T23:02:51.268" v="5252" actId="20577"/>
        <pc:sldMkLst>
          <pc:docMk/>
          <pc:sldMk cId="520315634" sldId="274"/>
        </pc:sldMkLst>
        <pc:spChg chg="mod">
          <ac:chgData name="Williams, Grant Stuart" userId="S::grant.s.williams@wsu.edu::f6ad34c1-fb10-452f-ae50-8e7debb26ea5" providerId="AD" clId="Web-{1779D30E-CD14-4F9F-B1AA-FC9382A69249}" dt="2023-07-11T22:05:47.795" v="4299" actId="20577"/>
          <ac:spMkLst>
            <pc:docMk/>
            <pc:sldMk cId="520315634" sldId="274"/>
            <ac:spMk id="2" creationId="{212F54D7-22D7-3F2A-1D88-79A9D9924D76}"/>
          </ac:spMkLst>
        </pc:spChg>
        <pc:spChg chg="mod">
          <ac:chgData name="Williams, Grant Stuart" userId="S::grant.s.williams@wsu.edu::f6ad34c1-fb10-452f-ae50-8e7debb26ea5" providerId="AD" clId="Web-{1779D30E-CD14-4F9F-B1AA-FC9382A69249}" dt="2023-07-11T23:02:51.268" v="5252" actId="20577"/>
          <ac:spMkLst>
            <pc:docMk/>
            <pc:sldMk cId="520315634" sldId="274"/>
            <ac:spMk id="3" creationId="{11CB1978-A61B-4305-A40B-A2B5C1450E71}"/>
          </ac:spMkLst>
        </pc:spChg>
      </pc:sldChg>
      <pc:sldChg chg="addSp modSp new ord">
        <pc:chgData name="Williams, Grant Stuart" userId="S::grant.s.williams@wsu.edu::f6ad34c1-fb10-452f-ae50-8e7debb26ea5" providerId="AD" clId="Web-{1779D30E-CD14-4F9F-B1AA-FC9382A69249}" dt="2023-07-11T22:19:56.190" v="4675" actId="1076"/>
        <pc:sldMkLst>
          <pc:docMk/>
          <pc:sldMk cId="216661698" sldId="275"/>
        </pc:sldMkLst>
        <pc:spChg chg="mod">
          <ac:chgData name="Williams, Grant Stuart" userId="S::grant.s.williams@wsu.edu::f6ad34c1-fb10-452f-ae50-8e7debb26ea5" providerId="AD" clId="Web-{1779D30E-CD14-4F9F-B1AA-FC9382A69249}" dt="2023-07-11T22:07:03.064" v="4345" actId="20577"/>
          <ac:spMkLst>
            <pc:docMk/>
            <pc:sldMk cId="216661698" sldId="275"/>
            <ac:spMk id="2" creationId="{351EB1F7-8F7E-8419-D587-FEEF88691E35}"/>
          </ac:spMkLst>
        </pc:spChg>
        <pc:spChg chg="mod">
          <ac:chgData name="Williams, Grant Stuart" userId="S::grant.s.williams@wsu.edu::f6ad34c1-fb10-452f-ae50-8e7debb26ea5" providerId="AD" clId="Web-{1779D30E-CD14-4F9F-B1AA-FC9382A69249}" dt="2023-07-11T22:11:53.701" v="4473" actId="14100"/>
          <ac:spMkLst>
            <pc:docMk/>
            <pc:sldMk cId="216661698" sldId="275"/>
            <ac:spMk id="3" creationId="{C29D5715-AC03-0E9C-B47A-E36A0B7D9FD5}"/>
          </ac:spMkLst>
        </pc:spChg>
        <pc:spChg chg="add mod">
          <ac:chgData name="Williams, Grant Stuart" userId="S::grant.s.williams@wsu.edu::f6ad34c1-fb10-452f-ae50-8e7debb26ea5" providerId="AD" clId="Web-{1779D30E-CD14-4F9F-B1AA-FC9382A69249}" dt="2023-07-11T22:19:56.190" v="4675" actId="1076"/>
          <ac:spMkLst>
            <pc:docMk/>
            <pc:sldMk cId="216661698" sldId="275"/>
            <ac:spMk id="5" creationId="{B5415DB1-1ACA-C6CF-F741-27D917FD1924}"/>
          </ac:spMkLst>
        </pc:spChg>
        <pc:picChg chg="add mod">
          <ac:chgData name="Williams, Grant Stuart" userId="S::grant.s.williams@wsu.edu::f6ad34c1-fb10-452f-ae50-8e7debb26ea5" providerId="AD" clId="Web-{1779D30E-CD14-4F9F-B1AA-FC9382A69249}" dt="2023-07-11T22:09:48.759" v="4375"/>
          <ac:picMkLst>
            <pc:docMk/>
            <pc:sldMk cId="216661698" sldId="275"/>
            <ac:picMk id="4" creationId="{DC4F182A-5505-4EA8-152B-2E1520DCA992}"/>
          </ac:picMkLst>
        </pc:picChg>
      </pc:sldChg>
      <pc:sldChg chg="addSp modSp add ord replId">
        <pc:chgData name="Williams, Grant Stuart" userId="S::grant.s.williams@wsu.edu::f6ad34c1-fb10-452f-ae50-8e7debb26ea5" providerId="AD" clId="Web-{1779D30E-CD14-4F9F-B1AA-FC9382A69249}" dt="2023-07-11T22:20:21.457" v="4680" actId="1076"/>
        <pc:sldMkLst>
          <pc:docMk/>
          <pc:sldMk cId="399825355" sldId="276"/>
        </pc:sldMkLst>
        <pc:spChg chg="mod">
          <ac:chgData name="Williams, Grant Stuart" userId="S::grant.s.williams@wsu.edu::f6ad34c1-fb10-452f-ae50-8e7debb26ea5" providerId="AD" clId="Web-{1779D30E-CD14-4F9F-B1AA-FC9382A69249}" dt="2023-07-11T22:12:01.217" v="4477" actId="20577"/>
          <ac:spMkLst>
            <pc:docMk/>
            <pc:sldMk cId="399825355" sldId="276"/>
            <ac:spMk id="2" creationId="{351EB1F7-8F7E-8419-D587-FEEF88691E35}"/>
          </ac:spMkLst>
        </pc:spChg>
        <pc:spChg chg="mod">
          <ac:chgData name="Williams, Grant Stuart" userId="S::grant.s.williams@wsu.edu::f6ad34c1-fb10-452f-ae50-8e7debb26ea5" providerId="AD" clId="Web-{1779D30E-CD14-4F9F-B1AA-FC9382A69249}" dt="2023-07-11T22:13:47.784" v="4583" actId="20577"/>
          <ac:spMkLst>
            <pc:docMk/>
            <pc:sldMk cId="399825355" sldId="276"/>
            <ac:spMk id="3" creationId="{C29D5715-AC03-0E9C-B47A-E36A0B7D9FD5}"/>
          </ac:spMkLst>
        </pc:spChg>
        <pc:spChg chg="add mod">
          <ac:chgData name="Williams, Grant Stuart" userId="S::grant.s.williams@wsu.edu::f6ad34c1-fb10-452f-ae50-8e7debb26ea5" providerId="AD" clId="Web-{1779D30E-CD14-4F9F-B1AA-FC9382A69249}" dt="2023-07-11T22:20:21.457" v="4680" actId="1076"/>
          <ac:spMkLst>
            <pc:docMk/>
            <pc:sldMk cId="399825355" sldId="276"/>
            <ac:spMk id="5" creationId="{E7F9B64F-F050-77D7-DA1E-0A89039F68BA}"/>
          </ac:spMkLst>
        </pc:spChg>
      </pc:sldChg>
      <pc:sldChg chg="addSp modSp new ord">
        <pc:chgData name="Williams, Grant Stuart" userId="S::grant.s.williams@wsu.edu::f6ad34c1-fb10-452f-ae50-8e7debb26ea5" providerId="AD" clId="Web-{1779D30E-CD14-4F9F-B1AA-FC9382A69249}" dt="2023-07-11T22:33:17.177" v="4781" actId="20577"/>
        <pc:sldMkLst>
          <pc:docMk/>
          <pc:sldMk cId="3097954252" sldId="277"/>
        </pc:sldMkLst>
        <pc:spChg chg="mod">
          <ac:chgData name="Williams, Grant Stuart" userId="S::grant.s.williams@wsu.edu::f6ad34c1-fb10-452f-ae50-8e7debb26ea5" providerId="AD" clId="Web-{1779D30E-CD14-4F9F-B1AA-FC9382A69249}" dt="2023-07-11T22:14:00.050" v="4589" actId="20577"/>
          <ac:spMkLst>
            <pc:docMk/>
            <pc:sldMk cId="3097954252" sldId="277"/>
            <ac:spMk id="2" creationId="{8A97A15E-6FE7-75C0-1332-CCC9BF9E46E4}"/>
          </ac:spMkLst>
        </pc:spChg>
        <pc:spChg chg="mod">
          <ac:chgData name="Williams, Grant Stuart" userId="S::grant.s.williams@wsu.edu::f6ad34c1-fb10-452f-ae50-8e7debb26ea5" providerId="AD" clId="Web-{1779D30E-CD14-4F9F-B1AA-FC9382A69249}" dt="2023-07-11T22:33:17.177" v="4781" actId="20577"/>
          <ac:spMkLst>
            <pc:docMk/>
            <pc:sldMk cId="3097954252" sldId="277"/>
            <ac:spMk id="3" creationId="{67203448-0D9D-D97B-8270-2DBEE1679EF7}"/>
          </ac:spMkLst>
        </pc:spChg>
        <pc:picChg chg="add mod">
          <ac:chgData name="Williams, Grant Stuart" userId="S::grant.s.williams@wsu.edu::f6ad34c1-fb10-452f-ae50-8e7debb26ea5" providerId="AD" clId="Web-{1779D30E-CD14-4F9F-B1AA-FC9382A69249}" dt="2023-07-11T22:25:25.657" v="4717"/>
          <ac:picMkLst>
            <pc:docMk/>
            <pc:sldMk cId="3097954252" sldId="277"/>
            <ac:picMk id="4" creationId="{E79677AE-2617-B1EA-3E4B-B098C2E29534}"/>
          </ac:picMkLst>
        </pc:picChg>
        <pc:cxnChg chg="add mod">
          <ac:chgData name="Williams, Grant Stuart" userId="S::grant.s.williams@wsu.edu::f6ad34c1-fb10-452f-ae50-8e7debb26ea5" providerId="AD" clId="Web-{1779D30E-CD14-4F9F-B1AA-FC9382A69249}" dt="2023-07-11T22:32:36.629" v="4726" actId="1076"/>
          <ac:cxnSpMkLst>
            <pc:docMk/>
            <pc:sldMk cId="3097954252" sldId="277"/>
            <ac:cxnSpMk id="5" creationId="{D278D5BB-159F-0B70-7A9B-B3EC2D1ED195}"/>
          </ac:cxnSpMkLst>
        </pc:cxnChg>
        <pc:cxnChg chg="add mod">
          <ac:chgData name="Williams, Grant Stuart" userId="S::grant.s.williams@wsu.edu::f6ad34c1-fb10-452f-ae50-8e7debb26ea5" providerId="AD" clId="Web-{1779D30E-CD14-4F9F-B1AA-FC9382A69249}" dt="2023-07-11T22:32:54.833" v="4733" actId="14100"/>
          <ac:cxnSpMkLst>
            <pc:docMk/>
            <pc:sldMk cId="3097954252" sldId="277"/>
            <ac:cxnSpMk id="6" creationId="{E3CB48F7-62E1-A1ED-915E-D0B97D4CA6B2}"/>
          </ac:cxnSpMkLst>
        </pc:cxnChg>
      </pc:sldChg>
      <pc:sldChg chg="modSp new del ord">
        <pc:chgData name="Williams, Grant Stuart" userId="S::grant.s.williams@wsu.edu::f6ad34c1-fb10-452f-ae50-8e7debb26ea5" providerId="AD" clId="Web-{1779D30E-CD14-4F9F-B1AA-FC9382A69249}" dt="2023-07-11T22:53:55.855" v="5149"/>
        <pc:sldMkLst>
          <pc:docMk/>
          <pc:sldMk cId="277171296" sldId="278"/>
        </pc:sldMkLst>
        <pc:spChg chg="mod">
          <ac:chgData name="Williams, Grant Stuart" userId="S::grant.s.williams@wsu.edu::f6ad34c1-fb10-452f-ae50-8e7debb26ea5" providerId="AD" clId="Web-{1779D30E-CD14-4F9F-B1AA-FC9382A69249}" dt="2023-07-11T22:17:43.794" v="4632" actId="20577"/>
          <ac:spMkLst>
            <pc:docMk/>
            <pc:sldMk cId="277171296" sldId="278"/>
            <ac:spMk id="2" creationId="{E4F1DBB4-2FAB-6AA4-B0BA-0309DAB145D3}"/>
          </ac:spMkLst>
        </pc:spChg>
      </pc:sldChg>
      <pc:sldChg chg="modSp new del">
        <pc:chgData name="Williams, Grant Stuart" userId="S::grant.s.williams@wsu.edu::f6ad34c1-fb10-452f-ae50-8e7debb26ea5" providerId="AD" clId="Web-{1779D30E-CD14-4F9F-B1AA-FC9382A69249}" dt="2023-07-11T22:35:02.620" v="4788"/>
        <pc:sldMkLst>
          <pc:docMk/>
          <pc:sldMk cId="1202451078" sldId="279"/>
        </pc:sldMkLst>
        <pc:spChg chg="mod">
          <ac:chgData name="Williams, Grant Stuart" userId="S::grant.s.williams@wsu.edu::f6ad34c1-fb10-452f-ae50-8e7debb26ea5" providerId="AD" clId="Web-{1779D30E-CD14-4F9F-B1AA-FC9382A69249}" dt="2023-07-11T22:33:24.631" v="4786" actId="20577"/>
          <ac:spMkLst>
            <pc:docMk/>
            <pc:sldMk cId="1202451078" sldId="279"/>
            <ac:spMk id="2" creationId="{F36EB1CD-62D3-8375-94E3-E3F29BC6D719}"/>
          </ac:spMkLst>
        </pc:spChg>
      </pc:sldChg>
      <pc:sldChg chg="addSp delSp modSp add replId">
        <pc:chgData name="Williams, Grant Stuart" userId="S::grant.s.williams@wsu.edu::f6ad34c1-fb10-452f-ae50-8e7debb26ea5" providerId="AD" clId="Web-{1779D30E-CD14-4F9F-B1AA-FC9382A69249}" dt="2023-07-11T22:45:41.194" v="4981" actId="1076"/>
        <pc:sldMkLst>
          <pc:docMk/>
          <pc:sldMk cId="1507736796" sldId="280"/>
        </pc:sldMkLst>
        <pc:spChg chg="mod">
          <ac:chgData name="Williams, Grant Stuart" userId="S::grant.s.williams@wsu.edu::f6ad34c1-fb10-452f-ae50-8e7debb26ea5" providerId="AD" clId="Web-{1779D30E-CD14-4F9F-B1AA-FC9382A69249}" dt="2023-07-11T22:35:07.761" v="4790" actId="20577"/>
          <ac:spMkLst>
            <pc:docMk/>
            <pc:sldMk cId="1507736796" sldId="280"/>
            <ac:spMk id="2" creationId="{8A97A15E-6FE7-75C0-1332-CCC9BF9E46E4}"/>
          </ac:spMkLst>
        </pc:spChg>
        <pc:spChg chg="mod">
          <ac:chgData name="Williams, Grant Stuart" userId="S::grant.s.williams@wsu.edu::f6ad34c1-fb10-452f-ae50-8e7debb26ea5" providerId="AD" clId="Web-{1779D30E-CD14-4F9F-B1AA-FC9382A69249}" dt="2023-07-11T22:36:42.109" v="4954" actId="20577"/>
          <ac:spMkLst>
            <pc:docMk/>
            <pc:sldMk cId="1507736796" sldId="280"/>
            <ac:spMk id="3" creationId="{67203448-0D9D-D97B-8270-2DBEE1679EF7}"/>
          </ac:spMkLst>
        </pc:spChg>
        <pc:picChg chg="del">
          <ac:chgData name="Williams, Grant Stuart" userId="S::grant.s.williams@wsu.edu::f6ad34c1-fb10-452f-ae50-8e7debb26ea5" providerId="AD" clId="Web-{1779D30E-CD14-4F9F-B1AA-FC9382A69249}" dt="2023-07-11T22:44:44.160" v="4963"/>
          <ac:picMkLst>
            <pc:docMk/>
            <pc:sldMk cId="1507736796" sldId="280"/>
            <ac:picMk id="4" creationId="{E79677AE-2617-B1EA-3E4B-B098C2E29534}"/>
          </ac:picMkLst>
        </pc:picChg>
        <pc:picChg chg="add mod ord">
          <ac:chgData name="Williams, Grant Stuart" userId="S::grant.s.williams@wsu.edu::f6ad34c1-fb10-452f-ae50-8e7debb26ea5" providerId="AD" clId="Web-{1779D30E-CD14-4F9F-B1AA-FC9382A69249}" dt="2023-07-11T22:45:36.100" v="4979" actId="1076"/>
          <ac:picMkLst>
            <pc:docMk/>
            <pc:sldMk cId="1507736796" sldId="280"/>
            <ac:picMk id="7" creationId="{8D9C2E18-8330-3029-B32B-8BC41FAC310B}"/>
          </ac:picMkLst>
        </pc:picChg>
        <pc:cxnChg chg="del">
          <ac:chgData name="Williams, Grant Stuart" userId="S::grant.s.williams@wsu.edu::f6ad34c1-fb10-452f-ae50-8e7debb26ea5" providerId="AD" clId="Web-{1779D30E-CD14-4F9F-B1AA-FC9382A69249}" dt="2023-07-11T22:45:37.865" v="4980"/>
          <ac:cxnSpMkLst>
            <pc:docMk/>
            <pc:sldMk cId="1507736796" sldId="280"/>
            <ac:cxnSpMk id="5" creationId="{D278D5BB-159F-0B70-7A9B-B3EC2D1ED195}"/>
          </ac:cxnSpMkLst>
        </pc:cxnChg>
        <pc:cxnChg chg="mod">
          <ac:chgData name="Williams, Grant Stuart" userId="S::grant.s.williams@wsu.edu::f6ad34c1-fb10-452f-ae50-8e7debb26ea5" providerId="AD" clId="Web-{1779D30E-CD14-4F9F-B1AA-FC9382A69249}" dt="2023-07-11T22:45:41.194" v="4981" actId="1076"/>
          <ac:cxnSpMkLst>
            <pc:docMk/>
            <pc:sldMk cId="1507736796" sldId="280"/>
            <ac:cxnSpMk id="6" creationId="{E3CB48F7-62E1-A1ED-915E-D0B97D4CA6B2}"/>
          </ac:cxnSpMkLst>
        </pc:cxnChg>
      </pc:sldChg>
      <pc:sldChg chg="addSp delSp modSp add replId">
        <pc:chgData name="Williams, Grant Stuart" userId="S::grant.s.williams@wsu.edu::f6ad34c1-fb10-452f-ae50-8e7debb26ea5" providerId="AD" clId="Web-{1779D30E-CD14-4F9F-B1AA-FC9382A69249}" dt="2023-07-11T22:52:03.679" v="5051" actId="20577"/>
        <pc:sldMkLst>
          <pc:docMk/>
          <pc:sldMk cId="2138120587" sldId="281"/>
        </pc:sldMkLst>
        <pc:spChg chg="mod">
          <ac:chgData name="Williams, Grant Stuart" userId="S::grant.s.williams@wsu.edu::f6ad34c1-fb10-452f-ae50-8e7debb26ea5" providerId="AD" clId="Web-{1779D30E-CD14-4F9F-B1AA-FC9382A69249}" dt="2023-07-11T22:52:03.679" v="5051" actId="20577"/>
          <ac:spMkLst>
            <pc:docMk/>
            <pc:sldMk cId="2138120587" sldId="281"/>
            <ac:spMk id="2" creationId="{8A97A15E-6FE7-75C0-1332-CCC9BF9E46E4}"/>
          </ac:spMkLst>
        </pc:spChg>
        <pc:spChg chg="mod">
          <ac:chgData name="Williams, Grant Stuart" userId="S::grant.s.williams@wsu.edu::f6ad34c1-fb10-452f-ae50-8e7debb26ea5" providerId="AD" clId="Web-{1779D30E-CD14-4F9F-B1AA-FC9382A69249}" dt="2023-07-11T22:49:45.751" v="5050" actId="20577"/>
          <ac:spMkLst>
            <pc:docMk/>
            <pc:sldMk cId="2138120587" sldId="281"/>
            <ac:spMk id="3" creationId="{67203448-0D9D-D97B-8270-2DBEE1679EF7}"/>
          </ac:spMkLst>
        </pc:spChg>
        <pc:picChg chg="mod">
          <ac:chgData name="Williams, Grant Stuart" userId="S::grant.s.williams@wsu.edu::f6ad34c1-fb10-452f-ae50-8e7debb26ea5" providerId="AD" clId="Web-{1779D30E-CD14-4F9F-B1AA-FC9382A69249}" dt="2023-07-11T22:49:14.171" v="5023" actId="1076"/>
          <ac:picMkLst>
            <pc:docMk/>
            <pc:sldMk cId="2138120587" sldId="281"/>
            <ac:picMk id="4" creationId="{E79677AE-2617-B1EA-3E4B-B098C2E29534}"/>
          </ac:picMkLst>
        </pc:picChg>
        <pc:picChg chg="add mod">
          <ac:chgData name="Williams, Grant Stuart" userId="S::grant.s.williams@wsu.edu::f6ad34c1-fb10-452f-ae50-8e7debb26ea5" providerId="AD" clId="Web-{1779D30E-CD14-4F9F-B1AA-FC9382A69249}" dt="2023-07-11T22:49:14.171" v="5025" actId="1076"/>
          <ac:picMkLst>
            <pc:docMk/>
            <pc:sldMk cId="2138120587" sldId="281"/>
            <ac:picMk id="7" creationId="{6C9E11F5-3DEE-B0DF-67E0-3157CB63A1DA}"/>
          </ac:picMkLst>
        </pc:picChg>
        <pc:cxnChg chg="mod">
          <ac:chgData name="Williams, Grant Stuart" userId="S::grant.s.williams@wsu.edu::f6ad34c1-fb10-452f-ae50-8e7debb26ea5" providerId="AD" clId="Web-{1779D30E-CD14-4F9F-B1AA-FC9382A69249}" dt="2023-07-11T22:49:14.171" v="5024" actId="1076"/>
          <ac:cxnSpMkLst>
            <pc:docMk/>
            <pc:sldMk cId="2138120587" sldId="281"/>
            <ac:cxnSpMk id="5" creationId="{D278D5BB-159F-0B70-7A9B-B3EC2D1ED195}"/>
          </ac:cxnSpMkLst>
        </pc:cxnChg>
        <pc:cxnChg chg="del">
          <ac:chgData name="Williams, Grant Stuart" userId="S::grant.s.williams@wsu.edu::f6ad34c1-fb10-452f-ae50-8e7debb26ea5" providerId="AD" clId="Web-{1779D30E-CD14-4F9F-B1AA-FC9382A69249}" dt="2023-07-11T22:46:34.087" v="4982"/>
          <ac:cxnSpMkLst>
            <pc:docMk/>
            <pc:sldMk cId="2138120587" sldId="281"/>
            <ac:cxnSpMk id="6" creationId="{E3CB48F7-62E1-A1ED-915E-D0B97D4CA6B2}"/>
          </ac:cxnSpMkLst>
        </pc:cxnChg>
        <pc:cxnChg chg="add mod">
          <ac:chgData name="Williams, Grant Stuart" userId="S::grant.s.williams@wsu.edu::f6ad34c1-fb10-452f-ae50-8e7debb26ea5" providerId="AD" clId="Web-{1779D30E-CD14-4F9F-B1AA-FC9382A69249}" dt="2023-07-11T22:49:21.953" v="5027" actId="1076"/>
          <ac:cxnSpMkLst>
            <pc:docMk/>
            <pc:sldMk cId="2138120587" sldId="281"/>
            <ac:cxnSpMk id="9" creationId="{4813E791-5292-F4CA-F48E-D6B79CD02A47}"/>
          </ac:cxnSpMkLst>
        </pc:cxnChg>
        <pc:cxnChg chg="add mod">
          <ac:chgData name="Williams, Grant Stuart" userId="S::grant.s.williams@wsu.edu::f6ad34c1-fb10-452f-ae50-8e7debb26ea5" providerId="AD" clId="Web-{1779D30E-CD14-4F9F-B1AA-FC9382A69249}" dt="2023-07-11T22:49:31.328" v="5030" actId="1076"/>
          <ac:cxnSpMkLst>
            <pc:docMk/>
            <pc:sldMk cId="2138120587" sldId="281"/>
            <ac:cxnSpMk id="10" creationId="{7AEC5A21-A328-3B17-673A-A88315AB70DA}"/>
          </ac:cxnSpMkLst>
        </pc:cxnChg>
      </pc:sldChg>
      <pc:sldChg chg="modSp new ord">
        <pc:chgData name="Williams, Grant Stuart" userId="S::grant.s.williams@wsu.edu::f6ad34c1-fb10-452f-ae50-8e7debb26ea5" providerId="AD" clId="Web-{1779D30E-CD14-4F9F-B1AA-FC9382A69249}" dt="2023-07-11T22:54:06.418" v="5163" actId="20577"/>
        <pc:sldMkLst>
          <pc:docMk/>
          <pc:sldMk cId="1372988450" sldId="282"/>
        </pc:sldMkLst>
        <pc:spChg chg="mod">
          <ac:chgData name="Williams, Grant Stuart" userId="S::grant.s.williams@wsu.edu::f6ad34c1-fb10-452f-ae50-8e7debb26ea5" providerId="AD" clId="Web-{1779D30E-CD14-4F9F-B1AA-FC9382A69249}" dt="2023-07-11T22:53:06.994" v="5068" actId="20577"/>
          <ac:spMkLst>
            <pc:docMk/>
            <pc:sldMk cId="1372988450" sldId="282"/>
            <ac:spMk id="2" creationId="{29004572-00C0-644F-A207-E896B5C64107}"/>
          </ac:spMkLst>
        </pc:spChg>
        <pc:spChg chg="mod">
          <ac:chgData name="Williams, Grant Stuart" userId="S::grant.s.williams@wsu.edu::f6ad34c1-fb10-452f-ae50-8e7debb26ea5" providerId="AD" clId="Web-{1779D30E-CD14-4F9F-B1AA-FC9382A69249}" dt="2023-07-11T22:54:06.418" v="5163" actId="20577"/>
          <ac:spMkLst>
            <pc:docMk/>
            <pc:sldMk cId="1372988450" sldId="282"/>
            <ac:spMk id="3" creationId="{645EF908-AF57-3C91-8FF1-775BF83D88E5}"/>
          </ac:spMkLst>
        </pc:spChg>
      </pc:sldChg>
      <pc:sldChg chg="add replId">
        <pc:chgData name="Williams, Grant Stuart" userId="S::grant.s.williams@wsu.edu::f6ad34c1-fb10-452f-ae50-8e7debb26ea5" providerId="AD" clId="Web-{1779D30E-CD14-4F9F-B1AA-FC9382A69249}" dt="2023-07-11T22:54:07.746" v="5164"/>
        <pc:sldMkLst>
          <pc:docMk/>
          <pc:sldMk cId="3618316040" sldId="283"/>
        </pc:sldMkLst>
      </pc:sldChg>
      <pc:sldChg chg="modSp new">
        <pc:chgData name="Williams, Grant Stuart" userId="S::grant.s.williams@wsu.edu::f6ad34c1-fb10-452f-ae50-8e7debb26ea5" providerId="AD" clId="Web-{1779D30E-CD14-4F9F-B1AA-FC9382A69249}" dt="2023-07-11T23:14:23.704" v="5628" actId="20577"/>
        <pc:sldMkLst>
          <pc:docMk/>
          <pc:sldMk cId="1575764932" sldId="284"/>
        </pc:sldMkLst>
        <pc:spChg chg="mod">
          <ac:chgData name="Williams, Grant Stuart" userId="S::grant.s.williams@wsu.edu::f6ad34c1-fb10-452f-ae50-8e7debb26ea5" providerId="AD" clId="Web-{1779D30E-CD14-4F9F-B1AA-FC9382A69249}" dt="2023-07-11T23:03:09.316" v="5261" actId="20577"/>
          <ac:spMkLst>
            <pc:docMk/>
            <pc:sldMk cId="1575764932" sldId="284"/>
            <ac:spMk id="2" creationId="{396DA203-1A14-65AE-B905-58D343CED4F1}"/>
          </ac:spMkLst>
        </pc:spChg>
        <pc:spChg chg="mod">
          <ac:chgData name="Williams, Grant Stuart" userId="S::grant.s.williams@wsu.edu::f6ad34c1-fb10-452f-ae50-8e7debb26ea5" providerId="AD" clId="Web-{1779D30E-CD14-4F9F-B1AA-FC9382A69249}" dt="2023-07-11T23:14:23.704" v="5628" actId="20577"/>
          <ac:spMkLst>
            <pc:docMk/>
            <pc:sldMk cId="1575764932" sldId="284"/>
            <ac:spMk id="3" creationId="{556ACC6E-1466-AE3F-8A96-06936BA39511}"/>
          </ac:spMkLst>
        </pc:spChg>
      </pc:sldChg>
      <pc:sldChg chg="modSp new">
        <pc:chgData name="Williams, Grant Stuart" userId="S::grant.s.williams@wsu.edu::f6ad34c1-fb10-452f-ae50-8e7debb26ea5" providerId="AD" clId="Web-{1779D30E-CD14-4F9F-B1AA-FC9382A69249}" dt="2023-07-11T23:18:50.903" v="6023" actId="20577"/>
        <pc:sldMkLst>
          <pc:docMk/>
          <pc:sldMk cId="984271940" sldId="285"/>
        </pc:sldMkLst>
        <pc:spChg chg="mod">
          <ac:chgData name="Williams, Grant Stuart" userId="S::grant.s.williams@wsu.edu::f6ad34c1-fb10-452f-ae50-8e7debb26ea5" providerId="AD" clId="Web-{1779D30E-CD14-4F9F-B1AA-FC9382A69249}" dt="2023-07-11T23:11:40.103" v="5540" actId="20577"/>
          <ac:spMkLst>
            <pc:docMk/>
            <pc:sldMk cId="984271940" sldId="285"/>
            <ac:spMk id="2" creationId="{DDA60407-76AE-FCC9-88B1-39B064530AFA}"/>
          </ac:spMkLst>
        </pc:spChg>
        <pc:spChg chg="mod">
          <ac:chgData name="Williams, Grant Stuart" userId="S::grant.s.williams@wsu.edu::f6ad34c1-fb10-452f-ae50-8e7debb26ea5" providerId="AD" clId="Web-{1779D30E-CD14-4F9F-B1AA-FC9382A69249}" dt="2023-07-11T23:18:50.903" v="6023" actId="20577"/>
          <ac:spMkLst>
            <pc:docMk/>
            <pc:sldMk cId="984271940" sldId="285"/>
            <ac:spMk id="3" creationId="{51DBCFFB-3BA5-D1C3-2945-B6243A087716}"/>
          </ac:spMkLst>
        </pc:spChg>
      </pc:sldChg>
      <pc:sldChg chg="modSp new">
        <pc:chgData name="Williams, Grant Stuart" userId="S::grant.s.williams@wsu.edu::f6ad34c1-fb10-452f-ae50-8e7debb26ea5" providerId="AD" clId="Web-{1779D30E-CD14-4F9F-B1AA-FC9382A69249}" dt="2023-07-12T19:48:58.415" v="6316" actId="20577"/>
        <pc:sldMkLst>
          <pc:docMk/>
          <pc:sldMk cId="1435530861" sldId="286"/>
        </pc:sldMkLst>
        <pc:spChg chg="mod">
          <ac:chgData name="Williams, Grant Stuart" userId="S::grant.s.williams@wsu.edu::f6ad34c1-fb10-452f-ae50-8e7debb26ea5" providerId="AD" clId="Web-{1779D30E-CD14-4F9F-B1AA-FC9382A69249}" dt="2023-07-12T00:03:36.457" v="6034" actId="20577"/>
          <ac:spMkLst>
            <pc:docMk/>
            <pc:sldMk cId="1435530861" sldId="286"/>
            <ac:spMk id="2" creationId="{9A22BFB3-CCB2-2005-8D3D-A744A1B81C96}"/>
          </ac:spMkLst>
        </pc:spChg>
        <pc:spChg chg="mod">
          <ac:chgData name="Williams, Grant Stuart" userId="S::grant.s.williams@wsu.edu::f6ad34c1-fb10-452f-ae50-8e7debb26ea5" providerId="AD" clId="Web-{1779D30E-CD14-4F9F-B1AA-FC9382A69249}" dt="2023-07-12T19:48:58.415" v="6316" actId="20577"/>
          <ac:spMkLst>
            <pc:docMk/>
            <pc:sldMk cId="1435530861" sldId="286"/>
            <ac:spMk id="3" creationId="{5E7E5D8D-FB47-EE91-264D-6E07FEC4B136}"/>
          </ac:spMkLst>
        </pc:spChg>
      </pc:sldChg>
      <pc:sldChg chg="modSp new">
        <pc:chgData name="Williams, Grant Stuart" userId="S::grant.s.williams@wsu.edu::f6ad34c1-fb10-452f-ae50-8e7debb26ea5" providerId="AD" clId="Web-{1779D30E-CD14-4F9F-B1AA-FC9382A69249}" dt="2023-07-12T19:49:10.369" v="6319" actId="20577"/>
        <pc:sldMkLst>
          <pc:docMk/>
          <pc:sldMk cId="2005965220" sldId="287"/>
        </pc:sldMkLst>
        <pc:spChg chg="mod">
          <ac:chgData name="Williams, Grant Stuart" userId="S::grant.s.williams@wsu.edu::f6ad34c1-fb10-452f-ae50-8e7debb26ea5" providerId="AD" clId="Web-{1779D30E-CD14-4F9F-B1AA-FC9382A69249}" dt="2023-07-12T19:49:10.369" v="6319" actId="20577"/>
          <ac:spMkLst>
            <pc:docMk/>
            <pc:sldMk cId="2005965220" sldId="287"/>
            <ac:spMk id="2" creationId="{41CE48E5-93AB-DC03-80F1-3B0C93A01E3B}"/>
          </ac:spMkLst>
        </pc:spChg>
      </pc:sldChg>
      <pc:sldMasterChg chg="add addSldLayout">
        <pc:chgData name="Williams, Grant Stuart" userId="S::grant.s.williams@wsu.edu::f6ad34c1-fb10-452f-ae50-8e7debb26ea5" providerId="AD" clId="Web-{1779D30E-CD14-4F9F-B1AA-FC9382A69249}" dt="2023-07-10T20:45:24.378" v="5"/>
        <pc:sldMasterMkLst>
          <pc:docMk/>
          <pc:sldMasterMk cId="1764911773" sldId="2147483660"/>
        </pc:sldMasterMkLst>
        <pc:sldLayoutChg chg="add">
          <pc:chgData name="Williams, Grant Stuart" userId="S::grant.s.williams@wsu.edu::f6ad34c1-fb10-452f-ae50-8e7debb26ea5" providerId="AD" clId="Web-{1779D30E-CD14-4F9F-B1AA-FC9382A69249}" dt="2023-07-10T20:45:24.378" v="5"/>
          <pc:sldLayoutMkLst>
            <pc:docMk/>
            <pc:sldMasterMk cId="1764911773" sldId="2147483660"/>
            <pc:sldLayoutMk cId="2581138311" sldId="2147483661"/>
          </pc:sldLayoutMkLst>
        </pc:sldLayoutChg>
      </pc:sldMasterChg>
      <pc:sldMasterChg chg="replId modSldLayout">
        <pc:chgData name="Williams, Grant Stuart" userId="S::grant.s.williams@wsu.edu::f6ad34c1-fb10-452f-ae50-8e7debb26ea5" providerId="AD" clId="Web-{1779D30E-CD14-4F9F-B1AA-FC9382A69249}" dt="2023-07-10T20:45:24.378" v="5"/>
        <pc:sldMasterMkLst>
          <pc:docMk/>
          <pc:sldMasterMk cId="2460954070" sldId="2147483672"/>
        </pc:sldMasterMkLst>
        <pc:sldLayoutChg chg="replId">
          <pc:chgData name="Williams, Grant Stuart" userId="S::grant.s.williams@wsu.edu::f6ad34c1-fb10-452f-ae50-8e7debb26ea5" providerId="AD" clId="Web-{1779D30E-CD14-4F9F-B1AA-FC9382A69249}" dt="2023-07-10T20:45:24.378" v="5"/>
          <pc:sldLayoutMkLst>
            <pc:docMk/>
            <pc:sldMasterMk cId="2460954070" sldId="2147483672"/>
            <pc:sldLayoutMk cId="2385387890" sldId="214748367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7/12/2023</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58113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7/12/2023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911773"/>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File:GaussianScatterPCA.sv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creativecommons.org/licenses/by/4.0/deed.en" TargetMode="External"/><Relationship Id="rId4" Type="http://schemas.openxmlformats.org/officeDocument/2006/relationships/hyperlink" Target="https://commons.wikimedia.org/wiki/User:Nicoguaro"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File:GaussianScatterPCA.sv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creativecommons.org/licenses/by/4.0/deed.en" TargetMode="External"/><Relationship Id="rId4" Type="http://schemas.openxmlformats.org/officeDocument/2006/relationships/hyperlink" Target="https://commons.wikimedia.org/wiki/User:Nicoguaro"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Pro Light"/>
              <a:ea typeface="+mn-ea"/>
              <a:cs typeface="+mn-cs"/>
            </a:endParaRPr>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CS 483:</a:t>
            </a:r>
            <a:br>
              <a:rPr lang="en-US" dirty="0">
                <a:solidFill>
                  <a:srgbClr val="FFFFFF"/>
                </a:solidFill>
              </a:rPr>
            </a:br>
            <a:r>
              <a:rPr lang="en-US" dirty="0">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vert="horz" lIns="91440" tIns="45720" rIns="91440" bIns="45720" rtlCol="0" anchor="t">
            <a:normAutofit/>
          </a:bodyPr>
          <a:lstStyle/>
          <a:p>
            <a:pPr algn="ctr"/>
            <a:r>
              <a:rPr lang="en-US" dirty="0">
                <a:solidFill>
                  <a:srgbClr val="FFFFFF"/>
                </a:solidFill>
              </a:rPr>
              <a:t>Week 14: Transformation and Dimensionality Reduction</a:t>
            </a: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17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BCBF-D23B-BCB2-BDC7-10B025A7C3EB}"/>
              </a:ext>
            </a:extLst>
          </p:cNvPr>
          <p:cNvSpPr>
            <a:spLocks noGrp="1"/>
          </p:cNvSpPr>
          <p:nvPr>
            <p:ph type="title"/>
          </p:nvPr>
        </p:nvSpPr>
        <p:spPr/>
        <p:txBody>
          <a:bodyPr/>
          <a:lstStyle/>
          <a:p>
            <a:r>
              <a:rPr lang="en-US">
                <a:ea typeface="Calibri Light"/>
                <a:cs typeface="Calibri Light"/>
              </a:rPr>
              <a:t>Fixing the curse</a:t>
            </a:r>
            <a:endParaRPr lang="en-US"/>
          </a:p>
        </p:txBody>
      </p:sp>
      <p:sp>
        <p:nvSpPr>
          <p:cNvPr id="3" name="Content Placeholder 2">
            <a:extLst>
              <a:ext uri="{FF2B5EF4-FFF2-40B4-BE49-F238E27FC236}">
                <a16:creationId xmlns:a16="http://schemas.microsoft.com/office/drawing/2014/main" id="{41E42A5C-8DFF-7CBB-CB2B-BFEC6C9B7CE8}"/>
              </a:ext>
            </a:extLst>
          </p:cNvPr>
          <p:cNvSpPr>
            <a:spLocks noGrp="1"/>
          </p:cNvSpPr>
          <p:nvPr>
            <p:ph idx="1"/>
          </p:nvPr>
        </p:nvSpPr>
        <p:spPr/>
        <p:txBody>
          <a:bodyPr vert="horz" lIns="91440" tIns="45720" rIns="91440" bIns="45720" rtlCol="0" anchor="t">
            <a:normAutofit/>
          </a:bodyPr>
          <a:lstStyle/>
          <a:p>
            <a:r>
              <a:rPr lang="en-US">
                <a:ea typeface="Calibri"/>
                <a:cs typeface="Calibri"/>
              </a:rPr>
              <a:t>Okay, so more dimensions = more bad</a:t>
            </a:r>
          </a:p>
          <a:p>
            <a:r>
              <a:rPr lang="en-US">
                <a:ea typeface="Calibri"/>
                <a:cs typeface="Calibri"/>
              </a:rPr>
              <a:t>So: reduce the number of dimensions! Easy. </a:t>
            </a:r>
          </a:p>
          <a:p>
            <a:r>
              <a:rPr lang="en-US">
                <a:ea typeface="Calibri"/>
                <a:cs typeface="Calibri"/>
              </a:rPr>
              <a:t>You actually already have some experience with this.</a:t>
            </a:r>
          </a:p>
          <a:p>
            <a:r>
              <a:rPr lang="en-US">
                <a:ea typeface="Calibri"/>
                <a:cs typeface="Calibri"/>
              </a:rPr>
              <a:t>Feature selection is one way to remove the curse. You just drop features you don't care about.</a:t>
            </a:r>
          </a:p>
          <a:p>
            <a:r>
              <a:rPr lang="en-US">
                <a:ea typeface="Calibri"/>
                <a:cs typeface="Calibri"/>
              </a:rPr>
              <a:t>Remember how the house prices weren't so great with logistic regression if you just threw a huge number of columns at it, but then when you selected more relevant columns and threw out the others, it improved the performance?</a:t>
            </a:r>
            <a:endParaRPr lang="en-US" dirty="0">
              <a:ea typeface="Calibri"/>
              <a:cs typeface="Calibri"/>
            </a:endParaRPr>
          </a:p>
        </p:txBody>
      </p:sp>
    </p:spTree>
    <p:extLst>
      <p:ext uri="{BB962C8B-B14F-4D97-AF65-F5344CB8AC3E}">
        <p14:creationId xmlns:p14="http://schemas.microsoft.com/office/powerpoint/2010/main" val="420547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B598-3A35-EE03-69FA-60919307ED34}"/>
              </a:ext>
            </a:extLst>
          </p:cNvPr>
          <p:cNvSpPr>
            <a:spLocks noGrp="1"/>
          </p:cNvSpPr>
          <p:nvPr>
            <p:ph type="title"/>
          </p:nvPr>
        </p:nvSpPr>
        <p:spPr/>
        <p:txBody>
          <a:bodyPr/>
          <a:lstStyle/>
          <a:p>
            <a:r>
              <a:rPr lang="en-US">
                <a:ea typeface="Calibri Light"/>
                <a:cs typeface="Calibri Light"/>
              </a:rPr>
              <a:t>It's counter intuitive</a:t>
            </a:r>
            <a:endParaRPr lang="en-US"/>
          </a:p>
        </p:txBody>
      </p:sp>
      <p:sp>
        <p:nvSpPr>
          <p:cNvPr id="3" name="Content Placeholder 2">
            <a:extLst>
              <a:ext uri="{FF2B5EF4-FFF2-40B4-BE49-F238E27FC236}">
                <a16:creationId xmlns:a16="http://schemas.microsoft.com/office/drawing/2014/main" id="{F632400C-8977-FD18-2948-8F6AD0EC74DC}"/>
              </a:ext>
            </a:extLst>
          </p:cNvPr>
          <p:cNvSpPr>
            <a:spLocks noGrp="1"/>
          </p:cNvSpPr>
          <p:nvPr>
            <p:ph idx="1"/>
          </p:nvPr>
        </p:nvSpPr>
        <p:spPr/>
        <p:txBody>
          <a:bodyPr vert="horz" lIns="91440" tIns="45720" rIns="91440" bIns="45720" rtlCol="0" anchor="t">
            <a:normAutofit/>
          </a:bodyPr>
          <a:lstStyle/>
          <a:p>
            <a:r>
              <a:rPr lang="en-US">
                <a:ea typeface="Calibri"/>
                <a:cs typeface="Calibri"/>
              </a:rPr>
              <a:t>Wasn't that strange?</a:t>
            </a:r>
          </a:p>
          <a:p>
            <a:r>
              <a:rPr lang="en-US">
                <a:ea typeface="Calibri"/>
                <a:cs typeface="Calibri"/>
              </a:rPr>
              <a:t>I thought more data was better!</a:t>
            </a:r>
          </a:p>
          <a:p>
            <a:r>
              <a:rPr lang="en-US">
                <a:ea typeface="Calibri"/>
                <a:cs typeface="Calibri"/>
              </a:rPr>
              <a:t>Well, not if it's correlated, noisy, or misleading. </a:t>
            </a:r>
          </a:p>
          <a:p>
            <a:r>
              <a:rPr lang="en-US">
                <a:ea typeface="Calibri"/>
                <a:cs typeface="Calibri"/>
              </a:rPr>
              <a:t>Removing columns is fine, but it's very manual.</a:t>
            </a:r>
            <a:endParaRPr lang="en-US" dirty="0">
              <a:ea typeface="Calibri"/>
              <a:cs typeface="Calibri"/>
            </a:endParaRPr>
          </a:p>
          <a:p>
            <a:r>
              <a:rPr lang="en-US">
                <a:ea typeface="Calibri"/>
                <a:cs typeface="Calibri"/>
              </a:rPr>
              <a:t>It's also very binary. What if 3 columns are very correlated? Which one do we keep?</a:t>
            </a:r>
            <a:endParaRPr lang="en-US" dirty="0">
              <a:ea typeface="Calibri"/>
              <a:cs typeface="Calibri"/>
            </a:endParaRPr>
          </a:p>
          <a:p>
            <a:r>
              <a:rPr lang="en-US">
                <a:ea typeface="Calibri"/>
                <a:cs typeface="Calibri"/>
              </a:rPr>
              <a:t>What if there were a way to create a new, synthetic column that kind of combines them?</a:t>
            </a:r>
            <a:endParaRPr lang="en-US" dirty="0">
              <a:ea typeface="Calibri"/>
              <a:cs typeface="Calibri"/>
            </a:endParaRPr>
          </a:p>
        </p:txBody>
      </p:sp>
    </p:spTree>
    <p:extLst>
      <p:ext uri="{BB962C8B-B14F-4D97-AF65-F5344CB8AC3E}">
        <p14:creationId xmlns:p14="http://schemas.microsoft.com/office/powerpoint/2010/main" val="184012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E6AC-AA96-EE3E-5A23-445E9DB409BD}"/>
              </a:ext>
            </a:extLst>
          </p:cNvPr>
          <p:cNvSpPr>
            <a:spLocks noGrp="1"/>
          </p:cNvSpPr>
          <p:nvPr>
            <p:ph type="title"/>
          </p:nvPr>
        </p:nvSpPr>
        <p:spPr/>
        <p:txBody>
          <a:bodyPr/>
          <a:lstStyle/>
          <a:p>
            <a:r>
              <a:rPr lang="en-US">
                <a:ea typeface="Calibri Light"/>
                <a:cs typeface="Calibri Light"/>
              </a:rPr>
              <a:t>Principal component analysis</a:t>
            </a:r>
            <a:endParaRPr lang="en-US"/>
          </a:p>
        </p:txBody>
      </p:sp>
      <p:sp>
        <p:nvSpPr>
          <p:cNvPr id="3" name="Content Placeholder 2">
            <a:extLst>
              <a:ext uri="{FF2B5EF4-FFF2-40B4-BE49-F238E27FC236}">
                <a16:creationId xmlns:a16="http://schemas.microsoft.com/office/drawing/2014/main" id="{862C4667-29F2-16DE-CB30-F19ECDD1C140}"/>
              </a:ext>
            </a:extLst>
          </p:cNvPr>
          <p:cNvSpPr>
            <a:spLocks noGrp="1"/>
          </p:cNvSpPr>
          <p:nvPr>
            <p:ph idx="1"/>
          </p:nvPr>
        </p:nvSpPr>
        <p:spPr/>
        <p:txBody>
          <a:bodyPr vert="horz" lIns="91440" tIns="45720" rIns="91440" bIns="45720" rtlCol="0" anchor="t">
            <a:normAutofit/>
          </a:bodyPr>
          <a:lstStyle/>
          <a:p>
            <a:r>
              <a:rPr lang="en-US">
                <a:ea typeface="Calibri"/>
                <a:cs typeface="Calibri"/>
              </a:rPr>
              <a:t>This is what principal component analysis lets us do</a:t>
            </a:r>
            <a:endParaRPr lang="en-US" dirty="0">
              <a:ea typeface="Calibri"/>
              <a:cs typeface="Calibri"/>
            </a:endParaRPr>
          </a:p>
          <a:p>
            <a:r>
              <a:rPr lang="en-US">
                <a:ea typeface="Calibri"/>
                <a:cs typeface="Calibri"/>
              </a:rPr>
              <a:t>It creates new features that are linear combinations of the other features.</a:t>
            </a:r>
            <a:endParaRPr lang="en-US" dirty="0">
              <a:ea typeface="Calibri"/>
              <a:cs typeface="Calibri"/>
            </a:endParaRPr>
          </a:p>
          <a:p>
            <a:r>
              <a:rPr lang="en-US">
                <a:ea typeface="Calibri"/>
                <a:cs typeface="Calibri"/>
              </a:rPr>
              <a:t>These new features can represent things like "half of attack plus 2 times defence and 3 times special</a:t>
            </a:r>
            <a:r>
              <a:rPr lang="en-US" dirty="0">
                <a:ea typeface="Calibri"/>
                <a:cs typeface="Calibri"/>
              </a:rPr>
              <a:t>". </a:t>
            </a:r>
          </a:p>
          <a:p>
            <a:r>
              <a:rPr lang="en-US">
                <a:ea typeface="Calibri"/>
                <a:cs typeface="Calibri"/>
              </a:rPr>
              <a:t>It also gives us a way to evaluate how important each feature is. Some of the features will explain the data better than others, as we will see.</a:t>
            </a:r>
            <a:endParaRPr lang="en-US" dirty="0">
              <a:ea typeface="Calibri"/>
              <a:cs typeface="Calibri"/>
            </a:endParaRPr>
          </a:p>
        </p:txBody>
      </p:sp>
    </p:spTree>
    <p:extLst>
      <p:ext uri="{BB962C8B-B14F-4D97-AF65-F5344CB8AC3E}">
        <p14:creationId xmlns:p14="http://schemas.microsoft.com/office/powerpoint/2010/main" val="30066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2BE5-88F0-8DAA-3690-74F94FF52DF5}"/>
              </a:ext>
            </a:extLst>
          </p:cNvPr>
          <p:cNvSpPr>
            <a:spLocks noGrp="1"/>
          </p:cNvSpPr>
          <p:nvPr>
            <p:ph type="title"/>
          </p:nvPr>
        </p:nvSpPr>
        <p:spPr/>
        <p:txBody>
          <a:bodyPr/>
          <a:lstStyle/>
          <a:p>
            <a:r>
              <a:rPr lang="en-US">
                <a:ea typeface="Calibri Light"/>
                <a:cs typeface="Calibri Light"/>
              </a:rPr>
              <a:t>How are these features useful?</a:t>
            </a:r>
            <a:endParaRPr lang="en-US"/>
          </a:p>
        </p:txBody>
      </p:sp>
      <p:sp>
        <p:nvSpPr>
          <p:cNvPr id="3" name="Content Placeholder 2">
            <a:extLst>
              <a:ext uri="{FF2B5EF4-FFF2-40B4-BE49-F238E27FC236}">
                <a16:creationId xmlns:a16="http://schemas.microsoft.com/office/drawing/2014/main" id="{B634E2D3-2781-D5D9-61C7-C093CB35441C}"/>
              </a:ext>
            </a:extLst>
          </p:cNvPr>
          <p:cNvSpPr>
            <a:spLocks noGrp="1"/>
          </p:cNvSpPr>
          <p:nvPr>
            <p:ph idx="1"/>
          </p:nvPr>
        </p:nvSpPr>
        <p:spPr/>
        <p:txBody>
          <a:bodyPr vert="horz" lIns="91440" tIns="45720" rIns="91440" bIns="45720" rtlCol="0" anchor="t">
            <a:normAutofit/>
          </a:bodyPr>
          <a:lstStyle/>
          <a:p>
            <a:r>
              <a:rPr lang="en-US">
                <a:ea typeface="Calibri"/>
                <a:cs typeface="Calibri"/>
              </a:rPr>
              <a:t>At first glance, this seems kind of weird</a:t>
            </a:r>
          </a:p>
          <a:p>
            <a:r>
              <a:rPr lang="en-US">
                <a:ea typeface="Calibri"/>
                <a:cs typeface="Calibri"/>
              </a:rPr>
              <a:t>Like, we're trading something really concrete ("attack") for something less concrete ("</a:t>
            </a:r>
            <a:r>
              <a:rPr lang="en-US">
                <a:ea typeface="+mn-lt"/>
                <a:cs typeface="+mn-lt"/>
              </a:rPr>
              <a:t>half of attack plus 2 times defence and 3 times special</a:t>
            </a:r>
            <a:r>
              <a:rPr lang="en-US">
                <a:ea typeface="Calibri"/>
                <a:cs typeface="Calibri"/>
              </a:rPr>
              <a:t>").</a:t>
            </a:r>
            <a:endParaRPr lang="en-US" dirty="0">
              <a:ea typeface="Calibri"/>
              <a:cs typeface="Calibri"/>
            </a:endParaRPr>
          </a:p>
          <a:p>
            <a:r>
              <a:rPr lang="en-US">
                <a:ea typeface="Calibri"/>
                <a:cs typeface="Calibri"/>
              </a:rPr>
              <a:t>Why bother?</a:t>
            </a:r>
            <a:endParaRPr lang="en-US" dirty="0">
              <a:ea typeface="Calibri"/>
              <a:cs typeface="Calibri"/>
            </a:endParaRPr>
          </a:p>
          <a:p>
            <a:r>
              <a:rPr lang="en-US">
                <a:ea typeface="Calibri"/>
                <a:cs typeface="Calibri"/>
              </a:rPr>
              <a:t>Well, let's look at our data again.</a:t>
            </a:r>
            <a:endParaRPr lang="en-US" dirty="0">
              <a:ea typeface="Calibri"/>
              <a:cs typeface="Calibri"/>
            </a:endParaRPr>
          </a:p>
        </p:txBody>
      </p:sp>
    </p:spTree>
    <p:extLst>
      <p:ext uri="{BB962C8B-B14F-4D97-AF65-F5344CB8AC3E}">
        <p14:creationId xmlns:p14="http://schemas.microsoft.com/office/powerpoint/2010/main" val="82938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9F9B-24E0-3B1C-01A5-00ED83A46404}"/>
              </a:ext>
            </a:extLst>
          </p:cNvPr>
          <p:cNvSpPr>
            <a:spLocks noGrp="1"/>
          </p:cNvSpPr>
          <p:nvPr>
            <p:ph type="title"/>
          </p:nvPr>
        </p:nvSpPr>
        <p:spPr/>
        <p:txBody>
          <a:bodyPr/>
          <a:lstStyle/>
          <a:p>
            <a:r>
              <a:rPr lang="en-US">
                <a:ea typeface="Calibri Light"/>
                <a:cs typeface="Calibri Light"/>
              </a:rPr>
              <a:t>Looking at the data</a:t>
            </a:r>
            <a:endParaRPr lang="en-US"/>
          </a:p>
        </p:txBody>
      </p:sp>
      <p:sp>
        <p:nvSpPr>
          <p:cNvPr id="3" name="Content Placeholder 2">
            <a:extLst>
              <a:ext uri="{FF2B5EF4-FFF2-40B4-BE49-F238E27FC236}">
                <a16:creationId xmlns:a16="http://schemas.microsoft.com/office/drawing/2014/main" id="{50FB3B6B-DBEE-D83A-F2F8-B0C501FF8B92}"/>
              </a:ext>
            </a:extLst>
          </p:cNvPr>
          <p:cNvSpPr>
            <a:spLocks noGrp="1"/>
          </p:cNvSpPr>
          <p:nvPr>
            <p:ph idx="1"/>
          </p:nvPr>
        </p:nvSpPr>
        <p:spPr>
          <a:xfrm>
            <a:off x="838200" y="1825625"/>
            <a:ext cx="10515600" cy="5027073"/>
          </a:xfrm>
        </p:spPr>
        <p:txBody>
          <a:bodyPr vert="horz" lIns="91440" tIns="45720" rIns="91440" bIns="45720" rtlCol="0" anchor="t">
            <a:normAutofit/>
          </a:bodyPr>
          <a:lstStyle/>
          <a:p>
            <a:endParaRPr lang="en-US" dirty="0">
              <a:ea typeface="Calibri"/>
              <a:cs typeface="Calibri"/>
            </a:endParaRPr>
          </a:p>
          <a:p>
            <a:endParaRPr lang="en-US" dirty="0">
              <a:ea typeface="Calibri"/>
              <a:cs typeface="Calibri"/>
            </a:endParaRPr>
          </a:p>
          <a:p>
            <a:endParaRPr lang="en-US" dirty="0">
              <a:ea typeface="Calibri"/>
              <a:cs typeface="Calibri"/>
            </a:endParaRPr>
          </a:p>
          <a:p>
            <a:r>
              <a:rPr lang="en-US">
                <a:ea typeface="Calibri"/>
                <a:cs typeface="Calibri"/>
              </a:rPr>
              <a:t>Notice that the more attack we have, the less defence we have.</a:t>
            </a:r>
            <a:endParaRPr lang="en-US" dirty="0">
              <a:ea typeface="Calibri"/>
              <a:cs typeface="Calibri"/>
            </a:endParaRPr>
          </a:p>
          <a:p>
            <a:r>
              <a:rPr lang="en-US">
                <a:ea typeface="Calibri"/>
                <a:cs typeface="Calibri"/>
              </a:rPr>
              <a:t>And also notice, the more attack we have, the more special we tend to have, too.</a:t>
            </a:r>
            <a:endParaRPr lang="en-US" dirty="0">
              <a:ea typeface="Calibri"/>
              <a:cs typeface="Calibri"/>
            </a:endParaRPr>
          </a:p>
          <a:p>
            <a:r>
              <a:rPr lang="en-US">
                <a:ea typeface="Calibri"/>
                <a:cs typeface="Calibri"/>
              </a:rPr>
              <a:t>We could imagine transforming this data into a single feature: "offsensive orientation".</a:t>
            </a:r>
            <a:endParaRPr lang="en-US" dirty="0">
              <a:ea typeface="Calibri"/>
              <a:cs typeface="Calibri"/>
            </a:endParaRPr>
          </a:p>
          <a:p>
            <a:r>
              <a:rPr lang="en-US">
                <a:ea typeface="Calibri"/>
                <a:cs typeface="Calibri"/>
              </a:rPr>
              <a:t>The more offensively oriented an instance is, the higher its attack and special is and the lower its defence. </a:t>
            </a:r>
            <a:endParaRPr lang="en-US" dirty="0">
              <a:ea typeface="Calibri"/>
              <a:cs typeface="Calibri"/>
            </a:endParaRPr>
          </a:p>
        </p:txBody>
      </p:sp>
      <p:graphicFrame>
        <p:nvGraphicFramePr>
          <p:cNvPr id="5" name="Table 4">
            <a:extLst>
              <a:ext uri="{FF2B5EF4-FFF2-40B4-BE49-F238E27FC236}">
                <a16:creationId xmlns:a16="http://schemas.microsoft.com/office/drawing/2014/main" id="{3497A785-406C-E1AC-9120-DF90AB6725DE}"/>
              </a:ext>
            </a:extLst>
          </p:cNvPr>
          <p:cNvGraphicFramePr>
            <a:graphicFrameLocks noGrp="1"/>
          </p:cNvGraphicFramePr>
          <p:nvPr>
            <p:extLst>
              <p:ext uri="{D42A27DB-BD31-4B8C-83A1-F6EECF244321}">
                <p14:modId xmlns:p14="http://schemas.microsoft.com/office/powerpoint/2010/main" val="1826627240"/>
              </p:ext>
            </p:extLst>
          </p:nvPr>
        </p:nvGraphicFramePr>
        <p:xfrm>
          <a:off x="2280883" y="1666948"/>
          <a:ext cx="6330705" cy="1463040"/>
        </p:xfrm>
        <a:graphic>
          <a:graphicData uri="http://schemas.openxmlformats.org/drawingml/2006/table">
            <a:tbl>
              <a:tblPr firstRow="1" bandRow="1">
                <a:tableStyleId>{5C22544A-7EE6-4342-B048-85BDC9FD1C3A}</a:tableStyleId>
              </a:tblPr>
              <a:tblGrid>
                <a:gridCol w="2110235">
                  <a:extLst>
                    <a:ext uri="{9D8B030D-6E8A-4147-A177-3AD203B41FA5}">
                      <a16:colId xmlns:a16="http://schemas.microsoft.com/office/drawing/2014/main" val="2584742564"/>
                    </a:ext>
                  </a:extLst>
                </a:gridCol>
                <a:gridCol w="2110235">
                  <a:extLst>
                    <a:ext uri="{9D8B030D-6E8A-4147-A177-3AD203B41FA5}">
                      <a16:colId xmlns:a16="http://schemas.microsoft.com/office/drawing/2014/main" val="728514104"/>
                    </a:ext>
                  </a:extLst>
                </a:gridCol>
                <a:gridCol w="2110235">
                  <a:extLst>
                    <a:ext uri="{9D8B030D-6E8A-4147-A177-3AD203B41FA5}">
                      <a16:colId xmlns:a16="http://schemas.microsoft.com/office/drawing/2014/main" val="653959262"/>
                    </a:ext>
                  </a:extLst>
                </a:gridCol>
              </a:tblGrid>
              <a:tr h="287398">
                <a:tc>
                  <a:txBody>
                    <a:bodyPr/>
                    <a:lstStyle/>
                    <a:p>
                      <a:pPr algn="l" rtl="0" fontAlgn="base"/>
                      <a:r>
                        <a:rPr lang="en-US" sz="1800">
                          <a:effectLst/>
                        </a:rPr>
                        <a:t>Attack​</a:t>
                      </a:r>
                      <a:endParaRPr lang="en-US" b="1" i="0">
                        <a:solidFill>
                          <a:srgbClr val="FFFFFF"/>
                        </a:solidFill>
                        <a:effectLst/>
                      </a:endParaRPr>
                    </a:p>
                  </a:txBody>
                  <a:tcPr/>
                </a:tc>
                <a:tc>
                  <a:txBody>
                    <a:bodyPr/>
                    <a:lstStyle/>
                    <a:p>
                      <a:pPr algn="l" rtl="0" fontAlgn="base"/>
                      <a:r>
                        <a:rPr lang="en-US" sz="1800">
                          <a:effectLst/>
                        </a:rPr>
                        <a:t>Defence​</a:t>
                      </a:r>
                      <a:endParaRPr lang="en-US" b="1" i="0">
                        <a:solidFill>
                          <a:srgbClr val="FFFFFF"/>
                        </a:solidFill>
                        <a:effectLst/>
                      </a:endParaRPr>
                    </a:p>
                  </a:txBody>
                  <a:tcPr/>
                </a:tc>
                <a:tc>
                  <a:txBody>
                    <a:bodyPr/>
                    <a:lstStyle/>
                    <a:p>
                      <a:pPr algn="l" rtl="0" fontAlgn="base"/>
                      <a:r>
                        <a:rPr lang="en-US" sz="1800">
                          <a:effectLst/>
                        </a:rPr>
                        <a:t>Special​</a:t>
                      </a:r>
                      <a:endParaRPr lang="en-US" b="1" i="0">
                        <a:solidFill>
                          <a:srgbClr val="FFFFFF"/>
                        </a:solidFill>
                        <a:effectLst/>
                      </a:endParaRPr>
                    </a:p>
                  </a:txBody>
                  <a:tcPr/>
                </a:tc>
                <a:extLst>
                  <a:ext uri="{0D108BD9-81ED-4DB2-BD59-A6C34878D82A}">
                    <a16:rowId xmlns:a16="http://schemas.microsoft.com/office/drawing/2014/main" val="199477578"/>
                  </a:ext>
                </a:extLst>
              </a:tr>
              <a:tr h="287398">
                <a:tc>
                  <a:txBody>
                    <a:bodyPr/>
                    <a:lstStyle/>
                    <a:p>
                      <a:pPr algn="l" rtl="0" fontAlgn="base"/>
                      <a:r>
                        <a:rPr lang="en-US" sz="1800">
                          <a:effectLst/>
                        </a:rPr>
                        <a:t>100​</a:t>
                      </a:r>
                      <a:endParaRPr lang="en-US" b="0" i="0">
                        <a:solidFill>
                          <a:srgbClr val="000000"/>
                        </a:solidFill>
                        <a:effectLst/>
                      </a:endParaRPr>
                    </a:p>
                  </a:txBody>
                  <a:tcPr/>
                </a:tc>
                <a:tc>
                  <a:txBody>
                    <a:bodyPr/>
                    <a:lstStyle/>
                    <a:p>
                      <a:pPr algn="l" rtl="0" fontAlgn="base"/>
                      <a:r>
                        <a:rPr lang="en-US" sz="1800">
                          <a:effectLst/>
                        </a:rPr>
                        <a:t>50​</a:t>
                      </a:r>
                      <a:endParaRPr lang="en-US" b="0" i="0">
                        <a:solidFill>
                          <a:srgbClr val="000000"/>
                        </a:solidFill>
                        <a:effectLst/>
                      </a:endParaRPr>
                    </a:p>
                  </a:txBody>
                  <a:tcPr/>
                </a:tc>
                <a:tc>
                  <a:txBody>
                    <a:bodyPr/>
                    <a:lstStyle/>
                    <a:p>
                      <a:pPr algn="l" rtl="0" fontAlgn="base"/>
                      <a:r>
                        <a:rPr lang="en-US" sz="1800">
                          <a:effectLst/>
                        </a:rPr>
                        <a:t>75​</a:t>
                      </a:r>
                      <a:endParaRPr lang="en-US" b="0" i="0">
                        <a:solidFill>
                          <a:srgbClr val="000000"/>
                        </a:solidFill>
                        <a:effectLst/>
                      </a:endParaRPr>
                    </a:p>
                  </a:txBody>
                  <a:tcPr/>
                </a:tc>
                <a:extLst>
                  <a:ext uri="{0D108BD9-81ED-4DB2-BD59-A6C34878D82A}">
                    <a16:rowId xmlns:a16="http://schemas.microsoft.com/office/drawing/2014/main" val="3560872754"/>
                  </a:ext>
                </a:extLst>
              </a:tr>
              <a:tr h="287398">
                <a:tc>
                  <a:txBody>
                    <a:bodyPr/>
                    <a:lstStyle/>
                    <a:p>
                      <a:pPr algn="l" rtl="0" fontAlgn="base"/>
                      <a:r>
                        <a:rPr lang="en-US" sz="1800">
                          <a:effectLst/>
                        </a:rPr>
                        <a:t>75​</a:t>
                      </a:r>
                      <a:endParaRPr lang="en-US" b="0" i="0">
                        <a:solidFill>
                          <a:srgbClr val="000000"/>
                        </a:solidFill>
                        <a:effectLst/>
                      </a:endParaRPr>
                    </a:p>
                  </a:txBody>
                  <a:tcPr/>
                </a:tc>
                <a:tc>
                  <a:txBody>
                    <a:bodyPr/>
                    <a:lstStyle/>
                    <a:p>
                      <a:pPr algn="l" rtl="0" fontAlgn="base"/>
                      <a:r>
                        <a:rPr lang="en-US" sz="1800">
                          <a:effectLst/>
                        </a:rPr>
                        <a:t>85​</a:t>
                      </a:r>
                      <a:endParaRPr lang="en-US" b="0" i="0">
                        <a:solidFill>
                          <a:srgbClr val="000000"/>
                        </a:solidFill>
                        <a:effectLst/>
                      </a:endParaRPr>
                    </a:p>
                  </a:txBody>
                  <a:tcPr/>
                </a:tc>
                <a:tc>
                  <a:txBody>
                    <a:bodyPr/>
                    <a:lstStyle/>
                    <a:p>
                      <a:pPr algn="l" rtl="0" fontAlgn="base"/>
                      <a:r>
                        <a:rPr lang="en-US" sz="1800">
                          <a:effectLst/>
                        </a:rPr>
                        <a:t>25​</a:t>
                      </a:r>
                      <a:endParaRPr lang="en-US" b="0" i="0">
                        <a:solidFill>
                          <a:srgbClr val="000000"/>
                        </a:solidFill>
                        <a:effectLst/>
                      </a:endParaRPr>
                    </a:p>
                  </a:txBody>
                  <a:tcPr/>
                </a:tc>
                <a:extLst>
                  <a:ext uri="{0D108BD9-81ED-4DB2-BD59-A6C34878D82A}">
                    <a16:rowId xmlns:a16="http://schemas.microsoft.com/office/drawing/2014/main" val="3687010686"/>
                  </a:ext>
                </a:extLst>
              </a:tr>
              <a:tr h="287398">
                <a:tc>
                  <a:txBody>
                    <a:bodyPr/>
                    <a:lstStyle/>
                    <a:p>
                      <a:pPr algn="l" rtl="0" fontAlgn="base"/>
                      <a:r>
                        <a:rPr lang="en-US" sz="1800">
                          <a:effectLst/>
                        </a:rPr>
                        <a:t>150​</a:t>
                      </a:r>
                      <a:endParaRPr lang="en-US" b="0" i="0">
                        <a:solidFill>
                          <a:srgbClr val="000000"/>
                        </a:solidFill>
                        <a:effectLst/>
                      </a:endParaRPr>
                    </a:p>
                  </a:txBody>
                  <a:tcPr/>
                </a:tc>
                <a:tc>
                  <a:txBody>
                    <a:bodyPr/>
                    <a:lstStyle/>
                    <a:p>
                      <a:pPr algn="l" rtl="0" fontAlgn="base"/>
                      <a:r>
                        <a:rPr lang="en-US" sz="1800">
                          <a:effectLst/>
                        </a:rPr>
                        <a:t>25​</a:t>
                      </a:r>
                      <a:endParaRPr lang="en-US" b="0" i="0">
                        <a:solidFill>
                          <a:srgbClr val="000000"/>
                        </a:solidFill>
                        <a:effectLst/>
                      </a:endParaRPr>
                    </a:p>
                  </a:txBody>
                  <a:tcPr/>
                </a:tc>
                <a:tc>
                  <a:txBody>
                    <a:bodyPr/>
                    <a:lstStyle/>
                    <a:p>
                      <a:pPr algn="l" rtl="0" fontAlgn="base"/>
                      <a:r>
                        <a:rPr lang="en-US" sz="1800">
                          <a:effectLst/>
                        </a:rPr>
                        <a:t>95​</a:t>
                      </a:r>
                      <a:endParaRPr lang="en-US" b="0" i="0">
                        <a:solidFill>
                          <a:srgbClr val="000000"/>
                        </a:solidFill>
                        <a:effectLst/>
                      </a:endParaRPr>
                    </a:p>
                  </a:txBody>
                  <a:tcPr/>
                </a:tc>
                <a:extLst>
                  <a:ext uri="{0D108BD9-81ED-4DB2-BD59-A6C34878D82A}">
                    <a16:rowId xmlns:a16="http://schemas.microsoft.com/office/drawing/2014/main" val="2104523333"/>
                  </a:ext>
                </a:extLst>
              </a:tr>
            </a:tbl>
          </a:graphicData>
        </a:graphic>
      </p:graphicFrame>
    </p:spTree>
    <p:extLst>
      <p:ext uri="{BB962C8B-B14F-4D97-AF65-F5344CB8AC3E}">
        <p14:creationId xmlns:p14="http://schemas.microsoft.com/office/powerpoint/2010/main" val="69597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E2F4-47E8-66DD-E5D5-2920044367E4}"/>
              </a:ext>
            </a:extLst>
          </p:cNvPr>
          <p:cNvSpPr>
            <a:spLocks noGrp="1"/>
          </p:cNvSpPr>
          <p:nvPr>
            <p:ph type="title"/>
          </p:nvPr>
        </p:nvSpPr>
        <p:spPr/>
        <p:txBody>
          <a:bodyPr/>
          <a:lstStyle/>
          <a:p>
            <a:r>
              <a:rPr lang="en-US">
                <a:ea typeface="Calibri Light"/>
                <a:cs typeface="Calibri Light"/>
              </a:rPr>
              <a:t>Another benefit</a:t>
            </a:r>
            <a:endParaRPr lang="en-US"/>
          </a:p>
        </p:txBody>
      </p:sp>
      <p:sp>
        <p:nvSpPr>
          <p:cNvPr id="3" name="Content Placeholder 2">
            <a:extLst>
              <a:ext uri="{FF2B5EF4-FFF2-40B4-BE49-F238E27FC236}">
                <a16:creationId xmlns:a16="http://schemas.microsoft.com/office/drawing/2014/main" id="{700D276C-AFE8-AEE9-65D2-EF18B9B63B1B}"/>
              </a:ext>
            </a:extLst>
          </p:cNvPr>
          <p:cNvSpPr>
            <a:spLocks noGrp="1"/>
          </p:cNvSpPr>
          <p:nvPr>
            <p:ph idx="1"/>
          </p:nvPr>
        </p:nvSpPr>
        <p:spPr/>
        <p:txBody>
          <a:bodyPr vert="horz" lIns="91440" tIns="45720" rIns="91440" bIns="45720" rtlCol="0" anchor="t">
            <a:normAutofit/>
          </a:bodyPr>
          <a:lstStyle/>
          <a:p>
            <a:r>
              <a:rPr lang="en-US">
                <a:ea typeface="Calibri"/>
                <a:cs typeface="Calibri"/>
              </a:rPr>
              <a:t>When we create these new dimensions, we can choose how many.</a:t>
            </a:r>
          </a:p>
          <a:p>
            <a:r>
              <a:rPr lang="en-US">
                <a:ea typeface="Calibri"/>
                <a:cs typeface="Calibri"/>
              </a:rPr>
              <a:t>For example, we can keep the two best ones.</a:t>
            </a:r>
          </a:p>
          <a:p>
            <a:r>
              <a:rPr lang="en-US">
                <a:ea typeface="Calibri"/>
                <a:cs typeface="Calibri"/>
              </a:rPr>
              <a:t>That means we can plot any dataset on 2 dimensions. We just pick the 2 most explanatory dimensions. </a:t>
            </a:r>
            <a:endParaRPr lang="en-US" dirty="0">
              <a:ea typeface="Calibri"/>
              <a:cs typeface="Calibri"/>
            </a:endParaRPr>
          </a:p>
          <a:p>
            <a:r>
              <a:rPr lang="en-US">
                <a:ea typeface="Calibri"/>
                <a:cs typeface="Calibri"/>
              </a:rPr>
              <a:t>If those dimensions are good, not only can we make a scatter plot of our data, but the dimensions will be maybe more explanatory than the ones we had before. </a:t>
            </a:r>
          </a:p>
          <a:p>
            <a:r>
              <a:rPr lang="en-US">
                <a:ea typeface="Calibri"/>
                <a:cs typeface="Calibri"/>
              </a:rPr>
              <a:t>This is what principle component analysis (PCA) is all about.</a:t>
            </a:r>
            <a:endParaRPr lang="en-US" dirty="0">
              <a:ea typeface="Calibri"/>
              <a:cs typeface="Calibri"/>
            </a:endParaRPr>
          </a:p>
        </p:txBody>
      </p:sp>
    </p:spTree>
    <p:extLst>
      <p:ext uri="{BB962C8B-B14F-4D97-AF65-F5344CB8AC3E}">
        <p14:creationId xmlns:p14="http://schemas.microsoft.com/office/powerpoint/2010/main" val="44823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A6848F6-581C-2A64-717C-E0D4193CE0D8}"/>
              </a:ext>
            </a:extLst>
          </p:cNvPr>
          <p:cNvPicPr>
            <a:picLocks noChangeAspect="1"/>
          </p:cNvPicPr>
          <p:nvPr/>
        </p:nvPicPr>
        <p:blipFill rotWithShape="1">
          <a:blip r:embed="rId2">
            <a:alphaModFix/>
          </a:blip>
          <a:srcRect r="-2" b="626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A6879-2341-27D4-4F75-737DF2EEB50B}"/>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dirty="0">
                <a:solidFill>
                  <a:srgbClr val="FFFFFF"/>
                </a:solidFill>
              </a:rPr>
              <a:t>Questions?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32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B1F7-8F7E-8419-D587-FEEF88691E35}"/>
              </a:ext>
            </a:extLst>
          </p:cNvPr>
          <p:cNvSpPr>
            <a:spLocks noGrp="1"/>
          </p:cNvSpPr>
          <p:nvPr>
            <p:ph type="title"/>
          </p:nvPr>
        </p:nvSpPr>
        <p:spPr/>
        <p:txBody>
          <a:bodyPr/>
          <a:lstStyle/>
          <a:p>
            <a:r>
              <a:rPr lang="en-US">
                <a:ea typeface="Calibri Light"/>
                <a:cs typeface="Calibri Light"/>
              </a:rPr>
              <a:t>Example</a:t>
            </a:r>
            <a:endParaRPr lang="en-US"/>
          </a:p>
        </p:txBody>
      </p:sp>
      <p:sp>
        <p:nvSpPr>
          <p:cNvPr id="3" name="Content Placeholder 2">
            <a:extLst>
              <a:ext uri="{FF2B5EF4-FFF2-40B4-BE49-F238E27FC236}">
                <a16:creationId xmlns:a16="http://schemas.microsoft.com/office/drawing/2014/main" id="{C29D5715-AC03-0E9C-B47A-E36A0B7D9FD5}"/>
              </a:ext>
            </a:extLst>
          </p:cNvPr>
          <p:cNvSpPr>
            <a:spLocks noGrp="1"/>
          </p:cNvSpPr>
          <p:nvPr>
            <p:ph idx="1"/>
          </p:nvPr>
        </p:nvSpPr>
        <p:spPr>
          <a:xfrm>
            <a:off x="838200" y="1825625"/>
            <a:ext cx="5440393" cy="4768281"/>
          </a:xfrm>
        </p:spPr>
        <p:txBody>
          <a:bodyPr vert="horz" lIns="91440" tIns="45720" rIns="91440" bIns="45720" rtlCol="0" anchor="t">
            <a:normAutofit/>
          </a:bodyPr>
          <a:lstStyle/>
          <a:p>
            <a:r>
              <a:rPr lang="en-US">
                <a:ea typeface="Calibri"/>
                <a:cs typeface="Calibri"/>
              </a:rPr>
              <a:t>Here's an illustration of PCA.</a:t>
            </a:r>
          </a:p>
          <a:p>
            <a:r>
              <a:rPr lang="en-US">
                <a:ea typeface="Calibri"/>
                <a:cs typeface="Calibri"/>
              </a:rPr>
              <a:t>It's a scatterplot.</a:t>
            </a:r>
          </a:p>
          <a:p>
            <a:r>
              <a:rPr lang="en-US">
                <a:ea typeface="Calibri"/>
                <a:cs typeface="Calibri"/>
              </a:rPr>
              <a:t>Notice that there's a clear direction of the trend.</a:t>
            </a:r>
          </a:p>
          <a:p>
            <a:r>
              <a:rPr lang="en-US">
                <a:ea typeface="Calibri"/>
                <a:cs typeface="Calibri"/>
              </a:rPr>
              <a:t>One of the "new axes" points in the direction of the trend. This axis is super useful.</a:t>
            </a:r>
            <a:endParaRPr lang="en-US" dirty="0">
              <a:ea typeface="Calibri"/>
              <a:cs typeface="Calibri"/>
            </a:endParaRPr>
          </a:p>
          <a:p>
            <a:r>
              <a:rPr lang="en-US">
                <a:ea typeface="Calibri"/>
                <a:cs typeface="Calibri"/>
              </a:rPr>
              <a:t>The other axis is less useful. It tells us how far away we are from the first axis. </a:t>
            </a:r>
            <a:endParaRPr lang="en-US" dirty="0">
              <a:ea typeface="Calibri"/>
              <a:cs typeface="Calibri"/>
            </a:endParaRPr>
          </a:p>
        </p:txBody>
      </p:sp>
      <p:pic>
        <p:nvPicPr>
          <p:cNvPr id="4" name="Picture 4" descr="An illustration of PCA. There is a scatter plot of data which has a clear trend going to the upper left of the graph (i.e., the two axes are correlated). There are two imaginary vectors, one that points in the direction of the trend, and one that is perpendicular. The one that points in the direction of the trend is super valuable: it explains most of the data. The other vector is less important. ">
            <a:extLst>
              <a:ext uri="{FF2B5EF4-FFF2-40B4-BE49-F238E27FC236}">
                <a16:creationId xmlns:a16="http://schemas.microsoft.com/office/drawing/2014/main" id="{DC4F182A-5505-4EA8-152B-2E1520DCA992}"/>
              </a:ext>
            </a:extLst>
          </p:cNvPr>
          <p:cNvPicPr>
            <a:picLocks noChangeAspect="1"/>
          </p:cNvPicPr>
          <p:nvPr/>
        </p:nvPicPr>
        <p:blipFill>
          <a:blip r:embed="rId2"/>
          <a:stretch>
            <a:fillRect/>
          </a:stretch>
        </p:blipFill>
        <p:spPr>
          <a:xfrm>
            <a:off x="6099594" y="629009"/>
            <a:ext cx="5715000" cy="5715000"/>
          </a:xfrm>
          <a:prstGeom prst="rect">
            <a:avLst/>
          </a:prstGeom>
        </p:spPr>
      </p:pic>
      <p:sp>
        <p:nvSpPr>
          <p:cNvPr id="5" name="TextBox 4">
            <a:extLst>
              <a:ext uri="{FF2B5EF4-FFF2-40B4-BE49-F238E27FC236}">
                <a16:creationId xmlns:a16="http://schemas.microsoft.com/office/drawing/2014/main" id="{B5415DB1-1ACA-C6CF-F741-27D917FD1924}"/>
              </a:ext>
            </a:extLst>
          </p:cNvPr>
          <p:cNvSpPr txBox="1"/>
          <p:nvPr/>
        </p:nvSpPr>
        <p:spPr>
          <a:xfrm>
            <a:off x="6837872" y="6334664"/>
            <a:ext cx="4540369"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Image</a:t>
            </a:r>
            <a:r>
              <a:rPr lang="en-US"/>
              <a:t>: author:  </a:t>
            </a:r>
            <a:r>
              <a:rPr lang="en-US" dirty="0">
                <a:ea typeface="+mn-lt"/>
                <a:cs typeface="+mn-lt"/>
                <a:hlinkClick r:id="rId4"/>
              </a:rPr>
              <a:t>Nicoguaro</a:t>
            </a:r>
            <a:r>
              <a:rPr lang="en-US">
                <a:ea typeface="+mn-lt"/>
                <a:cs typeface="+mn-lt"/>
              </a:rPr>
              <a:t> , license: </a:t>
            </a:r>
            <a:r>
              <a:rPr lang="en-US" dirty="0">
                <a:ea typeface="+mn-lt"/>
                <a:cs typeface="+mn-lt"/>
                <a:hlinkClick r:id="rId5"/>
              </a:rPr>
              <a:t>CC-SA 4.0</a:t>
            </a:r>
            <a:r>
              <a:rPr lang="en-US">
                <a:ea typeface="+mn-lt"/>
                <a:cs typeface="+mn-lt"/>
              </a:rPr>
              <a:t>.</a:t>
            </a:r>
            <a:endParaRPr lang="en-US">
              <a:ea typeface="Calibri"/>
              <a:cs typeface="Calibri"/>
            </a:endParaRPr>
          </a:p>
        </p:txBody>
      </p:sp>
    </p:spTree>
    <p:extLst>
      <p:ext uri="{BB962C8B-B14F-4D97-AF65-F5344CB8AC3E}">
        <p14:creationId xmlns:p14="http://schemas.microsoft.com/office/powerpoint/2010/main" val="21666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B1F7-8F7E-8419-D587-FEEF88691E35}"/>
              </a:ext>
            </a:extLst>
          </p:cNvPr>
          <p:cNvSpPr>
            <a:spLocks noGrp="1"/>
          </p:cNvSpPr>
          <p:nvPr>
            <p:ph type="title"/>
          </p:nvPr>
        </p:nvSpPr>
        <p:spPr/>
        <p:txBody>
          <a:bodyPr/>
          <a:lstStyle/>
          <a:p>
            <a:r>
              <a:rPr lang="en-US">
                <a:ea typeface="Calibri Light"/>
                <a:cs typeface="Calibri Light"/>
              </a:rPr>
              <a:t>Example (2)</a:t>
            </a:r>
            <a:endParaRPr lang="en-US"/>
          </a:p>
        </p:txBody>
      </p:sp>
      <p:sp>
        <p:nvSpPr>
          <p:cNvPr id="3" name="Content Placeholder 2">
            <a:extLst>
              <a:ext uri="{FF2B5EF4-FFF2-40B4-BE49-F238E27FC236}">
                <a16:creationId xmlns:a16="http://schemas.microsoft.com/office/drawing/2014/main" id="{C29D5715-AC03-0E9C-B47A-E36A0B7D9FD5}"/>
              </a:ext>
            </a:extLst>
          </p:cNvPr>
          <p:cNvSpPr>
            <a:spLocks noGrp="1"/>
          </p:cNvSpPr>
          <p:nvPr>
            <p:ph idx="1"/>
          </p:nvPr>
        </p:nvSpPr>
        <p:spPr>
          <a:xfrm>
            <a:off x="838200" y="1825625"/>
            <a:ext cx="5440393" cy="4768281"/>
          </a:xfrm>
        </p:spPr>
        <p:txBody>
          <a:bodyPr vert="horz" lIns="91440" tIns="45720" rIns="91440" bIns="45720" rtlCol="0" anchor="t">
            <a:normAutofit/>
          </a:bodyPr>
          <a:lstStyle/>
          <a:p>
            <a:r>
              <a:rPr lang="en-US">
                <a:ea typeface="Calibri"/>
                <a:cs typeface="Calibri"/>
              </a:rPr>
              <a:t>Why is the first axis so useful?</a:t>
            </a:r>
          </a:p>
          <a:p>
            <a:r>
              <a:rPr lang="en-US">
                <a:ea typeface="Calibri"/>
                <a:cs typeface="Calibri"/>
              </a:rPr>
              <a:t>Because it </a:t>
            </a:r>
            <a:r>
              <a:rPr lang="en-US" b="1">
                <a:ea typeface="Calibri"/>
                <a:cs typeface="Calibri"/>
              </a:rPr>
              <a:t>explains most of the variance of the data</a:t>
            </a:r>
            <a:r>
              <a:rPr lang="en-US">
                <a:ea typeface="Calibri"/>
                <a:cs typeface="Calibri"/>
              </a:rPr>
              <a:t>.</a:t>
            </a:r>
          </a:p>
          <a:p>
            <a:r>
              <a:rPr lang="en-US">
                <a:ea typeface="Calibri"/>
                <a:cs typeface="Calibri"/>
              </a:rPr>
              <a:t>What does that mean?</a:t>
            </a:r>
          </a:p>
          <a:p>
            <a:r>
              <a:rPr lang="en-US">
                <a:ea typeface="Calibri"/>
                <a:cs typeface="Calibri"/>
              </a:rPr>
              <a:t>It means that if we look at how the data is spread out, the first axis points in the direction of maximum spread. </a:t>
            </a:r>
          </a:p>
          <a:p>
            <a:r>
              <a:rPr lang="en-US">
                <a:ea typeface="Calibri"/>
                <a:cs typeface="Calibri"/>
              </a:rPr>
              <a:t>Why does that matter?</a:t>
            </a:r>
            <a:endParaRPr lang="en-US" dirty="0">
              <a:ea typeface="Calibri"/>
              <a:cs typeface="Calibri"/>
            </a:endParaRPr>
          </a:p>
          <a:p>
            <a:endParaRPr lang="en-US" dirty="0">
              <a:ea typeface="Calibri"/>
              <a:cs typeface="Calibri"/>
            </a:endParaRPr>
          </a:p>
        </p:txBody>
      </p:sp>
      <p:pic>
        <p:nvPicPr>
          <p:cNvPr id="4" name="Picture 4" descr="An illustration of PCA. There is a scatter plot of data which has a clear trend going to the upper left of the graph (i.e., the two axes are correlated). There are two imaginary vectors, one that points in the direction of the trend, and one that is perpendicular. The one that points in the direction of the trend is super valuable: it explains most of the data. The other vector is less important. ">
            <a:extLst>
              <a:ext uri="{FF2B5EF4-FFF2-40B4-BE49-F238E27FC236}">
                <a16:creationId xmlns:a16="http://schemas.microsoft.com/office/drawing/2014/main" id="{DC4F182A-5505-4EA8-152B-2E1520DCA992}"/>
              </a:ext>
            </a:extLst>
          </p:cNvPr>
          <p:cNvPicPr>
            <a:picLocks noChangeAspect="1"/>
          </p:cNvPicPr>
          <p:nvPr/>
        </p:nvPicPr>
        <p:blipFill>
          <a:blip r:embed="rId2"/>
          <a:stretch>
            <a:fillRect/>
          </a:stretch>
        </p:blipFill>
        <p:spPr>
          <a:xfrm>
            <a:off x="6099594" y="629009"/>
            <a:ext cx="5715000" cy="5715000"/>
          </a:xfrm>
          <a:prstGeom prst="rect">
            <a:avLst/>
          </a:prstGeom>
        </p:spPr>
      </p:pic>
      <p:sp>
        <p:nvSpPr>
          <p:cNvPr id="5" name="TextBox 4">
            <a:extLst>
              <a:ext uri="{FF2B5EF4-FFF2-40B4-BE49-F238E27FC236}">
                <a16:creationId xmlns:a16="http://schemas.microsoft.com/office/drawing/2014/main" id="{E7F9B64F-F050-77D7-DA1E-0A89039F68BA}"/>
              </a:ext>
            </a:extLst>
          </p:cNvPr>
          <p:cNvSpPr txBox="1"/>
          <p:nvPr/>
        </p:nvSpPr>
        <p:spPr>
          <a:xfrm>
            <a:off x="6837872" y="6334664"/>
            <a:ext cx="46122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solidFill>
                  <a:srgbClr val="0563C1"/>
                </a:solidFill>
                <a:hlinkClick r:id="rId3"/>
              </a:rPr>
              <a:t>Image</a:t>
            </a:r>
            <a:r>
              <a:rPr lang="en-US"/>
              <a:t>: author:  </a:t>
            </a:r>
            <a:r>
              <a:rPr lang="en-US" u="sng">
                <a:solidFill>
                  <a:srgbClr val="0563C1"/>
                </a:solidFill>
                <a:hlinkClick r:id="rId4"/>
              </a:rPr>
              <a:t>Nicoguaro</a:t>
            </a:r>
            <a:r>
              <a:rPr lang="en-US"/>
              <a:t> , license: </a:t>
            </a:r>
            <a:r>
              <a:rPr lang="en-US" u="sng">
                <a:solidFill>
                  <a:srgbClr val="0563C1"/>
                </a:solidFill>
                <a:hlinkClick r:id="rId5"/>
              </a:rPr>
              <a:t>CC-SA 4.0</a:t>
            </a:r>
            <a:r>
              <a:rPr lang="en-US"/>
              <a:t>.​</a:t>
            </a:r>
          </a:p>
        </p:txBody>
      </p:sp>
    </p:spTree>
    <p:extLst>
      <p:ext uri="{BB962C8B-B14F-4D97-AF65-F5344CB8AC3E}">
        <p14:creationId xmlns:p14="http://schemas.microsoft.com/office/powerpoint/2010/main" val="39982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A15E-6FE7-75C0-1332-CCC9BF9E46E4}"/>
              </a:ext>
            </a:extLst>
          </p:cNvPr>
          <p:cNvSpPr>
            <a:spLocks noGrp="1"/>
          </p:cNvSpPr>
          <p:nvPr>
            <p:ph type="title"/>
          </p:nvPr>
        </p:nvSpPr>
        <p:spPr/>
        <p:txBody>
          <a:bodyPr/>
          <a:lstStyle/>
          <a:p>
            <a:r>
              <a:rPr lang="en-US">
                <a:ea typeface="Calibri Light"/>
                <a:cs typeface="Calibri Light"/>
              </a:rPr>
              <a:t>More spread = more important</a:t>
            </a:r>
            <a:endParaRPr lang="en-US"/>
          </a:p>
        </p:txBody>
      </p:sp>
      <p:sp>
        <p:nvSpPr>
          <p:cNvPr id="3" name="Content Placeholder 2">
            <a:extLst>
              <a:ext uri="{FF2B5EF4-FFF2-40B4-BE49-F238E27FC236}">
                <a16:creationId xmlns:a16="http://schemas.microsoft.com/office/drawing/2014/main" id="{67203448-0D9D-D97B-8270-2DBEE1679EF7}"/>
              </a:ext>
            </a:extLst>
          </p:cNvPr>
          <p:cNvSpPr>
            <a:spLocks noGrp="1"/>
          </p:cNvSpPr>
          <p:nvPr>
            <p:ph idx="1"/>
          </p:nvPr>
        </p:nvSpPr>
        <p:spPr>
          <a:xfrm>
            <a:off x="838200" y="1825625"/>
            <a:ext cx="5612922" cy="4351338"/>
          </a:xfrm>
        </p:spPr>
        <p:txBody>
          <a:bodyPr vert="horz" lIns="91440" tIns="45720" rIns="91440" bIns="45720" rtlCol="0" anchor="t">
            <a:normAutofit/>
          </a:bodyPr>
          <a:lstStyle/>
          <a:p>
            <a:r>
              <a:rPr lang="en-US">
                <a:ea typeface="Calibri"/>
                <a:cs typeface="Calibri"/>
              </a:rPr>
              <a:t>Consider this dataset.</a:t>
            </a:r>
          </a:p>
          <a:p>
            <a:r>
              <a:rPr lang="en-US">
                <a:ea typeface="Calibri"/>
                <a:cs typeface="Calibri"/>
              </a:rPr>
              <a:t>It's almost a line. We could almost replace it with a 1-dimensional chart by rotating it.</a:t>
            </a:r>
          </a:p>
          <a:p>
            <a:r>
              <a:rPr lang="en-US">
                <a:ea typeface="Calibri"/>
                <a:cs typeface="Calibri"/>
              </a:rPr>
              <a:t>The second axis (the one perpendicular to the line) gives us barely any information at all. It tells us how much a point slightly deviates from the line. </a:t>
            </a:r>
            <a:endParaRPr lang="en-US" dirty="0">
              <a:ea typeface="Calibri"/>
              <a:cs typeface="Calibri"/>
            </a:endParaRPr>
          </a:p>
        </p:txBody>
      </p:sp>
      <p:pic>
        <p:nvPicPr>
          <p:cNvPr id="4" name="Picture 4" descr="A scatter plot of blue dots that are almost forming a perfect line. We could ">
            <a:extLst>
              <a:ext uri="{FF2B5EF4-FFF2-40B4-BE49-F238E27FC236}">
                <a16:creationId xmlns:a16="http://schemas.microsoft.com/office/drawing/2014/main" id="{E79677AE-2617-B1EA-3E4B-B098C2E29534}"/>
              </a:ext>
            </a:extLst>
          </p:cNvPr>
          <p:cNvPicPr>
            <a:picLocks noChangeAspect="1"/>
          </p:cNvPicPr>
          <p:nvPr/>
        </p:nvPicPr>
        <p:blipFill>
          <a:blip r:embed="rId2"/>
          <a:stretch>
            <a:fillRect/>
          </a:stretch>
        </p:blipFill>
        <p:spPr>
          <a:xfrm>
            <a:off x="6823494" y="1956883"/>
            <a:ext cx="5101086" cy="3979403"/>
          </a:xfrm>
          <a:prstGeom prst="rect">
            <a:avLst/>
          </a:prstGeom>
        </p:spPr>
      </p:pic>
      <p:cxnSp>
        <p:nvCxnSpPr>
          <p:cNvPr id="5" name="Straight Arrow Connector 4">
            <a:extLst>
              <a:ext uri="{FF2B5EF4-FFF2-40B4-BE49-F238E27FC236}">
                <a16:creationId xmlns:a16="http://schemas.microsoft.com/office/drawing/2014/main" id="{D278D5BB-159F-0B70-7A9B-B3EC2D1ED195}"/>
              </a:ext>
            </a:extLst>
          </p:cNvPr>
          <p:cNvCxnSpPr/>
          <p:nvPr/>
        </p:nvCxnSpPr>
        <p:spPr>
          <a:xfrm flipV="1">
            <a:off x="9667940" y="2314662"/>
            <a:ext cx="2081980" cy="1531374"/>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E3CB48F7-62E1-A1ED-915E-D0B97D4CA6B2}"/>
              </a:ext>
            </a:extLst>
          </p:cNvPr>
          <p:cNvCxnSpPr>
            <a:cxnSpLocks/>
          </p:cNvCxnSpPr>
          <p:nvPr/>
        </p:nvCxnSpPr>
        <p:spPr>
          <a:xfrm flipH="1" flipV="1">
            <a:off x="9427048" y="3531403"/>
            <a:ext cx="240890" cy="2900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795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5372-8D13-97FC-5247-47263E4806D7}"/>
              </a:ext>
            </a:extLst>
          </p:cNvPr>
          <p:cNvSpPr>
            <a:spLocks noGrp="1"/>
          </p:cNvSpPr>
          <p:nvPr>
            <p:ph type="title"/>
          </p:nvPr>
        </p:nvSpPr>
        <p:spPr/>
        <p:txBody>
          <a:bodyPr/>
          <a:lstStyle/>
          <a:p>
            <a:r>
              <a:rPr lang="en-US" dirty="0">
                <a:cs typeface="Calibri Light"/>
              </a:rPr>
              <a:t>Last module</a:t>
            </a:r>
            <a:endParaRPr lang="en-US" dirty="0"/>
          </a:p>
        </p:txBody>
      </p:sp>
      <p:sp>
        <p:nvSpPr>
          <p:cNvPr id="3" name="Content Placeholder 2">
            <a:extLst>
              <a:ext uri="{FF2B5EF4-FFF2-40B4-BE49-F238E27FC236}">
                <a16:creationId xmlns:a16="http://schemas.microsoft.com/office/drawing/2014/main" id="{EF691BFB-D669-6EB7-2224-96767E51300F}"/>
              </a:ext>
            </a:extLst>
          </p:cNvPr>
          <p:cNvSpPr>
            <a:spLocks noGrp="1"/>
          </p:cNvSpPr>
          <p:nvPr>
            <p:ph idx="1"/>
          </p:nvPr>
        </p:nvSpPr>
        <p:spPr/>
        <p:txBody>
          <a:bodyPr vert="horz" lIns="91440" tIns="45720" rIns="91440" bIns="45720" rtlCol="0" anchor="t">
            <a:normAutofit/>
          </a:bodyPr>
          <a:lstStyle/>
          <a:p>
            <a:r>
              <a:rPr lang="en-US" dirty="0">
                <a:cs typeface="Calibri"/>
              </a:rPr>
              <a:t>[remind me]</a:t>
            </a:r>
          </a:p>
          <a:p>
            <a:r>
              <a:rPr lang="en-US" dirty="0">
                <a:cs typeface="Calibri"/>
              </a:rPr>
              <a:t>We learned about handling text.</a:t>
            </a:r>
          </a:p>
          <a:p>
            <a:r>
              <a:rPr lang="en-US" dirty="0">
                <a:cs typeface="Calibri"/>
              </a:rPr>
              <a:t>Specifically, we learned about how to process natural language text.</a:t>
            </a:r>
          </a:p>
          <a:p>
            <a:r>
              <a:rPr lang="en-US" dirty="0">
                <a:cs typeface="Calibri"/>
              </a:rPr>
              <a:t>Most of the work is turning the text into a vector. All machine learning is based on vectors. </a:t>
            </a:r>
          </a:p>
          <a:p>
            <a:r>
              <a:rPr lang="en-US" dirty="0">
                <a:cs typeface="Calibri"/>
              </a:rPr>
              <a:t>We learned about the bag of words representation for doing this. </a:t>
            </a:r>
            <a:endParaRPr lang="en-US" dirty="0"/>
          </a:p>
          <a:p>
            <a:endParaRPr lang="en-US" dirty="0">
              <a:cs typeface="Calibri"/>
            </a:endParaRPr>
          </a:p>
        </p:txBody>
      </p:sp>
    </p:spTree>
    <p:extLst>
      <p:ext uri="{BB962C8B-B14F-4D97-AF65-F5344CB8AC3E}">
        <p14:creationId xmlns:p14="http://schemas.microsoft.com/office/powerpoint/2010/main" val="297080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scatter point where the long axis was deleted, collapsing all the points into a small, compressed line. ">
            <a:extLst>
              <a:ext uri="{FF2B5EF4-FFF2-40B4-BE49-F238E27FC236}">
                <a16:creationId xmlns:a16="http://schemas.microsoft.com/office/drawing/2014/main" id="{8D9C2E18-8330-3029-B32B-8BC41FAC310B}"/>
              </a:ext>
            </a:extLst>
          </p:cNvPr>
          <p:cNvPicPr>
            <a:picLocks noChangeAspect="1"/>
          </p:cNvPicPr>
          <p:nvPr/>
        </p:nvPicPr>
        <p:blipFill>
          <a:blip r:embed="rId2"/>
          <a:stretch>
            <a:fillRect/>
          </a:stretch>
        </p:blipFill>
        <p:spPr>
          <a:xfrm>
            <a:off x="6617109" y="1885336"/>
            <a:ext cx="5373328" cy="4218038"/>
          </a:xfrm>
          <a:prstGeom prst="rect">
            <a:avLst/>
          </a:prstGeom>
        </p:spPr>
      </p:pic>
      <p:sp>
        <p:nvSpPr>
          <p:cNvPr id="2" name="Title 1">
            <a:extLst>
              <a:ext uri="{FF2B5EF4-FFF2-40B4-BE49-F238E27FC236}">
                <a16:creationId xmlns:a16="http://schemas.microsoft.com/office/drawing/2014/main" id="{8A97A15E-6FE7-75C0-1332-CCC9BF9E46E4}"/>
              </a:ext>
            </a:extLst>
          </p:cNvPr>
          <p:cNvSpPr>
            <a:spLocks noGrp="1"/>
          </p:cNvSpPr>
          <p:nvPr>
            <p:ph type="title"/>
          </p:nvPr>
        </p:nvSpPr>
        <p:spPr/>
        <p:txBody>
          <a:bodyPr/>
          <a:lstStyle/>
          <a:p>
            <a:r>
              <a:rPr lang="en-US">
                <a:ea typeface="Calibri Light"/>
                <a:cs typeface="Calibri Light"/>
              </a:rPr>
              <a:t>More spread = more important (2)</a:t>
            </a:r>
            <a:endParaRPr lang="en-US"/>
          </a:p>
        </p:txBody>
      </p:sp>
      <p:sp>
        <p:nvSpPr>
          <p:cNvPr id="3" name="Content Placeholder 2">
            <a:extLst>
              <a:ext uri="{FF2B5EF4-FFF2-40B4-BE49-F238E27FC236}">
                <a16:creationId xmlns:a16="http://schemas.microsoft.com/office/drawing/2014/main" id="{67203448-0D9D-D97B-8270-2DBEE1679EF7}"/>
              </a:ext>
            </a:extLst>
          </p:cNvPr>
          <p:cNvSpPr>
            <a:spLocks noGrp="1"/>
          </p:cNvSpPr>
          <p:nvPr>
            <p:ph idx="1"/>
          </p:nvPr>
        </p:nvSpPr>
        <p:spPr>
          <a:xfrm>
            <a:off x="838200" y="1825625"/>
            <a:ext cx="5612922" cy="4351338"/>
          </a:xfrm>
        </p:spPr>
        <p:txBody>
          <a:bodyPr vert="horz" lIns="91440" tIns="45720" rIns="91440" bIns="45720" rtlCol="0" anchor="t">
            <a:normAutofit/>
          </a:bodyPr>
          <a:lstStyle/>
          <a:p>
            <a:r>
              <a:rPr lang="en-US">
                <a:ea typeface="Calibri"/>
                <a:cs typeface="Calibri"/>
              </a:rPr>
              <a:t>If we ignored the good axis, how much information would we lose?</a:t>
            </a:r>
          </a:p>
          <a:p>
            <a:r>
              <a:rPr lang="en-US">
                <a:ea typeface="Calibri"/>
                <a:cs typeface="Calibri"/>
              </a:rPr>
              <a:t>To ignore an axis means to project all the points onto the other axes. So imagine we project all the dots onto the smaller vector.</a:t>
            </a:r>
          </a:p>
          <a:p>
            <a:r>
              <a:rPr lang="en-US">
                <a:ea typeface="Calibri"/>
                <a:cs typeface="Calibri"/>
              </a:rPr>
              <a:t>They'd be all bunched up. </a:t>
            </a:r>
          </a:p>
          <a:p>
            <a:r>
              <a:rPr lang="en-US">
                <a:ea typeface="Calibri"/>
                <a:cs typeface="Calibri"/>
              </a:rPr>
              <a:t>We would have lost a </a:t>
            </a:r>
            <a:r>
              <a:rPr lang="en-US" b="1">
                <a:ea typeface="Calibri"/>
                <a:cs typeface="Calibri"/>
              </a:rPr>
              <a:t>ton</a:t>
            </a:r>
            <a:r>
              <a:rPr lang="en-US">
                <a:ea typeface="Calibri"/>
                <a:cs typeface="Calibri"/>
              </a:rPr>
              <a:t> of information. The line is clearly important, and we deleted it. </a:t>
            </a:r>
            <a:endParaRPr lang="en-US" dirty="0">
              <a:ea typeface="Calibri"/>
              <a:cs typeface="Calibri"/>
            </a:endParaRPr>
          </a:p>
        </p:txBody>
      </p:sp>
      <p:cxnSp>
        <p:nvCxnSpPr>
          <p:cNvPr id="6" name="Straight Arrow Connector 5">
            <a:extLst>
              <a:ext uri="{FF2B5EF4-FFF2-40B4-BE49-F238E27FC236}">
                <a16:creationId xmlns:a16="http://schemas.microsoft.com/office/drawing/2014/main" id="{E3CB48F7-62E1-A1ED-915E-D0B97D4CA6B2}"/>
              </a:ext>
            </a:extLst>
          </p:cNvPr>
          <p:cNvCxnSpPr>
            <a:cxnSpLocks/>
          </p:cNvCxnSpPr>
          <p:nvPr/>
        </p:nvCxnSpPr>
        <p:spPr>
          <a:xfrm flipH="1" flipV="1">
            <a:off x="9181242" y="3629726"/>
            <a:ext cx="240890" cy="2900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773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A15E-6FE7-75C0-1332-CCC9BF9E46E4}"/>
              </a:ext>
            </a:extLst>
          </p:cNvPr>
          <p:cNvSpPr>
            <a:spLocks noGrp="1"/>
          </p:cNvSpPr>
          <p:nvPr>
            <p:ph type="title"/>
          </p:nvPr>
        </p:nvSpPr>
        <p:spPr/>
        <p:txBody>
          <a:bodyPr/>
          <a:lstStyle/>
          <a:p>
            <a:r>
              <a:rPr lang="en-US">
                <a:ea typeface="Calibri Light"/>
                <a:cs typeface="Calibri Light"/>
              </a:rPr>
              <a:t>More spread = more important (3)</a:t>
            </a:r>
            <a:endParaRPr lang="en-US"/>
          </a:p>
        </p:txBody>
      </p:sp>
      <p:sp>
        <p:nvSpPr>
          <p:cNvPr id="3" name="Content Placeholder 2">
            <a:extLst>
              <a:ext uri="{FF2B5EF4-FFF2-40B4-BE49-F238E27FC236}">
                <a16:creationId xmlns:a16="http://schemas.microsoft.com/office/drawing/2014/main" id="{67203448-0D9D-D97B-8270-2DBEE1679EF7}"/>
              </a:ext>
            </a:extLst>
          </p:cNvPr>
          <p:cNvSpPr>
            <a:spLocks noGrp="1"/>
          </p:cNvSpPr>
          <p:nvPr>
            <p:ph idx="1"/>
          </p:nvPr>
        </p:nvSpPr>
        <p:spPr>
          <a:xfrm>
            <a:off x="838200" y="1616690"/>
            <a:ext cx="10197212" cy="1069822"/>
          </a:xfrm>
        </p:spPr>
        <p:txBody>
          <a:bodyPr vert="horz" lIns="91440" tIns="45720" rIns="91440" bIns="45720" rtlCol="0" anchor="t">
            <a:normAutofit/>
          </a:bodyPr>
          <a:lstStyle/>
          <a:p>
            <a:r>
              <a:rPr lang="en-US">
                <a:ea typeface="Calibri"/>
                <a:cs typeface="Calibri"/>
              </a:rPr>
              <a:t>But what happens if we delete the other one?</a:t>
            </a:r>
          </a:p>
          <a:p>
            <a:r>
              <a:rPr lang="en-US">
                <a:ea typeface="Calibri"/>
                <a:cs typeface="Calibri"/>
              </a:rPr>
              <a:t>Almost nothing (the right graph is just a line):</a:t>
            </a:r>
            <a:endParaRPr lang="en-US" dirty="0">
              <a:ea typeface="Calibri"/>
              <a:cs typeface="Calibri"/>
            </a:endParaRPr>
          </a:p>
        </p:txBody>
      </p:sp>
      <p:grpSp>
        <p:nvGrpSpPr>
          <p:cNvPr id="6" name="Group 5">
            <a:extLst>
              <a:ext uri="{FF2B5EF4-FFF2-40B4-BE49-F238E27FC236}">
                <a16:creationId xmlns:a16="http://schemas.microsoft.com/office/drawing/2014/main" id="{334331B1-F253-AE9E-AD41-29B5E2A5E6E5}"/>
              </a:ext>
            </a:extLst>
          </p:cNvPr>
          <p:cNvGrpSpPr/>
          <p:nvPr/>
        </p:nvGrpSpPr>
        <p:grpSpPr>
          <a:xfrm>
            <a:off x="739784" y="2743464"/>
            <a:ext cx="5101086" cy="3979403"/>
            <a:chOff x="739784" y="2743464"/>
            <a:chExt cx="5101086" cy="3979403"/>
          </a:xfrm>
        </p:grpSpPr>
        <p:pic>
          <p:nvPicPr>
            <p:cNvPr id="4" name="Picture 4" descr="A scatter plot of blue dots that are almost forming a perfect line. ">
              <a:extLst>
                <a:ext uri="{FF2B5EF4-FFF2-40B4-BE49-F238E27FC236}">
                  <a16:creationId xmlns:a16="http://schemas.microsoft.com/office/drawing/2014/main" id="{E79677AE-2617-B1EA-3E4B-B098C2E29534}"/>
                </a:ext>
              </a:extLst>
            </p:cNvPr>
            <p:cNvPicPr>
              <a:picLocks noChangeAspect="1"/>
            </p:cNvPicPr>
            <p:nvPr/>
          </p:nvPicPr>
          <p:blipFill>
            <a:blip r:embed="rId2"/>
            <a:stretch>
              <a:fillRect/>
            </a:stretch>
          </p:blipFill>
          <p:spPr>
            <a:xfrm>
              <a:off x="739784" y="2743464"/>
              <a:ext cx="5101086" cy="3979403"/>
            </a:xfrm>
            <a:prstGeom prst="rect">
              <a:avLst/>
            </a:prstGeom>
          </p:spPr>
        </p:pic>
        <p:cxnSp>
          <p:nvCxnSpPr>
            <p:cNvPr id="5" name="Straight Arrow Connector 4">
              <a:extLst>
                <a:ext uri="{FF2B5EF4-FFF2-40B4-BE49-F238E27FC236}">
                  <a16:creationId xmlns:a16="http://schemas.microsoft.com/office/drawing/2014/main" id="{D278D5BB-159F-0B70-7A9B-B3EC2D1ED195}"/>
                </a:ext>
              </a:extLst>
            </p:cNvPr>
            <p:cNvCxnSpPr/>
            <p:nvPr/>
          </p:nvCxnSpPr>
          <p:spPr>
            <a:xfrm flipV="1">
              <a:off x="3584230" y="3101243"/>
              <a:ext cx="2081980" cy="1531374"/>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813E791-5292-F4CA-F48E-D6B79CD02A47}"/>
                </a:ext>
              </a:extLst>
            </p:cNvPr>
            <p:cNvCxnSpPr>
              <a:cxnSpLocks/>
            </p:cNvCxnSpPr>
            <p:nvPr/>
          </p:nvCxnSpPr>
          <p:spPr>
            <a:xfrm flipH="1" flipV="1">
              <a:off x="3355629" y="4317984"/>
              <a:ext cx="240890" cy="2900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6684F940-C0F2-2C2A-86CC-40F5DE7D30D4}"/>
              </a:ext>
            </a:extLst>
          </p:cNvPr>
          <p:cNvGrpSpPr/>
          <p:nvPr/>
        </p:nvGrpSpPr>
        <p:grpSpPr>
          <a:xfrm>
            <a:off x="6027174" y="2740449"/>
            <a:ext cx="5078360" cy="3982648"/>
            <a:chOff x="6027174" y="2740449"/>
            <a:chExt cx="5078360" cy="3982648"/>
          </a:xfrm>
        </p:grpSpPr>
        <p:pic>
          <p:nvPicPr>
            <p:cNvPr id="7" name="Picture 7" descr="A scatter plot of dots that are forming a perfect line. You can barely tell the difference between this graph and the graph of the dots almost forming a line.">
              <a:extLst>
                <a:ext uri="{FF2B5EF4-FFF2-40B4-BE49-F238E27FC236}">
                  <a16:creationId xmlns:a16="http://schemas.microsoft.com/office/drawing/2014/main" id="{6C9E11F5-3DEE-B0DF-67E0-3157CB63A1DA}"/>
                </a:ext>
              </a:extLst>
            </p:cNvPr>
            <p:cNvPicPr>
              <a:picLocks noChangeAspect="1"/>
            </p:cNvPicPr>
            <p:nvPr/>
          </p:nvPicPr>
          <p:blipFill>
            <a:blip r:embed="rId3"/>
            <a:stretch>
              <a:fillRect/>
            </a:stretch>
          </p:blipFill>
          <p:spPr>
            <a:xfrm>
              <a:off x="6027174" y="2740449"/>
              <a:ext cx="5078360" cy="3982648"/>
            </a:xfrm>
            <a:prstGeom prst="rect">
              <a:avLst/>
            </a:prstGeom>
          </p:spPr>
        </p:pic>
        <p:cxnSp>
          <p:nvCxnSpPr>
            <p:cNvPr id="10" name="Straight Arrow Connector 9">
              <a:extLst>
                <a:ext uri="{FF2B5EF4-FFF2-40B4-BE49-F238E27FC236}">
                  <a16:creationId xmlns:a16="http://schemas.microsoft.com/office/drawing/2014/main" id="{7AEC5A21-A328-3B17-673A-A88315AB70DA}"/>
                </a:ext>
              </a:extLst>
            </p:cNvPr>
            <p:cNvCxnSpPr>
              <a:cxnSpLocks/>
            </p:cNvCxnSpPr>
            <p:nvPr/>
          </p:nvCxnSpPr>
          <p:spPr>
            <a:xfrm flipV="1">
              <a:off x="8869068" y="3101242"/>
              <a:ext cx="2081980" cy="1531374"/>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38120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4572-00C0-644F-A207-E896B5C64107}"/>
              </a:ext>
            </a:extLst>
          </p:cNvPr>
          <p:cNvSpPr>
            <a:spLocks noGrp="1"/>
          </p:cNvSpPr>
          <p:nvPr>
            <p:ph type="title"/>
          </p:nvPr>
        </p:nvSpPr>
        <p:spPr/>
        <p:txBody>
          <a:bodyPr/>
          <a:lstStyle/>
          <a:p>
            <a:r>
              <a:rPr lang="en-US">
                <a:ea typeface="Calibri Light"/>
                <a:cs typeface="Calibri Light"/>
              </a:rPr>
              <a:t>Kind of like compression</a:t>
            </a:r>
            <a:endParaRPr lang="en-US"/>
          </a:p>
        </p:txBody>
      </p:sp>
      <p:sp>
        <p:nvSpPr>
          <p:cNvPr id="3" name="Content Placeholder 2">
            <a:extLst>
              <a:ext uri="{FF2B5EF4-FFF2-40B4-BE49-F238E27FC236}">
                <a16:creationId xmlns:a16="http://schemas.microsoft.com/office/drawing/2014/main" id="{645EF908-AF57-3C91-8FF1-775BF83D88E5}"/>
              </a:ext>
            </a:extLst>
          </p:cNvPr>
          <p:cNvSpPr>
            <a:spLocks noGrp="1"/>
          </p:cNvSpPr>
          <p:nvPr>
            <p:ph idx="1"/>
          </p:nvPr>
        </p:nvSpPr>
        <p:spPr/>
        <p:txBody>
          <a:bodyPr vert="horz" lIns="91440" tIns="45720" rIns="91440" bIns="45720" rtlCol="0" anchor="t">
            <a:normAutofit lnSpcReduction="10000"/>
          </a:bodyPr>
          <a:lstStyle/>
          <a:p>
            <a:r>
              <a:rPr lang="en-US">
                <a:ea typeface="Calibri"/>
                <a:cs typeface="Calibri"/>
              </a:rPr>
              <a:t>What we're really doing here is a kind of lossy compression.</a:t>
            </a:r>
          </a:p>
          <a:p>
            <a:r>
              <a:rPr lang="en-US">
                <a:ea typeface="Calibri"/>
                <a:cs typeface="Calibri"/>
              </a:rPr>
              <a:t>We're trying to delete axes that don't really change the data that much.</a:t>
            </a:r>
            <a:endParaRPr lang="en-US"/>
          </a:p>
          <a:p>
            <a:r>
              <a:rPr lang="en-US">
                <a:ea typeface="Calibri"/>
                <a:cs typeface="Calibri"/>
              </a:rPr>
              <a:t>Imagine we deleted that second axis. It's hard to even see the difference. But now, we can store each point with just 1 number instead of 2 (the first axis tells us how far we are along a line, but the line can be stored with 2 numers).</a:t>
            </a:r>
            <a:endParaRPr lang="en-US" dirty="0">
              <a:ea typeface="Calibri"/>
              <a:cs typeface="Calibri"/>
            </a:endParaRPr>
          </a:p>
          <a:p>
            <a:r>
              <a:rPr lang="en-US">
                <a:ea typeface="Calibri"/>
                <a:cs typeface="Calibri"/>
              </a:rPr>
              <a:t>So we got almost 50% compression with barely any noticeable change in the dataset.</a:t>
            </a:r>
            <a:endParaRPr lang="en-US" dirty="0">
              <a:ea typeface="Calibri"/>
              <a:cs typeface="Calibri"/>
            </a:endParaRPr>
          </a:p>
          <a:p>
            <a:r>
              <a:rPr lang="en-US">
                <a:ea typeface="Calibri"/>
                <a:cs typeface="Calibri"/>
              </a:rPr>
              <a:t>In fact, this technique is used in actual compression.</a:t>
            </a:r>
          </a:p>
          <a:p>
            <a:endParaRPr lang="en-US" dirty="0">
              <a:ea typeface="Calibri"/>
              <a:cs typeface="Calibri"/>
            </a:endParaRPr>
          </a:p>
        </p:txBody>
      </p:sp>
    </p:spTree>
    <p:extLst>
      <p:ext uri="{BB962C8B-B14F-4D97-AF65-F5344CB8AC3E}">
        <p14:creationId xmlns:p14="http://schemas.microsoft.com/office/powerpoint/2010/main" val="137298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A6848F6-581C-2A64-717C-E0D4193CE0D8}"/>
              </a:ext>
            </a:extLst>
          </p:cNvPr>
          <p:cNvPicPr>
            <a:picLocks noChangeAspect="1"/>
          </p:cNvPicPr>
          <p:nvPr/>
        </p:nvPicPr>
        <p:blipFill rotWithShape="1">
          <a:blip r:embed="rId2">
            <a:alphaModFix/>
          </a:blip>
          <a:srcRect r="-2" b="626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A6879-2341-27D4-4F75-737DF2EEB50B}"/>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dirty="0">
                <a:solidFill>
                  <a:srgbClr val="FFFFFF"/>
                </a:solidFill>
              </a:rPr>
              <a:t>Questions?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251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54D7-22D7-3F2A-1D88-79A9D9924D76}"/>
              </a:ext>
            </a:extLst>
          </p:cNvPr>
          <p:cNvSpPr>
            <a:spLocks noGrp="1"/>
          </p:cNvSpPr>
          <p:nvPr>
            <p:ph type="title"/>
          </p:nvPr>
        </p:nvSpPr>
        <p:spPr/>
        <p:txBody>
          <a:bodyPr/>
          <a:lstStyle/>
          <a:p>
            <a:r>
              <a:rPr lang="en-US">
                <a:ea typeface="Calibri Light"/>
                <a:cs typeface="Calibri Light"/>
              </a:rPr>
              <a:t>Eigenvalues / eigenvectors</a:t>
            </a:r>
            <a:endParaRPr lang="en-US"/>
          </a:p>
        </p:txBody>
      </p:sp>
      <p:sp>
        <p:nvSpPr>
          <p:cNvPr id="3" name="Content Placeholder 2">
            <a:extLst>
              <a:ext uri="{FF2B5EF4-FFF2-40B4-BE49-F238E27FC236}">
                <a16:creationId xmlns:a16="http://schemas.microsoft.com/office/drawing/2014/main" id="{11CB1978-A61B-4305-A40B-A2B5C1450E71}"/>
              </a:ext>
            </a:extLst>
          </p:cNvPr>
          <p:cNvSpPr>
            <a:spLocks noGrp="1"/>
          </p:cNvSpPr>
          <p:nvPr>
            <p:ph idx="1"/>
          </p:nvPr>
        </p:nvSpPr>
        <p:spPr/>
        <p:txBody>
          <a:bodyPr vert="horz" lIns="91440" tIns="45720" rIns="91440" bIns="45720" rtlCol="0" anchor="t">
            <a:normAutofit/>
          </a:bodyPr>
          <a:lstStyle/>
          <a:p>
            <a:r>
              <a:rPr lang="en-US" dirty="0">
                <a:ea typeface="Calibri"/>
                <a:cs typeface="Calibri"/>
              </a:rPr>
              <a:t>Unfortunately, PCA is based off eigenvalues and eigenvectors.</a:t>
            </a:r>
          </a:p>
          <a:p>
            <a:r>
              <a:rPr lang="en-US">
                <a:ea typeface="Calibri"/>
                <a:cs typeface="Calibri"/>
              </a:rPr>
              <a:t>I found eigenthings (my word for both eigenvalues and eigenvectors) to be very challenging to understand. The main problem was just understanding "what's the point?".</a:t>
            </a:r>
            <a:endParaRPr lang="en-US" dirty="0">
              <a:ea typeface="Calibri"/>
              <a:cs typeface="Calibri"/>
            </a:endParaRPr>
          </a:p>
          <a:p>
            <a:r>
              <a:rPr lang="en-US" dirty="0">
                <a:ea typeface="Calibri"/>
                <a:cs typeface="Calibri"/>
              </a:rPr>
              <a:t>And it's very important to understand them.</a:t>
            </a:r>
          </a:p>
          <a:p>
            <a:r>
              <a:rPr lang="en-US" dirty="0">
                <a:ea typeface="Calibri"/>
                <a:cs typeface="Calibri"/>
              </a:rPr>
              <a:t>Let's do a review real quick, since we might not </a:t>
            </a:r>
            <a:r>
              <a:rPr lang="en-US">
                <a:ea typeface="Calibri"/>
                <a:cs typeface="Calibri"/>
              </a:rPr>
              <a:t>remeber</a:t>
            </a:r>
            <a:r>
              <a:rPr lang="en-US" dirty="0">
                <a:ea typeface="Calibri"/>
                <a:cs typeface="Calibri"/>
              </a:rPr>
              <a:t> them from linear algebra.</a:t>
            </a:r>
          </a:p>
          <a:p>
            <a:r>
              <a:rPr lang="en-US" dirty="0">
                <a:ea typeface="Calibri"/>
                <a:cs typeface="Calibri"/>
              </a:rPr>
              <a:t>[Can anyone give me some cliff notes to start with? What are eigenvalues and eigenvectors?]</a:t>
            </a:r>
          </a:p>
        </p:txBody>
      </p:sp>
    </p:spTree>
    <p:extLst>
      <p:ext uri="{BB962C8B-B14F-4D97-AF65-F5344CB8AC3E}">
        <p14:creationId xmlns:p14="http://schemas.microsoft.com/office/powerpoint/2010/main" val="520315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A203-1A14-65AE-B905-58D343CED4F1}"/>
              </a:ext>
            </a:extLst>
          </p:cNvPr>
          <p:cNvSpPr>
            <a:spLocks noGrp="1"/>
          </p:cNvSpPr>
          <p:nvPr>
            <p:ph type="title"/>
          </p:nvPr>
        </p:nvSpPr>
        <p:spPr/>
        <p:txBody>
          <a:bodyPr/>
          <a:lstStyle/>
          <a:p>
            <a:r>
              <a:rPr lang="en-US">
                <a:ea typeface="Calibri Light"/>
                <a:cs typeface="Calibri Light"/>
              </a:rPr>
              <a:t>Eigenvalues / eigenvectors (2)</a:t>
            </a:r>
            <a:endParaRPr lang="en-US"/>
          </a:p>
        </p:txBody>
      </p:sp>
      <p:sp>
        <p:nvSpPr>
          <p:cNvPr id="3" name="Content Placeholder 2">
            <a:extLst>
              <a:ext uri="{FF2B5EF4-FFF2-40B4-BE49-F238E27FC236}">
                <a16:creationId xmlns:a16="http://schemas.microsoft.com/office/drawing/2014/main" id="{556ACC6E-1466-AE3F-8A96-06936BA39511}"/>
              </a:ext>
            </a:extLst>
          </p:cNvPr>
          <p:cNvSpPr>
            <a:spLocks noGrp="1"/>
          </p:cNvSpPr>
          <p:nvPr>
            <p:ph idx="1"/>
          </p:nvPr>
        </p:nvSpPr>
        <p:spPr/>
        <p:txBody>
          <a:bodyPr vert="horz" lIns="91440" tIns="45720" rIns="91440" bIns="45720" rtlCol="0" anchor="t">
            <a:normAutofit/>
          </a:bodyPr>
          <a:lstStyle/>
          <a:p>
            <a:r>
              <a:rPr lang="en-US" dirty="0">
                <a:ea typeface="Calibri"/>
                <a:cs typeface="Calibri"/>
              </a:rPr>
              <a:t>An eigenvector is a vector that is special: if we multiply a matrix by an eigenvector, it ends up being equivalent to multiplying the vector by a </a:t>
            </a:r>
            <a:r>
              <a:rPr lang="en-US">
                <a:ea typeface="Calibri"/>
                <a:cs typeface="Calibri"/>
              </a:rPr>
              <a:t>plain old scaler.</a:t>
            </a:r>
            <a:endParaRPr lang="en-US" dirty="0">
              <a:ea typeface="Calibri"/>
              <a:cs typeface="Calibri"/>
            </a:endParaRPr>
          </a:p>
          <a:p>
            <a:r>
              <a:rPr lang="en-US" dirty="0">
                <a:ea typeface="Calibri"/>
                <a:cs typeface="Calibri"/>
              </a:rPr>
              <a:t>This is often stated like this:</a:t>
            </a:r>
            <a:br>
              <a:rPr lang="en-US" dirty="0">
                <a:ea typeface="Calibri"/>
                <a:cs typeface="Calibri"/>
              </a:rPr>
            </a:br>
            <a:r>
              <a:rPr lang="en-US" dirty="0">
                <a:ea typeface="Calibri"/>
                <a:cs typeface="Calibri"/>
              </a:rPr>
              <a:t>Ax = </a:t>
            </a:r>
            <a:r>
              <a:rPr lang="en-US" dirty="0" err="1"/>
              <a:t>λx</a:t>
            </a:r>
            <a:endParaRPr lang="en-US" dirty="0" err="1">
              <a:ea typeface="Calibri"/>
              <a:cs typeface="Calibri"/>
            </a:endParaRPr>
          </a:p>
          <a:p>
            <a:r>
              <a:rPr lang="en-US" dirty="0">
                <a:ea typeface="Calibri"/>
                <a:cs typeface="Calibri"/>
              </a:rPr>
              <a:t>A is a matrix, and lambda is a scalar. </a:t>
            </a:r>
          </a:p>
          <a:p>
            <a:r>
              <a:rPr lang="en-US" dirty="0">
                <a:ea typeface="Calibri"/>
                <a:cs typeface="Calibri"/>
              </a:rPr>
              <a:t>But why does this matter? It doesn't really help us until we think about what matrix we want the eigenvalues/vectors from.</a:t>
            </a:r>
          </a:p>
        </p:txBody>
      </p:sp>
    </p:spTree>
    <p:extLst>
      <p:ext uri="{BB962C8B-B14F-4D97-AF65-F5344CB8AC3E}">
        <p14:creationId xmlns:p14="http://schemas.microsoft.com/office/powerpoint/2010/main" val="157576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0407-76AE-FCC9-88B1-39B064530AFA}"/>
              </a:ext>
            </a:extLst>
          </p:cNvPr>
          <p:cNvSpPr>
            <a:spLocks noGrp="1"/>
          </p:cNvSpPr>
          <p:nvPr>
            <p:ph type="title"/>
          </p:nvPr>
        </p:nvSpPr>
        <p:spPr/>
        <p:txBody>
          <a:bodyPr/>
          <a:lstStyle/>
          <a:p>
            <a:r>
              <a:rPr lang="en-US">
                <a:ea typeface="Calibri Light"/>
                <a:cs typeface="Calibri Light"/>
              </a:rPr>
              <a:t>The correlation matrix</a:t>
            </a:r>
            <a:endParaRPr lang="en-US"/>
          </a:p>
        </p:txBody>
      </p:sp>
      <p:sp>
        <p:nvSpPr>
          <p:cNvPr id="3" name="Content Placeholder 2">
            <a:extLst>
              <a:ext uri="{FF2B5EF4-FFF2-40B4-BE49-F238E27FC236}">
                <a16:creationId xmlns:a16="http://schemas.microsoft.com/office/drawing/2014/main" id="{51DBCFFB-3BA5-D1C3-2945-B6243A087716}"/>
              </a:ext>
            </a:extLst>
          </p:cNvPr>
          <p:cNvSpPr>
            <a:spLocks noGrp="1"/>
          </p:cNvSpPr>
          <p:nvPr>
            <p:ph idx="1"/>
          </p:nvPr>
        </p:nvSpPr>
        <p:spPr/>
        <p:txBody>
          <a:bodyPr vert="horz" lIns="91440" tIns="45720" rIns="91440" bIns="45720" rtlCol="0" anchor="t">
            <a:normAutofit/>
          </a:bodyPr>
          <a:lstStyle/>
          <a:p>
            <a:r>
              <a:rPr lang="en-US">
                <a:ea typeface="Calibri"/>
                <a:cs typeface="Calibri"/>
              </a:rPr>
              <a:t>Remember how we looked at a table of correlations earlier in the semester, with the house price dataset?</a:t>
            </a:r>
          </a:p>
          <a:p>
            <a:r>
              <a:rPr lang="en-US">
                <a:ea typeface="Calibri"/>
                <a:cs typeface="Calibri"/>
              </a:rPr>
              <a:t>That was a correlation matrix. It let us say "house price is 0.75 correlated with square footage". </a:t>
            </a:r>
            <a:endParaRPr lang="en-US" dirty="0">
              <a:ea typeface="Calibri"/>
              <a:cs typeface="Calibri"/>
            </a:endParaRPr>
          </a:p>
          <a:p>
            <a:r>
              <a:rPr lang="en-US">
                <a:ea typeface="Calibri"/>
                <a:cs typeface="Calibri"/>
              </a:rPr>
              <a:t>Remember that Pearson Correlation is a number between –1 and +1. A correlation of 1 means that feature A and feature B go in exactly the same direction. </a:t>
            </a:r>
            <a:r>
              <a:rPr lang="en-US">
                <a:ea typeface="+mn-lt"/>
                <a:cs typeface="+mn-lt"/>
              </a:rPr>
              <a:t>–1 </a:t>
            </a:r>
            <a:r>
              <a:rPr lang="en-US">
                <a:ea typeface="Calibri"/>
                <a:cs typeface="Calibri"/>
              </a:rPr>
              <a:t> means they go in opposite directions (inverse correlation). 0 means they are uncorrelated, and you can't really draw a correlation line at all—it's more of a cloud.  </a:t>
            </a:r>
            <a:endParaRPr lang="en-US" dirty="0">
              <a:ea typeface="Calibri"/>
              <a:cs typeface="Calibri"/>
            </a:endParaRPr>
          </a:p>
        </p:txBody>
      </p:sp>
    </p:spTree>
    <p:extLst>
      <p:ext uri="{BB962C8B-B14F-4D97-AF65-F5344CB8AC3E}">
        <p14:creationId xmlns:p14="http://schemas.microsoft.com/office/powerpoint/2010/main" val="98427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50C4-11E2-6B71-FB87-89014839C6E6}"/>
              </a:ext>
            </a:extLst>
          </p:cNvPr>
          <p:cNvSpPr>
            <a:spLocks noGrp="1"/>
          </p:cNvSpPr>
          <p:nvPr>
            <p:ph type="title"/>
          </p:nvPr>
        </p:nvSpPr>
        <p:spPr/>
        <p:txBody>
          <a:bodyPr/>
          <a:lstStyle/>
          <a:p>
            <a:r>
              <a:rPr lang="en-US" dirty="0">
                <a:ea typeface="Calibri Light"/>
                <a:cs typeface="Calibri Light"/>
              </a:rPr>
              <a:t>Non-transformation matrices</a:t>
            </a:r>
            <a:endParaRPr lang="en-US" dirty="0"/>
          </a:p>
        </p:txBody>
      </p:sp>
      <p:sp>
        <p:nvSpPr>
          <p:cNvPr id="3" name="Content Placeholder 2">
            <a:extLst>
              <a:ext uri="{FF2B5EF4-FFF2-40B4-BE49-F238E27FC236}">
                <a16:creationId xmlns:a16="http://schemas.microsoft.com/office/drawing/2014/main" id="{9CB11F4D-BAC6-A01E-0FFC-C0B26777390F}"/>
              </a:ext>
            </a:extLst>
          </p:cNvPr>
          <p:cNvSpPr>
            <a:spLocks noGrp="1"/>
          </p:cNvSpPr>
          <p:nvPr>
            <p:ph idx="1"/>
          </p:nvPr>
        </p:nvSpPr>
        <p:spPr/>
        <p:txBody>
          <a:bodyPr vert="horz" lIns="91440" tIns="45720" rIns="91440" bIns="45720" rtlCol="0" anchor="t">
            <a:normAutofit/>
          </a:bodyPr>
          <a:lstStyle/>
          <a:p>
            <a:r>
              <a:rPr lang="en-US" dirty="0">
                <a:ea typeface="Calibri"/>
                <a:cs typeface="Calibri"/>
              </a:rPr>
              <a:t>The correlation matrix is not a transformation matrix, but we can pretend it is one to help us understand its </a:t>
            </a:r>
            <a:r>
              <a:rPr lang="en-US" dirty="0" err="1">
                <a:ea typeface="Calibri"/>
                <a:cs typeface="Calibri"/>
              </a:rPr>
              <a:t>eigenthings</a:t>
            </a:r>
            <a:r>
              <a:rPr lang="en-US" dirty="0">
                <a:ea typeface="Calibri"/>
                <a:cs typeface="Calibri"/>
              </a:rPr>
              <a:t>.</a:t>
            </a:r>
          </a:p>
          <a:p>
            <a:r>
              <a:rPr lang="en-US" dirty="0">
                <a:ea typeface="Calibri"/>
                <a:cs typeface="Calibri"/>
              </a:rPr>
              <a:t>It's easier to understand </a:t>
            </a:r>
            <a:r>
              <a:rPr lang="en-US" dirty="0" err="1">
                <a:ea typeface="Calibri"/>
                <a:cs typeface="Calibri"/>
              </a:rPr>
              <a:t>eigenthings</a:t>
            </a:r>
            <a:r>
              <a:rPr lang="en-US" dirty="0">
                <a:ea typeface="Calibri"/>
                <a:cs typeface="Calibri"/>
              </a:rPr>
              <a:t> for transformation matrices. If the wind is a transformation, the blade of grass that doesn't bend (because it's pointing in the right direction) is an eigenvector. </a:t>
            </a:r>
          </a:p>
          <a:p>
            <a:r>
              <a:rPr lang="en-US" dirty="0">
                <a:ea typeface="Calibri"/>
                <a:cs typeface="Calibri"/>
              </a:rPr>
              <a:t>So, let's pretend that we multiply an instance in our dataset by the correlation matrix. What happens to it? [thoughts?]</a:t>
            </a:r>
          </a:p>
        </p:txBody>
      </p:sp>
    </p:spTree>
    <p:extLst>
      <p:ext uri="{BB962C8B-B14F-4D97-AF65-F5344CB8AC3E}">
        <p14:creationId xmlns:p14="http://schemas.microsoft.com/office/powerpoint/2010/main" val="1496287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D50-DCBD-6A87-A09E-56B1F12D2C88}"/>
              </a:ext>
            </a:extLst>
          </p:cNvPr>
          <p:cNvSpPr>
            <a:spLocks noGrp="1"/>
          </p:cNvSpPr>
          <p:nvPr>
            <p:ph type="title"/>
          </p:nvPr>
        </p:nvSpPr>
        <p:spPr/>
        <p:txBody>
          <a:bodyPr/>
          <a:lstStyle/>
          <a:p>
            <a:r>
              <a:rPr lang="en-US" dirty="0">
                <a:ea typeface="Calibri Light"/>
                <a:cs typeface="Calibri Light"/>
              </a:rPr>
              <a:t>Example</a:t>
            </a:r>
            <a:endParaRPr lang="en-US" dirty="0"/>
          </a:p>
        </p:txBody>
      </p:sp>
      <p:sp>
        <p:nvSpPr>
          <p:cNvPr id="3" name="Content Placeholder 2">
            <a:extLst>
              <a:ext uri="{FF2B5EF4-FFF2-40B4-BE49-F238E27FC236}">
                <a16:creationId xmlns:a16="http://schemas.microsoft.com/office/drawing/2014/main" id="{162F89C1-7C59-A0BE-B65C-EF70C67A619D}"/>
              </a:ext>
            </a:extLst>
          </p:cNvPr>
          <p:cNvSpPr>
            <a:spLocks noGrp="1"/>
          </p:cNvSpPr>
          <p:nvPr>
            <p:ph idx="1"/>
          </p:nvPr>
        </p:nvSpPr>
        <p:spPr>
          <a:xfrm>
            <a:off x="838200" y="1825625"/>
            <a:ext cx="10515600" cy="4732337"/>
          </a:xfrm>
        </p:spPr>
        <p:txBody>
          <a:bodyPr vert="horz" lIns="91440" tIns="45720" rIns="91440" bIns="45720" rtlCol="0" anchor="t">
            <a:normAutofit fontScale="92500"/>
          </a:bodyPr>
          <a:lstStyle/>
          <a:p>
            <a:r>
              <a:rPr lang="en-US">
                <a:ea typeface="Calibri"/>
                <a:cs typeface="Calibri"/>
              </a:rPr>
              <a:t>This is a correlation matrix for a </a:t>
            </a:r>
            <a:r>
              <a:rPr lang="en-US" dirty="0">
                <a:ea typeface="Calibri"/>
                <a:cs typeface="Calibri"/>
              </a:rPr>
              <a:t>dataset.</a:t>
            </a:r>
          </a:p>
          <a:p>
            <a:r>
              <a:rPr lang="en-US">
                <a:ea typeface="Calibri"/>
                <a:cs typeface="Calibri"/>
              </a:rPr>
              <a:t>Feature A and B are perfectly correlated, but both are uncorrelated with C:</a:t>
            </a:r>
            <a:br>
              <a:rPr lang="en-US" dirty="0">
                <a:ea typeface="Calibri"/>
                <a:cs typeface="Calibri"/>
              </a:rPr>
            </a:br>
            <a:r>
              <a:rPr lang="en-US" dirty="0">
                <a:ea typeface="Calibri"/>
                <a:cs typeface="Calibri"/>
              </a:rPr>
              <a:t>1 1 0</a:t>
            </a:r>
            <a:br>
              <a:rPr lang="en-US" dirty="0">
                <a:ea typeface="Calibri"/>
                <a:cs typeface="Calibri"/>
              </a:rPr>
            </a:br>
            <a:r>
              <a:rPr lang="en-US" dirty="0">
                <a:ea typeface="Calibri"/>
                <a:cs typeface="Calibri"/>
              </a:rPr>
              <a:t>1 1 0</a:t>
            </a:r>
            <a:br>
              <a:rPr lang="en-US" dirty="0">
                <a:ea typeface="Calibri"/>
                <a:cs typeface="Calibri"/>
              </a:rPr>
            </a:br>
            <a:r>
              <a:rPr lang="en-US" dirty="0">
                <a:ea typeface="Calibri"/>
                <a:cs typeface="Calibri"/>
              </a:rPr>
              <a:t>0 0 1</a:t>
            </a:r>
          </a:p>
          <a:p>
            <a:r>
              <a:rPr lang="en-US" dirty="0">
                <a:ea typeface="Calibri"/>
                <a:cs typeface="Calibri"/>
              </a:rPr>
              <a:t>What happens if we multiply a correlated instance by that?</a:t>
            </a:r>
            <a:br>
              <a:rPr lang="en-US" dirty="0">
                <a:ea typeface="Calibri"/>
                <a:cs typeface="Calibri"/>
              </a:rPr>
            </a:br>
            <a:r>
              <a:rPr lang="en-US">
                <a:ea typeface="Calibri"/>
                <a:cs typeface="Calibri"/>
              </a:rPr>
              <a:t>&lt;10, 10, 10&gt; * C = &lt;20, 20, 10&gt;     &lt;-- bigger, and changed direction.</a:t>
            </a:r>
            <a:endParaRPr lang="en-US" dirty="0">
              <a:ea typeface="Calibri"/>
              <a:cs typeface="Calibri"/>
            </a:endParaRPr>
          </a:p>
          <a:p>
            <a:r>
              <a:rPr lang="en-US">
                <a:ea typeface="Calibri"/>
                <a:cs typeface="Calibri"/>
              </a:rPr>
              <a:t>What if the instance is closer to the real correlation?</a:t>
            </a:r>
            <a:br>
              <a:rPr lang="en-US" dirty="0">
                <a:ea typeface="Calibri"/>
                <a:cs typeface="Calibri"/>
              </a:rPr>
            </a:br>
            <a:r>
              <a:rPr lang="en-US">
                <a:ea typeface="Calibri"/>
                <a:cs typeface="Calibri"/>
              </a:rPr>
              <a:t>&lt;10, 10, 1&gt; * C = &lt;20, 20, 1&gt;        &lt;-- almost did not change direction at all.</a:t>
            </a:r>
            <a:r>
              <a:rPr lang="en-US" dirty="0">
                <a:ea typeface="Calibri"/>
                <a:cs typeface="Calibri"/>
              </a:rPr>
              <a:t> </a:t>
            </a:r>
          </a:p>
          <a:p>
            <a:r>
              <a:rPr lang="en-US">
                <a:ea typeface="Calibri"/>
                <a:cs typeface="Calibri"/>
              </a:rPr>
              <a:t>What if the instance has the same correlation as the correlation matrix?</a:t>
            </a:r>
            <a:br>
              <a:rPr lang="en-US" dirty="0">
                <a:ea typeface="Calibri"/>
                <a:cs typeface="Calibri"/>
              </a:rPr>
            </a:br>
            <a:r>
              <a:rPr lang="en-US">
                <a:ea typeface="Calibri"/>
                <a:cs typeface="Calibri"/>
              </a:rPr>
              <a:t>&lt;10, 10, 0&gt; * C = &lt;20, 20, 0)&gt;      &lt;-- identical direction, only got bigger. </a:t>
            </a:r>
            <a:endParaRPr lang="en-US" dirty="0">
              <a:ea typeface="Calibri"/>
              <a:cs typeface="Calibri"/>
            </a:endParaRPr>
          </a:p>
        </p:txBody>
      </p:sp>
    </p:spTree>
    <p:extLst>
      <p:ext uri="{BB962C8B-B14F-4D97-AF65-F5344CB8AC3E}">
        <p14:creationId xmlns:p14="http://schemas.microsoft.com/office/powerpoint/2010/main" val="3682113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8BD1-D51A-3BF2-97BD-28BF8EB6A378}"/>
              </a:ext>
            </a:extLst>
          </p:cNvPr>
          <p:cNvSpPr>
            <a:spLocks noGrp="1"/>
          </p:cNvSpPr>
          <p:nvPr>
            <p:ph type="title"/>
          </p:nvPr>
        </p:nvSpPr>
        <p:spPr/>
        <p:txBody>
          <a:bodyPr/>
          <a:lstStyle/>
          <a:p>
            <a:r>
              <a:rPr lang="en-US" dirty="0">
                <a:ea typeface="Calibri Light"/>
                <a:cs typeface="Calibri Light"/>
              </a:rPr>
              <a:t>Correlation matrix as transformation matrix</a:t>
            </a:r>
            <a:endParaRPr lang="en-US" dirty="0"/>
          </a:p>
        </p:txBody>
      </p:sp>
      <p:sp>
        <p:nvSpPr>
          <p:cNvPr id="3" name="Content Placeholder 2">
            <a:extLst>
              <a:ext uri="{FF2B5EF4-FFF2-40B4-BE49-F238E27FC236}">
                <a16:creationId xmlns:a16="http://schemas.microsoft.com/office/drawing/2014/main" id="{89741774-6A22-149B-68A5-6BF0B96E4FD2}"/>
              </a:ext>
            </a:extLst>
          </p:cNvPr>
          <p:cNvSpPr>
            <a:spLocks noGrp="1"/>
          </p:cNvSpPr>
          <p:nvPr>
            <p:ph idx="1"/>
          </p:nvPr>
        </p:nvSpPr>
        <p:spPr>
          <a:xfrm>
            <a:off x="838200" y="1825625"/>
            <a:ext cx="10515600" cy="4867531"/>
          </a:xfrm>
        </p:spPr>
        <p:txBody>
          <a:bodyPr vert="horz" lIns="91440" tIns="45720" rIns="91440" bIns="45720" rtlCol="0" anchor="t">
            <a:normAutofit/>
          </a:bodyPr>
          <a:lstStyle/>
          <a:p>
            <a:r>
              <a:rPr lang="en-US" dirty="0">
                <a:ea typeface="Calibri"/>
                <a:cs typeface="Calibri"/>
              </a:rPr>
              <a:t>That's what a correlation matrix does. It makes your data more correlated (or anti-correlated). The amount that it gets more correlated is based on how correlated the features are in the correlation matrix.</a:t>
            </a:r>
          </a:p>
          <a:p>
            <a:r>
              <a:rPr lang="en-US" dirty="0">
                <a:ea typeface="Calibri"/>
                <a:cs typeface="Calibri"/>
              </a:rPr>
              <a:t>Note: we never want to actually do this. We will never multiply anything by the correlation matrix. But it's hard to understand its eigenvalues without understanding what it does as a transformation.</a:t>
            </a:r>
          </a:p>
          <a:p>
            <a:r>
              <a:rPr lang="en-US" dirty="0">
                <a:ea typeface="Calibri"/>
                <a:cs typeface="Calibri"/>
              </a:rPr>
              <a:t>If your data does not match the correlations, it moves it a lot in the direction of matching the correlations. </a:t>
            </a:r>
          </a:p>
          <a:p>
            <a:r>
              <a:rPr lang="en-US" dirty="0">
                <a:ea typeface="Calibri"/>
                <a:cs typeface="Calibri"/>
              </a:rPr>
              <a:t>If your data already matches the correlations, it doesn't change its </a:t>
            </a:r>
            <a:r>
              <a:rPr lang="en-US">
                <a:ea typeface="Calibri"/>
                <a:cs typeface="Calibri"/>
              </a:rPr>
              <a:t>direction, it just gets bigger.</a:t>
            </a:r>
          </a:p>
        </p:txBody>
      </p:sp>
    </p:spTree>
    <p:extLst>
      <p:ext uri="{BB962C8B-B14F-4D97-AF65-F5344CB8AC3E}">
        <p14:creationId xmlns:p14="http://schemas.microsoft.com/office/powerpoint/2010/main" val="105404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1DC7-55DB-E9DD-FE22-DD2FEE4F753A}"/>
              </a:ext>
            </a:extLst>
          </p:cNvPr>
          <p:cNvSpPr>
            <a:spLocks noGrp="1"/>
          </p:cNvSpPr>
          <p:nvPr>
            <p:ph type="title"/>
          </p:nvPr>
        </p:nvSpPr>
        <p:spPr/>
        <p:txBody>
          <a:bodyPr/>
          <a:lstStyle/>
          <a:p>
            <a:r>
              <a:rPr lang="en-US" dirty="0">
                <a:cs typeface="Calibri Light"/>
              </a:rPr>
              <a:t>This module</a:t>
            </a:r>
            <a:endParaRPr lang="en-US" dirty="0"/>
          </a:p>
        </p:txBody>
      </p:sp>
      <p:sp>
        <p:nvSpPr>
          <p:cNvPr id="3" name="Content Placeholder 2">
            <a:extLst>
              <a:ext uri="{FF2B5EF4-FFF2-40B4-BE49-F238E27FC236}">
                <a16:creationId xmlns:a16="http://schemas.microsoft.com/office/drawing/2014/main" id="{BCDE0E5E-7E92-78D0-34C2-35016DF68F1E}"/>
              </a:ext>
            </a:extLst>
          </p:cNvPr>
          <p:cNvSpPr>
            <a:spLocks noGrp="1"/>
          </p:cNvSpPr>
          <p:nvPr>
            <p:ph idx="1"/>
          </p:nvPr>
        </p:nvSpPr>
        <p:spPr/>
        <p:txBody>
          <a:bodyPr vert="horz" lIns="91440" tIns="45720" rIns="91440" bIns="45720" rtlCol="0" anchor="t">
            <a:normAutofit/>
          </a:bodyPr>
          <a:lstStyle/>
          <a:p>
            <a:r>
              <a:rPr lang="en-US" dirty="0">
                <a:cs typeface="Calibri"/>
              </a:rPr>
              <a:t>We're going to learn about dimensionality reduction. Why it's useful and one way to do it.</a:t>
            </a:r>
            <a:endParaRPr lang="en-US" dirty="0">
              <a:ea typeface="Calibri"/>
              <a:cs typeface="Calibri"/>
            </a:endParaRPr>
          </a:p>
          <a:p>
            <a:r>
              <a:rPr lang="en-US" dirty="0">
                <a:cs typeface="Calibri"/>
              </a:rPr>
              <a:t>Specifically, we're going to learn a common and useful dimensionality reduction algorithm called PCA: principal component analysis</a:t>
            </a:r>
          </a:p>
          <a:p>
            <a:r>
              <a:rPr lang="en-US" dirty="0">
                <a:ea typeface="Calibri"/>
                <a:cs typeface="Calibri"/>
              </a:rPr>
              <a:t>If you've ever wondered how people generate a 2D or 3D chart of a 100-dimensional phenomenon, this will be interesting.</a:t>
            </a:r>
          </a:p>
        </p:txBody>
      </p:sp>
    </p:spTree>
    <p:extLst>
      <p:ext uri="{BB962C8B-B14F-4D97-AF65-F5344CB8AC3E}">
        <p14:creationId xmlns:p14="http://schemas.microsoft.com/office/powerpoint/2010/main" val="374655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DDD9-D7C5-238F-02A0-C15EB9702EBB}"/>
              </a:ext>
            </a:extLst>
          </p:cNvPr>
          <p:cNvSpPr>
            <a:spLocks noGrp="1"/>
          </p:cNvSpPr>
          <p:nvPr>
            <p:ph type="title"/>
          </p:nvPr>
        </p:nvSpPr>
        <p:spPr/>
        <p:txBody>
          <a:bodyPr/>
          <a:lstStyle/>
          <a:p>
            <a:r>
              <a:rPr lang="en-US" dirty="0">
                <a:ea typeface="Calibri Light"/>
                <a:cs typeface="Calibri Light"/>
              </a:rPr>
              <a:t>Eigenvectors of the correlation matrix</a:t>
            </a:r>
            <a:endParaRPr lang="en-US" dirty="0"/>
          </a:p>
        </p:txBody>
      </p:sp>
      <p:sp>
        <p:nvSpPr>
          <p:cNvPr id="3" name="Content Placeholder 2">
            <a:extLst>
              <a:ext uri="{FF2B5EF4-FFF2-40B4-BE49-F238E27FC236}">
                <a16:creationId xmlns:a16="http://schemas.microsoft.com/office/drawing/2014/main" id="{24670535-073C-E0D4-D55E-CD6339AE4CBD}"/>
              </a:ext>
            </a:extLst>
          </p:cNvPr>
          <p:cNvSpPr>
            <a:spLocks noGrp="1"/>
          </p:cNvSpPr>
          <p:nvPr>
            <p:ph idx="1"/>
          </p:nvPr>
        </p:nvSpPr>
        <p:spPr/>
        <p:txBody>
          <a:bodyPr vert="horz" lIns="91440" tIns="45720" rIns="91440" bIns="45720" rtlCol="0" anchor="t">
            <a:normAutofit/>
          </a:bodyPr>
          <a:lstStyle/>
          <a:p>
            <a:r>
              <a:rPr lang="en-US" dirty="0">
                <a:ea typeface="Calibri"/>
                <a:cs typeface="Calibri"/>
              </a:rPr>
              <a:t>That's the key: if you multiply data that matches the trend (it's correlated the same way as the correlation matrix) then its direction doesn't change.</a:t>
            </a:r>
          </a:p>
          <a:p>
            <a:r>
              <a:rPr lang="en-US" dirty="0">
                <a:ea typeface="Calibri"/>
                <a:cs typeface="Calibri"/>
              </a:rPr>
              <a:t>What do we call that kind of vector?</a:t>
            </a:r>
          </a:p>
          <a:p>
            <a:r>
              <a:rPr lang="en-US" dirty="0">
                <a:ea typeface="Calibri"/>
                <a:cs typeface="Calibri"/>
              </a:rPr>
              <a:t>Yes, an eigenvector. Therefore, one of the eigenvectors of the correlation matrix will point "in the direction of the trend/correlation"</a:t>
            </a:r>
          </a:p>
          <a:p>
            <a:r>
              <a:rPr lang="en-US" dirty="0">
                <a:ea typeface="Calibri"/>
                <a:cs typeface="Calibri"/>
              </a:rPr>
              <a:t>And the amount that it gets multiplied in the direction of the correlation? That's the eigenvalue. The bigger it is, the better (more linear) the correlation. </a:t>
            </a:r>
            <a:br>
              <a:rPr lang="en-US" dirty="0">
                <a:ea typeface="Calibri"/>
                <a:cs typeface="Calibri"/>
              </a:rPr>
            </a:br>
            <a:endParaRPr lang="en-US" dirty="0">
              <a:ea typeface="Calibri"/>
              <a:cs typeface="Calibri"/>
            </a:endParaRPr>
          </a:p>
        </p:txBody>
      </p:sp>
    </p:spTree>
    <p:extLst>
      <p:ext uri="{BB962C8B-B14F-4D97-AF65-F5344CB8AC3E}">
        <p14:creationId xmlns:p14="http://schemas.microsoft.com/office/powerpoint/2010/main" val="356720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547C-9E19-6D65-700B-96ADC3C78097}"/>
              </a:ext>
            </a:extLst>
          </p:cNvPr>
          <p:cNvSpPr>
            <a:spLocks noGrp="1"/>
          </p:cNvSpPr>
          <p:nvPr>
            <p:ph type="title"/>
          </p:nvPr>
        </p:nvSpPr>
        <p:spPr/>
        <p:txBody>
          <a:bodyPr/>
          <a:lstStyle/>
          <a:p>
            <a:r>
              <a:rPr lang="en-US" dirty="0">
                <a:ea typeface="Calibri Light"/>
                <a:cs typeface="Calibri Light"/>
              </a:rPr>
              <a:t>Why all of this matters</a:t>
            </a:r>
          </a:p>
        </p:txBody>
      </p:sp>
      <p:sp>
        <p:nvSpPr>
          <p:cNvPr id="3" name="Content Placeholder 2">
            <a:extLst>
              <a:ext uri="{FF2B5EF4-FFF2-40B4-BE49-F238E27FC236}">
                <a16:creationId xmlns:a16="http://schemas.microsoft.com/office/drawing/2014/main" id="{E2EB54C4-4426-7529-A193-44109B0E8535}"/>
              </a:ext>
            </a:extLst>
          </p:cNvPr>
          <p:cNvSpPr>
            <a:spLocks noGrp="1"/>
          </p:cNvSpPr>
          <p:nvPr>
            <p:ph idx="1"/>
          </p:nvPr>
        </p:nvSpPr>
        <p:spPr/>
        <p:txBody>
          <a:bodyPr vert="horz" lIns="91440" tIns="45720" rIns="91440" bIns="45720" rtlCol="0" anchor="t">
            <a:normAutofit fontScale="92500" lnSpcReduction="10000"/>
          </a:bodyPr>
          <a:lstStyle/>
          <a:p>
            <a:r>
              <a:rPr lang="en-US" dirty="0">
                <a:ea typeface="Calibri"/>
                <a:cs typeface="Calibri"/>
              </a:rPr>
              <a:t>Because of this, the eigenvector with the biggest eigenvalue will tend to point in the direction of the line.</a:t>
            </a:r>
          </a:p>
          <a:p>
            <a:r>
              <a:rPr lang="en-US" dirty="0">
                <a:ea typeface="Calibri"/>
                <a:cs typeface="Calibri"/>
              </a:rPr>
              <a:t>This is the most meaningful way we have of describing the </a:t>
            </a:r>
            <a:r>
              <a:rPr lang="en-US">
                <a:ea typeface="Calibri"/>
                <a:cs typeface="Calibri"/>
              </a:rPr>
              <a:t>line. Specifically, it will explain most of the variance of the dataset.</a:t>
            </a:r>
            <a:endParaRPr lang="en-US" dirty="0">
              <a:ea typeface="Calibri"/>
              <a:cs typeface="Calibri"/>
            </a:endParaRPr>
          </a:p>
          <a:p>
            <a:r>
              <a:rPr lang="en-US">
                <a:ea typeface="Calibri"/>
                <a:cs typeface="Calibri"/>
              </a:rPr>
              <a:t>That's ultimately the goal. We're trying to create "new" dimensions that explain as much of the varience (spread) as possible in the data. We want wide axes where the data is as spread out as possible. That gives us the most descriptive power.</a:t>
            </a:r>
            <a:endParaRPr lang="en-US" dirty="0">
              <a:ea typeface="Calibri"/>
              <a:cs typeface="Calibri"/>
            </a:endParaRPr>
          </a:p>
          <a:p>
            <a:r>
              <a:rPr lang="en-US">
                <a:ea typeface="Calibri"/>
                <a:cs typeface="Calibri"/>
              </a:rPr>
              <a:t>The eigenvalues tell us how much spread we are capturing with each eigen vector..</a:t>
            </a:r>
            <a:r>
              <a:rPr lang="en-US" dirty="0">
                <a:ea typeface="Calibri"/>
                <a:cs typeface="Calibri"/>
              </a:rPr>
              <a:t> </a:t>
            </a:r>
          </a:p>
          <a:p>
            <a:r>
              <a:rPr lang="en-US">
                <a:ea typeface="Calibri"/>
                <a:cs typeface="Calibri"/>
              </a:rPr>
              <a:t>In fact, there will be more than one eigenvalue. </a:t>
            </a:r>
            <a:endParaRPr lang="en-US" dirty="0">
              <a:ea typeface="Calibri"/>
              <a:cs typeface="Calibri"/>
            </a:endParaRPr>
          </a:p>
        </p:txBody>
      </p:sp>
    </p:spTree>
    <p:extLst>
      <p:ext uri="{BB962C8B-B14F-4D97-AF65-F5344CB8AC3E}">
        <p14:creationId xmlns:p14="http://schemas.microsoft.com/office/powerpoint/2010/main" val="1782916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547C-9E19-6D65-700B-96ADC3C78097}"/>
              </a:ext>
            </a:extLst>
          </p:cNvPr>
          <p:cNvSpPr>
            <a:spLocks noGrp="1"/>
          </p:cNvSpPr>
          <p:nvPr>
            <p:ph type="title"/>
          </p:nvPr>
        </p:nvSpPr>
        <p:spPr/>
        <p:txBody>
          <a:bodyPr/>
          <a:lstStyle/>
          <a:p>
            <a:r>
              <a:rPr lang="en-US" dirty="0">
                <a:ea typeface="Calibri Light"/>
                <a:cs typeface="Calibri Light"/>
              </a:rPr>
              <a:t>Why all of</a:t>
            </a:r>
            <a:r>
              <a:rPr lang="en-US">
                <a:ea typeface="Calibri Light"/>
                <a:cs typeface="Calibri Light"/>
              </a:rPr>
              <a:t> this matters (2)</a:t>
            </a:r>
            <a:endParaRPr lang="en-US" dirty="0">
              <a:ea typeface="Calibri Light"/>
              <a:cs typeface="Calibri Light"/>
            </a:endParaRPr>
          </a:p>
        </p:txBody>
      </p:sp>
      <p:sp>
        <p:nvSpPr>
          <p:cNvPr id="3" name="Content Placeholder 2">
            <a:extLst>
              <a:ext uri="{FF2B5EF4-FFF2-40B4-BE49-F238E27FC236}">
                <a16:creationId xmlns:a16="http://schemas.microsoft.com/office/drawing/2014/main" id="{E2EB54C4-4426-7529-A193-44109B0E8535}"/>
              </a:ext>
            </a:extLst>
          </p:cNvPr>
          <p:cNvSpPr>
            <a:spLocks noGrp="1"/>
          </p:cNvSpPr>
          <p:nvPr>
            <p:ph idx="1"/>
          </p:nvPr>
        </p:nvSpPr>
        <p:spPr/>
        <p:txBody>
          <a:bodyPr vert="horz" lIns="91440" tIns="45720" rIns="91440" bIns="45720" rtlCol="0" anchor="t">
            <a:normAutofit/>
          </a:bodyPr>
          <a:lstStyle/>
          <a:p>
            <a:r>
              <a:rPr lang="en-US" dirty="0">
                <a:ea typeface="Calibri"/>
                <a:cs typeface="Calibri"/>
              </a:rPr>
              <a:t>The other eigenvectors will be orthogonal (why? Because of something called the spectral theory. Symmetric matrices have </a:t>
            </a:r>
            <a:r>
              <a:rPr lang="en-US">
                <a:ea typeface="Calibri"/>
                <a:cs typeface="Calibri"/>
              </a:rPr>
              <a:t>orthogonal eigenvectors, and the correlation matrix is symmetric)</a:t>
            </a:r>
            <a:endParaRPr lang="en-US" dirty="0">
              <a:ea typeface="Calibri"/>
              <a:cs typeface="Calibri"/>
            </a:endParaRPr>
          </a:p>
          <a:p>
            <a:r>
              <a:rPr lang="en-US">
                <a:ea typeface="Calibri"/>
                <a:cs typeface="Calibri"/>
              </a:rPr>
              <a:t>This means we can break our data down into new, more useful dimensions (like dimensions that point along trendlines).</a:t>
            </a:r>
            <a:endParaRPr lang="en-US" dirty="0">
              <a:ea typeface="Calibri"/>
              <a:cs typeface="Calibri"/>
            </a:endParaRPr>
          </a:p>
          <a:p>
            <a:r>
              <a:rPr lang="en-US">
                <a:ea typeface="Calibri"/>
                <a:cs typeface="Calibri"/>
              </a:rPr>
              <a:t>And then, </a:t>
            </a:r>
            <a:r>
              <a:rPr lang="en-US" b="1">
                <a:ea typeface="Calibri"/>
                <a:cs typeface="Calibri"/>
              </a:rPr>
              <a:t>delete the ones we don't care about!</a:t>
            </a:r>
          </a:p>
          <a:p>
            <a:r>
              <a:rPr lang="en-US">
                <a:ea typeface="Calibri"/>
                <a:cs typeface="Calibri"/>
              </a:rPr>
              <a:t>This is how we do dimensionality reduction. We define new dimensions, measure how much spread each one has, and delete the ones with the least spread.</a:t>
            </a:r>
          </a:p>
        </p:txBody>
      </p:sp>
    </p:spTree>
    <p:extLst>
      <p:ext uri="{BB962C8B-B14F-4D97-AF65-F5344CB8AC3E}">
        <p14:creationId xmlns:p14="http://schemas.microsoft.com/office/powerpoint/2010/main" val="786328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A15E-6FE7-75C0-1332-CCC9BF9E46E4}"/>
              </a:ext>
            </a:extLst>
          </p:cNvPr>
          <p:cNvSpPr>
            <a:spLocks noGrp="1"/>
          </p:cNvSpPr>
          <p:nvPr>
            <p:ph type="title"/>
          </p:nvPr>
        </p:nvSpPr>
        <p:spPr/>
        <p:txBody>
          <a:bodyPr/>
          <a:lstStyle/>
          <a:p>
            <a:r>
              <a:rPr lang="en-US">
                <a:ea typeface="Calibri Light"/>
                <a:cs typeface="Calibri Light"/>
              </a:rPr>
              <a:t>Remember: more spread = more important!</a:t>
            </a:r>
            <a:endParaRPr lang="en-US"/>
          </a:p>
        </p:txBody>
      </p:sp>
      <p:grpSp>
        <p:nvGrpSpPr>
          <p:cNvPr id="13" name="Group 12">
            <a:extLst>
              <a:ext uri="{FF2B5EF4-FFF2-40B4-BE49-F238E27FC236}">
                <a16:creationId xmlns:a16="http://schemas.microsoft.com/office/drawing/2014/main" id="{4F546BA8-C2AD-9CB8-E8BE-A0A56518C4E8}"/>
              </a:ext>
            </a:extLst>
          </p:cNvPr>
          <p:cNvGrpSpPr/>
          <p:nvPr/>
        </p:nvGrpSpPr>
        <p:grpSpPr>
          <a:xfrm>
            <a:off x="39236" y="1981464"/>
            <a:ext cx="3908925" cy="3045339"/>
            <a:chOff x="39236" y="1981464"/>
            <a:chExt cx="3908925" cy="3045339"/>
          </a:xfrm>
        </p:grpSpPr>
        <p:pic>
          <p:nvPicPr>
            <p:cNvPr id="4" name="Picture 4" descr="A scatter plot of blue dots that are almost forming a perfect line. ">
              <a:extLst>
                <a:ext uri="{FF2B5EF4-FFF2-40B4-BE49-F238E27FC236}">
                  <a16:creationId xmlns:a16="http://schemas.microsoft.com/office/drawing/2014/main" id="{E79677AE-2617-B1EA-3E4B-B098C2E29534}"/>
                </a:ext>
              </a:extLst>
            </p:cNvPr>
            <p:cNvPicPr>
              <a:picLocks noChangeAspect="1"/>
            </p:cNvPicPr>
            <p:nvPr/>
          </p:nvPicPr>
          <p:blipFill>
            <a:blip r:embed="rId2"/>
            <a:stretch>
              <a:fillRect/>
            </a:stretch>
          </p:blipFill>
          <p:spPr>
            <a:xfrm>
              <a:off x="39236" y="1981464"/>
              <a:ext cx="3908925" cy="3045339"/>
            </a:xfrm>
            <a:prstGeom prst="rect">
              <a:avLst/>
            </a:prstGeom>
          </p:spPr>
        </p:pic>
        <p:cxnSp>
          <p:nvCxnSpPr>
            <p:cNvPr id="5" name="Straight Arrow Connector 4">
              <a:extLst>
                <a:ext uri="{FF2B5EF4-FFF2-40B4-BE49-F238E27FC236}">
                  <a16:creationId xmlns:a16="http://schemas.microsoft.com/office/drawing/2014/main" id="{D278D5BB-159F-0B70-7A9B-B3EC2D1ED195}"/>
                </a:ext>
              </a:extLst>
            </p:cNvPr>
            <p:cNvCxnSpPr/>
            <p:nvPr/>
          </p:nvCxnSpPr>
          <p:spPr>
            <a:xfrm flipV="1">
              <a:off x="2146262" y="2449855"/>
              <a:ext cx="1356851" cy="101518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813E791-5292-F4CA-F48E-D6B79CD02A47}"/>
                </a:ext>
              </a:extLst>
            </p:cNvPr>
            <p:cNvCxnSpPr>
              <a:cxnSpLocks/>
            </p:cNvCxnSpPr>
            <p:nvPr/>
          </p:nvCxnSpPr>
          <p:spPr>
            <a:xfrm flipH="1" flipV="1">
              <a:off x="2015983" y="3310177"/>
              <a:ext cx="154858" cy="20402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DCC20B87-12FA-2FA3-3A8F-6D3FCF27784C}"/>
              </a:ext>
            </a:extLst>
          </p:cNvPr>
          <p:cNvGrpSpPr/>
          <p:nvPr/>
        </p:nvGrpSpPr>
        <p:grpSpPr>
          <a:xfrm>
            <a:off x="3950109" y="1978449"/>
            <a:ext cx="3898490" cy="3048584"/>
            <a:chOff x="3950109" y="1978449"/>
            <a:chExt cx="3898490" cy="3048584"/>
          </a:xfrm>
        </p:grpSpPr>
        <p:pic>
          <p:nvPicPr>
            <p:cNvPr id="7" name="Picture 7" descr="A scatter plot of dots that are forming a perfect line. You can barely tell the difference between this graph and the graph of the dots almost forming a line.">
              <a:extLst>
                <a:ext uri="{FF2B5EF4-FFF2-40B4-BE49-F238E27FC236}">
                  <a16:creationId xmlns:a16="http://schemas.microsoft.com/office/drawing/2014/main" id="{6C9E11F5-3DEE-B0DF-67E0-3157CB63A1DA}"/>
                </a:ext>
              </a:extLst>
            </p:cNvPr>
            <p:cNvPicPr>
              <a:picLocks noChangeAspect="1"/>
            </p:cNvPicPr>
            <p:nvPr/>
          </p:nvPicPr>
          <p:blipFill>
            <a:blip r:embed="rId3"/>
            <a:stretch>
              <a:fillRect/>
            </a:stretch>
          </p:blipFill>
          <p:spPr>
            <a:xfrm>
              <a:off x="3950109" y="1978449"/>
              <a:ext cx="3898490" cy="3048584"/>
            </a:xfrm>
            <a:prstGeom prst="rect">
              <a:avLst/>
            </a:prstGeom>
          </p:spPr>
        </p:pic>
        <p:cxnSp>
          <p:nvCxnSpPr>
            <p:cNvPr id="10" name="Straight Arrow Connector 9">
              <a:extLst>
                <a:ext uri="{FF2B5EF4-FFF2-40B4-BE49-F238E27FC236}">
                  <a16:creationId xmlns:a16="http://schemas.microsoft.com/office/drawing/2014/main" id="{7AEC5A21-A328-3B17-673A-A88315AB70DA}"/>
                </a:ext>
              </a:extLst>
            </p:cNvPr>
            <p:cNvCxnSpPr>
              <a:cxnSpLocks/>
            </p:cNvCxnSpPr>
            <p:nvPr/>
          </p:nvCxnSpPr>
          <p:spPr>
            <a:xfrm flipV="1">
              <a:off x="6054584" y="2474435"/>
              <a:ext cx="1307690" cy="97831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65873BC3-99A7-5E2D-3415-98F7AC3A853A}"/>
              </a:ext>
            </a:extLst>
          </p:cNvPr>
          <p:cNvGrpSpPr/>
          <p:nvPr/>
        </p:nvGrpSpPr>
        <p:grpSpPr>
          <a:xfrm>
            <a:off x="7907593" y="1983659"/>
            <a:ext cx="3898489" cy="3038167"/>
            <a:chOff x="7907593" y="1983659"/>
            <a:chExt cx="3898489" cy="3038167"/>
          </a:xfrm>
        </p:grpSpPr>
        <p:pic>
          <p:nvPicPr>
            <p:cNvPr id="8" name="Picture 7" descr="A scatter point where the long axis was deleted, collapsing all the points into a small, compressed line. ">
              <a:extLst>
                <a:ext uri="{FF2B5EF4-FFF2-40B4-BE49-F238E27FC236}">
                  <a16:creationId xmlns:a16="http://schemas.microsoft.com/office/drawing/2014/main" id="{72860824-AC4D-0AAC-DD26-083E3BD4E62D}"/>
                </a:ext>
              </a:extLst>
            </p:cNvPr>
            <p:cNvPicPr>
              <a:picLocks noChangeAspect="1"/>
            </p:cNvPicPr>
            <p:nvPr/>
          </p:nvPicPr>
          <p:blipFill>
            <a:blip r:embed="rId4"/>
            <a:stretch>
              <a:fillRect/>
            </a:stretch>
          </p:blipFill>
          <p:spPr>
            <a:xfrm>
              <a:off x="7907593" y="1983659"/>
              <a:ext cx="3898489" cy="3038167"/>
            </a:xfrm>
            <a:prstGeom prst="rect">
              <a:avLst/>
            </a:prstGeom>
          </p:spPr>
        </p:pic>
        <p:cxnSp>
          <p:nvCxnSpPr>
            <p:cNvPr id="12" name="Straight Arrow Connector 11">
              <a:extLst>
                <a:ext uri="{FF2B5EF4-FFF2-40B4-BE49-F238E27FC236}">
                  <a16:creationId xmlns:a16="http://schemas.microsoft.com/office/drawing/2014/main" id="{803259F3-7981-4419-7EFE-0CB5DF1CD1F7}"/>
                </a:ext>
              </a:extLst>
            </p:cNvPr>
            <p:cNvCxnSpPr>
              <a:cxnSpLocks/>
            </p:cNvCxnSpPr>
            <p:nvPr/>
          </p:nvCxnSpPr>
          <p:spPr>
            <a:xfrm flipH="1" flipV="1">
              <a:off x="9783468" y="3138114"/>
              <a:ext cx="154858" cy="27776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1644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A3C0-028D-FC54-C83A-CCFDE8C9A5A6}"/>
              </a:ext>
            </a:extLst>
          </p:cNvPr>
          <p:cNvSpPr>
            <a:spLocks noGrp="1"/>
          </p:cNvSpPr>
          <p:nvPr>
            <p:ph type="title"/>
          </p:nvPr>
        </p:nvSpPr>
        <p:spPr/>
        <p:txBody>
          <a:bodyPr/>
          <a:lstStyle/>
          <a:p>
            <a:r>
              <a:rPr lang="en-US">
                <a:ea typeface="Calibri Light"/>
                <a:cs typeface="Calibri Light"/>
              </a:rPr>
              <a:t>Principle components</a:t>
            </a:r>
            <a:endParaRPr lang="en-US"/>
          </a:p>
        </p:txBody>
      </p:sp>
      <p:sp>
        <p:nvSpPr>
          <p:cNvPr id="3" name="Content Placeholder 2">
            <a:extLst>
              <a:ext uri="{FF2B5EF4-FFF2-40B4-BE49-F238E27FC236}">
                <a16:creationId xmlns:a16="http://schemas.microsoft.com/office/drawing/2014/main" id="{B7044895-0277-9211-AADE-AD5A8C53657F}"/>
              </a:ext>
            </a:extLst>
          </p:cNvPr>
          <p:cNvSpPr>
            <a:spLocks noGrp="1"/>
          </p:cNvSpPr>
          <p:nvPr>
            <p:ph idx="1"/>
          </p:nvPr>
        </p:nvSpPr>
        <p:spPr/>
        <p:txBody>
          <a:bodyPr vert="horz" lIns="91440" tIns="45720" rIns="91440" bIns="45720" rtlCol="0" anchor="t">
            <a:normAutofit/>
          </a:bodyPr>
          <a:lstStyle/>
          <a:p>
            <a:r>
              <a:rPr lang="en-US">
                <a:ea typeface="Calibri"/>
                <a:cs typeface="Calibri"/>
              </a:rPr>
              <a:t>Imagine we have 100 dimensions instead of 2.</a:t>
            </a:r>
          </a:p>
          <a:p>
            <a:r>
              <a:rPr lang="en-US">
                <a:ea typeface="Calibri"/>
                <a:cs typeface="Calibri"/>
              </a:rPr>
              <a:t>And imagine we want to create 100 new orthogonal dimensions so that we capture the spread better (using eigenvectors). </a:t>
            </a:r>
          </a:p>
          <a:p>
            <a:r>
              <a:rPr lang="en-US">
                <a:ea typeface="Calibri"/>
                <a:cs typeface="Calibri"/>
              </a:rPr>
              <a:t>We can decide to keep the top 10 best ones.</a:t>
            </a:r>
          </a:p>
          <a:p>
            <a:r>
              <a:rPr lang="en-US">
                <a:ea typeface="Calibri"/>
                <a:cs typeface="Calibri"/>
              </a:rPr>
              <a:t>These dimensions are called: Principal Components. They are the 10 best components of our eigenvector matrix for describing the data.</a:t>
            </a:r>
          </a:p>
          <a:p>
            <a:r>
              <a:rPr lang="en-US">
                <a:ea typeface="Calibri"/>
                <a:cs typeface="Calibri"/>
              </a:rPr>
              <a:t>Principal Component Analysis (PCA) means finding these components.</a:t>
            </a:r>
            <a:endParaRPr lang="en-US" dirty="0">
              <a:ea typeface="Calibri"/>
              <a:cs typeface="Calibri"/>
            </a:endParaRPr>
          </a:p>
        </p:txBody>
      </p:sp>
    </p:spTree>
    <p:extLst>
      <p:ext uri="{BB962C8B-B14F-4D97-AF65-F5344CB8AC3E}">
        <p14:creationId xmlns:p14="http://schemas.microsoft.com/office/powerpoint/2010/main" val="666303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BFB3-CCB2-2005-8D3D-A744A1B81C96}"/>
              </a:ext>
            </a:extLst>
          </p:cNvPr>
          <p:cNvSpPr>
            <a:spLocks noGrp="1"/>
          </p:cNvSpPr>
          <p:nvPr>
            <p:ph type="title"/>
          </p:nvPr>
        </p:nvSpPr>
        <p:spPr/>
        <p:txBody>
          <a:bodyPr/>
          <a:lstStyle/>
          <a:p>
            <a:r>
              <a:rPr lang="en-US">
                <a:cs typeface="Calibri Light"/>
              </a:rPr>
              <a:t>Interpreting its eigenvalues</a:t>
            </a:r>
            <a:endParaRPr lang="en-US"/>
          </a:p>
        </p:txBody>
      </p:sp>
      <p:sp>
        <p:nvSpPr>
          <p:cNvPr id="3" name="Content Placeholder 2">
            <a:extLst>
              <a:ext uri="{FF2B5EF4-FFF2-40B4-BE49-F238E27FC236}">
                <a16:creationId xmlns:a16="http://schemas.microsoft.com/office/drawing/2014/main" id="{5E7E5D8D-FB47-EE91-264D-6E07FEC4B136}"/>
              </a:ext>
            </a:extLst>
          </p:cNvPr>
          <p:cNvSpPr>
            <a:spLocks noGrp="1"/>
          </p:cNvSpPr>
          <p:nvPr>
            <p:ph idx="1"/>
          </p:nvPr>
        </p:nvSpPr>
        <p:spPr/>
        <p:txBody>
          <a:bodyPr vert="horz" lIns="91440" tIns="45720" rIns="91440" bIns="45720" rtlCol="0" anchor="t">
            <a:normAutofit/>
          </a:bodyPr>
          <a:lstStyle/>
          <a:p>
            <a:r>
              <a:rPr lang="en-US">
                <a:cs typeface="Calibri"/>
              </a:rPr>
              <a:t>What are the eigenvalues/eigenvectors of this matrix?</a:t>
            </a:r>
          </a:p>
          <a:p>
            <a:r>
              <a:rPr lang="en-US">
                <a:cs typeface="Calibri"/>
              </a:rPr>
              <a:t>Well, if the matrix is mostly linearly correlated, then the eigenvalues tell us some interesting things.</a:t>
            </a:r>
            <a:endParaRPr lang="en-US" dirty="0">
              <a:ea typeface="Calibri"/>
              <a:cs typeface="Calibri"/>
            </a:endParaRPr>
          </a:p>
          <a:p>
            <a:r>
              <a:rPr lang="en-US">
                <a:cs typeface="Calibri"/>
              </a:rPr>
              <a:t>First of all, notice that the correlation matrix is guaranteed to be symmetric. It will always be symmetric, because correlation is symmetric (if feature A is 0.79 correlated with feature B, then feature</a:t>
            </a:r>
            <a:r>
              <a:rPr lang="en-US" dirty="0">
                <a:cs typeface="Calibri"/>
              </a:rPr>
              <a:t> </a:t>
            </a:r>
            <a:r>
              <a:rPr lang="en-US">
                <a:cs typeface="Calibri"/>
              </a:rPr>
              <a:t>B is 0.79 correlated with feature A).</a:t>
            </a:r>
            <a:endParaRPr lang="en-US" dirty="0">
              <a:cs typeface="Calibri"/>
            </a:endParaRPr>
          </a:p>
          <a:p>
            <a:r>
              <a:rPr lang="en-US">
                <a:cs typeface="Calibri"/>
              </a:rPr>
              <a:t>This comes from the spectral theory. The spectrum of a matrix is the set of its eigenvalues. A matrix that is symmetric is guaranteed to have real eigenvalues and the eigenvectors will be orthogonal. </a:t>
            </a:r>
            <a:endParaRPr lang="en-US">
              <a:ea typeface="Calibri"/>
              <a:cs typeface="Calibri"/>
            </a:endParaRPr>
          </a:p>
        </p:txBody>
      </p:sp>
    </p:spTree>
    <p:extLst>
      <p:ext uri="{BB962C8B-B14F-4D97-AF65-F5344CB8AC3E}">
        <p14:creationId xmlns:p14="http://schemas.microsoft.com/office/powerpoint/2010/main" val="1435530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48E5-93AB-DC03-80F1-3B0C93A01E3B}"/>
              </a:ext>
            </a:extLst>
          </p:cNvPr>
          <p:cNvSpPr>
            <a:spLocks noGrp="1"/>
          </p:cNvSpPr>
          <p:nvPr>
            <p:ph type="title"/>
          </p:nvPr>
        </p:nvSpPr>
        <p:spPr/>
        <p:txBody>
          <a:bodyPr/>
          <a:lstStyle/>
          <a:p>
            <a:r>
              <a:rPr lang="en-US" dirty="0">
                <a:ea typeface="Calibri Light"/>
                <a:cs typeface="Calibri Light"/>
              </a:rPr>
              <a:t>Who cares about orthogonal eigenvectors?</a:t>
            </a:r>
            <a:endParaRPr lang="en-US" dirty="0"/>
          </a:p>
        </p:txBody>
      </p:sp>
      <p:sp>
        <p:nvSpPr>
          <p:cNvPr id="3" name="Content Placeholder 2">
            <a:extLst>
              <a:ext uri="{FF2B5EF4-FFF2-40B4-BE49-F238E27FC236}">
                <a16:creationId xmlns:a16="http://schemas.microsoft.com/office/drawing/2014/main" id="{A9CD00FD-39E5-D5E5-6182-768087D67EE1}"/>
              </a:ext>
            </a:extLst>
          </p:cNvPr>
          <p:cNvSpPr>
            <a:spLocks noGrp="1"/>
          </p:cNvSpPr>
          <p:nvPr>
            <p:ph idx="1"/>
          </p:nvPr>
        </p:nvSpPr>
        <p:spPr/>
        <p:txBody>
          <a:bodyPr vert="horz" lIns="91440" tIns="45720" rIns="91440" bIns="45720" rtlCol="0" anchor="t">
            <a:normAutofit/>
          </a:bodyPr>
          <a:lstStyle/>
          <a:p>
            <a:r>
              <a:rPr lang="en-US" dirty="0">
                <a:ea typeface="Calibri"/>
                <a:cs typeface="Calibri"/>
              </a:rPr>
              <a:t>If the eigenvectors are orthogonal, some interesting things happen.</a:t>
            </a:r>
          </a:p>
          <a:p>
            <a:r>
              <a:rPr lang="en-US" dirty="0">
                <a:ea typeface="Calibri"/>
                <a:cs typeface="Calibri"/>
              </a:rPr>
              <a:t>First, we end up with one of the eigenvectors pointing roughly in the direction of the trend. Kind of like a best-fit line (but not guaranteed to be the actual best fit line).</a:t>
            </a:r>
          </a:p>
          <a:p>
            <a:r>
              <a:rPr lang="en-US" dirty="0">
                <a:ea typeface="Calibri"/>
                <a:cs typeface="Calibri"/>
              </a:rPr>
              <a:t>Why? Because if the correlations are really close to 1 or –1, </a:t>
            </a:r>
          </a:p>
        </p:txBody>
      </p:sp>
    </p:spTree>
    <p:extLst>
      <p:ext uri="{BB962C8B-B14F-4D97-AF65-F5344CB8AC3E}">
        <p14:creationId xmlns:p14="http://schemas.microsoft.com/office/powerpoint/2010/main" val="2005965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A6848F6-581C-2A64-717C-E0D4193CE0D8}"/>
              </a:ext>
            </a:extLst>
          </p:cNvPr>
          <p:cNvPicPr>
            <a:picLocks noChangeAspect="1"/>
          </p:cNvPicPr>
          <p:nvPr/>
        </p:nvPicPr>
        <p:blipFill rotWithShape="1">
          <a:blip r:embed="rId2">
            <a:alphaModFix/>
          </a:blip>
          <a:srcRect r="-2" b="626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A6879-2341-27D4-4F75-737DF2EEB50B}"/>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dirty="0">
                <a:solidFill>
                  <a:srgbClr val="FFFFFF"/>
                </a:solidFill>
              </a:rPr>
              <a:t>Questions?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31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F58D-13F5-BD90-9A7C-250E3358ABA8}"/>
              </a:ext>
            </a:extLst>
          </p:cNvPr>
          <p:cNvSpPr>
            <a:spLocks noGrp="1"/>
          </p:cNvSpPr>
          <p:nvPr>
            <p:ph type="title"/>
          </p:nvPr>
        </p:nvSpPr>
        <p:spPr/>
        <p:txBody>
          <a:bodyPr/>
          <a:lstStyle/>
          <a:p>
            <a:r>
              <a:rPr lang="en-US">
                <a:ea typeface="Calibri Light"/>
                <a:cs typeface="Calibri Light"/>
              </a:rPr>
              <a:t>Doing PCA</a:t>
            </a:r>
            <a:endParaRPr lang="en-US"/>
          </a:p>
        </p:txBody>
      </p:sp>
      <p:sp>
        <p:nvSpPr>
          <p:cNvPr id="3" name="Content Placeholder 2">
            <a:extLst>
              <a:ext uri="{FF2B5EF4-FFF2-40B4-BE49-F238E27FC236}">
                <a16:creationId xmlns:a16="http://schemas.microsoft.com/office/drawing/2014/main" id="{28559CE3-6603-6877-1113-2CC7323CCF47}"/>
              </a:ext>
            </a:extLst>
          </p:cNvPr>
          <p:cNvSpPr>
            <a:spLocks noGrp="1"/>
          </p:cNvSpPr>
          <p:nvPr>
            <p:ph idx="1"/>
          </p:nvPr>
        </p:nvSpPr>
        <p:spPr/>
        <p:txBody>
          <a:bodyPr vert="horz" lIns="91440" tIns="45720" rIns="91440" bIns="45720" rtlCol="0" anchor="t">
            <a:normAutofit/>
          </a:bodyPr>
          <a:lstStyle/>
          <a:p>
            <a:r>
              <a:rPr lang="en-US">
                <a:ea typeface="Calibri"/>
                <a:cs typeface="Calibri"/>
              </a:rPr>
              <a:t>So, we've basically already done principle components analysis.</a:t>
            </a:r>
          </a:p>
          <a:p>
            <a:r>
              <a:rPr lang="en-US">
                <a:ea typeface="Calibri"/>
                <a:cs typeface="Calibri"/>
              </a:rPr>
              <a:t>Here's what you do:</a:t>
            </a:r>
          </a:p>
          <a:p>
            <a:pPr marL="514350" indent="-514350">
              <a:buAutoNum type="arabicPeriod"/>
            </a:pPr>
            <a:r>
              <a:rPr lang="en-US">
                <a:ea typeface="Calibri"/>
                <a:cs typeface="Calibri"/>
              </a:rPr>
              <a:t>Compute the correlation matrix for the table</a:t>
            </a:r>
          </a:p>
          <a:p>
            <a:pPr marL="514350" indent="-514350">
              <a:buAutoNum type="arabicPeriod"/>
            </a:pPr>
            <a:r>
              <a:rPr lang="en-US">
                <a:ea typeface="Calibri"/>
                <a:cs typeface="Calibri"/>
              </a:rPr>
              <a:t>Get the eigenvalues and eigenvectors of it</a:t>
            </a:r>
          </a:p>
          <a:p>
            <a:pPr marL="514350" indent="-514350">
              <a:buAutoNum type="arabicPeriod"/>
            </a:pPr>
            <a:r>
              <a:rPr lang="en-US">
                <a:ea typeface="Calibri"/>
                <a:cs typeface="Calibri"/>
              </a:rPr>
              <a:t>Sort the eigenvectors by their eigenvalues</a:t>
            </a:r>
            <a:endParaRPr lang="en-US" dirty="0">
              <a:ea typeface="Calibri"/>
              <a:cs typeface="Calibri"/>
            </a:endParaRPr>
          </a:p>
          <a:p>
            <a:pPr marL="514350" indent="-514350">
              <a:buAutoNum type="arabicPeriod"/>
            </a:pPr>
            <a:r>
              <a:rPr lang="en-US">
                <a:ea typeface="Calibri"/>
                <a:cs typeface="Calibri"/>
              </a:rPr>
              <a:t>Choose the top N, where N is the number of dimensions you want. (alternatively, keep taking dimensions until you have the percent of variance that you're looking for)</a:t>
            </a:r>
            <a:endParaRPr lang="en-US" dirty="0">
              <a:ea typeface="Calibri"/>
              <a:cs typeface="Calibri"/>
            </a:endParaRPr>
          </a:p>
          <a:p>
            <a:pPr marL="514350" indent="-514350">
              <a:buAutoNum type="arabicPeriod"/>
            </a:pPr>
            <a:endParaRPr lang="en-US" dirty="0">
              <a:ea typeface="Calibri"/>
              <a:cs typeface="Calibri"/>
            </a:endParaRPr>
          </a:p>
          <a:p>
            <a:pPr marL="514350" indent="-514350">
              <a:buAutoNum type="arabicPeriod"/>
            </a:pPr>
            <a:endParaRPr lang="en-US" dirty="0">
              <a:ea typeface="Calibri"/>
              <a:cs typeface="Calibri"/>
            </a:endParaRPr>
          </a:p>
        </p:txBody>
      </p:sp>
    </p:spTree>
    <p:extLst>
      <p:ext uri="{BB962C8B-B14F-4D97-AF65-F5344CB8AC3E}">
        <p14:creationId xmlns:p14="http://schemas.microsoft.com/office/powerpoint/2010/main" val="1750988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6EBD-CFFF-9026-7BA3-ED92AA17F5E7}"/>
              </a:ext>
            </a:extLst>
          </p:cNvPr>
          <p:cNvSpPr>
            <a:spLocks noGrp="1"/>
          </p:cNvSpPr>
          <p:nvPr>
            <p:ph type="title"/>
          </p:nvPr>
        </p:nvSpPr>
        <p:spPr/>
        <p:txBody>
          <a:bodyPr/>
          <a:lstStyle/>
          <a:p>
            <a:r>
              <a:rPr lang="en-US">
                <a:ea typeface="Calibri Light"/>
                <a:cs typeface="Calibri Light"/>
              </a:rPr>
              <a:t>Doing PCA</a:t>
            </a:r>
            <a:endParaRPr lang="en-US"/>
          </a:p>
        </p:txBody>
      </p:sp>
      <p:sp>
        <p:nvSpPr>
          <p:cNvPr id="3" name="Content Placeholder 2">
            <a:extLst>
              <a:ext uri="{FF2B5EF4-FFF2-40B4-BE49-F238E27FC236}">
                <a16:creationId xmlns:a16="http://schemas.microsoft.com/office/drawing/2014/main" id="{957D323B-A93A-D5D8-BE77-43C8D6C3CD3E}"/>
              </a:ext>
            </a:extLst>
          </p:cNvPr>
          <p:cNvSpPr>
            <a:spLocks noGrp="1"/>
          </p:cNvSpPr>
          <p:nvPr>
            <p:ph idx="1"/>
          </p:nvPr>
        </p:nvSpPr>
        <p:spPr>
          <a:xfrm>
            <a:off x="838200" y="1825625"/>
            <a:ext cx="10515600" cy="4855241"/>
          </a:xfrm>
        </p:spPr>
        <p:txBody>
          <a:bodyPr vert="horz" lIns="91440" tIns="45720" rIns="91440" bIns="45720" rtlCol="0" anchor="t">
            <a:normAutofit lnSpcReduction="10000"/>
          </a:bodyPr>
          <a:lstStyle/>
          <a:p>
            <a:pPr marL="0" indent="0">
              <a:buNone/>
            </a:pPr>
            <a:r>
              <a:rPr lang="en-US" dirty="0">
                <a:ea typeface="+mn-lt"/>
                <a:cs typeface="+mn-lt"/>
              </a:rPr>
              <a:t>5.    Make a matrix with the best eigenvectors as its columns. Each </a:t>
            </a:r>
            <a:r>
              <a:rPr lang="en-US">
                <a:ea typeface="+mn-lt"/>
                <a:cs typeface="+mn-lt"/>
              </a:rPr>
              <a:t>column is one eigenvector. </a:t>
            </a:r>
            <a:endParaRPr lang="en-US" dirty="0">
              <a:ea typeface="+mn-lt"/>
              <a:cs typeface="+mn-lt"/>
            </a:endParaRPr>
          </a:p>
          <a:p>
            <a:pPr marL="0" indent="0">
              <a:buNone/>
            </a:pPr>
            <a:r>
              <a:rPr lang="en-US">
                <a:ea typeface="+mn-lt"/>
                <a:cs typeface="+mn-lt"/>
              </a:rPr>
              <a:t>6.    Standardize your data. Subtract the mean and divide by stdev for </a:t>
            </a:r>
            <a:r>
              <a:rPr lang="en-US" dirty="0">
                <a:ea typeface="+mn-lt"/>
                <a:cs typeface="+mn-lt"/>
              </a:rPr>
              <a:t>each instance. (in the earlier example I didn't do this, but I didn't have </a:t>
            </a:r>
            <a:r>
              <a:rPr lang="en-US">
                <a:ea typeface="+mn-lt"/>
                <a:cs typeface="+mn-lt"/>
              </a:rPr>
              <a:t>to because the mean was 0. that probably won't be the case for you). You may not need to divide by stdev, but it's easy to do both it in one </a:t>
            </a:r>
            <a:r>
              <a:rPr lang="en-US" dirty="0">
                <a:ea typeface="+mn-lt"/>
                <a:cs typeface="+mn-lt"/>
              </a:rPr>
              <a:t>operation in SKLearn. </a:t>
            </a: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7.    Multiply each instance with this vector. Because the vector is not </a:t>
            </a:r>
            <a:r>
              <a:rPr lang="en-US">
                <a:ea typeface="Calibri" panose="020F0502020204030204"/>
                <a:cs typeface="Calibri" panose="020F0502020204030204"/>
              </a:rPr>
              <a:t>square, the results you get back will have fewer dimensions. This is what we want.</a:t>
            </a:r>
            <a:endParaRPr lang="en-US" dirty="0">
              <a:ea typeface="Calibri" panose="020F0502020204030204"/>
              <a:cs typeface="Calibri" panose="020F0502020204030204"/>
            </a:endParaRPr>
          </a:p>
          <a:p>
            <a:pPr marL="0" indent="0">
              <a:buNone/>
            </a:pPr>
            <a:r>
              <a:rPr lang="en-US">
                <a:ea typeface="Calibri" panose="020F0502020204030204"/>
                <a:cs typeface="Calibri" panose="020F0502020204030204"/>
              </a:rPr>
              <a:t>Congratulations, you have removed dimensions without destroying your data quality (probably)!</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77410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6639-23E7-1981-A12F-0921BEE932C5}"/>
              </a:ext>
            </a:extLst>
          </p:cNvPr>
          <p:cNvSpPr>
            <a:spLocks noGrp="1"/>
          </p:cNvSpPr>
          <p:nvPr>
            <p:ph type="title"/>
          </p:nvPr>
        </p:nvSpPr>
        <p:spPr/>
        <p:txBody>
          <a:bodyPr/>
          <a:lstStyle/>
          <a:p>
            <a:r>
              <a:rPr lang="en-US" dirty="0">
                <a:ea typeface="Calibri Light"/>
                <a:cs typeface="Calibri Light"/>
              </a:rPr>
              <a:t>Dimensionality</a:t>
            </a:r>
            <a:endParaRPr lang="en-US" dirty="0"/>
          </a:p>
        </p:txBody>
      </p:sp>
      <p:sp>
        <p:nvSpPr>
          <p:cNvPr id="3" name="Content Placeholder 2">
            <a:extLst>
              <a:ext uri="{FF2B5EF4-FFF2-40B4-BE49-F238E27FC236}">
                <a16:creationId xmlns:a16="http://schemas.microsoft.com/office/drawing/2014/main" id="{DBD4EB2F-0864-0F2C-4ABD-2D5A133DC788}"/>
              </a:ext>
            </a:extLst>
          </p:cNvPr>
          <p:cNvSpPr>
            <a:spLocks noGrp="1"/>
          </p:cNvSpPr>
          <p:nvPr>
            <p:ph idx="1"/>
          </p:nvPr>
        </p:nvSpPr>
        <p:spPr/>
        <p:txBody>
          <a:bodyPr vert="horz" lIns="91440" tIns="45720" rIns="91440" bIns="45720" rtlCol="0" anchor="t">
            <a:normAutofit/>
          </a:bodyPr>
          <a:lstStyle/>
          <a:p>
            <a:r>
              <a:rPr lang="en-US">
                <a:ea typeface="Calibri"/>
                <a:cs typeface="Calibri"/>
              </a:rPr>
              <a:t>Dimensionality just means "number of dimensions"</a:t>
            </a:r>
            <a:endParaRPr lang="en-US" dirty="0">
              <a:ea typeface="Calibri"/>
              <a:cs typeface="Calibri"/>
            </a:endParaRPr>
          </a:p>
          <a:p>
            <a:r>
              <a:rPr lang="en-US" dirty="0">
                <a:ea typeface="Calibri"/>
                <a:cs typeface="Calibri"/>
              </a:rPr>
              <a:t>We normally use this term when talking about the number of features.</a:t>
            </a:r>
          </a:p>
          <a:p>
            <a:r>
              <a:rPr lang="en-US">
                <a:ea typeface="Calibri"/>
                <a:cs typeface="Calibri"/>
              </a:rPr>
              <a:t>Each feature is a column in our dataset. If we wanted to plot the dataset on a graph, we'd give each feature its own axis.</a:t>
            </a:r>
            <a:endParaRPr lang="en-US" dirty="0">
              <a:ea typeface="Calibri"/>
              <a:cs typeface="Calibri"/>
            </a:endParaRPr>
          </a:p>
          <a:p>
            <a:r>
              <a:rPr lang="en-US">
                <a:ea typeface="Calibri"/>
                <a:cs typeface="Calibri"/>
              </a:rPr>
              <a:t>For example, we could plot this dataset in a 3D chart with Attack being X, Defence being Y, and Special being Z</a:t>
            </a:r>
            <a:br>
              <a:rPr lang="en-US" dirty="0">
                <a:ea typeface="Calibri"/>
                <a:cs typeface="Calibri"/>
              </a:rPr>
            </a:br>
            <a:endParaRPr lang="en-US" dirty="0">
              <a:ea typeface="Calibri"/>
              <a:cs typeface="Calibri"/>
            </a:endParaRPr>
          </a:p>
        </p:txBody>
      </p:sp>
      <p:graphicFrame>
        <p:nvGraphicFramePr>
          <p:cNvPr id="4" name="Table 4">
            <a:extLst>
              <a:ext uri="{FF2B5EF4-FFF2-40B4-BE49-F238E27FC236}">
                <a16:creationId xmlns:a16="http://schemas.microsoft.com/office/drawing/2014/main" id="{3DEC48BA-AA0F-0694-7A83-55B49D763BA4}"/>
              </a:ext>
            </a:extLst>
          </p:cNvPr>
          <p:cNvGraphicFramePr>
            <a:graphicFrameLocks noGrp="1"/>
          </p:cNvGraphicFramePr>
          <p:nvPr>
            <p:extLst>
              <p:ext uri="{D42A27DB-BD31-4B8C-83A1-F6EECF244321}">
                <p14:modId xmlns:p14="http://schemas.microsoft.com/office/powerpoint/2010/main" val="2542187059"/>
              </p:ext>
            </p:extLst>
          </p:nvPr>
        </p:nvGraphicFramePr>
        <p:xfrm>
          <a:off x="1724133" y="5150603"/>
          <a:ext cx="8168640" cy="148336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2134779819"/>
                    </a:ext>
                  </a:extLst>
                </a:gridCol>
                <a:gridCol w="2722880">
                  <a:extLst>
                    <a:ext uri="{9D8B030D-6E8A-4147-A177-3AD203B41FA5}">
                      <a16:colId xmlns:a16="http://schemas.microsoft.com/office/drawing/2014/main" val="4256145425"/>
                    </a:ext>
                  </a:extLst>
                </a:gridCol>
                <a:gridCol w="2722880">
                  <a:extLst>
                    <a:ext uri="{9D8B030D-6E8A-4147-A177-3AD203B41FA5}">
                      <a16:colId xmlns:a16="http://schemas.microsoft.com/office/drawing/2014/main" val="604498501"/>
                    </a:ext>
                  </a:extLst>
                </a:gridCol>
              </a:tblGrid>
              <a:tr h="370840">
                <a:tc>
                  <a:txBody>
                    <a:bodyPr/>
                    <a:lstStyle/>
                    <a:p>
                      <a:r>
                        <a:rPr lang="en-US"/>
                        <a:t>Attack</a:t>
                      </a:r>
                      <a:endParaRPr lang="en-US" dirty="0"/>
                    </a:p>
                  </a:txBody>
                  <a:tcPr/>
                </a:tc>
                <a:tc>
                  <a:txBody>
                    <a:bodyPr/>
                    <a:lstStyle/>
                    <a:p>
                      <a:r>
                        <a:rPr lang="en-US" dirty="0" err="1"/>
                        <a:t>Defence</a:t>
                      </a:r>
                    </a:p>
                  </a:txBody>
                  <a:tcPr/>
                </a:tc>
                <a:tc>
                  <a:txBody>
                    <a:bodyPr/>
                    <a:lstStyle/>
                    <a:p>
                      <a:r>
                        <a:rPr lang="en-US" dirty="0"/>
                        <a:t>Special</a:t>
                      </a:r>
                    </a:p>
                  </a:txBody>
                  <a:tcPr/>
                </a:tc>
                <a:extLst>
                  <a:ext uri="{0D108BD9-81ED-4DB2-BD59-A6C34878D82A}">
                    <a16:rowId xmlns:a16="http://schemas.microsoft.com/office/drawing/2014/main" val="3799199129"/>
                  </a:ext>
                </a:extLst>
              </a:tr>
              <a:tr h="370840">
                <a:tc>
                  <a:txBody>
                    <a:bodyPr/>
                    <a:lstStyle/>
                    <a:p>
                      <a:r>
                        <a:rPr lang="en-US" dirty="0"/>
                        <a:t>100</a:t>
                      </a:r>
                    </a:p>
                  </a:txBody>
                  <a:tcPr/>
                </a:tc>
                <a:tc>
                  <a:txBody>
                    <a:bodyPr/>
                    <a:lstStyle/>
                    <a:p>
                      <a:r>
                        <a:rPr lang="en-US" dirty="0"/>
                        <a:t>50</a:t>
                      </a:r>
                    </a:p>
                  </a:txBody>
                  <a:tcPr/>
                </a:tc>
                <a:tc>
                  <a:txBody>
                    <a:bodyPr/>
                    <a:lstStyle/>
                    <a:p>
                      <a:r>
                        <a:rPr lang="en-US" dirty="0"/>
                        <a:t>75</a:t>
                      </a:r>
                    </a:p>
                  </a:txBody>
                  <a:tcPr/>
                </a:tc>
                <a:extLst>
                  <a:ext uri="{0D108BD9-81ED-4DB2-BD59-A6C34878D82A}">
                    <a16:rowId xmlns:a16="http://schemas.microsoft.com/office/drawing/2014/main" val="1473717803"/>
                  </a:ext>
                </a:extLst>
              </a:tr>
              <a:tr h="370840">
                <a:tc>
                  <a:txBody>
                    <a:bodyPr/>
                    <a:lstStyle/>
                    <a:p>
                      <a:r>
                        <a:rPr lang="en-US" dirty="0"/>
                        <a:t>75</a:t>
                      </a:r>
                    </a:p>
                  </a:txBody>
                  <a:tcPr/>
                </a:tc>
                <a:tc>
                  <a:txBody>
                    <a:bodyPr/>
                    <a:lstStyle/>
                    <a:p>
                      <a:r>
                        <a:rPr lang="en-US" dirty="0"/>
                        <a:t>85</a:t>
                      </a:r>
                    </a:p>
                  </a:txBody>
                  <a:tcPr/>
                </a:tc>
                <a:tc>
                  <a:txBody>
                    <a:bodyPr/>
                    <a:lstStyle/>
                    <a:p>
                      <a:r>
                        <a:rPr lang="en-US" dirty="0"/>
                        <a:t>25</a:t>
                      </a:r>
                    </a:p>
                  </a:txBody>
                  <a:tcPr/>
                </a:tc>
                <a:extLst>
                  <a:ext uri="{0D108BD9-81ED-4DB2-BD59-A6C34878D82A}">
                    <a16:rowId xmlns:a16="http://schemas.microsoft.com/office/drawing/2014/main" val="3240929173"/>
                  </a:ext>
                </a:extLst>
              </a:tr>
              <a:tr h="370840">
                <a:tc>
                  <a:txBody>
                    <a:bodyPr/>
                    <a:lstStyle/>
                    <a:p>
                      <a:r>
                        <a:rPr lang="en-US" dirty="0"/>
                        <a:t>150</a:t>
                      </a:r>
                    </a:p>
                  </a:txBody>
                  <a:tcPr/>
                </a:tc>
                <a:tc>
                  <a:txBody>
                    <a:bodyPr/>
                    <a:lstStyle/>
                    <a:p>
                      <a:pPr lvl="0">
                        <a:buNone/>
                      </a:pPr>
                      <a:r>
                        <a:rPr lang="en-US" dirty="0"/>
                        <a:t>25</a:t>
                      </a:r>
                    </a:p>
                  </a:txBody>
                  <a:tcPr/>
                </a:tc>
                <a:tc>
                  <a:txBody>
                    <a:bodyPr/>
                    <a:lstStyle/>
                    <a:p>
                      <a:r>
                        <a:rPr lang="en-US" dirty="0"/>
                        <a:t>95</a:t>
                      </a:r>
                    </a:p>
                  </a:txBody>
                  <a:tcPr/>
                </a:tc>
                <a:extLst>
                  <a:ext uri="{0D108BD9-81ED-4DB2-BD59-A6C34878D82A}">
                    <a16:rowId xmlns:a16="http://schemas.microsoft.com/office/drawing/2014/main" val="189478645"/>
                  </a:ext>
                </a:extLst>
              </a:tr>
            </a:tbl>
          </a:graphicData>
        </a:graphic>
      </p:graphicFrame>
    </p:spTree>
    <p:extLst>
      <p:ext uri="{BB962C8B-B14F-4D97-AF65-F5344CB8AC3E}">
        <p14:creationId xmlns:p14="http://schemas.microsoft.com/office/powerpoint/2010/main" val="895767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3D30-01D8-4C52-6CC7-DAC8C0535A5A}"/>
              </a:ext>
            </a:extLst>
          </p:cNvPr>
          <p:cNvSpPr>
            <a:spLocks noGrp="1"/>
          </p:cNvSpPr>
          <p:nvPr>
            <p:ph type="title"/>
          </p:nvPr>
        </p:nvSpPr>
        <p:spPr/>
        <p:txBody>
          <a:bodyPr/>
          <a:lstStyle/>
          <a:p>
            <a:r>
              <a:rPr lang="en-US">
                <a:ea typeface="Calibri Light"/>
                <a:cs typeface="Calibri Light"/>
              </a:rPr>
              <a:t>The code</a:t>
            </a:r>
            <a:endParaRPr lang="en-US"/>
          </a:p>
        </p:txBody>
      </p:sp>
      <p:sp>
        <p:nvSpPr>
          <p:cNvPr id="3" name="Content Placeholder 2">
            <a:extLst>
              <a:ext uri="{FF2B5EF4-FFF2-40B4-BE49-F238E27FC236}">
                <a16:creationId xmlns:a16="http://schemas.microsoft.com/office/drawing/2014/main" id="{FD70E356-4884-8153-FD3F-8DAEF33A90C2}"/>
              </a:ext>
            </a:extLst>
          </p:cNvPr>
          <p:cNvSpPr>
            <a:spLocks noGrp="1"/>
          </p:cNvSpPr>
          <p:nvPr>
            <p:ph idx="1"/>
          </p:nvPr>
        </p:nvSpPr>
        <p:spPr>
          <a:xfrm>
            <a:off x="838200" y="1825625"/>
            <a:ext cx="10515600" cy="4955187"/>
          </a:xfrm>
        </p:spPr>
        <p:txBody>
          <a:bodyPr vert="horz" lIns="91440" tIns="45720" rIns="91440" bIns="45720" rtlCol="0" anchor="t">
            <a:normAutofit fontScale="92500" lnSpcReduction="20000"/>
          </a:bodyPr>
          <a:lstStyle/>
          <a:p>
            <a:r>
              <a:rPr lang="en-US">
                <a:ea typeface="Calibri"/>
                <a:cs typeface="Calibri"/>
              </a:rPr>
              <a:t>Let's do it by hand so that we know what SciKit learn is doing.</a:t>
            </a:r>
            <a:endParaRPr lang="en-US" dirty="0">
              <a:ea typeface="Calibri"/>
              <a:cs typeface="Calibri"/>
            </a:endParaRPr>
          </a:p>
          <a:p>
            <a:r>
              <a:rPr lang="en-US">
                <a:ea typeface="Calibri"/>
                <a:cs typeface="Calibri"/>
              </a:rPr>
              <a:t>Then we'll see how easy it is to use PCA in SKLearn using their pre-built class for it. This is what you will</a:t>
            </a:r>
            <a:r>
              <a:rPr lang="en-US" dirty="0">
                <a:ea typeface="Calibri"/>
                <a:cs typeface="Calibri"/>
              </a:rPr>
              <a:t> </a:t>
            </a:r>
            <a:r>
              <a:rPr lang="en-US">
                <a:ea typeface="Calibri"/>
                <a:cs typeface="Calibri"/>
              </a:rPr>
              <a:t>actually use when using PCA.</a:t>
            </a:r>
            <a:endParaRPr lang="en-US" dirty="0">
              <a:ea typeface="Calibri"/>
              <a:cs typeface="Calibri"/>
            </a:endParaRPr>
          </a:p>
          <a:p>
            <a:r>
              <a:rPr lang="en-US">
                <a:ea typeface="Calibri"/>
                <a:cs typeface="Calibri"/>
              </a:rPr>
              <a:t>First, we need some data:</a:t>
            </a:r>
            <a:endParaRPr lang="en-US">
              <a:ea typeface="+mn-lt"/>
              <a:cs typeface="+mn-lt"/>
            </a:endParaRPr>
          </a:p>
          <a:p>
            <a:r>
              <a:rPr lang="en-US">
                <a:ea typeface="+mn-lt"/>
                <a:cs typeface="+mn-lt"/>
              </a:rPr>
              <a:t>import pandas as pd</a:t>
            </a:r>
            <a:br>
              <a:rPr lang="en-US" dirty="0">
                <a:ea typeface="+mn-lt"/>
                <a:cs typeface="+mn-lt"/>
              </a:rPr>
            </a:br>
            <a:r>
              <a:rPr lang="en-US">
                <a:ea typeface="+mn-lt"/>
                <a:cs typeface="+mn-lt"/>
              </a:rPr>
              <a:t>COLUMNS = ['attack', 'defense', 'special att.']</a:t>
            </a:r>
            <a:br>
              <a:rPr lang="en-US" dirty="0">
                <a:ea typeface="+mn-lt"/>
                <a:cs typeface="+mn-lt"/>
              </a:rPr>
            </a:br>
            <a:r>
              <a:rPr lang="en-US">
                <a:ea typeface="+mn-lt"/>
                <a:cs typeface="+mn-lt"/>
              </a:rPr>
              <a:t>data = pd.DataFrame([</a:t>
            </a:r>
            <a:br>
              <a:rPr lang="en-US" dirty="0">
                <a:ea typeface="+mn-lt"/>
                <a:cs typeface="+mn-lt"/>
              </a:rPr>
            </a:br>
            <a:r>
              <a:rPr lang="en-US">
                <a:ea typeface="+mn-lt"/>
                <a:cs typeface="+mn-lt"/>
              </a:rPr>
              <a:t>    [100, 50, 75], </a:t>
            </a:r>
            <a:br>
              <a:rPr lang="en-US" dirty="0">
                <a:ea typeface="+mn-lt"/>
                <a:cs typeface="+mn-lt"/>
              </a:rPr>
            </a:br>
            <a:r>
              <a:rPr lang="en-US">
                <a:ea typeface="+mn-lt"/>
                <a:cs typeface="+mn-lt"/>
              </a:rPr>
              <a:t>    [75, 85, 25],</a:t>
            </a:r>
            <a:br>
              <a:rPr lang="en-US" dirty="0">
                <a:ea typeface="+mn-lt"/>
                <a:cs typeface="+mn-lt"/>
              </a:rPr>
            </a:br>
            <a:r>
              <a:rPr lang="en-US">
                <a:ea typeface="+mn-lt"/>
                <a:cs typeface="+mn-lt"/>
              </a:rPr>
              <a:t>    [150, 25, 95],</a:t>
            </a:r>
            <a:br>
              <a:rPr lang="en-US" dirty="0">
                <a:ea typeface="+mn-lt"/>
                <a:cs typeface="+mn-lt"/>
              </a:rPr>
            </a:br>
            <a:r>
              <a:rPr lang="en-US">
                <a:ea typeface="+mn-lt"/>
                <a:cs typeface="+mn-lt"/>
              </a:rPr>
              <a:t>    [50, 45, 45],</a:t>
            </a:r>
            <a:br>
              <a:rPr lang="en-US" dirty="0">
                <a:ea typeface="+mn-lt"/>
                <a:cs typeface="+mn-lt"/>
              </a:rPr>
            </a:br>
            <a:r>
              <a:rPr lang="en-US">
                <a:ea typeface="+mn-lt"/>
                <a:cs typeface="+mn-lt"/>
              </a:rPr>
              <a:t>    [80, 40, 35],</a:t>
            </a:r>
            <a:br>
              <a:rPr lang="en-US" dirty="0">
                <a:ea typeface="+mn-lt"/>
                <a:cs typeface="+mn-lt"/>
              </a:rPr>
            </a:br>
            <a:r>
              <a:rPr lang="en-US">
                <a:ea typeface="+mn-lt"/>
                <a:cs typeface="+mn-lt"/>
              </a:rPr>
              <a:t>    [80, 50, 35],</a:t>
            </a:r>
            <a:br>
              <a:rPr lang="en-US" dirty="0">
                <a:ea typeface="+mn-lt"/>
                <a:cs typeface="+mn-lt"/>
              </a:rPr>
            </a:br>
            <a:r>
              <a:rPr lang="en-US">
                <a:ea typeface="+mn-lt"/>
                <a:cs typeface="+mn-lt"/>
              </a:rPr>
              <a:t>    [125, 65, 85],</a:t>
            </a:r>
            <a:br>
              <a:rPr lang="en-US" dirty="0"/>
            </a:br>
            <a:r>
              <a:rPr lang="en-US">
                <a:ea typeface="+mn-lt"/>
                <a:cs typeface="+mn-lt"/>
              </a:rPr>
              <a:t>], columns = COLUMNS )</a:t>
            </a:r>
          </a:p>
        </p:txBody>
      </p:sp>
    </p:spTree>
    <p:extLst>
      <p:ext uri="{BB962C8B-B14F-4D97-AF65-F5344CB8AC3E}">
        <p14:creationId xmlns:p14="http://schemas.microsoft.com/office/powerpoint/2010/main" val="622422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C46B-921D-A936-5CA4-B772D5150467}"/>
              </a:ext>
            </a:extLst>
          </p:cNvPr>
          <p:cNvSpPr>
            <a:spLocks noGrp="1"/>
          </p:cNvSpPr>
          <p:nvPr>
            <p:ph type="title"/>
          </p:nvPr>
        </p:nvSpPr>
        <p:spPr>
          <a:xfrm>
            <a:off x="838200" y="5691"/>
            <a:ext cx="10515600" cy="1325563"/>
          </a:xfrm>
        </p:spPr>
        <p:txBody>
          <a:bodyPr/>
          <a:lstStyle/>
          <a:p>
            <a:r>
              <a:rPr lang="en-US">
                <a:ea typeface="Calibri Light"/>
                <a:cs typeface="Calibri Light"/>
              </a:rPr>
              <a:t>The code (2)</a:t>
            </a:r>
            <a:endParaRPr lang="en-US"/>
          </a:p>
        </p:txBody>
      </p:sp>
      <p:sp>
        <p:nvSpPr>
          <p:cNvPr id="3" name="Content Placeholder 2">
            <a:extLst>
              <a:ext uri="{FF2B5EF4-FFF2-40B4-BE49-F238E27FC236}">
                <a16:creationId xmlns:a16="http://schemas.microsoft.com/office/drawing/2014/main" id="{A4EEFDB7-4D9D-3AE5-7D60-70AE852AFA66}"/>
              </a:ext>
            </a:extLst>
          </p:cNvPr>
          <p:cNvSpPr>
            <a:spLocks noGrp="1"/>
          </p:cNvSpPr>
          <p:nvPr>
            <p:ph idx="1"/>
          </p:nvPr>
        </p:nvSpPr>
        <p:spPr>
          <a:xfrm>
            <a:off x="838200" y="1408682"/>
            <a:ext cx="10515600" cy="5444016"/>
          </a:xfrm>
        </p:spPr>
        <p:txBody>
          <a:bodyPr vert="horz" lIns="91440" tIns="45720" rIns="91440" bIns="45720" rtlCol="0" anchor="t">
            <a:normAutofit/>
          </a:bodyPr>
          <a:lstStyle/>
          <a:p>
            <a:r>
              <a:rPr lang="en-US">
                <a:ea typeface="Calibri"/>
                <a:cs typeface="Calibri"/>
              </a:rPr>
              <a:t>Now we need to use numpy for some linear algebra:</a:t>
            </a:r>
            <a:br>
              <a:rPr lang="en-US" dirty="0">
                <a:ea typeface="Calibri"/>
                <a:cs typeface="Calibri"/>
              </a:rPr>
            </a:br>
            <a:r>
              <a:rPr lang="en-US">
                <a:ea typeface="+mn-lt"/>
                <a:cs typeface="+mn-lt"/>
              </a:rPr>
              <a:t>import numpy as np</a:t>
            </a:r>
            <a:br>
              <a:rPr lang="en-US" dirty="0">
                <a:ea typeface="+mn-lt"/>
                <a:cs typeface="+mn-lt"/>
              </a:rPr>
            </a:br>
            <a:r>
              <a:rPr lang="en-US">
                <a:ea typeface="+mn-lt"/>
                <a:cs typeface="+mn-lt"/>
              </a:rPr>
              <a:t>import numpy.linalg as la</a:t>
            </a:r>
          </a:p>
          <a:p>
            <a:r>
              <a:rPr lang="en-US">
                <a:ea typeface="Calibri" panose="020F0502020204030204"/>
                <a:cs typeface="Calibri" panose="020F0502020204030204"/>
              </a:rPr>
              <a:t>Pandas has a "corr" method to get the correlation table. And "to_numpy" will turn the table into a numpy array:</a:t>
            </a:r>
            <a:br>
              <a:rPr lang="en-US" dirty="0">
                <a:ea typeface="Calibri" panose="020F0502020204030204"/>
                <a:cs typeface="Calibri" panose="020F0502020204030204"/>
              </a:rPr>
            </a:br>
            <a:r>
              <a:rPr lang="en-US">
                <a:ea typeface="Calibri" panose="020F0502020204030204"/>
                <a:cs typeface="Calibri" panose="020F0502020204030204"/>
              </a:rPr>
              <a:t>a = data.corr().to_numpy()</a:t>
            </a:r>
            <a:endParaRPr lang="en-US" dirty="0">
              <a:ea typeface="Calibri" panose="020F0502020204030204"/>
              <a:cs typeface="Calibri" panose="020F0502020204030204"/>
            </a:endParaRPr>
          </a:p>
          <a:p>
            <a:r>
              <a:rPr lang="en-US">
                <a:ea typeface="Calibri" panose="020F0502020204030204"/>
                <a:cs typeface="Calibri" panose="020F0502020204030204"/>
              </a:rPr>
              <a:t>Now, we can use the library to compute eigenthings (using numerical techniques) for the correlation matrix:</a:t>
            </a:r>
            <a:br>
              <a:rPr lang="en-US" dirty="0">
                <a:ea typeface="Calibri" panose="020F0502020204030204"/>
                <a:cs typeface="Calibri" panose="020F0502020204030204"/>
              </a:rPr>
            </a:br>
            <a:r>
              <a:rPr lang="en-US">
                <a:ea typeface="+mn-lt"/>
                <a:cs typeface="+mn-lt"/>
              </a:rPr>
              <a:t>eig_values, eig_vectors = la.eig( a )</a:t>
            </a:r>
          </a:p>
          <a:p>
            <a:r>
              <a:rPr lang="en-US">
                <a:ea typeface="Calibri" panose="020F0502020204030204"/>
                <a:cs typeface="Calibri" panose="020F0502020204030204"/>
              </a:rPr>
              <a:t>Computing exact eigenvalues requires computing determinants and solving non-linear systems of equations. Too slow. We use libraries that give us close approximations instead.</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395867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A7C0-9FB0-7F15-15E7-F6A2B315AC1E}"/>
              </a:ext>
            </a:extLst>
          </p:cNvPr>
          <p:cNvSpPr>
            <a:spLocks noGrp="1"/>
          </p:cNvSpPr>
          <p:nvPr>
            <p:ph type="title"/>
          </p:nvPr>
        </p:nvSpPr>
        <p:spPr/>
        <p:txBody>
          <a:bodyPr/>
          <a:lstStyle/>
          <a:p>
            <a:r>
              <a:rPr lang="en-US">
                <a:ea typeface="Calibri Light"/>
                <a:cs typeface="Calibri Light"/>
              </a:rPr>
              <a:t>What do we get?</a:t>
            </a:r>
            <a:endParaRPr lang="en-US"/>
          </a:p>
        </p:txBody>
      </p:sp>
      <p:sp>
        <p:nvSpPr>
          <p:cNvPr id="3" name="Content Placeholder 2">
            <a:extLst>
              <a:ext uri="{FF2B5EF4-FFF2-40B4-BE49-F238E27FC236}">
                <a16:creationId xmlns:a16="http://schemas.microsoft.com/office/drawing/2014/main" id="{2689CFD9-0B15-609A-BF47-7E55C984F51F}"/>
              </a:ext>
            </a:extLst>
          </p:cNvPr>
          <p:cNvSpPr>
            <a:spLocks noGrp="1"/>
          </p:cNvSpPr>
          <p:nvPr>
            <p:ph idx="1"/>
          </p:nvPr>
        </p:nvSpPr>
        <p:spPr>
          <a:xfrm>
            <a:off x="838200" y="1609965"/>
            <a:ext cx="10515600" cy="5242733"/>
          </a:xfrm>
        </p:spPr>
        <p:txBody>
          <a:bodyPr vert="horz" lIns="91440" tIns="45720" rIns="91440" bIns="45720" rtlCol="0" anchor="t">
            <a:normAutofit fontScale="92500" lnSpcReduction="20000"/>
          </a:bodyPr>
          <a:lstStyle/>
          <a:p>
            <a:r>
              <a:rPr lang="en-US">
                <a:ea typeface="Calibri"/>
                <a:cs typeface="Calibri"/>
              </a:rPr>
              <a:t>Here are the results for the sample dataset:</a:t>
            </a:r>
            <a:br>
              <a:rPr lang="en-US" dirty="0">
                <a:ea typeface="Calibri"/>
                <a:cs typeface="Calibri"/>
              </a:rPr>
            </a:br>
            <a:r>
              <a:rPr lang="en-US">
                <a:ea typeface="+mn-lt"/>
                <a:cs typeface="+mn-lt"/>
              </a:rPr>
              <a:t>(eig_values, eig_vectors) ==</a:t>
            </a:r>
            <a:br>
              <a:rPr lang="en-US" dirty="0">
                <a:ea typeface="+mn-lt"/>
                <a:cs typeface="+mn-lt"/>
              </a:rPr>
            </a:br>
            <a:r>
              <a:rPr lang="en-US" dirty="0">
                <a:ea typeface="+mn-lt"/>
                <a:cs typeface="+mn-lt"/>
              </a:rPr>
              <a:t>(array([2.11154986, 0.13313921, 0.75531093]),
</a:t>
            </a:r>
            <a:r>
              <a:rPr lang="en-US">
                <a:ea typeface="+mn-lt"/>
                <a:cs typeface="+mn-lt"/>
              </a:rPr>
              <a:t> array([[-0.62669206,  0.68032136,  0.38002619],</a:t>
            </a:r>
            <a:r>
              <a:rPr lang="en-US" dirty="0">
                <a:ea typeface="+mn-lt"/>
                <a:cs typeface="+mn-lt"/>
              </a:rPr>
              <a:t>
</a:t>
            </a:r>
            <a:r>
              <a:rPr lang="en-US">
                <a:ea typeface="+mn-lt"/>
                <a:cs typeface="+mn-lt"/>
              </a:rPr>
              <a:t>        [ 0.43057498, -0.1041635 ,  0.89652393],</a:t>
            </a:r>
            <a:r>
              <a:rPr lang="en-US" dirty="0">
                <a:ea typeface="+mn-lt"/>
                <a:cs typeface="+mn-lt"/>
              </a:rPr>
              <a:t>
</a:t>
            </a:r>
            <a:r>
              <a:rPr lang="en-US">
                <a:ea typeface="+mn-lt"/>
                <a:cs typeface="+mn-lt"/>
              </a:rPr>
              <a:t>        [-0.64950924, -0.72547419,  0.22765091]]))</a:t>
            </a:r>
            <a:br>
              <a:rPr lang="en-US" dirty="0">
                <a:ea typeface="+mn-lt"/>
                <a:cs typeface="+mn-lt"/>
              </a:rPr>
            </a:br>
            <a:r>
              <a:rPr lang="en-US">
                <a:ea typeface="Calibri"/>
                <a:cs typeface="Calibri"/>
              </a:rPr>
              <a:t>Notice: the eigenvalues are skewed. The first one is bigger. In fact, the first eigenvector (the first column in the matrix) explains about 70% of the variance.</a:t>
            </a:r>
          </a:p>
          <a:p>
            <a:r>
              <a:rPr lang="en-US">
                <a:ea typeface="Calibri"/>
                <a:cs typeface="Calibri"/>
              </a:rPr>
              <a:t>We get how much variance is explained for a vector by dividing its eigenvalue by the sum of all the eigenvalues. In this case:</a:t>
            </a:r>
            <a:br>
              <a:rPr lang="en-US" dirty="0">
                <a:ea typeface="Calibri"/>
                <a:cs typeface="Calibri"/>
              </a:rPr>
            </a:br>
            <a:r>
              <a:rPr lang="en-US">
                <a:ea typeface="+mn-lt"/>
                <a:cs typeface="+mn-lt"/>
              </a:rPr>
              <a:t>2.11154986 / 3 = 96.67</a:t>
            </a:r>
            <a:endParaRPr lang="en-US" dirty="0">
              <a:ea typeface="+mn-lt"/>
              <a:cs typeface="+mn-lt"/>
            </a:endParaRPr>
          </a:p>
          <a:p>
            <a:r>
              <a:rPr lang="en-US">
                <a:ea typeface="Calibri"/>
                <a:cs typeface="Calibri"/>
              </a:rPr>
              <a:t>The second vector only explains </a:t>
            </a:r>
            <a:r>
              <a:rPr lang="en-US">
                <a:ea typeface="+mn-lt"/>
                <a:cs typeface="+mn-lt"/>
              </a:rPr>
              <a:t>0.13313921/3 = 4.4%</a:t>
            </a:r>
            <a:endParaRPr lang="en-US" dirty="0">
              <a:ea typeface="+mn-lt"/>
              <a:cs typeface="+mn-lt"/>
            </a:endParaRPr>
          </a:p>
          <a:p>
            <a:r>
              <a:rPr lang="en-US">
                <a:ea typeface="Calibri"/>
                <a:cs typeface="Calibri"/>
              </a:rPr>
              <a:t>It's not a coincidence that the eigenvalues sum to 3. They will sum to the number of features.</a:t>
            </a:r>
            <a:endParaRPr lang="en-US" dirty="0">
              <a:ea typeface="Calibri"/>
              <a:cs typeface="Calibri"/>
            </a:endParaRPr>
          </a:p>
        </p:txBody>
      </p:sp>
    </p:spTree>
    <p:extLst>
      <p:ext uri="{BB962C8B-B14F-4D97-AF65-F5344CB8AC3E}">
        <p14:creationId xmlns:p14="http://schemas.microsoft.com/office/powerpoint/2010/main" val="3379136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7A6D-865B-B826-5710-87E9C08405B4}"/>
              </a:ext>
            </a:extLst>
          </p:cNvPr>
          <p:cNvSpPr>
            <a:spLocks noGrp="1"/>
          </p:cNvSpPr>
          <p:nvPr>
            <p:ph type="title"/>
          </p:nvPr>
        </p:nvSpPr>
        <p:spPr/>
        <p:txBody>
          <a:bodyPr/>
          <a:lstStyle/>
          <a:p>
            <a:r>
              <a:rPr lang="en-US">
                <a:ea typeface="Calibri Light"/>
                <a:cs typeface="Calibri Light"/>
              </a:rPr>
              <a:t>The code (3)</a:t>
            </a:r>
            <a:endParaRPr lang="en-US"/>
          </a:p>
        </p:txBody>
      </p:sp>
      <p:sp>
        <p:nvSpPr>
          <p:cNvPr id="3" name="Content Placeholder 2">
            <a:extLst>
              <a:ext uri="{FF2B5EF4-FFF2-40B4-BE49-F238E27FC236}">
                <a16:creationId xmlns:a16="http://schemas.microsoft.com/office/drawing/2014/main" id="{4E62C343-59F0-750F-DFD7-2672C8E2B005}"/>
              </a:ext>
            </a:extLst>
          </p:cNvPr>
          <p:cNvSpPr>
            <a:spLocks noGrp="1"/>
          </p:cNvSpPr>
          <p:nvPr>
            <p:ph idx="1"/>
          </p:nvPr>
        </p:nvSpPr>
        <p:spPr>
          <a:xfrm>
            <a:off x="838200" y="1825625"/>
            <a:ext cx="10515600" cy="4825790"/>
          </a:xfrm>
        </p:spPr>
        <p:txBody>
          <a:bodyPr vert="horz" lIns="91440" tIns="45720" rIns="91440" bIns="45720" rtlCol="0" anchor="t">
            <a:normAutofit/>
          </a:bodyPr>
          <a:lstStyle/>
          <a:p>
            <a:r>
              <a:rPr lang="en-US">
                <a:ea typeface="Calibri"/>
                <a:cs typeface="Calibri"/>
              </a:rPr>
              <a:t>Now we need to throw away the bad eigenvector, and keep the first two, which together contain over 95% of the variance.</a:t>
            </a:r>
          </a:p>
          <a:p>
            <a:r>
              <a:rPr lang="en-US">
                <a:ea typeface="Calibri"/>
                <a:cs typeface="Calibri"/>
              </a:rPr>
              <a:t>Create a list of pairs, where the first element is a tuple of size 1 that contains its column number (so the first eigenvector would have (0,))</a:t>
            </a:r>
            <a:br>
              <a:rPr lang="en-US" dirty="0">
                <a:ea typeface="Calibri"/>
                <a:cs typeface="Calibri"/>
              </a:rPr>
            </a:br>
            <a:r>
              <a:rPr lang="en-US">
                <a:ea typeface="+mn-lt"/>
                <a:cs typeface="+mn-lt"/>
              </a:rPr>
              <a:t>numbered_values = list( np.ndenumerate( eig_values ) )</a:t>
            </a:r>
            <a:br>
              <a:rPr lang="en-US" dirty="0">
                <a:ea typeface="+mn-lt"/>
                <a:cs typeface="+mn-lt"/>
              </a:rPr>
            </a:br>
            <a:r>
              <a:rPr lang="en-US">
                <a:ea typeface="Calibri"/>
                <a:cs typeface="Calibri"/>
              </a:rPr>
              <a:t>(note: ndenumerate doesn't give [0, 1, 2,...], it gives [(0,), (1,), (2,),...</a:t>
            </a:r>
            <a:r>
              <a:rPr lang="en-US" dirty="0">
                <a:ea typeface="Calibri"/>
                <a:cs typeface="Calibri"/>
              </a:rPr>
              <a:t>]</a:t>
            </a:r>
            <a:endParaRPr lang="en-US">
              <a:ea typeface="Calibri"/>
              <a:cs typeface="Calibri"/>
            </a:endParaRPr>
          </a:p>
          <a:p>
            <a:r>
              <a:rPr lang="en-US">
                <a:ea typeface="Calibri"/>
                <a:cs typeface="Calibri"/>
              </a:rPr>
              <a:t>The result of this is each column paired with its eigenvalue</a:t>
            </a:r>
            <a:br>
              <a:rPr lang="en-US" dirty="0">
                <a:ea typeface="+mn-lt"/>
                <a:cs typeface="+mn-lt"/>
              </a:rPr>
            </a:br>
            <a:r>
              <a:rPr lang="en-US">
                <a:ea typeface="+mn-lt"/>
                <a:cs typeface="+mn-lt"/>
              </a:rPr>
              <a:t>[((0,), 2.11154986330986),</a:t>
            </a:r>
            <a:r>
              <a:rPr lang="en-US" dirty="0">
                <a:ea typeface="+mn-lt"/>
                <a:cs typeface="+mn-lt"/>
              </a:rPr>
              <a:t>
</a:t>
            </a:r>
            <a:r>
              <a:rPr lang="en-US">
                <a:ea typeface="+mn-lt"/>
                <a:cs typeface="+mn-lt"/>
              </a:rPr>
              <a:t> ((1,), 0.13313921106536677),</a:t>
            </a:r>
            <a:r>
              <a:rPr lang="en-US" dirty="0">
                <a:ea typeface="+mn-lt"/>
                <a:cs typeface="+mn-lt"/>
              </a:rPr>
              <a:t>
</a:t>
            </a:r>
            <a:r>
              <a:rPr lang="en-US">
                <a:ea typeface="+mn-lt"/>
                <a:cs typeface="+mn-lt"/>
              </a:rPr>
              <a:t> ((2,), 0.7553109256247715)</a:t>
            </a:r>
            <a:r>
              <a:rPr lang="en-US" dirty="0">
                <a:ea typeface="+mn-lt"/>
                <a:cs typeface="+mn-lt"/>
              </a:rPr>
              <a:t>]</a:t>
            </a:r>
            <a:endParaRPr lang="en-US" dirty="0">
              <a:ea typeface="Calibri"/>
              <a:cs typeface="Calibri"/>
            </a:endParaRPr>
          </a:p>
        </p:txBody>
      </p:sp>
    </p:spTree>
    <p:extLst>
      <p:ext uri="{BB962C8B-B14F-4D97-AF65-F5344CB8AC3E}">
        <p14:creationId xmlns:p14="http://schemas.microsoft.com/office/powerpoint/2010/main" val="3789917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229C-2ED1-DDAC-4B6A-75F9596467E1}"/>
              </a:ext>
            </a:extLst>
          </p:cNvPr>
          <p:cNvSpPr>
            <a:spLocks noGrp="1"/>
          </p:cNvSpPr>
          <p:nvPr>
            <p:ph type="title"/>
          </p:nvPr>
        </p:nvSpPr>
        <p:spPr/>
        <p:txBody>
          <a:bodyPr/>
          <a:lstStyle/>
          <a:p>
            <a:r>
              <a:rPr lang="en-US">
                <a:ea typeface="Calibri Light"/>
                <a:cs typeface="Calibri Light"/>
              </a:rPr>
              <a:t>The code (4)</a:t>
            </a:r>
            <a:endParaRPr lang="en-US"/>
          </a:p>
        </p:txBody>
      </p:sp>
      <p:sp>
        <p:nvSpPr>
          <p:cNvPr id="3" name="Content Placeholder 2">
            <a:extLst>
              <a:ext uri="{FF2B5EF4-FFF2-40B4-BE49-F238E27FC236}">
                <a16:creationId xmlns:a16="http://schemas.microsoft.com/office/drawing/2014/main" id="{6F096321-5FB5-981C-52AC-901F5805C6F1}"/>
              </a:ext>
            </a:extLst>
          </p:cNvPr>
          <p:cNvSpPr>
            <a:spLocks noGrp="1"/>
          </p:cNvSpPr>
          <p:nvPr>
            <p:ph idx="1"/>
          </p:nvPr>
        </p:nvSpPr>
        <p:spPr/>
        <p:txBody>
          <a:bodyPr vert="horz" lIns="91440" tIns="45720" rIns="91440" bIns="45720" rtlCol="0" anchor="t">
            <a:normAutofit lnSpcReduction="10000"/>
          </a:bodyPr>
          <a:lstStyle/>
          <a:p>
            <a:r>
              <a:rPr lang="en-US">
                <a:ea typeface="Calibri"/>
                <a:cs typeface="Calibri"/>
              </a:rPr>
              <a:t>Now, we sort so that the column numbers are ordered by how useful they are (how much of the spread they capture):</a:t>
            </a:r>
            <a:br>
              <a:rPr lang="en-US" dirty="0">
                <a:ea typeface="Calibri"/>
                <a:cs typeface="Calibri"/>
              </a:rPr>
            </a:br>
            <a:r>
              <a:rPr lang="en-US">
                <a:ea typeface="+mn-lt"/>
                <a:cs typeface="+mn-lt"/>
              </a:rPr>
              <a:t>numbered_values.sort( key = lambda x: x[1], reverse = True )</a:t>
            </a:r>
            <a:endParaRPr lang="en-US" dirty="0">
              <a:ea typeface="+mn-lt"/>
              <a:cs typeface="+mn-lt"/>
            </a:endParaRPr>
          </a:p>
          <a:p>
            <a:r>
              <a:rPr lang="en-US">
                <a:ea typeface="Calibri"/>
                <a:cs typeface="Calibri"/>
              </a:rPr>
              <a:t>lambda x: x[1] is a function that extracts the second value from the tuple. We use this to tell the sort function which value we want to order. We want it to use the eigenvalue to sort, not the column index.</a:t>
            </a:r>
            <a:endParaRPr lang="en-US" dirty="0">
              <a:ea typeface="Calibri"/>
              <a:cs typeface="Calibri"/>
            </a:endParaRPr>
          </a:p>
          <a:p>
            <a:r>
              <a:rPr lang="en-US">
                <a:ea typeface="Calibri"/>
                <a:cs typeface="Calibri"/>
              </a:rPr>
              <a:t>The result: </a:t>
            </a:r>
            <a:br>
              <a:rPr lang="en-US" dirty="0"/>
            </a:br>
            <a:r>
              <a:rPr lang="en-US" dirty="0">
                <a:ea typeface="+mn-lt"/>
                <a:cs typeface="+mn-lt"/>
              </a:rPr>
              <a:t>[((0,), 2.11154986330986),
</a:t>
            </a:r>
            <a:r>
              <a:rPr lang="en-US">
                <a:ea typeface="+mn-lt"/>
                <a:cs typeface="+mn-lt"/>
              </a:rPr>
              <a:t> ((2,), 0.7553109256247715),</a:t>
            </a:r>
            <a:r>
              <a:rPr lang="en-US" dirty="0">
                <a:ea typeface="+mn-lt"/>
                <a:cs typeface="+mn-lt"/>
              </a:rPr>
              <a:t>
</a:t>
            </a:r>
            <a:r>
              <a:rPr lang="en-US">
                <a:ea typeface="+mn-lt"/>
                <a:cs typeface="+mn-lt"/>
              </a:rPr>
              <a:t> ((1,), 0.13313921106536677)]</a:t>
            </a:r>
            <a:endParaRPr lang="en-US" dirty="0">
              <a:ea typeface="Calibri"/>
              <a:cs typeface="Calibri"/>
            </a:endParaRPr>
          </a:p>
        </p:txBody>
      </p:sp>
    </p:spTree>
    <p:extLst>
      <p:ext uri="{BB962C8B-B14F-4D97-AF65-F5344CB8AC3E}">
        <p14:creationId xmlns:p14="http://schemas.microsoft.com/office/powerpoint/2010/main" val="715713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C31F-80CC-3760-0599-E4361D873EE2}"/>
              </a:ext>
            </a:extLst>
          </p:cNvPr>
          <p:cNvSpPr>
            <a:spLocks noGrp="1"/>
          </p:cNvSpPr>
          <p:nvPr>
            <p:ph type="title"/>
          </p:nvPr>
        </p:nvSpPr>
        <p:spPr/>
        <p:txBody>
          <a:bodyPr/>
          <a:lstStyle/>
          <a:p>
            <a:r>
              <a:rPr lang="en-US">
                <a:ea typeface="Calibri Light"/>
                <a:cs typeface="Calibri Light"/>
              </a:rPr>
              <a:t>The code (5)</a:t>
            </a:r>
            <a:endParaRPr lang="en-US"/>
          </a:p>
        </p:txBody>
      </p:sp>
      <p:sp>
        <p:nvSpPr>
          <p:cNvPr id="3" name="Content Placeholder 2">
            <a:extLst>
              <a:ext uri="{FF2B5EF4-FFF2-40B4-BE49-F238E27FC236}">
                <a16:creationId xmlns:a16="http://schemas.microsoft.com/office/drawing/2014/main" id="{6A0A0E20-4FFC-1F59-F9B5-C2A1B8691FA0}"/>
              </a:ext>
            </a:extLst>
          </p:cNvPr>
          <p:cNvSpPr>
            <a:spLocks noGrp="1"/>
          </p:cNvSpPr>
          <p:nvPr>
            <p:ph idx="1"/>
          </p:nvPr>
        </p:nvSpPr>
        <p:spPr/>
        <p:txBody>
          <a:bodyPr vert="horz" lIns="91440" tIns="45720" rIns="91440" bIns="45720" rtlCol="0" anchor="t">
            <a:normAutofit/>
          </a:bodyPr>
          <a:lstStyle/>
          <a:p>
            <a:r>
              <a:rPr lang="en-US">
                <a:ea typeface="Calibri"/>
                <a:cs typeface="Calibri"/>
              </a:rPr>
              <a:t>Now, we keep the top N columns, where N is the number of principal components we care about. In code, I call N "N_DIMENSIONS":</a:t>
            </a:r>
            <a:br>
              <a:rPr lang="en-US" dirty="0">
                <a:ea typeface="Calibri"/>
                <a:cs typeface="Calibri"/>
              </a:rPr>
            </a:br>
            <a:r>
              <a:rPr lang="en-US">
                <a:ea typeface="+mn-lt"/>
                <a:cs typeface="+mn-lt"/>
              </a:rPr>
              <a:t>N_DIMENSIONS = 2</a:t>
            </a:r>
            <a:br>
              <a:rPr lang="en-US" dirty="0">
                <a:ea typeface="+mn-lt"/>
                <a:cs typeface="+mn-lt"/>
              </a:rPr>
            </a:br>
            <a:r>
              <a:rPr lang="en-US">
                <a:ea typeface="+mn-lt"/>
                <a:cs typeface="+mn-lt"/>
              </a:rPr>
              <a:t>eigenvectors_to_keep = </a:t>
            </a:r>
            <a:br>
              <a:rPr lang="en-US" dirty="0">
                <a:ea typeface="+mn-lt"/>
                <a:cs typeface="+mn-lt"/>
              </a:rPr>
            </a:br>
            <a:r>
              <a:rPr lang="en-US">
                <a:ea typeface="+mn-lt"/>
                <a:cs typeface="+mn-lt"/>
              </a:rPr>
              <a:t>list( map( lambda x: x[0][0], numbered_values[0:N_DIMENSIONS]) )</a:t>
            </a:r>
          </a:p>
          <a:p>
            <a:r>
              <a:rPr lang="en-US">
                <a:ea typeface="Calibri" panose="020F0502020204030204"/>
                <a:cs typeface="Calibri" panose="020F0502020204030204"/>
              </a:rPr>
              <a:t>We use the lambda to extract the value from the tuple. This map turns: [((0,), 2.1), ((2,), 0.76), ((1,),0.14)] into [0, 2, 1].</a:t>
            </a:r>
          </a:p>
          <a:p>
            <a:r>
              <a:rPr lang="en-US">
                <a:ea typeface="Calibri" panose="020F0502020204030204"/>
                <a:cs typeface="Calibri" panose="020F0502020204030204"/>
              </a:rPr>
              <a:t>The 0:N_DIMENSIONS selects the first 2 values. 0:2 gives us 0 and 1. </a:t>
            </a:r>
          </a:p>
          <a:p>
            <a:r>
              <a:rPr lang="en-US">
                <a:ea typeface="Calibri" panose="020F0502020204030204"/>
                <a:cs typeface="Calibri" panose="020F0502020204030204"/>
              </a:rPr>
              <a:t>So we end up with: [0, 2]. This is the list of columns we want.</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568439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4D81-67E2-F4F5-9CE7-02357BD4AF4C}"/>
              </a:ext>
            </a:extLst>
          </p:cNvPr>
          <p:cNvSpPr>
            <a:spLocks noGrp="1"/>
          </p:cNvSpPr>
          <p:nvPr>
            <p:ph type="title"/>
          </p:nvPr>
        </p:nvSpPr>
        <p:spPr/>
        <p:txBody>
          <a:bodyPr/>
          <a:lstStyle/>
          <a:p>
            <a:r>
              <a:rPr lang="en-US">
                <a:ea typeface="Calibri Light"/>
                <a:cs typeface="Calibri Light"/>
              </a:rPr>
              <a:t>The code (6)</a:t>
            </a:r>
            <a:endParaRPr lang="en-US"/>
          </a:p>
        </p:txBody>
      </p:sp>
      <p:sp>
        <p:nvSpPr>
          <p:cNvPr id="3" name="Content Placeholder 2">
            <a:extLst>
              <a:ext uri="{FF2B5EF4-FFF2-40B4-BE49-F238E27FC236}">
                <a16:creationId xmlns:a16="http://schemas.microsoft.com/office/drawing/2014/main" id="{9106693E-CB4A-771A-9539-DE0F83C281B0}"/>
              </a:ext>
            </a:extLst>
          </p:cNvPr>
          <p:cNvSpPr>
            <a:spLocks noGrp="1"/>
          </p:cNvSpPr>
          <p:nvPr>
            <p:ph idx="1"/>
          </p:nvPr>
        </p:nvSpPr>
        <p:spPr/>
        <p:txBody>
          <a:bodyPr vert="horz" lIns="91440" tIns="45720" rIns="91440" bIns="45720" rtlCol="0" anchor="t">
            <a:normAutofit lnSpcReduction="10000"/>
          </a:bodyPr>
          <a:lstStyle/>
          <a:p>
            <a:r>
              <a:rPr lang="en-US">
                <a:ea typeface="Calibri"/>
                <a:cs typeface="Calibri"/>
              </a:rPr>
              <a:t>Now we need to create the eigenvector matrix to have only the columns we care about. We're going to drop the middle column, because it only accounted for about 4.5% of the total spread. </a:t>
            </a:r>
          </a:p>
          <a:p>
            <a:r>
              <a:rPr lang="en-US">
                <a:ea typeface="+mn-lt"/>
                <a:cs typeface="+mn-lt"/>
              </a:rPr>
              <a:t>eigvector_matrix = eig_vectors[:, eigenvectors_to_keep]</a:t>
            </a:r>
            <a:endParaRPr lang="en-US" dirty="0">
              <a:ea typeface="+mn-lt"/>
              <a:cs typeface="+mn-lt"/>
            </a:endParaRPr>
          </a:p>
          <a:p>
            <a:r>
              <a:rPr lang="en-US">
                <a:ea typeface="Calibri"/>
                <a:cs typeface="Calibri"/>
              </a:rPr>
              <a:t>This notation means "keep all of the rows (:), but only keep the column numbers instead of eigenvectors_to_keep".</a:t>
            </a:r>
          </a:p>
          <a:p>
            <a:r>
              <a:rPr lang="en-US">
                <a:ea typeface="Calibri"/>
                <a:cs typeface="Calibri"/>
              </a:rPr>
              <a:t>This is what we get:</a:t>
            </a:r>
            <a:br>
              <a:rPr lang="en-US" dirty="0"/>
            </a:br>
            <a:r>
              <a:rPr lang="en-US" dirty="0">
                <a:ea typeface="+mn-lt"/>
                <a:cs typeface="+mn-lt"/>
              </a:rPr>
              <a:t>array([[-0.62669206,  0.38002619],
</a:t>
            </a:r>
            <a:r>
              <a:rPr lang="en-US">
                <a:ea typeface="+mn-lt"/>
                <a:cs typeface="+mn-lt"/>
              </a:rPr>
              <a:t>       [ 0.43057498,  0.89652393],</a:t>
            </a:r>
            <a:r>
              <a:rPr lang="en-US" dirty="0">
                <a:ea typeface="+mn-lt"/>
                <a:cs typeface="+mn-lt"/>
              </a:rPr>
              <a:t>
</a:t>
            </a:r>
            <a:r>
              <a:rPr lang="en-US">
                <a:ea typeface="+mn-lt"/>
                <a:cs typeface="+mn-lt"/>
              </a:rPr>
              <a:t>       [-0.64950924,  0.22765091]])</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765156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C776-60F9-22C1-EC0E-8D74547A9D56}"/>
              </a:ext>
            </a:extLst>
          </p:cNvPr>
          <p:cNvSpPr>
            <a:spLocks noGrp="1"/>
          </p:cNvSpPr>
          <p:nvPr>
            <p:ph type="title"/>
          </p:nvPr>
        </p:nvSpPr>
        <p:spPr/>
        <p:txBody>
          <a:bodyPr/>
          <a:lstStyle/>
          <a:p>
            <a:r>
              <a:rPr lang="en-US">
                <a:ea typeface="Calibri Light"/>
                <a:cs typeface="Calibri Light"/>
              </a:rPr>
              <a:t>What is this?</a:t>
            </a:r>
            <a:endParaRPr lang="en-US"/>
          </a:p>
        </p:txBody>
      </p:sp>
      <p:sp>
        <p:nvSpPr>
          <p:cNvPr id="3" name="Content Placeholder 2">
            <a:extLst>
              <a:ext uri="{FF2B5EF4-FFF2-40B4-BE49-F238E27FC236}">
                <a16:creationId xmlns:a16="http://schemas.microsoft.com/office/drawing/2014/main" id="{2E97AD35-0424-A243-7D12-F76E71EDF51A}"/>
              </a:ext>
            </a:extLst>
          </p:cNvPr>
          <p:cNvSpPr>
            <a:spLocks noGrp="1"/>
          </p:cNvSpPr>
          <p:nvPr>
            <p:ph idx="1"/>
          </p:nvPr>
        </p:nvSpPr>
        <p:spPr/>
        <p:txBody>
          <a:bodyPr vert="horz" lIns="91440" tIns="45720" rIns="91440" bIns="45720" rtlCol="0" anchor="t">
            <a:normAutofit/>
          </a:bodyPr>
          <a:lstStyle/>
          <a:p>
            <a:r>
              <a:rPr lang="en-US">
                <a:ea typeface="Calibri"/>
                <a:cs typeface="Calibri"/>
              </a:rPr>
              <a:t>If we multiply one of our (standardized) instances by that matrix, we transform it into the 2-dimensional space we want.</a:t>
            </a:r>
            <a:endParaRPr lang="en-US" dirty="0">
              <a:ea typeface="Calibri"/>
              <a:cs typeface="Calibri"/>
            </a:endParaRPr>
          </a:p>
          <a:p>
            <a:r>
              <a:rPr lang="en-US">
                <a:ea typeface="Calibri"/>
                <a:cs typeface="Calibri"/>
              </a:rPr>
              <a:t>Why? Because it's a 3x2 matrix. And our instances are 1x3. So if we premultiply a 1x3 matrix (a 3 vector) with a 3x2 matrix, we end up with a 1x2 matrix, which is a 2 vector.</a:t>
            </a:r>
            <a:r>
              <a:rPr lang="en-US" dirty="0">
                <a:ea typeface="Calibri"/>
                <a:cs typeface="Calibri"/>
              </a:rPr>
              <a:t> </a:t>
            </a:r>
          </a:p>
          <a:p>
            <a:r>
              <a:rPr lang="en-US">
                <a:ea typeface="Calibri"/>
                <a:cs typeface="Calibri"/>
              </a:rPr>
              <a:t>Non-square matrices let us remove dimensions. If we kept all the eigenvalues, it would be a square matrix, and it would preserve all the data.</a:t>
            </a:r>
          </a:p>
          <a:p>
            <a:r>
              <a:rPr lang="en-US">
                <a:ea typeface="Calibri"/>
                <a:cs typeface="Calibri"/>
              </a:rPr>
              <a:t>But first, we have to standardize the data...</a:t>
            </a:r>
            <a:endParaRPr lang="en-US" dirty="0">
              <a:ea typeface="Calibri"/>
              <a:cs typeface="Calibri"/>
            </a:endParaRPr>
          </a:p>
        </p:txBody>
      </p:sp>
    </p:spTree>
    <p:extLst>
      <p:ext uri="{BB962C8B-B14F-4D97-AF65-F5344CB8AC3E}">
        <p14:creationId xmlns:p14="http://schemas.microsoft.com/office/powerpoint/2010/main" val="1209561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81ED-294C-81D9-A43E-8B3AB25EAAF7}"/>
              </a:ext>
            </a:extLst>
          </p:cNvPr>
          <p:cNvSpPr>
            <a:spLocks noGrp="1"/>
          </p:cNvSpPr>
          <p:nvPr>
            <p:ph type="title"/>
          </p:nvPr>
        </p:nvSpPr>
        <p:spPr/>
        <p:txBody>
          <a:bodyPr/>
          <a:lstStyle/>
          <a:p>
            <a:r>
              <a:rPr lang="en-US">
                <a:ea typeface="Calibri Light"/>
                <a:cs typeface="Calibri Light"/>
              </a:rPr>
              <a:t>The code (7)</a:t>
            </a:r>
            <a:endParaRPr lang="en-US"/>
          </a:p>
        </p:txBody>
      </p:sp>
      <p:sp>
        <p:nvSpPr>
          <p:cNvPr id="3" name="Content Placeholder 2">
            <a:extLst>
              <a:ext uri="{FF2B5EF4-FFF2-40B4-BE49-F238E27FC236}">
                <a16:creationId xmlns:a16="http://schemas.microsoft.com/office/drawing/2014/main" id="{F9CE4CFE-B2B2-F4A2-9735-1F8CFB0F68F0}"/>
              </a:ext>
            </a:extLst>
          </p:cNvPr>
          <p:cNvSpPr>
            <a:spLocks noGrp="1"/>
          </p:cNvSpPr>
          <p:nvPr>
            <p:ph idx="1"/>
          </p:nvPr>
        </p:nvSpPr>
        <p:spPr>
          <a:xfrm>
            <a:off x="838200" y="1825625"/>
            <a:ext cx="10515600" cy="4969564"/>
          </a:xfrm>
        </p:spPr>
        <p:txBody>
          <a:bodyPr vert="horz" lIns="91440" tIns="45720" rIns="91440" bIns="45720" rtlCol="0" anchor="t">
            <a:normAutofit/>
          </a:bodyPr>
          <a:lstStyle/>
          <a:p>
            <a:r>
              <a:rPr lang="en-US">
                <a:ea typeface="Calibri"/>
                <a:cs typeface="Calibri"/>
              </a:rPr>
              <a:t>SKLearn makes this easy:</a:t>
            </a:r>
            <a:br>
              <a:rPr lang="en-US" dirty="0">
                <a:ea typeface="Calibri"/>
                <a:cs typeface="Calibri"/>
              </a:rPr>
            </a:br>
            <a:r>
              <a:rPr lang="en-US">
                <a:ea typeface="+mn-lt"/>
                <a:cs typeface="+mn-lt"/>
              </a:rPr>
              <a:t>from sklearn.preprocessing import StandardScaler</a:t>
            </a:r>
            <a:br>
              <a:rPr lang="en-US" dirty="0">
                <a:ea typeface="+mn-lt"/>
                <a:cs typeface="+mn-lt"/>
              </a:rPr>
            </a:br>
            <a:br>
              <a:rPr lang="en-US" dirty="0">
                <a:ea typeface="+mn-lt"/>
                <a:cs typeface="+mn-lt"/>
              </a:rPr>
            </a:br>
            <a:r>
              <a:rPr lang="en-US">
                <a:ea typeface="+mn-lt"/>
                <a:cs typeface="+mn-lt"/>
              </a:rPr>
              <a:t>standardizer = StandardScaler()</a:t>
            </a:r>
            <a:br>
              <a:rPr lang="en-US" dirty="0">
                <a:ea typeface="+mn-lt"/>
                <a:cs typeface="+mn-lt"/>
              </a:rPr>
            </a:br>
            <a:r>
              <a:rPr lang="en-US">
                <a:ea typeface="+mn-lt"/>
                <a:cs typeface="+mn-lt"/>
              </a:rPr>
              <a:t>stand_data = pd.DataFrame( </a:t>
            </a:r>
            <a:br>
              <a:rPr lang="en-US" dirty="0">
                <a:ea typeface="+mn-lt"/>
                <a:cs typeface="+mn-lt"/>
              </a:rPr>
            </a:br>
            <a:r>
              <a:rPr lang="en-US">
                <a:ea typeface="+mn-lt"/>
                <a:cs typeface="+mn-lt"/>
              </a:rPr>
              <a:t>    standardizer.fit_transform( data ), columns = COLUMNS )</a:t>
            </a:r>
            <a:endParaRPr lang="en-US" dirty="0">
              <a:ea typeface="+mn-lt"/>
              <a:cs typeface="+mn-lt"/>
            </a:endParaRPr>
          </a:p>
          <a:p>
            <a:r>
              <a:rPr lang="en-US">
                <a:ea typeface="Calibri" panose="020F0502020204030204"/>
                <a:cs typeface="Calibri" panose="020F0502020204030204"/>
              </a:rPr>
              <a:t>Standardizer automatically standardizes your data for you. It subtracts the mean and divides by stdev. Now it follows a standard normal distribution where the standard deviation is 1. Note: this isn't required, really we can get away with just subtracting the mean.</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468358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D1FB-D8FF-BF58-23E6-823415062286}"/>
              </a:ext>
            </a:extLst>
          </p:cNvPr>
          <p:cNvSpPr>
            <a:spLocks noGrp="1"/>
          </p:cNvSpPr>
          <p:nvPr>
            <p:ph type="title"/>
          </p:nvPr>
        </p:nvSpPr>
        <p:spPr/>
        <p:txBody>
          <a:bodyPr/>
          <a:lstStyle/>
          <a:p>
            <a:r>
              <a:rPr lang="en-US">
                <a:ea typeface="Calibri Light"/>
                <a:cs typeface="Calibri Light"/>
              </a:rPr>
              <a:t>The code (8)</a:t>
            </a:r>
            <a:endParaRPr lang="en-US"/>
          </a:p>
        </p:txBody>
      </p:sp>
      <p:sp>
        <p:nvSpPr>
          <p:cNvPr id="3" name="Content Placeholder 2">
            <a:extLst>
              <a:ext uri="{FF2B5EF4-FFF2-40B4-BE49-F238E27FC236}">
                <a16:creationId xmlns:a16="http://schemas.microsoft.com/office/drawing/2014/main" id="{6FE2DE98-DFC6-5611-2F8B-0BB05999AC0E}"/>
              </a:ext>
            </a:extLst>
          </p:cNvPr>
          <p:cNvSpPr>
            <a:spLocks noGrp="1"/>
          </p:cNvSpPr>
          <p:nvPr>
            <p:ph idx="1"/>
          </p:nvPr>
        </p:nvSpPr>
        <p:spPr/>
        <p:txBody>
          <a:bodyPr vert="horz" lIns="91440" tIns="45720" rIns="91440" bIns="45720" rtlCol="0" anchor="t">
            <a:normAutofit/>
          </a:bodyPr>
          <a:lstStyle/>
          <a:p>
            <a:r>
              <a:rPr lang="en-US">
                <a:ea typeface="Calibri"/>
                <a:cs typeface="Calibri"/>
              </a:rPr>
              <a:t>Now, when we multiply our matrix of standardized data by the principal component matrix, we get our transformed data.</a:t>
            </a:r>
            <a:br>
              <a:rPr lang="en-US" dirty="0">
                <a:ea typeface="Calibri"/>
                <a:cs typeface="Calibri"/>
              </a:rPr>
            </a:br>
            <a:r>
              <a:rPr lang="en-US">
                <a:ea typeface="+mn-lt"/>
                <a:cs typeface="+mn-lt"/>
              </a:rPr>
              <a:t>tx_data = np.matmul( stand_data.to_numpy(), eigvector_matrix )</a:t>
            </a:r>
            <a:br>
              <a:rPr lang="en-US" dirty="0">
                <a:ea typeface="+mn-lt"/>
                <a:cs typeface="+mn-lt"/>
              </a:rPr>
            </a:br>
            <a:r>
              <a:rPr lang="en-US">
                <a:ea typeface="+mn-lt"/>
                <a:cs typeface="+mn-lt"/>
              </a:rPr>
              <a:t>tx_data = pd.DataFrame( tx_data )</a:t>
            </a:r>
            <a:endParaRPr lang="en-US">
              <a:ea typeface="Calibri"/>
              <a:cs typeface="Calibri"/>
            </a:endParaRPr>
          </a:p>
          <a:p>
            <a:r>
              <a:rPr lang="en-US">
                <a:ea typeface="Calibri"/>
                <a:cs typeface="Calibri"/>
              </a:rPr>
              <a:t>It will have the dimensionality we want: only 2 dimensions. </a:t>
            </a:r>
            <a:endParaRPr lang="en-US" dirty="0">
              <a:ea typeface="Calibri"/>
              <a:cs typeface="Calibri"/>
            </a:endParaRPr>
          </a:p>
          <a:p>
            <a:r>
              <a:rPr lang="en-US">
                <a:ea typeface="Calibri"/>
                <a:cs typeface="Calibri"/>
              </a:rPr>
              <a:t>The dimensions no longer correspond to the same thing, but they fit the data better.</a:t>
            </a:r>
            <a:endParaRPr lang="en-US" dirty="0">
              <a:ea typeface="Calibri"/>
              <a:cs typeface="Calibri"/>
            </a:endParaRPr>
          </a:p>
        </p:txBody>
      </p:sp>
    </p:spTree>
    <p:extLst>
      <p:ext uri="{BB962C8B-B14F-4D97-AF65-F5344CB8AC3E}">
        <p14:creationId xmlns:p14="http://schemas.microsoft.com/office/powerpoint/2010/main" val="66632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919A-2763-4D67-4E1A-C3D1C3724FF5}"/>
              </a:ext>
            </a:extLst>
          </p:cNvPr>
          <p:cNvSpPr>
            <a:spLocks noGrp="1"/>
          </p:cNvSpPr>
          <p:nvPr>
            <p:ph type="title"/>
          </p:nvPr>
        </p:nvSpPr>
        <p:spPr/>
        <p:txBody>
          <a:bodyPr/>
          <a:lstStyle/>
          <a:p>
            <a:r>
              <a:rPr lang="en-US">
                <a:ea typeface="Calibri Light"/>
                <a:cs typeface="Calibri Light"/>
              </a:rPr>
              <a:t>What makes dimensionality high?</a:t>
            </a:r>
            <a:endParaRPr lang="en-US" dirty="0">
              <a:ea typeface="Calibri Light"/>
              <a:cs typeface="Calibri Light"/>
            </a:endParaRPr>
          </a:p>
        </p:txBody>
      </p:sp>
      <p:sp>
        <p:nvSpPr>
          <p:cNvPr id="3" name="Content Placeholder 2">
            <a:extLst>
              <a:ext uri="{FF2B5EF4-FFF2-40B4-BE49-F238E27FC236}">
                <a16:creationId xmlns:a16="http://schemas.microsoft.com/office/drawing/2014/main" id="{EA2FDA5C-1B21-5B50-7237-F8580BFCC9E1}"/>
              </a:ext>
            </a:extLst>
          </p:cNvPr>
          <p:cNvSpPr>
            <a:spLocks noGrp="1"/>
          </p:cNvSpPr>
          <p:nvPr>
            <p:ph idx="1"/>
          </p:nvPr>
        </p:nvSpPr>
        <p:spPr/>
        <p:txBody>
          <a:bodyPr vert="horz" lIns="91440" tIns="45720" rIns="91440" bIns="45720" rtlCol="0" anchor="t">
            <a:normAutofit/>
          </a:bodyPr>
          <a:lstStyle/>
          <a:p>
            <a:r>
              <a:rPr lang="en-US" dirty="0">
                <a:ea typeface="Calibri"/>
                <a:cs typeface="Calibri"/>
              </a:rPr>
              <a:t>Dimensionality is high when the number of features is high.</a:t>
            </a:r>
          </a:p>
          <a:p>
            <a:r>
              <a:rPr lang="en-US" dirty="0">
                <a:ea typeface="Calibri"/>
                <a:cs typeface="Calibri"/>
              </a:rPr>
              <a:t>This is a good barometer for how complicated our dataset is.</a:t>
            </a:r>
          </a:p>
          <a:p>
            <a:r>
              <a:rPr lang="en-US" dirty="0">
                <a:ea typeface="Calibri"/>
                <a:cs typeface="Calibri"/>
              </a:rPr>
              <a:t>In the previous table, it's clear that there's a relationship between attack and </a:t>
            </a:r>
            <a:r>
              <a:rPr lang="en-US" dirty="0" err="1">
                <a:ea typeface="Calibri"/>
                <a:cs typeface="Calibri"/>
              </a:rPr>
              <a:t>defence</a:t>
            </a:r>
            <a:r>
              <a:rPr lang="en-US" dirty="0">
                <a:ea typeface="Calibri"/>
                <a:cs typeface="Calibri"/>
              </a:rPr>
              <a:t>. Specifically, they seem to be inversely correlated.</a:t>
            </a:r>
          </a:p>
          <a:p>
            <a:r>
              <a:rPr lang="en-US" dirty="0">
                <a:ea typeface="Calibri"/>
                <a:cs typeface="Calibri"/>
              </a:rPr>
              <a:t>Imagine if there were 100 stats instead of 3 in the previous table. </a:t>
            </a:r>
            <a:r>
              <a:rPr lang="en-US">
                <a:ea typeface="Calibri"/>
                <a:cs typeface="Calibri"/>
              </a:rPr>
              <a:t>Now we can't plot it anymore, and it's harder to find any relationships (correlations require a 100x100 matrix to find instead of a 3x3 one).</a:t>
            </a:r>
          </a:p>
        </p:txBody>
      </p:sp>
    </p:spTree>
    <p:extLst>
      <p:ext uri="{BB962C8B-B14F-4D97-AF65-F5344CB8AC3E}">
        <p14:creationId xmlns:p14="http://schemas.microsoft.com/office/powerpoint/2010/main" val="2046393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236F-BE5E-AFFB-A61C-D23DBA187436}"/>
              </a:ext>
            </a:extLst>
          </p:cNvPr>
          <p:cNvSpPr>
            <a:spLocks noGrp="1"/>
          </p:cNvSpPr>
          <p:nvPr>
            <p:ph type="title"/>
          </p:nvPr>
        </p:nvSpPr>
        <p:spPr/>
        <p:txBody>
          <a:bodyPr/>
          <a:lstStyle/>
          <a:p>
            <a:r>
              <a:rPr lang="en-US">
                <a:ea typeface="Calibri Light"/>
                <a:cs typeface="Calibri Light"/>
              </a:rPr>
              <a:t>Seeing the result</a:t>
            </a:r>
            <a:endParaRPr lang="en-US"/>
          </a:p>
        </p:txBody>
      </p:sp>
      <p:sp>
        <p:nvSpPr>
          <p:cNvPr id="3" name="Content Placeholder 2">
            <a:extLst>
              <a:ext uri="{FF2B5EF4-FFF2-40B4-BE49-F238E27FC236}">
                <a16:creationId xmlns:a16="http://schemas.microsoft.com/office/drawing/2014/main" id="{21344D36-E09A-7CB9-B3A3-D8E54C6D271F}"/>
              </a:ext>
            </a:extLst>
          </p:cNvPr>
          <p:cNvSpPr>
            <a:spLocks noGrp="1"/>
          </p:cNvSpPr>
          <p:nvPr>
            <p:ph idx="1"/>
          </p:nvPr>
        </p:nvSpPr>
        <p:spPr>
          <a:xfrm>
            <a:off x="838200" y="1825625"/>
            <a:ext cx="5454770" cy="4351338"/>
          </a:xfrm>
        </p:spPr>
        <p:txBody>
          <a:bodyPr vert="horz" lIns="91440" tIns="45720" rIns="91440" bIns="45720" rtlCol="0" anchor="t">
            <a:normAutofit fontScale="92500"/>
          </a:bodyPr>
          <a:lstStyle/>
          <a:p>
            <a:r>
              <a:rPr lang="en-US">
                <a:ea typeface="+mn-lt"/>
                <a:cs typeface="+mn-lt"/>
              </a:rPr>
              <a:t>tx_data.plot.scatter( 0, 1 )</a:t>
            </a:r>
          </a:p>
          <a:p>
            <a:r>
              <a:rPr lang="en-US">
                <a:ea typeface="Calibri"/>
                <a:cs typeface="Calibri"/>
              </a:rPr>
              <a:t>This prints a scatterplot of our data.</a:t>
            </a:r>
          </a:p>
          <a:p>
            <a:r>
              <a:rPr lang="en-US">
                <a:ea typeface="Calibri"/>
                <a:cs typeface="Calibri"/>
              </a:rPr>
              <a:t>We've "projected" it from 3 dimensions into 2. </a:t>
            </a:r>
          </a:p>
          <a:p>
            <a:r>
              <a:rPr lang="en-US">
                <a:ea typeface="Calibri"/>
                <a:cs typeface="Calibri"/>
              </a:rPr>
              <a:t>If two points are close together in this space, they are probably close together in 3d space too. </a:t>
            </a:r>
          </a:p>
          <a:p>
            <a:r>
              <a:rPr lang="en-US">
                <a:ea typeface="Calibri"/>
                <a:cs typeface="Calibri"/>
              </a:rPr>
              <a:t>Notice that we're making good use of space. There isn't an obviously useless dimension.</a:t>
            </a:r>
            <a:endParaRPr lang="en-US" dirty="0">
              <a:ea typeface="Calibri"/>
              <a:cs typeface="Calibri"/>
            </a:endParaRPr>
          </a:p>
        </p:txBody>
      </p:sp>
      <p:pic>
        <p:nvPicPr>
          <p:cNvPr id="5" name="Picture 5" descr="A graph in which our data from before is plotted in only 2 dimensions using PCA. Some points that were close to each other before in 3 dimensions are still kind of close together. We can see some outliers too.">
            <a:extLst>
              <a:ext uri="{FF2B5EF4-FFF2-40B4-BE49-F238E27FC236}">
                <a16:creationId xmlns:a16="http://schemas.microsoft.com/office/drawing/2014/main" id="{9C1AC97F-349C-851E-CB9B-A0DE0A8AE58B}"/>
              </a:ext>
            </a:extLst>
          </p:cNvPr>
          <p:cNvPicPr>
            <a:picLocks noChangeAspect="1"/>
          </p:cNvPicPr>
          <p:nvPr/>
        </p:nvPicPr>
        <p:blipFill>
          <a:blip r:embed="rId2"/>
          <a:stretch>
            <a:fillRect/>
          </a:stretch>
        </p:blipFill>
        <p:spPr>
          <a:xfrm>
            <a:off x="6305909" y="1701140"/>
            <a:ext cx="5489275" cy="4131456"/>
          </a:xfrm>
          <a:prstGeom prst="rect">
            <a:avLst/>
          </a:prstGeom>
        </p:spPr>
      </p:pic>
    </p:spTree>
    <p:extLst>
      <p:ext uri="{BB962C8B-B14F-4D97-AF65-F5344CB8AC3E}">
        <p14:creationId xmlns:p14="http://schemas.microsoft.com/office/powerpoint/2010/main" val="2878677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5198-6481-6D47-0503-09D49D65363F}"/>
              </a:ext>
            </a:extLst>
          </p:cNvPr>
          <p:cNvSpPr>
            <a:spLocks noGrp="1"/>
          </p:cNvSpPr>
          <p:nvPr>
            <p:ph type="title"/>
          </p:nvPr>
        </p:nvSpPr>
        <p:spPr/>
        <p:txBody>
          <a:bodyPr/>
          <a:lstStyle/>
          <a:p>
            <a:r>
              <a:rPr lang="en-US">
                <a:ea typeface="Calibri Light"/>
                <a:cs typeface="Calibri Light"/>
              </a:rPr>
              <a:t>Understanding the result</a:t>
            </a:r>
            <a:endParaRPr lang="en-US"/>
          </a:p>
        </p:txBody>
      </p:sp>
      <p:sp>
        <p:nvSpPr>
          <p:cNvPr id="3" name="Content Placeholder 2">
            <a:extLst>
              <a:ext uri="{FF2B5EF4-FFF2-40B4-BE49-F238E27FC236}">
                <a16:creationId xmlns:a16="http://schemas.microsoft.com/office/drawing/2014/main" id="{6A0B6D34-5425-2E68-EFE8-6B6E22EF4B7D}"/>
              </a:ext>
            </a:extLst>
          </p:cNvPr>
          <p:cNvSpPr>
            <a:spLocks noGrp="1"/>
          </p:cNvSpPr>
          <p:nvPr>
            <p:ph idx="1"/>
          </p:nvPr>
        </p:nvSpPr>
        <p:spPr/>
        <p:txBody>
          <a:bodyPr vert="horz" lIns="91440" tIns="45720" rIns="91440" bIns="45720" rtlCol="0" anchor="t">
            <a:normAutofit/>
          </a:bodyPr>
          <a:lstStyle/>
          <a:p>
            <a:r>
              <a:rPr lang="en-US">
                <a:ea typeface="Calibri"/>
                <a:cs typeface="Calibri"/>
              </a:rPr>
              <a:t>One way of understanding this is: imagine if we plot all the points in 3D. We get a cloud of points.</a:t>
            </a:r>
          </a:p>
          <a:p>
            <a:r>
              <a:rPr lang="en-US">
                <a:ea typeface="Calibri"/>
                <a:cs typeface="Calibri"/>
              </a:rPr>
              <a:t>Then imagine that we rotate it around until we get the best "cross-section" that shows us what's going on. We choose an angle that hides the dimension that spreads out the least (since we care about it less). </a:t>
            </a:r>
          </a:p>
          <a:p>
            <a:r>
              <a:rPr lang="en-US">
                <a:ea typeface="Calibri"/>
                <a:cs typeface="Calibri"/>
              </a:rPr>
              <a:t>That's basically what PCA is doing for us. </a:t>
            </a:r>
            <a:endParaRPr lang="en-US" dirty="0">
              <a:ea typeface="Calibri"/>
              <a:cs typeface="Calibri"/>
            </a:endParaRPr>
          </a:p>
        </p:txBody>
      </p:sp>
    </p:spTree>
    <p:extLst>
      <p:ext uri="{BB962C8B-B14F-4D97-AF65-F5344CB8AC3E}">
        <p14:creationId xmlns:p14="http://schemas.microsoft.com/office/powerpoint/2010/main" val="659308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A6848F6-581C-2A64-717C-E0D4193CE0D8}"/>
              </a:ext>
            </a:extLst>
          </p:cNvPr>
          <p:cNvPicPr>
            <a:picLocks noChangeAspect="1"/>
          </p:cNvPicPr>
          <p:nvPr/>
        </p:nvPicPr>
        <p:blipFill rotWithShape="1">
          <a:blip r:embed="rId2">
            <a:alphaModFix/>
          </a:blip>
          <a:srcRect r="-2" b="626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A6879-2341-27D4-4F75-737DF2EEB50B}"/>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dirty="0">
                <a:solidFill>
                  <a:srgbClr val="FFFFFF"/>
                </a:solidFill>
              </a:rPr>
              <a:t>Questions?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334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D4B8-A658-09DC-A2AE-397B42C38129}"/>
              </a:ext>
            </a:extLst>
          </p:cNvPr>
          <p:cNvSpPr>
            <a:spLocks noGrp="1"/>
          </p:cNvSpPr>
          <p:nvPr>
            <p:ph type="title"/>
          </p:nvPr>
        </p:nvSpPr>
        <p:spPr/>
        <p:txBody>
          <a:bodyPr/>
          <a:lstStyle/>
          <a:p>
            <a:r>
              <a:rPr lang="en-US">
                <a:ea typeface="Calibri Light"/>
                <a:cs typeface="Calibri Light"/>
              </a:rPr>
              <a:t>Doing it automatically</a:t>
            </a:r>
            <a:endParaRPr lang="en-US"/>
          </a:p>
        </p:txBody>
      </p:sp>
      <p:sp>
        <p:nvSpPr>
          <p:cNvPr id="3" name="Content Placeholder 2">
            <a:extLst>
              <a:ext uri="{FF2B5EF4-FFF2-40B4-BE49-F238E27FC236}">
                <a16:creationId xmlns:a16="http://schemas.microsoft.com/office/drawing/2014/main" id="{81E2AA6A-A78E-F917-B789-0B5C06E9D6FE}"/>
              </a:ext>
            </a:extLst>
          </p:cNvPr>
          <p:cNvSpPr>
            <a:spLocks noGrp="1"/>
          </p:cNvSpPr>
          <p:nvPr>
            <p:ph idx="1"/>
          </p:nvPr>
        </p:nvSpPr>
        <p:spPr>
          <a:xfrm>
            <a:off x="838200" y="1825625"/>
            <a:ext cx="11176958" cy="4351338"/>
          </a:xfrm>
        </p:spPr>
        <p:txBody>
          <a:bodyPr vert="horz" lIns="91440" tIns="45720" rIns="91440" bIns="45720" rtlCol="0" anchor="t">
            <a:normAutofit/>
          </a:bodyPr>
          <a:lstStyle/>
          <a:p>
            <a:r>
              <a:rPr lang="en-US">
                <a:ea typeface="Calibri"/>
                <a:cs typeface="Calibri"/>
              </a:rPr>
              <a:t>All that just so I could show you that SKLearn can do it for you.</a:t>
            </a:r>
          </a:p>
          <a:p>
            <a:r>
              <a:rPr lang="en-US">
                <a:ea typeface="+mn-lt"/>
                <a:cs typeface="+mn-lt"/>
              </a:rPr>
              <a:t>from sklearn.decomposition import PCA</a:t>
            </a:r>
            <a:br>
              <a:rPr lang="en-US" dirty="0">
                <a:ea typeface="+mn-lt"/>
                <a:cs typeface="+mn-lt"/>
              </a:rPr>
            </a:br>
            <a:br>
              <a:rPr lang="en-US" dirty="0">
                <a:ea typeface="+mn-lt"/>
                <a:cs typeface="+mn-lt"/>
              </a:rPr>
            </a:br>
            <a:r>
              <a:rPr lang="en-US">
                <a:ea typeface="+mn-lt"/>
                <a:cs typeface="+mn-lt"/>
              </a:rPr>
              <a:t>#we're not doing standardization, but mean offset happens automatically</a:t>
            </a:r>
            <a:br>
              <a:rPr lang="en-US" dirty="0">
                <a:ea typeface="+mn-lt"/>
                <a:cs typeface="+mn-lt"/>
              </a:rPr>
            </a:br>
            <a:r>
              <a:rPr lang="en-US">
                <a:ea typeface="+mn-lt"/>
                <a:cs typeface="+mn-lt"/>
              </a:rPr>
              <a:t>pca = PCA( n_components = 2 ) # I want to keep 2 dimensions</a:t>
            </a:r>
            <a:br>
              <a:rPr lang="en-US" dirty="0">
                <a:ea typeface="+mn-lt"/>
                <a:cs typeface="+mn-lt"/>
              </a:rPr>
            </a:br>
            <a:r>
              <a:rPr lang="en-US">
                <a:ea typeface="+mn-lt"/>
                <a:cs typeface="+mn-lt"/>
              </a:rPr>
              <a:t>pca.fit(data)</a:t>
            </a:r>
          </a:p>
          <a:p>
            <a:r>
              <a:rPr lang="en-US">
                <a:ea typeface="Calibri" panose="020F0502020204030204"/>
                <a:cs typeface="Calibri" panose="020F0502020204030204"/>
              </a:rPr>
              <a:t>That's it. </a:t>
            </a:r>
            <a:endParaRPr lang="en-US" dirty="0">
              <a:ea typeface="Calibri" panose="020F0502020204030204"/>
              <a:cs typeface="Calibri" panose="020F0502020204030204"/>
            </a:endParaRPr>
          </a:p>
          <a:p>
            <a:r>
              <a:rPr lang="en-US">
                <a:ea typeface="Calibri" panose="020F0502020204030204"/>
                <a:cs typeface="Calibri" panose="020F0502020204030204"/>
              </a:rPr>
              <a:t>Now call pca.transform(data) to get a new dataset where the data have been mapped to the new 2-d space.</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320466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AAE9-D44B-8233-566E-9FFEED26442E}"/>
              </a:ext>
            </a:extLst>
          </p:cNvPr>
          <p:cNvSpPr>
            <a:spLocks noGrp="1"/>
          </p:cNvSpPr>
          <p:nvPr>
            <p:ph type="title"/>
          </p:nvPr>
        </p:nvSpPr>
        <p:spPr/>
        <p:txBody>
          <a:bodyPr/>
          <a:lstStyle/>
          <a:p>
            <a:r>
              <a:rPr lang="en-US">
                <a:ea typeface="Calibri Light"/>
                <a:cs typeface="Calibri Light"/>
              </a:rPr>
              <a:t>Fun results</a:t>
            </a:r>
            <a:endParaRPr lang="en-US"/>
          </a:p>
        </p:txBody>
      </p:sp>
      <p:sp>
        <p:nvSpPr>
          <p:cNvPr id="3" name="Content Placeholder 2">
            <a:extLst>
              <a:ext uri="{FF2B5EF4-FFF2-40B4-BE49-F238E27FC236}">
                <a16:creationId xmlns:a16="http://schemas.microsoft.com/office/drawing/2014/main" id="{41E64058-CBDF-ECB9-11AD-454B795B7E98}"/>
              </a:ext>
            </a:extLst>
          </p:cNvPr>
          <p:cNvSpPr>
            <a:spLocks noGrp="1"/>
          </p:cNvSpPr>
          <p:nvPr>
            <p:ph idx="1"/>
          </p:nvPr>
        </p:nvSpPr>
        <p:spPr>
          <a:xfrm>
            <a:off x="838200" y="1825625"/>
            <a:ext cx="5397261" cy="4351338"/>
          </a:xfrm>
        </p:spPr>
        <p:txBody>
          <a:bodyPr vert="horz" lIns="91440" tIns="45720" rIns="91440" bIns="45720" rtlCol="0" anchor="t">
            <a:normAutofit/>
          </a:bodyPr>
          <a:lstStyle/>
          <a:p>
            <a:r>
              <a:rPr lang="en-US">
                <a:ea typeface="Calibri"/>
                <a:cs typeface="Calibri"/>
              </a:rPr>
              <a:t>I did this with the pokemon data with all 6 stats.</a:t>
            </a:r>
          </a:p>
          <a:p>
            <a:r>
              <a:rPr lang="en-US">
                <a:ea typeface="Calibri"/>
                <a:cs typeface="Calibri"/>
              </a:rPr>
              <a:t>I found that Grass types are more evenly stat-distributed than Fire types.</a:t>
            </a:r>
            <a:endParaRPr lang="en-US" dirty="0">
              <a:ea typeface="Calibri"/>
              <a:cs typeface="Calibri"/>
            </a:endParaRPr>
          </a:p>
          <a:p>
            <a:r>
              <a:rPr lang="en-US">
                <a:ea typeface="Calibri"/>
                <a:cs typeface="Calibri"/>
              </a:rPr>
              <a:t>What patterns can you find?</a:t>
            </a:r>
            <a:endParaRPr lang="en-US" dirty="0">
              <a:ea typeface="Calibri"/>
              <a:cs typeface="Calibri"/>
            </a:endParaRPr>
          </a:p>
        </p:txBody>
      </p:sp>
      <p:pic>
        <p:nvPicPr>
          <p:cNvPr id="4" name="Picture 4" descr="Grass type pokemon stats plotted with 2-d PCA. They are pretty spread out.">
            <a:extLst>
              <a:ext uri="{FF2B5EF4-FFF2-40B4-BE49-F238E27FC236}">
                <a16:creationId xmlns:a16="http://schemas.microsoft.com/office/drawing/2014/main" id="{28A7A436-28BB-6C07-0863-764575D9F5E5}"/>
              </a:ext>
            </a:extLst>
          </p:cNvPr>
          <p:cNvPicPr>
            <a:picLocks noChangeAspect="1"/>
          </p:cNvPicPr>
          <p:nvPr/>
        </p:nvPicPr>
        <p:blipFill>
          <a:blip r:embed="rId2"/>
          <a:stretch>
            <a:fillRect/>
          </a:stretch>
        </p:blipFill>
        <p:spPr>
          <a:xfrm>
            <a:off x="6737229" y="81961"/>
            <a:ext cx="4641010" cy="3487926"/>
          </a:xfrm>
          <a:prstGeom prst="rect">
            <a:avLst/>
          </a:prstGeom>
        </p:spPr>
      </p:pic>
      <p:pic>
        <p:nvPicPr>
          <p:cNvPr id="5" name="Picture 5" descr="Fire type pokemon stats plotted with 2-d PCA. They have a more obvious trend line horizontally along the bottom axis.">
            <a:extLst>
              <a:ext uri="{FF2B5EF4-FFF2-40B4-BE49-F238E27FC236}">
                <a16:creationId xmlns:a16="http://schemas.microsoft.com/office/drawing/2014/main" id="{F9366B94-EC49-6DA3-BB58-034DF75DA11B}"/>
              </a:ext>
            </a:extLst>
          </p:cNvPr>
          <p:cNvPicPr>
            <a:picLocks noChangeAspect="1"/>
          </p:cNvPicPr>
          <p:nvPr/>
        </p:nvPicPr>
        <p:blipFill>
          <a:blip r:embed="rId3"/>
          <a:stretch>
            <a:fillRect/>
          </a:stretch>
        </p:blipFill>
        <p:spPr>
          <a:xfrm>
            <a:off x="6852249" y="3388754"/>
            <a:ext cx="4583501" cy="3473550"/>
          </a:xfrm>
          <a:prstGeom prst="rect">
            <a:avLst/>
          </a:prstGeom>
        </p:spPr>
      </p:pic>
    </p:spTree>
    <p:extLst>
      <p:ext uri="{BB962C8B-B14F-4D97-AF65-F5344CB8AC3E}">
        <p14:creationId xmlns:p14="http://schemas.microsoft.com/office/powerpoint/2010/main" val="2474655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A4EB-699C-FF6E-BAC7-75599D4C4319}"/>
              </a:ext>
            </a:extLst>
          </p:cNvPr>
          <p:cNvSpPr>
            <a:spLocks noGrp="1"/>
          </p:cNvSpPr>
          <p:nvPr>
            <p:ph type="title"/>
          </p:nvPr>
        </p:nvSpPr>
        <p:spPr/>
        <p:txBody>
          <a:bodyPr/>
          <a:lstStyle/>
          <a:p>
            <a:r>
              <a:rPr lang="en-US">
                <a:ea typeface="Calibri Light"/>
                <a:cs typeface="Calibri Light"/>
              </a:rPr>
              <a:t>Pipelines</a:t>
            </a:r>
            <a:endParaRPr lang="en-US"/>
          </a:p>
        </p:txBody>
      </p:sp>
      <p:sp>
        <p:nvSpPr>
          <p:cNvPr id="3" name="Content Placeholder 2">
            <a:extLst>
              <a:ext uri="{FF2B5EF4-FFF2-40B4-BE49-F238E27FC236}">
                <a16:creationId xmlns:a16="http://schemas.microsoft.com/office/drawing/2014/main" id="{2DAE3E1E-3721-A141-F4E4-E13609C9065F}"/>
              </a:ext>
            </a:extLst>
          </p:cNvPr>
          <p:cNvSpPr>
            <a:spLocks noGrp="1"/>
          </p:cNvSpPr>
          <p:nvPr>
            <p:ph idx="1"/>
          </p:nvPr>
        </p:nvSpPr>
        <p:spPr/>
        <p:txBody>
          <a:bodyPr vert="horz" lIns="91440" tIns="45720" rIns="91440" bIns="45720" rtlCol="0" anchor="t">
            <a:normAutofit/>
          </a:bodyPr>
          <a:lstStyle/>
          <a:p>
            <a:r>
              <a:rPr lang="en-US">
                <a:ea typeface="Calibri"/>
                <a:cs typeface="Calibri"/>
              </a:rPr>
              <a:t>You can use pipelines too:</a:t>
            </a:r>
            <a:br>
              <a:rPr lang="en-US" dirty="0">
                <a:ea typeface="Calibri"/>
                <a:cs typeface="Calibri"/>
              </a:rPr>
            </a:br>
            <a:r>
              <a:rPr lang="en-US">
                <a:ea typeface="+mn-lt"/>
                <a:cs typeface="+mn-lt"/>
              </a:rPr>
              <a:t>from sklearn.pipeline import Pipeline</a:t>
            </a:r>
            <a:br>
              <a:rPr lang="en-US" dirty="0">
                <a:ea typeface="+mn-lt"/>
                <a:cs typeface="+mn-lt"/>
              </a:rPr>
            </a:br>
            <a:r>
              <a:rPr lang="en-US">
                <a:ea typeface="+mn-lt"/>
                <a:cs typeface="+mn-lt"/>
              </a:rPr>
              <a:t>pipe = Pipeline([</a:t>
            </a:r>
            <a:br>
              <a:rPr lang="en-US" dirty="0">
                <a:ea typeface="+mn-lt"/>
                <a:cs typeface="+mn-lt"/>
              </a:rPr>
            </a:br>
            <a:r>
              <a:rPr lang="en-US">
                <a:ea typeface="+mn-lt"/>
                <a:cs typeface="+mn-lt"/>
              </a:rPr>
              <a:t>    ('standardize', StandardScaler()),</a:t>
            </a:r>
            <a:br>
              <a:rPr lang="en-US" dirty="0">
                <a:ea typeface="+mn-lt"/>
                <a:cs typeface="+mn-lt"/>
              </a:rPr>
            </a:br>
            <a:r>
              <a:rPr lang="en-US">
                <a:ea typeface="+mn-lt"/>
                <a:cs typeface="+mn-lt"/>
              </a:rPr>
              <a:t>    ('pca', PCA(n_components = 2) )</a:t>
            </a:r>
            <a:br>
              <a:rPr lang="en-US" dirty="0">
                <a:ea typeface="+mn-lt"/>
                <a:cs typeface="+mn-lt"/>
              </a:rPr>
            </a:br>
            <a:r>
              <a:rPr lang="en-US">
                <a:ea typeface="+mn-lt"/>
                <a:cs typeface="+mn-lt"/>
              </a:rPr>
              <a:t>])</a:t>
            </a:r>
            <a:endParaRPr lang="en-US">
              <a:ea typeface="Calibri" panose="020F0502020204030204"/>
              <a:cs typeface="Calibri" panose="020F0502020204030204"/>
            </a:endParaRPr>
          </a:p>
          <a:p>
            <a:r>
              <a:rPr lang="en-US">
                <a:ea typeface="+mn-lt"/>
                <a:cs typeface="+mn-lt"/>
              </a:rPr>
              <a:t>plot_data = pipe.fit_transform(data2)</a:t>
            </a:r>
          </a:p>
          <a:p>
            <a:r>
              <a:rPr lang="en-US">
                <a:ea typeface="Calibri"/>
                <a:cs typeface="Calibri"/>
              </a:rPr>
              <a:t>You could stick a linear classifier in the bottom stage if you wanted...</a:t>
            </a:r>
            <a:endParaRPr lang="en-US" dirty="0">
              <a:ea typeface="Calibri"/>
              <a:cs typeface="Calibri"/>
            </a:endParaRPr>
          </a:p>
        </p:txBody>
      </p:sp>
    </p:spTree>
    <p:extLst>
      <p:ext uri="{BB962C8B-B14F-4D97-AF65-F5344CB8AC3E}">
        <p14:creationId xmlns:p14="http://schemas.microsoft.com/office/powerpoint/2010/main" val="3177205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C71A-9472-11DD-D9C5-16AED94B6D84}"/>
              </a:ext>
            </a:extLst>
          </p:cNvPr>
          <p:cNvSpPr>
            <a:spLocks noGrp="1"/>
          </p:cNvSpPr>
          <p:nvPr>
            <p:ph type="title"/>
          </p:nvPr>
        </p:nvSpPr>
        <p:spPr/>
        <p:txBody>
          <a:bodyPr/>
          <a:lstStyle/>
          <a:p>
            <a:r>
              <a:rPr lang="en-US">
                <a:ea typeface="Calibri Light"/>
                <a:cs typeface="Calibri Light"/>
              </a:rPr>
              <a:t>Takeaways</a:t>
            </a:r>
            <a:endParaRPr lang="en-US"/>
          </a:p>
        </p:txBody>
      </p:sp>
      <p:sp>
        <p:nvSpPr>
          <p:cNvPr id="3" name="Content Placeholder 2">
            <a:extLst>
              <a:ext uri="{FF2B5EF4-FFF2-40B4-BE49-F238E27FC236}">
                <a16:creationId xmlns:a16="http://schemas.microsoft.com/office/drawing/2014/main" id="{2C2B9DF9-62FF-D405-5B68-EF305D7022C8}"/>
              </a:ext>
            </a:extLst>
          </p:cNvPr>
          <p:cNvSpPr>
            <a:spLocks noGrp="1"/>
          </p:cNvSpPr>
          <p:nvPr>
            <p:ph idx="1"/>
          </p:nvPr>
        </p:nvSpPr>
        <p:spPr/>
        <p:txBody>
          <a:bodyPr vert="horz" lIns="91440" tIns="45720" rIns="91440" bIns="45720" rtlCol="0" anchor="t">
            <a:normAutofit/>
          </a:bodyPr>
          <a:lstStyle/>
          <a:p>
            <a:r>
              <a:rPr lang="en-US">
                <a:ea typeface="Calibri"/>
                <a:cs typeface="Calibri"/>
              </a:rPr>
              <a:t>Make sure you understand the curse of dimensionality</a:t>
            </a:r>
            <a:endParaRPr lang="en-US" dirty="0">
              <a:ea typeface="Calibri"/>
              <a:cs typeface="Calibri"/>
            </a:endParaRPr>
          </a:p>
          <a:p>
            <a:r>
              <a:rPr lang="en-US">
                <a:ea typeface="Calibri"/>
                <a:cs typeface="Calibri"/>
              </a:rPr>
              <a:t>PCA is one way of soliving it. (there are others: LDA, SVD, auto-encoders, etc.) </a:t>
            </a:r>
          </a:p>
          <a:p>
            <a:r>
              <a:rPr lang="en-US">
                <a:ea typeface="Calibri"/>
                <a:cs typeface="Calibri"/>
              </a:rPr>
              <a:t>It's based on the eigenvalues and vectors of the correlation/covariance matrix.</a:t>
            </a:r>
          </a:p>
          <a:p>
            <a:r>
              <a:rPr lang="en-US">
                <a:ea typeface="Calibri"/>
                <a:cs typeface="Calibri"/>
              </a:rPr>
              <a:t>It has the useful result of letting us visualize things in fewer dimensions. </a:t>
            </a:r>
            <a:endParaRPr lang="en-US" dirty="0">
              <a:ea typeface="Calibri"/>
              <a:cs typeface="Calibri"/>
            </a:endParaRPr>
          </a:p>
          <a:p>
            <a:r>
              <a:rPr lang="en-US">
                <a:ea typeface="Calibri"/>
                <a:cs typeface="Calibri"/>
              </a:rPr>
              <a:t>Know how to do it in SKLearn.</a:t>
            </a:r>
            <a:endParaRPr lang="en-US" dirty="0">
              <a:ea typeface="Calibri"/>
              <a:cs typeface="Calibri"/>
            </a:endParaRPr>
          </a:p>
        </p:txBody>
      </p:sp>
    </p:spTree>
    <p:extLst>
      <p:ext uri="{BB962C8B-B14F-4D97-AF65-F5344CB8AC3E}">
        <p14:creationId xmlns:p14="http://schemas.microsoft.com/office/powerpoint/2010/main" val="3497251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A6848F6-581C-2A64-717C-E0D4193CE0D8}"/>
              </a:ext>
            </a:extLst>
          </p:cNvPr>
          <p:cNvPicPr>
            <a:picLocks noChangeAspect="1"/>
          </p:cNvPicPr>
          <p:nvPr/>
        </p:nvPicPr>
        <p:blipFill rotWithShape="1">
          <a:blip r:embed="rId2">
            <a:alphaModFix/>
          </a:blip>
          <a:srcRect r="-2" b="626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A6879-2341-27D4-4F75-737DF2EEB50B}"/>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dirty="0">
                <a:solidFill>
                  <a:srgbClr val="FFFFFF"/>
                </a:solidFill>
              </a:rPr>
              <a:t>Questions?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99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3811-5D4A-66A6-C1B2-5606F3E0AB52}"/>
              </a:ext>
            </a:extLst>
          </p:cNvPr>
          <p:cNvSpPr>
            <a:spLocks noGrp="1"/>
          </p:cNvSpPr>
          <p:nvPr>
            <p:ph type="title"/>
          </p:nvPr>
        </p:nvSpPr>
        <p:spPr/>
        <p:txBody>
          <a:bodyPr/>
          <a:lstStyle/>
          <a:p>
            <a:r>
              <a:rPr lang="en-US">
                <a:ea typeface="Calibri Light"/>
                <a:cs typeface="Calibri Light"/>
              </a:rPr>
              <a:t>The curse of dimensionality</a:t>
            </a:r>
            <a:endParaRPr lang="en-US"/>
          </a:p>
        </p:txBody>
      </p:sp>
      <p:sp>
        <p:nvSpPr>
          <p:cNvPr id="3" name="Content Placeholder 2">
            <a:extLst>
              <a:ext uri="{FF2B5EF4-FFF2-40B4-BE49-F238E27FC236}">
                <a16:creationId xmlns:a16="http://schemas.microsoft.com/office/drawing/2014/main" id="{E207553A-3C32-F6FB-D206-8CCC6576D90F}"/>
              </a:ext>
            </a:extLst>
          </p:cNvPr>
          <p:cNvSpPr>
            <a:spLocks noGrp="1"/>
          </p:cNvSpPr>
          <p:nvPr>
            <p:ph idx="1"/>
          </p:nvPr>
        </p:nvSpPr>
        <p:spPr>
          <a:xfrm>
            <a:off x="838200" y="1825625"/>
            <a:ext cx="10515600" cy="4965854"/>
          </a:xfrm>
        </p:spPr>
        <p:txBody>
          <a:bodyPr vert="horz" lIns="91440" tIns="45720" rIns="91440" bIns="45720" rtlCol="0" anchor="t">
            <a:normAutofit/>
          </a:bodyPr>
          <a:lstStyle/>
          <a:p>
            <a:r>
              <a:rPr lang="en-US">
                <a:ea typeface="Calibri"/>
                <a:cs typeface="Calibri"/>
              </a:rPr>
              <a:t>There's a common phrase you will hear in data science: the curse of dimensionality.</a:t>
            </a:r>
          </a:p>
          <a:p>
            <a:r>
              <a:rPr lang="en-US">
                <a:ea typeface="Calibri"/>
                <a:cs typeface="Calibri"/>
              </a:rPr>
              <a:t>The curse is this: more dimensions = more bad</a:t>
            </a:r>
            <a:endParaRPr lang="en-US"/>
          </a:p>
          <a:p>
            <a:r>
              <a:rPr lang="en-US">
                <a:ea typeface="Calibri"/>
                <a:cs typeface="Calibri"/>
              </a:rPr>
              <a:t>I would be more specific, but the curse is not specific. In general, a bunch of completely unrelated bad things start happening once the number of dimensions gets high.</a:t>
            </a:r>
            <a:endParaRPr lang="en-US" dirty="0">
              <a:ea typeface="Calibri"/>
              <a:cs typeface="Calibri"/>
            </a:endParaRPr>
          </a:p>
          <a:p>
            <a:r>
              <a:rPr lang="en-US">
                <a:ea typeface="Calibri"/>
                <a:cs typeface="Calibri"/>
              </a:rPr>
              <a:t>We call datasets with these bad effects </a:t>
            </a:r>
            <a:r>
              <a:rPr lang="en-US" i="1">
                <a:ea typeface="Calibri"/>
                <a:cs typeface="Calibri"/>
              </a:rPr>
              <a:t>dimensionally cursed</a:t>
            </a:r>
            <a:r>
              <a:rPr lang="en-US">
                <a:ea typeface="Calibri"/>
                <a:cs typeface="Calibri"/>
              </a:rPr>
              <a:t>.</a:t>
            </a:r>
            <a:endParaRPr lang="en-US" dirty="0">
              <a:ea typeface="Calibri"/>
              <a:cs typeface="Calibri"/>
            </a:endParaRPr>
          </a:p>
          <a:p>
            <a:r>
              <a:rPr lang="en-US">
                <a:ea typeface="Calibri"/>
                <a:cs typeface="Calibri"/>
              </a:rPr>
              <a:t>In this particular class on ML, you can actually call something "cursed" and have it be formal, scientific language. </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99728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F10A-77B1-51A8-6D57-7C3E30ED5053}"/>
              </a:ext>
            </a:extLst>
          </p:cNvPr>
          <p:cNvSpPr>
            <a:spLocks noGrp="1"/>
          </p:cNvSpPr>
          <p:nvPr>
            <p:ph type="title"/>
          </p:nvPr>
        </p:nvSpPr>
        <p:spPr/>
        <p:txBody>
          <a:bodyPr/>
          <a:lstStyle/>
          <a:p>
            <a:r>
              <a:rPr lang="en-US">
                <a:ea typeface="Calibri Light"/>
                <a:cs typeface="Calibri Light"/>
              </a:rPr>
              <a:t>Examples of the curse</a:t>
            </a:r>
            <a:endParaRPr lang="en-US"/>
          </a:p>
        </p:txBody>
      </p:sp>
      <p:sp>
        <p:nvSpPr>
          <p:cNvPr id="3" name="Content Placeholder 2">
            <a:extLst>
              <a:ext uri="{FF2B5EF4-FFF2-40B4-BE49-F238E27FC236}">
                <a16:creationId xmlns:a16="http://schemas.microsoft.com/office/drawing/2014/main" id="{D1751EEF-275E-ECA0-7F3E-1113DAD6B604}"/>
              </a:ext>
            </a:extLst>
          </p:cNvPr>
          <p:cNvSpPr>
            <a:spLocks noGrp="1"/>
          </p:cNvSpPr>
          <p:nvPr>
            <p:ph idx="1"/>
          </p:nvPr>
        </p:nvSpPr>
        <p:spPr/>
        <p:txBody>
          <a:bodyPr vert="horz" lIns="91440" tIns="45720" rIns="91440" bIns="45720" rtlCol="0" anchor="t">
            <a:normAutofit/>
          </a:bodyPr>
          <a:lstStyle/>
          <a:p>
            <a:r>
              <a:rPr lang="en-US">
                <a:ea typeface="Calibri"/>
                <a:cs typeface="Calibri"/>
              </a:rPr>
              <a:t>We already talked about what happens with the correlations matrix. We used correlations to help us understand our dataset better and to choose good columns. The more columns, the harder it is to find a good subset. Remember project 2 and how it could be overwhelming.</a:t>
            </a:r>
          </a:p>
          <a:p>
            <a:r>
              <a:rPr lang="en-US">
                <a:ea typeface="Calibri"/>
                <a:cs typeface="Calibri"/>
              </a:rPr>
              <a:t>It turns out, there's a rule of thumb in ML that you want about 5 training examples for every feature (obviously it varies a lot by dataset, this is a general pattern). This means the 3 feature dataset needs about 15, while the 100 feature dataset needs about 500. </a:t>
            </a:r>
          </a:p>
          <a:p>
            <a:r>
              <a:rPr lang="en-US">
                <a:ea typeface="Calibri"/>
                <a:cs typeface="Calibri"/>
              </a:rPr>
              <a:t>In data mining, more features has a factorial effect on the number of possible correlations. </a:t>
            </a:r>
            <a:endParaRPr lang="en-US" dirty="0">
              <a:ea typeface="Calibri"/>
              <a:cs typeface="Calibri"/>
            </a:endParaRPr>
          </a:p>
        </p:txBody>
      </p:sp>
    </p:spTree>
    <p:extLst>
      <p:ext uri="{BB962C8B-B14F-4D97-AF65-F5344CB8AC3E}">
        <p14:creationId xmlns:p14="http://schemas.microsoft.com/office/powerpoint/2010/main" val="401610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CC62-1179-F0A7-D677-86CF32D30F2B}"/>
              </a:ext>
            </a:extLst>
          </p:cNvPr>
          <p:cNvSpPr>
            <a:spLocks noGrp="1"/>
          </p:cNvSpPr>
          <p:nvPr>
            <p:ph type="title"/>
          </p:nvPr>
        </p:nvSpPr>
        <p:spPr/>
        <p:txBody>
          <a:bodyPr/>
          <a:lstStyle/>
          <a:p>
            <a:r>
              <a:rPr lang="en-US">
                <a:ea typeface="Calibri Light"/>
                <a:cs typeface="Calibri Light"/>
              </a:rPr>
              <a:t>More examples of the curse</a:t>
            </a:r>
            <a:endParaRPr lang="en-US"/>
          </a:p>
        </p:txBody>
      </p:sp>
      <p:sp>
        <p:nvSpPr>
          <p:cNvPr id="3" name="Content Placeholder 2">
            <a:extLst>
              <a:ext uri="{FF2B5EF4-FFF2-40B4-BE49-F238E27FC236}">
                <a16:creationId xmlns:a16="http://schemas.microsoft.com/office/drawing/2014/main" id="{32C48774-2E03-84FF-463D-2F14323E4470}"/>
              </a:ext>
            </a:extLst>
          </p:cNvPr>
          <p:cNvSpPr>
            <a:spLocks noGrp="1"/>
          </p:cNvSpPr>
          <p:nvPr>
            <p:ph idx="1"/>
          </p:nvPr>
        </p:nvSpPr>
        <p:spPr>
          <a:xfrm>
            <a:off x="616974" y="1788754"/>
            <a:ext cx="10835148" cy="4904402"/>
          </a:xfrm>
        </p:spPr>
        <p:txBody>
          <a:bodyPr vert="horz" lIns="91440" tIns="45720" rIns="91440" bIns="45720" rtlCol="0" anchor="t">
            <a:normAutofit/>
          </a:bodyPr>
          <a:lstStyle/>
          <a:p>
            <a:r>
              <a:rPr lang="en-US">
                <a:solidFill>
                  <a:srgbClr val="000000"/>
                </a:solidFill>
                <a:latin typeface="Calibri"/>
                <a:ea typeface="Calibri"/>
                <a:cs typeface="Calibri"/>
              </a:rPr>
              <a:t>Clustering starts to have problems in high dimensional spaces if the data are uncorrelated. The more dimensions there are, the more distances all start to spread out and become meaningless. (technically this doesn't happen if the data is highly correlated). </a:t>
            </a:r>
          </a:p>
          <a:p>
            <a:r>
              <a:rPr lang="en-US">
                <a:solidFill>
                  <a:srgbClr val="000000"/>
                </a:solidFill>
                <a:latin typeface="Calibri"/>
                <a:ea typeface="Calibri"/>
                <a:cs typeface="Calibri"/>
              </a:rPr>
              <a:t>Remember nearest neighbor? Once distances spread out, it gets a lot less useful. Basically the "nearest" neighbor is far away, and there are a bunch of similarly far away points that aren't necesssarily related at all.  </a:t>
            </a:r>
            <a:endParaRPr lang="en-US" dirty="0">
              <a:solidFill>
                <a:srgbClr val="000000"/>
              </a:solidFill>
              <a:latin typeface="Calibri"/>
              <a:ea typeface="Calibri"/>
              <a:cs typeface="Calibri"/>
            </a:endParaRPr>
          </a:p>
          <a:p>
            <a:r>
              <a:rPr lang="en-US" sz="2800" b="0" i="0" u="none" strike="noStrike">
                <a:solidFill>
                  <a:srgbClr val="000000"/>
                </a:solidFill>
                <a:latin typeface="Calibri"/>
                <a:ea typeface="Calibri"/>
                <a:cs typeface="Calibri"/>
              </a:rPr>
              <a:t>This even happens in contexts outside of data science. For example: algorithms and data structures. Imagine doing path finding on a 2D map. Now imagine it on a 3D map. Suddenly it's an order of magnitude slower. Even though our path finding algorithms were pretty efficient.</a:t>
            </a:r>
            <a:endParaRPr lang="en-US">
              <a:ea typeface="Calibri"/>
              <a:cs typeface="Calibri"/>
            </a:endParaRPr>
          </a:p>
        </p:txBody>
      </p:sp>
    </p:spTree>
    <p:extLst>
      <p:ext uri="{BB962C8B-B14F-4D97-AF65-F5344CB8AC3E}">
        <p14:creationId xmlns:p14="http://schemas.microsoft.com/office/powerpoint/2010/main" val="126536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A6848F6-581C-2A64-717C-E0D4193CE0D8}"/>
              </a:ext>
            </a:extLst>
          </p:cNvPr>
          <p:cNvPicPr>
            <a:picLocks noChangeAspect="1"/>
          </p:cNvPicPr>
          <p:nvPr/>
        </p:nvPicPr>
        <p:blipFill rotWithShape="1">
          <a:blip r:embed="rId2">
            <a:alphaModFix/>
          </a:blip>
          <a:srcRect r="-2" b="626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A6879-2341-27D4-4F75-737DF2EEB50B}"/>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dirty="0">
                <a:solidFill>
                  <a:srgbClr val="FFFFFF"/>
                </a:solidFill>
              </a:rPr>
              <a:t>Questions?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312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57</Slides>
  <Notes>0</Notes>
  <HiddenSlides>2</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office theme</vt:lpstr>
      <vt:lpstr>VaultVTI</vt:lpstr>
      <vt:lpstr>CS 483: Machine Learning</vt:lpstr>
      <vt:lpstr>Last module</vt:lpstr>
      <vt:lpstr>This module</vt:lpstr>
      <vt:lpstr>Dimensionality</vt:lpstr>
      <vt:lpstr>What makes dimensionality high?</vt:lpstr>
      <vt:lpstr>The curse of dimensionality</vt:lpstr>
      <vt:lpstr>Examples of the curse</vt:lpstr>
      <vt:lpstr>More examples of the curse</vt:lpstr>
      <vt:lpstr>Questions?</vt:lpstr>
      <vt:lpstr>Fixing the curse</vt:lpstr>
      <vt:lpstr>It's counter intuitive</vt:lpstr>
      <vt:lpstr>Principal component analysis</vt:lpstr>
      <vt:lpstr>How are these features useful?</vt:lpstr>
      <vt:lpstr>Looking at the data</vt:lpstr>
      <vt:lpstr>Another benefit</vt:lpstr>
      <vt:lpstr>Questions?</vt:lpstr>
      <vt:lpstr>Example</vt:lpstr>
      <vt:lpstr>Example (2)</vt:lpstr>
      <vt:lpstr>More spread = more important</vt:lpstr>
      <vt:lpstr>More spread = more important (2)</vt:lpstr>
      <vt:lpstr>More spread = more important (3)</vt:lpstr>
      <vt:lpstr>Kind of like compression</vt:lpstr>
      <vt:lpstr>Questions?</vt:lpstr>
      <vt:lpstr>Eigenvalues / eigenvectors</vt:lpstr>
      <vt:lpstr>Eigenvalues / eigenvectors (2)</vt:lpstr>
      <vt:lpstr>The correlation matrix</vt:lpstr>
      <vt:lpstr>Non-transformation matrices</vt:lpstr>
      <vt:lpstr>Example</vt:lpstr>
      <vt:lpstr>Correlation matrix as transformation matrix</vt:lpstr>
      <vt:lpstr>Eigenvectors of the correlation matrix</vt:lpstr>
      <vt:lpstr>Why all of this matters</vt:lpstr>
      <vt:lpstr>Why all of this matters (2)</vt:lpstr>
      <vt:lpstr>Remember: more spread = more important!</vt:lpstr>
      <vt:lpstr>Principle components</vt:lpstr>
      <vt:lpstr>Interpreting its eigenvalues</vt:lpstr>
      <vt:lpstr>Who cares about orthogonal eigenvectors?</vt:lpstr>
      <vt:lpstr>Questions?</vt:lpstr>
      <vt:lpstr>Doing PCA</vt:lpstr>
      <vt:lpstr>Doing PCA</vt:lpstr>
      <vt:lpstr>The code</vt:lpstr>
      <vt:lpstr>The code (2)</vt:lpstr>
      <vt:lpstr>What do we get?</vt:lpstr>
      <vt:lpstr>The code (3)</vt:lpstr>
      <vt:lpstr>The code (4)</vt:lpstr>
      <vt:lpstr>The code (5)</vt:lpstr>
      <vt:lpstr>The code (6)</vt:lpstr>
      <vt:lpstr>What is this?</vt:lpstr>
      <vt:lpstr>The code (7)</vt:lpstr>
      <vt:lpstr>The code (8)</vt:lpstr>
      <vt:lpstr>Seeing the result</vt:lpstr>
      <vt:lpstr>Understanding the result</vt:lpstr>
      <vt:lpstr>Questions?</vt:lpstr>
      <vt:lpstr>Doing it automatically</vt:lpstr>
      <vt:lpstr>Fun results</vt:lpstr>
      <vt:lpstr>Pipelines</vt:lpstr>
      <vt:lpstr>Takeaways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1498</cp:revision>
  <dcterms:created xsi:type="dcterms:W3CDTF">2023-07-10T20:44:23Z</dcterms:created>
  <dcterms:modified xsi:type="dcterms:W3CDTF">2023-07-13T02:12:56Z</dcterms:modified>
</cp:coreProperties>
</file>