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 id="2147483674" r:id="rId2"/>
  </p:sldMasterIdLst>
  <p:sldIdLst>
    <p:sldId id="256" r:id="rId3"/>
    <p:sldId id="259" r:id="rId4"/>
    <p:sldId id="260" r:id="rId5"/>
    <p:sldId id="262" r:id="rId6"/>
    <p:sldId id="263" r:id="rId7"/>
    <p:sldId id="265" r:id="rId8"/>
    <p:sldId id="264" r:id="rId9"/>
    <p:sldId id="266" r:id="rId10"/>
    <p:sldId id="267" r:id="rId11"/>
    <p:sldId id="268" r:id="rId12"/>
    <p:sldId id="269" r:id="rId13"/>
    <p:sldId id="270" r:id="rId14"/>
    <p:sldId id="271" r:id="rId15"/>
    <p:sldId id="273" r:id="rId16"/>
    <p:sldId id="274" r:id="rId17"/>
    <p:sldId id="275" r:id="rId18"/>
    <p:sldId id="276" r:id="rId19"/>
    <p:sldId id="277" r:id="rId20"/>
    <p:sldId id="278" r:id="rId21"/>
    <p:sldId id="281" r:id="rId22"/>
    <p:sldId id="283" r:id="rId23"/>
    <p:sldId id="272" r:id="rId24"/>
    <p:sldId id="282" r:id="rId25"/>
    <p:sldId id="279" r:id="rId26"/>
    <p:sldId id="280" r:id="rId27"/>
    <p:sldId id="284" r:id="rId28"/>
    <p:sldId id="285" r:id="rId29"/>
    <p:sldId id="287" r:id="rId30"/>
    <p:sldId id="288" r:id="rId31"/>
    <p:sldId id="290" r:id="rId32"/>
    <p:sldId id="291" r:id="rId33"/>
    <p:sldId id="292" r:id="rId34"/>
    <p:sldId id="294" r:id="rId35"/>
    <p:sldId id="295" r:id="rId36"/>
    <p:sldId id="293" r:id="rId37"/>
    <p:sldId id="296" r:id="rId38"/>
    <p:sldId id="298" r:id="rId39"/>
    <p:sldId id="299" r:id="rId40"/>
    <p:sldId id="300" r:id="rId41"/>
    <p:sldId id="301" r:id="rId42"/>
    <p:sldId id="297" r:id="rId43"/>
    <p:sldId id="302" r:id="rId44"/>
    <p:sldId id="305" r:id="rId45"/>
    <p:sldId id="307" r:id="rId46"/>
    <p:sldId id="306" r:id="rId47"/>
    <p:sldId id="304" r:id="rId48"/>
    <p:sldId id="308" r:id="rId49"/>
    <p:sldId id="309" r:id="rId50"/>
    <p:sldId id="311" r:id="rId51"/>
    <p:sldId id="310" r:id="rId52"/>
    <p:sldId id="312" r:id="rId53"/>
    <p:sldId id="313" r:id="rId54"/>
    <p:sldId id="314" r:id="rId55"/>
    <p:sldId id="315" r:id="rId56"/>
    <p:sldId id="318" r:id="rId57"/>
    <p:sldId id="319" r:id="rId58"/>
    <p:sldId id="316" r:id="rId59"/>
    <p:sldId id="321" r:id="rId60"/>
    <p:sldId id="317" r:id="rId61"/>
    <p:sldId id="322" r:id="rId62"/>
    <p:sldId id="320" r:id="rId63"/>
    <p:sldId id="323" r:id="rId64"/>
    <p:sldId id="324" r:id="rId65"/>
    <p:sldId id="325" r:id="rId66"/>
    <p:sldId id="326" r:id="rId67"/>
    <p:sldId id="328" r:id="rId68"/>
    <p:sldId id="333" r:id="rId69"/>
    <p:sldId id="327" r:id="rId70"/>
    <p:sldId id="329" r:id="rId71"/>
    <p:sldId id="331" r:id="rId72"/>
    <p:sldId id="332"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FA9FEC-08B5-8D4C-A0E9-A43A43414B72}" v="54" dt="2022-08-31T22:28:29.2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22" d="100"/>
          <a:sy n="122" d="100"/>
        </p:scale>
        <p:origin x="1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presProps" Target="presProps.xml"/><Relationship Id="rId79" Type="http://schemas.microsoft.com/office/2015/10/relationships/revisionInfo" Target="revisionInfo.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nt Williams" userId="4a88a592756bc3ee" providerId="LiveId" clId="{85AA69B4-1427-46DF-83A9-C22F0E196D3E}"/>
    <pc:docChg chg="undo redo custSel addSld delSld modSld sldOrd addMainMaster delMainMaster">
      <pc:chgData name="Grant Williams" userId="4a88a592756bc3ee" providerId="LiveId" clId="{85AA69B4-1427-46DF-83A9-C22F0E196D3E}" dt="2022-08-30T19:36:19.427" v="31773" actId="20577"/>
      <pc:docMkLst>
        <pc:docMk/>
      </pc:docMkLst>
      <pc:sldChg chg="addSp delSp modSp new mod setBg modClrScheme addAnim delAnim chgLayout">
        <pc:chgData name="Grant Williams" userId="4a88a592756bc3ee" providerId="LiveId" clId="{85AA69B4-1427-46DF-83A9-C22F0E196D3E}" dt="2022-07-30T02:19:01.749" v="88"/>
        <pc:sldMkLst>
          <pc:docMk/>
          <pc:sldMk cId="3180290867" sldId="256"/>
        </pc:sldMkLst>
        <pc:spChg chg="mod">
          <ac:chgData name="Grant Williams" userId="4a88a592756bc3ee" providerId="LiveId" clId="{85AA69B4-1427-46DF-83A9-C22F0E196D3E}" dt="2022-07-30T02:19:01.748" v="86" actId="26606"/>
          <ac:spMkLst>
            <pc:docMk/>
            <pc:sldMk cId="3180290867" sldId="256"/>
            <ac:spMk id="2" creationId="{5B30126D-F61A-091C-9FC0-A6E671ABC21D}"/>
          </ac:spMkLst>
        </pc:spChg>
        <pc:spChg chg="mod">
          <ac:chgData name="Grant Williams" userId="4a88a592756bc3ee" providerId="LiveId" clId="{85AA69B4-1427-46DF-83A9-C22F0E196D3E}" dt="2022-07-30T02:19:01.748" v="86" actId="26606"/>
          <ac:spMkLst>
            <pc:docMk/>
            <pc:sldMk cId="3180290867" sldId="256"/>
            <ac:spMk id="3" creationId="{DB220B70-4D50-5140-0276-47EAEE6485ED}"/>
          </ac:spMkLst>
        </pc:spChg>
        <pc:spChg chg="add del">
          <ac:chgData name="Grant Williams" userId="4a88a592756bc3ee" providerId="LiveId" clId="{85AA69B4-1427-46DF-83A9-C22F0E196D3E}" dt="2022-07-30T02:18:58.338" v="81" actId="26606"/>
          <ac:spMkLst>
            <pc:docMk/>
            <pc:sldMk cId="3180290867" sldId="256"/>
            <ac:spMk id="9" creationId="{FF4F1B1F-38C9-4BA3-8793-E2B6FC978C0A}"/>
          </ac:spMkLst>
        </pc:spChg>
        <pc:spChg chg="add del">
          <ac:chgData name="Grant Williams" userId="4a88a592756bc3ee" providerId="LiveId" clId="{85AA69B4-1427-46DF-83A9-C22F0E196D3E}" dt="2022-07-30T02:19:01.686" v="85" actId="26606"/>
          <ac:spMkLst>
            <pc:docMk/>
            <pc:sldMk cId="3180290867" sldId="256"/>
            <ac:spMk id="13" creationId="{F95DA1D8-E874-4205-B6D5-557E0C072282}"/>
          </ac:spMkLst>
        </pc:spChg>
        <pc:spChg chg="add">
          <ac:chgData name="Grant Williams" userId="4a88a592756bc3ee" providerId="LiveId" clId="{85AA69B4-1427-46DF-83A9-C22F0E196D3E}" dt="2022-07-30T02:19:01.748" v="86" actId="26606"/>
          <ac:spMkLst>
            <pc:docMk/>
            <pc:sldMk cId="3180290867" sldId="256"/>
            <ac:spMk id="16" creationId="{FF4F1B1F-38C9-4BA3-8793-E2B6FC978C0A}"/>
          </ac:spMkLst>
        </pc:spChg>
        <pc:picChg chg="add del">
          <ac:chgData name="Grant Williams" userId="4a88a592756bc3ee" providerId="LiveId" clId="{85AA69B4-1427-46DF-83A9-C22F0E196D3E}" dt="2022-07-30T02:18:58.338" v="81" actId="26606"/>
          <ac:picMkLst>
            <pc:docMk/>
            <pc:sldMk cId="3180290867" sldId="256"/>
            <ac:picMk id="4" creationId="{D16D390C-3BAA-9005-4001-47DA92EFF5A2}"/>
          </ac:picMkLst>
        </pc:picChg>
        <pc:picChg chg="add del">
          <ac:chgData name="Grant Williams" userId="4a88a592756bc3ee" providerId="LiveId" clId="{85AA69B4-1427-46DF-83A9-C22F0E196D3E}" dt="2022-07-30T02:19:01.686" v="85" actId="26606"/>
          <ac:picMkLst>
            <pc:docMk/>
            <pc:sldMk cId="3180290867" sldId="256"/>
            <ac:picMk id="14" creationId="{85760A49-FA5F-F305-0E7B-42CA3B51B236}"/>
          </ac:picMkLst>
        </pc:picChg>
        <pc:picChg chg="add">
          <ac:chgData name="Grant Williams" userId="4a88a592756bc3ee" providerId="LiveId" clId="{85AA69B4-1427-46DF-83A9-C22F0E196D3E}" dt="2022-07-30T02:19:01.748" v="86" actId="26606"/>
          <ac:picMkLst>
            <pc:docMk/>
            <pc:sldMk cId="3180290867" sldId="256"/>
            <ac:picMk id="17" creationId="{D16D390C-3BAA-9005-4001-47DA92EFF5A2}"/>
          </ac:picMkLst>
        </pc:picChg>
        <pc:cxnChg chg="add del">
          <ac:chgData name="Grant Williams" userId="4a88a592756bc3ee" providerId="LiveId" clId="{85AA69B4-1427-46DF-83A9-C22F0E196D3E}" dt="2022-07-30T02:18:58.338" v="81" actId="26606"/>
          <ac:cxnSpMkLst>
            <pc:docMk/>
            <pc:sldMk cId="3180290867" sldId="256"/>
            <ac:cxnSpMk id="11" creationId="{6B5C80BC-C547-4FD8-9B68-6A9207F08580}"/>
          </ac:cxnSpMkLst>
        </pc:cxnChg>
        <pc:cxnChg chg="add">
          <ac:chgData name="Grant Williams" userId="4a88a592756bc3ee" providerId="LiveId" clId="{85AA69B4-1427-46DF-83A9-C22F0E196D3E}" dt="2022-07-30T02:19:01.748" v="86" actId="26606"/>
          <ac:cxnSpMkLst>
            <pc:docMk/>
            <pc:sldMk cId="3180290867" sldId="256"/>
            <ac:cxnSpMk id="18" creationId="{6B5C80BC-C547-4FD8-9B68-6A9207F08580}"/>
          </ac:cxnSpMkLst>
        </pc:cxnChg>
      </pc:sldChg>
      <pc:sldChg chg="new del">
        <pc:chgData name="Grant Williams" userId="4a88a592756bc3ee" providerId="LiveId" clId="{85AA69B4-1427-46DF-83A9-C22F0E196D3E}" dt="2022-07-30T02:19:15.941" v="93" actId="47"/>
        <pc:sldMkLst>
          <pc:docMk/>
          <pc:sldMk cId="838114838" sldId="257"/>
        </pc:sldMkLst>
      </pc:sldChg>
      <pc:sldChg chg="modSp add del mod">
        <pc:chgData name="Grant Williams" userId="4a88a592756bc3ee" providerId="LiveId" clId="{85AA69B4-1427-46DF-83A9-C22F0E196D3E}" dt="2022-07-30T02:19:57.374" v="279" actId="20577"/>
        <pc:sldMkLst>
          <pc:docMk/>
          <pc:sldMk cId="2848669682" sldId="259"/>
        </pc:sldMkLst>
        <pc:spChg chg="mod">
          <ac:chgData name="Grant Williams" userId="4a88a592756bc3ee" providerId="LiveId" clId="{85AA69B4-1427-46DF-83A9-C22F0E196D3E}" dt="2022-07-30T02:19:22.512" v="103" actId="20577"/>
          <ac:spMkLst>
            <pc:docMk/>
            <pc:sldMk cId="2848669682" sldId="259"/>
            <ac:spMk id="2" creationId="{7C16EDDE-45D0-77DD-2AEC-FBDBC01372AC}"/>
          </ac:spMkLst>
        </pc:spChg>
        <pc:spChg chg="mod">
          <ac:chgData name="Grant Williams" userId="4a88a592756bc3ee" providerId="LiveId" clId="{85AA69B4-1427-46DF-83A9-C22F0E196D3E}" dt="2022-07-30T02:19:57.374" v="279" actId="20577"/>
          <ac:spMkLst>
            <pc:docMk/>
            <pc:sldMk cId="2848669682" sldId="259"/>
            <ac:spMk id="3" creationId="{FCDF7786-3CDD-080C-ECC4-4FF3F230E008}"/>
          </ac:spMkLst>
        </pc:spChg>
      </pc:sldChg>
      <pc:sldChg chg="modSp new mod">
        <pc:chgData name="Grant Williams" userId="4a88a592756bc3ee" providerId="LiveId" clId="{85AA69B4-1427-46DF-83A9-C22F0E196D3E}" dt="2022-07-30T02:25:16.932" v="649" actId="20577"/>
        <pc:sldMkLst>
          <pc:docMk/>
          <pc:sldMk cId="4221010090" sldId="260"/>
        </pc:sldMkLst>
        <pc:spChg chg="mod">
          <ac:chgData name="Grant Williams" userId="4a88a592756bc3ee" providerId="LiveId" clId="{85AA69B4-1427-46DF-83A9-C22F0E196D3E}" dt="2022-07-30T02:20:01.543" v="289" actId="20577"/>
          <ac:spMkLst>
            <pc:docMk/>
            <pc:sldMk cId="4221010090" sldId="260"/>
            <ac:spMk id="2" creationId="{B6B2DDCC-0949-2B7C-2C97-5A9AD6B55C5E}"/>
          </ac:spMkLst>
        </pc:spChg>
        <pc:spChg chg="mod">
          <ac:chgData name="Grant Williams" userId="4a88a592756bc3ee" providerId="LiveId" clId="{85AA69B4-1427-46DF-83A9-C22F0E196D3E}" dt="2022-07-30T02:25:16.932" v="649" actId="20577"/>
          <ac:spMkLst>
            <pc:docMk/>
            <pc:sldMk cId="4221010090" sldId="260"/>
            <ac:spMk id="3" creationId="{0B0017FD-D2F0-AC07-4247-1DE3B8FCC389}"/>
          </ac:spMkLst>
        </pc:spChg>
      </pc:sldChg>
      <pc:sldChg chg="modSp new del mod">
        <pc:chgData name="Grant Williams" userId="4a88a592756bc3ee" providerId="LiveId" clId="{85AA69B4-1427-46DF-83A9-C22F0E196D3E}" dt="2022-07-30T02:26:00.835" v="713" actId="47"/>
        <pc:sldMkLst>
          <pc:docMk/>
          <pc:sldMk cId="1544621652" sldId="261"/>
        </pc:sldMkLst>
        <pc:spChg chg="mod">
          <ac:chgData name="Grant Williams" userId="4a88a592756bc3ee" providerId="LiveId" clId="{85AA69B4-1427-46DF-83A9-C22F0E196D3E}" dt="2022-07-30T02:25:33.221" v="683" actId="20577"/>
          <ac:spMkLst>
            <pc:docMk/>
            <pc:sldMk cId="1544621652" sldId="261"/>
            <ac:spMk id="2" creationId="{CDB07FC6-5937-8DB2-A567-B3AB98362552}"/>
          </ac:spMkLst>
        </pc:spChg>
        <pc:spChg chg="mod">
          <ac:chgData name="Grant Williams" userId="4a88a592756bc3ee" providerId="LiveId" clId="{85AA69B4-1427-46DF-83A9-C22F0E196D3E}" dt="2022-07-30T02:25:39.709" v="712" actId="20577"/>
          <ac:spMkLst>
            <pc:docMk/>
            <pc:sldMk cId="1544621652" sldId="261"/>
            <ac:spMk id="3" creationId="{B9711D01-A1EC-DF3B-E03F-AF850190B33D}"/>
          </ac:spMkLst>
        </pc:spChg>
      </pc:sldChg>
      <pc:sldChg chg="modSp new mod">
        <pc:chgData name="Grant Williams" userId="4a88a592756bc3ee" providerId="LiveId" clId="{85AA69B4-1427-46DF-83A9-C22F0E196D3E}" dt="2022-07-30T02:41:30.024" v="1013" actId="14100"/>
        <pc:sldMkLst>
          <pc:docMk/>
          <pc:sldMk cId="3745356540" sldId="263"/>
        </pc:sldMkLst>
        <pc:spChg chg="mod">
          <ac:chgData name="Grant Williams" userId="4a88a592756bc3ee" providerId="LiveId" clId="{85AA69B4-1427-46DF-83A9-C22F0E196D3E}" dt="2022-07-30T02:26:26.225" v="726" actId="313"/>
          <ac:spMkLst>
            <pc:docMk/>
            <pc:sldMk cId="3745356540" sldId="263"/>
            <ac:spMk id="2" creationId="{1F57337A-2EEA-970A-35C0-E7B0FA00B157}"/>
          </ac:spMkLst>
        </pc:spChg>
        <pc:spChg chg="mod">
          <ac:chgData name="Grant Williams" userId="4a88a592756bc3ee" providerId="LiveId" clId="{85AA69B4-1427-46DF-83A9-C22F0E196D3E}" dt="2022-07-30T02:41:30.024" v="1013" actId="14100"/>
          <ac:spMkLst>
            <pc:docMk/>
            <pc:sldMk cId="3745356540" sldId="263"/>
            <ac:spMk id="3" creationId="{CF52EFBA-A266-EE8E-EE42-98DB78CE78D9}"/>
          </ac:spMkLst>
        </pc:spChg>
      </pc:sldChg>
      <pc:sldChg chg="modSp add mod">
        <pc:chgData name="Grant Williams" userId="4a88a592756bc3ee" providerId="LiveId" clId="{85AA69B4-1427-46DF-83A9-C22F0E196D3E}" dt="2022-07-30T02:41:43.757" v="1023" actId="20577"/>
        <pc:sldMkLst>
          <pc:docMk/>
          <pc:sldMk cId="889876947" sldId="264"/>
        </pc:sldMkLst>
        <pc:spChg chg="mod">
          <ac:chgData name="Grant Williams" userId="4a88a592756bc3ee" providerId="LiveId" clId="{85AA69B4-1427-46DF-83A9-C22F0E196D3E}" dt="2022-07-30T02:40:40.088" v="956" actId="20577"/>
          <ac:spMkLst>
            <pc:docMk/>
            <pc:sldMk cId="889876947" sldId="264"/>
            <ac:spMk id="2" creationId="{1F57337A-2EEA-970A-35C0-E7B0FA00B157}"/>
          </ac:spMkLst>
        </pc:spChg>
        <pc:spChg chg="mod">
          <ac:chgData name="Grant Williams" userId="4a88a592756bc3ee" providerId="LiveId" clId="{85AA69B4-1427-46DF-83A9-C22F0E196D3E}" dt="2022-07-30T02:41:43.757" v="1023" actId="20577"/>
          <ac:spMkLst>
            <pc:docMk/>
            <pc:sldMk cId="889876947" sldId="264"/>
            <ac:spMk id="3" creationId="{CF52EFBA-A266-EE8E-EE42-98DB78CE78D9}"/>
          </ac:spMkLst>
        </pc:spChg>
      </pc:sldChg>
      <pc:sldChg chg="new del">
        <pc:chgData name="Grant Williams" userId="4a88a592756bc3ee" providerId="LiveId" clId="{85AA69B4-1427-46DF-83A9-C22F0E196D3E}" dt="2022-07-30T02:40:45.221" v="958" actId="47"/>
        <pc:sldMkLst>
          <pc:docMk/>
          <pc:sldMk cId="1055872888" sldId="265"/>
        </pc:sldMkLst>
      </pc:sldChg>
      <pc:sldChg chg="addSp delSp modSp new mod setBg">
        <pc:chgData name="Grant Williams" userId="4a88a592756bc3ee" providerId="LiveId" clId="{85AA69B4-1427-46DF-83A9-C22F0E196D3E}" dt="2022-07-30T02:40:56.482" v="973" actId="26606"/>
        <pc:sldMkLst>
          <pc:docMk/>
          <pc:sldMk cId="3332681317" sldId="265"/>
        </pc:sldMkLst>
        <pc:spChg chg="mod">
          <ac:chgData name="Grant Williams" userId="4a88a592756bc3ee" providerId="LiveId" clId="{85AA69B4-1427-46DF-83A9-C22F0E196D3E}" dt="2022-07-30T02:40:56.482" v="973" actId="26606"/>
          <ac:spMkLst>
            <pc:docMk/>
            <pc:sldMk cId="3332681317" sldId="265"/>
            <ac:spMk id="2" creationId="{A3834F5F-EDD8-735D-1E4D-CA0634FE4442}"/>
          </ac:spMkLst>
        </pc:spChg>
        <pc:spChg chg="del">
          <ac:chgData name="Grant Williams" userId="4a88a592756bc3ee" providerId="LiveId" clId="{85AA69B4-1427-46DF-83A9-C22F0E196D3E}" dt="2022-07-30T02:40:56.482" v="973" actId="26606"/>
          <ac:spMkLst>
            <pc:docMk/>
            <pc:sldMk cId="3332681317" sldId="265"/>
            <ac:spMk id="3" creationId="{B257D2C3-17F8-6011-B0C4-75AAB8766CE8}"/>
          </ac:spMkLst>
        </pc:spChg>
        <pc:spChg chg="add">
          <ac:chgData name="Grant Williams" userId="4a88a592756bc3ee" providerId="LiveId" clId="{85AA69B4-1427-46DF-83A9-C22F0E196D3E}" dt="2022-07-30T02:40:56.482" v="973" actId="26606"/>
          <ac:spMkLst>
            <pc:docMk/>
            <pc:sldMk cId="3332681317" sldId="265"/>
            <ac:spMk id="10" creationId="{65219498-D544-41AC-98FE-8F956EF66A62}"/>
          </ac:spMkLst>
        </pc:spChg>
        <pc:spChg chg="add">
          <ac:chgData name="Grant Williams" userId="4a88a592756bc3ee" providerId="LiveId" clId="{85AA69B4-1427-46DF-83A9-C22F0E196D3E}" dt="2022-07-30T02:40:56.482" v="973" actId="26606"/>
          <ac:spMkLst>
            <pc:docMk/>
            <pc:sldMk cId="3332681317" sldId="265"/>
            <ac:spMk id="12" creationId="{F500DBFC-17A9-4E0A-AEE2-A49F9AEEF0FD}"/>
          </ac:spMkLst>
        </pc:spChg>
        <pc:grpChg chg="add">
          <ac:chgData name="Grant Williams" userId="4a88a592756bc3ee" providerId="LiveId" clId="{85AA69B4-1427-46DF-83A9-C22F0E196D3E}" dt="2022-07-30T02:40:56.482" v="973" actId="26606"/>
          <ac:grpSpMkLst>
            <pc:docMk/>
            <pc:sldMk cId="3332681317" sldId="265"/>
            <ac:grpSpMk id="14" creationId="{D74613BB-817C-4C4F-8A24-4936F2F064C0}"/>
          </ac:grpSpMkLst>
        </pc:grpChg>
        <pc:picChg chg="add">
          <ac:chgData name="Grant Williams" userId="4a88a592756bc3ee" providerId="LiveId" clId="{85AA69B4-1427-46DF-83A9-C22F0E196D3E}" dt="2022-07-30T02:40:56.482" v="973" actId="26606"/>
          <ac:picMkLst>
            <pc:docMk/>
            <pc:sldMk cId="3332681317" sldId="265"/>
            <ac:picMk id="7" creationId="{8268877B-03C0-2BE5-D46C-0C65C3D622B6}"/>
          </ac:picMkLst>
        </pc:picChg>
      </pc:sldChg>
      <pc:sldChg chg="addSp delSp modSp new mod setBg">
        <pc:chgData name="Grant Williams" userId="4a88a592756bc3ee" providerId="LiveId" clId="{85AA69B4-1427-46DF-83A9-C22F0E196D3E}" dt="2022-07-30T02:41:55.564" v="1035" actId="26606"/>
        <pc:sldMkLst>
          <pc:docMk/>
          <pc:sldMk cId="3477668062" sldId="266"/>
        </pc:sldMkLst>
        <pc:spChg chg="mod">
          <ac:chgData name="Grant Williams" userId="4a88a592756bc3ee" providerId="LiveId" clId="{85AA69B4-1427-46DF-83A9-C22F0E196D3E}" dt="2022-07-30T02:41:55.564" v="1035" actId="26606"/>
          <ac:spMkLst>
            <pc:docMk/>
            <pc:sldMk cId="3477668062" sldId="266"/>
            <ac:spMk id="2" creationId="{268BF837-0FFE-C29A-B8D3-617758C6013D}"/>
          </ac:spMkLst>
        </pc:spChg>
        <pc:spChg chg="del">
          <ac:chgData name="Grant Williams" userId="4a88a592756bc3ee" providerId="LiveId" clId="{85AA69B4-1427-46DF-83A9-C22F0E196D3E}" dt="2022-07-30T02:41:55.564" v="1035" actId="26606"/>
          <ac:spMkLst>
            <pc:docMk/>
            <pc:sldMk cId="3477668062" sldId="266"/>
            <ac:spMk id="3" creationId="{B0E2206B-C7F7-68DB-B6A2-683AFD2F34FE}"/>
          </ac:spMkLst>
        </pc:spChg>
        <pc:spChg chg="add">
          <ac:chgData name="Grant Williams" userId="4a88a592756bc3ee" providerId="LiveId" clId="{85AA69B4-1427-46DF-83A9-C22F0E196D3E}" dt="2022-07-30T02:41:55.564" v="1035" actId="26606"/>
          <ac:spMkLst>
            <pc:docMk/>
            <pc:sldMk cId="3477668062" sldId="266"/>
            <ac:spMk id="9" creationId="{C1DD1A8A-57D5-4A81-AD04-532B043C5611}"/>
          </ac:spMkLst>
        </pc:spChg>
        <pc:spChg chg="add">
          <ac:chgData name="Grant Williams" userId="4a88a592756bc3ee" providerId="LiveId" clId="{85AA69B4-1427-46DF-83A9-C22F0E196D3E}" dt="2022-07-30T02:41:55.564" v="1035" actId="26606"/>
          <ac:spMkLst>
            <pc:docMk/>
            <pc:sldMk cId="3477668062" sldId="266"/>
            <ac:spMk id="11" creationId="{007891EC-4501-44ED-A8C8-B11B6DB767AB}"/>
          </ac:spMkLst>
        </pc:spChg>
        <pc:picChg chg="add">
          <ac:chgData name="Grant Williams" userId="4a88a592756bc3ee" providerId="LiveId" clId="{85AA69B4-1427-46DF-83A9-C22F0E196D3E}" dt="2022-07-30T02:41:55.564" v="1035" actId="26606"/>
          <ac:picMkLst>
            <pc:docMk/>
            <pc:sldMk cId="3477668062" sldId="266"/>
            <ac:picMk id="5" creationId="{0B92F9F5-4660-B4C8-6A28-86FCAE9DE406}"/>
          </ac:picMkLst>
        </pc:picChg>
      </pc:sldChg>
      <pc:sldChg chg="modSp new mod">
        <pc:chgData name="Grant Williams" userId="4a88a592756bc3ee" providerId="LiveId" clId="{85AA69B4-1427-46DF-83A9-C22F0E196D3E}" dt="2022-07-30T02:48:18.065" v="1387" actId="20577"/>
        <pc:sldMkLst>
          <pc:docMk/>
          <pc:sldMk cId="1150597974" sldId="267"/>
        </pc:sldMkLst>
        <pc:spChg chg="mod">
          <ac:chgData name="Grant Williams" userId="4a88a592756bc3ee" providerId="LiveId" clId="{85AA69B4-1427-46DF-83A9-C22F0E196D3E}" dt="2022-07-30T02:47:18.818" v="1082" actId="20577"/>
          <ac:spMkLst>
            <pc:docMk/>
            <pc:sldMk cId="1150597974" sldId="267"/>
            <ac:spMk id="2" creationId="{8580533D-C7EF-3C04-0739-81DC0E6B523D}"/>
          </ac:spMkLst>
        </pc:spChg>
        <pc:spChg chg="mod">
          <ac:chgData name="Grant Williams" userId="4a88a592756bc3ee" providerId="LiveId" clId="{85AA69B4-1427-46DF-83A9-C22F0E196D3E}" dt="2022-07-30T02:48:18.065" v="1387" actId="20577"/>
          <ac:spMkLst>
            <pc:docMk/>
            <pc:sldMk cId="1150597974" sldId="267"/>
            <ac:spMk id="3" creationId="{C4195216-7254-FC7E-9DFD-E10516D5B4F5}"/>
          </ac:spMkLst>
        </pc:spChg>
      </pc:sldChg>
      <pc:sldChg chg="modSp new mod">
        <pc:chgData name="Grant Williams" userId="4a88a592756bc3ee" providerId="LiveId" clId="{85AA69B4-1427-46DF-83A9-C22F0E196D3E}" dt="2022-07-30T21:22:48.458" v="9611" actId="14100"/>
        <pc:sldMkLst>
          <pc:docMk/>
          <pc:sldMk cId="41485517" sldId="268"/>
        </pc:sldMkLst>
        <pc:spChg chg="mod">
          <ac:chgData name="Grant Williams" userId="4a88a592756bc3ee" providerId="LiveId" clId="{85AA69B4-1427-46DF-83A9-C22F0E196D3E}" dt="2022-07-30T02:48:42.355" v="1448" actId="20577"/>
          <ac:spMkLst>
            <pc:docMk/>
            <pc:sldMk cId="41485517" sldId="268"/>
            <ac:spMk id="2" creationId="{60F16831-AEA3-0155-DD55-6B3338E600F8}"/>
          </ac:spMkLst>
        </pc:spChg>
        <pc:spChg chg="mod">
          <ac:chgData name="Grant Williams" userId="4a88a592756bc3ee" providerId="LiveId" clId="{85AA69B4-1427-46DF-83A9-C22F0E196D3E}" dt="2022-07-30T21:22:48.458" v="9611" actId="14100"/>
          <ac:spMkLst>
            <pc:docMk/>
            <pc:sldMk cId="41485517" sldId="268"/>
            <ac:spMk id="3" creationId="{B4923028-3138-685E-817C-CE3944572AE3}"/>
          </ac:spMkLst>
        </pc:spChg>
      </pc:sldChg>
      <pc:sldChg chg="addSp modSp new mod setBg">
        <pc:chgData name="Grant Williams" userId="4a88a592756bc3ee" providerId="LiveId" clId="{85AA69B4-1427-46DF-83A9-C22F0E196D3E}" dt="2022-07-30T03:16:49.470" v="2585" actId="14100"/>
        <pc:sldMkLst>
          <pc:docMk/>
          <pc:sldMk cId="2178685741" sldId="269"/>
        </pc:sldMkLst>
        <pc:spChg chg="mod">
          <ac:chgData name="Grant Williams" userId="4a88a592756bc3ee" providerId="LiveId" clId="{85AA69B4-1427-46DF-83A9-C22F0E196D3E}" dt="2022-07-30T03:16:39.729" v="2582" actId="1076"/>
          <ac:spMkLst>
            <pc:docMk/>
            <pc:sldMk cId="2178685741" sldId="269"/>
            <ac:spMk id="2" creationId="{77C5B42A-4825-7017-954F-DA83F1EC24EC}"/>
          </ac:spMkLst>
        </pc:spChg>
        <pc:spChg chg="mod">
          <ac:chgData name="Grant Williams" userId="4a88a592756bc3ee" providerId="LiveId" clId="{85AA69B4-1427-46DF-83A9-C22F0E196D3E}" dt="2022-07-30T03:16:49.470" v="2585" actId="14100"/>
          <ac:spMkLst>
            <pc:docMk/>
            <pc:sldMk cId="2178685741" sldId="269"/>
            <ac:spMk id="3" creationId="{9E95B086-E588-8160-3C44-3174C66D2864}"/>
          </ac:spMkLst>
        </pc:spChg>
        <pc:spChg chg="add mod">
          <ac:chgData name="Grant Williams" userId="4a88a592756bc3ee" providerId="LiveId" clId="{85AA69B4-1427-46DF-83A9-C22F0E196D3E}" dt="2022-07-30T03:15:16.706" v="2313" actId="1076"/>
          <ac:spMkLst>
            <pc:docMk/>
            <pc:sldMk cId="2178685741" sldId="269"/>
            <ac:spMk id="9" creationId="{7A92EA49-C013-75D4-951A-D6C98401154E}"/>
          </ac:spMkLst>
        </pc:spChg>
        <pc:spChg chg="add">
          <ac:chgData name="Grant Williams" userId="4a88a592756bc3ee" providerId="LiveId" clId="{85AA69B4-1427-46DF-83A9-C22F0E196D3E}" dt="2022-07-30T03:14:24.130" v="2205" actId="26606"/>
          <ac:spMkLst>
            <pc:docMk/>
            <pc:sldMk cId="2178685741" sldId="269"/>
            <ac:spMk id="10" creationId="{04812C46-200A-4DEB-A05E-3ED6C68C2387}"/>
          </ac:spMkLst>
        </pc:spChg>
        <pc:spChg chg="add">
          <ac:chgData name="Grant Williams" userId="4a88a592756bc3ee" providerId="LiveId" clId="{85AA69B4-1427-46DF-83A9-C22F0E196D3E}" dt="2022-07-30T03:14:24.130" v="2205" actId="26606"/>
          <ac:spMkLst>
            <pc:docMk/>
            <pc:sldMk cId="2178685741" sldId="269"/>
            <ac:spMk id="12" creationId="{D1EA859B-E555-4109-94F3-6700E046E008}"/>
          </ac:spMkLst>
        </pc:spChg>
        <pc:picChg chg="add mod ord">
          <ac:chgData name="Grant Williams" userId="4a88a592756bc3ee" providerId="LiveId" clId="{85AA69B4-1427-46DF-83A9-C22F0E196D3E}" dt="2022-07-30T03:14:32.055" v="2271" actId="962"/>
          <ac:picMkLst>
            <pc:docMk/>
            <pc:sldMk cId="2178685741" sldId="269"/>
            <ac:picMk id="5" creationId="{BC80BDA3-2FBE-9747-51EA-DFA4BAE64CEA}"/>
          </ac:picMkLst>
        </pc:picChg>
      </pc:sldChg>
      <pc:sldChg chg="modSp new mod">
        <pc:chgData name="Grant Williams" userId="4a88a592756bc3ee" providerId="LiveId" clId="{85AA69B4-1427-46DF-83A9-C22F0E196D3E}" dt="2022-07-30T03:29:35.291" v="3140" actId="20577"/>
        <pc:sldMkLst>
          <pc:docMk/>
          <pc:sldMk cId="1868374339" sldId="270"/>
        </pc:sldMkLst>
        <pc:spChg chg="mod">
          <ac:chgData name="Grant Williams" userId="4a88a592756bc3ee" providerId="LiveId" clId="{85AA69B4-1427-46DF-83A9-C22F0E196D3E}" dt="2022-07-30T03:16:59.445" v="2605" actId="20577"/>
          <ac:spMkLst>
            <pc:docMk/>
            <pc:sldMk cId="1868374339" sldId="270"/>
            <ac:spMk id="2" creationId="{DE7BF9D3-1E66-A417-0CF1-999BB239878F}"/>
          </ac:spMkLst>
        </pc:spChg>
        <pc:spChg chg="mod">
          <ac:chgData name="Grant Williams" userId="4a88a592756bc3ee" providerId="LiveId" clId="{85AA69B4-1427-46DF-83A9-C22F0E196D3E}" dt="2022-07-30T03:29:35.291" v="3140" actId="20577"/>
          <ac:spMkLst>
            <pc:docMk/>
            <pc:sldMk cId="1868374339" sldId="270"/>
            <ac:spMk id="3" creationId="{DA9A4822-9E7C-351F-EA74-F244DCC0D0F6}"/>
          </ac:spMkLst>
        </pc:spChg>
      </pc:sldChg>
      <pc:sldChg chg="modSp new mod">
        <pc:chgData name="Grant Williams" userId="4a88a592756bc3ee" providerId="LiveId" clId="{85AA69B4-1427-46DF-83A9-C22F0E196D3E}" dt="2022-07-30T03:44:49.050" v="3684" actId="20577"/>
        <pc:sldMkLst>
          <pc:docMk/>
          <pc:sldMk cId="2080752808" sldId="271"/>
        </pc:sldMkLst>
        <pc:spChg chg="mod">
          <ac:chgData name="Grant Williams" userId="4a88a592756bc3ee" providerId="LiveId" clId="{85AA69B4-1427-46DF-83A9-C22F0E196D3E}" dt="2022-07-30T03:29:49.268" v="3159" actId="20577"/>
          <ac:spMkLst>
            <pc:docMk/>
            <pc:sldMk cId="2080752808" sldId="271"/>
            <ac:spMk id="2" creationId="{1EA5BF68-A831-6DB4-7B7E-29860E0B45BD}"/>
          </ac:spMkLst>
        </pc:spChg>
        <pc:spChg chg="mod">
          <ac:chgData name="Grant Williams" userId="4a88a592756bc3ee" providerId="LiveId" clId="{85AA69B4-1427-46DF-83A9-C22F0E196D3E}" dt="2022-07-30T03:44:49.050" v="3684" actId="20577"/>
          <ac:spMkLst>
            <pc:docMk/>
            <pc:sldMk cId="2080752808" sldId="271"/>
            <ac:spMk id="3" creationId="{50A40CFE-4FF0-BE47-4681-59E6B2A0F397}"/>
          </ac:spMkLst>
        </pc:spChg>
      </pc:sldChg>
      <pc:sldChg chg="modSp new mod">
        <pc:chgData name="Grant Williams" userId="4a88a592756bc3ee" providerId="LiveId" clId="{85AA69B4-1427-46DF-83A9-C22F0E196D3E}" dt="2022-07-30T04:25:04.992" v="7207" actId="113"/>
        <pc:sldMkLst>
          <pc:docMk/>
          <pc:sldMk cId="3940952715" sldId="272"/>
        </pc:sldMkLst>
        <pc:spChg chg="mod">
          <ac:chgData name="Grant Williams" userId="4a88a592756bc3ee" providerId="LiveId" clId="{85AA69B4-1427-46DF-83A9-C22F0E196D3E}" dt="2022-07-30T03:22:24.140" v="3018" actId="20577"/>
          <ac:spMkLst>
            <pc:docMk/>
            <pc:sldMk cId="3940952715" sldId="272"/>
            <ac:spMk id="2" creationId="{E14D4C0E-44F5-CD5E-ACE2-94DE4F7E1B27}"/>
          </ac:spMkLst>
        </pc:spChg>
        <pc:spChg chg="mod">
          <ac:chgData name="Grant Williams" userId="4a88a592756bc3ee" providerId="LiveId" clId="{85AA69B4-1427-46DF-83A9-C22F0E196D3E}" dt="2022-07-30T04:25:04.992" v="7207" actId="113"/>
          <ac:spMkLst>
            <pc:docMk/>
            <pc:sldMk cId="3940952715" sldId="272"/>
            <ac:spMk id="3" creationId="{62195E46-837B-7244-1885-D0656F99BD99}"/>
          </ac:spMkLst>
        </pc:spChg>
      </pc:sldChg>
      <pc:sldChg chg="addSp delSp modSp new mod">
        <pc:chgData name="Grant Williams" userId="4a88a592756bc3ee" providerId="LiveId" clId="{85AA69B4-1427-46DF-83A9-C22F0E196D3E}" dt="2022-07-30T04:15:00.814" v="5628" actId="14100"/>
        <pc:sldMkLst>
          <pc:docMk/>
          <pc:sldMk cId="2040334054" sldId="273"/>
        </pc:sldMkLst>
        <pc:spChg chg="mod">
          <ac:chgData name="Grant Williams" userId="4a88a592756bc3ee" providerId="LiveId" clId="{85AA69B4-1427-46DF-83A9-C22F0E196D3E}" dt="2022-07-30T03:50:24.958" v="3860" actId="20577"/>
          <ac:spMkLst>
            <pc:docMk/>
            <pc:sldMk cId="2040334054" sldId="273"/>
            <ac:spMk id="2" creationId="{27FE5850-83C9-673B-AD31-014E57585B38}"/>
          </ac:spMkLst>
        </pc:spChg>
        <pc:spChg chg="del">
          <ac:chgData name="Grant Williams" userId="4a88a592756bc3ee" providerId="LiveId" clId="{85AA69B4-1427-46DF-83A9-C22F0E196D3E}" dt="2022-07-30T03:45:39.458" v="3699" actId="3680"/>
          <ac:spMkLst>
            <pc:docMk/>
            <pc:sldMk cId="2040334054" sldId="273"/>
            <ac:spMk id="3" creationId="{057603E0-02EC-73F6-875F-5C49378DB772}"/>
          </ac:spMkLst>
        </pc:spChg>
        <pc:spChg chg="add mod">
          <ac:chgData name="Grant Williams" userId="4a88a592756bc3ee" providerId="LiveId" clId="{85AA69B4-1427-46DF-83A9-C22F0E196D3E}" dt="2022-07-30T03:51:11.523" v="4063" actId="1076"/>
          <ac:spMkLst>
            <pc:docMk/>
            <pc:sldMk cId="2040334054" sldId="273"/>
            <ac:spMk id="5" creationId="{22EBAABF-3862-9E00-F6F6-DD124048C259}"/>
          </ac:spMkLst>
        </pc:spChg>
        <pc:graphicFrameChg chg="add mod ord modGraphic">
          <ac:chgData name="Grant Williams" userId="4a88a592756bc3ee" providerId="LiveId" clId="{85AA69B4-1427-46DF-83A9-C22F0E196D3E}" dt="2022-07-30T04:15:00.814" v="5628" actId="14100"/>
          <ac:graphicFrameMkLst>
            <pc:docMk/>
            <pc:sldMk cId="2040334054" sldId="273"/>
            <ac:graphicFrameMk id="4" creationId="{62EB27B8-F3FA-CAD6-061E-E01F7D89960D}"/>
          </ac:graphicFrameMkLst>
        </pc:graphicFrameChg>
      </pc:sldChg>
      <pc:sldChg chg="modSp new mod">
        <pc:chgData name="Grant Williams" userId="4a88a592756bc3ee" providerId="LiveId" clId="{85AA69B4-1427-46DF-83A9-C22F0E196D3E}" dt="2022-07-30T04:06:41.053" v="5031" actId="20577"/>
        <pc:sldMkLst>
          <pc:docMk/>
          <pc:sldMk cId="1055609385" sldId="274"/>
        </pc:sldMkLst>
        <pc:spChg chg="mod">
          <ac:chgData name="Grant Williams" userId="4a88a592756bc3ee" providerId="LiveId" clId="{85AA69B4-1427-46DF-83A9-C22F0E196D3E}" dt="2022-07-30T03:59:48.892" v="4331" actId="20577"/>
          <ac:spMkLst>
            <pc:docMk/>
            <pc:sldMk cId="1055609385" sldId="274"/>
            <ac:spMk id="2" creationId="{DE030E2E-1482-2B73-62E5-E47B90B0DAD2}"/>
          </ac:spMkLst>
        </pc:spChg>
        <pc:spChg chg="mod">
          <ac:chgData name="Grant Williams" userId="4a88a592756bc3ee" providerId="LiveId" clId="{85AA69B4-1427-46DF-83A9-C22F0E196D3E}" dt="2022-07-30T04:06:41.053" v="5031" actId="20577"/>
          <ac:spMkLst>
            <pc:docMk/>
            <pc:sldMk cId="1055609385" sldId="274"/>
            <ac:spMk id="3" creationId="{D3E11ACD-9A56-65AC-00E5-EBC39C7FC1DB}"/>
          </ac:spMkLst>
        </pc:spChg>
      </pc:sldChg>
      <pc:sldChg chg="modSp new mod">
        <pc:chgData name="Grant Williams" userId="4a88a592756bc3ee" providerId="LiveId" clId="{85AA69B4-1427-46DF-83A9-C22F0E196D3E}" dt="2022-07-30T04:06:54.241" v="5037" actId="20577"/>
        <pc:sldMkLst>
          <pc:docMk/>
          <pc:sldMk cId="768825960" sldId="275"/>
        </pc:sldMkLst>
        <pc:spChg chg="mod">
          <ac:chgData name="Grant Williams" userId="4a88a592756bc3ee" providerId="LiveId" clId="{85AA69B4-1427-46DF-83A9-C22F0E196D3E}" dt="2022-07-30T04:05:15.961" v="4728" actId="20577"/>
          <ac:spMkLst>
            <pc:docMk/>
            <pc:sldMk cId="768825960" sldId="275"/>
            <ac:spMk id="2" creationId="{D1DAC9FC-3870-47B4-883E-4E1BB86A4525}"/>
          </ac:spMkLst>
        </pc:spChg>
        <pc:spChg chg="mod">
          <ac:chgData name="Grant Williams" userId="4a88a592756bc3ee" providerId="LiveId" clId="{85AA69B4-1427-46DF-83A9-C22F0E196D3E}" dt="2022-07-30T04:06:54.241" v="5037" actId="20577"/>
          <ac:spMkLst>
            <pc:docMk/>
            <pc:sldMk cId="768825960" sldId="275"/>
            <ac:spMk id="3" creationId="{1661AA2D-E5DD-D98E-BD82-5F553FF665C9}"/>
          </ac:spMkLst>
        </pc:spChg>
      </pc:sldChg>
      <pc:sldChg chg="modSp new mod">
        <pc:chgData name="Grant Williams" userId="4a88a592756bc3ee" providerId="LiveId" clId="{85AA69B4-1427-46DF-83A9-C22F0E196D3E}" dt="2022-07-30T04:07:00.289" v="5058" actId="313"/>
        <pc:sldMkLst>
          <pc:docMk/>
          <pc:sldMk cId="1438958634" sldId="276"/>
        </pc:sldMkLst>
        <pc:spChg chg="mod">
          <ac:chgData name="Grant Williams" userId="4a88a592756bc3ee" providerId="LiveId" clId="{85AA69B4-1427-46DF-83A9-C22F0E196D3E}" dt="2022-07-30T04:05:35.910" v="4817" actId="20577"/>
          <ac:spMkLst>
            <pc:docMk/>
            <pc:sldMk cId="1438958634" sldId="276"/>
            <ac:spMk id="2" creationId="{8466EF73-D5BE-D971-D027-34F6EC5D86D4}"/>
          </ac:spMkLst>
        </pc:spChg>
        <pc:spChg chg="mod">
          <ac:chgData name="Grant Williams" userId="4a88a592756bc3ee" providerId="LiveId" clId="{85AA69B4-1427-46DF-83A9-C22F0E196D3E}" dt="2022-07-30T04:07:00.289" v="5058" actId="313"/>
          <ac:spMkLst>
            <pc:docMk/>
            <pc:sldMk cId="1438958634" sldId="276"/>
            <ac:spMk id="3" creationId="{662BE4A9-D944-FED1-D1FD-87386E208267}"/>
          </ac:spMkLst>
        </pc:spChg>
      </pc:sldChg>
      <pc:sldChg chg="modSp new mod ord">
        <pc:chgData name="Grant Williams" userId="4a88a592756bc3ee" providerId="LiveId" clId="{85AA69B4-1427-46DF-83A9-C22F0E196D3E}" dt="2022-07-30T04:21:10.962" v="6065" actId="20577"/>
        <pc:sldMkLst>
          <pc:docMk/>
          <pc:sldMk cId="1757720501" sldId="278"/>
        </pc:sldMkLst>
        <pc:spChg chg="mod">
          <ac:chgData name="Grant Williams" userId="4a88a592756bc3ee" providerId="LiveId" clId="{85AA69B4-1427-46DF-83A9-C22F0E196D3E}" dt="2022-07-30T04:07:22.772" v="5103" actId="20577"/>
          <ac:spMkLst>
            <pc:docMk/>
            <pc:sldMk cId="1757720501" sldId="278"/>
            <ac:spMk id="2" creationId="{A6416D53-48A5-9C7C-9995-41051BC74B85}"/>
          </ac:spMkLst>
        </pc:spChg>
        <pc:spChg chg="mod">
          <ac:chgData name="Grant Williams" userId="4a88a592756bc3ee" providerId="LiveId" clId="{85AA69B4-1427-46DF-83A9-C22F0E196D3E}" dt="2022-07-30T04:21:10.962" v="6065" actId="20577"/>
          <ac:spMkLst>
            <pc:docMk/>
            <pc:sldMk cId="1757720501" sldId="278"/>
            <ac:spMk id="3" creationId="{16EC7539-C640-5147-B1E1-46D41E225A2A}"/>
          </ac:spMkLst>
        </pc:spChg>
      </pc:sldChg>
      <pc:sldChg chg="modSp new mod">
        <pc:chgData name="Grant Williams" userId="4a88a592756bc3ee" providerId="LiveId" clId="{85AA69B4-1427-46DF-83A9-C22F0E196D3E}" dt="2022-07-30T21:22:00.757" v="9501" actId="20577"/>
        <pc:sldMkLst>
          <pc:docMk/>
          <pc:sldMk cId="1440359218" sldId="280"/>
        </pc:sldMkLst>
        <pc:spChg chg="mod">
          <ac:chgData name="Grant Williams" userId="4a88a592756bc3ee" providerId="LiveId" clId="{85AA69B4-1427-46DF-83A9-C22F0E196D3E}" dt="2022-07-30T21:13:14.471" v="8108" actId="20577"/>
          <ac:spMkLst>
            <pc:docMk/>
            <pc:sldMk cId="1440359218" sldId="280"/>
            <ac:spMk id="2" creationId="{DF5D2701-C197-63BF-EED8-7DEB5713D85A}"/>
          </ac:spMkLst>
        </pc:spChg>
        <pc:spChg chg="mod">
          <ac:chgData name="Grant Williams" userId="4a88a592756bc3ee" providerId="LiveId" clId="{85AA69B4-1427-46DF-83A9-C22F0E196D3E}" dt="2022-07-30T21:22:00.757" v="9501" actId="20577"/>
          <ac:spMkLst>
            <pc:docMk/>
            <pc:sldMk cId="1440359218" sldId="280"/>
            <ac:spMk id="3" creationId="{1A4938DE-3102-59DD-58E2-368B3185B439}"/>
          </ac:spMkLst>
        </pc:spChg>
      </pc:sldChg>
      <pc:sldChg chg="modSp new mod">
        <pc:chgData name="Grant Williams" userId="4a88a592756bc3ee" providerId="LiveId" clId="{85AA69B4-1427-46DF-83A9-C22F0E196D3E}" dt="2022-07-30T04:23:56.775" v="6825" actId="20577"/>
        <pc:sldMkLst>
          <pc:docMk/>
          <pc:sldMk cId="795698876" sldId="281"/>
        </pc:sldMkLst>
        <pc:spChg chg="mod">
          <ac:chgData name="Grant Williams" userId="4a88a592756bc3ee" providerId="LiveId" clId="{85AA69B4-1427-46DF-83A9-C22F0E196D3E}" dt="2022-07-30T04:21:20.046" v="6098" actId="20577"/>
          <ac:spMkLst>
            <pc:docMk/>
            <pc:sldMk cId="795698876" sldId="281"/>
            <ac:spMk id="2" creationId="{EA98713B-584E-2F04-5D4D-5A6B01874CBE}"/>
          </ac:spMkLst>
        </pc:spChg>
        <pc:spChg chg="mod">
          <ac:chgData name="Grant Williams" userId="4a88a592756bc3ee" providerId="LiveId" clId="{85AA69B4-1427-46DF-83A9-C22F0E196D3E}" dt="2022-07-30T04:23:56.775" v="6825" actId="20577"/>
          <ac:spMkLst>
            <pc:docMk/>
            <pc:sldMk cId="795698876" sldId="281"/>
            <ac:spMk id="3" creationId="{1D3B7327-18E4-FC2F-A794-69146672EA5C}"/>
          </ac:spMkLst>
        </pc:spChg>
      </pc:sldChg>
      <pc:sldChg chg="modSp new mod">
        <pc:chgData name="Grant Williams" userId="4a88a592756bc3ee" providerId="LiveId" clId="{85AA69B4-1427-46DF-83A9-C22F0E196D3E}" dt="2022-07-30T21:22:09.211" v="9527" actId="20577"/>
        <pc:sldMkLst>
          <pc:docMk/>
          <pc:sldMk cId="788061019" sldId="282"/>
        </pc:sldMkLst>
        <pc:spChg chg="mod">
          <ac:chgData name="Grant Williams" userId="4a88a592756bc3ee" providerId="LiveId" clId="{85AA69B4-1427-46DF-83A9-C22F0E196D3E}" dt="2022-07-30T04:25:21.124" v="7269" actId="20577"/>
          <ac:spMkLst>
            <pc:docMk/>
            <pc:sldMk cId="788061019" sldId="282"/>
            <ac:spMk id="2" creationId="{E227B664-1514-D2CF-DADE-76E9F730ADEF}"/>
          </ac:spMkLst>
        </pc:spChg>
        <pc:spChg chg="mod">
          <ac:chgData name="Grant Williams" userId="4a88a592756bc3ee" providerId="LiveId" clId="{85AA69B4-1427-46DF-83A9-C22F0E196D3E}" dt="2022-07-30T21:22:09.211" v="9527" actId="20577"/>
          <ac:spMkLst>
            <pc:docMk/>
            <pc:sldMk cId="788061019" sldId="282"/>
            <ac:spMk id="3" creationId="{C8763852-4CED-0E36-1345-EB3976094A6B}"/>
          </ac:spMkLst>
        </pc:spChg>
      </pc:sldChg>
      <pc:sldChg chg="modSp new mod ord">
        <pc:chgData name="Grant Williams" userId="4a88a592756bc3ee" providerId="LiveId" clId="{85AA69B4-1427-46DF-83A9-C22F0E196D3E}" dt="2022-07-30T04:30:13.994" v="7997" actId="20577"/>
        <pc:sldMkLst>
          <pc:docMk/>
          <pc:sldMk cId="4196788194" sldId="283"/>
        </pc:sldMkLst>
        <pc:spChg chg="mod">
          <ac:chgData name="Grant Williams" userId="4a88a592756bc3ee" providerId="LiveId" clId="{85AA69B4-1427-46DF-83A9-C22F0E196D3E}" dt="2022-07-30T04:27:03.320" v="7584" actId="20577"/>
          <ac:spMkLst>
            <pc:docMk/>
            <pc:sldMk cId="4196788194" sldId="283"/>
            <ac:spMk id="2" creationId="{A0FD9A9C-50F5-DCC6-251A-CB331019D691}"/>
          </ac:spMkLst>
        </pc:spChg>
        <pc:spChg chg="mod">
          <ac:chgData name="Grant Williams" userId="4a88a592756bc3ee" providerId="LiveId" clId="{85AA69B4-1427-46DF-83A9-C22F0E196D3E}" dt="2022-07-30T04:30:13.994" v="7997" actId="20577"/>
          <ac:spMkLst>
            <pc:docMk/>
            <pc:sldMk cId="4196788194" sldId="283"/>
            <ac:spMk id="3" creationId="{8FF2A860-6098-B9A6-2E32-27DA081D936D}"/>
          </ac:spMkLst>
        </pc:spChg>
      </pc:sldChg>
      <pc:sldChg chg="modSp new mod">
        <pc:chgData name="Grant Williams" userId="4a88a592756bc3ee" providerId="LiveId" clId="{85AA69B4-1427-46DF-83A9-C22F0E196D3E}" dt="2022-07-30T23:20:23.578" v="14391" actId="20577"/>
        <pc:sldMkLst>
          <pc:docMk/>
          <pc:sldMk cId="3356718798" sldId="284"/>
        </pc:sldMkLst>
        <pc:spChg chg="mod">
          <ac:chgData name="Grant Williams" userId="4a88a592756bc3ee" providerId="LiveId" clId="{85AA69B4-1427-46DF-83A9-C22F0E196D3E}" dt="2022-07-30T23:20:23.578" v="14391" actId="20577"/>
          <ac:spMkLst>
            <pc:docMk/>
            <pc:sldMk cId="3356718798" sldId="284"/>
            <ac:spMk id="2" creationId="{A5E0F650-03C3-22AE-3CB3-B12416394BD6}"/>
          </ac:spMkLst>
        </pc:spChg>
        <pc:spChg chg="mod">
          <ac:chgData name="Grant Williams" userId="4a88a592756bc3ee" providerId="LiveId" clId="{85AA69B4-1427-46DF-83A9-C22F0E196D3E}" dt="2022-07-30T21:24:43.781" v="9837" actId="20577"/>
          <ac:spMkLst>
            <pc:docMk/>
            <pc:sldMk cId="3356718798" sldId="284"/>
            <ac:spMk id="3" creationId="{F05ECD17-D564-D342-CA4F-18CCB115A84C}"/>
          </ac:spMkLst>
        </pc:spChg>
      </pc:sldChg>
      <pc:sldChg chg="modSp new mod">
        <pc:chgData name="Grant Williams" userId="4a88a592756bc3ee" providerId="LiveId" clId="{85AA69B4-1427-46DF-83A9-C22F0E196D3E}" dt="2022-07-30T22:13:44.421" v="11075" actId="20577"/>
        <pc:sldMkLst>
          <pc:docMk/>
          <pc:sldMk cId="4012651603" sldId="285"/>
        </pc:sldMkLst>
        <pc:spChg chg="mod">
          <ac:chgData name="Grant Williams" userId="4a88a592756bc3ee" providerId="LiveId" clId="{85AA69B4-1427-46DF-83A9-C22F0E196D3E}" dt="2022-07-30T21:25:16.299" v="9857" actId="20577"/>
          <ac:spMkLst>
            <pc:docMk/>
            <pc:sldMk cId="4012651603" sldId="285"/>
            <ac:spMk id="2" creationId="{2F16BB4E-9A15-7EDB-1E71-B6AA7CC65CE0}"/>
          </ac:spMkLst>
        </pc:spChg>
        <pc:spChg chg="mod">
          <ac:chgData name="Grant Williams" userId="4a88a592756bc3ee" providerId="LiveId" clId="{85AA69B4-1427-46DF-83A9-C22F0E196D3E}" dt="2022-07-30T22:13:44.421" v="11075" actId="20577"/>
          <ac:spMkLst>
            <pc:docMk/>
            <pc:sldMk cId="4012651603" sldId="285"/>
            <ac:spMk id="3" creationId="{755FD865-FC8C-7669-F0D3-85B5259C9B96}"/>
          </ac:spMkLst>
        </pc:spChg>
      </pc:sldChg>
      <pc:sldChg chg="addSp delSp modSp new del mod ord">
        <pc:chgData name="Grant Williams" userId="4a88a592756bc3ee" providerId="LiveId" clId="{85AA69B4-1427-46DF-83A9-C22F0E196D3E}" dt="2022-07-30T22:41:24.659" v="12108" actId="47"/>
        <pc:sldMkLst>
          <pc:docMk/>
          <pc:sldMk cId="39120433" sldId="286"/>
        </pc:sldMkLst>
        <pc:spChg chg="mod">
          <ac:chgData name="Grant Williams" userId="4a88a592756bc3ee" providerId="LiveId" clId="{85AA69B4-1427-46DF-83A9-C22F0E196D3E}" dt="2022-07-30T21:27:54.723" v="10533" actId="20577"/>
          <ac:spMkLst>
            <pc:docMk/>
            <pc:sldMk cId="39120433" sldId="286"/>
            <ac:spMk id="2" creationId="{32B670B6-B7F9-4D8C-B8AD-A927553619D5}"/>
          </ac:spMkLst>
        </pc:spChg>
        <pc:spChg chg="add del">
          <ac:chgData name="Grant Williams" userId="4a88a592756bc3ee" providerId="LiveId" clId="{85AA69B4-1427-46DF-83A9-C22F0E196D3E}" dt="2022-07-30T21:28:28.132" v="10536" actId="3680"/>
          <ac:spMkLst>
            <pc:docMk/>
            <pc:sldMk cId="39120433" sldId="286"/>
            <ac:spMk id="3" creationId="{11BE8956-65CB-6BAF-C9D1-E55BBD8D8098}"/>
          </ac:spMkLst>
        </pc:spChg>
        <pc:graphicFrameChg chg="add del mod ord modGraphic">
          <ac:chgData name="Grant Williams" userId="4a88a592756bc3ee" providerId="LiveId" clId="{85AA69B4-1427-46DF-83A9-C22F0E196D3E}" dt="2022-07-30T21:28:21.969" v="10535" actId="3680"/>
          <ac:graphicFrameMkLst>
            <pc:docMk/>
            <pc:sldMk cId="39120433" sldId="286"/>
            <ac:graphicFrameMk id="4" creationId="{2E1A34D1-C90F-1711-FDD2-802CE9C3BB2F}"/>
          </ac:graphicFrameMkLst>
        </pc:graphicFrameChg>
        <pc:graphicFrameChg chg="add mod ord modGraphic">
          <ac:chgData name="Grant Williams" userId="4a88a592756bc3ee" providerId="LiveId" clId="{85AA69B4-1427-46DF-83A9-C22F0E196D3E}" dt="2022-07-30T22:20:27.816" v="11078" actId="1076"/>
          <ac:graphicFrameMkLst>
            <pc:docMk/>
            <pc:sldMk cId="39120433" sldId="286"/>
            <ac:graphicFrameMk id="5" creationId="{4E726FDF-FDF9-9279-0238-D444C4FAEC0D}"/>
          </ac:graphicFrameMkLst>
        </pc:graphicFrameChg>
      </pc:sldChg>
      <pc:sldChg chg="modSp new mod">
        <pc:chgData name="Grant Williams" userId="4a88a592756bc3ee" providerId="LiveId" clId="{85AA69B4-1427-46DF-83A9-C22F0E196D3E}" dt="2022-07-31T03:02:03.824" v="22855" actId="20577"/>
        <pc:sldMkLst>
          <pc:docMk/>
          <pc:sldMk cId="2590542919" sldId="287"/>
        </pc:sldMkLst>
        <pc:spChg chg="mod">
          <ac:chgData name="Grant Williams" userId="4a88a592756bc3ee" providerId="LiveId" clId="{85AA69B4-1427-46DF-83A9-C22F0E196D3E}" dt="2022-07-30T22:05:30.311" v="10858" actId="20577"/>
          <ac:spMkLst>
            <pc:docMk/>
            <pc:sldMk cId="2590542919" sldId="287"/>
            <ac:spMk id="2" creationId="{9A23CA77-B680-E963-F81D-BE5A1DDC6A71}"/>
          </ac:spMkLst>
        </pc:spChg>
        <pc:spChg chg="mod">
          <ac:chgData name="Grant Williams" userId="4a88a592756bc3ee" providerId="LiveId" clId="{85AA69B4-1427-46DF-83A9-C22F0E196D3E}" dt="2022-07-31T03:02:03.824" v="22855" actId="20577"/>
          <ac:spMkLst>
            <pc:docMk/>
            <pc:sldMk cId="2590542919" sldId="287"/>
            <ac:spMk id="3" creationId="{8A7E9793-18BC-56A3-7809-927DCAF4A92D}"/>
          </ac:spMkLst>
        </pc:spChg>
      </pc:sldChg>
      <pc:sldChg chg="modSp new mod">
        <pc:chgData name="Grant Williams" userId="4a88a592756bc3ee" providerId="LiveId" clId="{85AA69B4-1427-46DF-83A9-C22F0E196D3E}" dt="2022-07-30T22:32:23.592" v="11733" actId="20577"/>
        <pc:sldMkLst>
          <pc:docMk/>
          <pc:sldMk cId="214639526" sldId="288"/>
        </pc:sldMkLst>
        <pc:spChg chg="mod">
          <ac:chgData name="Grant Williams" userId="4a88a592756bc3ee" providerId="LiveId" clId="{85AA69B4-1427-46DF-83A9-C22F0E196D3E}" dt="2022-07-30T22:24:06.468" v="11144" actId="20577"/>
          <ac:spMkLst>
            <pc:docMk/>
            <pc:sldMk cId="214639526" sldId="288"/>
            <ac:spMk id="2" creationId="{D4C46782-4A7A-DA09-EE0E-E59AE6791224}"/>
          </ac:spMkLst>
        </pc:spChg>
        <pc:spChg chg="mod">
          <ac:chgData name="Grant Williams" userId="4a88a592756bc3ee" providerId="LiveId" clId="{85AA69B4-1427-46DF-83A9-C22F0E196D3E}" dt="2022-07-30T22:32:23.592" v="11733" actId="20577"/>
          <ac:spMkLst>
            <pc:docMk/>
            <pc:sldMk cId="214639526" sldId="288"/>
            <ac:spMk id="3" creationId="{628C0BAA-2839-F108-8098-E1B9160BBD6B}"/>
          </ac:spMkLst>
        </pc:spChg>
      </pc:sldChg>
      <pc:sldChg chg="modSp new del mod">
        <pc:chgData name="Grant Williams" userId="4a88a592756bc3ee" providerId="LiveId" clId="{85AA69B4-1427-46DF-83A9-C22F0E196D3E}" dt="2022-07-30T23:05:55.917" v="13408" actId="47"/>
        <pc:sldMkLst>
          <pc:docMk/>
          <pc:sldMk cId="1598257980" sldId="289"/>
        </pc:sldMkLst>
        <pc:spChg chg="mod">
          <ac:chgData name="Grant Williams" userId="4a88a592756bc3ee" providerId="LiveId" clId="{85AA69B4-1427-46DF-83A9-C22F0E196D3E}" dt="2022-07-30T22:32:30.099" v="11759" actId="20577"/>
          <ac:spMkLst>
            <pc:docMk/>
            <pc:sldMk cId="1598257980" sldId="289"/>
            <ac:spMk id="2" creationId="{CB663A79-8247-2437-489D-00BF30AB7B24}"/>
          </ac:spMkLst>
        </pc:spChg>
      </pc:sldChg>
      <pc:sldChg chg="modSp new mod">
        <pc:chgData name="Grant Williams" userId="4a88a592756bc3ee" providerId="LiveId" clId="{85AA69B4-1427-46DF-83A9-C22F0E196D3E}" dt="2022-07-30T22:41:20.655" v="12107" actId="20577"/>
        <pc:sldMkLst>
          <pc:docMk/>
          <pc:sldMk cId="3246727208" sldId="290"/>
        </pc:sldMkLst>
        <pc:spChg chg="mod">
          <ac:chgData name="Grant Williams" userId="4a88a592756bc3ee" providerId="LiveId" clId="{85AA69B4-1427-46DF-83A9-C22F0E196D3E}" dt="2022-07-30T22:32:45.153" v="11787" actId="20577"/>
          <ac:spMkLst>
            <pc:docMk/>
            <pc:sldMk cId="3246727208" sldId="290"/>
            <ac:spMk id="2" creationId="{21A98EAE-0E8C-2C1C-44E3-8498FA3F5B97}"/>
          </ac:spMkLst>
        </pc:spChg>
        <pc:spChg chg="mod">
          <ac:chgData name="Grant Williams" userId="4a88a592756bc3ee" providerId="LiveId" clId="{85AA69B4-1427-46DF-83A9-C22F0E196D3E}" dt="2022-07-30T22:41:20.655" v="12107" actId="20577"/>
          <ac:spMkLst>
            <pc:docMk/>
            <pc:sldMk cId="3246727208" sldId="290"/>
            <ac:spMk id="3" creationId="{64C3EFB5-1FEE-4160-BF85-7A3DB0AA2D87}"/>
          </ac:spMkLst>
        </pc:spChg>
      </pc:sldChg>
      <pc:sldChg chg="addSp delSp modSp new mod">
        <pc:chgData name="Grant Williams" userId="4a88a592756bc3ee" providerId="LiveId" clId="{85AA69B4-1427-46DF-83A9-C22F0E196D3E}" dt="2022-07-30T23:39:06.099" v="15286" actId="14734"/>
        <pc:sldMkLst>
          <pc:docMk/>
          <pc:sldMk cId="3795906580" sldId="291"/>
        </pc:sldMkLst>
        <pc:spChg chg="mod">
          <ac:chgData name="Grant Williams" userId="4a88a592756bc3ee" providerId="LiveId" clId="{85AA69B4-1427-46DF-83A9-C22F0E196D3E}" dt="2022-07-30T22:57:20.658" v="12554" actId="1076"/>
          <ac:spMkLst>
            <pc:docMk/>
            <pc:sldMk cId="3795906580" sldId="291"/>
            <ac:spMk id="2" creationId="{FA7CBEDA-3C89-20B7-39E9-DA334BAAB749}"/>
          </ac:spMkLst>
        </pc:spChg>
        <pc:spChg chg="add del mod">
          <ac:chgData name="Grant Williams" userId="4a88a592756bc3ee" providerId="LiveId" clId="{85AA69B4-1427-46DF-83A9-C22F0E196D3E}" dt="2022-07-30T22:56:36.199" v="12517" actId="478"/>
          <ac:spMkLst>
            <pc:docMk/>
            <pc:sldMk cId="3795906580" sldId="291"/>
            <ac:spMk id="3" creationId="{1B9097AA-D992-9B89-FAEA-525749315C93}"/>
          </ac:spMkLst>
        </pc:spChg>
        <pc:spChg chg="add del mod">
          <ac:chgData name="Grant Williams" userId="4a88a592756bc3ee" providerId="LiveId" clId="{85AA69B4-1427-46DF-83A9-C22F0E196D3E}" dt="2022-07-30T22:56:38.307" v="12518" actId="478"/>
          <ac:spMkLst>
            <pc:docMk/>
            <pc:sldMk cId="3795906580" sldId="291"/>
            <ac:spMk id="6" creationId="{523DD74D-1101-1C7F-5EE3-57BEE3F4C532}"/>
          </ac:spMkLst>
        </pc:spChg>
        <pc:graphicFrameChg chg="add mod modGraphic">
          <ac:chgData name="Grant Williams" userId="4a88a592756bc3ee" providerId="LiveId" clId="{85AA69B4-1427-46DF-83A9-C22F0E196D3E}" dt="2022-07-30T23:39:06.099" v="15286" actId="14734"/>
          <ac:graphicFrameMkLst>
            <pc:docMk/>
            <pc:sldMk cId="3795906580" sldId="291"/>
            <ac:graphicFrameMk id="4" creationId="{BA001D10-388D-6E35-0036-B23D6E023250}"/>
          </ac:graphicFrameMkLst>
        </pc:graphicFrameChg>
      </pc:sldChg>
      <pc:sldChg chg="modSp new mod">
        <pc:chgData name="Grant Williams" userId="4a88a592756bc3ee" providerId="LiveId" clId="{85AA69B4-1427-46DF-83A9-C22F0E196D3E}" dt="2022-07-30T23:01:31.447" v="13190" actId="20577"/>
        <pc:sldMkLst>
          <pc:docMk/>
          <pc:sldMk cId="1974281249" sldId="292"/>
        </pc:sldMkLst>
        <pc:spChg chg="mod">
          <ac:chgData name="Grant Williams" userId="4a88a592756bc3ee" providerId="LiveId" clId="{85AA69B4-1427-46DF-83A9-C22F0E196D3E}" dt="2022-07-30T22:58:53.652" v="12649" actId="20577"/>
          <ac:spMkLst>
            <pc:docMk/>
            <pc:sldMk cId="1974281249" sldId="292"/>
            <ac:spMk id="2" creationId="{F9F6150E-7B3D-33B2-1423-7E27E3E895DC}"/>
          </ac:spMkLst>
        </pc:spChg>
        <pc:spChg chg="mod">
          <ac:chgData name="Grant Williams" userId="4a88a592756bc3ee" providerId="LiveId" clId="{85AA69B4-1427-46DF-83A9-C22F0E196D3E}" dt="2022-07-30T23:01:31.447" v="13190" actId="20577"/>
          <ac:spMkLst>
            <pc:docMk/>
            <pc:sldMk cId="1974281249" sldId="292"/>
            <ac:spMk id="3" creationId="{40D8342B-28BA-CD58-86C7-4124BD40A172}"/>
          </ac:spMkLst>
        </pc:spChg>
      </pc:sldChg>
      <pc:sldChg chg="delSp add setBg delDesignElem">
        <pc:chgData name="Grant Williams" userId="4a88a592756bc3ee" providerId="LiveId" clId="{85AA69B4-1427-46DF-83A9-C22F0E196D3E}" dt="2022-07-30T22:59:22.224" v="12742"/>
        <pc:sldMkLst>
          <pc:docMk/>
          <pc:sldMk cId="2804547386" sldId="293"/>
        </pc:sldMkLst>
        <pc:spChg chg="del">
          <ac:chgData name="Grant Williams" userId="4a88a592756bc3ee" providerId="LiveId" clId="{85AA69B4-1427-46DF-83A9-C22F0E196D3E}" dt="2022-07-30T22:59:22.224" v="12742"/>
          <ac:spMkLst>
            <pc:docMk/>
            <pc:sldMk cId="2804547386" sldId="293"/>
            <ac:spMk id="9" creationId="{C1DD1A8A-57D5-4A81-AD04-532B043C5611}"/>
          </ac:spMkLst>
        </pc:spChg>
        <pc:spChg chg="del">
          <ac:chgData name="Grant Williams" userId="4a88a592756bc3ee" providerId="LiveId" clId="{85AA69B4-1427-46DF-83A9-C22F0E196D3E}" dt="2022-07-30T22:59:22.224" v="12742"/>
          <ac:spMkLst>
            <pc:docMk/>
            <pc:sldMk cId="2804547386" sldId="293"/>
            <ac:spMk id="11" creationId="{007891EC-4501-44ED-A8C8-B11B6DB767AB}"/>
          </ac:spMkLst>
        </pc:spChg>
      </pc:sldChg>
      <pc:sldChg chg="modSp new mod">
        <pc:chgData name="Grant Williams" userId="4a88a592756bc3ee" providerId="LiveId" clId="{85AA69B4-1427-46DF-83A9-C22F0E196D3E}" dt="2022-07-30T23:05:33.347" v="13407" actId="20577"/>
        <pc:sldMkLst>
          <pc:docMk/>
          <pc:sldMk cId="4246845556" sldId="294"/>
        </pc:sldMkLst>
        <pc:spChg chg="mod">
          <ac:chgData name="Grant Williams" userId="4a88a592756bc3ee" providerId="LiveId" clId="{85AA69B4-1427-46DF-83A9-C22F0E196D3E}" dt="2022-07-30T23:01:38.051" v="13201" actId="20577"/>
          <ac:spMkLst>
            <pc:docMk/>
            <pc:sldMk cId="4246845556" sldId="294"/>
            <ac:spMk id="2" creationId="{150086BA-DCE8-8098-3F2A-679CCA207F23}"/>
          </ac:spMkLst>
        </pc:spChg>
        <pc:spChg chg="mod">
          <ac:chgData name="Grant Williams" userId="4a88a592756bc3ee" providerId="LiveId" clId="{85AA69B4-1427-46DF-83A9-C22F0E196D3E}" dt="2022-07-30T23:05:33.347" v="13407" actId="20577"/>
          <ac:spMkLst>
            <pc:docMk/>
            <pc:sldMk cId="4246845556" sldId="294"/>
            <ac:spMk id="3" creationId="{C04515E4-3CCE-FB78-80FA-56CDA80BD0F6}"/>
          </ac:spMkLst>
        </pc:spChg>
      </pc:sldChg>
      <pc:sldChg chg="add del">
        <pc:chgData name="Grant Williams" userId="4a88a592756bc3ee" providerId="LiveId" clId="{85AA69B4-1427-46DF-83A9-C22F0E196D3E}" dt="2022-07-30T23:06:02.670" v="13410" actId="2890"/>
        <pc:sldMkLst>
          <pc:docMk/>
          <pc:sldMk cId="2521365189" sldId="295"/>
        </pc:sldMkLst>
      </pc:sldChg>
      <pc:sldChg chg="modSp new mod">
        <pc:chgData name="Grant Williams" userId="4a88a592756bc3ee" providerId="LiveId" clId="{85AA69B4-1427-46DF-83A9-C22F0E196D3E}" dt="2022-07-30T23:18:28.560" v="14390" actId="20577"/>
        <pc:sldMkLst>
          <pc:docMk/>
          <pc:sldMk cId="3495990146" sldId="295"/>
        </pc:sldMkLst>
        <pc:spChg chg="mod">
          <ac:chgData name="Grant Williams" userId="4a88a592756bc3ee" providerId="LiveId" clId="{85AA69B4-1427-46DF-83A9-C22F0E196D3E}" dt="2022-07-30T23:12:12.413" v="14014" actId="20577"/>
          <ac:spMkLst>
            <pc:docMk/>
            <pc:sldMk cId="3495990146" sldId="295"/>
            <ac:spMk id="2" creationId="{61D6BA96-EC55-868A-D69C-9DC5ACFA1B1C}"/>
          </ac:spMkLst>
        </pc:spChg>
        <pc:spChg chg="mod">
          <ac:chgData name="Grant Williams" userId="4a88a592756bc3ee" providerId="LiveId" clId="{85AA69B4-1427-46DF-83A9-C22F0E196D3E}" dt="2022-07-30T23:18:28.560" v="14390" actId="20577"/>
          <ac:spMkLst>
            <pc:docMk/>
            <pc:sldMk cId="3495990146" sldId="295"/>
            <ac:spMk id="3" creationId="{3297CBA7-83C8-AC17-B4D1-2D3BDAD6DC6C}"/>
          </ac:spMkLst>
        </pc:spChg>
      </pc:sldChg>
      <pc:sldChg chg="modSp new mod">
        <pc:chgData name="Grant Williams" userId="4a88a592756bc3ee" providerId="LiveId" clId="{85AA69B4-1427-46DF-83A9-C22F0E196D3E}" dt="2022-07-30T23:36:22.070" v="15184" actId="20577"/>
        <pc:sldMkLst>
          <pc:docMk/>
          <pc:sldMk cId="1418660750" sldId="296"/>
        </pc:sldMkLst>
        <pc:spChg chg="mod">
          <ac:chgData name="Grant Williams" userId="4a88a592756bc3ee" providerId="LiveId" clId="{85AA69B4-1427-46DF-83A9-C22F0E196D3E}" dt="2022-07-30T23:21:07.059" v="14443" actId="20577"/>
          <ac:spMkLst>
            <pc:docMk/>
            <pc:sldMk cId="1418660750" sldId="296"/>
            <ac:spMk id="2" creationId="{FB39AD0B-FBE7-A092-78F7-BBA154B580EE}"/>
          </ac:spMkLst>
        </pc:spChg>
        <pc:spChg chg="mod">
          <ac:chgData name="Grant Williams" userId="4a88a592756bc3ee" providerId="LiveId" clId="{85AA69B4-1427-46DF-83A9-C22F0E196D3E}" dt="2022-07-30T23:36:22.070" v="15184" actId="20577"/>
          <ac:spMkLst>
            <pc:docMk/>
            <pc:sldMk cId="1418660750" sldId="296"/>
            <ac:spMk id="3" creationId="{1304652A-AA8D-A0CB-5F15-76648252E678}"/>
          </ac:spMkLst>
        </pc:spChg>
      </pc:sldChg>
      <pc:sldChg chg="modSp new mod">
        <pc:chgData name="Grant Williams" userId="4a88a592756bc3ee" providerId="LiveId" clId="{85AA69B4-1427-46DF-83A9-C22F0E196D3E}" dt="2022-07-31T00:10:33.859" v="17266" actId="20577"/>
        <pc:sldMkLst>
          <pc:docMk/>
          <pc:sldMk cId="1942540548" sldId="297"/>
        </pc:sldMkLst>
        <pc:spChg chg="mod">
          <ac:chgData name="Grant Williams" userId="4a88a592756bc3ee" providerId="LiveId" clId="{85AA69B4-1427-46DF-83A9-C22F0E196D3E}" dt="2022-07-30T23:59:08.343" v="16517" actId="20577"/>
          <ac:spMkLst>
            <pc:docMk/>
            <pc:sldMk cId="1942540548" sldId="297"/>
            <ac:spMk id="2" creationId="{7717A4F5-5BAA-0D14-DB10-B4FC51F1920A}"/>
          </ac:spMkLst>
        </pc:spChg>
        <pc:spChg chg="mod">
          <ac:chgData name="Grant Williams" userId="4a88a592756bc3ee" providerId="LiveId" clId="{85AA69B4-1427-46DF-83A9-C22F0E196D3E}" dt="2022-07-31T00:10:33.859" v="17266" actId="20577"/>
          <ac:spMkLst>
            <pc:docMk/>
            <pc:sldMk cId="1942540548" sldId="297"/>
            <ac:spMk id="3" creationId="{21A79225-9CBB-CBCE-C1D7-8904BBEB052A}"/>
          </ac:spMkLst>
        </pc:spChg>
      </pc:sldChg>
      <pc:sldChg chg="addSp modSp new mod">
        <pc:chgData name="Grant Williams" userId="4a88a592756bc3ee" providerId="LiveId" clId="{85AA69B4-1427-46DF-83A9-C22F0E196D3E}" dt="2022-07-30T23:53:06.326" v="15787" actId="20577"/>
        <pc:sldMkLst>
          <pc:docMk/>
          <pc:sldMk cId="28607993" sldId="298"/>
        </pc:sldMkLst>
        <pc:spChg chg="mod">
          <ac:chgData name="Grant Williams" userId="4a88a592756bc3ee" providerId="LiveId" clId="{85AA69B4-1427-46DF-83A9-C22F0E196D3E}" dt="2022-07-30T23:38:14.115" v="15239" actId="20577"/>
          <ac:spMkLst>
            <pc:docMk/>
            <pc:sldMk cId="28607993" sldId="298"/>
            <ac:spMk id="2" creationId="{342FD136-9D18-9D73-8C5E-88268692E7E0}"/>
          </ac:spMkLst>
        </pc:spChg>
        <pc:spChg chg="mod">
          <ac:chgData name="Grant Williams" userId="4a88a592756bc3ee" providerId="LiveId" clId="{85AA69B4-1427-46DF-83A9-C22F0E196D3E}" dt="2022-07-30T23:43:44.757" v="15561" actId="20577"/>
          <ac:spMkLst>
            <pc:docMk/>
            <pc:sldMk cId="28607993" sldId="298"/>
            <ac:spMk id="3" creationId="{2A75E49D-EF96-969A-91E6-E17414BF8951}"/>
          </ac:spMkLst>
        </pc:spChg>
        <pc:graphicFrameChg chg="add mod modGraphic">
          <ac:chgData name="Grant Williams" userId="4a88a592756bc3ee" providerId="LiveId" clId="{85AA69B4-1427-46DF-83A9-C22F0E196D3E}" dt="2022-07-30T23:53:06.326" v="15787" actId="20577"/>
          <ac:graphicFrameMkLst>
            <pc:docMk/>
            <pc:sldMk cId="28607993" sldId="298"/>
            <ac:graphicFrameMk id="4" creationId="{AA7AC504-B7B9-CC68-0B7E-1CBBBC111AB3}"/>
          </ac:graphicFrameMkLst>
        </pc:graphicFrameChg>
      </pc:sldChg>
      <pc:sldChg chg="modSp add mod">
        <pc:chgData name="Grant Williams" userId="4a88a592756bc3ee" providerId="LiveId" clId="{85AA69B4-1427-46DF-83A9-C22F0E196D3E}" dt="2022-07-30T23:52:58.755" v="15778" actId="20577"/>
        <pc:sldMkLst>
          <pc:docMk/>
          <pc:sldMk cId="522950808" sldId="299"/>
        </pc:sldMkLst>
        <pc:spChg chg="mod">
          <ac:chgData name="Grant Williams" userId="4a88a592756bc3ee" providerId="LiveId" clId="{85AA69B4-1427-46DF-83A9-C22F0E196D3E}" dt="2022-07-30T23:52:48.677" v="15773" actId="20577"/>
          <ac:spMkLst>
            <pc:docMk/>
            <pc:sldMk cId="522950808" sldId="299"/>
            <ac:spMk id="3" creationId="{2A75E49D-EF96-969A-91E6-E17414BF8951}"/>
          </ac:spMkLst>
        </pc:spChg>
        <pc:graphicFrameChg chg="modGraphic">
          <ac:chgData name="Grant Williams" userId="4a88a592756bc3ee" providerId="LiveId" clId="{85AA69B4-1427-46DF-83A9-C22F0E196D3E}" dt="2022-07-30T23:52:58.755" v="15778" actId="20577"/>
          <ac:graphicFrameMkLst>
            <pc:docMk/>
            <pc:sldMk cId="522950808" sldId="299"/>
            <ac:graphicFrameMk id="4" creationId="{AA7AC504-B7B9-CC68-0B7E-1CBBBC111AB3}"/>
          </ac:graphicFrameMkLst>
        </pc:graphicFrameChg>
      </pc:sldChg>
      <pc:sldChg chg="modSp new mod">
        <pc:chgData name="Grant Williams" userId="4a88a592756bc3ee" providerId="LiveId" clId="{85AA69B4-1427-46DF-83A9-C22F0E196D3E}" dt="2022-07-30T23:58:54.470" v="16492" actId="1076"/>
        <pc:sldMkLst>
          <pc:docMk/>
          <pc:sldMk cId="3704295187" sldId="300"/>
        </pc:sldMkLst>
        <pc:spChg chg="mod">
          <ac:chgData name="Grant Williams" userId="4a88a592756bc3ee" providerId="LiveId" clId="{85AA69B4-1427-46DF-83A9-C22F0E196D3E}" dt="2022-07-30T23:58:50.356" v="16489" actId="1076"/>
          <ac:spMkLst>
            <pc:docMk/>
            <pc:sldMk cId="3704295187" sldId="300"/>
            <ac:spMk id="2" creationId="{040CA6F0-465E-17E0-A8AE-63B42E40DE4B}"/>
          </ac:spMkLst>
        </pc:spChg>
        <pc:spChg chg="mod">
          <ac:chgData name="Grant Williams" userId="4a88a592756bc3ee" providerId="LiveId" clId="{85AA69B4-1427-46DF-83A9-C22F0E196D3E}" dt="2022-07-30T23:58:54.470" v="16492" actId="1076"/>
          <ac:spMkLst>
            <pc:docMk/>
            <pc:sldMk cId="3704295187" sldId="300"/>
            <ac:spMk id="3" creationId="{94E27705-58C0-2D62-D9FD-A1C6C7470DCA}"/>
          </ac:spMkLst>
        </pc:spChg>
      </pc:sldChg>
      <pc:sldChg chg="modSp new mod">
        <pc:chgData name="Grant Williams" userId="4a88a592756bc3ee" providerId="LiveId" clId="{85AA69B4-1427-46DF-83A9-C22F0E196D3E}" dt="2022-07-31T00:16:38.639" v="17920" actId="20577"/>
        <pc:sldMkLst>
          <pc:docMk/>
          <pc:sldMk cId="1121319139" sldId="302"/>
        </pc:sldMkLst>
        <pc:spChg chg="mod">
          <ac:chgData name="Grant Williams" userId="4a88a592756bc3ee" providerId="LiveId" clId="{85AA69B4-1427-46DF-83A9-C22F0E196D3E}" dt="2022-07-31T00:10:50.854" v="17292" actId="20577"/>
          <ac:spMkLst>
            <pc:docMk/>
            <pc:sldMk cId="1121319139" sldId="302"/>
            <ac:spMk id="2" creationId="{1696C3AC-48F9-8F00-AD75-741792EC99DC}"/>
          </ac:spMkLst>
        </pc:spChg>
        <pc:spChg chg="mod">
          <ac:chgData name="Grant Williams" userId="4a88a592756bc3ee" providerId="LiveId" clId="{85AA69B4-1427-46DF-83A9-C22F0E196D3E}" dt="2022-07-31T00:16:38.639" v="17920" actId="20577"/>
          <ac:spMkLst>
            <pc:docMk/>
            <pc:sldMk cId="1121319139" sldId="302"/>
            <ac:spMk id="3" creationId="{DCA8A30F-10A6-5250-CBAF-D22C9CAFACA6}"/>
          </ac:spMkLst>
        </pc:spChg>
      </pc:sldChg>
      <pc:sldChg chg="modSp new mod modAnim">
        <pc:chgData name="Grant Williams" userId="4a88a592756bc3ee" providerId="LiveId" clId="{85AA69B4-1427-46DF-83A9-C22F0E196D3E}" dt="2022-07-31T00:27:50.221" v="19587" actId="20577"/>
        <pc:sldMkLst>
          <pc:docMk/>
          <pc:sldMk cId="375174568" sldId="303"/>
        </pc:sldMkLst>
        <pc:spChg chg="mod">
          <ac:chgData name="Grant Williams" userId="4a88a592756bc3ee" providerId="LiveId" clId="{85AA69B4-1427-46DF-83A9-C22F0E196D3E}" dt="2022-07-31T00:16:48.230" v="17953" actId="20577"/>
          <ac:spMkLst>
            <pc:docMk/>
            <pc:sldMk cId="375174568" sldId="303"/>
            <ac:spMk id="2" creationId="{FBF8B7AF-9C21-3146-4601-DE2DDE7817D2}"/>
          </ac:spMkLst>
        </pc:spChg>
        <pc:spChg chg="mod">
          <ac:chgData name="Grant Williams" userId="4a88a592756bc3ee" providerId="LiveId" clId="{85AA69B4-1427-46DF-83A9-C22F0E196D3E}" dt="2022-07-31T00:27:50.221" v="19587" actId="20577"/>
          <ac:spMkLst>
            <pc:docMk/>
            <pc:sldMk cId="375174568" sldId="303"/>
            <ac:spMk id="3" creationId="{FED1F821-BF17-8DA8-53A7-81791C7E01C2}"/>
          </ac:spMkLst>
        </pc:spChg>
      </pc:sldChg>
      <pc:sldChg chg="modSp new mod">
        <pc:chgData name="Grant Williams" userId="4a88a592756bc3ee" providerId="LiveId" clId="{85AA69B4-1427-46DF-83A9-C22F0E196D3E}" dt="2022-07-31T02:31:33.757" v="21069" actId="20577"/>
        <pc:sldMkLst>
          <pc:docMk/>
          <pc:sldMk cId="3236589107" sldId="304"/>
        </pc:sldMkLst>
        <pc:spChg chg="mod">
          <ac:chgData name="Grant Williams" userId="4a88a592756bc3ee" providerId="LiveId" clId="{85AA69B4-1427-46DF-83A9-C22F0E196D3E}" dt="2022-07-31T00:32:31.016" v="20285" actId="20577"/>
          <ac:spMkLst>
            <pc:docMk/>
            <pc:sldMk cId="3236589107" sldId="304"/>
            <ac:spMk id="2" creationId="{4E8A22A6-3FD0-7389-8D9D-A537FD0A220B}"/>
          </ac:spMkLst>
        </pc:spChg>
        <pc:spChg chg="mod">
          <ac:chgData name="Grant Williams" userId="4a88a592756bc3ee" providerId="LiveId" clId="{85AA69B4-1427-46DF-83A9-C22F0E196D3E}" dt="2022-07-31T02:31:33.757" v="21069" actId="20577"/>
          <ac:spMkLst>
            <pc:docMk/>
            <pc:sldMk cId="3236589107" sldId="304"/>
            <ac:spMk id="3" creationId="{ECD654BF-46B4-1C55-9206-58144DF17F0B}"/>
          </ac:spMkLst>
        </pc:spChg>
      </pc:sldChg>
      <pc:sldChg chg="modSp add mod">
        <pc:chgData name="Grant Williams" userId="4a88a592756bc3ee" providerId="LiveId" clId="{85AA69B4-1427-46DF-83A9-C22F0E196D3E}" dt="2022-07-31T00:28:07.511" v="19591" actId="27636"/>
        <pc:sldMkLst>
          <pc:docMk/>
          <pc:sldMk cId="461592384" sldId="305"/>
        </pc:sldMkLst>
        <pc:spChg chg="mod">
          <ac:chgData name="Grant Williams" userId="4a88a592756bc3ee" providerId="LiveId" clId="{85AA69B4-1427-46DF-83A9-C22F0E196D3E}" dt="2022-07-31T00:28:07.511" v="19591" actId="27636"/>
          <ac:spMkLst>
            <pc:docMk/>
            <pc:sldMk cId="461592384" sldId="305"/>
            <ac:spMk id="3" creationId="{FED1F821-BF17-8DA8-53A7-81791C7E01C2}"/>
          </ac:spMkLst>
        </pc:spChg>
      </pc:sldChg>
      <pc:sldChg chg="modSp new mod">
        <pc:chgData name="Grant Williams" userId="4a88a592756bc3ee" providerId="LiveId" clId="{85AA69B4-1427-46DF-83A9-C22F0E196D3E}" dt="2022-07-31T00:31:03.956" v="19850" actId="20577"/>
        <pc:sldMkLst>
          <pc:docMk/>
          <pc:sldMk cId="1594894015" sldId="307"/>
        </pc:sldMkLst>
        <pc:spChg chg="mod">
          <ac:chgData name="Grant Williams" userId="4a88a592756bc3ee" providerId="LiveId" clId="{85AA69B4-1427-46DF-83A9-C22F0E196D3E}" dt="2022-07-31T00:28:15.565" v="19598" actId="20577"/>
          <ac:spMkLst>
            <pc:docMk/>
            <pc:sldMk cId="1594894015" sldId="307"/>
            <ac:spMk id="2" creationId="{F6C91743-420C-A444-CB92-D08797D9AD90}"/>
          </ac:spMkLst>
        </pc:spChg>
        <pc:spChg chg="mod">
          <ac:chgData name="Grant Williams" userId="4a88a592756bc3ee" providerId="LiveId" clId="{85AA69B4-1427-46DF-83A9-C22F0E196D3E}" dt="2022-07-31T00:31:03.956" v="19850" actId="20577"/>
          <ac:spMkLst>
            <pc:docMk/>
            <pc:sldMk cId="1594894015" sldId="307"/>
            <ac:spMk id="3" creationId="{631BDEF2-ECB6-FBA7-0B4E-3A534C1BEF94}"/>
          </ac:spMkLst>
        </pc:spChg>
      </pc:sldChg>
      <pc:sldChg chg="modSp new mod">
        <pc:chgData name="Grant Williams" userId="4a88a592756bc3ee" providerId="LiveId" clId="{85AA69B4-1427-46DF-83A9-C22F0E196D3E}" dt="2022-07-31T02:48:52.737" v="22384" actId="20577"/>
        <pc:sldMkLst>
          <pc:docMk/>
          <pc:sldMk cId="651730910" sldId="308"/>
        </pc:sldMkLst>
        <pc:spChg chg="mod">
          <ac:chgData name="Grant Williams" userId="4a88a592756bc3ee" providerId="LiveId" clId="{85AA69B4-1427-46DF-83A9-C22F0E196D3E}" dt="2022-07-31T00:39:16.845" v="20526" actId="20577"/>
          <ac:spMkLst>
            <pc:docMk/>
            <pc:sldMk cId="651730910" sldId="308"/>
            <ac:spMk id="2" creationId="{A1CC9500-CF4B-F132-F2FF-64EAB435294C}"/>
          </ac:spMkLst>
        </pc:spChg>
        <pc:spChg chg="mod">
          <ac:chgData name="Grant Williams" userId="4a88a592756bc3ee" providerId="LiveId" clId="{85AA69B4-1427-46DF-83A9-C22F0E196D3E}" dt="2022-07-31T02:48:52.737" v="22384" actId="20577"/>
          <ac:spMkLst>
            <pc:docMk/>
            <pc:sldMk cId="651730910" sldId="308"/>
            <ac:spMk id="3" creationId="{CFF1FA87-1EF3-234F-B3B6-01E69FE76048}"/>
          </ac:spMkLst>
        </pc:spChg>
      </pc:sldChg>
      <pc:sldChg chg="modSp new mod">
        <pc:chgData name="Grant Williams" userId="4a88a592756bc3ee" providerId="LiveId" clId="{85AA69B4-1427-46DF-83A9-C22F0E196D3E}" dt="2022-07-31T02:43:02.796" v="21774" actId="21"/>
        <pc:sldMkLst>
          <pc:docMk/>
          <pc:sldMk cId="45853786" sldId="309"/>
        </pc:sldMkLst>
        <pc:spChg chg="mod">
          <ac:chgData name="Grant Williams" userId="4a88a592756bc3ee" providerId="LiveId" clId="{85AA69B4-1427-46DF-83A9-C22F0E196D3E}" dt="2022-07-31T02:30:27.749" v="21058" actId="20577"/>
          <ac:spMkLst>
            <pc:docMk/>
            <pc:sldMk cId="45853786" sldId="309"/>
            <ac:spMk id="2" creationId="{97285757-5A60-704B-B197-B4AC0261DED0}"/>
          </ac:spMkLst>
        </pc:spChg>
        <pc:spChg chg="mod">
          <ac:chgData name="Grant Williams" userId="4a88a592756bc3ee" providerId="LiveId" clId="{85AA69B4-1427-46DF-83A9-C22F0E196D3E}" dt="2022-07-31T02:43:02.796" v="21774" actId="21"/>
          <ac:spMkLst>
            <pc:docMk/>
            <pc:sldMk cId="45853786" sldId="309"/>
            <ac:spMk id="3" creationId="{51BFEA57-EFF2-AB3E-897F-8FC5201F9B8A}"/>
          </ac:spMkLst>
        </pc:spChg>
      </pc:sldChg>
      <pc:sldChg chg="addSp delSp modSp new mod">
        <pc:chgData name="Grant Williams" userId="4a88a592756bc3ee" providerId="LiveId" clId="{85AA69B4-1427-46DF-83A9-C22F0E196D3E}" dt="2022-07-31T02:59:30.076" v="22741" actId="21"/>
        <pc:sldMkLst>
          <pc:docMk/>
          <pc:sldMk cId="2720533498" sldId="310"/>
        </pc:sldMkLst>
        <pc:spChg chg="mod">
          <ac:chgData name="Grant Williams" userId="4a88a592756bc3ee" providerId="LiveId" clId="{85AA69B4-1427-46DF-83A9-C22F0E196D3E}" dt="2022-07-31T02:41:22.141" v="21538" actId="20577"/>
          <ac:spMkLst>
            <pc:docMk/>
            <pc:sldMk cId="2720533498" sldId="310"/>
            <ac:spMk id="2" creationId="{55EF8158-A843-131F-47E7-674702AFDD43}"/>
          </ac:spMkLst>
        </pc:spChg>
        <pc:spChg chg="mod">
          <ac:chgData name="Grant Williams" userId="4a88a592756bc3ee" providerId="LiveId" clId="{85AA69B4-1427-46DF-83A9-C22F0E196D3E}" dt="2022-07-31T02:59:19.913" v="22721" actId="21"/>
          <ac:spMkLst>
            <pc:docMk/>
            <pc:sldMk cId="2720533498" sldId="310"/>
            <ac:spMk id="3" creationId="{F81BB226-F92F-825F-8733-5F27E7B4DFC4}"/>
          </ac:spMkLst>
        </pc:spChg>
        <pc:graphicFrameChg chg="add del mod modGraphic">
          <ac:chgData name="Grant Williams" userId="4a88a592756bc3ee" providerId="LiveId" clId="{85AA69B4-1427-46DF-83A9-C22F0E196D3E}" dt="2022-07-31T02:59:30.076" v="22741" actId="21"/>
          <ac:graphicFrameMkLst>
            <pc:docMk/>
            <pc:sldMk cId="2720533498" sldId="310"/>
            <ac:graphicFrameMk id="4" creationId="{F212A2FD-ECFF-82C0-5486-769E12AB2B21}"/>
          </ac:graphicFrameMkLst>
        </pc:graphicFrameChg>
      </pc:sldChg>
      <pc:sldChg chg="modSp new mod">
        <pc:chgData name="Grant Williams" userId="4a88a592756bc3ee" providerId="LiveId" clId="{85AA69B4-1427-46DF-83A9-C22F0E196D3E}" dt="2022-07-31T02:47:47.235" v="22316" actId="20577"/>
        <pc:sldMkLst>
          <pc:docMk/>
          <pc:sldMk cId="1251726020" sldId="311"/>
        </pc:sldMkLst>
        <pc:spChg chg="mod">
          <ac:chgData name="Grant Williams" userId="4a88a592756bc3ee" providerId="LiveId" clId="{85AA69B4-1427-46DF-83A9-C22F0E196D3E}" dt="2022-07-31T02:43:07.756" v="21799" actId="20577"/>
          <ac:spMkLst>
            <pc:docMk/>
            <pc:sldMk cId="1251726020" sldId="311"/>
            <ac:spMk id="2" creationId="{EB16BEAD-F180-839F-73C8-875A9D884097}"/>
          </ac:spMkLst>
        </pc:spChg>
        <pc:spChg chg="mod">
          <ac:chgData name="Grant Williams" userId="4a88a592756bc3ee" providerId="LiveId" clId="{85AA69B4-1427-46DF-83A9-C22F0E196D3E}" dt="2022-07-31T02:47:47.235" v="22316" actId="20577"/>
          <ac:spMkLst>
            <pc:docMk/>
            <pc:sldMk cId="1251726020" sldId="311"/>
            <ac:spMk id="3" creationId="{45213783-F1A4-FD54-B928-1F157C00F12F}"/>
          </ac:spMkLst>
        </pc:spChg>
      </pc:sldChg>
      <pc:sldChg chg="addSp modSp new mod">
        <pc:chgData name="Grant Williams" userId="4a88a592756bc3ee" providerId="LiveId" clId="{85AA69B4-1427-46DF-83A9-C22F0E196D3E}" dt="2022-07-31T03:06:35.554" v="23127" actId="14734"/>
        <pc:sldMkLst>
          <pc:docMk/>
          <pc:sldMk cId="197350375" sldId="312"/>
        </pc:sldMkLst>
        <pc:spChg chg="mod">
          <ac:chgData name="Grant Williams" userId="4a88a592756bc3ee" providerId="LiveId" clId="{85AA69B4-1427-46DF-83A9-C22F0E196D3E}" dt="2022-07-31T02:59:25.402" v="22739" actId="20577"/>
          <ac:spMkLst>
            <pc:docMk/>
            <pc:sldMk cId="197350375" sldId="312"/>
            <ac:spMk id="2" creationId="{B9048CB8-3677-35C8-BFCA-8DD8A5121DF4}"/>
          </ac:spMkLst>
        </pc:spChg>
        <pc:spChg chg="mod">
          <ac:chgData name="Grant Williams" userId="4a88a592756bc3ee" providerId="LiveId" clId="{85AA69B4-1427-46DF-83A9-C22F0E196D3E}" dt="2022-07-31T03:04:01.444" v="23059" actId="20577"/>
          <ac:spMkLst>
            <pc:docMk/>
            <pc:sldMk cId="197350375" sldId="312"/>
            <ac:spMk id="3" creationId="{42095252-1A0A-EC9A-DC44-05BA81A19794}"/>
          </ac:spMkLst>
        </pc:spChg>
        <pc:graphicFrameChg chg="add mod modGraphic">
          <ac:chgData name="Grant Williams" userId="4a88a592756bc3ee" providerId="LiveId" clId="{85AA69B4-1427-46DF-83A9-C22F0E196D3E}" dt="2022-07-31T03:06:35.554" v="23127" actId="14734"/>
          <ac:graphicFrameMkLst>
            <pc:docMk/>
            <pc:sldMk cId="197350375" sldId="312"/>
            <ac:graphicFrameMk id="4" creationId="{9169B3BC-952A-1D20-6A63-59EAF247861E}"/>
          </ac:graphicFrameMkLst>
        </pc:graphicFrameChg>
      </pc:sldChg>
      <pc:sldChg chg="addSp delSp modSp new mod">
        <pc:chgData name="Grant Williams" userId="4a88a592756bc3ee" providerId="LiveId" clId="{85AA69B4-1427-46DF-83A9-C22F0E196D3E}" dt="2022-07-31T03:14:00.956" v="23520" actId="20577"/>
        <pc:sldMkLst>
          <pc:docMk/>
          <pc:sldMk cId="3115946423" sldId="313"/>
        </pc:sldMkLst>
        <pc:spChg chg="mod">
          <ac:chgData name="Grant Williams" userId="4a88a592756bc3ee" providerId="LiveId" clId="{85AA69B4-1427-46DF-83A9-C22F0E196D3E}" dt="2022-07-31T03:05:32.929" v="23088" actId="20577"/>
          <ac:spMkLst>
            <pc:docMk/>
            <pc:sldMk cId="3115946423" sldId="313"/>
            <ac:spMk id="2" creationId="{A6A16BED-416D-FE55-179F-9364583960BD}"/>
          </ac:spMkLst>
        </pc:spChg>
        <pc:spChg chg="add del mod">
          <ac:chgData name="Grant Williams" userId="4a88a592756bc3ee" providerId="LiveId" clId="{85AA69B4-1427-46DF-83A9-C22F0E196D3E}" dt="2022-07-31T03:14:00.956" v="23520" actId="20577"/>
          <ac:spMkLst>
            <pc:docMk/>
            <pc:sldMk cId="3115946423" sldId="313"/>
            <ac:spMk id="3" creationId="{C0C97DD3-0C36-4B57-979D-711E851AB9DF}"/>
          </ac:spMkLst>
        </pc:spChg>
        <pc:graphicFrameChg chg="add del mod">
          <ac:chgData name="Grant Williams" userId="4a88a592756bc3ee" providerId="LiveId" clId="{85AA69B4-1427-46DF-83A9-C22F0E196D3E}" dt="2022-07-31T03:06:17.971" v="23092"/>
          <ac:graphicFrameMkLst>
            <pc:docMk/>
            <pc:sldMk cId="3115946423" sldId="313"/>
            <ac:graphicFrameMk id="4" creationId="{E08B9560-576F-8478-0CE5-350B87629107}"/>
          </ac:graphicFrameMkLst>
        </pc:graphicFrameChg>
        <pc:graphicFrameChg chg="add mod">
          <ac:chgData name="Grant Williams" userId="4a88a592756bc3ee" providerId="LiveId" clId="{85AA69B4-1427-46DF-83A9-C22F0E196D3E}" dt="2022-07-31T03:06:53.973" v="23132"/>
          <ac:graphicFrameMkLst>
            <pc:docMk/>
            <pc:sldMk cId="3115946423" sldId="313"/>
            <ac:graphicFrameMk id="5" creationId="{8E499CB0-607B-6C23-6379-B89B56A5D301}"/>
          </ac:graphicFrameMkLst>
        </pc:graphicFrameChg>
      </pc:sldChg>
      <pc:sldChg chg="addSp modSp new mod">
        <pc:chgData name="Grant Williams" userId="4a88a592756bc3ee" providerId="LiveId" clId="{85AA69B4-1427-46DF-83A9-C22F0E196D3E}" dt="2022-07-31T03:26:06.815" v="25716" actId="20577"/>
        <pc:sldMkLst>
          <pc:docMk/>
          <pc:sldMk cId="281241345" sldId="314"/>
        </pc:sldMkLst>
        <pc:spChg chg="mod">
          <ac:chgData name="Grant Williams" userId="4a88a592756bc3ee" providerId="LiveId" clId="{85AA69B4-1427-46DF-83A9-C22F0E196D3E}" dt="2022-07-31T03:14:07.489" v="23542" actId="20577"/>
          <ac:spMkLst>
            <pc:docMk/>
            <pc:sldMk cId="281241345" sldId="314"/>
            <ac:spMk id="2" creationId="{3AB056F6-ACD2-107D-E486-14C29AEC80E6}"/>
          </ac:spMkLst>
        </pc:spChg>
        <pc:spChg chg="mod">
          <ac:chgData name="Grant Williams" userId="4a88a592756bc3ee" providerId="LiveId" clId="{85AA69B4-1427-46DF-83A9-C22F0E196D3E}" dt="2022-07-31T03:26:06.815" v="25716" actId="20577"/>
          <ac:spMkLst>
            <pc:docMk/>
            <pc:sldMk cId="281241345" sldId="314"/>
            <ac:spMk id="3" creationId="{A2A603E7-907B-037B-AF87-DB0D7AC7C3F6}"/>
          </ac:spMkLst>
        </pc:spChg>
        <pc:graphicFrameChg chg="add mod">
          <ac:chgData name="Grant Williams" userId="4a88a592756bc3ee" providerId="LiveId" clId="{85AA69B4-1427-46DF-83A9-C22F0E196D3E}" dt="2022-07-31T03:14:42.817" v="23580"/>
          <ac:graphicFrameMkLst>
            <pc:docMk/>
            <pc:sldMk cId="281241345" sldId="314"/>
            <ac:graphicFrameMk id="4" creationId="{0F674FFA-04F7-F489-B788-C4B6A7266BF6}"/>
          </ac:graphicFrameMkLst>
        </pc:graphicFrameChg>
      </pc:sldChg>
      <pc:sldChg chg="modSp new mod">
        <pc:chgData name="Grant Williams" userId="4a88a592756bc3ee" providerId="LiveId" clId="{85AA69B4-1427-46DF-83A9-C22F0E196D3E}" dt="2022-07-31T03:22:18.277" v="24632" actId="20577"/>
        <pc:sldMkLst>
          <pc:docMk/>
          <pc:sldMk cId="572679906" sldId="315"/>
        </pc:sldMkLst>
        <pc:spChg chg="mod">
          <ac:chgData name="Grant Williams" userId="4a88a592756bc3ee" providerId="LiveId" clId="{85AA69B4-1427-46DF-83A9-C22F0E196D3E}" dt="2022-07-31T03:16:19.547" v="23716" actId="20577"/>
          <ac:spMkLst>
            <pc:docMk/>
            <pc:sldMk cId="572679906" sldId="315"/>
            <ac:spMk id="2" creationId="{20400BC4-7A83-4DF9-9AE7-DAFE4D7972AA}"/>
          </ac:spMkLst>
        </pc:spChg>
        <pc:spChg chg="mod">
          <ac:chgData name="Grant Williams" userId="4a88a592756bc3ee" providerId="LiveId" clId="{85AA69B4-1427-46DF-83A9-C22F0E196D3E}" dt="2022-07-31T03:22:18.277" v="24632" actId="20577"/>
          <ac:spMkLst>
            <pc:docMk/>
            <pc:sldMk cId="572679906" sldId="315"/>
            <ac:spMk id="3" creationId="{7599A363-AA7D-0A65-0582-38D9137A1891}"/>
          </ac:spMkLst>
        </pc:spChg>
      </pc:sldChg>
      <pc:sldChg chg="addSp modSp new mod ord">
        <pc:chgData name="Grant Williams" userId="4a88a592756bc3ee" providerId="LiveId" clId="{85AA69B4-1427-46DF-83A9-C22F0E196D3E}" dt="2022-07-31T03:35:57.170" v="27023" actId="20577"/>
        <pc:sldMkLst>
          <pc:docMk/>
          <pc:sldMk cId="2571788503" sldId="317"/>
        </pc:sldMkLst>
        <pc:spChg chg="mod">
          <ac:chgData name="Grant Williams" userId="4a88a592756bc3ee" providerId="LiveId" clId="{85AA69B4-1427-46DF-83A9-C22F0E196D3E}" dt="2022-07-31T03:27:22.798" v="26145" actId="20577"/>
          <ac:spMkLst>
            <pc:docMk/>
            <pc:sldMk cId="2571788503" sldId="317"/>
            <ac:spMk id="2" creationId="{91696380-FBA3-DEA0-D025-A459A398C6A7}"/>
          </ac:spMkLst>
        </pc:spChg>
        <pc:spChg chg="mod">
          <ac:chgData name="Grant Williams" userId="4a88a592756bc3ee" providerId="LiveId" clId="{85AA69B4-1427-46DF-83A9-C22F0E196D3E}" dt="2022-07-31T03:35:57.170" v="27023" actId="20577"/>
          <ac:spMkLst>
            <pc:docMk/>
            <pc:sldMk cId="2571788503" sldId="317"/>
            <ac:spMk id="3" creationId="{70681A01-3779-3B0C-D8AA-E76A1D550217}"/>
          </ac:spMkLst>
        </pc:spChg>
        <pc:graphicFrameChg chg="add mod modGraphic">
          <ac:chgData name="Grant Williams" userId="4a88a592756bc3ee" providerId="LiveId" clId="{85AA69B4-1427-46DF-83A9-C22F0E196D3E}" dt="2022-07-31T03:35:15.066" v="26954" actId="1076"/>
          <ac:graphicFrameMkLst>
            <pc:docMk/>
            <pc:sldMk cId="2571788503" sldId="317"/>
            <ac:graphicFrameMk id="4" creationId="{3E790833-63F0-2100-F042-DF9D47881D2B}"/>
          </ac:graphicFrameMkLst>
        </pc:graphicFrameChg>
      </pc:sldChg>
      <pc:sldChg chg="modSp new mod">
        <pc:chgData name="Grant Williams" userId="4a88a592756bc3ee" providerId="LiveId" clId="{85AA69B4-1427-46DF-83A9-C22F0E196D3E}" dt="2022-07-31T03:25:14.213" v="25436" actId="27636"/>
        <pc:sldMkLst>
          <pc:docMk/>
          <pc:sldMk cId="275589938" sldId="318"/>
        </pc:sldMkLst>
        <pc:spChg chg="mod">
          <ac:chgData name="Grant Williams" userId="4a88a592756bc3ee" providerId="LiveId" clId="{85AA69B4-1427-46DF-83A9-C22F0E196D3E}" dt="2022-07-31T03:21:05.292" v="24516" actId="20577"/>
          <ac:spMkLst>
            <pc:docMk/>
            <pc:sldMk cId="275589938" sldId="318"/>
            <ac:spMk id="2" creationId="{5B616849-1E69-2340-D231-7D700E43E821}"/>
          </ac:spMkLst>
        </pc:spChg>
        <pc:spChg chg="mod">
          <ac:chgData name="Grant Williams" userId="4a88a592756bc3ee" providerId="LiveId" clId="{85AA69B4-1427-46DF-83A9-C22F0E196D3E}" dt="2022-07-31T03:25:14.213" v="25436" actId="27636"/>
          <ac:spMkLst>
            <pc:docMk/>
            <pc:sldMk cId="275589938" sldId="318"/>
            <ac:spMk id="3" creationId="{4106D677-115E-D746-38D6-CF23994B6302}"/>
          </ac:spMkLst>
        </pc:spChg>
      </pc:sldChg>
      <pc:sldChg chg="modSp new mod">
        <pc:chgData name="Grant Williams" userId="4a88a592756bc3ee" providerId="LiveId" clId="{85AA69B4-1427-46DF-83A9-C22F0E196D3E}" dt="2022-07-31T03:30:33.410" v="26197" actId="20577"/>
        <pc:sldMkLst>
          <pc:docMk/>
          <pc:sldMk cId="4007409921" sldId="319"/>
        </pc:sldMkLst>
        <pc:spChg chg="mod">
          <ac:chgData name="Grant Williams" userId="4a88a592756bc3ee" providerId="LiveId" clId="{85AA69B4-1427-46DF-83A9-C22F0E196D3E}" dt="2022-07-31T03:26:42.928" v="25935" actId="20577"/>
          <ac:spMkLst>
            <pc:docMk/>
            <pc:sldMk cId="4007409921" sldId="319"/>
            <ac:spMk id="2" creationId="{3F4F3E08-2F31-6AAD-8AD2-002BA7046AE6}"/>
          </ac:spMkLst>
        </pc:spChg>
        <pc:spChg chg="mod">
          <ac:chgData name="Grant Williams" userId="4a88a592756bc3ee" providerId="LiveId" clId="{85AA69B4-1427-46DF-83A9-C22F0E196D3E}" dt="2022-07-31T03:30:33.410" v="26197" actId="20577"/>
          <ac:spMkLst>
            <pc:docMk/>
            <pc:sldMk cId="4007409921" sldId="319"/>
            <ac:spMk id="3" creationId="{8E0F144A-5953-F45F-179B-60C8D242AA2E}"/>
          </ac:spMkLst>
        </pc:spChg>
      </pc:sldChg>
      <pc:sldChg chg="modSp new mod">
        <pc:chgData name="Grant Williams" userId="4a88a592756bc3ee" providerId="LiveId" clId="{85AA69B4-1427-46DF-83A9-C22F0E196D3E}" dt="2022-07-31T03:42:23.354" v="27901" actId="20577"/>
        <pc:sldMkLst>
          <pc:docMk/>
          <pc:sldMk cId="2362378715" sldId="320"/>
        </pc:sldMkLst>
        <pc:spChg chg="mod">
          <ac:chgData name="Grant Williams" userId="4a88a592756bc3ee" providerId="LiveId" clId="{85AA69B4-1427-46DF-83A9-C22F0E196D3E}" dt="2022-07-31T03:37:46.597" v="27405" actId="20577"/>
          <ac:spMkLst>
            <pc:docMk/>
            <pc:sldMk cId="2362378715" sldId="320"/>
            <ac:spMk id="2" creationId="{C6D93A72-2B78-529D-13BE-7E5DB36B75BE}"/>
          </ac:spMkLst>
        </pc:spChg>
        <pc:spChg chg="mod">
          <ac:chgData name="Grant Williams" userId="4a88a592756bc3ee" providerId="LiveId" clId="{85AA69B4-1427-46DF-83A9-C22F0E196D3E}" dt="2022-07-31T03:42:23.354" v="27901" actId="20577"/>
          <ac:spMkLst>
            <pc:docMk/>
            <pc:sldMk cId="2362378715" sldId="320"/>
            <ac:spMk id="3" creationId="{20FB137E-BE96-8C92-DCC3-A6EC4924B8A3}"/>
          </ac:spMkLst>
        </pc:spChg>
      </pc:sldChg>
      <pc:sldChg chg="addSp modSp new mod">
        <pc:chgData name="Grant Williams" userId="4a88a592756bc3ee" providerId="LiveId" clId="{85AA69B4-1427-46DF-83A9-C22F0E196D3E}" dt="2022-07-31T03:35:02.724" v="26950" actId="20577"/>
        <pc:sldMkLst>
          <pc:docMk/>
          <pc:sldMk cId="952373955" sldId="321"/>
        </pc:sldMkLst>
        <pc:spChg chg="mod">
          <ac:chgData name="Grant Williams" userId="4a88a592756bc3ee" providerId="LiveId" clId="{85AA69B4-1427-46DF-83A9-C22F0E196D3E}" dt="2022-07-31T03:32:51.077" v="26409" actId="20577"/>
          <ac:spMkLst>
            <pc:docMk/>
            <pc:sldMk cId="952373955" sldId="321"/>
            <ac:spMk id="2" creationId="{5893889D-522C-3FD0-65D7-1328A02DA8EA}"/>
          </ac:spMkLst>
        </pc:spChg>
        <pc:spChg chg="mod">
          <ac:chgData name="Grant Williams" userId="4a88a592756bc3ee" providerId="LiveId" clId="{85AA69B4-1427-46DF-83A9-C22F0E196D3E}" dt="2022-07-31T03:35:02.724" v="26950" actId="20577"/>
          <ac:spMkLst>
            <pc:docMk/>
            <pc:sldMk cId="952373955" sldId="321"/>
            <ac:spMk id="3" creationId="{2426CEB7-9CAA-6FCA-86CC-97DB48E763A7}"/>
          </ac:spMkLst>
        </pc:spChg>
        <pc:graphicFrameChg chg="add mod">
          <ac:chgData name="Grant Williams" userId="4a88a592756bc3ee" providerId="LiveId" clId="{85AA69B4-1427-46DF-83A9-C22F0E196D3E}" dt="2022-07-31T03:33:57.606" v="26780" actId="1076"/>
          <ac:graphicFrameMkLst>
            <pc:docMk/>
            <pc:sldMk cId="952373955" sldId="321"/>
            <ac:graphicFrameMk id="4" creationId="{90557055-36A5-313D-978D-43F5D2C79756}"/>
          </ac:graphicFrameMkLst>
        </pc:graphicFrameChg>
      </pc:sldChg>
      <pc:sldChg chg="modSp new mod">
        <pc:chgData name="Grant Williams" userId="4a88a592756bc3ee" providerId="LiveId" clId="{85AA69B4-1427-46DF-83A9-C22F0E196D3E}" dt="2022-07-31T03:37:18.785" v="27365" actId="20577"/>
        <pc:sldMkLst>
          <pc:docMk/>
          <pc:sldMk cId="852157830" sldId="322"/>
        </pc:sldMkLst>
        <pc:spChg chg="mod">
          <ac:chgData name="Grant Williams" userId="4a88a592756bc3ee" providerId="LiveId" clId="{85AA69B4-1427-46DF-83A9-C22F0E196D3E}" dt="2022-07-31T03:36:36.814" v="27121" actId="20577"/>
          <ac:spMkLst>
            <pc:docMk/>
            <pc:sldMk cId="852157830" sldId="322"/>
            <ac:spMk id="2" creationId="{5145696D-A9C3-79E3-A8AB-647EB45F3092}"/>
          </ac:spMkLst>
        </pc:spChg>
        <pc:spChg chg="mod">
          <ac:chgData name="Grant Williams" userId="4a88a592756bc3ee" providerId="LiveId" clId="{85AA69B4-1427-46DF-83A9-C22F0E196D3E}" dt="2022-07-31T03:37:18.785" v="27365" actId="20577"/>
          <ac:spMkLst>
            <pc:docMk/>
            <pc:sldMk cId="852157830" sldId="322"/>
            <ac:spMk id="3" creationId="{E3C6149C-6B90-A3CD-F6E8-32E8B41408C9}"/>
          </ac:spMkLst>
        </pc:spChg>
      </pc:sldChg>
      <pc:sldChg chg="modSp new mod">
        <pc:chgData name="Grant Williams" userId="4a88a592756bc3ee" providerId="LiveId" clId="{85AA69B4-1427-46DF-83A9-C22F0E196D3E}" dt="2022-07-31T03:45:00.645" v="28665" actId="14100"/>
        <pc:sldMkLst>
          <pc:docMk/>
          <pc:sldMk cId="1391976385" sldId="323"/>
        </pc:sldMkLst>
        <pc:spChg chg="mod">
          <ac:chgData name="Grant Williams" userId="4a88a592756bc3ee" providerId="LiveId" clId="{85AA69B4-1427-46DF-83A9-C22F0E196D3E}" dt="2022-07-31T03:43:52.699" v="28342" actId="20577"/>
          <ac:spMkLst>
            <pc:docMk/>
            <pc:sldMk cId="1391976385" sldId="323"/>
            <ac:spMk id="2" creationId="{004BF482-F8D1-63C0-3C1E-0902C420A7EE}"/>
          </ac:spMkLst>
        </pc:spChg>
        <pc:spChg chg="mod">
          <ac:chgData name="Grant Williams" userId="4a88a592756bc3ee" providerId="LiveId" clId="{85AA69B4-1427-46DF-83A9-C22F0E196D3E}" dt="2022-07-31T03:45:00.645" v="28665" actId="14100"/>
          <ac:spMkLst>
            <pc:docMk/>
            <pc:sldMk cId="1391976385" sldId="323"/>
            <ac:spMk id="3" creationId="{59ADF1F8-B42F-BDCD-C408-2D4D43E37D94}"/>
          </ac:spMkLst>
        </pc:spChg>
      </pc:sldChg>
      <pc:sldChg chg="modSp new mod">
        <pc:chgData name="Grant Williams" userId="4a88a592756bc3ee" providerId="LiveId" clId="{85AA69B4-1427-46DF-83A9-C22F0E196D3E}" dt="2022-07-31T03:48:05.346" v="29269" actId="20577"/>
        <pc:sldMkLst>
          <pc:docMk/>
          <pc:sldMk cId="3765875217" sldId="324"/>
        </pc:sldMkLst>
        <pc:spChg chg="mod">
          <ac:chgData name="Grant Williams" userId="4a88a592756bc3ee" providerId="LiveId" clId="{85AA69B4-1427-46DF-83A9-C22F0E196D3E}" dt="2022-07-31T03:45:13.446" v="28717" actId="20577"/>
          <ac:spMkLst>
            <pc:docMk/>
            <pc:sldMk cId="3765875217" sldId="324"/>
            <ac:spMk id="2" creationId="{2B3441C9-1249-ECA5-D543-EFAFD8A8BDC4}"/>
          </ac:spMkLst>
        </pc:spChg>
        <pc:spChg chg="mod">
          <ac:chgData name="Grant Williams" userId="4a88a592756bc3ee" providerId="LiveId" clId="{85AA69B4-1427-46DF-83A9-C22F0E196D3E}" dt="2022-07-31T03:48:05.346" v="29269" actId="20577"/>
          <ac:spMkLst>
            <pc:docMk/>
            <pc:sldMk cId="3765875217" sldId="324"/>
            <ac:spMk id="3" creationId="{E6950008-DDD1-C490-185D-08F84A5A9248}"/>
          </ac:spMkLst>
        </pc:spChg>
      </pc:sldChg>
      <pc:sldChg chg="modSp new mod">
        <pc:chgData name="Grant Williams" userId="4a88a592756bc3ee" providerId="LiveId" clId="{85AA69B4-1427-46DF-83A9-C22F0E196D3E}" dt="2022-07-31T03:49:26.854" v="29842" actId="20577"/>
        <pc:sldMkLst>
          <pc:docMk/>
          <pc:sldMk cId="1780350919" sldId="325"/>
        </pc:sldMkLst>
        <pc:spChg chg="mod">
          <ac:chgData name="Grant Williams" userId="4a88a592756bc3ee" providerId="LiveId" clId="{85AA69B4-1427-46DF-83A9-C22F0E196D3E}" dt="2022-07-31T03:48:10.176" v="29286" actId="20577"/>
          <ac:spMkLst>
            <pc:docMk/>
            <pc:sldMk cId="1780350919" sldId="325"/>
            <ac:spMk id="2" creationId="{6ADB0CC2-402D-A967-FCAB-F305484215F6}"/>
          </ac:spMkLst>
        </pc:spChg>
        <pc:spChg chg="mod">
          <ac:chgData name="Grant Williams" userId="4a88a592756bc3ee" providerId="LiveId" clId="{85AA69B4-1427-46DF-83A9-C22F0E196D3E}" dt="2022-07-31T03:49:26.854" v="29842" actId="20577"/>
          <ac:spMkLst>
            <pc:docMk/>
            <pc:sldMk cId="1780350919" sldId="325"/>
            <ac:spMk id="3" creationId="{06DDDBD3-8AAF-0DC1-8CDC-8764136E08B0}"/>
          </ac:spMkLst>
        </pc:spChg>
      </pc:sldChg>
      <pc:sldChg chg="modSp new mod">
        <pc:chgData name="Grant Williams" userId="4a88a592756bc3ee" providerId="LiveId" clId="{85AA69B4-1427-46DF-83A9-C22F0E196D3E}" dt="2022-07-31T03:52:39.222" v="30280" actId="20577"/>
        <pc:sldMkLst>
          <pc:docMk/>
          <pc:sldMk cId="1875106231" sldId="327"/>
        </pc:sldMkLst>
        <pc:spChg chg="mod">
          <ac:chgData name="Grant Williams" userId="4a88a592756bc3ee" providerId="LiveId" clId="{85AA69B4-1427-46DF-83A9-C22F0E196D3E}" dt="2022-07-31T03:51:20.446" v="29999" actId="20577"/>
          <ac:spMkLst>
            <pc:docMk/>
            <pc:sldMk cId="1875106231" sldId="327"/>
            <ac:spMk id="2" creationId="{D3313263-0CAC-3081-97A8-2A966ECC9233}"/>
          </ac:spMkLst>
        </pc:spChg>
        <pc:spChg chg="mod">
          <ac:chgData name="Grant Williams" userId="4a88a592756bc3ee" providerId="LiveId" clId="{85AA69B4-1427-46DF-83A9-C22F0E196D3E}" dt="2022-07-31T03:52:39.222" v="30280" actId="20577"/>
          <ac:spMkLst>
            <pc:docMk/>
            <pc:sldMk cId="1875106231" sldId="327"/>
            <ac:spMk id="3" creationId="{573C61D2-678A-228E-218F-6A9D73CACEDA}"/>
          </ac:spMkLst>
        </pc:spChg>
      </pc:sldChg>
      <pc:sldChg chg="modSp new mod">
        <pc:chgData name="Grant Williams" userId="4a88a592756bc3ee" providerId="LiveId" clId="{85AA69B4-1427-46DF-83A9-C22F0E196D3E}" dt="2022-07-31T03:51:13.565" v="29981" actId="20577"/>
        <pc:sldMkLst>
          <pc:docMk/>
          <pc:sldMk cId="1229700834" sldId="328"/>
        </pc:sldMkLst>
        <pc:spChg chg="mod">
          <ac:chgData name="Grant Williams" userId="4a88a592756bc3ee" providerId="LiveId" clId="{85AA69B4-1427-46DF-83A9-C22F0E196D3E}" dt="2022-07-31T03:49:53.875" v="29932" actId="20577"/>
          <ac:spMkLst>
            <pc:docMk/>
            <pc:sldMk cId="1229700834" sldId="328"/>
            <ac:spMk id="2" creationId="{321C11E3-7284-0D66-3A6C-6F948AD75BCD}"/>
          </ac:spMkLst>
        </pc:spChg>
        <pc:spChg chg="mod">
          <ac:chgData name="Grant Williams" userId="4a88a592756bc3ee" providerId="LiveId" clId="{85AA69B4-1427-46DF-83A9-C22F0E196D3E}" dt="2022-07-31T03:51:13.565" v="29981" actId="20577"/>
          <ac:spMkLst>
            <pc:docMk/>
            <pc:sldMk cId="1229700834" sldId="328"/>
            <ac:spMk id="3" creationId="{A7E22251-1E4B-4122-4E9F-CC5CFF360ECC}"/>
          </ac:spMkLst>
        </pc:spChg>
      </pc:sldChg>
      <pc:sldChg chg="modSp new mod">
        <pc:chgData name="Grant Williams" userId="4a88a592756bc3ee" providerId="LiveId" clId="{85AA69B4-1427-46DF-83A9-C22F0E196D3E}" dt="2022-08-30T19:16:18.084" v="31156" actId="20577"/>
        <pc:sldMkLst>
          <pc:docMk/>
          <pc:sldMk cId="2765850502" sldId="329"/>
        </pc:sldMkLst>
        <pc:spChg chg="mod">
          <ac:chgData name="Grant Williams" userId="4a88a592756bc3ee" providerId="LiveId" clId="{85AA69B4-1427-46DF-83A9-C22F0E196D3E}" dt="2022-08-30T18:39:12.717" v="30319" actId="20577"/>
          <ac:spMkLst>
            <pc:docMk/>
            <pc:sldMk cId="2765850502" sldId="329"/>
            <ac:spMk id="2" creationId="{19F08EC0-4A52-9B48-4731-4E622341C167}"/>
          </ac:spMkLst>
        </pc:spChg>
        <pc:spChg chg="mod">
          <ac:chgData name="Grant Williams" userId="4a88a592756bc3ee" providerId="LiveId" clId="{85AA69B4-1427-46DF-83A9-C22F0E196D3E}" dt="2022-08-30T19:16:18.084" v="31156" actId="20577"/>
          <ac:spMkLst>
            <pc:docMk/>
            <pc:sldMk cId="2765850502" sldId="329"/>
            <ac:spMk id="3" creationId="{05627D1A-FA36-BC35-8A71-5179716FD622}"/>
          </ac:spMkLst>
        </pc:spChg>
      </pc:sldChg>
      <pc:sldChg chg="add del">
        <pc:chgData name="Grant Williams" userId="4a88a592756bc3ee" providerId="LiveId" clId="{85AA69B4-1427-46DF-83A9-C22F0E196D3E}" dt="2022-08-30T19:28:26.165" v="31448" actId="47"/>
        <pc:sldMkLst>
          <pc:docMk/>
          <pc:sldMk cId="2275054658" sldId="330"/>
        </pc:sldMkLst>
      </pc:sldChg>
      <pc:sldChg chg="modSp add mod">
        <pc:chgData name="Grant Williams" userId="4a88a592756bc3ee" providerId="LiveId" clId="{85AA69B4-1427-46DF-83A9-C22F0E196D3E}" dt="2022-08-30T19:36:19.427" v="31773" actId="20577"/>
        <pc:sldMkLst>
          <pc:docMk/>
          <pc:sldMk cId="1493253899" sldId="331"/>
        </pc:sldMkLst>
        <pc:spChg chg="mod">
          <ac:chgData name="Grant Williams" userId="4a88a592756bc3ee" providerId="LiveId" clId="{85AA69B4-1427-46DF-83A9-C22F0E196D3E}" dt="2022-08-30T19:36:19.427" v="31773" actId="20577"/>
          <ac:spMkLst>
            <pc:docMk/>
            <pc:sldMk cId="1493253899" sldId="331"/>
            <ac:spMk id="3" creationId="{05627D1A-FA36-BC35-8A71-5179716FD622}"/>
          </ac:spMkLst>
        </pc:spChg>
      </pc:sldChg>
      <pc:sldMasterChg chg="add del addSldLayout delSldLayout">
        <pc:chgData name="Grant Williams" userId="4a88a592756bc3ee" providerId="LiveId" clId="{85AA69B4-1427-46DF-83A9-C22F0E196D3E}" dt="2022-07-30T02:19:01.748" v="86" actId="26606"/>
        <pc:sldMasterMkLst>
          <pc:docMk/>
          <pc:sldMasterMk cId="2940854195" sldId="2147483648"/>
        </pc:sldMasterMkLst>
        <pc:sldLayoutChg chg="add del">
          <pc:chgData name="Grant Williams" userId="4a88a592756bc3ee" providerId="LiveId" clId="{85AA69B4-1427-46DF-83A9-C22F0E196D3E}" dt="2022-07-30T02:19:01.748" v="86" actId="26606"/>
          <pc:sldLayoutMkLst>
            <pc:docMk/>
            <pc:sldMasterMk cId="2940854195" sldId="2147483648"/>
            <pc:sldLayoutMk cId="415494134" sldId="2147483649"/>
          </pc:sldLayoutMkLst>
        </pc:sldLayoutChg>
        <pc:sldLayoutChg chg="add del">
          <pc:chgData name="Grant Williams" userId="4a88a592756bc3ee" providerId="LiveId" clId="{85AA69B4-1427-46DF-83A9-C22F0E196D3E}" dt="2022-07-30T02:19:01.748" v="86" actId="26606"/>
          <pc:sldLayoutMkLst>
            <pc:docMk/>
            <pc:sldMasterMk cId="2940854195" sldId="2147483648"/>
            <pc:sldLayoutMk cId="3216028857" sldId="2147483650"/>
          </pc:sldLayoutMkLst>
        </pc:sldLayoutChg>
        <pc:sldLayoutChg chg="add del">
          <pc:chgData name="Grant Williams" userId="4a88a592756bc3ee" providerId="LiveId" clId="{85AA69B4-1427-46DF-83A9-C22F0E196D3E}" dt="2022-07-30T02:19:01.748" v="86" actId="26606"/>
          <pc:sldLayoutMkLst>
            <pc:docMk/>
            <pc:sldMasterMk cId="2940854195" sldId="2147483648"/>
            <pc:sldLayoutMk cId="1702265578" sldId="2147483651"/>
          </pc:sldLayoutMkLst>
        </pc:sldLayoutChg>
        <pc:sldLayoutChg chg="add del">
          <pc:chgData name="Grant Williams" userId="4a88a592756bc3ee" providerId="LiveId" clId="{85AA69B4-1427-46DF-83A9-C22F0E196D3E}" dt="2022-07-30T02:19:01.748" v="86" actId="26606"/>
          <pc:sldLayoutMkLst>
            <pc:docMk/>
            <pc:sldMasterMk cId="2940854195" sldId="2147483648"/>
            <pc:sldLayoutMk cId="1623534141" sldId="2147483652"/>
          </pc:sldLayoutMkLst>
        </pc:sldLayoutChg>
        <pc:sldLayoutChg chg="add del">
          <pc:chgData name="Grant Williams" userId="4a88a592756bc3ee" providerId="LiveId" clId="{85AA69B4-1427-46DF-83A9-C22F0E196D3E}" dt="2022-07-30T02:19:01.748" v="86" actId="26606"/>
          <pc:sldLayoutMkLst>
            <pc:docMk/>
            <pc:sldMasterMk cId="2940854195" sldId="2147483648"/>
            <pc:sldLayoutMk cId="75253003" sldId="2147483653"/>
          </pc:sldLayoutMkLst>
        </pc:sldLayoutChg>
        <pc:sldLayoutChg chg="add del">
          <pc:chgData name="Grant Williams" userId="4a88a592756bc3ee" providerId="LiveId" clId="{85AA69B4-1427-46DF-83A9-C22F0E196D3E}" dt="2022-07-30T02:19:01.748" v="86" actId="26606"/>
          <pc:sldLayoutMkLst>
            <pc:docMk/>
            <pc:sldMasterMk cId="2940854195" sldId="2147483648"/>
            <pc:sldLayoutMk cId="4019371837" sldId="2147483654"/>
          </pc:sldLayoutMkLst>
        </pc:sldLayoutChg>
        <pc:sldLayoutChg chg="add del">
          <pc:chgData name="Grant Williams" userId="4a88a592756bc3ee" providerId="LiveId" clId="{85AA69B4-1427-46DF-83A9-C22F0E196D3E}" dt="2022-07-30T02:19:01.748" v="86" actId="26606"/>
          <pc:sldLayoutMkLst>
            <pc:docMk/>
            <pc:sldMasterMk cId="2940854195" sldId="2147483648"/>
            <pc:sldLayoutMk cId="656219566" sldId="2147483655"/>
          </pc:sldLayoutMkLst>
        </pc:sldLayoutChg>
        <pc:sldLayoutChg chg="add del">
          <pc:chgData name="Grant Williams" userId="4a88a592756bc3ee" providerId="LiveId" clId="{85AA69B4-1427-46DF-83A9-C22F0E196D3E}" dt="2022-07-30T02:19:01.748" v="86" actId="26606"/>
          <pc:sldLayoutMkLst>
            <pc:docMk/>
            <pc:sldMasterMk cId="2940854195" sldId="2147483648"/>
            <pc:sldLayoutMk cId="3068605851" sldId="2147483656"/>
          </pc:sldLayoutMkLst>
        </pc:sldLayoutChg>
        <pc:sldLayoutChg chg="add del">
          <pc:chgData name="Grant Williams" userId="4a88a592756bc3ee" providerId="LiveId" clId="{85AA69B4-1427-46DF-83A9-C22F0E196D3E}" dt="2022-07-30T02:19:01.748" v="86" actId="26606"/>
          <pc:sldLayoutMkLst>
            <pc:docMk/>
            <pc:sldMasterMk cId="2940854195" sldId="2147483648"/>
            <pc:sldLayoutMk cId="725500774" sldId="2147483657"/>
          </pc:sldLayoutMkLst>
        </pc:sldLayoutChg>
        <pc:sldLayoutChg chg="add del">
          <pc:chgData name="Grant Williams" userId="4a88a592756bc3ee" providerId="LiveId" clId="{85AA69B4-1427-46DF-83A9-C22F0E196D3E}" dt="2022-07-30T02:19:01.748" v="86" actId="26606"/>
          <pc:sldLayoutMkLst>
            <pc:docMk/>
            <pc:sldMasterMk cId="2940854195" sldId="2147483648"/>
            <pc:sldLayoutMk cId="2030937004" sldId="2147483658"/>
          </pc:sldLayoutMkLst>
        </pc:sldLayoutChg>
        <pc:sldLayoutChg chg="add del">
          <pc:chgData name="Grant Williams" userId="4a88a592756bc3ee" providerId="LiveId" clId="{85AA69B4-1427-46DF-83A9-C22F0E196D3E}" dt="2022-07-30T02:19:01.748" v="86" actId="26606"/>
          <pc:sldLayoutMkLst>
            <pc:docMk/>
            <pc:sldMasterMk cId="2940854195" sldId="2147483648"/>
            <pc:sldLayoutMk cId="2224149809" sldId="2147483659"/>
          </pc:sldLayoutMkLst>
        </pc:sldLayoutChg>
      </pc:sldMasterChg>
      <pc:sldMasterChg chg="add del addSldLayout delSldLayout">
        <pc:chgData name="Grant Williams" userId="4a88a592756bc3ee" providerId="LiveId" clId="{85AA69B4-1427-46DF-83A9-C22F0E196D3E}" dt="2022-07-30T02:19:01.748" v="86" actId="26606"/>
        <pc:sldMasterMkLst>
          <pc:docMk/>
          <pc:sldMasterMk cId="3551404663" sldId="2147483673"/>
        </pc:sldMasterMkLst>
        <pc:sldLayoutChg chg="add del">
          <pc:chgData name="Grant Williams" userId="4a88a592756bc3ee" providerId="LiveId" clId="{85AA69B4-1427-46DF-83A9-C22F0E196D3E}" dt="2022-07-30T02:19:01.748" v="86" actId="26606"/>
          <pc:sldLayoutMkLst>
            <pc:docMk/>
            <pc:sldMasterMk cId="3551404663" sldId="2147483673"/>
            <pc:sldLayoutMk cId="2363264182" sldId="2147483662"/>
          </pc:sldLayoutMkLst>
        </pc:sldLayoutChg>
        <pc:sldLayoutChg chg="add del">
          <pc:chgData name="Grant Williams" userId="4a88a592756bc3ee" providerId="LiveId" clId="{85AA69B4-1427-46DF-83A9-C22F0E196D3E}" dt="2022-07-30T02:19:01.748" v="86" actId="26606"/>
          <pc:sldLayoutMkLst>
            <pc:docMk/>
            <pc:sldMasterMk cId="3551404663" sldId="2147483673"/>
            <pc:sldLayoutMk cId="3951035510" sldId="2147483663"/>
          </pc:sldLayoutMkLst>
        </pc:sldLayoutChg>
        <pc:sldLayoutChg chg="add del">
          <pc:chgData name="Grant Williams" userId="4a88a592756bc3ee" providerId="LiveId" clId="{85AA69B4-1427-46DF-83A9-C22F0E196D3E}" dt="2022-07-30T02:19:01.748" v="86" actId="26606"/>
          <pc:sldLayoutMkLst>
            <pc:docMk/>
            <pc:sldMasterMk cId="3551404663" sldId="2147483673"/>
            <pc:sldLayoutMk cId="3515301010" sldId="2147483664"/>
          </pc:sldLayoutMkLst>
        </pc:sldLayoutChg>
        <pc:sldLayoutChg chg="add del">
          <pc:chgData name="Grant Williams" userId="4a88a592756bc3ee" providerId="LiveId" clId="{85AA69B4-1427-46DF-83A9-C22F0E196D3E}" dt="2022-07-30T02:19:01.748" v="86" actId="26606"/>
          <pc:sldLayoutMkLst>
            <pc:docMk/>
            <pc:sldMasterMk cId="3551404663" sldId="2147483673"/>
            <pc:sldLayoutMk cId="698751381" sldId="2147483665"/>
          </pc:sldLayoutMkLst>
        </pc:sldLayoutChg>
        <pc:sldLayoutChg chg="add del">
          <pc:chgData name="Grant Williams" userId="4a88a592756bc3ee" providerId="LiveId" clId="{85AA69B4-1427-46DF-83A9-C22F0E196D3E}" dt="2022-07-30T02:19:01.748" v="86" actId="26606"/>
          <pc:sldLayoutMkLst>
            <pc:docMk/>
            <pc:sldMasterMk cId="3551404663" sldId="2147483673"/>
            <pc:sldLayoutMk cId="3639589470" sldId="2147483666"/>
          </pc:sldLayoutMkLst>
        </pc:sldLayoutChg>
        <pc:sldLayoutChg chg="add del">
          <pc:chgData name="Grant Williams" userId="4a88a592756bc3ee" providerId="LiveId" clId="{85AA69B4-1427-46DF-83A9-C22F0E196D3E}" dt="2022-07-30T02:19:01.748" v="86" actId="26606"/>
          <pc:sldLayoutMkLst>
            <pc:docMk/>
            <pc:sldMasterMk cId="3551404663" sldId="2147483673"/>
            <pc:sldLayoutMk cId="1119785345" sldId="2147483667"/>
          </pc:sldLayoutMkLst>
        </pc:sldLayoutChg>
        <pc:sldLayoutChg chg="add del">
          <pc:chgData name="Grant Williams" userId="4a88a592756bc3ee" providerId="LiveId" clId="{85AA69B4-1427-46DF-83A9-C22F0E196D3E}" dt="2022-07-30T02:19:01.748" v="86" actId="26606"/>
          <pc:sldLayoutMkLst>
            <pc:docMk/>
            <pc:sldMasterMk cId="3551404663" sldId="2147483673"/>
            <pc:sldLayoutMk cId="1873112735" sldId="2147483668"/>
          </pc:sldLayoutMkLst>
        </pc:sldLayoutChg>
        <pc:sldLayoutChg chg="add del">
          <pc:chgData name="Grant Williams" userId="4a88a592756bc3ee" providerId="LiveId" clId="{85AA69B4-1427-46DF-83A9-C22F0E196D3E}" dt="2022-07-30T02:19:01.748" v="86" actId="26606"/>
          <pc:sldLayoutMkLst>
            <pc:docMk/>
            <pc:sldMasterMk cId="3551404663" sldId="2147483673"/>
            <pc:sldLayoutMk cId="292550973" sldId="2147483669"/>
          </pc:sldLayoutMkLst>
        </pc:sldLayoutChg>
        <pc:sldLayoutChg chg="add del">
          <pc:chgData name="Grant Williams" userId="4a88a592756bc3ee" providerId="LiveId" clId="{85AA69B4-1427-46DF-83A9-C22F0E196D3E}" dt="2022-07-30T02:19:01.748" v="86" actId="26606"/>
          <pc:sldLayoutMkLst>
            <pc:docMk/>
            <pc:sldMasterMk cId="3551404663" sldId="2147483673"/>
            <pc:sldLayoutMk cId="78234519" sldId="2147483670"/>
          </pc:sldLayoutMkLst>
        </pc:sldLayoutChg>
        <pc:sldLayoutChg chg="add del">
          <pc:chgData name="Grant Williams" userId="4a88a592756bc3ee" providerId="LiveId" clId="{85AA69B4-1427-46DF-83A9-C22F0E196D3E}" dt="2022-07-30T02:19:01.748" v="86" actId="26606"/>
          <pc:sldLayoutMkLst>
            <pc:docMk/>
            <pc:sldMasterMk cId="3551404663" sldId="2147483673"/>
            <pc:sldLayoutMk cId="920749371" sldId="2147483671"/>
          </pc:sldLayoutMkLst>
        </pc:sldLayoutChg>
        <pc:sldLayoutChg chg="add del">
          <pc:chgData name="Grant Williams" userId="4a88a592756bc3ee" providerId="LiveId" clId="{85AA69B4-1427-46DF-83A9-C22F0E196D3E}" dt="2022-07-30T02:19:01.748" v="86" actId="26606"/>
          <pc:sldLayoutMkLst>
            <pc:docMk/>
            <pc:sldMasterMk cId="3551404663" sldId="2147483673"/>
            <pc:sldLayoutMk cId="3992434612" sldId="2147483672"/>
          </pc:sldLayoutMkLst>
        </pc:sldLayoutChg>
      </pc:sldMasterChg>
      <pc:sldMasterChg chg="add del addSldLayout delSldLayout">
        <pc:chgData name="Grant Williams" userId="4a88a592756bc3ee" providerId="LiveId" clId="{85AA69B4-1427-46DF-83A9-C22F0E196D3E}" dt="2022-07-30T02:19:01.686" v="85" actId="26606"/>
        <pc:sldMasterMkLst>
          <pc:docMk/>
          <pc:sldMasterMk cId="3751966894" sldId="2147483687"/>
        </pc:sldMasterMkLst>
        <pc:sldLayoutChg chg="add del">
          <pc:chgData name="Grant Williams" userId="4a88a592756bc3ee" providerId="LiveId" clId="{85AA69B4-1427-46DF-83A9-C22F0E196D3E}" dt="2022-07-30T02:19:01.686" v="85" actId="26606"/>
          <pc:sldLayoutMkLst>
            <pc:docMk/>
            <pc:sldMasterMk cId="3751966894" sldId="2147483687"/>
            <pc:sldLayoutMk cId="132869671" sldId="2147483675"/>
          </pc:sldLayoutMkLst>
        </pc:sldLayoutChg>
        <pc:sldLayoutChg chg="add del">
          <pc:chgData name="Grant Williams" userId="4a88a592756bc3ee" providerId="LiveId" clId="{85AA69B4-1427-46DF-83A9-C22F0E196D3E}" dt="2022-07-30T02:19:01.686" v="85" actId="26606"/>
          <pc:sldLayoutMkLst>
            <pc:docMk/>
            <pc:sldMasterMk cId="3751966894" sldId="2147483687"/>
            <pc:sldLayoutMk cId="1646767469" sldId="2147483676"/>
          </pc:sldLayoutMkLst>
        </pc:sldLayoutChg>
        <pc:sldLayoutChg chg="add del">
          <pc:chgData name="Grant Williams" userId="4a88a592756bc3ee" providerId="LiveId" clId="{85AA69B4-1427-46DF-83A9-C22F0E196D3E}" dt="2022-07-30T02:19:01.686" v="85" actId="26606"/>
          <pc:sldLayoutMkLst>
            <pc:docMk/>
            <pc:sldMasterMk cId="3751966894" sldId="2147483687"/>
            <pc:sldLayoutMk cId="1013484253" sldId="2147483677"/>
          </pc:sldLayoutMkLst>
        </pc:sldLayoutChg>
        <pc:sldLayoutChg chg="add del">
          <pc:chgData name="Grant Williams" userId="4a88a592756bc3ee" providerId="LiveId" clId="{85AA69B4-1427-46DF-83A9-C22F0E196D3E}" dt="2022-07-30T02:19:01.686" v="85" actId="26606"/>
          <pc:sldLayoutMkLst>
            <pc:docMk/>
            <pc:sldMasterMk cId="3751966894" sldId="2147483687"/>
            <pc:sldLayoutMk cId="1099476099" sldId="2147483678"/>
          </pc:sldLayoutMkLst>
        </pc:sldLayoutChg>
        <pc:sldLayoutChg chg="add del">
          <pc:chgData name="Grant Williams" userId="4a88a592756bc3ee" providerId="LiveId" clId="{85AA69B4-1427-46DF-83A9-C22F0E196D3E}" dt="2022-07-30T02:19:01.686" v="85" actId="26606"/>
          <pc:sldLayoutMkLst>
            <pc:docMk/>
            <pc:sldMasterMk cId="3751966894" sldId="2147483687"/>
            <pc:sldLayoutMk cId="3562556469" sldId="2147483679"/>
          </pc:sldLayoutMkLst>
        </pc:sldLayoutChg>
        <pc:sldLayoutChg chg="add del">
          <pc:chgData name="Grant Williams" userId="4a88a592756bc3ee" providerId="LiveId" clId="{85AA69B4-1427-46DF-83A9-C22F0E196D3E}" dt="2022-07-30T02:19:01.686" v="85" actId="26606"/>
          <pc:sldLayoutMkLst>
            <pc:docMk/>
            <pc:sldMasterMk cId="3751966894" sldId="2147483687"/>
            <pc:sldLayoutMk cId="351267077" sldId="2147483680"/>
          </pc:sldLayoutMkLst>
        </pc:sldLayoutChg>
        <pc:sldLayoutChg chg="add del">
          <pc:chgData name="Grant Williams" userId="4a88a592756bc3ee" providerId="LiveId" clId="{85AA69B4-1427-46DF-83A9-C22F0E196D3E}" dt="2022-07-30T02:19:01.686" v="85" actId="26606"/>
          <pc:sldLayoutMkLst>
            <pc:docMk/>
            <pc:sldMasterMk cId="3751966894" sldId="2147483687"/>
            <pc:sldLayoutMk cId="4086470914" sldId="2147483681"/>
          </pc:sldLayoutMkLst>
        </pc:sldLayoutChg>
        <pc:sldLayoutChg chg="add del">
          <pc:chgData name="Grant Williams" userId="4a88a592756bc3ee" providerId="LiveId" clId="{85AA69B4-1427-46DF-83A9-C22F0E196D3E}" dt="2022-07-30T02:19:01.686" v="85" actId="26606"/>
          <pc:sldLayoutMkLst>
            <pc:docMk/>
            <pc:sldMasterMk cId="3751966894" sldId="2147483687"/>
            <pc:sldLayoutMk cId="4034652392" sldId="2147483682"/>
          </pc:sldLayoutMkLst>
        </pc:sldLayoutChg>
        <pc:sldLayoutChg chg="add del">
          <pc:chgData name="Grant Williams" userId="4a88a592756bc3ee" providerId="LiveId" clId="{85AA69B4-1427-46DF-83A9-C22F0E196D3E}" dt="2022-07-30T02:19:01.686" v="85" actId="26606"/>
          <pc:sldLayoutMkLst>
            <pc:docMk/>
            <pc:sldMasterMk cId="3751966894" sldId="2147483687"/>
            <pc:sldLayoutMk cId="602316673" sldId="2147483683"/>
          </pc:sldLayoutMkLst>
        </pc:sldLayoutChg>
        <pc:sldLayoutChg chg="add del">
          <pc:chgData name="Grant Williams" userId="4a88a592756bc3ee" providerId="LiveId" clId="{85AA69B4-1427-46DF-83A9-C22F0E196D3E}" dt="2022-07-30T02:19:01.686" v="85" actId="26606"/>
          <pc:sldLayoutMkLst>
            <pc:docMk/>
            <pc:sldMasterMk cId="3751966894" sldId="2147483687"/>
            <pc:sldLayoutMk cId="4162497948" sldId="2147483684"/>
          </pc:sldLayoutMkLst>
        </pc:sldLayoutChg>
        <pc:sldLayoutChg chg="add del">
          <pc:chgData name="Grant Williams" userId="4a88a592756bc3ee" providerId="LiveId" clId="{85AA69B4-1427-46DF-83A9-C22F0E196D3E}" dt="2022-07-30T02:19:01.686" v="85" actId="26606"/>
          <pc:sldLayoutMkLst>
            <pc:docMk/>
            <pc:sldMasterMk cId="3751966894" sldId="2147483687"/>
            <pc:sldLayoutMk cId="368914887" sldId="2147483685"/>
          </pc:sldLayoutMkLst>
        </pc:sldLayoutChg>
        <pc:sldLayoutChg chg="add del">
          <pc:chgData name="Grant Williams" userId="4a88a592756bc3ee" providerId="LiveId" clId="{85AA69B4-1427-46DF-83A9-C22F0E196D3E}" dt="2022-07-30T02:19:01.686" v="85" actId="26606"/>
          <pc:sldLayoutMkLst>
            <pc:docMk/>
            <pc:sldMasterMk cId="3751966894" sldId="2147483687"/>
            <pc:sldLayoutMk cId="1767924470" sldId="2147483686"/>
          </pc:sldLayoutMkLst>
        </pc:sldLayoutChg>
      </pc:sldMasterChg>
    </pc:docChg>
  </pc:docChgLst>
  <pc:docChgLst>
    <pc:chgData name="Williams, Grant Stuart" userId="f6ad34c1-fb10-452f-ae50-8e7debb26ea5" providerId="ADAL" clId="{0AFA9FEC-08B5-8D4C-A0E9-A43A43414B72}"/>
    <pc:docChg chg="modSld">
      <pc:chgData name="Williams, Grant Stuart" userId="f6ad34c1-fb10-452f-ae50-8e7debb26ea5" providerId="ADAL" clId="{0AFA9FEC-08B5-8D4C-A0E9-A43A43414B72}" dt="2022-08-31T22:29:57.202" v="57" actId="20577"/>
      <pc:docMkLst>
        <pc:docMk/>
      </pc:docMkLst>
      <pc:sldChg chg="modSp mod">
        <pc:chgData name="Williams, Grant Stuart" userId="f6ad34c1-fb10-452f-ae50-8e7debb26ea5" providerId="ADAL" clId="{0AFA9FEC-08B5-8D4C-A0E9-A43A43414B72}" dt="2022-08-31T22:25:54.321" v="18"/>
        <pc:sldMkLst>
          <pc:docMk/>
          <pc:sldMk cId="3795906580" sldId="291"/>
        </pc:sldMkLst>
        <pc:graphicFrameChg chg="mod modGraphic">
          <ac:chgData name="Williams, Grant Stuart" userId="f6ad34c1-fb10-452f-ae50-8e7debb26ea5" providerId="ADAL" clId="{0AFA9FEC-08B5-8D4C-A0E9-A43A43414B72}" dt="2022-08-31T22:25:54.321" v="18"/>
          <ac:graphicFrameMkLst>
            <pc:docMk/>
            <pc:sldMk cId="3795906580" sldId="291"/>
            <ac:graphicFrameMk id="4" creationId="{BA001D10-388D-6E35-0036-B23D6E023250}"/>
          </ac:graphicFrameMkLst>
        </pc:graphicFrameChg>
      </pc:sldChg>
      <pc:sldChg chg="addSp modSp">
        <pc:chgData name="Williams, Grant Stuart" userId="f6ad34c1-fb10-452f-ae50-8e7debb26ea5" providerId="ADAL" clId="{0AFA9FEC-08B5-8D4C-A0E9-A43A43414B72}" dt="2022-08-31T22:26:39.392" v="24"/>
        <pc:sldMkLst>
          <pc:docMk/>
          <pc:sldMk cId="28607993" sldId="298"/>
        </pc:sldMkLst>
        <pc:graphicFrameChg chg="mod">
          <ac:chgData name="Williams, Grant Stuart" userId="f6ad34c1-fb10-452f-ae50-8e7debb26ea5" providerId="ADAL" clId="{0AFA9FEC-08B5-8D4C-A0E9-A43A43414B72}" dt="2022-08-31T22:26:36.914" v="22"/>
          <ac:graphicFrameMkLst>
            <pc:docMk/>
            <pc:sldMk cId="28607993" sldId="298"/>
            <ac:graphicFrameMk id="4" creationId="{AA7AC504-B7B9-CC68-0B7E-1CBBBC111AB3}"/>
          </ac:graphicFrameMkLst>
        </pc:graphicFrameChg>
        <pc:graphicFrameChg chg="add mod">
          <ac:chgData name="Williams, Grant Stuart" userId="f6ad34c1-fb10-452f-ae50-8e7debb26ea5" providerId="ADAL" clId="{0AFA9FEC-08B5-8D4C-A0E9-A43A43414B72}" dt="2022-08-31T22:26:39.392" v="24"/>
          <ac:graphicFrameMkLst>
            <pc:docMk/>
            <pc:sldMk cId="28607993" sldId="298"/>
            <ac:graphicFrameMk id="5" creationId="{5CCB6414-F1F4-6B72-A168-0A9DDCA0753E}"/>
          </ac:graphicFrameMkLst>
        </pc:graphicFrameChg>
      </pc:sldChg>
      <pc:sldChg chg="modSp">
        <pc:chgData name="Williams, Grant Stuart" userId="f6ad34c1-fb10-452f-ae50-8e7debb26ea5" providerId="ADAL" clId="{0AFA9FEC-08B5-8D4C-A0E9-A43A43414B72}" dt="2022-08-31T22:26:49.984" v="28"/>
        <pc:sldMkLst>
          <pc:docMk/>
          <pc:sldMk cId="522950808" sldId="299"/>
        </pc:sldMkLst>
        <pc:graphicFrameChg chg="mod">
          <ac:chgData name="Williams, Grant Stuart" userId="f6ad34c1-fb10-452f-ae50-8e7debb26ea5" providerId="ADAL" clId="{0AFA9FEC-08B5-8D4C-A0E9-A43A43414B72}" dt="2022-08-31T22:26:49.984" v="28"/>
          <ac:graphicFrameMkLst>
            <pc:docMk/>
            <pc:sldMk cId="522950808" sldId="299"/>
            <ac:graphicFrameMk id="4" creationId="{AA7AC504-B7B9-CC68-0B7E-1CBBBC111AB3}"/>
          </ac:graphicFrameMkLst>
        </pc:graphicFrameChg>
      </pc:sldChg>
      <pc:sldChg chg="modSp">
        <pc:chgData name="Williams, Grant Stuart" userId="f6ad34c1-fb10-452f-ae50-8e7debb26ea5" providerId="ADAL" clId="{0AFA9FEC-08B5-8D4C-A0E9-A43A43414B72}" dt="2022-08-31T22:27:46.583" v="40" actId="20577"/>
        <pc:sldMkLst>
          <pc:docMk/>
          <pc:sldMk cId="197350375" sldId="312"/>
        </pc:sldMkLst>
        <pc:spChg chg="mod">
          <ac:chgData name="Williams, Grant Stuart" userId="f6ad34c1-fb10-452f-ae50-8e7debb26ea5" providerId="ADAL" clId="{0AFA9FEC-08B5-8D4C-A0E9-A43A43414B72}" dt="2022-08-31T22:27:46.583" v="40" actId="20577"/>
          <ac:spMkLst>
            <pc:docMk/>
            <pc:sldMk cId="197350375" sldId="312"/>
            <ac:spMk id="3" creationId="{42095252-1A0A-EC9A-DC44-05BA81A19794}"/>
          </ac:spMkLst>
        </pc:spChg>
        <pc:graphicFrameChg chg="mod">
          <ac:chgData name="Williams, Grant Stuart" userId="f6ad34c1-fb10-452f-ae50-8e7debb26ea5" providerId="ADAL" clId="{0AFA9FEC-08B5-8D4C-A0E9-A43A43414B72}" dt="2022-08-31T22:27:35.413" v="29"/>
          <ac:graphicFrameMkLst>
            <pc:docMk/>
            <pc:sldMk cId="197350375" sldId="312"/>
            <ac:graphicFrameMk id="4" creationId="{9169B3BC-952A-1D20-6A63-59EAF247861E}"/>
          </ac:graphicFrameMkLst>
        </pc:graphicFrameChg>
      </pc:sldChg>
      <pc:sldChg chg="modSp">
        <pc:chgData name="Williams, Grant Stuart" userId="f6ad34c1-fb10-452f-ae50-8e7debb26ea5" providerId="ADAL" clId="{0AFA9FEC-08B5-8D4C-A0E9-A43A43414B72}" dt="2022-08-31T22:27:59.575" v="46"/>
        <pc:sldMkLst>
          <pc:docMk/>
          <pc:sldMk cId="3115946423" sldId="313"/>
        </pc:sldMkLst>
        <pc:spChg chg="mod">
          <ac:chgData name="Williams, Grant Stuart" userId="f6ad34c1-fb10-452f-ae50-8e7debb26ea5" providerId="ADAL" clId="{0AFA9FEC-08B5-8D4C-A0E9-A43A43414B72}" dt="2022-08-31T22:27:56.309" v="45" actId="20577"/>
          <ac:spMkLst>
            <pc:docMk/>
            <pc:sldMk cId="3115946423" sldId="313"/>
            <ac:spMk id="3" creationId="{C0C97DD3-0C36-4B57-979D-711E851AB9DF}"/>
          </ac:spMkLst>
        </pc:spChg>
        <pc:graphicFrameChg chg="mod">
          <ac:chgData name="Williams, Grant Stuart" userId="f6ad34c1-fb10-452f-ae50-8e7debb26ea5" providerId="ADAL" clId="{0AFA9FEC-08B5-8D4C-A0E9-A43A43414B72}" dt="2022-08-31T22:27:59.575" v="46"/>
          <ac:graphicFrameMkLst>
            <pc:docMk/>
            <pc:sldMk cId="3115946423" sldId="313"/>
            <ac:graphicFrameMk id="5" creationId="{8E499CB0-607B-6C23-6379-B89B56A5D301}"/>
          </ac:graphicFrameMkLst>
        </pc:graphicFrameChg>
      </pc:sldChg>
      <pc:sldChg chg="modSp">
        <pc:chgData name="Williams, Grant Stuart" userId="f6ad34c1-fb10-452f-ae50-8e7debb26ea5" providerId="ADAL" clId="{0AFA9FEC-08B5-8D4C-A0E9-A43A43414B72}" dt="2022-08-31T22:28:05.051" v="47"/>
        <pc:sldMkLst>
          <pc:docMk/>
          <pc:sldMk cId="281241345" sldId="314"/>
        </pc:sldMkLst>
        <pc:graphicFrameChg chg="mod">
          <ac:chgData name="Williams, Grant Stuart" userId="f6ad34c1-fb10-452f-ae50-8e7debb26ea5" providerId="ADAL" clId="{0AFA9FEC-08B5-8D4C-A0E9-A43A43414B72}" dt="2022-08-31T22:28:05.051" v="47"/>
          <ac:graphicFrameMkLst>
            <pc:docMk/>
            <pc:sldMk cId="281241345" sldId="314"/>
            <ac:graphicFrameMk id="4" creationId="{0F674FFA-04F7-F489-B788-C4B6A7266BF6}"/>
          </ac:graphicFrameMkLst>
        </pc:graphicFrameChg>
      </pc:sldChg>
      <pc:sldChg chg="modSp">
        <pc:chgData name="Williams, Grant Stuart" userId="f6ad34c1-fb10-452f-ae50-8e7debb26ea5" providerId="ADAL" clId="{0AFA9FEC-08B5-8D4C-A0E9-A43A43414B72}" dt="2022-08-31T22:28:29.272" v="55"/>
        <pc:sldMkLst>
          <pc:docMk/>
          <pc:sldMk cId="2571788503" sldId="317"/>
        </pc:sldMkLst>
        <pc:graphicFrameChg chg="mod">
          <ac:chgData name="Williams, Grant Stuart" userId="f6ad34c1-fb10-452f-ae50-8e7debb26ea5" providerId="ADAL" clId="{0AFA9FEC-08B5-8D4C-A0E9-A43A43414B72}" dt="2022-08-31T22:28:29.272" v="55"/>
          <ac:graphicFrameMkLst>
            <pc:docMk/>
            <pc:sldMk cId="2571788503" sldId="317"/>
            <ac:graphicFrameMk id="4" creationId="{3E790833-63F0-2100-F042-DF9D47881D2B}"/>
          </ac:graphicFrameMkLst>
        </pc:graphicFrameChg>
      </pc:sldChg>
      <pc:sldChg chg="modSp">
        <pc:chgData name="Williams, Grant Stuart" userId="f6ad34c1-fb10-452f-ae50-8e7debb26ea5" providerId="ADAL" clId="{0AFA9FEC-08B5-8D4C-A0E9-A43A43414B72}" dt="2022-08-31T22:28:19.425" v="51"/>
        <pc:sldMkLst>
          <pc:docMk/>
          <pc:sldMk cId="952373955" sldId="321"/>
        </pc:sldMkLst>
        <pc:graphicFrameChg chg="mod">
          <ac:chgData name="Williams, Grant Stuart" userId="f6ad34c1-fb10-452f-ae50-8e7debb26ea5" providerId="ADAL" clId="{0AFA9FEC-08B5-8D4C-A0E9-A43A43414B72}" dt="2022-08-31T22:28:19.425" v="51"/>
          <ac:graphicFrameMkLst>
            <pc:docMk/>
            <pc:sldMk cId="952373955" sldId="321"/>
            <ac:graphicFrameMk id="4" creationId="{90557055-36A5-313D-978D-43F5D2C79756}"/>
          </ac:graphicFrameMkLst>
        </pc:graphicFrameChg>
      </pc:sldChg>
      <pc:sldChg chg="modSp mod">
        <pc:chgData name="Williams, Grant Stuart" userId="f6ad34c1-fb10-452f-ae50-8e7debb26ea5" providerId="ADAL" clId="{0AFA9FEC-08B5-8D4C-A0E9-A43A43414B72}" dt="2022-08-31T22:29:51.224" v="56" actId="20577"/>
        <pc:sldMkLst>
          <pc:docMk/>
          <pc:sldMk cId="2765850502" sldId="329"/>
        </pc:sldMkLst>
        <pc:spChg chg="mod">
          <ac:chgData name="Williams, Grant Stuart" userId="f6ad34c1-fb10-452f-ae50-8e7debb26ea5" providerId="ADAL" clId="{0AFA9FEC-08B5-8D4C-A0E9-A43A43414B72}" dt="2022-08-31T22:29:51.224" v="56" actId="20577"/>
          <ac:spMkLst>
            <pc:docMk/>
            <pc:sldMk cId="2765850502" sldId="329"/>
            <ac:spMk id="3" creationId="{05627D1A-FA36-BC35-8A71-5179716FD622}"/>
          </ac:spMkLst>
        </pc:spChg>
      </pc:sldChg>
      <pc:sldChg chg="modSp mod">
        <pc:chgData name="Williams, Grant Stuart" userId="f6ad34c1-fb10-452f-ae50-8e7debb26ea5" providerId="ADAL" clId="{0AFA9FEC-08B5-8D4C-A0E9-A43A43414B72}" dt="2022-08-31T22:29:57.202" v="57" actId="20577"/>
        <pc:sldMkLst>
          <pc:docMk/>
          <pc:sldMk cId="1493253899" sldId="331"/>
        </pc:sldMkLst>
        <pc:spChg chg="mod">
          <ac:chgData name="Williams, Grant Stuart" userId="f6ad34c1-fb10-452f-ae50-8e7debb26ea5" providerId="ADAL" clId="{0AFA9FEC-08B5-8D4C-A0E9-A43A43414B72}" dt="2022-08-31T22:29:57.202" v="57" actId="20577"/>
          <ac:spMkLst>
            <pc:docMk/>
            <pc:sldMk cId="1493253899" sldId="331"/>
            <ac:spMk id="3" creationId="{05627D1A-FA36-BC35-8A71-5179716FD622}"/>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A897A7-D84F-4E57-8C88-36880D4199F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666BBFA-CF80-47F8-A758-849206AC4252}">
      <dgm:prSet/>
      <dgm:spPr/>
      <dgm:t>
        <a:bodyPr/>
        <a:lstStyle/>
        <a:p>
          <a:r>
            <a:rPr lang="en-US" dirty="0"/>
            <a:t>Pretend it’s a real test</a:t>
          </a:r>
        </a:p>
      </dgm:t>
    </dgm:pt>
    <dgm:pt modelId="{8E36A350-D157-4305-A800-AA0CFF0B7E04}" type="parTrans" cxnId="{0E1405BC-8856-460C-A27A-8004B8EA0B46}">
      <dgm:prSet/>
      <dgm:spPr/>
      <dgm:t>
        <a:bodyPr/>
        <a:lstStyle/>
        <a:p>
          <a:endParaRPr lang="en-US"/>
        </a:p>
      </dgm:t>
    </dgm:pt>
    <dgm:pt modelId="{18B59D9B-445E-4B55-9120-6A073EB0F881}" type="sibTrans" cxnId="{0E1405BC-8856-460C-A27A-8004B8EA0B46}">
      <dgm:prSet/>
      <dgm:spPr/>
      <dgm:t>
        <a:bodyPr/>
        <a:lstStyle/>
        <a:p>
          <a:endParaRPr lang="en-US"/>
        </a:p>
      </dgm:t>
    </dgm:pt>
    <dgm:pt modelId="{76C9D545-0EE8-4AC4-BBED-6708ABADDFB3}">
      <dgm:prSet/>
      <dgm:spPr/>
      <dgm:t>
        <a:bodyPr/>
        <a:lstStyle/>
        <a:p>
          <a:r>
            <a:rPr lang="en-US" dirty="0"/>
            <a:t>Suggested to use pencil and paper or type on laptop </a:t>
          </a:r>
        </a:p>
      </dgm:t>
    </dgm:pt>
    <dgm:pt modelId="{08D9F243-3DDE-4454-9288-FA6F6FED4D23}" type="parTrans" cxnId="{AA86A3E4-240C-46D7-A99B-653422C71180}">
      <dgm:prSet/>
      <dgm:spPr/>
      <dgm:t>
        <a:bodyPr/>
        <a:lstStyle/>
        <a:p>
          <a:endParaRPr lang="en-US"/>
        </a:p>
      </dgm:t>
    </dgm:pt>
    <dgm:pt modelId="{092D6861-65B9-43AD-9868-BF2E8B6CDA8C}" type="sibTrans" cxnId="{AA86A3E4-240C-46D7-A99B-653422C71180}">
      <dgm:prSet/>
      <dgm:spPr/>
      <dgm:t>
        <a:bodyPr/>
        <a:lstStyle/>
        <a:p>
          <a:endParaRPr lang="en-US"/>
        </a:p>
      </dgm:t>
    </dgm:pt>
    <dgm:pt modelId="{0B22B6F0-CD0B-4E53-A12F-A58AD5A1D8DC}">
      <dgm:prSet/>
      <dgm:spPr/>
      <dgm:t>
        <a:bodyPr/>
        <a:lstStyle/>
        <a:p>
          <a:r>
            <a:rPr lang="en-US" dirty="0"/>
            <a:t>No need for calculators</a:t>
          </a:r>
        </a:p>
      </dgm:t>
    </dgm:pt>
    <dgm:pt modelId="{A5CC8BAD-8DC1-450D-BE77-B94D815E4869}" type="parTrans" cxnId="{EDD1F392-ECA6-45F9-BB84-819F2DBB1184}">
      <dgm:prSet/>
      <dgm:spPr/>
      <dgm:t>
        <a:bodyPr/>
        <a:lstStyle/>
        <a:p>
          <a:endParaRPr lang="en-US"/>
        </a:p>
      </dgm:t>
    </dgm:pt>
    <dgm:pt modelId="{C748B03D-565E-449C-AF61-7C98838A7FFF}" type="sibTrans" cxnId="{EDD1F392-ECA6-45F9-BB84-819F2DBB1184}">
      <dgm:prSet/>
      <dgm:spPr/>
      <dgm:t>
        <a:bodyPr/>
        <a:lstStyle/>
        <a:p>
          <a:endParaRPr lang="en-US"/>
        </a:p>
      </dgm:t>
    </dgm:pt>
    <dgm:pt modelId="{A9124364-1A20-4AAD-8BD4-6ACD4D2A685E}" type="pres">
      <dgm:prSet presAssocID="{BBA897A7-D84F-4E57-8C88-36880D4199FA}" presName="root" presStyleCnt="0">
        <dgm:presLayoutVars>
          <dgm:dir/>
          <dgm:resizeHandles val="exact"/>
        </dgm:presLayoutVars>
      </dgm:prSet>
      <dgm:spPr/>
    </dgm:pt>
    <dgm:pt modelId="{6A5F313B-AFA2-4E1D-8BFE-4FC9D76823B0}" type="pres">
      <dgm:prSet presAssocID="{2666BBFA-CF80-47F8-A758-849206AC4252}" presName="compNode" presStyleCnt="0"/>
      <dgm:spPr/>
    </dgm:pt>
    <dgm:pt modelId="{DB05E460-5A77-4957-BAEE-129932771E36}" type="pres">
      <dgm:prSet presAssocID="{2666BBFA-CF80-47F8-A758-849206AC4252}" presName="bgRect" presStyleLbl="bgShp" presStyleIdx="0" presStyleCnt="3"/>
      <dgm:spPr/>
    </dgm:pt>
    <dgm:pt modelId="{67CED70F-F078-493C-832F-D500992F31C7}" type="pres">
      <dgm:prSet presAssocID="{2666BBFA-CF80-47F8-A758-849206AC425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encil"/>
        </a:ext>
      </dgm:extLst>
    </dgm:pt>
    <dgm:pt modelId="{4CE8B414-5611-434D-801B-58EB97A27CB0}" type="pres">
      <dgm:prSet presAssocID="{2666BBFA-CF80-47F8-A758-849206AC4252}" presName="spaceRect" presStyleCnt="0"/>
      <dgm:spPr/>
    </dgm:pt>
    <dgm:pt modelId="{0D50E3E6-6505-4DC9-B578-CC468B3B9AFE}" type="pres">
      <dgm:prSet presAssocID="{2666BBFA-CF80-47F8-A758-849206AC4252}" presName="parTx" presStyleLbl="revTx" presStyleIdx="0" presStyleCnt="3">
        <dgm:presLayoutVars>
          <dgm:chMax val="0"/>
          <dgm:chPref val="0"/>
        </dgm:presLayoutVars>
      </dgm:prSet>
      <dgm:spPr/>
    </dgm:pt>
    <dgm:pt modelId="{8BEC6281-6508-443D-98CA-00055095BFF7}" type="pres">
      <dgm:prSet presAssocID="{18B59D9B-445E-4B55-9120-6A073EB0F881}" presName="sibTrans" presStyleCnt="0"/>
      <dgm:spPr/>
    </dgm:pt>
    <dgm:pt modelId="{4ADA7DB5-2605-4710-8040-8DBB4A05446E}" type="pres">
      <dgm:prSet presAssocID="{76C9D545-0EE8-4AC4-BBED-6708ABADDFB3}" presName="compNode" presStyleCnt="0"/>
      <dgm:spPr/>
    </dgm:pt>
    <dgm:pt modelId="{9EB79DDC-2A35-4273-8CEA-C00BF624F204}" type="pres">
      <dgm:prSet presAssocID="{76C9D545-0EE8-4AC4-BBED-6708ABADDFB3}" presName="bgRect" presStyleLbl="bgShp" presStyleIdx="1" presStyleCnt="3"/>
      <dgm:spPr/>
    </dgm:pt>
    <dgm:pt modelId="{8D663B67-9C2B-4F2C-B935-F0D5166AD65F}" type="pres">
      <dgm:prSet presAssocID="{76C9D545-0EE8-4AC4-BBED-6708ABADDFB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aptop"/>
        </a:ext>
      </dgm:extLst>
    </dgm:pt>
    <dgm:pt modelId="{574110A9-A9CF-4530-8B12-5FD052868FA5}" type="pres">
      <dgm:prSet presAssocID="{76C9D545-0EE8-4AC4-BBED-6708ABADDFB3}" presName="spaceRect" presStyleCnt="0"/>
      <dgm:spPr/>
    </dgm:pt>
    <dgm:pt modelId="{436E27D3-3C10-41CF-942E-252E9A947988}" type="pres">
      <dgm:prSet presAssocID="{76C9D545-0EE8-4AC4-BBED-6708ABADDFB3}" presName="parTx" presStyleLbl="revTx" presStyleIdx="1" presStyleCnt="3">
        <dgm:presLayoutVars>
          <dgm:chMax val="0"/>
          <dgm:chPref val="0"/>
        </dgm:presLayoutVars>
      </dgm:prSet>
      <dgm:spPr/>
    </dgm:pt>
    <dgm:pt modelId="{D32E4730-E63C-4F40-B622-6C9789E47392}" type="pres">
      <dgm:prSet presAssocID="{092D6861-65B9-43AD-9868-BF2E8B6CDA8C}" presName="sibTrans" presStyleCnt="0"/>
      <dgm:spPr/>
    </dgm:pt>
    <dgm:pt modelId="{7E8725FF-06FD-47FA-87E6-7429F1689AF0}" type="pres">
      <dgm:prSet presAssocID="{0B22B6F0-CD0B-4E53-A12F-A58AD5A1D8DC}" presName="compNode" presStyleCnt="0"/>
      <dgm:spPr/>
    </dgm:pt>
    <dgm:pt modelId="{4CB627DC-D6AF-4C57-B86C-8124A540CA22}" type="pres">
      <dgm:prSet presAssocID="{0B22B6F0-CD0B-4E53-A12F-A58AD5A1D8DC}" presName="bgRect" presStyleLbl="bgShp" presStyleIdx="2" presStyleCnt="3"/>
      <dgm:spPr/>
    </dgm:pt>
    <dgm:pt modelId="{EE0CBA64-2FF9-4D56-9659-60231FE4A716}" type="pres">
      <dgm:prSet presAssocID="{0B22B6F0-CD0B-4E53-A12F-A58AD5A1D8D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lculator"/>
        </a:ext>
      </dgm:extLst>
    </dgm:pt>
    <dgm:pt modelId="{974F1241-490A-4951-A515-875451131730}" type="pres">
      <dgm:prSet presAssocID="{0B22B6F0-CD0B-4E53-A12F-A58AD5A1D8DC}" presName="spaceRect" presStyleCnt="0"/>
      <dgm:spPr/>
    </dgm:pt>
    <dgm:pt modelId="{288CA8EF-C2D8-4BC8-AEAB-D50477AB1B60}" type="pres">
      <dgm:prSet presAssocID="{0B22B6F0-CD0B-4E53-A12F-A58AD5A1D8DC}" presName="parTx" presStyleLbl="revTx" presStyleIdx="2" presStyleCnt="3">
        <dgm:presLayoutVars>
          <dgm:chMax val="0"/>
          <dgm:chPref val="0"/>
        </dgm:presLayoutVars>
      </dgm:prSet>
      <dgm:spPr/>
    </dgm:pt>
  </dgm:ptLst>
  <dgm:cxnLst>
    <dgm:cxn modelId="{B0B4A029-E5C0-4E09-A41C-5FCD9C3707D4}" type="presOf" srcId="{76C9D545-0EE8-4AC4-BBED-6708ABADDFB3}" destId="{436E27D3-3C10-41CF-942E-252E9A947988}" srcOrd="0" destOrd="0" presId="urn:microsoft.com/office/officeart/2018/2/layout/IconVerticalSolidList"/>
    <dgm:cxn modelId="{045F382A-D531-4A3A-AED0-308F8DE65C35}" type="presOf" srcId="{2666BBFA-CF80-47F8-A758-849206AC4252}" destId="{0D50E3E6-6505-4DC9-B578-CC468B3B9AFE}" srcOrd="0" destOrd="0" presId="urn:microsoft.com/office/officeart/2018/2/layout/IconVerticalSolidList"/>
    <dgm:cxn modelId="{EDD1F392-ECA6-45F9-BB84-819F2DBB1184}" srcId="{BBA897A7-D84F-4E57-8C88-36880D4199FA}" destId="{0B22B6F0-CD0B-4E53-A12F-A58AD5A1D8DC}" srcOrd="2" destOrd="0" parTransId="{A5CC8BAD-8DC1-450D-BE77-B94D815E4869}" sibTransId="{C748B03D-565E-449C-AF61-7C98838A7FFF}"/>
    <dgm:cxn modelId="{0E1405BC-8856-460C-A27A-8004B8EA0B46}" srcId="{BBA897A7-D84F-4E57-8C88-36880D4199FA}" destId="{2666BBFA-CF80-47F8-A758-849206AC4252}" srcOrd="0" destOrd="0" parTransId="{8E36A350-D157-4305-A800-AA0CFF0B7E04}" sibTransId="{18B59D9B-445E-4B55-9120-6A073EB0F881}"/>
    <dgm:cxn modelId="{B9AAF3BE-8655-412C-95E1-FC5D49BAF174}" type="presOf" srcId="{0B22B6F0-CD0B-4E53-A12F-A58AD5A1D8DC}" destId="{288CA8EF-C2D8-4BC8-AEAB-D50477AB1B60}" srcOrd="0" destOrd="0" presId="urn:microsoft.com/office/officeart/2018/2/layout/IconVerticalSolidList"/>
    <dgm:cxn modelId="{F019FCCF-E18C-40EA-839B-178FA294E1CE}" type="presOf" srcId="{BBA897A7-D84F-4E57-8C88-36880D4199FA}" destId="{A9124364-1A20-4AAD-8BD4-6ACD4D2A685E}" srcOrd="0" destOrd="0" presId="urn:microsoft.com/office/officeart/2018/2/layout/IconVerticalSolidList"/>
    <dgm:cxn modelId="{AA86A3E4-240C-46D7-A99B-653422C71180}" srcId="{BBA897A7-D84F-4E57-8C88-36880D4199FA}" destId="{76C9D545-0EE8-4AC4-BBED-6708ABADDFB3}" srcOrd="1" destOrd="0" parTransId="{08D9F243-3DDE-4454-9288-FA6F6FED4D23}" sibTransId="{092D6861-65B9-43AD-9868-BF2E8B6CDA8C}"/>
    <dgm:cxn modelId="{F288A162-174C-4D92-8859-48E7C047027A}" type="presParOf" srcId="{A9124364-1A20-4AAD-8BD4-6ACD4D2A685E}" destId="{6A5F313B-AFA2-4E1D-8BFE-4FC9D76823B0}" srcOrd="0" destOrd="0" presId="urn:microsoft.com/office/officeart/2018/2/layout/IconVerticalSolidList"/>
    <dgm:cxn modelId="{52161D6D-74C5-4D73-9A2B-0428F86DF35D}" type="presParOf" srcId="{6A5F313B-AFA2-4E1D-8BFE-4FC9D76823B0}" destId="{DB05E460-5A77-4957-BAEE-129932771E36}" srcOrd="0" destOrd="0" presId="urn:microsoft.com/office/officeart/2018/2/layout/IconVerticalSolidList"/>
    <dgm:cxn modelId="{DBB16D9E-BD33-4DAE-9486-88ECD195EDA0}" type="presParOf" srcId="{6A5F313B-AFA2-4E1D-8BFE-4FC9D76823B0}" destId="{67CED70F-F078-493C-832F-D500992F31C7}" srcOrd="1" destOrd="0" presId="urn:microsoft.com/office/officeart/2018/2/layout/IconVerticalSolidList"/>
    <dgm:cxn modelId="{B924B8A2-E566-4A40-974D-5313CB01DA88}" type="presParOf" srcId="{6A5F313B-AFA2-4E1D-8BFE-4FC9D76823B0}" destId="{4CE8B414-5611-434D-801B-58EB97A27CB0}" srcOrd="2" destOrd="0" presId="urn:microsoft.com/office/officeart/2018/2/layout/IconVerticalSolidList"/>
    <dgm:cxn modelId="{0BB37E24-5F2A-4372-B4DB-5A7D2C3B9C02}" type="presParOf" srcId="{6A5F313B-AFA2-4E1D-8BFE-4FC9D76823B0}" destId="{0D50E3E6-6505-4DC9-B578-CC468B3B9AFE}" srcOrd="3" destOrd="0" presId="urn:microsoft.com/office/officeart/2018/2/layout/IconVerticalSolidList"/>
    <dgm:cxn modelId="{4CF0366E-1B06-4EF6-BAD2-7C438F4E6F18}" type="presParOf" srcId="{A9124364-1A20-4AAD-8BD4-6ACD4D2A685E}" destId="{8BEC6281-6508-443D-98CA-00055095BFF7}" srcOrd="1" destOrd="0" presId="urn:microsoft.com/office/officeart/2018/2/layout/IconVerticalSolidList"/>
    <dgm:cxn modelId="{0F55B3CB-7DB6-4731-A8D9-AE2EB5A8A084}" type="presParOf" srcId="{A9124364-1A20-4AAD-8BD4-6ACD4D2A685E}" destId="{4ADA7DB5-2605-4710-8040-8DBB4A05446E}" srcOrd="2" destOrd="0" presId="urn:microsoft.com/office/officeart/2018/2/layout/IconVerticalSolidList"/>
    <dgm:cxn modelId="{EF783B2E-23D2-4A67-AC5E-953523B5363E}" type="presParOf" srcId="{4ADA7DB5-2605-4710-8040-8DBB4A05446E}" destId="{9EB79DDC-2A35-4273-8CEA-C00BF624F204}" srcOrd="0" destOrd="0" presId="urn:microsoft.com/office/officeart/2018/2/layout/IconVerticalSolidList"/>
    <dgm:cxn modelId="{46B42830-4D85-4D5D-9F95-F0E21A596F2F}" type="presParOf" srcId="{4ADA7DB5-2605-4710-8040-8DBB4A05446E}" destId="{8D663B67-9C2B-4F2C-B935-F0D5166AD65F}" srcOrd="1" destOrd="0" presId="urn:microsoft.com/office/officeart/2018/2/layout/IconVerticalSolidList"/>
    <dgm:cxn modelId="{D087CBE3-4E6C-40CB-A8C4-DABFA88C81ED}" type="presParOf" srcId="{4ADA7DB5-2605-4710-8040-8DBB4A05446E}" destId="{574110A9-A9CF-4530-8B12-5FD052868FA5}" srcOrd="2" destOrd="0" presId="urn:microsoft.com/office/officeart/2018/2/layout/IconVerticalSolidList"/>
    <dgm:cxn modelId="{2BD946E0-DF04-48CB-8457-70382E41A6C8}" type="presParOf" srcId="{4ADA7DB5-2605-4710-8040-8DBB4A05446E}" destId="{436E27D3-3C10-41CF-942E-252E9A947988}" srcOrd="3" destOrd="0" presId="urn:microsoft.com/office/officeart/2018/2/layout/IconVerticalSolidList"/>
    <dgm:cxn modelId="{0BF46875-CDC5-4580-A182-073BDF0F3062}" type="presParOf" srcId="{A9124364-1A20-4AAD-8BD4-6ACD4D2A685E}" destId="{D32E4730-E63C-4F40-B622-6C9789E47392}" srcOrd="3" destOrd="0" presId="urn:microsoft.com/office/officeart/2018/2/layout/IconVerticalSolidList"/>
    <dgm:cxn modelId="{27238C6D-7BAD-4299-909C-C240A6BF571F}" type="presParOf" srcId="{A9124364-1A20-4AAD-8BD4-6ACD4D2A685E}" destId="{7E8725FF-06FD-47FA-87E6-7429F1689AF0}" srcOrd="4" destOrd="0" presId="urn:microsoft.com/office/officeart/2018/2/layout/IconVerticalSolidList"/>
    <dgm:cxn modelId="{34522C84-972B-4776-BD92-A209E81250A2}" type="presParOf" srcId="{7E8725FF-06FD-47FA-87E6-7429F1689AF0}" destId="{4CB627DC-D6AF-4C57-B86C-8124A540CA22}" srcOrd="0" destOrd="0" presId="urn:microsoft.com/office/officeart/2018/2/layout/IconVerticalSolidList"/>
    <dgm:cxn modelId="{AC3E1521-CCFB-4B4C-A775-DC1A662729E7}" type="presParOf" srcId="{7E8725FF-06FD-47FA-87E6-7429F1689AF0}" destId="{EE0CBA64-2FF9-4D56-9659-60231FE4A716}" srcOrd="1" destOrd="0" presId="urn:microsoft.com/office/officeart/2018/2/layout/IconVerticalSolidList"/>
    <dgm:cxn modelId="{C416BCFF-5180-400B-B421-D9C98D740FE2}" type="presParOf" srcId="{7E8725FF-06FD-47FA-87E6-7429F1689AF0}" destId="{974F1241-490A-4951-A515-875451131730}" srcOrd="2" destOrd="0" presId="urn:microsoft.com/office/officeart/2018/2/layout/IconVerticalSolidList"/>
    <dgm:cxn modelId="{300459E1-C665-46C9-9FDB-F7A204FF95E1}" type="presParOf" srcId="{7E8725FF-06FD-47FA-87E6-7429F1689AF0}" destId="{288CA8EF-C2D8-4BC8-AEAB-D50477AB1B6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05E460-5A77-4957-BAEE-129932771E36}">
      <dsp:nvSpPr>
        <dsp:cNvPr id="0" name=""/>
        <dsp:cNvSpPr/>
      </dsp:nvSpPr>
      <dsp:spPr>
        <a:xfrm>
          <a:off x="0" y="719"/>
          <a:ext cx="6588691" cy="16843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CED70F-F078-493C-832F-D500992F31C7}">
      <dsp:nvSpPr>
        <dsp:cNvPr id="0" name=""/>
        <dsp:cNvSpPr/>
      </dsp:nvSpPr>
      <dsp:spPr>
        <a:xfrm>
          <a:off x="509522" y="379703"/>
          <a:ext cx="926404" cy="9264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D50E3E6-6505-4DC9-B578-CC468B3B9AFE}">
      <dsp:nvSpPr>
        <dsp:cNvPr id="0" name=""/>
        <dsp:cNvSpPr/>
      </dsp:nvSpPr>
      <dsp:spPr>
        <a:xfrm>
          <a:off x="1945450" y="719"/>
          <a:ext cx="4643240"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marL="0" lvl="0" indent="0" algn="l" defTabSz="1111250">
            <a:lnSpc>
              <a:spcPct val="90000"/>
            </a:lnSpc>
            <a:spcBef>
              <a:spcPct val="0"/>
            </a:spcBef>
            <a:spcAft>
              <a:spcPct val="35000"/>
            </a:spcAft>
            <a:buNone/>
          </a:pPr>
          <a:r>
            <a:rPr lang="en-US" sz="2500" kern="1200" dirty="0"/>
            <a:t>Pretend it’s a real test</a:t>
          </a:r>
        </a:p>
      </dsp:txBody>
      <dsp:txXfrm>
        <a:off x="1945450" y="719"/>
        <a:ext cx="4643240" cy="1684372"/>
      </dsp:txXfrm>
    </dsp:sp>
    <dsp:sp modelId="{9EB79DDC-2A35-4273-8CEA-C00BF624F204}">
      <dsp:nvSpPr>
        <dsp:cNvPr id="0" name=""/>
        <dsp:cNvSpPr/>
      </dsp:nvSpPr>
      <dsp:spPr>
        <a:xfrm>
          <a:off x="0" y="2106185"/>
          <a:ext cx="6588691" cy="16843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663B67-9C2B-4F2C-B935-F0D5166AD65F}">
      <dsp:nvSpPr>
        <dsp:cNvPr id="0" name=""/>
        <dsp:cNvSpPr/>
      </dsp:nvSpPr>
      <dsp:spPr>
        <a:xfrm>
          <a:off x="509522" y="2485169"/>
          <a:ext cx="926404" cy="9264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36E27D3-3C10-41CF-942E-252E9A947988}">
      <dsp:nvSpPr>
        <dsp:cNvPr id="0" name=""/>
        <dsp:cNvSpPr/>
      </dsp:nvSpPr>
      <dsp:spPr>
        <a:xfrm>
          <a:off x="1945450" y="2106185"/>
          <a:ext cx="4643240"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marL="0" lvl="0" indent="0" algn="l" defTabSz="1111250">
            <a:lnSpc>
              <a:spcPct val="90000"/>
            </a:lnSpc>
            <a:spcBef>
              <a:spcPct val="0"/>
            </a:spcBef>
            <a:spcAft>
              <a:spcPct val="35000"/>
            </a:spcAft>
            <a:buNone/>
          </a:pPr>
          <a:r>
            <a:rPr lang="en-US" sz="2500" kern="1200" dirty="0"/>
            <a:t>Suggested to use pencil and paper or type on laptop </a:t>
          </a:r>
        </a:p>
      </dsp:txBody>
      <dsp:txXfrm>
        <a:off x="1945450" y="2106185"/>
        <a:ext cx="4643240" cy="1684372"/>
      </dsp:txXfrm>
    </dsp:sp>
    <dsp:sp modelId="{4CB627DC-D6AF-4C57-B86C-8124A540CA22}">
      <dsp:nvSpPr>
        <dsp:cNvPr id="0" name=""/>
        <dsp:cNvSpPr/>
      </dsp:nvSpPr>
      <dsp:spPr>
        <a:xfrm>
          <a:off x="0" y="4211650"/>
          <a:ext cx="6588691" cy="16843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0CBA64-2FF9-4D56-9659-60231FE4A716}">
      <dsp:nvSpPr>
        <dsp:cNvPr id="0" name=""/>
        <dsp:cNvSpPr/>
      </dsp:nvSpPr>
      <dsp:spPr>
        <a:xfrm>
          <a:off x="509522" y="4590634"/>
          <a:ext cx="926404" cy="9264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8CA8EF-C2D8-4BC8-AEAB-D50477AB1B60}">
      <dsp:nvSpPr>
        <dsp:cNvPr id="0" name=""/>
        <dsp:cNvSpPr/>
      </dsp:nvSpPr>
      <dsp:spPr>
        <a:xfrm>
          <a:off x="1945450" y="4211650"/>
          <a:ext cx="4643240"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marL="0" lvl="0" indent="0" algn="l" defTabSz="1111250">
            <a:lnSpc>
              <a:spcPct val="90000"/>
            </a:lnSpc>
            <a:spcBef>
              <a:spcPct val="0"/>
            </a:spcBef>
            <a:spcAft>
              <a:spcPct val="35000"/>
            </a:spcAft>
            <a:buNone/>
          </a:pPr>
          <a:r>
            <a:rPr lang="en-US" sz="2500" kern="1200" dirty="0"/>
            <a:t>No need for calculators</a:t>
          </a:r>
        </a:p>
      </dsp:txBody>
      <dsp:txXfrm>
        <a:off x="1945450" y="4211650"/>
        <a:ext cx="4643240" cy="168437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48002-315D-49B1-B10F-137139C4BF9E}"/>
              </a:ext>
            </a:extLst>
          </p:cNvPr>
          <p:cNvSpPr>
            <a:spLocks noGrp="1"/>
          </p:cNvSpPr>
          <p:nvPr>
            <p:ph type="ctrTitle"/>
          </p:nvPr>
        </p:nvSpPr>
        <p:spPr>
          <a:xfrm>
            <a:off x="854896" y="1122363"/>
            <a:ext cx="7276733" cy="3381398"/>
          </a:xfrm>
        </p:spPr>
        <p:txBody>
          <a:bodyPr anchor="b">
            <a:normAutofit/>
          </a:bodyPr>
          <a:lstStyle>
            <a:lvl1pPr algn="l">
              <a:defRPr sz="4800" cap="none" spc="0" baseline="0"/>
            </a:lvl1pPr>
          </a:lstStyle>
          <a:p>
            <a:r>
              <a:rPr lang="en-US" dirty="0"/>
              <a:t>Click to edit Master title style</a:t>
            </a:r>
          </a:p>
        </p:txBody>
      </p:sp>
      <p:sp>
        <p:nvSpPr>
          <p:cNvPr id="3" name="Subtitle 2">
            <a:extLst>
              <a:ext uri="{FF2B5EF4-FFF2-40B4-BE49-F238E27FC236}">
                <a16:creationId xmlns:a16="http://schemas.microsoft.com/office/drawing/2014/main" id="{804535E0-4D9C-4DCA-8569-64503C5DC1D4}"/>
              </a:ext>
            </a:extLst>
          </p:cNvPr>
          <p:cNvSpPr>
            <a:spLocks noGrp="1"/>
          </p:cNvSpPr>
          <p:nvPr>
            <p:ph type="subTitle" idx="1"/>
          </p:nvPr>
        </p:nvSpPr>
        <p:spPr>
          <a:xfrm>
            <a:off x="854894" y="4612942"/>
            <a:ext cx="7276733" cy="1181683"/>
          </a:xfrm>
        </p:spPr>
        <p:txBody>
          <a:bodyPr>
            <a:normAutofit/>
          </a:bodyPr>
          <a:lstStyle>
            <a:lvl1pPr marL="0" indent="0" algn="l">
              <a:buNone/>
              <a:defRPr sz="18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283B68-70CF-4A98-948C-6EA4BD68D2BC}"/>
              </a:ext>
            </a:extLst>
          </p:cNvPr>
          <p:cNvSpPr>
            <a:spLocks noGrp="1"/>
          </p:cNvSpPr>
          <p:nvPr>
            <p:ph type="dt" sz="half" idx="10"/>
          </p:nvPr>
        </p:nvSpPr>
        <p:spPr/>
        <p:txBody>
          <a:bodyPr/>
          <a:lstStyle/>
          <a:p>
            <a:fld id="{326951E3-958F-4611-B170-D081BA0250F9}" type="datetimeFigureOut">
              <a:rPr lang="en-US" smtClean="0"/>
              <a:t>8/30/2023</a:t>
            </a:fld>
            <a:endParaRPr lang="en-US"/>
          </a:p>
        </p:txBody>
      </p:sp>
      <p:sp>
        <p:nvSpPr>
          <p:cNvPr id="5" name="Footer Placeholder 4">
            <a:extLst>
              <a:ext uri="{FF2B5EF4-FFF2-40B4-BE49-F238E27FC236}">
                <a16:creationId xmlns:a16="http://schemas.microsoft.com/office/drawing/2014/main" id="{B3EC2EF9-7F83-4AD3-B3F6-B9D4618D6E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1B751B-3464-41CD-B728-A72BB191E29F}"/>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78234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B5731-248B-49C2-93DE-8A3260C9FB3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46D4D5C5-3D5A-4F3D-8A08-7053DACF1F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9E5372-3FC6-4227-B2DD-6CB24E65178F}"/>
              </a:ext>
            </a:extLst>
          </p:cNvPr>
          <p:cNvSpPr>
            <a:spLocks noGrp="1"/>
          </p:cNvSpPr>
          <p:nvPr>
            <p:ph type="dt" sz="half" idx="10"/>
          </p:nvPr>
        </p:nvSpPr>
        <p:spPr/>
        <p:txBody>
          <a:bodyPr/>
          <a:lstStyle/>
          <a:p>
            <a:fld id="{326951E3-958F-4611-B170-D081BA0250F9}" type="datetimeFigureOut">
              <a:rPr lang="en-US" smtClean="0"/>
              <a:t>8/30/2023</a:t>
            </a:fld>
            <a:endParaRPr lang="en-US"/>
          </a:p>
        </p:txBody>
      </p:sp>
      <p:sp>
        <p:nvSpPr>
          <p:cNvPr id="5" name="Footer Placeholder 4">
            <a:extLst>
              <a:ext uri="{FF2B5EF4-FFF2-40B4-BE49-F238E27FC236}">
                <a16:creationId xmlns:a16="http://schemas.microsoft.com/office/drawing/2014/main" id="{B7C1B1B1-B637-4E46-B64C-F082B54C20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5567AD-4B78-41F6-B814-726D4BD4CE50}"/>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119785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674D5E-67E6-4C23-B80A-0C66B53315EB}"/>
              </a:ext>
            </a:extLst>
          </p:cNvPr>
          <p:cNvSpPr>
            <a:spLocks noGrp="1"/>
          </p:cNvSpPr>
          <p:nvPr>
            <p:ph type="title" orient="vert"/>
          </p:nvPr>
        </p:nvSpPr>
        <p:spPr>
          <a:xfrm>
            <a:off x="8724900" y="876299"/>
            <a:ext cx="2628900" cy="5181601"/>
          </a:xfrm>
        </p:spPr>
        <p:txBody>
          <a:bodyPr vert="eaVert" anchor="b"/>
          <a:lstStyle/>
          <a:p>
            <a:r>
              <a:rPr lang="en-US" dirty="0"/>
              <a:t>Click to edit Master title style</a:t>
            </a:r>
          </a:p>
        </p:txBody>
      </p:sp>
      <p:sp>
        <p:nvSpPr>
          <p:cNvPr id="3" name="Vertical Text Placeholder 2">
            <a:extLst>
              <a:ext uri="{FF2B5EF4-FFF2-40B4-BE49-F238E27FC236}">
                <a16:creationId xmlns:a16="http://schemas.microsoft.com/office/drawing/2014/main" id="{42FEFF2A-08E8-447D-85C7-7D5A9C422C9D}"/>
              </a:ext>
            </a:extLst>
          </p:cNvPr>
          <p:cNvSpPr>
            <a:spLocks noGrp="1"/>
          </p:cNvSpPr>
          <p:nvPr>
            <p:ph type="body" orient="vert" idx="1"/>
          </p:nvPr>
        </p:nvSpPr>
        <p:spPr>
          <a:xfrm>
            <a:off x="838200" y="876299"/>
            <a:ext cx="7734300" cy="51816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D40030D-E580-4B0C-B5A8-2C8A094D9D8A}"/>
              </a:ext>
            </a:extLst>
          </p:cNvPr>
          <p:cNvSpPr>
            <a:spLocks noGrp="1"/>
          </p:cNvSpPr>
          <p:nvPr>
            <p:ph type="dt" sz="half" idx="10"/>
          </p:nvPr>
        </p:nvSpPr>
        <p:spPr/>
        <p:txBody>
          <a:bodyPr/>
          <a:lstStyle/>
          <a:p>
            <a:fld id="{326951E3-958F-4611-B170-D081BA0250F9}" type="datetimeFigureOut">
              <a:rPr lang="en-US" smtClean="0"/>
              <a:t>8/30/2023</a:t>
            </a:fld>
            <a:endParaRPr lang="en-US"/>
          </a:p>
        </p:txBody>
      </p:sp>
      <p:sp>
        <p:nvSpPr>
          <p:cNvPr id="5" name="Footer Placeholder 4">
            <a:extLst>
              <a:ext uri="{FF2B5EF4-FFF2-40B4-BE49-F238E27FC236}">
                <a16:creationId xmlns:a16="http://schemas.microsoft.com/office/drawing/2014/main" id="{4F2DCAEB-1B6E-492E-918E-47179AF48A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AE4A38-A745-436E-9E33-63B9F81C0917}"/>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925509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6AEA4-5E8B-60E6-57C9-3CD44F5623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822F09E-36F9-418F-34F7-C97EDAA9A6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7A91DB3-63E1-63D4-6A57-A0B1839E8C6B}"/>
              </a:ext>
            </a:extLst>
          </p:cNvPr>
          <p:cNvSpPr>
            <a:spLocks noGrp="1"/>
          </p:cNvSpPr>
          <p:nvPr>
            <p:ph type="dt" sz="half" idx="10"/>
          </p:nvPr>
        </p:nvSpPr>
        <p:spPr/>
        <p:txBody>
          <a:bodyPr/>
          <a:lstStyle/>
          <a:p>
            <a:fld id="{9ED0936D-0E3A-4EE3-A01B-64D736AAFC92}" type="datetimeFigureOut">
              <a:rPr lang="en-US" smtClean="0"/>
              <a:t>8/30/2023</a:t>
            </a:fld>
            <a:endParaRPr lang="en-US"/>
          </a:p>
        </p:txBody>
      </p:sp>
      <p:sp>
        <p:nvSpPr>
          <p:cNvPr id="5" name="Footer Placeholder 4">
            <a:extLst>
              <a:ext uri="{FF2B5EF4-FFF2-40B4-BE49-F238E27FC236}">
                <a16:creationId xmlns:a16="http://schemas.microsoft.com/office/drawing/2014/main" id="{D15E4DAC-49C7-68BF-269C-417D36A5AF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FE2822-16C5-B843-FE47-22F67D454BE2}"/>
              </a:ext>
            </a:extLst>
          </p:cNvPr>
          <p:cNvSpPr>
            <a:spLocks noGrp="1"/>
          </p:cNvSpPr>
          <p:nvPr>
            <p:ph type="sldNum" sz="quarter" idx="12"/>
          </p:nvPr>
        </p:nvSpPr>
        <p:spPr/>
        <p:txBody>
          <a:bodyPr/>
          <a:lstStyle/>
          <a:p>
            <a:fld id="{3DBF7DC2-A955-46AC-86BC-D0BF523F7292}" type="slidenum">
              <a:rPr lang="en-US" smtClean="0"/>
              <a:t>‹#›</a:t>
            </a:fld>
            <a:endParaRPr lang="en-US"/>
          </a:p>
        </p:txBody>
      </p:sp>
    </p:spTree>
    <p:extLst>
      <p:ext uri="{BB962C8B-B14F-4D97-AF65-F5344CB8AC3E}">
        <p14:creationId xmlns:p14="http://schemas.microsoft.com/office/powerpoint/2010/main" val="21084201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064DE-08CE-36E9-CCE8-5FA8A6B99E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60B449-72E2-5E70-5E86-2E844DF3C6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198C37-D8E5-BD0A-2EC1-5F9F85AC964B}"/>
              </a:ext>
            </a:extLst>
          </p:cNvPr>
          <p:cNvSpPr>
            <a:spLocks noGrp="1"/>
          </p:cNvSpPr>
          <p:nvPr>
            <p:ph type="dt" sz="half" idx="10"/>
          </p:nvPr>
        </p:nvSpPr>
        <p:spPr/>
        <p:txBody>
          <a:bodyPr/>
          <a:lstStyle/>
          <a:p>
            <a:fld id="{9ED0936D-0E3A-4EE3-A01B-64D736AAFC92}" type="datetimeFigureOut">
              <a:rPr lang="en-US" smtClean="0"/>
              <a:t>8/30/2023</a:t>
            </a:fld>
            <a:endParaRPr lang="en-US"/>
          </a:p>
        </p:txBody>
      </p:sp>
      <p:sp>
        <p:nvSpPr>
          <p:cNvPr id="5" name="Footer Placeholder 4">
            <a:extLst>
              <a:ext uri="{FF2B5EF4-FFF2-40B4-BE49-F238E27FC236}">
                <a16:creationId xmlns:a16="http://schemas.microsoft.com/office/drawing/2014/main" id="{065AFA0C-79EA-0239-A6B4-BF53E7764A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4728A6-8079-1432-B44F-760E9087EF16}"/>
              </a:ext>
            </a:extLst>
          </p:cNvPr>
          <p:cNvSpPr>
            <a:spLocks noGrp="1"/>
          </p:cNvSpPr>
          <p:nvPr>
            <p:ph type="sldNum" sz="quarter" idx="12"/>
          </p:nvPr>
        </p:nvSpPr>
        <p:spPr/>
        <p:txBody>
          <a:bodyPr/>
          <a:lstStyle/>
          <a:p>
            <a:fld id="{3DBF7DC2-A955-46AC-86BC-D0BF523F7292}" type="slidenum">
              <a:rPr lang="en-US" smtClean="0"/>
              <a:t>‹#›</a:t>
            </a:fld>
            <a:endParaRPr lang="en-US"/>
          </a:p>
        </p:txBody>
      </p:sp>
    </p:spTree>
    <p:extLst>
      <p:ext uri="{BB962C8B-B14F-4D97-AF65-F5344CB8AC3E}">
        <p14:creationId xmlns:p14="http://schemas.microsoft.com/office/powerpoint/2010/main" val="6579401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E61AE-E8A3-67B5-7F95-2D4D82115A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D6D7273-CA1D-CB81-09B1-0A2184D94F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F2BF62-65E7-FDDC-2A70-5C6F9EB521CC}"/>
              </a:ext>
            </a:extLst>
          </p:cNvPr>
          <p:cNvSpPr>
            <a:spLocks noGrp="1"/>
          </p:cNvSpPr>
          <p:nvPr>
            <p:ph type="dt" sz="half" idx="10"/>
          </p:nvPr>
        </p:nvSpPr>
        <p:spPr/>
        <p:txBody>
          <a:bodyPr/>
          <a:lstStyle/>
          <a:p>
            <a:fld id="{9ED0936D-0E3A-4EE3-A01B-64D736AAFC92}" type="datetimeFigureOut">
              <a:rPr lang="en-US" smtClean="0"/>
              <a:t>8/30/2023</a:t>
            </a:fld>
            <a:endParaRPr lang="en-US"/>
          </a:p>
        </p:txBody>
      </p:sp>
      <p:sp>
        <p:nvSpPr>
          <p:cNvPr id="5" name="Footer Placeholder 4">
            <a:extLst>
              <a:ext uri="{FF2B5EF4-FFF2-40B4-BE49-F238E27FC236}">
                <a16:creationId xmlns:a16="http://schemas.microsoft.com/office/drawing/2014/main" id="{5510037F-DD26-2FC6-0BEB-FE11C9E028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6E839E-2244-CE81-28C6-90F7FE97A916}"/>
              </a:ext>
            </a:extLst>
          </p:cNvPr>
          <p:cNvSpPr>
            <a:spLocks noGrp="1"/>
          </p:cNvSpPr>
          <p:nvPr>
            <p:ph type="sldNum" sz="quarter" idx="12"/>
          </p:nvPr>
        </p:nvSpPr>
        <p:spPr/>
        <p:txBody>
          <a:bodyPr/>
          <a:lstStyle/>
          <a:p>
            <a:fld id="{3DBF7DC2-A955-46AC-86BC-D0BF523F7292}" type="slidenum">
              <a:rPr lang="en-US" smtClean="0"/>
              <a:t>‹#›</a:t>
            </a:fld>
            <a:endParaRPr lang="en-US"/>
          </a:p>
        </p:txBody>
      </p:sp>
    </p:spTree>
    <p:extLst>
      <p:ext uri="{BB962C8B-B14F-4D97-AF65-F5344CB8AC3E}">
        <p14:creationId xmlns:p14="http://schemas.microsoft.com/office/powerpoint/2010/main" val="27278472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F2CC4-68D5-C57B-6795-A022F7A536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5DD267-58C0-C402-F21B-B54DBD1827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7F49B3-7A1A-5BD5-518E-6944D93712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A8E0B2-524B-337E-B2AC-0BF1E93C609B}"/>
              </a:ext>
            </a:extLst>
          </p:cNvPr>
          <p:cNvSpPr>
            <a:spLocks noGrp="1"/>
          </p:cNvSpPr>
          <p:nvPr>
            <p:ph type="dt" sz="half" idx="10"/>
          </p:nvPr>
        </p:nvSpPr>
        <p:spPr/>
        <p:txBody>
          <a:bodyPr/>
          <a:lstStyle/>
          <a:p>
            <a:fld id="{9ED0936D-0E3A-4EE3-A01B-64D736AAFC92}" type="datetimeFigureOut">
              <a:rPr lang="en-US" smtClean="0"/>
              <a:t>8/30/2023</a:t>
            </a:fld>
            <a:endParaRPr lang="en-US"/>
          </a:p>
        </p:txBody>
      </p:sp>
      <p:sp>
        <p:nvSpPr>
          <p:cNvPr id="6" name="Footer Placeholder 5">
            <a:extLst>
              <a:ext uri="{FF2B5EF4-FFF2-40B4-BE49-F238E27FC236}">
                <a16:creationId xmlns:a16="http://schemas.microsoft.com/office/drawing/2014/main" id="{654EDB64-A2A2-A3D9-3E0D-510BBED0E2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F0F475-C733-A9CB-E873-CB8895CE2743}"/>
              </a:ext>
            </a:extLst>
          </p:cNvPr>
          <p:cNvSpPr>
            <a:spLocks noGrp="1"/>
          </p:cNvSpPr>
          <p:nvPr>
            <p:ph type="sldNum" sz="quarter" idx="12"/>
          </p:nvPr>
        </p:nvSpPr>
        <p:spPr/>
        <p:txBody>
          <a:bodyPr/>
          <a:lstStyle/>
          <a:p>
            <a:fld id="{3DBF7DC2-A955-46AC-86BC-D0BF523F7292}" type="slidenum">
              <a:rPr lang="en-US" smtClean="0"/>
              <a:t>‹#›</a:t>
            </a:fld>
            <a:endParaRPr lang="en-US"/>
          </a:p>
        </p:txBody>
      </p:sp>
    </p:spTree>
    <p:extLst>
      <p:ext uri="{BB962C8B-B14F-4D97-AF65-F5344CB8AC3E}">
        <p14:creationId xmlns:p14="http://schemas.microsoft.com/office/powerpoint/2010/main" val="20432443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177F5-33EC-D36E-B044-B4E8818C67A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C3D418-7146-D7B7-9C04-FD6832CC6C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07DFA5-1155-ED8D-09A9-26AD5B3921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A0383F-A05A-E754-3272-E0D7811332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172575-54F4-DB34-FDED-CDE0D05C1F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3C847D-41E7-A5DB-C316-A9AA75DD8B2C}"/>
              </a:ext>
            </a:extLst>
          </p:cNvPr>
          <p:cNvSpPr>
            <a:spLocks noGrp="1"/>
          </p:cNvSpPr>
          <p:nvPr>
            <p:ph type="dt" sz="half" idx="10"/>
          </p:nvPr>
        </p:nvSpPr>
        <p:spPr/>
        <p:txBody>
          <a:bodyPr/>
          <a:lstStyle/>
          <a:p>
            <a:fld id="{9ED0936D-0E3A-4EE3-A01B-64D736AAFC92}" type="datetimeFigureOut">
              <a:rPr lang="en-US" smtClean="0"/>
              <a:t>8/30/2023</a:t>
            </a:fld>
            <a:endParaRPr lang="en-US"/>
          </a:p>
        </p:txBody>
      </p:sp>
      <p:sp>
        <p:nvSpPr>
          <p:cNvPr id="8" name="Footer Placeholder 7">
            <a:extLst>
              <a:ext uri="{FF2B5EF4-FFF2-40B4-BE49-F238E27FC236}">
                <a16:creationId xmlns:a16="http://schemas.microsoft.com/office/drawing/2014/main" id="{E4EB3D34-E066-4916-BCC4-6904B50DE8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0D44F7-53D6-5B09-6C96-C3AC857708F1}"/>
              </a:ext>
            </a:extLst>
          </p:cNvPr>
          <p:cNvSpPr>
            <a:spLocks noGrp="1"/>
          </p:cNvSpPr>
          <p:nvPr>
            <p:ph type="sldNum" sz="quarter" idx="12"/>
          </p:nvPr>
        </p:nvSpPr>
        <p:spPr/>
        <p:txBody>
          <a:bodyPr/>
          <a:lstStyle/>
          <a:p>
            <a:fld id="{3DBF7DC2-A955-46AC-86BC-D0BF523F7292}" type="slidenum">
              <a:rPr lang="en-US" smtClean="0"/>
              <a:t>‹#›</a:t>
            </a:fld>
            <a:endParaRPr lang="en-US"/>
          </a:p>
        </p:txBody>
      </p:sp>
    </p:spTree>
    <p:extLst>
      <p:ext uri="{BB962C8B-B14F-4D97-AF65-F5344CB8AC3E}">
        <p14:creationId xmlns:p14="http://schemas.microsoft.com/office/powerpoint/2010/main" val="21558957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DED39-1D61-E965-AB13-87BE2DD091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30BB7C-8DF2-48CA-17C8-4BBAB9A0D3FA}"/>
              </a:ext>
            </a:extLst>
          </p:cNvPr>
          <p:cNvSpPr>
            <a:spLocks noGrp="1"/>
          </p:cNvSpPr>
          <p:nvPr>
            <p:ph type="dt" sz="half" idx="10"/>
          </p:nvPr>
        </p:nvSpPr>
        <p:spPr/>
        <p:txBody>
          <a:bodyPr/>
          <a:lstStyle/>
          <a:p>
            <a:fld id="{9ED0936D-0E3A-4EE3-A01B-64D736AAFC92}" type="datetimeFigureOut">
              <a:rPr lang="en-US" smtClean="0"/>
              <a:t>8/30/2023</a:t>
            </a:fld>
            <a:endParaRPr lang="en-US"/>
          </a:p>
        </p:txBody>
      </p:sp>
      <p:sp>
        <p:nvSpPr>
          <p:cNvPr id="4" name="Footer Placeholder 3">
            <a:extLst>
              <a:ext uri="{FF2B5EF4-FFF2-40B4-BE49-F238E27FC236}">
                <a16:creationId xmlns:a16="http://schemas.microsoft.com/office/drawing/2014/main" id="{5225625E-6A7E-FF12-8F2F-0455389E39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B7E42D-0C83-4CED-92F0-7C5543FFE28B}"/>
              </a:ext>
            </a:extLst>
          </p:cNvPr>
          <p:cNvSpPr>
            <a:spLocks noGrp="1"/>
          </p:cNvSpPr>
          <p:nvPr>
            <p:ph type="sldNum" sz="quarter" idx="12"/>
          </p:nvPr>
        </p:nvSpPr>
        <p:spPr/>
        <p:txBody>
          <a:bodyPr/>
          <a:lstStyle/>
          <a:p>
            <a:fld id="{3DBF7DC2-A955-46AC-86BC-D0BF523F7292}" type="slidenum">
              <a:rPr lang="en-US" smtClean="0"/>
              <a:t>‹#›</a:t>
            </a:fld>
            <a:endParaRPr lang="en-US"/>
          </a:p>
        </p:txBody>
      </p:sp>
    </p:spTree>
    <p:extLst>
      <p:ext uri="{BB962C8B-B14F-4D97-AF65-F5344CB8AC3E}">
        <p14:creationId xmlns:p14="http://schemas.microsoft.com/office/powerpoint/2010/main" val="37878478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D99A45-E5F0-4D3D-43D8-382603EB9670}"/>
              </a:ext>
            </a:extLst>
          </p:cNvPr>
          <p:cNvSpPr>
            <a:spLocks noGrp="1"/>
          </p:cNvSpPr>
          <p:nvPr>
            <p:ph type="dt" sz="half" idx="10"/>
          </p:nvPr>
        </p:nvSpPr>
        <p:spPr/>
        <p:txBody>
          <a:bodyPr/>
          <a:lstStyle/>
          <a:p>
            <a:fld id="{9ED0936D-0E3A-4EE3-A01B-64D736AAFC92}" type="datetimeFigureOut">
              <a:rPr lang="en-US" smtClean="0"/>
              <a:t>8/30/2023</a:t>
            </a:fld>
            <a:endParaRPr lang="en-US"/>
          </a:p>
        </p:txBody>
      </p:sp>
      <p:sp>
        <p:nvSpPr>
          <p:cNvPr id="3" name="Footer Placeholder 2">
            <a:extLst>
              <a:ext uri="{FF2B5EF4-FFF2-40B4-BE49-F238E27FC236}">
                <a16:creationId xmlns:a16="http://schemas.microsoft.com/office/drawing/2014/main" id="{3ED605B8-FE7B-7E5E-DCBE-ABEC258DA7E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48BFEF-7A0E-86E5-E3E9-0DA22BB258A5}"/>
              </a:ext>
            </a:extLst>
          </p:cNvPr>
          <p:cNvSpPr>
            <a:spLocks noGrp="1"/>
          </p:cNvSpPr>
          <p:nvPr>
            <p:ph type="sldNum" sz="quarter" idx="12"/>
          </p:nvPr>
        </p:nvSpPr>
        <p:spPr/>
        <p:txBody>
          <a:bodyPr/>
          <a:lstStyle/>
          <a:p>
            <a:fld id="{3DBF7DC2-A955-46AC-86BC-D0BF523F7292}" type="slidenum">
              <a:rPr lang="en-US" smtClean="0"/>
              <a:t>‹#›</a:t>
            </a:fld>
            <a:endParaRPr lang="en-US"/>
          </a:p>
        </p:txBody>
      </p:sp>
    </p:spTree>
    <p:extLst>
      <p:ext uri="{BB962C8B-B14F-4D97-AF65-F5344CB8AC3E}">
        <p14:creationId xmlns:p14="http://schemas.microsoft.com/office/powerpoint/2010/main" val="33537767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A6E4D-6910-E7AC-A239-94459F66C8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3BD783D-7F79-6CE9-BB83-548FCF358E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6B255B-5356-B62F-1E1A-BB62DEB5FF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EEE58E-9E05-13BC-A444-F6BD819712A8}"/>
              </a:ext>
            </a:extLst>
          </p:cNvPr>
          <p:cNvSpPr>
            <a:spLocks noGrp="1"/>
          </p:cNvSpPr>
          <p:nvPr>
            <p:ph type="dt" sz="half" idx="10"/>
          </p:nvPr>
        </p:nvSpPr>
        <p:spPr/>
        <p:txBody>
          <a:bodyPr/>
          <a:lstStyle/>
          <a:p>
            <a:fld id="{9ED0936D-0E3A-4EE3-A01B-64D736AAFC92}" type="datetimeFigureOut">
              <a:rPr lang="en-US" smtClean="0"/>
              <a:t>8/30/2023</a:t>
            </a:fld>
            <a:endParaRPr lang="en-US"/>
          </a:p>
        </p:txBody>
      </p:sp>
      <p:sp>
        <p:nvSpPr>
          <p:cNvPr id="6" name="Footer Placeholder 5">
            <a:extLst>
              <a:ext uri="{FF2B5EF4-FFF2-40B4-BE49-F238E27FC236}">
                <a16:creationId xmlns:a16="http://schemas.microsoft.com/office/drawing/2014/main" id="{3BA9C4C9-0BCA-BA1A-EB4B-46AE9C5C10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480534-E425-E87E-AD66-118E030D1720}"/>
              </a:ext>
            </a:extLst>
          </p:cNvPr>
          <p:cNvSpPr>
            <a:spLocks noGrp="1"/>
          </p:cNvSpPr>
          <p:nvPr>
            <p:ph type="sldNum" sz="quarter" idx="12"/>
          </p:nvPr>
        </p:nvSpPr>
        <p:spPr/>
        <p:txBody>
          <a:bodyPr/>
          <a:lstStyle/>
          <a:p>
            <a:fld id="{3DBF7DC2-A955-46AC-86BC-D0BF523F7292}" type="slidenum">
              <a:rPr lang="en-US" smtClean="0"/>
              <a:t>‹#›</a:t>
            </a:fld>
            <a:endParaRPr lang="en-US"/>
          </a:p>
        </p:txBody>
      </p:sp>
    </p:spTree>
    <p:extLst>
      <p:ext uri="{BB962C8B-B14F-4D97-AF65-F5344CB8AC3E}">
        <p14:creationId xmlns:p14="http://schemas.microsoft.com/office/powerpoint/2010/main" val="784178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BFD42-94A9-4345-AF38-7D562B502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64C458-A63B-4032-B4EC-732DAC188C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A855B5-7F2F-408B-800D-92CB34B99234}"/>
              </a:ext>
            </a:extLst>
          </p:cNvPr>
          <p:cNvSpPr>
            <a:spLocks noGrp="1"/>
          </p:cNvSpPr>
          <p:nvPr>
            <p:ph type="dt" sz="half" idx="10"/>
          </p:nvPr>
        </p:nvSpPr>
        <p:spPr/>
        <p:txBody>
          <a:bodyPr/>
          <a:lstStyle/>
          <a:p>
            <a:fld id="{326951E3-958F-4611-B170-D081BA0250F9}" type="datetimeFigureOut">
              <a:rPr lang="en-US" smtClean="0"/>
              <a:t>8/30/2023</a:t>
            </a:fld>
            <a:endParaRPr lang="en-US"/>
          </a:p>
        </p:txBody>
      </p:sp>
      <p:sp>
        <p:nvSpPr>
          <p:cNvPr id="5" name="Footer Placeholder 4">
            <a:extLst>
              <a:ext uri="{FF2B5EF4-FFF2-40B4-BE49-F238E27FC236}">
                <a16:creationId xmlns:a16="http://schemas.microsoft.com/office/drawing/2014/main" id="{5C203412-EA6B-43CA-8B3A-F502587CBB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46E9EE-F895-4ECE-B4B2-586D65ED8432}"/>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9207493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769B1-E727-A3E3-42AC-9AE76DDEAD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D7188B8-06B6-C3C1-A4BD-94F30C0149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FB14DA-B688-F40A-5E02-BAFA22783D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C59B71-4C03-C339-2085-C9355D1E2203}"/>
              </a:ext>
            </a:extLst>
          </p:cNvPr>
          <p:cNvSpPr>
            <a:spLocks noGrp="1"/>
          </p:cNvSpPr>
          <p:nvPr>
            <p:ph type="dt" sz="half" idx="10"/>
          </p:nvPr>
        </p:nvSpPr>
        <p:spPr/>
        <p:txBody>
          <a:bodyPr/>
          <a:lstStyle/>
          <a:p>
            <a:fld id="{9ED0936D-0E3A-4EE3-A01B-64D736AAFC92}" type="datetimeFigureOut">
              <a:rPr lang="en-US" smtClean="0"/>
              <a:t>8/30/2023</a:t>
            </a:fld>
            <a:endParaRPr lang="en-US"/>
          </a:p>
        </p:txBody>
      </p:sp>
      <p:sp>
        <p:nvSpPr>
          <p:cNvPr id="6" name="Footer Placeholder 5">
            <a:extLst>
              <a:ext uri="{FF2B5EF4-FFF2-40B4-BE49-F238E27FC236}">
                <a16:creationId xmlns:a16="http://schemas.microsoft.com/office/drawing/2014/main" id="{E725BDB9-B571-A0EA-EF3D-9C3B2D89BB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54127A-446C-7107-FA35-D06A362FA81C}"/>
              </a:ext>
            </a:extLst>
          </p:cNvPr>
          <p:cNvSpPr>
            <a:spLocks noGrp="1"/>
          </p:cNvSpPr>
          <p:nvPr>
            <p:ph type="sldNum" sz="quarter" idx="12"/>
          </p:nvPr>
        </p:nvSpPr>
        <p:spPr/>
        <p:txBody>
          <a:bodyPr/>
          <a:lstStyle/>
          <a:p>
            <a:fld id="{3DBF7DC2-A955-46AC-86BC-D0BF523F7292}" type="slidenum">
              <a:rPr lang="en-US" smtClean="0"/>
              <a:t>‹#›</a:t>
            </a:fld>
            <a:endParaRPr lang="en-US"/>
          </a:p>
        </p:txBody>
      </p:sp>
    </p:spTree>
    <p:extLst>
      <p:ext uri="{BB962C8B-B14F-4D97-AF65-F5344CB8AC3E}">
        <p14:creationId xmlns:p14="http://schemas.microsoft.com/office/powerpoint/2010/main" val="14508345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5BE8F-275C-8854-A10B-4B95DCCCE94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00BAD96-AF0D-E69A-BD9A-D308EC951A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37CF15-A1A3-D3D7-E026-7CBFB7DD9427}"/>
              </a:ext>
            </a:extLst>
          </p:cNvPr>
          <p:cNvSpPr>
            <a:spLocks noGrp="1"/>
          </p:cNvSpPr>
          <p:nvPr>
            <p:ph type="dt" sz="half" idx="10"/>
          </p:nvPr>
        </p:nvSpPr>
        <p:spPr/>
        <p:txBody>
          <a:bodyPr/>
          <a:lstStyle/>
          <a:p>
            <a:fld id="{9ED0936D-0E3A-4EE3-A01B-64D736AAFC92}" type="datetimeFigureOut">
              <a:rPr lang="en-US" smtClean="0"/>
              <a:t>8/30/2023</a:t>
            </a:fld>
            <a:endParaRPr lang="en-US"/>
          </a:p>
        </p:txBody>
      </p:sp>
      <p:sp>
        <p:nvSpPr>
          <p:cNvPr id="5" name="Footer Placeholder 4">
            <a:extLst>
              <a:ext uri="{FF2B5EF4-FFF2-40B4-BE49-F238E27FC236}">
                <a16:creationId xmlns:a16="http://schemas.microsoft.com/office/drawing/2014/main" id="{4F2EDFA5-B802-572A-CECA-ED58E6306D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F719B7-6865-C1DD-4291-C496FB83978F}"/>
              </a:ext>
            </a:extLst>
          </p:cNvPr>
          <p:cNvSpPr>
            <a:spLocks noGrp="1"/>
          </p:cNvSpPr>
          <p:nvPr>
            <p:ph type="sldNum" sz="quarter" idx="12"/>
          </p:nvPr>
        </p:nvSpPr>
        <p:spPr/>
        <p:txBody>
          <a:bodyPr/>
          <a:lstStyle/>
          <a:p>
            <a:fld id="{3DBF7DC2-A955-46AC-86BC-D0BF523F7292}" type="slidenum">
              <a:rPr lang="en-US" smtClean="0"/>
              <a:t>‹#›</a:t>
            </a:fld>
            <a:endParaRPr lang="en-US"/>
          </a:p>
        </p:txBody>
      </p:sp>
    </p:spTree>
    <p:extLst>
      <p:ext uri="{BB962C8B-B14F-4D97-AF65-F5344CB8AC3E}">
        <p14:creationId xmlns:p14="http://schemas.microsoft.com/office/powerpoint/2010/main" val="15554907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02ADAA-5CD5-8F68-853A-11E2F960CC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078A8D4-7339-C71C-2620-67961484B4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EDBA13-9D3F-62DC-3D82-1C1BE66676B3}"/>
              </a:ext>
            </a:extLst>
          </p:cNvPr>
          <p:cNvSpPr>
            <a:spLocks noGrp="1"/>
          </p:cNvSpPr>
          <p:nvPr>
            <p:ph type="dt" sz="half" idx="10"/>
          </p:nvPr>
        </p:nvSpPr>
        <p:spPr/>
        <p:txBody>
          <a:bodyPr/>
          <a:lstStyle/>
          <a:p>
            <a:fld id="{9ED0936D-0E3A-4EE3-A01B-64D736AAFC92}" type="datetimeFigureOut">
              <a:rPr lang="en-US" smtClean="0"/>
              <a:t>8/30/2023</a:t>
            </a:fld>
            <a:endParaRPr lang="en-US"/>
          </a:p>
        </p:txBody>
      </p:sp>
      <p:sp>
        <p:nvSpPr>
          <p:cNvPr id="5" name="Footer Placeholder 4">
            <a:extLst>
              <a:ext uri="{FF2B5EF4-FFF2-40B4-BE49-F238E27FC236}">
                <a16:creationId xmlns:a16="http://schemas.microsoft.com/office/drawing/2014/main" id="{556C98F5-8EBB-37D8-0AE6-B7D55CCC70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549CA0-73DE-E184-CE6B-E85AA67922E7}"/>
              </a:ext>
            </a:extLst>
          </p:cNvPr>
          <p:cNvSpPr>
            <a:spLocks noGrp="1"/>
          </p:cNvSpPr>
          <p:nvPr>
            <p:ph type="sldNum" sz="quarter" idx="12"/>
          </p:nvPr>
        </p:nvSpPr>
        <p:spPr/>
        <p:txBody>
          <a:bodyPr/>
          <a:lstStyle/>
          <a:p>
            <a:fld id="{3DBF7DC2-A955-46AC-86BC-D0BF523F7292}" type="slidenum">
              <a:rPr lang="en-US" smtClean="0"/>
              <a:t>‹#›</a:t>
            </a:fld>
            <a:endParaRPr lang="en-US"/>
          </a:p>
        </p:txBody>
      </p:sp>
    </p:spTree>
    <p:extLst>
      <p:ext uri="{BB962C8B-B14F-4D97-AF65-F5344CB8AC3E}">
        <p14:creationId xmlns:p14="http://schemas.microsoft.com/office/powerpoint/2010/main" val="1557650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8193F-AFAD-4A9A-B0EF-530DFB19D8DD}"/>
              </a:ext>
            </a:extLst>
          </p:cNvPr>
          <p:cNvSpPr>
            <a:spLocks noGrp="1"/>
          </p:cNvSpPr>
          <p:nvPr>
            <p:ph type="title"/>
          </p:nvPr>
        </p:nvSpPr>
        <p:spPr>
          <a:xfrm>
            <a:off x="831849" y="876299"/>
            <a:ext cx="7876722" cy="3713165"/>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EFD1BBE4-9FC1-4F89-B120-1C49D816FDB9}"/>
              </a:ext>
            </a:extLst>
          </p:cNvPr>
          <p:cNvSpPr>
            <a:spLocks noGrp="1"/>
          </p:cNvSpPr>
          <p:nvPr>
            <p:ph type="body" idx="1"/>
          </p:nvPr>
        </p:nvSpPr>
        <p:spPr>
          <a:xfrm>
            <a:off x="831850" y="4746170"/>
            <a:ext cx="6781301" cy="1048455"/>
          </a:xfrm>
        </p:spPr>
        <p:txBody>
          <a:bodyPr>
            <a:normAutofit/>
          </a:bodyPr>
          <a:lstStyle>
            <a:lvl1pPr marL="0" indent="0">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13530A6B-E3FD-4920-8128-C263CA1D65D1}"/>
              </a:ext>
            </a:extLst>
          </p:cNvPr>
          <p:cNvSpPr>
            <a:spLocks noGrp="1"/>
          </p:cNvSpPr>
          <p:nvPr>
            <p:ph type="dt" sz="half" idx="10"/>
          </p:nvPr>
        </p:nvSpPr>
        <p:spPr/>
        <p:txBody>
          <a:bodyPr/>
          <a:lstStyle/>
          <a:p>
            <a:fld id="{326951E3-958F-4611-B170-D081BA0250F9}" type="datetimeFigureOut">
              <a:rPr lang="en-US" smtClean="0"/>
              <a:t>8/30/2023</a:t>
            </a:fld>
            <a:endParaRPr lang="en-US"/>
          </a:p>
        </p:txBody>
      </p:sp>
      <p:sp>
        <p:nvSpPr>
          <p:cNvPr id="5" name="Footer Placeholder 4">
            <a:extLst>
              <a:ext uri="{FF2B5EF4-FFF2-40B4-BE49-F238E27FC236}">
                <a16:creationId xmlns:a16="http://schemas.microsoft.com/office/drawing/2014/main" id="{8C166B85-0649-47DB-AD69-458D8F6009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25931-A293-42E9-BDF5-B2AE121D73AD}"/>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992434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5262B-ECD6-47BB-A6F1-92A6033E93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8B8779-51E9-44D1-9F7B-28F3C6D3C44D}"/>
              </a:ext>
            </a:extLst>
          </p:cNvPr>
          <p:cNvSpPr>
            <a:spLocks noGrp="1"/>
          </p:cNvSpPr>
          <p:nvPr>
            <p:ph sz="half" idx="1"/>
          </p:nvPr>
        </p:nvSpPr>
        <p:spPr>
          <a:xfrm>
            <a:off x="848474" y="2080517"/>
            <a:ext cx="4970124" cy="397738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E8BFB-5295-4C5E-9CB1-E276E9D0E51F}"/>
              </a:ext>
            </a:extLst>
          </p:cNvPr>
          <p:cNvSpPr>
            <a:spLocks noGrp="1"/>
          </p:cNvSpPr>
          <p:nvPr>
            <p:ph sz="half" idx="2"/>
          </p:nvPr>
        </p:nvSpPr>
        <p:spPr>
          <a:xfrm>
            <a:off x="6310899" y="2080517"/>
            <a:ext cx="4970124" cy="39773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5E22BF-1819-4301-B699-EF5A2F4D9BC4}"/>
              </a:ext>
            </a:extLst>
          </p:cNvPr>
          <p:cNvSpPr>
            <a:spLocks noGrp="1"/>
          </p:cNvSpPr>
          <p:nvPr>
            <p:ph type="dt" sz="half" idx="10"/>
          </p:nvPr>
        </p:nvSpPr>
        <p:spPr/>
        <p:txBody>
          <a:bodyPr/>
          <a:lstStyle/>
          <a:p>
            <a:fld id="{326951E3-958F-4611-B170-D081BA0250F9}" type="datetimeFigureOut">
              <a:rPr lang="en-US" smtClean="0"/>
              <a:t>8/30/2023</a:t>
            </a:fld>
            <a:endParaRPr lang="en-US"/>
          </a:p>
        </p:txBody>
      </p:sp>
      <p:sp>
        <p:nvSpPr>
          <p:cNvPr id="6" name="Footer Placeholder 5">
            <a:extLst>
              <a:ext uri="{FF2B5EF4-FFF2-40B4-BE49-F238E27FC236}">
                <a16:creationId xmlns:a16="http://schemas.microsoft.com/office/drawing/2014/main" id="{3600A2DF-39DE-49C3-A213-3E8423C7AC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55D3A8-238B-4A68-A9F9-672D2F06070B}"/>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363264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7D468-D010-4225-B024-DCEF543BCEB9}"/>
              </a:ext>
            </a:extLst>
          </p:cNvPr>
          <p:cNvSpPr>
            <a:spLocks noGrp="1"/>
          </p:cNvSpPr>
          <p:nvPr>
            <p:ph type="title"/>
          </p:nvPr>
        </p:nvSpPr>
        <p:spPr>
          <a:xfrm>
            <a:off x="839788" y="571955"/>
            <a:ext cx="10441236" cy="1398359"/>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73D60A0-FCAB-425A-9ECD-94CDE4F472C6}"/>
              </a:ext>
            </a:extLst>
          </p:cNvPr>
          <p:cNvSpPr>
            <a:spLocks noGrp="1"/>
          </p:cNvSpPr>
          <p:nvPr>
            <p:ph type="body" idx="1"/>
          </p:nvPr>
        </p:nvSpPr>
        <p:spPr>
          <a:xfrm>
            <a:off x="844926" y="1983242"/>
            <a:ext cx="5007110"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16F986B-07CB-4FB0-9419-2AAB318B8A10}"/>
              </a:ext>
            </a:extLst>
          </p:cNvPr>
          <p:cNvSpPr>
            <a:spLocks noGrp="1"/>
          </p:cNvSpPr>
          <p:nvPr>
            <p:ph sz="half" idx="2"/>
          </p:nvPr>
        </p:nvSpPr>
        <p:spPr>
          <a:xfrm>
            <a:off x="850063" y="2813959"/>
            <a:ext cx="5007110"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DA9D784-7968-4E8B-B704-E42EE8F1872F}"/>
              </a:ext>
            </a:extLst>
          </p:cNvPr>
          <p:cNvSpPr>
            <a:spLocks noGrp="1"/>
          </p:cNvSpPr>
          <p:nvPr>
            <p:ph type="body" sz="quarter" idx="3"/>
          </p:nvPr>
        </p:nvSpPr>
        <p:spPr>
          <a:xfrm>
            <a:off x="6249255" y="1983242"/>
            <a:ext cx="5031769"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45754F-08D1-4593-988F-95F0ED1A017D}"/>
              </a:ext>
            </a:extLst>
          </p:cNvPr>
          <p:cNvSpPr>
            <a:spLocks noGrp="1"/>
          </p:cNvSpPr>
          <p:nvPr>
            <p:ph sz="quarter" idx="4"/>
          </p:nvPr>
        </p:nvSpPr>
        <p:spPr>
          <a:xfrm>
            <a:off x="6249255" y="2813959"/>
            <a:ext cx="5031769"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FED2E61-83B4-4C8F-BBFE-D95920342A1B}"/>
              </a:ext>
            </a:extLst>
          </p:cNvPr>
          <p:cNvSpPr>
            <a:spLocks noGrp="1"/>
          </p:cNvSpPr>
          <p:nvPr>
            <p:ph type="dt" sz="half" idx="10"/>
          </p:nvPr>
        </p:nvSpPr>
        <p:spPr/>
        <p:txBody>
          <a:bodyPr/>
          <a:lstStyle/>
          <a:p>
            <a:fld id="{326951E3-958F-4611-B170-D081BA0250F9}" type="datetimeFigureOut">
              <a:rPr lang="en-US" smtClean="0"/>
              <a:t>8/30/2023</a:t>
            </a:fld>
            <a:endParaRPr lang="en-US"/>
          </a:p>
        </p:txBody>
      </p:sp>
      <p:sp>
        <p:nvSpPr>
          <p:cNvPr id="8" name="Footer Placeholder 7">
            <a:extLst>
              <a:ext uri="{FF2B5EF4-FFF2-40B4-BE49-F238E27FC236}">
                <a16:creationId xmlns:a16="http://schemas.microsoft.com/office/drawing/2014/main" id="{5E80C136-A664-4013-8073-B0C6BDEF8C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AE9547-8EE7-461B-9E99-484B11E918A7}"/>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951035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2E667-0EFA-4EE6-8E4D-20805309A8A4}"/>
              </a:ext>
            </a:extLst>
          </p:cNvPr>
          <p:cNvSpPr>
            <a:spLocks noGrp="1"/>
          </p:cNvSpPr>
          <p:nvPr>
            <p:ph type="title"/>
          </p:nvPr>
        </p:nvSpPr>
        <p:spPr>
          <a:xfrm>
            <a:off x="849759" y="895440"/>
            <a:ext cx="10138451" cy="1832349"/>
          </a:xfrm>
        </p:spPr>
        <p:txBody>
          <a:bodyPr anchor="t">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27EE4825-BB8C-4567-B407-B4452409D7D8}"/>
              </a:ext>
            </a:extLst>
          </p:cNvPr>
          <p:cNvSpPr>
            <a:spLocks noGrp="1"/>
          </p:cNvSpPr>
          <p:nvPr>
            <p:ph type="dt" sz="half" idx="10"/>
          </p:nvPr>
        </p:nvSpPr>
        <p:spPr/>
        <p:txBody>
          <a:bodyPr/>
          <a:lstStyle/>
          <a:p>
            <a:fld id="{326951E3-958F-4611-B170-D081BA0250F9}" type="datetimeFigureOut">
              <a:rPr lang="en-US" smtClean="0"/>
              <a:t>8/30/2023</a:t>
            </a:fld>
            <a:endParaRPr lang="en-US"/>
          </a:p>
        </p:txBody>
      </p:sp>
      <p:sp>
        <p:nvSpPr>
          <p:cNvPr id="4" name="Footer Placeholder 3">
            <a:extLst>
              <a:ext uri="{FF2B5EF4-FFF2-40B4-BE49-F238E27FC236}">
                <a16:creationId xmlns:a16="http://schemas.microsoft.com/office/drawing/2014/main" id="{70838892-25DB-4A4E-9D43-6058C45C53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C3DDDA-48EF-4B42-9980-4762AF5094E2}"/>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873112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EFA7D9-6801-4DD0-8D7D-505212F466BD}"/>
              </a:ext>
            </a:extLst>
          </p:cNvPr>
          <p:cNvSpPr>
            <a:spLocks noGrp="1"/>
          </p:cNvSpPr>
          <p:nvPr>
            <p:ph type="dt" sz="half" idx="10"/>
          </p:nvPr>
        </p:nvSpPr>
        <p:spPr/>
        <p:txBody>
          <a:bodyPr/>
          <a:lstStyle/>
          <a:p>
            <a:fld id="{326951E3-958F-4611-B170-D081BA0250F9}" type="datetimeFigureOut">
              <a:rPr lang="en-US" smtClean="0"/>
              <a:t>8/30/2023</a:t>
            </a:fld>
            <a:endParaRPr lang="en-US"/>
          </a:p>
        </p:txBody>
      </p:sp>
      <p:sp>
        <p:nvSpPr>
          <p:cNvPr id="3" name="Footer Placeholder 2">
            <a:extLst>
              <a:ext uri="{FF2B5EF4-FFF2-40B4-BE49-F238E27FC236}">
                <a16:creationId xmlns:a16="http://schemas.microsoft.com/office/drawing/2014/main" id="{9E6FA3EA-1519-4178-AC3A-231A5BAA79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423DBE-6FD6-4D60-8336-7843B4BD30B0}"/>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515301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2D9AE-CA1A-4751-9B33-0AC09CE629C8}"/>
              </a:ext>
            </a:extLst>
          </p:cNvPr>
          <p:cNvSpPr>
            <a:spLocks noGrp="1"/>
          </p:cNvSpPr>
          <p:nvPr>
            <p:ph type="title"/>
          </p:nvPr>
        </p:nvSpPr>
        <p:spPr>
          <a:xfrm>
            <a:off x="839789" y="996948"/>
            <a:ext cx="3046410" cy="1479551"/>
          </a:xfrm>
        </p:spPr>
        <p:txBody>
          <a:bodyPr anchor="t">
            <a:normAutofit/>
          </a:bodyPr>
          <a:lstStyle>
            <a:lvl1pPr>
              <a:lnSpc>
                <a:spcPct val="110000"/>
              </a:lnSpc>
              <a:defRPr sz="2400" cap="all" spc="4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E4DF9941-76E5-42B5-8464-C1A7010D94F0}"/>
              </a:ext>
            </a:extLst>
          </p:cNvPr>
          <p:cNvSpPr>
            <a:spLocks noGrp="1"/>
          </p:cNvSpPr>
          <p:nvPr>
            <p:ph idx="1"/>
          </p:nvPr>
        </p:nvSpPr>
        <p:spPr>
          <a:xfrm>
            <a:off x="5260796" y="876300"/>
            <a:ext cx="5758235" cy="5181599"/>
          </a:xfrm>
        </p:spPr>
        <p:txBody>
          <a:bodyPr>
            <a:normAutofit/>
          </a:bodyPr>
          <a:lstStyle>
            <a:lvl1pPr>
              <a:defRPr sz="3600"/>
            </a:lvl1pPr>
            <a:lvl2pPr>
              <a:defRPr sz="3200"/>
            </a:lvl2pPr>
            <a:lvl3pPr>
              <a:defRPr sz="2800"/>
            </a:lvl3pPr>
            <a:lvl4pPr>
              <a:defRPr sz="2400"/>
            </a:lvl4pPr>
            <a:lvl5pPr>
              <a:defRPr sz="2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484785D8-F112-415F-9AB4-5F2AC060D127}"/>
              </a:ext>
            </a:extLst>
          </p:cNvPr>
          <p:cNvSpPr>
            <a:spLocks noGrp="1"/>
          </p:cNvSpPr>
          <p:nvPr>
            <p:ph type="body" sz="half" idx="2"/>
          </p:nvPr>
        </p:nvSpPr>
        <p:spPr>
          <a:xfrm>
            <a:off x="839789" y="2666144"/>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670A0B3-4E9C-4FAC-B1D1-2673F7B5A10F}"/>
              </a:ext>
            </a:extLst>
          </p:cNvPr>
          <p:cNvSpPr>
            <a:spLocks noGrp="1"/>
          </p:cNvSpPr>
          <p:nvPr>
            <p:ph type="dt" sz="half" idx="10"/>
          </p:nvPr>
        </p:nvSpPr>
        <p:spPr/>
        <p:txBody>
          <a:bodyPr/>
          <a:lstStyle/>
          <a:p>
            <a:fld id="{326951E3-958F-4611-B170-D081BA0250F9}" type="datetimeFigureOut">
              <a:rPr lang="en-US" smtClean="0"/>
              <a:t>8/30/2023</a:t>
            </a:fld>
            <a:endParaRPr lang="en-US"/>
          </a:p>
        </p:txBody>
      </p:sp>
      <p:sp>
        <p:nvSpPr>
          <p:cNvPr id="6" name="Footer Placeholder 5">
            <a:extLst>
              <a:ext uri="{FF2B5EF4-FFF2-40B4-BE49-F238E27FC236}">
                <a16:creationId xmlns:a16="http://schemas.microsoft.com/office/drawing/2014/main" id="{E1AA370A-33F5-48A6-962A-47C0F15D4C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8AD606-A37D-4697-AA7A-EAE4F101A707}"/>
              </a:ext>
            </a:extLst>
          </p:cNvPr>
          <p:cNvSpPr>
            <a:spLocks noGrp="1"/>
          </p:cNvSpPr>
          <p:nvPr>
            <p:ph type="sldNum" sz="quarter" idx="12"/>
          </p:nvPr>
        </p:nvSpPr>
        <p:spPr/>
        <p:txBody>
          <a:bodyPr/>
          <a:lstStyle/>
          <a:p>
            <a:fld id="{57871EFB-7B9E-4E86-A89E-697E8EBB06F2}" type="slidenum">
              <a:rPr lang="en-US" smtClean="0"/>
              <a:t>‹#›</a:t>
            </a:fld>
            <a:endParaRPr lang="en-US"/>
          </a:p>
        </p:txBody>
      </p:sp>
      <p:cxnSp>
        <p:nvCxnSpPr>
          <p:cNvPr id="9" name="Straight Connector 8">
            <a:extLst>
              <a:ext uri="{FF2B5EF4-FFF2-40B4-BE49-F238E27FC236}">
                <a16:creationId xmlns:a16="http://schemas.microsoft.com/office/drawing/2014/main" id="{644E0B5E-1030-4A34-AB09-05ACB45CE993}"/>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8751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21D4C-0A93-40A6-9645-5EF7DE6C5977}"/>
              </a:ext>
            </a:extLst>
          </p:cNvPr>
          <p:cNvSpPr>
            <a:spLocks noGrp="1"/>
          </p:cNvSpPr>
          <p:nvPr>
            <p:ph type="title"/>
          </p:nvPr>
        </p:nvSpPr>
        <p:spPr>
          <a:xfrm>
            <a:off x="839789" y="989314"/>
            <a:ext cx="3046409" cy="1487185"/>
          </a:xfrm>
        </p:spPr>
        <p:txBody>
          <a:bodyPr anchor="t">
            <a:normAutofit/>
          </a:bodyPr>
          <a:lstStyle>
            <a:lvl1pPr>
              <a:lnSpc>
                <a:spcPct val="110000"/>
              </a:lnSpc>
              <a:defRPr sz="2400" cap="all" spc="300" baseline="0"/>
            </a:lvl1pPr>
          </a:lstStyle>
          <a:p>
            <a:r>
              <a:rPr lang="en-US" dirty="0"/>
              <a:t>Click to edit Master title style</a:t>
            </a:r>
          </a:p>
        </p:txBody>
      </p:sp>
      <p:sp>
        <p:nvSpPr>
          <p:cNvPr id="3" name="Picture Placeholder 2">
            <a:extLst>
              <a:ext uri="{FF2B5EF4-FFF2-40B4-BE49-F238E27FC236}">
                <a16:creationId xmlns:a16="http://schemas.microsoft.com/office/drawing/2014/main" id="{222F9455-852F-4604-87D4-801E8D5DB502}"/>
              </a:ext>
            </a:extLst>
          </p:cNvPr>
          <p:cNvSpPr>
            <a:spLocks noGrp="1"/>
          </p:cNvSpPr>
          <p:nvPr>
            <p:ph type="pic" idx="1"/>
          </p:nvPr>
        </p:nvSpPr>
        <p:spPr>
          <a:xfrm>
            <a:off x="5334004" y="876300"/>
            <a:ext cx="5943596"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8842061-B161-4973-9EE4-76D0B73FC18C}"/>
              </a:ext>
            </a:extLst>
          </p:cNvPr>
          <p:cNvSpPr>
            <a:spLocks noGrp="1"/>
          </p:cNvSpPr>
          <p:nvPr>
            <p:ph type="body" sz="half" idx="2"/>
          </p:nvPr>
        </p:nvSpPr>
        <p:spPr>
          <a:xfrm>
            <a:off x="839789" y="2666143"/>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5DDCE2E0-050A-4BC2-91DF-7A00811D28EB}"/>
              </a:ext>
            </a:extLst>
          </p:cNvPr>
          <p:cNvSpPr>
            <a:spLocks noGrp="1"/>
          </p:cNvSpPr>
          <p:nvPr>
            <p:ph type="dt" sz="half" idx="10"/>
          </p:nvPr>
        </p:nvSpPr>
        <p:spPr/>
        <p:txBody>
          <a:bodyPr/>
          <a:lstStyle/>
          <a:p>
            <a:fld id="{326951E3-958F-4611-B170-D081BA0250F9}" type="datetimeFigureOut">
              <a:rPr lang="en-US" smtClean="0"/>
              <a:t>8/30/2023</a:t>
            </a:fld>
            <a:endParaRPr lang="en-US"/>
          </a:p>
        </p:txBody>
      </p:sp>
      <p:sp>
        <p:nvSpPr>
          <p:cNvPr id="6" name="Footer Placeholder 5">
            <a:extLst>
              <a:ext uri="{FF2B5EF4-FFF2-40B4-BE49-F238E27FC236}">
                <a16:creationId xmlns:a16="http://schemas.microsoft.com/office/drawing/2014/main" id="{260AB003-B443-4B96-9DD9-4284E7E1ED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179DBA-16C0-4FFB-B367-B96169B4B005}"/>
              </a:ext>
            </a:extLst>
          </p:cNvPr>
          <p:cNvSpPr>
            <a:spLocks noGrp="1"/>
          </p:cNvSpPr>
          <p:nvPr>
            <p:ph type="sldNum" sz="quarter" idx="12"/>
          </p:nvPr>
        </p:nvSpPr>
        <p:spPr/>
        <p:txBody>
          <a:bodyPr/>
          <a:lstStyle/>
          <a:p>
            <a:fld id="{57871EFB-7B9E-4E86-A89E-697E8EBB06F2}" type="slidenum">
              <a:rPr lang="en-US" smtClean="0"/>
              <a:t>‹#›</a:t>
            </a:fld>
            <a:endParaRPr lang="en-US"/>
          </a:p>
        </p:txBody>
      </p:sp>
      <p:cxnSp>
        <p:nvCxnSpPr>
          <p:cNvPr id="13" name="Straight Connector 12">
            <a:extLst>
              <a:ext uri="{FF2B5EF4-FFF2-40B4-BE49-F238E27FC236}">
                <a16:creationId xmlns:a16="http://schemas.microsoft.com/office/drawing/2014/main" id="{C9F2BD78-1D6B-4742-9726-75646D91F4AC}"/>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9589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98CBCD-166B-4F97-A6DF-DAA3BF2B25A3}"/>
              </a:ext>
            </a:extLst>
          </p:cNvPr>
          <p:cNvSpPr>
            <a:spLocks noGrp="1"/>
          </p:cNvSpPr>
          <p:nvPr>
            <p:ph type="title"/>
          </p:nvPr>
        </p:nvSpPr>
        <p:spPr>
          <a:xfrm>
            <a:off x="849760" y="876302"/>
            <a:ext cx="10427840" cy="108605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0664D6D9-636D-450B-839A-22AE0CED2315}"/>
              </a:ext>
            </a:extLst>
          </p:cNvPr>
          <p:cNvSpPr>
            <a:spLocks noGrp="1"/>
          </p:cNvSpPr>
          <p:nvPr>
            <p:ph type="body" idx="1"/>
          </p:nvPr>
        </p:nvSpPr>
        <p:spPr>
          <a:xfrm>
            <a:off x="849758" y="2065984"/>
            <a:ext cx="10427841" cy="390329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FE6CAEC-1EE5-4B71-9646-5C378EEBEFE8}"/>
              </a:ext>
            </a:extLst>
          </p:cNvPr>
          <p:cNvSpPr>
            <a:spLocks noGrp="1"/>
          </p:cNvSpPr>
          <p:nvPr>
            <p:ph type="dt" sz="half" idx="2"/>
          </p:nvPr>
        </p:nvSpPr>
        <p:spPr>
          <a:xfrm>
            <a:off x="7382838" y="6356350"/>
            <a:ext cx="3361362" cy="365125"/>
          </a:xfrm>
          <a:prstGeom prst="rect">
            <a:avLst/>
          </a:prstGeom>
        </p:spPr>
        <p:txBody>
          <a:bodyPr vert="horz" lIns="91440" tIns="45720" rIns="91440" bIns="45720" rtlCol="0" anchor="ctr"/>
          <a:lstStyle>
            <a:lvl1pPr algn="r">
              <a:defRPr sz="900">
                <a:solidFill>
                  <a:schemeClr val="tx2"/>
                </a:solidFill>
              </a:defRPr>
            </a:lvl1pPr>
          </a:lstStyle>
          <a:p>
            <a:fld id="{326951E3-958F-4611-B170-D081BA0250F9}" type="datetimeFigureOut">
              <a:rPr lang="en-US" smtClean="0"/>
              <a:pPr/>
              <a:t>8/30/2023</a:t>
            </a:fld>
            <a:endParaRPr lang="en-US" dirty="0"/>
          </a:p>
        </p:txBody>
      </p:sp>
      <p:sp>
        <p:nvSpPr>
          <p:cNvPr id="5" name="Footer Placeholder 4">
            <a:extLst>
              <a:ext uri="{FF2B5EF4-FFF2-40B4-BE49-F238E27FC236}">
                <a16:creationId xmlns:a16="http://schemas.microsoft.com/office/drawing/2014/main" id="{66570EF8-70B2-4AFC-8388-691A146AA75A}"/>
              </a:ext>
            </a:extLst>
          </p:cNvPr>
          <p:cNvSpPr>
            <a:spLocks noGrp="1"/>
          </p:cNvSpPr>
          <p:nvPr>
            <p:ph type="ftr" sz="quarter" idx="3"/>
          </p:nvPr>
        </p:nvSpPr>
        <p:spPr>
          <a:xfrm>
            <a:off x="858748" y="6356350"/>
            <a:ext cx="4114800" cy="365125"/>
          </a:xfrm>
          <a:prstGeom prst="rect">
            <a:avLst/>
          </a:prstGeom>
        </p:spPr>
        <p:txBody>
          <a:bodyPr vert="horz" lIns="91440" tIns="45720" rIns="91440" bIns="45720" rtlCol="0" anchor="ctr"/>
          <a:lstStyle>
            <a:lvl1pPr algn="l">
              <a:defRPr sz="900" cap="none" spc="0" baseline="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52F07DC7-D05C-4038-B51A-F00B7B9C996A}"/>
              </a:ext>
            </a:extLst>
          </p:cNvPr>
          <p:cNvSpPr>
            <a:spLocks noGrp="1"/>
          </p:cNvSpPr>
          <p:nvPr>
            <p:ph type="sldNum" sz="quarter" idx="4"/>
          </p:nvPr>
        </p:nvSpPr>
        <p:spPr>
          <a:xfrm>
            <a:off x="10820400" y="6356350"/>
            <a:ext cx="617669" cy="365125"/>
          </a:xfrm>
          <a:prstGeom prst="rect">
            <a:avLst/>
          </a:prstGeom>
        </p:spPr>
        <p:txBody>
          <a:bodyPr vert="horz" lIns="91440" tIns="45720" rIns="91440" bIns="45720" rtlCol="0" anchor="ctr"/>
          <a:lstStyle>
            <a:lvl1pPr algn="r">
              <a:defRPr sz="900" i="1">
                <a:solidFill>
                  <a:schemeClr val="tx2"/>
                </a:solidFill>
              </a:defRPr>
            </a:lvl1pPr>
          </a:lstStyle>
          <a:p>
            <a:fld id="{57871EFB-7B9E-4E86-A89E-697E8EBB06F2}" type="slidenum">
              <a:rPr lang="en-US" smtClean="0"/>
              <a:pPr/>
              <a:t>‹#›</a:t>
            </a:fld>
            <a:endParaRPr lang="en-US" dirty="0"/>
          </a:p>
        </p:txBody>
      </p:sp>
      <p:cxnSp>
        <p:nvCxnSpPr>
          <p:cNvPr id="34" name="Straight Connector 33">
            <a:extLst>
              <a:ext uri="{FF2B5EF4-FFF2-40B4-BE49-F238E27FC236}">
                <a16:creationId xmlns:a16="http://schemas.microsoft.com/office/drawing/2014/main" id="{EAD4CCDA-06BF-4D2A-B44F-195AEC0B5B22}"/>
              </a:ext>
            </a:extLst>
          </p:cNvPr>
          <p:cNvCxnSpPr>
            <a:cxnSpLocks/>
          </p:cNvCxnSpPr>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1404663"/>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62" r:id="rId4"/>
    <p:sldLayoutId id="2147483663" r:id="rId5"/>
    <p:sldLayoutId id="2147483668" r:id="rId6"/>
    <p:sldLayoutId id="2147483664" r:id="rId7"/>
    <p:sldLayoutId id="2147483665" r:id="rId8"/>
    <p:sldLayoutId id="2147483666" r:id="rId9"/>
    <p:sldLayoutId id="2147483667" r:id="rId10"/>
    <p:sldLayoutId id="2147483669"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SzPct val="70000"/>
        <a:buFont typeface="Arial" panose="020B0604020202020204" pitchFamily="34" charset="0"/>
        <a:buChar char="•"/>
        <a:defRPr sz="2000" kern="1200">
          <a:solidFill>
            <a:schemeClr val="tx2"/>
          </a:solidFill>
          <a:latin typeface="+mn-lt"/>
          <a:ea typeface="+mn-ea"/>
          <a:cs typeface="+mn-cs"/>
        </a:defRPr>
      </a:lvl1pPr>
      <a:lvl2pPr marL="274320" indent="0" algn="l" defTabSz="914400" rtl="0" eaLnBrk="1" latinLnBrk="0" hangingPunct="1">
        <a:lnSpc>
          <a:spcPct val="120000"/>
        </a:lnSpc>
        <a:spcBef>
          <a:spcPts val="500"/>
        </a:spcBef>
        <a:buSzPct val="70000"/>
        <a:buFontTx/>
        <a:buNone/>
        <a:defRPr sz="1800" i="1" kern="1200">
          <a:solidFill>
            <a:schemeClr val="tx2"/>
          </a:solidFill>
          <a:latin typeface="+mn-lt"/>
          <a:ea typeface="+mn-ea"/>
          <a:cs typeface="+mn-cs"/>
        </a:defRPr>
      </a:lvl2pPr>
      <a:lvl3pPr marL="502920" indent="-228600" algn="l" defTabSz="914400" rtl="0" eaLnBrk="1" latinLnBrk="0" hangingPunct="1">
        <a:lnSpc>
          <a:spcPct val="120000"/>
        </a:lnSpc>
        <a:spcBef>
          <a:spcPts val="500"/>
        </a:spcBef>
        <a:buSzPct val="70000"/>
        <a:buFont typeface="Arial" panose="020B0604020202020204" pitchFamily="34" charset="0"/>
        <a:buChar char="•"/>
        <a:defRPr sz="1800" kern="1200">
          <a:solidFill>
            <a:schemeClr val="tx2"/>
          </a:solidFill>
          <a:latin typeface="+mn-lt"/>
          <a:ea typeface="+mn-ea"/>
          <a:cs typeface="+mn-cs"/>
        </a:defRPr>
      </a:lvl3pPr>
      <a:lvl4pPr marL="548640" indent="0" algn="l" defTabSz="914400" rtl="0" eaLnBrk="1" latinLnBrk="0" hangingPunct="1">
        <a:lnSpc>
          <a:spcPct val="120000"/>
        </a:lnSpc>
        <a:spcBef>
          <a:spcPts val="500"/>
        </a:spcBef>
        <a:buSzPct val="70000"/>
        <a:buFont typeface="Arial" panose="020B0604020202020204" pitchFamily="34" charset="0"/>
        <a:buNone/>
        <a:defRPr sz="1600" i="1" kern="1200">
          <a:solidFill>
            <a:schemeClr val="tx2"/>
          </a:solidFill>
          <a:latin typeface="+mn-lt"/>
          <a:ea typeface="+mn-ea"/>
          <a:cs typeface="+mn-cs"/>
        </a:defRPr>
      </a:lvl4pPr>
      <a:lvl5pPr marL="822960" indent="-228600" algn="l" defTabSz="914400" rtl="0" eaLnBrk="1" latinLnBrk="0" hangingPunct="1">
        <a:lnSpc>
          <a:spcPct val="120000"/>
        </a:lnSpc>
        <a:spcBef>
          <a:spcPts val="500"/>
        </a:spcBef>
        <a:buSzPct val="7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C90E18-1FBE-A6D5-02C5-693BEF89D1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A5D39F-4D54-E1C6-116D-295991BC48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70FBDE-55DF-A853-F19E-BD9942829C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D0936D-0E3A-4EE3-A01B-64D736AAFC92}" type="datetimeFigureOut">
              <a:rPr lang="en-US" smtClean="0"/>
              <a:t>8/30/2023</a:t>
            </a:fld>
            <a:endParaRPr lang="en-US"/>
          </a:p>
        </p:txBody>
      </p:sp>
      <p:sp>
        <p:nvSpPr>
          <p:cNvPr id="5" name="Footer Placeholder 4">
            <a:extLst>
              <a:ext uri="{FF2B5EF4-FFF2-40B4-BE49-F238E27FC236}">
                <a16:creationId xmlns:a16="http://schemas.microsoft.com/office/drawing/2014/main" id="{5E1F399E-3929-F693-3BE0-BCAB771B22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E28A3F3-D471-773B-17F2-1489C4532D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BF7DC2-A955-46AC-86BC-D0BF523F7292}" type="slidenum">
              <a:rPr lang="en-US" smtClean="0"/>
              <a:t>‹#›</a:t>
            </a:fld>
            <a:endParaRPr lang="en-US"/>
          </a:p>
        </p:txBody>
      </p:sp>
    </p:spTree>
    <p:extLst>
      <p:ext uri="{BB962C8B-B14F-4D97-AF65-F5344CB8AC3E}">
        <p14:creationId xmlns:p14="http://schemas.microsoft.com/office/powerpoint/2010/main" val="352580931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hyperlink" Target="https://www.geeksforgeeks.org/ml-find-s-algorithm/" TargetMode="Externa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8">
            <a:extLst>
              <a:ext uri="{FF2B5EF4-FFF2-40B4-BE49-F238E27FC236}">
                <a16:creationId xmlns:a16="http://schemas.microsoft.com/office/drawing/2014/main" id="{FF4F1B1F-38C9-4BA3-8793-E2B6FC978C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3">
            <a:extLst>
              <a:ext uri="{FF2B5EF4-FFF2-40B4-BE49-F238E27FC236}">
                <a16:creationId xmlns:a16="http://schemas.microsoft.com/office/drawing/2014/main" id="{D16D390C-3BAA-9005-4001-47DA92EFF5A2}"/>
              </a:ext>
            </a:extLst>
          </p:cNvPr>
          <p:cNvPicPr>
            <a:picLocks noChangeAspect="1"/>
          </p:cNvPicPr>
          <p:nvPr/>
        </p:nvPicPr>
        <p:blipFill rotWithShape="1">
          <a:blip r:embed="rId2">
            <a:alphaModFix amt="40000"/>
          </a:blip>
          <a:srcRect t="18773"/>
          <a:stretch/>
        </p:blipFill>
        <p:spPr>
          <a:xfrm>
            <a:off x="6822" y="10"/>
            <a:ext cx="12191999" cy="6857990"/>
          </a:xfrm>
          <a:prstGeom prst="rect">
            <a:avLst/>
          </a:prstGeom>
        </p:spPr>
      </p:pic>
      <p:sp>
        <p:nvSpPr>
          <p:cNvPr id="2" name="Title 1">
            <a:extLst>
              <a:ext uri="{FF2B5EF4-FFF2-40B4-BE49-F238E27FC236}">
                <a16:creationId xmlns:a16="http://schemas.microsoft.com/office/drawing/2014/main" id="{5B30126D-F61A-091C-9FC0-A6E671ABC21D}"/>
              </a:ext>
            </a:extLst>
          </p:cNvPr>
          <p:cNvSpPr>
            <a:spLocks noGrp="1"/>
          </p:cNvSpPr>
          <p:nvPr>
            <p:ph type="ctrTitle"/>
          </p:nvPr>
        </p:nvSpPr>
        <p:spPr>
          <a:xfrm>
            <a:off x="2629691" y="1256045"/>
            <a:ext cx="6962052" cy="1884207"/>
          </a:xfrm>
        </p:spPr>
        <p:txBody>
          <a:bodyPr anchor="b">
            <a:normAutofit/>
          </a:bodyPr>
          <a:lstStyle/>
          <a:p>
            <a:pPr algn="ctr"/>
            <a:r>
              <a:rPr lang="en-US">
                <a:solidFill>
                  <a:srgbClr val="FFFFFF"/>
                </a:solidFill>
              </a:rPr>
              <a:t>CS 483:</a:t>
            </a:r>
            <a:br>
              <a:rPr lang="en-US">
                <a:solidFill>
                  <a:srgbClr val="FFFFFF"/>
                </a:solidFill>
              </a:rPr>
            </a:br>
            <a:r>
              <a:rPr lang="en-US">
                <a:solidFill>
                  <a:srgbClr val="FFFFFF"/>
                </a:solidFill>
              </a:rPr>
              <a:t>Machine Learning</a:t>
            </a:r>
          </a:p>
        </p:txBody>
      </p:sp>
      <p:sp>
        <p:nvSpPr>
          <p:cNvPr id="3" name="Subtitle 2">
            <a:extLst>
              <a:ext uri="{FF2B5EF4-FFF2-40B4-BE49-F238E27FC236}">
                <a16:creationId xmlns:a16="http://schemas.microsoft.com/office/drawing/2014/main" id="{DB220B70-4D50-5140-0276-47EAEE6485ED}"/>
              </a:ext>
            </a:extLst>
          </p:cNvPr>
          <p:cNvSpPr>
            <a:spLocks noGrp="1"/>
          </p:cNvSpPr>
          <p:nvPr>
            <p:ph type="subTitle" idx="1"/>
          </p:nvPr>
        </p:nvSpPr>
        <p:spPr>
          <a:xfrm>
            <a:off x="2811857" y="5159228"/>
            <a:ext cx="6581930" cy="746640"/>
          </a:xfrm>
        </p:spPr>
        <p:txBody>
          <a:bodyPr>
            <a:normAutofit/>
          </a:bodyPr>
          <a:lstStyle/>
          <a:p>
            <a:pPr algn="ctr"/>
            <a:r>
              <a:rPr lang="en-US">
                <a:solidFill>
                  <a:srgbClr val="FFFFFF"/>
                </a:solidFill>
              </a:rPr>
              <a:t>Week 2: Supervised Learning, Find-S</a:t>
            </a:r>
          </a:p>
        </p:txBody>
      </p:sp>
      <p:cxnSp>
        <p:nvCxnSpPr>
          <p:cNvPr id="18" name="Straight Connector 10">
            <a:extLst>
              <a:ext uri="{FF2B5EF4-FFF2-40B4-BE49-F238E27FC236}">
                <a16:creationId xmlns:a16="http://schemas.microsoft.com/office/drawing/2014/main" id="{6B5C80BC-C547-4FD8-9B68-6A9207F085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01557" y="3481804"/>
            <a:ext cx="0" cy="13107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0290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16831-AEA3-0155-DD55-6B3338E600F8}"/>
              </a:ext>
            </a:extLst>
          </p:cNvPr>
          <p:cNvSpPr>
            <a:spLocks noGrp="1"/>
          </p:cNvSpPr>
          <p:nvPr>
            <p:ph type="title"/>
          </p:nvPr>
        </p:nvSpPr>
        <p:spPr/>
        <p:txBody>
          <a:bodyPr/>
          <a:lstStyle/>
          <a:p>
            <a:r>
              <a:rPr lang="en-US" dirty="0"/>
              <a:t>Datasets</a:t>
            </a:r>
          </a:p>
        </p:txBody>
      </p:sp>
      <p:sp>
        <p:nvSpPr>
          <p:cNvPr id="3" name="Content Placeholder 2">
            <a:extLst>
              <a:ext uri="{FF2B5EF4-FFF2-40B4-BE49-F238E27FC236}">
                <a16:creationId xmlns:a16="http://schemas.microsoft.com/office/drawing/2014/main" id="{B4923028-3138-685E-817C-CE3944572AE3}"/>
              </a:ext>
            </a:extLst>
          </p:cNvPr>
          <p:cNvSpPr>
            <a:spLocks noGrp="1"/>
          </p:cNvSpPr>
          <p:nvPr>
            <p:ph idx="1"/>
          </p:nvPr>
        </p:nvSpPr>
        <p:spPr>
          <a:xfrm>
            <a:off x="838200" y="1825625"/>
            <a:ext cx="10744200" cy="4351338"/>
          </a:xfrm>
        </p:spPr>
        <p:txBody>
          <a:bodyPr/>
          <a:lstStyle/>
          <a:p>
            <a:r>
              <a:rPr lang="en-US" dirty="0"/>
              <a:t>Datasets in data science are tabular</a:t>
            </a:r>
          </a:p>
          <a:p>
            <a:r>
              <a:rPr lang="en-US" dirty="0"/>
              <a:t>Imagine a SQL table or a spreadsheet</a:t>
            </a:r>
          </a:p>
          <a:p>
            <a:r>
              <a:rPr lang="en-US" dirty="0"/>
              <a:t>The columns are called “features” (sometimes called “attributes”). They are the attributes of each piece of data. </a:t>
            </a:r>
          </a:p>
          <a:p>
            <a:r>
              <a:rPr lang="en-US" dirty="0"/>
              <a:t>The rows are called “instances” (sometimes just called “rows”). You can think of them like objects/instances in object-oriented programming. </a:t>
            </a:r>
          </a:p>
          <a:p>
            <a:r>
              <a:rPr lang="en-US" dirty="0"/>
              <a:t>One column is special. It is called the “label” or “target”. (This is unique to supervised algorithms)</a:t>
            </a:r>
          </a:p>
        </p:txBody>
      </p:sp>
    </p:spTree>
    <p:extLst>
      <p:ext uri="{BB962C8B-B14F-4D97-AF65-F5344CB8AC3E}">
        <p14:creationId xmlns:p14="http://schemas.microsoft.com/office/powerpoint/2010/main" val="41485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he robot &quot;razor&quot; from robot wars">
            <a:extLst>
              <a:ext uri="{FF2B5EF4-FFF2-40B4-BE49-F238E27FC236}">
                <a16:creationId xmlns:a16="http://schemas.microsoft.com/office/drawing/2014/main" id="{BC80BDA3-2FBE-9747-51EA-DFA4BAE64CEA}"/>
              </a:ext>
            </a:extLst>
          </p:cNvPr>
          <p:cNvPicPr>
            <a:picLocks noChangeAspect="1"/>
          </p:cNvPicPr>
          <p:nvPr/>
        </p:nvPicPr>
        <p:blipFill rotWithShape="1">
          <a:blip r:embed="rId2">
            <a:extLst>
              <a:ext uri="{28A0092B-C50C-407E-A947-70E740481C1C}">
                <a14:useLocalDpi xmlns:a14="http://schemas.microsoft.com/office/drawing/2010/main" val="0"/>
              </a:ext>
            </a:extLst>
          </a:blip>
          <a:srcRect b="5436"/>
          <a:stretch/>
        </p:blipFill>
        <p:spPr>
          <a:xfrm>
            <a:off x="2522356" y="10"/>
            <a:ext cx="9669642" cy="6857990"/>
          </a:xfrm>
          <a:prstGeom prst="rect">
            <a:avLst/>
          </a:prstGeom>
        </p:spPr>
      </p:pic>
      <p:sp>
        <p:nvSpPr>
          <p:cNvPr id="12" name="Rectangle 1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7C5B42A-4825-7017-954F-DA83F1EC24EC}"/>
              </a:ext>
            </a:extLst>
          </p:cNvPr>
          <p:cNvSpPr>
            <a:spLocks noGrp="1"/>
          </p:cNvSpPr>
          <p:nvPr>
            <p:ph type="title"/>
          </p:nvPr>
        </p:nvSpPr>
        <p:spPr>
          <a:xfrm>
            <a:off x="838199" y="-514330"/>
            <a:ext cx="3822189" cy="1899912"/>
          </a:xfrm>
        </p:spPr>
        <p:txBody>
          <a:bodyPr>
            <a:normAutofit/>
          </a:bodyPr>
          <a:lstStyle/>
          <a:p>
            <a:r>
              <a:rPr lang="en-US" sz="4000" dirty="0"/>
              <a:t>Example</a:t>
            </a:r>
          </a:p>
        </p:txBody>
      </p:sp>
      <p:sp>
        <p:nvSpPr>
          <p:cNvPr id="3" name="Content Placeholder 2">
            <a:extLst>
              <a:ext uri="{FF2B5EF4-FFF2-40B4-BE49-F238E27FC236}">
                <a16:creationId xmlns:a16="http://schemas.microsoft.com/office/drawing/2014/main" id="{9E95B086-E588-8160-3C44-3174C66D2864}"/>
              </a:ext>
            </a:extLst>
          </p:cNvPr>
          <p:cNvSpPr>
            <a:spLocks noGrp="1"/>
          </p:cNvSpPr>
          <p:nvPr>
            <p:ph idx="1"/>
          </p:nvPr>
        </p:nvSpPr>
        <p:spPr>
          <a:xfrm>
            <a:off x="838200" y="1137920"/>
            <a:ext cx="3822189" cy="4368483"/>
          </a:xfrm>
        </p:spPr>
        <p:txBody>
          <a:bodyPr>
            <a:normAutofit/>
          </a:bodyPr>
          <a:lstStyle/>
          <a:p>
            <a:r>
              <a:rPr lang="en-US" sz="2000" dirty="0"/>
              <a:t>Consider the following simple example</a:t>
            </a:r>
          </a:p>
          <a:p>
            <a:r>
              <a:rPr lang="en-US" sz="2000" dirty="0"/>
              <a:t>The show Robot Wars was a robot fighting show that was broadcast between 1998-2004 and 2016-2018.</a:t>
            </a:r>
          </a:p>
          <a:p>
            <a:r>
              <a:rPr lang="en-US" sz="2000" dirty="0"/>
              <a:t>Each robot had one main weapon, such as a buzzsaw, skewer, flipper, or hammer.</a:t>
            </a:r>
          </a:p>
          <a:p>
            <a:r>
              <a:rPr lang="en-US" sz="2000" dirty="0"/>
              <a:t>The goal was for a robot to either immobilize or ring-out the other robot, or push it into the “pit of oblivion”.</a:t>
            </a:r>
          </a:p>
        </p:txBody>
      </p:sp>
      <p:sp>
        <p:nvSpPr>
          <p:cNvPr id="9" name="TextBox 8">
            <a:extLst>
              <a:ext uri="{FF2B5EF4-FFF2-40B4-BE49-F238E27FC236}">
                <a16:creationId xmlns:a16="http://schemas.microsoft.com/office/drawing/2014/main" id="{7A92EA49-C013-75D4-951A-D6C98401154E}"/>
              </a:ext>
            </a:extLst>
          </p:cNvPr>
          <p:cNvSpPr txBox="1"/>
          <p:nvPr/>
        </p:nvSpPr>
        <p:spPr>
          <a:xfrm>
            <a:off x="0" y="5884462"/>
            <a:ext cx="3390330" cy="923330"/>
          </a:xfrm>
          <a:prstGeom prst="rect">
            <a:avLst/>
          </a:prstGeom>
          <a:noFill/>
        </p:spPr>
        <p:txBody>
          <a:bodyPr wrap="square">
            <a:spAutoFit/>
          </a:bodyPr>
          <a:lstStyle/>
          <a:p>
            <a:r>
              <a:rPr lang="en-US" dirty="0"/>
              <a:t>Image: CC-BY 2.0, Alex Healing, https://en.wikipedia.org/wiki/File:Razer_side-on_view.jpg</a:t>
            </a:r>
          </a:p>
        </p:txBody>
      </p:sp>
    </p:spTree>
    <p:extLst>
      <p:ext uri="{BB962C8B-B14F-4D97-AF65-F5344CB8AC3E}">
        <p14:creationId xmlns:p14="http://schemas.microsoft.com/office/powerpoint/2010/main" val="2178685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BF9D3-1E66-A417-0CF1-999BB239878F}"/>
              </a:ext>
            </a:extLst>
          </p:cNvPr>
          <p:cNvSpPr>
            <a:spLocks noGrp="1"/>
          </p:cNvSpPr>
          <p:nvPr>
            <p:ph type="title"/>
          </p:nvPr>
        </p:nvSpPr>
        <p:spPr/>
        <p:txBody>
          <a:bodyPr/>
          <a:lstStyle/>
          <a:p>
            <a:r>
              <a:rPr lang="en-US" dirty="0"/>
              <a:t>Predicting a winner</a:t>
            </a:r>
          </a:p>
        </p:txBody>
      </p:sp>
      <p:sp>
        <p:nvSpPr>
          <p:cNvPr id="3" name="Content Placeholder 2">
            <a:extLst>
              <a:ext uri="{FF2B5EF4-FFF2-40B4-BE49-F238E27FC236}">
                <a16:creationId xmlns:a16="http://schemas.microsoft.com/office/drawing/2014/main" id="{DA9A4822-9E7C-351F-EA74-F244DCC0D0F6}"/>
              </a:ext>
            </a:extLst>
          </p:cNvPr>
          <p:cNvSpPr>
            <a:spLocks noGrp="1"/>
          </p:cNvSpPr>
          <p:nvPr>
            <p:ph idx="1"/>
          </p:nvPr>
        </p:nvSpPr>
        <p:spPr/>
        <p:txBody>
          <a:bodyPr/>
          <a:lstStyle/>
          <a:p>
            <a:r>
              <a:rPr lang="en-US" dirty="0"/>
              <a:t>Suppose that you want to compete in your own robot competition.</a:t>
            </a:r>
          </a:p>
          <a:p>
            <a:r>
              <a:rPr lang="en-US" dirty="0"/>
              <a:t>You’re a data scientist, so you want to gather data about winning loadouts and learn what’s good against what. </a:t>
            </a:r>
          </a:p>
          <a:p>
            <a:r>
              <a:rPr lang="en-US" dirty="0"/>
              <a:t>You decide to use supervised machine learning to build a predictive model. </a:t>
            </a:r>
          </a:p>
          <a:p>
            <a:r>
              <a:rPr lang="en-US" dirty="0"/>
              <a:t>The goal: create a model that will take in information about a robot and its opponent, and tell you whether or not it’s likely to win</a:t>
            </a:r>
          </a:p>
        </p:txBody>
      </p:sp>
    </p:spTree>
    <p:extLst>
      <p:ext uri="{BB962C8B-B14F-4D97-AF65-F5344CB8AC3E}">
        <p14:creationId xmlns:p14="http://schemas.microsoft.com/office/powerpoint/2010/main" val="1868374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5BF68-A831-6DB4-7B7E-29860E0B45BD}"/>
              </a:ext>
            </a:extLst>
          </p:cNvPr>
          <p:cNvSpPr>
            <a:spLocks noGrp="1"/>
          </p:cNvSpPr>
          <p:nvPr>
            <p:ph type="title"/>
          </p:nvPr>
        </p:nvSpPr>
        <p:spPr/>
        <p:txBody>
          <a:bodyPr/>
          <a:lstStyle/>
          <a:p>
            <a:r>
              <a:rPr lang="en-US" dirty="0"/>
              <a:t>Feature engineering</a:t>
            </a:r>
          </a:p>
        </p:txBody>
      </p:sp>
      <p:sp>
        <p:nvSpPr>
          <p:cNvPr id="3" name="Content Placeholder 2">
            <a:extLst>
              <a:ext uri="{FF2B5EF4-FFF2-40B4-BE49-F238E27FC236}">
                <a16:creationId xmlns:a16="http://schemas.microsoft.com/office/drawing/2014/main" id="{50A40CFE-4FF0-BE47-4681-59E6B2A0F397}"/>
              </a:ext>
            </a:extLst>
          </p:cNvPr>
          <p:cNvSpPr>
            <a:spLocks noGrp="1"/>
          </p:cNvSpPr>
          <p:nvPr>
            <p:ph idx="1"/>
          </p:nvPr>
        </p:nvSpPr>
        <p:spPr/>
        <p:txBody>
          <a:bodyPr/>
          <a:lstStyle/>
          <a:p>
            <a:r>
              <a:rPr lang="en-US" dirty="0"/>
              <a:t>Deciding what features to include and how to transform them is called “feature engineering”</a:t>
            </a:r>
          </a:p>
          <a:p>
            <a:r>
              <a:rPr lang="en-US" dirty="0"/>
              <a:t>For our robots, we need to decide what features they will have.</a:t>
            </a:r>
          </a:p>
          <a:p>
            <a:r>
              <a:rPr lang="en-US" dirty="0"/>
              <a:t>The weapon is an obvious choice.</a:t>
            </a:r>
          </a:p>
          <a:p>
            <a:r>
              <a:rPr lang="en-US" dirty="0"/>
              <a:t>The weight is useful too: some weapons, like flippers, may rely on the opponent being light enough to flip on its back or out of the ring.</a:t>
            </a:r>
          </a:p>
          <a:p>
            <a:r>
              <a:rPr lang="en-US" dirty="0"/>
              <a:t>Lastly, some robots have the ability to right themselves, which is good against certain weapons</a:t>
            </a:r>
          </a:p>
          <a:p>
            <a:r>
              <a:rPr lang="en-US" dirty="0"/>
              <a:t>Let’s try to assemble this information into a table</a:t>
            </a:r>
          </a:p>
        </p:txBody>
      </p:sp>
    </p:spTree>
    <p:extLst>
      <p:ext uri="{BB962C8B-B14F-4D97-AF65-F5344CB8AC3E}">
        <p14:creationId xmlns:p14="http://schemas.microsoft.com/office/powerpoint/2010/main" val="2080752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E5850-83C9-673B-AD31-014E57585B38}"/>
              </a:ext>
            </a:extLst>
          </p:cNvPr>
          <p:cNvSpPr>
            <a:spLocks noGrp="1"/>
          </p:cNvSpPr>
          <p:nvPr>
            <p:ph type="title"/>
          </p:nvPr>
        </p:nvSpPr>
        <p:spPr/>
        <p:txBody>
          <a:bodyPr/>
          <a:lstStyle/>
          <a:p>
            <a:r>
              <a:rPr lang="en-US" dirty="0"/>
              <a:t>(half of) The dataset</a:t>
            </a:r>
          </a:p>
        </p:txBody>
      </p:sp>
      <p:graphicFrame>
        <p:nvGraphicFramePr>
          <p:cNvPr id="4" name="Table 4">
            <a:extLst>
              <a:ext uri="{FF2B5EF4-FFF2-40B4-BE49-F238E27FC236}">
                <a16:creationId xmlns:a16="http://schemas.microsoft.com/office/drawing/2014/main" id="{62EB27B8-F3FA-CAD6-061E-E01F7D89960D}"/>
              </a:ext>
            </a:extLst>
          </p:cNvPr>
          <p:cNvGraphicFramePr>
            <a:graphicFrameLocks noGrp="1"/>
          </p:cNvGraphicFramePr>
          <p:nvPr>
            <p:ph idx="1"/>
            <p:extLst>
              <p:ext uri="{D42A27DB-BD31-4B8C-83A1-F6EECF244321}">
                <p14:modId xmlns:p14="http://schemas.microsoft.com/office/powerpoint/2010/main" val="567845304"/>
              </p:ext>
            </p:extLst>
          </p:nvPr>
        </p:nvGraphicFramePr>
        <p:xfrm>
          <a:off x="838200" y="1825624"/>
          <a:ext cx="9972039" cy="3599816"/>
        </p:xfrm>
        <a:graphic>
          <a:graphicData uri="http://schemas.openxmlformats.org/drawingml/2006/table">
            <a:tbl>
              <a:tblPr firstRow="1" bandRow="1">
                <a:tableStyleId>{5C22544A-7EE6-4342-B048-85BDC9FD1C3A}</a:tableStyleId>
              </a:tblPr>
              <a:tblGrid>
                <a:gridCol w="1424577">
                  <a:extLst>
                    <a:ext uri="{9D8B030D-6E8A-4147-A177-3AD203B41FA5}">
                      <a16:colId xmlns:a16="http://schemas.microsoft.com/office/drawing/2014/main" val="3184419421"/>
                    </a:ext>
                  </a:extLst>
                </a:gridCol>
                <a:gridCol w="1424577">
                  <a:extLst>
                    <a:ext uri="{9D8B030D-6E8A-4147-A177-3AD203B41FA5}">
                      <a16:colId xmlns:a16="http://schemas.microsoft.com/office/drawing/2014/main" val="112876643"/>
                    </a:ext>
                  </a:extLst>
                </a:gridCol>
                <a:gridCol w="1424577">
                  <a:extLst>
                    <a:ext uri="{9D8B030D-6E8A-4147-A177-3AD203B41FA5}">
                      <a16:colId xmlns:a16="http://schemas.microsoft.com/office/drawing/2014/main" val="1113308562"/>
                    </a:ext>
                  </a:extLst>
                </a:gridCol>
                <a:gridCol w="1424577">
                  <a:extLst>
                    <a:ext uri="{9D8B030D-6E8A-4147-A177-3AD203B41FA5}">
                      <a16:colId xmlns:a16="http://schemas.microsoft.com/office/drawing/2014/main" val="2625018791"/>
                    </a:ext>
                  </a:extLst>
                </a:gridCol>
                <a:gridCol w="1424577">
                  <a:extLst>
                    <a:ext uri="{9D8B030D-6E8A-4147-A177-3AD203B41FA5}">
                      <a16:colId xmlns:a16="http://schemas.microsoft.com/office/drawing/2014/main" val="3206828426"/>
                    </a:ext>
                  </a:extLst>
                </a:gridCol>
                <a:gridCol w="1424577">
                  <a:extLst>
                    <a:ext uri="{9D8B030D-6E8A-4147-A177-3AD203B41FA5}">
                      <a16:colId xmlns:a16="http://schemas.microsoft.com/office/drawing/2014/main" val="1710610151"/>
                    </a:ext>
                  </a:extLst>
                </a:gridCol>
                <a:gridCol w="1424577">
                  <a:extLst>
                    <a:ext uri="{9D8B030D-6E8A-4147-A177-3AD203B41FA5}">
                      <a16:colId xmlns:a16="http://schemas.microsoft.com/office/drawing/2014/main" val="849014565"/>
                    </a:ext>
                  </a:extLst>
                </a:gridCol>
              </a:tblGrid>
              <a:tr h="449977">
                <a:tc>
                  <a:txBody>
                    <a:bodyPr/>
                    <a:lstStyle/>
                    <a:p>
                      <a:r>
                        <a:rPr lang="en-US" dirty="0"/>
                        <a:t>Weapon</a:t>
                      </a:r>
                    </a:p>
                  </a:txBody>
                  <a:tcPr/>
                </a:tc>
                <a:tc>
                  <a:txBody>
                    <a:bodyPr/>
                    <a:lstStyle/>
                    <a:p>
                      <a:r>
                        <a:rPr lang="en-US" dirty="0"/>
                        <a:t>Weight</a:t>
                      </a:r>
                    </a:p>
                  </a:txBody>
                  <a:tcPr/>
                </a:tc>
                <a:tc>
                  <a:txBody>
                    <a:bodyPr/>
                    <a:lstStyle/>
                    <a:p>
                      <a:r>
                        <a:rPr lang="en-US" dirty="0"/>
                        <a:t>Self-righting</a:t>
                      </a:r>
                    </a:p>
                  </a:txBody>
                  <a:tcPr/>
                </a:tc>
                <a:tc>
                  <a:txBody>
                    <a:bodyPr/>
                    <a:lstStyle/>
                    <a:p>
                      <a:r>
                        <a:rPr lang="en-US" dirty="0"/>
                        <a:t>Opp. </a:t>
                      </a:r>
                      <a:r>
                        <a:rPr lang="en-US" dirty="0" err="1"/>
                        <a:t>Weap</a:t>
                      </a:r>
                      <a:r>
                        <a:rPr lang="en-US" dirty="0"/>
                        <a:t>.</a:t>
                      </a:r>
                    </a:p>
                  </a:txBody>
                  <a:tcPr/>
                </a:tc>
                <a:tc>
                  <a:txBody>
                    <a:bodyPr/>
                    <a:lstStyle/>
                    <a:p>
                      <a:r>
                        <a:rPr lang="en-US" dirty="0"/>
                        <a:t>Opp. Weight</a:t>
                      </a:r>
                    </a:p>
                  </a:txBody>
                  <a:tcPr/>
                </a:tc>
                <a:tc>
                  <a:txBody>
                    <a:bodyPr/>
                    <a:lstStyle/>
                    <a:p>
                      <a:r>
                        <a:rPr lang="en-US" dirty="0"/>
                        <a:t>Opp. SR</a:t>
                      </a:r>
                    </a:p>
                  </a:txBody>
                  <a:tcPr/>
                </a:tc>
                <a:tc>
                  <a:txBody>
                    <a:bodyPr/>
                    <a:lstStyle/>
                    <a:p>
                      <a:r>
                        <a:rPr lang="en-US" dirty="0"/>
                        <a:t>Winner?</a:t>
                      </a:r>
                    </a:p>
                  </a:txBody>
                  <a:tcPr/>
                </a:tc>
                <a:extLst>
                  <a:ext uri="{0D108BD9-81ED-4DB2-BD59-A6C34878D82A}">
                    <a16:rowId xmlns:a16="http://schemas.microsoft.com/office/drawing/2014/main" val="1238933274"/>
                  </a:ext>
                </a:extLst>
              </a:tr>
              <a:tr h="449977">
                <a:tc>
                  <a:txBody>
                    <a:bodyPr/>
                    <a:lstStyle/>
                    <a:p>
                      <a:r>
                        <a:rPr lang="en-US" dirty="0"/>
                        <a:t>Buzzsaw</a:t>
                      </a:r>
                    </a:p>
                  </a:txBody>
                  <a:tcPr/>
                </a:tc>
                <a:tc>
                  <a:txBody>
                    <a:bodyPr/>
                    <a:lstStyle/>
                    <a:p>
                      <a:r>
                        <a:rPr lang="en-US" dirty="0"/>
                        <a:t>Light</a:t>
                      </a:r>
                    </a:p>
                  </a:txBody>
                  <a:tcPr/>
                </a:tc>
                <a:tc>
                  <a:txBody>
                    <a:bodyPr/>
                    <a:lstStyle/>
                    <a:p>
                      <a:r>
                        <a:rPr lang="en-US" dirty="0"/>
                        <a:t>False</a:t>
                      </a:r>
                    </a:p>
                  </a:txBody>
                  <a:tcPr/>
                </a:tc>
                <a:tc>
                  <a:txBody>
                    <a:bodyPr/>
                    <a:lstStyle/>
                    <a:p>
                      <a:r>
                        <a:rPr lang="en-US" dirty="0"/>
                        <a:t>Hammer</a:t>
                      </a:r>
                    </a:p>
                  </a:txBody>
                  <a:tcPr/>
                </a:tc>
                <a:tc>
                  <a:txBody>
                    <a:bodyPr/>
                    <a:lstStyle/>
                    <a:p>
                      <a:r>
                        <a:rPr lang="en-US" dirty="0"/>
                        <a:t>Medium</a:t>
                      </a:r>
                    </a:p>
                  </a:txBody>
                  <a:tcPr/>
                </a:tc>
                <a:tc>
                  <a:txBody>
                    <a:bodyPr/>
                    <a:lstStyle/>
                    <a:p>
                      <a:r>
                        <a:rPr lang="en-US" dirty="0"/>
                        <a:t>False</a:t>
                      </a:r>
                    </a:p>
                  </a:txBody>
                  <a:tcPr/>
                </a:tc>
                <a:tc>
                  <a:txBody>
                    <a:bodyPr/>
                    <a:lstStyle/>
                    <a:p>
                      <a:r>
                        <a:rPr lang="en-US" dirty="0"/>
                        <a:t>True</a:t>
                      </a:r>
                    </a:p>
                  </a:txBody>
                  <a:tcPr/>
                </a:tc>
                <a:extLst>
                  <a:ext uri="{0D108BD9-81ED-4DB2-BD59-A6C34878D82A}">
                    <a16:rowId xmlns:a16="http://schemas.microsoft.com/office/drawing/2014/main" val="3647348028"/>
                  </a:ext>
                </a:extLst>
              </a:tr>
              <a:tr h="449977">
                <a:tc>
                  <a:txBody>
                    <a:bodyPr/>
                    <a:lstStyle/>
                    <a:p>
                      <a:r>
                        <a:rPr lang="en-US" dirty="0"/>
                        <a:t>Buzzsaw</a:t>
                      </a:r>
                    </a:p>
                  </a:txBody>
                  <a:tcPr/>
                </a:tc>
                <a:tc>
                  <a:txBody>
                    <a:bodyPr/>
                    <a:lstStyle/>
                    <a:p>
                      <a:r>
                        <a:rPr lang="en-US" dirty="0"/>
                        <a:t>Medium</a:t>
                      </a:r>
                    </a:p>
                  </a:txBody>
                  <a:tcPr/>
                </a:tc>
                <a:tc>
                  <a:txBody>
                    <a:bodyPr/>
                    <a:lstStyle/>
                    <a:p>
                      <a:r>
                        <a:rPr lang="en-US" dirty="0"/>
                        <a:t>True</a:t>
                      </a:r>
                    </a:p>
                  </a:txBody>
                  <a:tcPr/>
                </a:tc>
                <a:tc>
                  <a:txBody>
                    <a:bodyPr/>
                    <a:lstStyle/>
                    <a:p>
                      <a:r>
                        <a:rPr lang="en-US" dirty="0"/>
                        <a:t>Flipper</a:t>
                      </a:r>
                    </a:p>
                  </a:txBody>
                  <a:tcPr/>
                </a:tc>
                <a:tc>
                  <a:txBody>
                    <a:bodyPr/>
                    <a:lstStyle/>
                    <a:p>
                      <a:r>
                        <a:rPr lang="en-US" dirty="0"/>
                        <a:t>Medium</a:t>
                      </a:r>
                    </a:p>
                  </a:txBody>
                  <a:tcPr/>
                </a:tc>
                <a:tc>
                  <a:txBody>
                    <a:bodyPr/>
                    <a:lstStyle/>
                    <a:p>
                      <a:r>
                        <a:rPr lang="en-US" dirty="0"/>
                        <a:t>False</a:t>
                      </a:r>
                    </a:p>
                  </a:txBody>
                  <a:tcPr/>
                </a:tc>
                <a:tc>
                  <a:txBody>
                    <a:bodyPr/>
                    <a:lstStyle/>
                    <a:p>
                      <a:r>
                        <a:rPr lang="en-US" dirty="0"/>
                        <a:t>False</a:t>
                      </a:r>
                    </a:p>
                  </a:txBody>
                  <a:tcPr/>
                </a:tc>
                <a:extLst>
                  <a:ext uri="{0D108BD9-81ED-4DB2-BD59-A6C34878D82A}">
                    <a16:rowId xmlns:a16="http://schemas.microsoft.com/office/drawing/2014/main" val="2235311617"/>
                  </a:ext>
                </a:extLst>
              </a:tr>
              <a:tr h="449977">
                <a:tc>
                  <a:txBody>
                    <a:bodyPr/>
                    <a:lstStyle/>
                    <a:p>
                      <a:r>
                        <a:rPr lang="en-US" dirty="0"/>
                        <a:t>Flipper</a:t>
                      </a:r>
                    </a:p>
                  </a:txBody>
                  <a:tcPr/>
                </a:tc>
                <a:tc>
                  <a:txBody>
                    <a:bodyPr/>
                    <a:lstStyle/>
                    <a:p>
                      <a:r>
                        <a:rPr lang="en-US" dirty="0"/>
                        <a:t>Medium</a:t>
                      </a:r>
                    </a:p>
                  </a:txBody>
                  <a:tcPr/>
                </a:tc>
                <a:tc>
                  <a:txBody>
                    <a:bodyPr/>
                    <a:lstStyle/>
                    <a:p>
                      <a:r>
                        <a:rPr lang="en-US" dirty="0"/>
                        <a:t>False</a:t>
                      </a:r>
                    </a:p>
                  </a:txBody>
                  <a:tcPr/>
                </a:tc>
                <a:tc>
                  <a:txBody>
                    <a:bodyPr/>
                    <a:lstStyle/>
                    <a:p>
                      <a:r>
                        <a:rPr lang="en-US" dirty="0"/>
                        <a:t>Drill</a:t>
                      </a:r>
                    </a:p>
                  </a:txBody>
                  <a:tcPr/>
                </a:tc>
                <a:tc>
                  <a:txBody>
                    <a:bodyPr/>
                    <a:lstStyle/>
                    <a:p>
                      <a:r>
                        <a:rPr lang="en-US" dirty="0"/>
                        <a:t>Heavy</a:t>
                      </a:r>
                    </a:p>
                  </a:txBody>
                  <a:tcPr/>
                </a:tc>
                <a:tc>
                  <a:txBody>
                    <a:bodyPr/>
                    <a:lstStyle/>
                    <a:p>
                      <a:r>
                        <a:rPr lang="en-US" dirty="0"/>
                        <a:t>False</a:t>
                      </a:r>
                    </a:p>
                  </a:txBody>
                  <a:tcPr/>
                </a:tc>
                <a:tc>
                  <a:txBody>
                    <a:bodyPr/>
                    <a:lstStyle/>
                    <a:p>
                      <a:r>
                        <a:rPr lang="en-US" dirty="0"/>
                        <a:t>False</a:t>
                      </a:r>
                    </a:p>
                  </a:txBody>
                  <a:tcPr/>
                </a:tc>
                <a:extLst>
                  <a:ext uri="{0D108BD9-81ED-4DB2-BD59-A6C34878D82A}">
                    <a16:rowId xmlns:a16="http://schemas.microsoft.com/office/drawing/2014/main" val="3296601001"/>
                  </a:ext>
                </a:extLst>
              </a:tr>
              <a:tr h="449977">
                <a:tc>
                  <a:txBody>
                    <a:bodyPr/>
                    <a:lstStyle/>
                    <a:p>
                      <a:r>
                        <a:rPr lang="en-US" dirty="0"/>
                        <a:t>Lance</a:t>
                      </a:r>
                    </a:p>
                  </a:txBody>
                  <a:tcPr/>
                </a:tc>
                <a:tc>
                  <a:txBody>
                    <a:bodyPr/>
                    <a:lstStyle/>
                    <a:p>
                      <a:r>
                        <a:rPr lang="en-US" dirty="0"/>
                        <a:t>Light</a:t>
                      </a:r>
                    </a:p>
                  </a:txBody>
                  <a:tcPr/>
                </a:tc>
                <a:tc>
                  <a:txBody>
                    <a:bodyPr/>
                    <a:lstStyle/>
                    <a:p>
                      <a:r>
                        <a:rPr lang="en-US" dirty="0"/>
                        <a:t>True</a:t>
                      </a:r>
                    </a:p>
                  </a:txBody>
                  <a:tcPr/>
                </a:tc>
                <a:tc>
                  <a:txBody>
                    <a:bodyPr/>
                    <a:lstStyle/>
                    <a:p>
                      <a:r>
                        <a:rPr lang="en-US" dirty="0"/>
                        <a:t>Flipper</a:t>
                      </a:r>
                    </a:p>
                  </a:txBody>
                  <a:tcPr/>
                </a:tc>
                <a:tc>
                  <a:txBody>
                    <a:bodyPr/>
                    <a:lstStyle/>
                    <a:p>
                      <a:r>
                        <a:rPr lang="en-US" dirty="0"/>
                        <a:t>Heavy</a:t>
                      </a:r>
                    </a:p>
                  </a:txBody>
                  <a:tcPr/>
                </a:tc>
                <a:tc>
                  <a:txBody>
                    <a:bodyPr/>
                    <a:lstStyle/>
                    <a:p>
                      <a:r>
                        <a:rPr lang="en-US" dirty="0"/>
                        <a:t>False</a:t>
                      </a:r>
                    </a:p>
                  </a:txBody>
                  <a:tcPr/>
                </a:tc>
                <a:tc>
                  <a:txBody>
                    <a:bodyPr/>
                    <a:lstStyle/>
                    <a:p>
                      <a:r>
                        <a:rPr lang="en-US" dirty="0"/>
                        <a:t>False</a:t>
                      </a:r>
                    </a:p>
                  </a:txBody>
                  <a:tcPr/>
                </a:tc>
                <a:extLst>
                  <a:ext uri="{0D108BD9-81ED-4DB2-BD59-A6C34878D82A}">
                    <a16:rowId xmlns:a16="http://schemas.microsoft.com/office/drawing/2014/main" val="1780093104"/>
                  </a:ext>
                </a:extLst>
              </a:tr>
              <a:tr h="449977">
                <a:tc>
                  <a:txBody>
                    <a:bodyPr/>
                    <a:lstStyle/>
                    <a:p>
                      <a:r>
                        <a:rPr lang="en-US" dirty="0"/>
                        <a:t>Lance</a:t>
                      </a:r>
                    </a:p>
                  </a:txBody>
                  <a:tcPr/>
                </a:tc>
                <a:tc>
                  <a:txBody>
                    <a:bodyPr/>
                    <a:lstStyle/>
                    <a:p>
                      <a:r>
                        <a:rPr lang="en-US" dirty="0"/>
                        <a:t>Light</a:t>
                      </a:r>
                    </a:p>
                  </a:txBody>
                  <a:tcPr/>
                </a:tc>
                <a:tc>
                  <a:txBody>
                    <a:bodyPr/>
                    <a:lstStyle/>
                    <a:p>
                      <a:r>
                        <a:rPr lang="en-US" dirty="0"/>
                        <a:t>True</a:t>
                      </a:r>
                    </a:p>
                  </a:txBody>
                  <a:tcPr/>
                </a:tc>
                <a:tc>
                  <a:txBody>
                    <a:bodyPr/>
                    <a:lstStyle/>
                    <a:p>
                      <a:r>
                        <a:rPr lang="en-US" dirty="0"/>
                        <a:t>Hammer</a:t>
                      </a:r>
                    </a:p>
                  </a:txBody>
                  <a:tcPr/>
                </a:tc>
                <a:tc>
                  <a:txBody>
                    <a:bodyPr/>
                    <a:lstStyle/>
                    <a:p>
                      <a:r>
                        <a:rPr lang="en-US" dirty="0"/>
                        <a:t>Medium</a:t>
                      </a:r>
                    </a:p>
                  </a:txBody>
                  <a:tcPr/>
                </a:tc>
                <a:tc>
                  <a:txBody>
                    <a:bodyPr/>
                    <a:lstStyle/>
                    <a:p>
                      <a:r>
                        <a:rPr lang="en-US" dirty="0"/>
                        <a:t>True</a:t>
                      </a:r>
                    </a:p>
                  </a:txBody>
                  <a:tcPr/>
                </a:tc>
                <a:tc>
                  <a:txBody>
                    <a:bodyPr/>
                    <a:lstStyle/>
                    <a:p>
                      <a:r>
                        <a:rPr lang="en-US" dirty="0"/>
                        <a:t>True</a:t>
                      </a:r>
                    </a:p>
                  </a:txBody>
                  <a:tcPr/>
                </a:tc>
                <a:extLst>
                  <a:ext uri="{0D108BD9-81ED-4DB2-BD59-A6C34878D82A}">
                    <a16:rowId xmlns:a16="http://schemas.microsoft.com/office/drawing/2014/main" val="3521215362"/>
                  </a:ext>
                </a:extLst>
              </a:tr>
              <a:tr h="449977">
                <a:tc>
                  <a:txBody>
                    <a:bodyPr/>
                    <a:lstStyle/>
                    <a:p>
                      <a:r>
                        <a:rPr lang="en-US" dirty="0"/>
                        <a:t>Drill</a:t>
                      </a:r>
                    </a:p>
                  </a:txBody>
                  <a:tcPr/>
                </a:tc>
                <a:tc>
                  <a:txBody>
                    <a:bodyPr/>
                    <a:lstStyle/>
                    <a:p>
                      <a:r>
                        <a:rPr lang="en-US" dirty="0"/>
                        <a:t>Heavy</a:t>
                      </a:r>
                    </a:p>
                  </a:txBody>
                  <a:tcPr/>
                </a:tc>
                <a:tc>
                  <a:txBody>
                    <a:bodyPr/>
                    <a:lstStyle/>
                    <a:p>
                      <a:r>
                        <a:rPr lang="en-US" dirty="0"/>
                        <a:t>False</a:t>
                      </a:r>
                    </a:p>
                  </a:txBody>
                  <a:tcPr/>
                </a:tc>
                <a:tc>
                  <a:txBody>
                    <a:bodyPr/>
                    <a:lstStyle/>
                    <a:p>
                      <a:r>
                        <a:rPr lang="en-US" dirty="0"/>
                        <a:t>Lance</a:t>
                      </a:r>
                    </a:p>
                  </a:txBody>
                  <a:tcPr/>
                </a:tc>
                <a:tc>
                  <a:txBody>
                    <a:bodyPr/>
                    <a:lstStyle/>
                    <a:p>
                      <a:r>
                        <a:rPr lang="en-US" dirty="0"/>
                        <a:t>Medium</a:t>
                      </a:r>
                    </a:p>
                  </a:txBody>
                  <a:tcPr/>
                </a:tc>
                <a:tc>
                  <a:txBody>
                    <a:bodyPr/>
                    <a:lstStyle/>
                    <a:p>
                      <a:r>
                        <a:rPr lang="en-US" dirty="0"/>
                        <a:t>True</a:t>
                      </a:r>
                    </a:p>
                  </a:txBody>
                  <a:tcPr/>
                </a:tc>
                <a:tc>
                  <a:txBody>
                    <a:bodyPr/>
                    <a:lstStyle/>
                    <a:p>
                      <a:r>
                        <a:rPr lang="en-US" dirty="0"/>
                        <a:t>True</a:t>
                      </a:r>
                    </a:p>
                  </a:txBody>
                  <a:tcPr/>
                </a:tc>
                <a:extLst>
                  <a:ext uri="{0D108BD9-81ED-4DB2-BD59-A6C34878D82A}">
                    <a16:rowId xmlns:a16="http://schemas.microsoft.com/office/drawing/2014/main" val="3510204600"/>
                  </a:ext>
                </a:extLst>
              </a:tr>
              <a:tr h="449977">
                <a:tc>
                  <a:txBody>
                    <a:bodyPr/>
                    <a:lstStyle/>
                    <a:p>
                      <a:r>
                        <a:rPr lang="en-US" dirty="0"/>
                        <a:t>Drill</a:t>
                      </a:r>
                    </a:p>
                  </a:txBody>
                  <a:tcPr/>
                </a:tc>
                <a:tc>
                  <a:txBody>
                    <a:bodyPr/>
                    <a:lstStyle/>
                    <a:p>
                      <a:r>
                        <a:rPr lang="en-US" dirty="0"/>
                        <a:t>Heavy</a:t>
                      </a:r>
                    </a:p>
                  </a:txBody>
                  <a:tcPr/>
                </a:tc>
                <a:tc>
                  <a:txBody>
                    <a:bodyPr/>
                    <a:lstStyle/>
                    <a:p>
                      <a:r>
                        <a:rPr lang="en-US" dirty="0"/>
                        <a:t>False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Buzzsaw</a:t>
                      </a:r>
                    </a:p>
                  </a:txBody>
                  <a:tcPr/>
                </a:tc>
                <a:tc>
                  <a:txBody>
                    <a:bodyPr/>
                    <a:lstStyle/>
                    <a:p>
                      <a:r>
                        <a:rPr lang="en-US" dirty="0"/>
                        <a:t>Light</a:t>
                      </a:r>
                    </a:p>
                  </a:txBody>
                  <a:tcPr/>
                </a:tc>
                <a:tc>
                  <a:txBody>
                    <a:bodyPr/>
                    <a:lstStyle/>
                    <a:p>
                      <a:r>
                        <a:rPr lang="en-US" dirty="0"/>
                        <a:t>True</a:t>
                      </a:r>
                    </a:p>
                  </a:txBody>
                  <a:tcPr/>
                </a:tc>
                <a:tc>
                  <a:txBody>
                    <a:bodyPr/>
                    <a:lstStyle/>
                    <a:p>
                      <a:r>
                        <a:rPr lang="en-US" dirty="0"/>
                        <a:t>True</a:t>
                      </a:r>
                    </a:p>
                  </a:txBody>
                  <a:tcPr/>
                </a:tc>
                <a:extLst>
                  <a:ext uri="{0D108BD9-81ED-4DB2-BD59-A6C34878D82A}">
                    <a16:rowId xmlns:a16="http://schemas.microsoft.com/office/drawing/2014/main" val="1227959657"/>
                  </a:ext>
                </a:extLst>
              </a:tr>
            </a:tbl>
          </a:graphicData>
        </a:graphic>
      </p:graphicFrame>
      <p:sp>
        <p:nvSpPr>
          <p:cNvPr id="5" name="TextBox 4">
            <a:extLst>
              <a:ext uri="{FF2B5EF4-FFF2-40B4-BE49-F238E27FC236}">
                <a16:creationId xmlns:a16="http://schemas.microsoft.com/office/drawing/2014/main" id="{22EBAABF-3862-9E00-F6F6-DD124048C259}"/>
              </a:ext>
            </a:extLst>
          </p:cNvPr>
          <p:cNvSpPr txBox="1"/>
          <p:nvPr/>
        </p:nvSpPr>
        <p:spPr>
          <a:xfrm>
            <a:off x="2712720" y="5927576"/>
            <a:ext cx="6766560" cy="646331"/>
          </a:xfrm>
          <a:prstGeom prst="rect">
            <a:avLst/>
          </a:prstGeom>
          <a:noFill/>
        </p:spPr>
        <p:txBody>
          <a:bodyPr wrap="square" rtlCol="0">
            <a:spAutoFit/>
          </a:bodyPr>
          <a:lstStyle/>
          <a:p>
            <a:r>
              <a:rPr lang="en-US" dirty="0"/>
              <a:t>(the other half of the dataset is the columns reversed so that we’re evaluating the winner from the opponent’s point of view.</a:t>
            </a:r>
          </a:p>
        </p:txBody>
      </p:sp>
    </p:spTree>
    <p:extLst>
      <p:ext uri="{BB962C8B-B14F-4D97-AF65-F5344CB8AC3E}">
        <p14:creationId xmlns:p14="http://schemas.microsoft.com/office/powerpoint/2010/main" val="2040334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0E2E-1482-2B73-62E5-E47B90B0DAD2}"/>
              </a:ext>
            </a:extLst>
          </p:cNvPr>
          <p:cNvSpPr>
            <a:spLocks noGrp="1"/>
          </p:cNvSpPr>
          <p:nvPr>
            <p:ph type="title"/>
          </p:nvPr>
        </p:nvSpPr>
        <p:spPr/>
        <p:txBody>
          <a:bodyPr/>
          <a:lstStyle/>
          <a:p>
            <a:r>
              <a:rPr lang="en-US" dirty="0"/>
              <a:t>The goal</a:t>
            </a:r>
          </a:p>
        </p:txBody>
      </p:sp>
      <p:sp>
        <p:nvSpPr>
          <p:cNvPr id="3" name="Content Placeholder 2">
            <a:extLst>
              <a:ext uri="{FF2B5EF4-FFF2-40B4-BE49-F238E27FC236}">
                <a16:creationId xmlns:a16="http://schemas.microsoft.com/office/drawing/2014/main" id="{D3E11ACD-9A56-65AC-00E5-EBC39C7FC1DB}"/>
              </a:ext>
            </a:extLst>
          </p:cNvPr>
          <p:cNvSpPr>
            <a:spLocks noGrp="1"/>
          </p:cNvSpPr>
          <p:nvPr>
            <p:ph idx="1"/>
          </p:nvPr>
        </p:nvSpPr>
        <p:spPr/>
        <p:txBody>
          <a:bodyPr/>
          <a:lstStyle/>
          <a:p>
            <a:r>
              <a:rPr lang="en-US" dirty="0"/>
              <a:t>All the columns except the right represent information that we can get before a match happens</a:t>
            </a:r>
          </a:p>
          <a:p>
            <a:r>
              <a:rPr lang="en-US" dirty="0"/>
              <a:t>The right represents information that we want to predict. This is the target column.</a:t>
            </a:r>
          </a:p>
          <a:p>
            <a:r>
              <a:rPr lang="en-US" dirty="0"/>
              <a:t>We want a machine learning system that will take the first 6 columns, and will guess the last column as its output</a:t>
            </a:r>
          </a:p>
          <a:p>
            <a:r>
              <a:rPr lang="en-US" dirty="0"/>
              <a:t>This really is a guess: it won’t be perfect. </a:t>
            </a:r>
          </a:p>
          <a:p>
            <a:endParaRPr lang="en-US" dirty="0"/>
          </a:p>
        </p:txBody>
      </p:sp>
    </p:spTree>
    <p:extLst>
      <p:ext uri="{BB962C8B-B14F-4D97-AF65-F5344CB8AC3E}">
        <p14:creationId xmlns:p14="http://schemas.microsoft.com/office/powerpoint/2010/main" val="1055609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AC9FC-3870-47B4-883E-4E1BB86A4525}"/>
              </a:ext>
            </a:extLst>
          </p:cNvPr>
          <p:cNvSpPr>
            <a:spLocks noGrp="1"/>
          </p:cNvSpPr>
          <p:nvPr>
            <p:ph type="title"/>
          </p:nvPr>
        </p:nvSpPr>
        <p:spPr/>
        <p:txBody>
          <a:bodyPr/>
          <a:lstStyle/>
          <a:p>
            <a:r>
              <a:rPr lang="en-US" dirty="0"/>
              <a:t>Pop quiz</a:t>
            </a:r>
          </a:p>
        </p:txBody>
      </p:sp>
      <p:sp>
        <p:nvSpPr>
          <p:cNvPr id="3" name="Content Placeholder 2">
            <a:extLst>
              <a:ext uri="{FF2B5EF4-FFF2-40B4-BE49-F238E27FC236}">
                <a16:creationId xmlns:a16="http://schemas.microsoft.com/office/drawing/2014/main" id="{1661AA2D-E5DD-D98E-BD82-5F553FF665C9}"/>
              </a:ext>
            </a:extLst>
          </p:cNvPr>
          <p:cNvSpPr>
            <a:spLocks noGrp="1"/>
          </p:cNvSpPr>
          <p:nvPr>
            <p:ph idx="1"/>
          </p:nvPr>
        </p:nvSpPr>
        <p:spPr/>
        <p:txBody>
          <a:bodyPr/>
          <a:lstStyle/>
          <a:p>
            <a:r>
              <a:rPr lang="en-US" dirty="0"/>
              <a:t>What are the features in our data?</a:t>
            </a:r>
          </a:p>
          <a:p>
            <a:r>
              <a:rPr lang="en-US" dirty="0"/>
              <a:t>What are the instances?</a:t>
            </a:r>
          </a:p>
          <a:p>
            <a:r>
              <a:rPr lang="en-US" dirty="0"/>
              <a:t>What is the target?</a:t>
            </a:r>
          </a:p>
        </p:txBody>
      </p:sp>
    </p:spTree>
    <p:extLst>
      <p:ext uri="{BB962C8B-B14F-4D97-AF65-F5344CB8AC3E}">
        <p14:creationId xmlns:p14="http://schemas.microsoft.com/office/powerpoint/2010/main" val="768825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6EF73-D5BE-D971-D027-34F6EC5D86D4}"/>
              </a:ext>
            </a:extLst>
          </p:cNvPr>
          <p:cNvSpPr>
            <a:spLocks noGrp="1"/>
          </p:cNvSpPr>
          <p:nvPr>
            <p:ph type="title"/>
          </p:nvPr>
        </p:nvSpPr>
        <p:spPr/>
        <p:txBody>
          <a:bodyPr/>
          <a:lstStyle/>
          <a:p>
            <a:r>
              <a:rPr lang="en-US" dirty="0"/>
              <a:t>Answers</a:t>
            </a:r>
          </a:p>
        </p:txBody>
      </p:sp>
      <p:sp>
        <p:nvSpPr>
          <p:cNvPr id="3" name="Content Placeholder 2">
            <a:extLst>
              <a:ext uri="{FF2B5EF4-FFF2-40B4-BE49-F238E27FC236}">
                <a16:creationId xmlns:a16="http://schemas.microsoft.com/office/drawing/2014/main" id="{662BE4A9-D944-FED1-D1FD-87386E208267}"/>
              </a:ext>
            </a:extLst>
          </p:cNvPr>
          <p:cNvSpPr>
            <a:spLocks noGrp="1"/>
          </p:cNvSpPr>
          <p:nvPr>
            <p:ph idx="1"/>
          </p:nvPr>
        </p:nvSpPr>
        <p:spPr/>
        <p:txBody>
          <a:bodyPr/>
          <a:lstStyle/>
          <a:p>
            <a:r>
              <a:rPr lang="en-US" dirty="0"/>
              <a:t>The features are:</a:t>
            </a:r>
          </a:p>
          <a:p>
            <a:pPr lvl="1"/>
            <a:r>
              <a:rPr lang="en-US" dirty="0"/>
              <a:t>Weapon</a:t>
            </a:r>
          </a:p>
          <a:p>
            <a:pPr lvl="1"/>
            <a:r>
              <a:rPr lang="en-US" dirty="0"/>
              <a:t>Weight</a:t>
            </a:r>
          </a:p>
          <a:p>
            <a:pPr lvl="1"/>
            <a:r>
              <a:rPr lang="en-US" dirty="0"/>
              <a:t>Self-righting</a:t>
            </a:r>
          </a:p>
          <a:p>
            <a:pPr lvl="1"/>
            <a:r>
              <a:rPr lang="en-US" dirty="0"/>
              <a:t>The opponent version of those</a:t>
            </a:r>
          </a:p>
          <a:p>
            <a:pPr lvl="1"/>
            <a:r>
              <a:rPr lang="en-US" dirty="0"/>
              <a:t>The label column is also a feature: Winner?</a:t>
            </a:r>
          </a:p>
          <a:p>
            <a:r>
              <a:rPr lang="en-US" dirty="0"/>
              <a:t>There are 7 instances. They are the rows. </a:t>
            </a:r>
          </a:p>
          <a:p>
            <a:r>
              <a:rPr lang="en-US" dirty="0"/>
              <a:t>The target is “Winner?”</a:t>
            </a:r>
          </a:p>
        </p:txBody>
      </p:sp>
    </p:spTree>
    <p:extLst>
      <p:ext uri="{BB962C8B-B14F-4D97-AF65-F5344CB8AC3E}">
        <p14:creationId xmlns:p14="http://schemas.microsoft.com/office/powerpoint/2010/main" val="14389586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Yellow question mark">
            <a:extLst>
              <a:ext uri="{FF2B5EF4-FFF2-40B4-BE49-F238E27FC236}">
                <a16:creationId xmlns:a16="http://schemas.microsoft.com/office/drawing/2014/main" id="{0B92F9F5-4660-B4C8-6A28-86FCAE9DE406}"/>
              </a:ext>
            </a:extLst>
          </p:cNvPr>
          <p:cNvPicPr>
            <a:picLocks noChangeAspect="1"/>
          </p:cNvPicPr>
          <p:nvPr/>
        </p:nvPicPr>
        <p:blipFill rotWithShape="1">
          <a:blip r:embed="rId2"/>
          <a:srcRect b="6250"/>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68BF837-0FFE-C29A-B8D3-617758C6013D}"/>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dirty="0">
                <a:solidFill>
                  <a:srgbClr val="FFFFFF"/>
                </a:solidFill>
              </a:rPr>
              <a:t>Questions?</a:t>
            </a:r>
          </a:p>
        </p:txBody>
      </p:sp>
    </p:spTree>
    <p:extLst>
      <p:ext uri="{BB962C8B-B14F-4D97-AF65-F5344CB8AC3E}">
        <p14:creationId xmlns:p14="http://schemas.microsoft.com/office/powerpoint/2010/main" val="25441787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16D53-48A5-9C7C-9995-41051BC74B85}"/>
              </a:ext>
            </a:extLst>
          </p:cNvPr>
          <p:cNvSpPr>
            <a:spLocks noGrp="1"/>
          </p:cNvSpPr>
          <p:nvPr>
            <p:ph type="title"/>
          </p:nvPr>
        </p:nvSpPr>
        <p:spPr/>
        <p:txBody>
          <a:bodyPr/>
          <a:lstStyle/>
          <a:p>
            <a:r>
              <a:rPr lang="en-US" dirty="0"/>
              <a:t>Feature types</a:t>
            </a:r>
          </a:p>
        </p:txBody>
      </p:sp>
      <p:sp>
        <p:nvSpPr>
          <p:cNvPr id="3" name="Content Placeholder 2">
            <a:extLst>
              <a:ext uri="{FF2B5EF4-FFF2-40B4-BE49-F238E27FC236}">
                <a16:creationId xmlns:a16="http://schemas.microsoft.com/office/drawing/2014/main" id="{16EC7539-C640-5147-B1E1-46D41E225A2A}"/>
              </a:ext>
            </a:extLst>
          </p:cNvPr>
          <p:cNvSpPr>
            <a:spLocks noGrp="1"/>
          </p:cNvSpPr>
          <p:nvPr>
            <p:ph idx="1"/>
          </p:nvPr>
        </p:nvSpPr>
        <p:spPr/>
        <p:txBody>
          <a:bodyPr>
            <a:normAutofit lnSpcReduction="10000"/>
          </a:bodyPr>
          <a:lstStyle/>
          <a:p>
            <a:r>
              <a:rPr lang="en-US" dirty="0"/>
              <a:t>All of our features are so-called “</a:t>
            </a:r>
            <a:r>
              <a:rPr lang="en-US" b="1" dirty="0"/>
              <a:t>categorical features</a:t>
            </a:r>
            <a:r>
              <a:rPr lang="en-US" dirty="0"/>
              <a:t>”</a:t>
            </a:r>
          </a:p>
          <a:p>
            <a:r>
              <a:rPr lang="en-US" dirty="0"/>
              <a:t>Categorical features are like “</a:t>
            </a:r>
            <a:r>
              <a:rPr lang="en-US" dirty="0" err="1"/>
              <a:t>enums</a:t>
            </a:r>
            <a:r>
              <a:rPr lang="en-US" dirty="0"/>
              <a:t>”. There are a handful of valid categories we can choose from. </a:t>
            </a:r>
          </a:p>
          <a:p>
            <a:r>
              <a:rPr lang="en-US" dirty="0"/>
              <a:t>For the self-righting category, the two values are “true” and “false”</a:t>
            </a:r>
          </a:p>
          <a:p>
            <a:r>
              <a:rPr lang="en-US" dirty="0"/>
              <a:t>For the weapon category, the values are “drill”, “hammer”, etc.</a:t>
            </a:r>
          </a:p>
          <a:p>
            <a:r>
              <a:rPr lang="en-US" dirty="0"/>
              <a:t>Categorical values are treated as being entirely different from each other. The machine learning classifier cannot infer anything about them. Whatever it learns about “hammer” does not apply to “lance”</a:t>
            </a:r>
          </a:p>
          <a:p>
            <a:r>
              <a:rPr lang="en-US" b="1" dirty="0"/>
              <a:t>Numerical </a:t>
            </a:r>
            <a:r>
              <a:rPr lang="en-US" dirty="0"/>
              <a:t>values aren’t in this dataset, but could be if we represented the actual weight (instead of saying “light”, “heavy”, etc.)</a:t>
            </a:r>
          </a:p>
        </p:txBody>
      </p:sp>
    </p:spTree>
    <p:extLst>
      <p:ext uri="{BB962C8B-B14F-4D97-AF65-F5344CB8AC3E}">
        <p14:creationId xmlns:p14="http://schemas.microsoft.com/office/powerpoint/2010/main" val="1757720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6EDDE-45D0-77DD-2AEC-FBDBC01372AC}"/>
              </a:ext>
            </a:extLst>
          </p:cNvPr>
          <p:cNvSpPr>
            <a:spLocks noGrp="1"/>
          </p:cNvSpPr>
          <p:nvPr>
            <p:ph type="title"/>
          </p:nvPr>
        </p:nvSpPr>
        <p:spPr/>
        <p:txBody>
          <a:bodyPr/>
          <a:lstStyle/>
          <a:p>
            <a:r>
              <a:rPr lang="en-US" dirty="0"/>
              <a:t>Last class</a:t>
            </a:r>
          </a:p>
        </p:txBody>
      </p:sp>
      <p:sp>
        <p:nvSpPr>
          <p:cNvPr id="3" name="Content Placeholder 2">
            <a:extLst>
              <a:ext uri="{FF2B5EF4-FFF2-40B4-BE49-F238E27FC236}">
                <a16:creationId xmlns:a16="http://schemas.microsoft.com/office/drawing/2014/main" id="{FCDF7786-3CDD-080C-ECC4-4FF3F230E008}"/>
              </a:ext>
            </a:extLst>
          </p:cNvPr>
          <p:cNvSpPr>
            <a:spLocks noGrp="1"/>
          </p:cNvSpPr>
          <p:nvPr>
            <p:ph idx="1"/>
          </p:nvPr>
        </p:nvSpPr>
        <p:spPr/>
        <p:txBody>
          <a:bodyPr/>
          <a:lstStyle/>
          <a:p>
            <a:r>
              <a:rPr lang="en-US" dirty="0"/>
              <a:t>Last class we went over the syllabus</a:t>
            </a:r>
          </a:p>
          <a:p>
            <a:r>
              <a:rPr lang="en-US" dirty="0"/>
              <a:t>We learned some definitions and history </a:t>
            </a:r>
          </a:p>
          <a:p>
            <a:r>
              <a:rPr lang="en-US" dirty="0"/>
              <a:t>We set up sci-kit learn in an environment with notebooks, pandas, and </a:t>
            </a:r>
            <a:r>
              <a:rPr lang="en-US" dirty="0" err="1"/>
              <a:t>numpy</a:t>
            </a:r>
            <a:r>
              <a:rPr lang="en-US" dirty="0"/>
              <a:t>. </a:t>
            </a:r>
          </a:p>
        </p:txBody>
      </p:sp>
    </p:spTree>
    <p:extLst>
      <p:ext uri="{BB962C8B-B14F-4D97-AF65-F5344CB8AC3E}">
        <p14:creationId xmlns:p14="http://schemas.microsoft.com/office/powerpoint/2010/main" val="2848669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8713B-584E-2F04-5D4D-5A6B01874CBE}"/>
              </a:ext>
            </a:extLst>
          </p:cNvPr>
          <p:cNvSpPr>
            <a:spLocks noGrp="1"/>
          </p:cNvSpPr>
          <p:nvPr>
            <p:ph type="title"/>
          </p:nvPr>
        </p:nvSpPr>
        <p:spPr/>
        <p:txBody>
          <a:bodyPr/>
          <a:lstStyle/>
          <a:p>
            <a:r>
              <a:rPr lang="en-US" dirty="0"/>
              <a:t>Categorical vs. numeric features</a:t>
            </a:r>
          </a:p>
        </p:txBody>
      </p:sp>
      <p:sp>
        <p:nvSpPr>
          <p:cNvPr id="3" name="Content Placeholder 2">
            <a:extLst>
              <a:ext uri="{FF2B5EF4-FFF2-40B4-BE49-F238E27FC236}">
                <a16:creationId xmlns:a16="http://schemas.microsoft.com/office/drawing/2014/main" id="{1D3B7327-18E4-FC2F-A794-69146672EA5C}"/>
              </a:ext>
            </a:extLst>
          </p:cNvPr>
          <p:cNvSpPr>
            <a:spLocks noGrp="1"/>
          </p:cNvSpPr>
          <p:nvPr>
            <p:ph idx="1"/>
          </p:nvPr>
        </p:nvSpPr>
        <p:spPr>
          <a:xfrm>
            <a:off x="838200" y="1825625"/>
            <a:ext cx="10515600" cy="4667250"/>
          </a:xfrm>
        </p:spPr>
        <p:txBody>
          <a:bodyPr>
            <a:normAutofit/>
          </a:bodyPr>
          <a:lstStyle/>
          <a:p>
            <a:r>
              <a:rPr lang="en-US" dirty="0"/>
              <a:t>Machine learning systems can do more with numeric features.</a:t>
            </a:r>
          </a:p>
          <a:p>
            <a:r>
              <a:rPr lang="en-US" dirty="0"/>
              <a:t>They can infer, for example, that if weight is a very important feature, then a 30 kg robot will do better than a 20 kg robot</a:t>
            </a:r>
          </a:p>
          <a:p>
            <a:r>
              <a:rPr lang="en-US" dirty="0"/>
              <a:t>With ordinary categories, they cannot infer this.</a:t>
            </a:r>
          </a:p>
          <a:p>
            <a:r>
              <a:rPr lang="en-US" dirty="0"/>
              <a:t>There is a data type called “ordinal”, which is when we order the categories. For example, ‘low’ weight is less than ‘medium’ which is less than ‘high’.</a:t>
            </a:r>
          </a:p>
          <a:p>
            <a:r>
              <a:rPr lang="en-US" dirty="0"/>
              <a:t>However, for now, let’s treat all of our features as categorical.</a:t>
            </a:r>
          </a:p>
        </p:txBody>
      </p:sp>
    </p:spTree>
    <p:extLst>
      <p:ext uri="{BB962C8B-B14F-4D97-AF65-F5344CB8AC3E}">
        <p14:creationId xmlns:p14="http://schemas.microsoft.com/office/powerpoint/2010/main" val="795698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D9A9C-50F5-DCC6-251A-CB331019D691}"/>
              </a:ext>
            </a:extLst>
          </p:cNvPr>
          <p:cNvSpPr>
            <a:spLocks noGrp="1"/>
          </p:cNvSpPr>
          <p:nvPr>
            <p:ph type="title"/>
          </p:nvPr>
        </p:nvSpPr>
        <p:spPr/>
        <p:txBody>
          <a:bodyPr/>
          <a:lstStyle/>
          <a:p>
            <a:r>
              <a:rPr lang="en-US" dirty="0"/>
              <a:t>Examples of feature types</a:t>
            </a:r>
          </a:p>
        </p:txBody>
      </p:sp>
      <p:sp>
        <p:nvSpPr>
          <p:cNvPr id="3" name="Content Placeholder 2">
            <a:extLst>
              <a:ext uri="{FF2B5EF4-FFF2-40B4-BE49-F238E27FC236}">
                <a16:creationId xmlns:a16="http://schemas.microsoft.com/office/drawing/2014/main" id="{8FF2A860-6098-B9A6-2E32-27DA081D936D}"/>
              </a:ext>
            </a:extLst>
          </p:cNvPr>
          <p:cNvSpPr>
            <a:spLocks noGrp="1"/>
          </p:cNvSpPr>
          <p:nvPr>
            <p:ph idx="1"/>
          </p:nvPr>
        </p:nvSpPr>
        <p:spPr/>
        <p:txBody>
          <a:bodyPr>
            <a:normAutofit lnSpcReduction="10000"/>
          </a:bodyPr>
          <a:lstStyle/>
          <a:p>
            <a:r>
              <a:rPr lang="en-US" dirty="0"/>
              <a:t>Categorical</a:t>
            </a:r>
          </a:p>
          <a:p>
            <a:pPr lvl="1"/>
            <a:r>
              <a:rPr lang="en-US" dirty="0"/>
              <a:t>Whether a car is front-wheel, rear-wheel, or all-wheel drive</a:t>
            </a:r>
          </a:p>
          <a:p>
            <a:pPr lvl="1"/>
            <a:r>
              <a:rPr lang="en-US" dirty="0"/>
              <a:t>Whether a </a:t>
            </a:r>
            <a:r>
              <a:rPr lang="en-US" dirty="0" err="1"/>
              <a:t>pokemon</a:t>
            </a:r>
            <a:r>
              <a:rPr lang="en-US" dirty="0"/>
              <a:t> is fire, ice, grass, etc. (combinations can be unique categories)</a:t>
            </a:r>
          </a:p>
          <a:p>
            <a:pPr lvl="1"/>
            <a:r>
              <a:rPr lang="en-US" dirty="0"/>
              <a:t>The operating system of a computer (Windows, Mac, Linux, BSD, etc.)</a:t>
            </a:r>
          </a:p>
          <a:p>
            <a:pPr lvl="1"/>
            <a:r>
              <a:rPr lang="en-US" dirty="0"/>
              <a:t>[Give me more]</a:t>
            </a:r>
          </a:p>
          <a:p>
            <a:r>
              <a:rPr lang="en-US" dirty="0"/>
              <a:t>Numerical</a:t>
            </a:r>
          </a:p>
          <a:p>
            <a:pPr lvl="1"/>
            <a:r>
              <a:rPr lang="en-US" dirty="0"/>
              <a:t>A student’s GPA</a:t>
            </a:r>
          </a:p>
          <a:p>
            <a:pPr lvl="1"/>
            <a:r>
              <a:rPr lang="en-US" dirty="0"/>
              <a:t>A person’s height</a:t>
            </a:r>
          </a:p>
          <a:p>
            <a:pPr lvl="1"/>
            <a:r>
              <a:rPr lang="en-US" dirty="0"/>
              <a:t>A car’s gas mileage </a:t>
            </a:r>
          </a:p>
          <a:p>
            <a:pPr lvl="1"/>
            <a:r>
              <a:rPr lang="en-US" dirty="0"/>
              <a:t>[Give me more]</a:t>
            </a:r>
          </a:p>
        </p:txBody>
      </p:sp>
    </p:spTree>
    <p:extLst>
      <p:ext uri="{BB962C8B-B14F-4D97-AF65-F5344CB8AC3E}">
        <p14:creationId xmlns:p14="http://schemas.microsoft.com/office/powerpoint/2010/main" val="41967881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D4C0E-44F5-CD5E-ACE2-94DE4F7E1B27}"/>
              </a:ext>
            </a:extLst>
          </p:cNvPr>
          <p:cNvSpPr>
            <a:spLocks noGrp="1"/>
          </p:cNvSpPr>
          <p:nvPr>
            <p:ph type="title"/>
          </p:nvPr>
        </p:nvSpPr>
        <p:spPr/>
        <p:txBody>
          <a:bodyPr/>
          <a:lstStyle/>
          <a:p>
            <a:r>
              <a:rPr lang="en-US" dirty="0"/>
              <a:t>Classification vs. regression</a:t>
            </a:r>
          </a:p>
        </p:txBody>
      </p:sp>
      <p:sp>
        <p:nvSpPr>
          <p:cNvPr id="3" name="Content Placeholder 2">
            <a:extLst>
              <a:ext uri="{FF2B5EF4-FFF2-40B4-BE49-F238E27FC236}">
                <a16:creationId xmlns:a16="http://schemas.microsoft.com/office/drawing/2014/main" id="{62195E46-837B-7244-1885-D0656F99BD99}"/>
              </a:ext>
            </a:extLst>
          </p:cNvPr>
          <p:cNvSpPr>
            <a:spLocks noGrp="1"/>
          </p:cNvSpPr>
          <p:nvPr>
            <p:ph idx="1"/>
          </p:nvPr>
        </p:nvSpPr>
        <p:spPr/>
        <p:txBody>
          <a:bodyPr/>
          <a:lstStyle/>
          <a:p>
            <a:r>
              <a:rPr lang="en-US" dirty="0"/>
              <a:t>This is a </a:t>
            </a:r>
            <a:r>
              <a:rPr lang="en-US" b="1" dirty="0"/>
              <a:t>classification</a:t>
            </a:r>
            <a:r>
              <a:rPr lang="en-US" dirty="0"/>
              <a:t> task. We are reading in features and classifying whether the robot with those features will win</a:t>
            </a:r>
          </a:p>
          <a:p>
            <a:r>
              <a:rPr lang="en-US" dirty="0"/>
              <a:t>The output of a classification task is the target. In our case: true or false for whether the robot will be a winner</a:t>
            </a:r>
          </a:p>
          <a:p>
            <a:r>
              <a:rPr lang="en-US" dirty="0"/>
              <a:t>Another kind of supervised task is called </a:t>
            </a:r>
            <a:r>
              <a:rPr lang="en-US" b="1" dirty="0"/>
              <a:t>regression</a:t>
            </a:r>
            <a:r>
              <a:rPr lang="en-US" dirty="0"/>
              <a:t>. Classification tasks predict categorical features, while </a:t>
            </a:r>
            <a:r>
              <a:rPr lang="en-US" b="1" dirty="0"/>
              <a:t>regression</a:t>
            </a:r>
            <a:r>
              <a:rPr lang="en-US" dirty="0"/>
              <a:t> tasks predict numeric features.</a:t>
            </a:r>
          </a:p>
          <a:p>
            <a:r>
              <a:rPr lang="en-US" dirty="0"/>
              <a:t>If we wanted to predict how many points the judges would award the robot, that would be a </a:t>
            </a:r>
            <a:r>
              <a:rPr lang="en-US" b="1" dirty="0"/>
              <a:t>regression</a:t>
            </a:r>
            <a:r>
              <a:rPr lang="en-US" dirty="0"/>
              <a:t> task. </a:t>
            </a:r>
          </a:p>
        </p:txBody>
      </p:sp>
    </p:spTree>
    <p:extLst>
      <p:ext uri="{BB962C8B-B14F-4D97-AF65-F5344CB8AC3E}">
        <p14:creationId xmlns:p14="http://schemas.microsoft.com/office/powerpoint/2010/main" val="39409527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7B664-1514-D2CF-DADE-76E9F730ADEF}"/>
              </a:ext>
            </a:extLst>
          </p:cNvPr>
          <p:cNvSpPr>
            <a:spLocks noGrp="1"/>
          </p:cNvSpPr>
          <p:nvPr>
            <p:ph type="title"/>
          </p:nvPr>
        </p:nvSpPr>
        <p:spPr/>
        <p:txBody>
          <a:bodyPr/>
          <a:lstStyle/>
          <a:p>
            <a:r>
              <a:rPr lang="en-US" dirty="0"/>
              <a:t>Important vocabulary</a:t>
            </a:r>
          </a:p>
        </p:txBody>
      </p:sp>
      <p:sp>
        <p:nvSpPr>
          <p:cNvPr id="3" name="Content Placeholder 2">
            <a:extLst>
              <a:ext uri="{FF2B5EF4-FFF2-40B4-BE49-F238E27FC236}">
                <a16:creationId xmlns:a16="http://schemas.microsoft.com/office/drawing/2014/main" id="{C8763852-4CED-0E36-1345-EB3976094A6B}"/>
              </a:ext>
            </a:extLst>
          </p:cNvPr>
          <p:cNvSpPr>
            <a:spLocks noGrp="1"/>
          </p:cNvSpPr>
          <p:nvPr>
            <p:ph idx="1"/>
          </p:nvPr>
        </p:nvSpPr>
        <p:spPr/>
        <p:txBody>
          <a:bodyPr/>
          <a:lstStyle/>
          <a:p>
            <a:r>
              <a:rPr lang="en-US" dirty="0"/>
              <a:t>There’s a lot of vocabulary that just got introduced</a:t>
            </a:r>
          </a:p>
          <a:p>
            <a:r>
              <a:rPr lang="en-US" dirty="0"/>
              <a:t>Now is a good time to ask questions about the following terms:</a:t>
            </a:r>
          </a:p>
          <a:p>
            <a:pPr lvl="1"/>
            <a:r>
              <a:rPr lang="en-US" dirty="0"/>
              <a:t>Feature (or attribute)</a:t>
            </a:r>
          </a:p>
          <a:p>
            <a:pPr lvl="1"/>
            <a:r>
              <a:rPr lang="en-US" dirty="0"/>
              <a:t>Target (or label)</a:t>
            </a:r>
          </a:p>
          <a:p>
            <a:pPr lvl="1"/>
            <a:r>
              <a:rPr lang="en-US" dirty="0"/>
              <a:t>Instance</a:t>
            </a:r>
          </a:p>
          <a:p>
            <a:pPr lvl="1"/>
            <a:r>
              <a:rPr lang="en-US" dirty="0"/>
              <a:t>Classification</a:t>
            </a:r>
          </a:p>
          <a:p>
            <a:pPr lvl="1"/>
            <a:r>
              <a:rPr lang="en-US" dirty="0"/>
              <a:t>Regression</a:t>
            </a:r>
          </a:p>
          <a:p>
            <a:pPr lvl="1"/>
            <a:r>
              <a:rPr lang="en-US" dirty="0"/>
              <a:t>Supervised learning</a:t>
            </a:r>
          </a:p>
          <a:p>
            <a:pPr lvl="1"/>
            <a:r>
              <a:rPr lang="en-US" dirty="0"/>
              <a:t>Categorical feature</a:t>
            </a:r>
          </a:p>
          <a:p>
            <a:pPr lvl="1"/>
            <a:r>
              <a:rPr lang="en-US" dirty="0"/>
              <a:t>Numerical feature</a:t>
            </a:r>
          </a:p>
        </p:txBody>
      </p:sp>
    </p:spTree>
    <p:extLst>
      <p:ext uri="{BB962C8B-B14F-4D97-AF65-F5344CB8AC3E}">
        <p14:creationId xmlns:p14="http://schemas.microsoft.com/office/powerpoint/2010/main" val="7880610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Yellow question mark">
            <a:extLst>
              <a:ext uri="{FF2B5EF4-FFF2-40B4-BE49-F238E27FC236}">
                <a16:creationId xmlns:a16="http://schemas.microsoft.com/office/drawing/2014/main" id="{0B92F9F5-4660-B4C8-6A28-86FCAE9DE406}"/>
              </a:ext>
            </a:extLst>
          </p:cNvPr>
          <p:cNvPicPr>
            <a:picLocks noChangeAspect="1"/>
          </p:cNvPicPr>
          <p:nvPr/>
        </p:nvPicPr>
        <p:blipFill rotWithShape="1">
          <a:blip r:embed="rId2"/>
          <a:srcRect b="6250"/>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68BF837-0FFE-C29A-B8D3-617758C6013D}"/>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dirty="0">
                <a:solidFill>
                  <a:srgbClr val="FFFFFF"/>
                </a:solidFill>
              </a:rPr>
              <a:t>Questions?</a:t>
            </a:r>
          </a:p>
        </p:txBody>
      </p:sp>
    </p:spTree>
    <p:extLst>
      <p:ext uri="{BB962C8B-B14F-4D97-AF65-F5344CB8AC3E}">
        <p14:creationId xmlns:p14="http://schemas.microsoft.com/office/powerpoint/2010/main" val="28238290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D2701-C197-63BF-EED8-7DEB5713D85A}"/>
              </a:ext>
            </a:extLst>
          </p:cNvPr>
          <p:cNvSpPr>
            <a:spLocks noGrp="1"/>
          </p:cNvSpPr>
          <p:nvPr>
            <p:ph type="title"/>
          </p:nvPr>
        </p:nvSpPr>
        <p:spPr/>
        <p:txBody>
          <a:bodyPr/>
          <a:lstStyle/>
          <a:p>
            <a:r>
              <a:rPr lang="en-US" dirty="0"/>
              <a:t>The hypothesis</a:t>
            </a:r>
          </a:p>
        </p:txBody>
      </p:sp>
      <p:sp>
        <p:nvSpPr>
          <p:cNvPr id="3" name="Content Placeholder 2">
            <a:extLst>
              <a:ext uri="{FF2B5EF4-FFF2-40B4-BE49-F238E27FC236}">
                <a16:creationId xmlns:a16="http://schemas.microsoft.com/office/drawing/2014/main" id="{1A4938DE-3102-59DD-58E2-368B3185B439}"/>
              </a:ext>
            </a:extLst>
          </p:cNvPr>
          <p:cNvSpPr>
            <a:spLocks noGrp="1"/>
          </p:cNvSpPr>
          <p:nvPr>
            <p:ph idx="1"/>
          </p:nvPr>
        </p:nvSpPr>
        <p:spPr>
          <a:xfrm>
            <a:off x="838200" y="1825624"/>
            <a:ext cx="11109960" cy="5032375"/>
          </a:xfrm>
        </p:spPr>
        <p:txBody>
          <a:bodyPr/>
          <a:lstStyle/>
          <a:p>
            <a:r>
              <a:rPr lang="en-US" dirty="0"/>
              <a:t>In machine learning, a hypothesis is a statement that represents what the machine learning algorithm is supposed to learn. </a:t>
            </a:r>
          </a:p>
          <a:p>
            <a:r>
              <a:rPr lang="en-US" dirty="0"/>
              <a:t>For example: “drill is the best weapon, it always wins. Otherwise, only weight matters” is a hypothesis.</a:t>
            </a:r>
          </a:p>
          <a:p>
            <a:r>
              <a:rPr lang="en-US" dirty="0"/>
              <a:t>We can apply this hypothesis to build a classifier as follows:</a:t>
            </a:r>
          </a:p>
          <a:p>
            <a:pPr lvl="1"/>
            <a:r>
              <a:rPr lang="en-US" dirty="0"/>
              <a:t>Read one instance from our data set</a:t>
            </a:r>
          </a:p>
          <a:p>
            <a:pPr lvl="1"/>
            <a:r>
              <a:rPr lang="en-US" dirty="0"/>
              <a:t>Check the weapon feature</a:t>
            </a:r>
          </a:p>
          <a:p>
            <a:pPr lvl="1"/>
            <a:r>
              <a:rPr lang="en-US" dirty="0"/>
              <a:t>If the weapon is “drill” and opponent’s weapon is not “drill”, then Winner? = true</a:t>
            </a:r>
          </a:p>
          <a:p>
            <a:pPr lvl="1"/>
            <a:r>
              <a:rPr lang="en-US" dirty="0"/>
              <a:t>Else, if the opponent has a drill and we don’t, then Winner? = false</a:t>
            </a:r>
          </a:p>
          <a:p>
            <a:pPr lvl="1"/>
            <a:r>
              <a:rPr lang="en-US" dirty="0"/>
              <a:t>Else, if the weight is greater than the opponents, Winner? = true</a:t>
            </a:r>
          </a:p>
          <a:p>
            <a:pPr lvl="1"/>
            <a:r>
              <a:rPr lang="en-US" dirty="0"/>
              <a:t>Else, Winner? = false </a:t>
            </a:r>
          </a:p>
          <a:p>
            <a:pPr lvl="1"/>
            <a:r>
              <a:rPr lang="en-US" dirty="0"/>
              <a:t>(note: if both we and our opponent are identical in both attributes.)</a:t>
            </a:r>
          </a:p>
        </p:txBody>
      </p:sp>
    </p:spTree>
    <p:extLst>
      <p:ext uri="{BB962C8B-B14F-4D97-AF65-F5344CB8AC3E}">
        <p14:creationId xmlns:p14="http://schemas.microsoft.com/office/powerpoint/2010/main" val="14403592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0F650-03C3-22AE-3CB3-B12416394BD6}"/>
              </a:ext>
            </a:extLst>
          </p:cNvPr>
          <p:cNvSpPr>
            <a:spLocks noGrp="1"/>
          </p:cNvSpPr>
          <p:nvPr>
            <p:ph type="title"/>
          </p:nvPr>
        </p:nvSpPr>
        <p:spPr/>
        <p:txBody>
          <a:bodyPr/>
          <a:lstStyle/>
          <a:p>
            <a:r>
              <a:rPr lang="en-US" dirty="0"/>
              <a:t>The hypothesis as a function</a:t>
            </a:r>
          </a:p>
        </p:txBody>
      </p:sp>
      <p:sp>
        <p:nvSpPr>
          <p:cNvPr id="3" name="Content Placeholder 2">
            <a:extLst>
              <a:ext uri="{FF2B5EF4-FFF2-40B4-BE49-F238E27FC236}">
                <a16:creationId xmlns:a16="http://schemas.microsoft.com/office/drawing/2014/main" id="{F05ECD17-D564-D342-CA4F-18CCB115A84C}"/>
              </a:ext>
            </a:extLst>
          </p:cNvPr>
          <p:cNvSpPr>
            <a:spLocks noGrp="1"/>
          </p:cNvSpPr>
          <p:nvPr>
            <p:ph idx="1"/>
          </p:nvPr>
        </p:nvSpPr>
        <p:spPr>
          <a:xfrm>
            <a:off x="838200" y="1825624"/>
            <a:ext cx="10515600" cy="5032375"/>
          </a:xfrm>
        </p:spPr>
        <p:txBody>
          <a:bodyPr>
            <a:normAutofit fontScale="92500" lnSpcReduction="10000"/>
          </a:bodyPr>
          <a:lstStyle/>
          <a:p>
            <a:r>
              <a:rPr lang="en-US" dirty="0"/>
              <a:t>We can think of a hypothesis as a mathematical function.</a:t>
            </a:r>
          </a:p>
          <a:p>
            <a:r>
              <a:rPr lang="en-US" dirty="0"/>
              <a:t>It takes an input. In our example, a matchup between two robots. </a:t>
            </a:r>
          </a:p>
          <a:p>
            <a:r>
              <a:rPr lang="en-US" dirty="0"/>
              <a:t>It renders and output. In our example: Winner? = true | false.</a:t>
            </a:r>
          </a:p>
          <a:p>
            <a:r>
              <a:rPr lang="en-US" dirty="0"/>
              <a:t>Recall the hypothesis of “drill always wins”. We can write it as a function as follows:</a:t>
            </a:r>
            <a:br>
              <a:rPr lang="en-US" dirty="0"/>
            </a:br>
            <a:r>
              <a:rPr lang="en-US" dirty="0"/>
              <a:t>h( matchup ) =</a:t>
            </a:r>
            <a:br>
              <a:rPr lang="en-US" dirty="0"/>
            </a:br>
            <a:r>
              <a:rPr lang="en-US" dirty="0"/>
              <a:t>	if </a:t>
            </a:r>
            <a:r>
              <a:rPr lang="en-US" dirty="0" err="1"/>
              <a:t>matchup.robot_a.weapon</a:t>
            </a:r>
            <a:r>
              <a:rPr lang="en-US" dirty="0"/>
              <a:t> == “Drill” and</a:t>
            </a:r>
            <a:br>
              <a:rPr lang="en-US" dirty="0"/>
            </a:br>
            <a:r>
              <a:rPr lang="en-US" dirty="0"/>
              <a:t>	</a:t>
            </a:r>
            <a:r>
              <a:rPr lang="en-US" dirty="0" err="1"/>
              <a:t>matchup.robot_b.weapon</a:t>
            </a:r>
            <a:r>
              <a:rPr lang="en-US" dirty="0"/>
              <a:t> != “Drill” then true</a:t>
            </a:r>
            <a:br>
              <a:rPr lang="en-US" dirty="0"/>
            </a:br>
            <a:r>
              <a:rPr lang="en-US" dirty="0"/>
              <a:t>	else if </a:t>
            </a:r>
            <a:r>
              <a:rPr lang="en-US" dirty="0" err="1"/>
              <a:t>matchup.robot_b.weapon</a:t>
            </a:r>
            <a:r>
              <a:rPr lang="en-US" dirty="0"/>
              <a:t> == “</a:t>
            </a:r>
            <a:r>
              <a:rPr lang="en-US" dirty="0" err="1"/>
              <a:t>Drill”and</a:t>
            </a:r>
            <a:r>
              <a:rPr lang="en-US" dirty="0"/>
              <a:t> </a:t>
            </a:r>
            <a:br>
              <a:rPr lang="en-US" dirty="0"/>
            </a:br>
            <a:r>
              <a:rPr lang="en-US" dirty="0"/>
              <a:t>	</a:t>
            </a:r>
            <a:r>
              <a:rPr lang="en-US" dirty="0" err="1"/>
              <a:t>matchup.robot_a.weapon</a:t>
            </a:r>
            <a:r>
              <a:rPr lang="en-US" dirty="0"/>
              <a:t> != “Drill” then false</a:t>
            </a:r>
            <a:br>
              <a:rPr lang="en-US" dirty="0"/>
            </a:br>
            <a:r>
              <a:rPr lang="en-US" dirty="0"/>
              <a:t>	else </a:t>
            </a:r>
            <a:r>
              <a:rPr lang="en-US" dirty="0" err="1"/>
              <a:t>matchup.robot_a.weight</a:t>
            </a:r>
            <a:r>
              <a:rPr lang="en-US" dirty="0"/>
              <a:t> &gt; </a:t>
            </a:r>
            <a:r>
              <a:rPr lang="en-US" dirty="0" err="1"/>
              <a:t>robot_b.weight</a:t>
            </a:r>
            <a:endParaRPr lang="en-US" dirty="0"/>
          </a:p>
          <a:p>
            <a:r>
              <a:rPr lang="en-US" dirty="0"/>
              <a:t>(note: we’re treating weight as an ordinal feature, which means we can compare it with ‘&gt;’)</a:t>
            </a:r>
          </a:p>
        </p:txBody>
      </p:sp>
    </p:spTree>
    <p:extLst>
      <p:ext uri="{BB962C8B-B14F-4D97-AF65-F5344CB8AC3E}">
        <p14:creationId xmlns:p14="http://schemas.microsoft.com/office/powerpoint/2010/main" val="33567187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6BB4E-9A15-7EDB-1E71-B6AA7CC65CE0}"/>
              </a:ext>
            </a:extLst>
          </p:cNvPr>
          <p:cNvSpPr>
            <a:spLocks noGrp="1"/>
          </p:cNvSpPr>
          <p:nvPr>
            <p:ph type="title"/>
          </p:nvPr>
        </p:nvSpPr>
        <p:spPr/>
        <p:txBody>
          <a:bodyPr/>
          <a:lstStyle/>
          <a:p>
            <a:r>
              <a:rPr lang="en-US" dirty="0"/>
              <a:t>The hypothesis space</a:t>
            </a:r>
          </a:p>
        </p:txBody>
      </p:sp>
      <p:sp>
        <p:nvSpPr>
          <p:cNvPr id="3" name="Content Placeholder 2">
            <a:extLst>
              <a:ext uri="{FF2B5EF4-FFF2-40B4-BE49-F238E27FC236}">
                <a16:creationId xmlns:a16="http://schemas.microsoft.com/office/drawing/2014/main" id="{755FD865-FC8C-7669-F0D3-85B5259C9B96}"/>
              </a:ext>
            </a:extLst>
          </p:cNvPr>
          <p:cNvSpPr>
            <a:spLocks noGrp="1"/>
          </p:cNvSpPr>
          <p:nvPr>
            <p:ph idx="1"/>
          </p:nvPr>
        </p:nvSpPr>
        <p:spPr>
          <a:xfrm>
            <a:off x="838200" y="1825625"/>
            <a:ext cx="11150600" cy="4351338"/>
          </a:xfrm>
        </p:spPr>
        <p:txBody>
          <a:bodyPr>
            <a:normAutofit/>
          </a:bodyPr>
          <a:lstStyle/>
          <a:p>
            <a:r>
              <a:rPr lang="en-US" dirty="0"/>
              <a:t>The hypothesis we just used was only one possible hypothesis. </a:t>
            </a:r>
          </a:p>
          <a:p>
            <a:r>
              <a:rPr lang="en-US" dirty="0"/>
              <a:t>You might think there are an infinite number, but it’s actually finite</a:t>
            </a:r>
          </a:p>
          <a:p>
            <a:r>
              <a:rPr lang="en-US" dirty="0"/>
              <a:t>The set of all possible hypotheses is called the “hypothesis space”</a:t>
            </a:r>
          </a:p>
          <a:p>
            <a:r>
              <a:rPr lang="en-US" dirty="0"/>
              <a:t>When we train the classifier, the input is the labeled training data, and the output is one of the hypotheses in this set.</a:t>
            </a:r>
          </a:p>
        </p:txBody>
      </p:sp>
    </p:spTree>
    <p:extLst>
      <p:ext uri="{BB962C8B-B14F-4D97-AF65-F5344CB8AC3E}">
        <p14:creationId xmlns:p14="http://schemas.microsoft.com/office/powerpoint/2010/main" val="40126516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3CA77-B680-E963-F81D-BE5A1DDC6A71}"/>
              </a:ext>
            </a:extLst>
          </p:cNvPr>
          <p:cNvSpPr>
            <a:spLocks noGrp="1"/>
          </p:cNvSpPr>
          <p:nvPr>
            <p:ph type="title"/>
          </p:nvPr>
        </p:nvSpPr>
        <p:spPr/>
        <p:txBody>
          <a:bodyPr/>
          <a:lstStyle/>
          <a:p>
            <a:r>
              <a:rPr lang="en-US" dirty="0"/>
              <a:t>Example hypothesis space</a:t>
            </a:r>
          </a:p>
        </p:txBody>
      </p:sp>
      <p:sp>
        <p:nvSpPr>
          <p:cNvPr id="3" name="Content Placeholder 2">
            <a:extLst>
              <a:ext uri="{FF2B5EF4-FFF2-40B4-BE49-F238E27FC236}">
                <a16:creationId xmlns:a16="http://schemas.microsoft.com/office/drawing/2014/main" id="{8A7E9793-18BC-56A3-7809-927DCAF4A92D}"/>
              </a:ext>
            </a:extLst>
          </p:cNvPr>
          <p:cNvSpPr>
            <a:spLocks noGrp="1"/>
          </p:cNvSpPr>
          <p:nvPr>
            <p:ph idx="1"/>
          </p:nvPr>
        </p:nvSpPr>
        <p:spPr>
          <a:xfrm>
            <a:off x="490220" y="1906905"/>
            <a:ext cx="11211560" cy="4351338"/>
          </a:xfrm>
        </p:spPr>
        <p:txBody>
          <a:bodyPr/>
          <a:lstStyle/>
          <a:p>
            <a:r>
              <a:rPr lang="en-US" dirty="0"/>
              <a:t>Pretend there are only two weapons: lance and flipper</a:t>
            </a:r>
          </a:p>
          <a:p>
            <a:r>
              <a:rPr lang="en-US" dirty="0"/>
              <a:t>And pretend there are only two weights: light and heavy</a:t>
            </a:r>
          </a:p>
          <a:p>
            <a:r>
              <a:rPr lang="en-US" dirty="0"/>
              <a:t>Let’s ignore “self-righting” for now.</a:t>
            </a:r>
          </a:p>
          <a:p>
            <a:r>
              <a:rPr lang="en-US" dirty="0"/>
              <a:t>We have 4 non-label features, and each one would have 2 possible values. </a:t>
            </a:r>
          </a:p>
          <a:p>
            <a:r>
              <a:rPr lang="en-US" dirty="0"/>
              <a:t>Therefore, we can represent the entire hypothesis space (meaning, all possible hypotheses) as a list of Boolean functions.</a:t>
            </a:r>
          </a:p>
          <a:p>
            <a:endParaRPr lang="en-US" dirty="0"/>
          </a:p>
        </p:txBody>
      </p:sp>
    </p:spTree>
    <p:extLst>
      <p:ext uri="{BB962C8B-B14F-4D97-AF65-F5344CB8AC3E}">
        <p14:creationId xmlns:p14="http://schemas.microsoft.com/office/powerpoint/2010/main" val="25905429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46782-4A7A-DA09-EE0E-E59AE6791224}"/>
              </a:ext>
            </a:extLst>
          </p:cNvPr>
          <p:cNvSpPr>
            <a:spLocks noGrp="1"/>
          </p:cNvSpPr>
          <p:nvPr>
            <p:ph type="title"/>
          </p:nvPr>
        </p:nvSpPr>
        <p:spPr/>
        <p:txBody>
          <a:bodyPr/>
          <a:lstStyle/>
          <a:p>
            <a:r>
              <a:rPr lang="en-US" dirty="0"/>
              <a:t>Reminder about Boolean functions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28C0BAA-2839-F108-8098-E1B9160BBD6B}"/>
                  </a:ext>
                </a:extLst>
              </p:cNvPr>
              <p:cNvSpPr>
                <a:spLocks noGrp="1"/>
              </p:cNvSpPr>
              <p:nvPr>
                <p:ph idx="1"/>
              </p:nvPr>
            </p:nvSpPr>
            <p:spPr/>
            <p:txBody>
              <a:bodyPr/>
              <a:lstStyle/>
              <a:p>
                <a:r>
                  <a:rPr lang="en-US" dirty="0"/>
                  <a:t>We want to “classify” a pair of robots. The result is Winner?, which is a bool. Therefore, our hypothesis is a Boolean function. </a:t>
                </a:r>
              </a:p>
              <a:p>
                <a:r>
                  <a:rPr lang="en-US" dirty="0"/>
                  <a:t>It will take 4 arguments. </a:t>
                </a:r>
                <a:br>
                  <a:rPr lang="en-US" dirty="0"/>
                </a:br>
                <a:r>
                  <a:rPr lang="en-US" dirty="0"/>
                  <a:t>[How many Boolean functions are there in 4 arguments? ]</a:t>
                </a:r>
              </a:p>
              <a:p>
                <a:r>
                  <a:rPr lang="en-US" dirty="0"/>
                  <a:t>There are </a:t>
                </a:r>
                <a14:m>
                  <m:oMath xmlns:m="http://schemas.openxmlformats.org/officeDocument/2006/math">
                    <m:sSup>
                      <m:sSupPr>
                        <m:ctrlPr>
                          <a:rPr lang="en-US" b="0" i="1" smtClean="0">
                            <a:latin typeface="Cambria Math" panose="02040503050406030204" pitchFamily="18" charset="0"/>
                          </a:rPr>
                        </m:ctrlPr>
                      </m:sSupPr>
                      <m:e>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2</m:t>
                            </m:r>
                          </m:sup>
                        </m:sSup>
                      </m:e>
                      <m:sup>
                        <m:r>
                          <a:rPr lang="en-US" b="0" i="1" smtClean="0">
                            <a:latin typeface="Cambria Math" panose="02040503050406030204" pitchFamily="18" charset="0"/>
                          </a:rPr>
                          <m:t>𝑛</m:t>
                        </m:r>
                      </m:sup>
                    </m:sSup>
                  </m:oMath>
                </a14:m>
                <a:r>
                  <a:rPr lang="en-US" dirty="0"/>
                  <a:t> Boolean functions of n variables.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=4</m:t>
                    </m:r>
                  </m:oMath>
                </a14:m>
                <a:r>
                  <a:rPr lang="en-US" dirty="0"/>
                  <a:t>, therefore there are </a:t>
                </a:r>
                <a14:m>
                  <m:oMath xmlns:m="http://schemas.openxmlformats.org/officeDocument/2006/math">
                    <m:sSup>
                      <m:sSupPr>
                        <m:ctrlPr>
                          <a:rPr lang="en-US" b="0" i="1" smtClean="0">
                            <a:latin typeface="Cambria Math" panose="02040503050406030204" pitchFamily="18" charset="0"/>
                          </a:rPr>
                        </m:ctrlPr>
                      </m:sSupPr>
                      <m:e>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2</m:t>
                            </m:r>
                          </m:sup>
                        </m:sSup>
                      </m:e>
                      <m:sup>
                        <m:r>
                          <a:rPr lang="en-US" b="0" i="1" smtClean="0">
                            <a:latin typeface="Cambria Math" panose="02040503050406030204" pitchFamily="18" charset="0"/>
                          </a:rPr>
                          <m:t>4</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16</m:t>
                        </m:r>
                      </m:sup>
                    </m:sSup>
                    <m:r>
                      <a:rPr lang="en-US" b="0" i="1" smtClean="0">
                        <a:latin typeface="Cambria Math" panose="02040503050406030204" pitchFamily="18" charset="0"/>
                      </a:rPr>
                      <m:t>=65536</m:t>
                    </m:r>
                  </m:oMath>
                </a14:m>
                <a:r>
                  <a:rPr lang="en-US" dirty="0"/>
                  <a:t> possible hypothesis.</a:t>
                </a:r>
              </a:p>
              <a:p>
                <a:r>
                  <a:rPr lang="en-US" dirty="0"/>
                  <a:t>Hang on…is that right?</a:t>
                </a:r>
              </a:p>
            </p:txBody>
          </p:sp>
        </mc:Choice>
        <mc:Fallback xmlns="">
          <p:sp>
            <p:nvSpPr>
              <p:cNvPr id="3" name="Content Placeholder 2">
                <a:extLst>
                  <a:ext uri="{FF2B5EF4-FFF2-40B4-BE49-F238E27FC236}">
                    <a16:creationId xmlns:a16="http://schemas.microsoft.com/office/drawing/2014/main" id="{628C0BAA-2839-F108-8098-E1B9160BBD6B}"/>
                  </a:ext>
                </a:extLst>
              </p:cNvPr>
              <p:cNvSpPr>
                <a:spLocks noGrp="1" noRot="1" noChangeAspect="1" noMove="1" noResize="1" noEditPoints="1" noAdjustHandles="1" noChangeArrowheads="1" noChangeShapeType="1" noTextEdit="1"/>
              </p:cNvSpPr>
              <p:nvPr>
                <p:ph idx="1"/>
              </p:nvPr>
            </p:nvSpPr>
            <p:spPr>
              <a:blipFill>
                <a:blip r:embed="rId2"/>
                <a:stretch>
                  <a:fillRect l="-1043" t="-2241" r="-232"/>
                </a:stretch>
              </a:blipFill>
            </p:spPr>
            <p:txBody>
              <a:bodyPr/>
              <a:lstStyle/>
              <a:p>
                <a:r>
                  <a:rPr lang="en-US">
                    <a:noFill/>
                  </a:rPr>
                  <a:t> </a:t>
                </a:r>
              </a:p>
            </p:txBody>
          </p:sp>
        </mc:Fallback>
      </mc:AlternateContent>
    </p:spTree>
    <p:extLst>
      <p:ext uri="{BB962C8B-B14F-4D97-AF65-F5344CB8AC3E}">
        <p14:creationId xmlns:p14="http://schemas.microsoft.com/office/powerpoint/2010/main" val="214639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2DDCC-0949-2B7C-2C97-5A9AD6B55C5E}"/>
              </a:ext>
            </a:extLst>
          </p:cNvPr>
          <p:cNvSpPr>
            <a:spLocks noGrp="1"/>
          </p:cNvSpPr>
          <p:nvPr>
            <p:ph type="title"/>
          </p:nvPr>
        </p:nvSpPr>
        <p:spPr/>
        <p:txBody>
          <a:bodyPr/>
          <a:lstStyle/>
          <a:p>
            <a:r>
              <a:rPr lang="en-US" dirty="0"/>
              <a:t>This class</a:t>
            </a:r>
          </a:p>
        </p:txBody>
      </p:sp>
      <p:sp>
        <p:nvSpPr>
          <p:cNvPr id="3" name="Content Placeholder 2">
            <a:extLst>
              <a:ext uri="{FF2B5EF4-FFF2-40B4-BE49-F238E27FC236}">
                <a16:creationId xmlns:a16="http://schemas.microsoft.com/office/drawing/2014/main" id="{0B0017FD-D2F0-AC07-4247-1DE3B8FCC389}"/>
              </a:ext>
            </a:extLst>
          </p:cNvPr>
          <p:cNvSpPr>
            <a:spLocks noGrp="1"/>
          </p:cNvSpPr>
          <p:nvPr>
            <p:ph idx="1"/>
          </p:nvPr>
        </p:nvSpPr>
        <p:spPr/>
        <p:txBody>
          <a:bodyPr/>
          <a:lstStyle/>
          <a:p>
            <a:r>
              <a:rPr lang="en-US" dirty="0"/>
              <a:t>We will learn about supervised learning, We will learn our first machine learning algorithm: Find-S</a:t>
            </a:r>
          </a:p>
          <a:p>
            <a:r>
              <a:rPr lang="en-US" dirty="0"/>
              <a:t>We will learn about the problem of noise.</a:t>
            </a:r>
          </a:p>
        </p:txBody>
      </p:sp>
    </p:spTree>
    <p:extLst>
      <p:ext uri="{BB962C8B-B14F-4D97-AF65-F5344CB8AC3E}">
        <p14:creationId xmlns:p14="http://schemas.microsoft.com/office/powerpoint/2010/main" val="42210100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98EAE-0E8C-2C1C-44E3-8498FA3F5B97}"/>
              </a:ext>
            </a:extLst>
          </p:cNvPr>
          <p:cNvSpPr>
            <a:spLocks noGrp="1"/>
          </p:cNvSpPr>
          <p:nvPr>
            <p:ph type="title"/>
          </p:nvPr>
        </p:nvSpPr>
        <p:spPr/>
        <p:txBody>
          <a:bodyPr/>
          <a:lstStyle/>
          <a:p>
            <a:r>
              <a:rPr lang="en-US" dirty="0"/>
              <a:t>Looking at one hypothesis</a:t>
            </a:r>
          </a:p>
        </p:txBody>
      </p:sp>
      <p:sp>
        <p:nvSpPr>
          <p:cNvPr id="3" name="Content Placeholder 2">
            <a:extLst>
              <a:ext uri="{FF2B5EF4-FFF2-40B4-BE49-F238E27FC236}">
                <a16:creationId xmlns:a16="http://schemas.microsoft.com/office/drawing/2014/main" id="{64C3EFB5-1FEE-4160-BF85-7A3DB0AA2D87}"/>
              </a:ext>
            </a:extLst>
          </p:cNvPr>
          <p:cNvSpPr>
            <a:spLocks noGrp="1"/>
          </p:cNvSpPr>
          <p:nvPr>
            <p:ph idx="1"/>
          </p:nvPr>
        </p:nvSpPr>
        <p:spPr/>
        <p:txBody>
          <a:bodyPr/>
          <a:lstStyle/>
          <a:p>
            <a:r>
              <a:rPr lang="en-US" dirty="0"/>
              <a:t>Let’s look at a single hypothesis</a:t>
            </a:r>
          </a:p>
          <a:p>
            <a:r>
              <a:rPr lang="en-US" dirty="0"/>
              <a:t>This hypothesis can be summed up in English as:</a:t>
            </a:r>
            <a:br>
              <a:rPr lang="en-US" dirty="0"/>
            </a:br>
            <a:r>
              <a:rPr lang="en-US" dirty="0"/>
              <a:t>“drill beats flipper, and if both robots have the same weapon, then the heavy robot wins.”</a:t>
            </a:r>
          </a:p>
          <a:p>
            <a:r>
              <a:rPr lang="en-US" dirty="0"/>
              <a:t>What does this look like as a truth table?</a:t>
            </a:r>
          </a:p>
        </p:txBody>
      </p:sp>
    </p:spTree>
    <p:extLst>
      <p:ext uri="{BB962C8B-B14F-4D97-AF65-F5344CB8AC3E}">
        <p14:creationId xmlns:p14="http://schemas.microsoft.com/office/powerpoint/2010/main" val="32467272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CBEDA-3C89-20B7-39E9-DA334BAAB749}"/>
              </a:ext>
            </a:extLst>
          </p:cNvPr>
          <p:cNvSpPr>
            <a:spLocks noGrp="1"/>
          </p:cNvSpPr>
          <p:nvPr>
            <p:ph type="title"/>
          </p:nvPr>
        </p:nvSpPr>
        <p:spPr>
          <a:xfrm>
            <a:off x="680720" y="-377588"/>
            <a:ext cx="10515600" cy="1325563"/>
          </a:xfrm>
        </p:spPr>
        <p:txBody>
          <a:bodyPr/>
          <a:lstStyle/>
          <a:p>
            <a:r>
              <a:rPr lang="en-US" dirty="0"/>
              <a:t>This hypothesis as a truth table</a:t>
            </a:r>
          </a:p>
        </p:txBody>
      </p:sp>
      <p:graphicFrame>
        <p:nvGraphicFramePr>
          <p:cNvPr id="4" name="Table 4">
            <a:extLst>
              <a:ext uri="{FF2B5EF4-FFF2-40B4-BE49-F238E27FC236}">
                <a16:creationId xmlns:a16="http://schemas.microsoft.com/office/drawing/2014/main" id="{BA001D10-388D-6E35-0036-B23D6E023250}"/>
              </a:ext>
            </a:extLst>
          </p:cNvPr>
          <p:cNvGraphicFramePr>
            <a:graphicFrameLocks noGrp="1"/>
          </p:cNvGraphicFramePr>
          <p:nvPr>
            <p:extLst>
              <p:ext uri="{D42A27DB-BD31-4B8C-83A1-F6EECF244321}">
                <p14:modId xmlns:p14="http://schemas.microsoft.com/office/powerpoint/2010/main" val="4291399018"/>
              </p:ext>
            </p:extLst>
          </p:nvPr>
        </p:nvGraphicFramePr>
        <p:xfrm>
          <a:off x="916940" y="640080"/>
          <a:ext cx="10358120" cy="6217920"/>
        </p:xfrm>
        <a:graphic>
          <a:graphicData uri="http://schemas.openxmlformats.org/drawingml/2006/table">
            <a:tbl>
              <a:tblPr firstRow="1" bandRow="1">
                <a:tableStyleId>{5C22544A-7EE6-4342-B048-85BDC9FD1C3A}</a:tableStyleId>
              </a:tblPr>
              <a:tblGrid>
                <a:gridCol w="2071624">
                  <a:extLst>
                    <a:ext uri="{9D8B030D-6E8A-4147-A177-3AD203B41FA5}">
                      <a16:colId xmlns:a16="http://schemas.microsoft.com/office/drawing/2014/main" val="2069188946"/>
                    </a:ext>
                  </a:extLst>
                </a:gridCol>
                <a:gridCol w="2071624">
                  <a:extLst>
                    <a:ext uri="{9D8B030D-6E8A-4147-A177-3AD203B41FA5}">
                      <a16:colId xmlns:a16="http://schemas.microsoft.com/office/drawing/2014/main" val="2847117603"/>
                    </a:ext>
                  </a:extLst>
                </a:gridCol>
                <a:gridCol w="2071624">
                  <a:extLst>
                    <a:ext uri="{9D8B030D-6E8A-4147-A177-3AD203B41FA5}">
                      <a16:colId xmlns:a16="http://schemas.microsoft.com/office/drawing/2014/main" val="60732076"/>
                    </a:ext>
                  </a:extLst>
                </a:gridCol>
                <a:gridCol w="2071624">
                  <a:extLst>
                    <a:ext uri="{9D8B030D-6E8A-4147-A177-3AD203B41FA5}">
                      <a16:colId xmlns:a16="http://schemas.microsoft.com/office/drawing/2014/main" val="2641024599"/>
                    </a:ext>
                  </a:extLst>
                </a:gridCol>
                <a:gridCol w="2071624">
                  <a:extLst>
                    <a:ext uri="{9D8B030D-6E8A-4147-A177-3AD203B41FA5}">
                      <a16:colId xmlns:a16="http://schemas.microsoft.com/office/drawing/2014/main" val="857695852"/>
                    </a:ext>
                  </a:extLst>
                </a:gridCol>
              </a:tblGrid>
              <a:tr h="0">
                <a:tc>
                  <a:txBody>
                    <a:bodyPr/>
                    <a:lstStyle/>
                    <a:p>
                      <a:r>
                        <a:rPr lang="en-US" dirty="0"/>
                        <a:t>Weapon A</a:t>
                      </a:r>
                    </a:p>
                  </a:txBody>
                  <a:tcPr/>
                </a:tc>
                <a:tc>
                  <a:txBody>
                    <a:bodyPr/>
                    <a:lstStyle/>
                    <a:p>
                      <a:r>
                        <a:rPr lang="en-US" dirty="0"/>
                        <a:t>Weight A</a:t>
                      </a:r>
                    </a:p>
                  </a:txBody>
                  <a:tcPr/>
                </a:tc>
                <a:tc>
                  <a:txBody>
                    <a:bodyPr/>
                    <a:lstStyle/>
                    <a:p>
                      <a:r>
                        <a:rPr lang="en-US" dirty="0"/>
                        <a:t>Weapon B</a:t>
                      </a:r>
                    </a:p>
                  </a:txBody>
                  <a:tcPr/>
                </a:tc>
                <a:tc>
                  <a:txBody>
                    <a:bodyPr/>
                    <a:lstStyle/>
                    <a:p>
                      <a:r>
                        <a:rPr lang="en-US" dirty="0"/>
                        <a:t>Weight B</a:t>
                      </a:r>
                    </a:p>
                  </a:txBody>
                  <a:tcPr/>
                </a:tc>
                <a:tc>
                  <a:txBody>
                    <a:bodyPr/>
                    <a:lstStyle/>
                    <a:p>
                      <a:r>
                        <a:rPr lang="en-US" dirty="0"/>
                        <a:t>Winner?</a:t>
                      </a:r>
                    </a:p>
                  </a:txBody>
                  <a:tcPr/>
                </a:tc>
                <a:extLst>
                  <a:ext uri="{0D108BD9-81ED-4DB2-BD59-A6C34878D82A}">
                    <a16:rowId xmlns:a16="http://schemas.microsoft.com/office/drawing/2014/main" val="3306229564"/>
                  </a:ext>
                </a:extLst>
              </a:tr>
              <a:tr h="291834">
                <a:tc>
                  <a:txBody>
                    <a:bodyPr/>
                    <a:lstStyle/>
                    <a:p>
                      <a:r>
                        <a:rPr lang="en-US" dirty="0"/>
                        <a:t>Drill</a:t>
                      </a:r>
                    </a:p>
                  </a:txBody>
                  <a:tcPr/>
                </a:tc>
                <a:tc>
                  <a:txBody>
                    <a:bodyPr/>
                    <a:lstStyle/>
                    <a:p>
                      <a:r>
                        <a:rPr lang="en-US" dirty="0"/>
                        <a:t>Heavy</a:t>
                      </a:r>
                    </a:p>
                  </a:txBody>
                  <a:tcPr/>
                </a:tc>
                <a:tc>
                  <a:txBody>
                    <a:bodyPr/>
                    <a:lstStyle/>
                    <a:p>
                      <a:r>
                        <a:rPr lang="en-US" dirty="0"/>
                        <a:t>Drill</a:t>
                      </a:r>
                    </a:p>
                  </a:txBody>
                  <a:tcPr/>
                </a:tc>
                <a:tc>
                  <a:txBody>
                    <a:bodyPr/>
                    <a:lstStyle/>
                    <a:p>
                      <a:r>
                        <a:rPr lang="en-US" dirty="0"/>
                        <a:t>Heavy</a:t>
                      </a:r>
                    </a:p>
                  </a:txBody>
                  <a:tcPr/>
                </a:tc>
                <a:tc>
                  <a:txBody>
                    <a:bodyPr/>
                    <a:lstStyle/>
                    <a:p>
                      <a:r>
                        <a:rPr lang="en-US" dirty="0"/>
                        <a:t>False</a:t>
                      </a:r>
                    </a:p>
                  </a:txBody>
                  <a:tcPr/>
                </a:tc>
                <a:extLst>
                  <a:ext uri="{0D108BD9-81ED-4DB2-BD59-A6C34878D82A}">
                    <a16:rowId xmlns:a16="http://schemas.microsoft.com/office/drawing/2014/main" val="4156984183"/>
                  </a:ext>
                </a:extLst>
              </a:tr>
              <a:tr h="2918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Drill</a:t>
                      </a:r>
                    </a:p>
                  </a:txBody>
                  <a:tcPr/>
                </a:tc>
                <a:tc>
                  <a:txBody>
                    <a:bodyPr/>
                    <a:lstStyle/>
                    <a:p>
                      <a:r>
                        <a:rPr lang="en-US" dirty="0"/>
                        <a:t>Heavy</a:t>
                      </a:r>
                    </a:p>
                  </a:txBody>
                  <a:tcPr/>
                </a:tc>
                <a:tc>
                  <a:txBody>
                    <a:bodyPr/>
                    <a:lstStyle/>
                    <a:p>
                      <a:r>
                        <a:rPr lang="en-US" dirty="0"/>
                        <a:t>Drill</a:t>
                      </a:r>
                    </a:p>
                  </a:txBody>
                  <a:tcPr/>
                </a:tc>
                <a:tc>
                  <a:txBody>
                    <a:bodyPr/>
                    <a:lstStyle/>
                    <a:p>
                      <a:r>
                        <a:rPr lang="en-US" dirty="0"/>
                        <a:t>Light</a:t>
                      </a:r>
                    </a:p>
                  </a:txBody>
                  <a:tcPr/>
                </a:tc>
                <a:tc>
                  <a:txBody>
                    <a:bodyPr/>
                    <a:lstStyle/>
                    <a:p>
                      <a:r>
                        <a:rPr lang="en-US" dirty="0"/>
                        <a:t>True</a:t>
                      </a:r>
                    </a:p>
                  </a:txBody>
                  <a:tcPr/>
                </a:tc>
                <a:extLst>
                  <a:ext uri="{0D108BD9-81ED-4DB2-BD59-A6C34878D82A}">
                    <a16:rowId xmlns:a16="http://schemas.microsoft.com/office/drawing/2014/main" val="338020331"/>
                  </a:ext>
                </a:extLst>
              </a:tr>
              <a:tr h="291834">
                <a:tc>
                  <a:txBody>
                    <a:bodyPr/>
                    <a:lstStyle/>
                    <a:p>
                      <a:r>
                        <a:rPr lang="en-US" dirty="0"/>
                        <a:t>Drill</a:t>
                      </a:r>
                    </a:p>
                  </a:txBody>
                  <a:tcPr/>
                </a:tc>
                <a:tc>
                  <a:txBody>
                    <a:bodyPr/>
                    <a:lstStyle/>
                    <a:p>
                      <a:r>
                        <a:rPr lang="en-US" dirty="0"/>
                        <a:t>Heavy</a:t>
                      </a:r>
                    </a:p>
                  </a:txBody>
                  <a:tcPr/>
                </a:tc>
                <a:tc>
                  <a:txBody>
                    <a:bodyPr/>
                    <a:lstStyle/>
                    <a:p>
                      <a:r>
                        <a:rPr lang="en-US" dirty="0"/>
                        <a:t>Flipper</a:t>
                      </a:r>
                    </a:p>
                  </a:txBody>
                  <a:tcPr/>
                </a:tc>
                <a:tc>
                  <a:txBody>
                    <a:bodyPr/>
                    <a:lstStyle/>
                    <a:p>
                      <a:r>
                        <a:rPr lang="en-US" dirty="0"/>
                        <a:t>Heavy</a:t>
                      </a:r>
                    </a:p>
                  </a:txBody>
                  <a:tcPr/>
                </a:tc>
                <a:tc>
                  <a:txBody>
                    <a:bodyPr/>
                    <a:lstStyle/>
                    <a:p>
                      <a:r>
                        <a:rPr lang="en-US" dirty="0"/>
                        <a:t>True</a:t>
                      </a:r>
                    </a:p>
                  </a:txBody>
                  <a:tcPr/>
                </a:tc>
                <a:extLst>
                  <a:ext uri="{0D108BD9-81ED-4DB2-BD59-A6C34878D82A}">
                    <a16:rowId xmlns:a16="http://schemas.microsoft.com/office/drawing/2014/main" val="1498012924"/>
                  </a:ext>
                </a:extLst>
              </a:tr>
              <a:tr h="291834">
                <a:tc>
                  <a:txBody>
                    <a:bodyPr/>
                    <a:lstStyle/>
                    <a:p>
                      <a:r>
                        <a:rPr lang="en-US" dirty="0"/>
                        <a:t>Drill</a:t>
                      </a:r>
                    </a:p>
                  </a:txBody>
                  <a:tcPr/>
                </a:tc>
                <a:tc>
                  <a:txBody>
                    <a:bodyPr/>
                    <a:lstStyle/>
                    <a:p>
                      <a:r>
                        <a:rPr lang="en-US" dirty="0"/>
                        <a:t>Heavy</a:t>
                      </a:r>
                    </a:p>
                  </a:txBody>
                  <a:tcPr/>
                </a:tc>
                <a:tc>
                  <a:txBody>
                    <a:bodyPr/>
                    <a:lstStyle/>
                    <a:p>
                      <a:r>
                        <a:rPr lang="en-US" dirty="0"/>
                        <a:t>Flipper</a:t>
                      </a:r>
                    </a:p>
                  </a:txBody>
                  <a:tcPr/>
                </a:tc>
                <a:tc>
                  <a:txBody>
                    <a:bodyPr/>
                    <a:lstStyle/>
                    <a:p>
                      <a:r>
                        <a:rPr lang="en-US" dirty="0"/>
                        <a:t>Light</a:t>
                      </a:r>
                    </a:p>
                  </a:txBody>
                  <a:tcPr/>
                </a:tc>
                <a:tc>
                  <a:txBody>
                    <a:bodyPr/>
                    <a:lstStyle/>
                    <a:p>
                      <a:r>
                        <a:rPr lang="en-US" dirty="0"/>
                        <a:t>True</a:t>
                      </a:r>
                    </a:p>
                  </a:txBody>
                  <a:tcPr/>
                </a:tc>
                <a:extLst>
                  <a:ext uri="{0D108BD9-81ED-4DB2-BD59-A6C34878D82A}">
                    <a16:rowId xmlns:a16="http://schemas.microsoft.com/office/drawing/2014/main" val="4203320433"/>
                  </a:ext>
                </a:extLst>
              </a:tr>
              <a:tr h="291834">
                <a:tc>
                  <a:txBody>
                    <a:bodyPr/>
                    <a:lstStyle/>
                    <a:p>
                      <a:r>
                        <a:rPr lang="en-US" dirty="0"/>
                        <a:t>Drill</a:t>
                      </a:r>
                    </a:p>
                  </a:txBody>
                  <a:tcPr/>
                </a:tc>
                <a:tc>
                  <a:txBody>
                    <a:bodyPr/>
                    <a:lstStyle/>
                    <a:p>
                      <a:r>
                        <a:rPr lang="en-US" dirty="0"/>
                        <a:t>Light</a:t>
                      </a:r>
                    </a:p>
                  </a:txBody>
                  <a:tcPr/>
                </a:tc>
                <a:tc>
                  <a:txBody>
                    <a:bodyPr/>
                    <a:lstStyle/>
                    <a:p>
                      <a:r>
                        <a:rPr lang="en-US" dirty="0"/>
                        <a:t>Drill</a:t>
                      </a:r>
                    </a:p>
                  </a:txBody>
                  <a:tcPr/>
                </a:tc>
                <a:tc>
                  <a:txBody>
                    <a:bodyPr/>
                    <a:lstStyle/>
                    <a:p>
                      <a:r>
                        <a:rPr lang="en-US" dirty="0"/>
                        <a:t>Heavy</a:t>
                      </a:r>
                    </a:p>
                  </a:txBody>
                  <a:tcPr/>
                </a:tc>
                <a:tc>
                  <a:txBody>
                    <a:bodyPr/>
                    <a:lstStyle/>
                    <a:p>
                      <a:r>
                        <a:rPr lang="en-US" dirty="0"/>
                        <a:t>False</a:t>
                      </a:r>
                    </a:p>
                  </a:txBody>
                  <a:tcPr/>
                </a:tc>
                <a:extLst>
                  <a:ext uri="{0D108BD9-81ED-4DB2-BD59-A6C34878D82A}">
                    <a16:rowId xmlns:a16="http://schemas.microsoft.com/office/drawing/2014/main" val="2568720881"/>
                  </a:ext>
                </a:extLst>
              </a:tr>
              <a:tr h="291834">
                <a:tc>
                  <a:txBody>
                    <a:bodyPr/>
                    <a:lstStyle/>
                    <a:p>
                      <a:r>
                        <a:rPr lang="en-US" dirty="0"/>
                        <a:t>Drill</a:t>
                      </a:r>
                    </a:p>
                  </a:txBody>
                  <a:tcPr/>
                </a:tc>
                <a:tc>
                  <a:txBody>
                    <a:bodyPr/>
                    <a:lstStyle/>
                    <a:p>
                      <a:r>
                        <a:rPr lang="en-US" dirty="0"/>
                        <a:t>Light</a:t>
                      </a:r>
                    </a:p>
                  </a:txBody>
                  <a:tcPr/>
                </a:tc>
                <a:tc>
                  <a:txBody>
                    <a:bodyPr/>
                    <a:lstStyle/>
                    <a:p>
                      <a:r>
                        <a:rPr lang="en-US" dirty="0"/>
                        <a:t>Drill</a:t>
                      </a:r>
                    </a:p>
                  </a:txBody>
                  <a:tcPr/>
                </a:tc>
                <a:tc>
                  <a:txBody>
                    <a:bodyPr/>
                    <a:lstStyle/>
                    <a:p>
                      <a:r>
                        <a:rPr lang="en-US" dirty="0"/>
                        <a:t>Light</a:t>
                      </a:r>
                    </a:p>
                  </a:txBody>
                  <a:tcPr/>
                </a:tc>
                <a:tc>
                  <a:txBody>
                    <a:bodyPr/>
                    <a:lstStyle/>
                    <a:p>
                      <a:r>
                        <a:rPr lang="en-US" dirty="0"/>
                        <a:t>False</a:t>
                      </a:r>
                    </a:p>
                  </a:txBody>
                  <a:tcPr/>
                </a:tc>
                <a:extLst>
                  <a:ext uri="{0D108BD9-81ED-4DB2-BD59-A6C34878D82A}">
                    <a16:rowId xmlns:a16="http://schemas.microsoft.com/office/drawing/2014/main" val="2383543741"/>
                  </a:ext>
                </a:extLst>
              </a:tr>
              <a:tr h="291834">
                <a:tc>
                  <a:txBody>
                    <a:bodyPr/>
                    <a:lstStyle/>
                    <a:p>
                      <a:r>
                        <a:rPr lang="en-US" dirty="0"/>
                        <a:t>Drill</a:t>
                      </a:r>
                    </a:p>
                  </a:txBody>
                  <a:tcPr/>
                </a:tc>
                <a:tc>
                  <a:txBody>
                    <a:bodyPr/>
                    <a:lstStyle/>
                    <a:p>
                      <a:r>
                        <a:rPr lang="en-US" dirty="0"/>
                        <a:t>Light</a:t>
                      </a:r>
                    </a:p>
                  </a:txBody>
                  <a:tcPr/>
                </a:tc>
                <a:tc>
                  <a:txBody>
                    <a:bodyPr/>
                    <a:lstStyle/>
                    <a:p>
                      <a:r>
                        <a:rPr lang="en-US" dirty="0"/>
                        <a:t>Flipper</a:t>
                      </a:r>
                    </a:p>
                  </a:txBody>
                  <a:tcPr/>
                </a:tc>
                <a:tc>
                  <a:txBody>
                    <a:bodyPr/>
                    <a:lstStyle/>
                    <a:p>
                      <a:r>
                        <a:rPr lang="en-US" dirty="0"/>
                        <a:t>Heavy</a:t>
                      </a:r>
                    </a:p>
                  </a:txBody>
                  <a:tcPr/>
                </a:tc>
                <a:tc>
                  <a:txBody>
                    <a:bodyPr/>
                    <a:lstStyle/>
                    <a:p>
                      <a:r>
                        <a:rPr lang="en-US" dirty="0"/>
                        <a:t>True</a:t>
                      </a:r>
                    </a:p>
                  </a:txBody>
                  <a:tcPr/>
                </a:tc>
                <a:extLst>
                  <a:ext uri="{0D108BD9-81ED-4DB2-BD59-A6C34878D82A}">
                    <a16:rowId xmlns:a16="http://schemas.microsoft.com/office/drawing/2014/main" val="3825394035"/>
                  </a:ext>
                </a:extLst>
              </a:tr>
              <a:tr h="291834">
                <a:tc>
                  <a:txBody>
                    <a:bodyPr/>
                    <a:lstStyle/>
                    <a:p>
                      <a:r>
                        <a:rPr lang="en-US" dirty="0"/>
                        <a:t>Drill</a:t>
                      </a:r>
                    </a:p>
                  </a:txBody>
                  <a:tcPr/>
                </a:tc>
                <a:tc>
                  <a:txBody>
                    <a:bodyPr/>
                    <a:lstStyle/>
                    <a:p>
                      <a:r>
                        <a:rPr lang="en-US" dirty="0"/>
                        <a:t>Light</a:t>
                      </a:r>
                    </a:p>
                  </a:txBody>
                  <a:tcPr/>
                </a:tc>
                <a:tc>
                  <a:txBody>
                    <a:bodyPr/>
                    <a:lstStyle/>
                    <a:p>
                      <a:r>
                        <a:rPr lang="en-US" dirty="0"/>
                        <a:t>Flipper</a:t>
                      </a:r>
                    </a:p>
                  </a:txBody>
                  <a:tcPr/>
                </a:tc>
                <a:tc>
                  <a:txBody>
                    <a:bodyPr/>
                    <a:lstStyle/>
                    <a:p>
                      <a:r>
                        <a:rPr lang="en-US" dirty="0"/>
                        <a:t>Light</a:t>
                      </a:r>
                    </a:p>
                  </a:txBody>
                  <a:tcPr/>
                </a:tc>
                <a:tc>
                  <a:txBody>
                    <a:bodyPr/>
                    <a:lstStyle/>
                    <a:p>
                      <a:r>
                        <a:rPr lang="en-US" dirty="0"/>
                        <a:t>True</a:t>
                      </a:r>
                    </a:p>
                  </a:txBody>
                  <a:tcPr/>
                </a:tc>
                <a:extLst>
                  <a:ext uri="{0D108BD9-81ED-4DB2-BD59-A6C34878D82A}">
                    <a16:rowId xmlns:a16="http://schemas.microsoft.com/office/drawing/2014/main" val="1567219597"/>
                  </a:ext>
                </a:extLst>
              </a:tr>
              <a:tr h="291834">
                <a:tc>
                  <a:txBody>
                    <a:bodyPr/>
                    <a:lstStyle/>
                    <a:p>
                      <a:r>
                        <a:rPr lang="en-US" dirty="0"/>
                        <a:t>Flipper</a:t>
                      </a:r>
                    </a:p>
                  </a:txBody>
                  <a:tcPr/>
                </a:tc>
                <a:tc>
                  <a:txBody>
                    <a:bodyPr/>
                    <a:lstStyle/>
                    <a:p>
                      <a:r>
                        <a:rPr lang="en-US" dirty="0"/>
                        <a:t>Heavy</a:t>
                      </a:r>
                    </a:p>
                  </a:txBody>
                  <a:tcPr/>
                </a:tc>
                <a:tc>
                  <a:txBody>
                    <a:bodyPr/>
                    <a:lstStyle/>
                    <a:p>
                      <a:r>
                        <a:rPr lang="en-US" dirty="0"/>
                        <a:t>Drill</a:t>
                      </a:r>
                    </a:p>
                  </a:txBody>
                  <a:tcPr/>
                </a:tc>
                <a:tc>
                  <a:txBody>
                    <a:bodyPr/>
                    <a:lstStyle/>
                    <a:p>
                      <a:r>
                        <a:rPr lang="en-US" dirty="0"/>
                        <a:t>Heavy</a:t>
                      </a:r>
                    </a:p>
                  </a:txBody>
                  <a:tcPr/>
                </a:tc>
                <a:tc>
                  <a:txBody>
                    <a:bodyPr/>
                    <a:lstStyle/>
                    <a:p>
                      <a:r>
                        <a:rPr lang="en-US" dirty="0"/>
                        <a:t>False</a:t>
                      </a:r>
                    </a:p>
                  </a:txBody>
                  <a:tcPr/>
                </a:tc>
                <a:extLst>
                  <a:ext uri="{0D108BD9-81ED-4DB2-BD59-A6C34878D82A}">
                    <a16:rowId xmlns:a16="http://schemas.microsoft.com/office/drawing/2014/main" val="120527318"/>
                  </a:ext>
                </a:extLst>
              </a:tr>
              <a:tr h="291834">
                <a:tc>
                  <a:txBody>
                    <a:bodyPr/>
                    <a:lstStyle/>
                    <a:p>
                      <a:r>
                        <a:rPr lang="en-US" dirty="0"/>
                        <a:t>Flipper</a:t>
                      </a:r>
                    </a:p>
                  </a:txBody>
                  <a:tcPr/>
                </a:tc>
                <a:tc>
                  <a:txBody>
                    <a:bodyPr/>
                    <a:lstStyle/>
                    <a:p>
                      <a:r>
                        <a:rPr lang="en-US" dirty="0"/>
                        <a:t>Heavy</a:t>
                      </a:r>
                    </a:p>
                  </a:txBody>
                  <a:tcPr/>
                </a:tc>
                <a:tc>
                  <a:txBody>
                    <a:bodyPr/>
                    <a:lstStyle/>
                    <a:p>
                      <a:r>
                        <a:rPr lang="en-US" dirty="0"/>
                        <a:t>Drill</a:t>
                      </a:r>
                    </a:p>
                  </a:txBody>
                  <a:tcPr/>
                </a:tc>
                <a:tc>
                  <a:txBody>
                    <a:bodyPr/>
                    <a:lstStyle/>
                    <a:p>
                      <a:r>
                        <a:rPr lang="en-US" dirty="0"/>
                        <a:t>Light</a:t>
                      </a:r>
                    </a:p>
                  </a:txBody>
                  <a:tcPr/>
                </a:tc>
                <a:tc>
                  <a:txBody>
                    <a:bodyPr/>
                    <a:lstStyle/>
                    <a:p>
                      <a:r>
                        <a:rPr lang="en-US" dirty="0"/>
                        <a:t>False</a:t>
                      </a:r>
                    </a:p>
                  </a:txBody>
                  <a:tcPr/>
                </a:tc>
                <a:extLst>
                  <a:ext uri="{0D108BD9-81ED-4DB2-BD59-A6C34878D82A}">
                    <a16:rowId xmlns:a16="http://schemas.microsoft.com/office/drawing/2014/main" val="3176563440"/>
                  </a:ext>
                </a:extLst>
              </a:tr>
              <a:tr h="291834">
                <a:tc>
                  <a:txBody>
                    <a:bodyPr/>
                    <a:lstStyle/>
                    <a:p>
                      <a:r>
                        <a:rPr lang="en-US" dirty="0"/>
                        <a:t>Flipper</a:t>
                      </a:r>
                    </a:p>
                  </a:txBody>
                  <a:tcPr/>
                </a:tc>
                <a:tc>
                  <a:txBody>
                    <a:bodyPr/>
                    <a:lstStyle/>
                    <a:p>
                      <a:r>
                        <a:rPr lang="en-US" dirty="0"/>
                        <a:t>Heavy</a:t>
                      </a:r>
                    </a:p>
                  </a:txBody>
                  <a:tcPr/>
                </a:tc>
                <a:tc>
                  <a:txBody>
                    <a:bodyPr/>
                    <a:lstStyle/>
                    <a:p>
                      <a:r>
                        <a:rPr lang="en-US" dirty="0"/>
                        <a:t>Flipper</a:t>
                      </a:r>
                    </a:p>
                  </a:txBody>
                  <a:tcPr/>
                </a:tc>
                <a:tc>
                  <a:txBody>
                    <a:bodyPr/>
                    <a:lstStyle/>
                    <a:p>
                      <a:r>
                        <a:rPr lang="en-US" dirty="0"/>
                        <a:t>Heavy</a:t>
                      </a:r>
                    </a:p>
                  </a:txBody>
                  <a:tcPr/>
                </a:tc>
                <a:tc>
                  <a:txBody>
                    <a:bodyPr/>
                    <a:lstStyle/>
                    <a:p>
                      <a:r>
                        <a:rPr lang="en-US" dirty="0"/>
                        <a:t>False</a:t>
                      </a:r>
                    </a:p>
                  </a:txBody>
                  <a:tcPr/>
                </a:tc>
                <a:extLst>
                  <a:ext uri="{0D108BD9-81ED-4DB2-BD59-A6C34878D82A}">
                    <a16:rowId xmlns:a16="http://schemas.microsoft.com/office/drawing/2014/main" val="2468417371"/>
                  </a:ext>
                </a:extLst>
              </a:tr>
              <a:tr h="291834">
                <a:tc>
                  <a:txBody>
                    <a:bodyPr/>
                    <a:lstStyle/>
                    <a:p>
                      <a:r>
                        <a:rPr lang="en-US" dirty="0"/>
                        <a:t>Flipper</a:t>
                      </a:r>
                    </a:p>
                  </a:txBody>
                  <a:tcPr/>
                </a:tc>
                <a:tc>
                  <a:txBody>
                    <a:bodyPr/>
                    <a:lstStyle/>
                    <a:p>
                      <a:r>
                        <a:rPr lang="en-US" dirty="0"/>
                        <a:t>Heavy</a:t>
                      </a:r>
                    </a:p>
                  </a:txBody>
                  <a:tcPr/>
                </a:tc>
                <a:tc>
                  <a:txBody>
                    <a:bodyPr/>
                    <a:lstStyle/>
                    <a:p>
                      <a:r>
                        <a:rPr lang="en-US" dirty="0"/>
                        <a:t>Flipper</a:t>
                      </a:r>
                    </a:p>
                  </a:txBody>
                  <a:tcPr/>
                </a:tc>
                <a:tc>
                  <a:txBody>
                    <a:bodyPr/>
                    <a:lstStyle/>
                    <a:p>
                      <a:r>
                        <a:rPr lang="en-US" dirty="0"/>
                        <a:t>Light</a:t>
                      </a:r>
                    </a:p>
                  </a:txBody>
                  <a:tcPr/>
                </a:tc>
                <a:tc>
                  <a:txBody>
                    <a:bodyPr/>
                    <a:lstStyle/>
                    <a:p>
                      <a:r>
                        <a:rPr lang="en-US" dirty="0"/>
                        <a:t>True</a:t>
                      </a:r>
                    </a:p>
                  </a:txBody>
                  <a:tcPr/>
                </a:tc>
                <a:extLst>
                  <a:ext uri="{0D108BD9-81ED-4DB2-BD59-A6C34878D82A}">
                    <a16:rowId xmlns:a16="http://schemas.microsoft.com/office/drawing/2014/main" val="1407932679"/>
                  </a:ext>
                </a:extLst>
              </a:tr>
              <a:tr h="291834">
                <a:tc>
                  <a:txBody>
                    <a:bodyPr/>
                    <a:lstStyle/>
                    <a:p>
                      <a:r>
                        <a:rPr lang="en-US" dirty="0"/>
                        <a:t>Flipper</a:t>
                      </a:r>
                    </a:p>
                  </a:txBody>
                  <a:tcPr/>
                </a:tc>
                <a:tc>
                  <a:txBody>
                    <a:bodyPr/>
                    <a:lstStyle/>
                    <a:p>
                      <a:r>
                        <a:rPr lang="en-US" dirty="0"/>
                        <a:t>Light</a:t>
                      </a:r>
                    </a:p>
                  </a:txBody>
                  <a:tcPr/>
                </a:tc>
                <a:tc>
                  <a:txBody>
                    <a:bodyPr/>
                    <a:lstStyle/>
                    <a:p>
                      <a:r>
                        <a:rPr lang="en-US" dirty="0"/>
                        <a:t>Drill</a:t>
                      </a:r>
                    </a:p>
                  </a:txBody>
                  <a:tcPr/>
                </a:tc>
                <a:tc>
                  <a:txBody>
                    <a:bodyPr/>
                    <a:lstStyle/>
                    <a:p>
                      <a:r>
                        <a:rPr lang="en-US" dirty="0"/>
                        <a:t>Heavy</a:t>
                      </a:r>
                    </a:p>
                  </a:txBody>
                  <a:tcPr/>
                </a:tc>
                <a:tc>
                  <a:txBody>
                    <a:bodyPr/>
                    <a:lstStyle/>
                    <a:p>
                      <a:r>
                        <a:rPr lang="en-US" dirty="0"/>
                        <a:t>False</a:t>
                      </a:r>
                    </a:p>
                  </a:txBody>
                  <a:tcPr/>
                </a:tc>
                <a:extLst>
                  <a:ext uri="{0D108BD9-81ED-4DB2-BD59-A6C34878D82A}">
                    <a16:rowId xmlns:a16="http://schemas.microsoft.com/office/drawing/2014/main" val="222248127"/>
                  </a:ext>
                </a:extLst>
              </a:tr>
              <a:tr h="291834">
                <a:tc>
                  <a:txBody>
                    <a:bodyPr/>
                    <a:lstStyle/>
                    <a:p>
                      <a:r>
                        <a:rPr lang="en-US" dirty="0"/>
                        <a:t>Flipper</a:t>
                      </a:r>
                    </a:p>
                  </a:txBody>
                  <a:tcPr/>
                </a:tc>
                <a:tc>
                  <a:txBody>
                    <a:bodyPr/>
                    <a:lstStyle/>
                    <a:p>
                      <a:r>
                        <a:rPr lang="en-US" dirty="0"/>
                        <a:t>Light</a:t>
                      </a:r>
                    </a:p>
                  </a:txBody>
                  <a:tcPr/>
                </a:tc>
                <a:tc>
                  <a:txBody>
                    <a:bodyPr/>
                    <a:lstStyle/>
                    <a:p>
                      <a:r>
                        <a:rPr lang="en-US" dirty="0"/>
                        <a:t>Drill</a:t>
                      </a:r>
                    </a:p>
                  </a:txBody>
                  <a:tcPr/>
                </a:tc>
                <a:tc>
                  <a:txBody>
                    <a:bodyPr/>
                    <a:lstStyle/>
                    <a:p>
                      <a:r>
                        <a:rPr lang="en-US" dirty="0"/>
                        <a:t>Light</a:t>
                      </a:r>
                    </a:p>
                  </a:txBody>
                  <a:tcPr/>
                </a:tc>
                <a:tc>
                  <a:txBody>
                    <a:bodyPr/>
                    <a:lstStyle/>
                    <a:p>
                      <a:r>
                        <a:rPr lang="en-US" dirty="0"/>
                        <a:t>False</a:t>
                      </a:r>
                    </a:p>
                  </a:txBody>
                  <a:tcPr/>
                </a:tc>
                <a:extLst>
                  <a:ext uri="{0D108BD9-81ED-4DB2-BD59-A6C34878D82A}">
                    <a16:rowId xmlns:a16="http://schemas.microsoft.com/office/drawing/2014/main" val="3459912379"/>
                  </a:ext>
                </a:extLst>
              </a:tr>
              <a:tr h="291834">
                <a:tc>
                  <a:txBody>
                    <a:bodyPr/>
                    <a:lstStyle/>
                    <a:p>
                      <a:r>
                        <a:rPr lang="en-US" dirty="0"/>
                        <a:t>Flipper</a:t>
                      </a:r>
                    </a:p>
                  </a:txBody>
                  <a:tcPr/>
                </a:tc>
                <a:tc>
                  <a:txBody>
                    <a:bodyPr/>
                    <a:lstStyle/>
                    <a:p>
                      <a:r>
                        <a:rPr lang="en-US" dirty="0"/>
                        <a:t>Light</a:t>
                      </a:r>
                    </a:p>
                  </a:txBody>
                  <a:tcPr/>
                </a:tc>
                <a:tc>
                  <a:txBody>
                    <a:bodyPr/>
                    <a:lstStyle/>
                    <a:p>
                      <a:r>
                        <a:rPr lang="en-US" dirty="0"/>
                        <a:t>Flipper</a:t>
                      </a:r>
                    </a:p>
                  </a:txBody>
                  <a:tcPr/>
                </a:tc>
                <a:tc>
                  <a:txBody>
                    <a:bodyPr/>
                    <a:lstStyle/>
                    <a:p>
                      <a:r>
                        <a:rPr lang="en-US" dirty="0"/>
                        <a:t>Heavy</a:t>
                      </a:r>
                    </a:p>
                  </a:txBody>
                  <a:tcPr/>
                </a:tc>
                <a:tc>
                  <a:txBody>
                    <a:bodyPr/>
                    <a:lstStyle/>
                    <a:p>
                      <a:r>
                        <a:rPr lang="en-US" dirty="0"/>
                        <a:t>False</a:t>
                      </a:r>
                    </a:p>
                  </a:txBody>
                  <a:tcPr/>
                </a:tc>
                <a:extLst>
                  <a:ext uri="{0D108BD9-81ED-4DB2-BD59-A6C34878D82A}">
                    <a16:rowId xmlns:a16="http://schemas.microsoft.com/office/drawing/2014/main" val="1973354159"/>
                  </a:ext>
                </a:extLst>
              </a:tr>
              <a:tr h="291834">
                <a:tc>
                  <a:txBody>
                    <a:bodyPr/>
                    <a:lstStyle/>
                    <a:p>
                      <a:r>
                        <a:rPr lang="en-US" dirty="0"/>
                        <a:t>Flipper</a:t>
                      </a:r>
                    </a:p>
                  </a:txBody>
                  <a:tcPr/>
                </a:tc>
                <a:tc>
                  <a:txBody>
                    <a:bodyPr/>
                    <a:lstStyle/>
                    <a:p>
                      <a:r>
                        <a:rPr lang="en-US" dirty="0"/>
                        <a:t>Light</a:t>
                      </a:r>
                    </a:p>
                  </a:txBody>
                  <a:tcPr/>
                </a:tc>
                <a:tc>
                  <a:txBody>
                    <a:bodyPr/>
                    <a:lstStyle/>
                    <a:p>
                      <a:r>
                        <a:rPr lang="en-US" dirty="0"/>
                        <a:t>Flipper</a:t>
                      </a:r>
                    </a:p>
                  </a:txBody>
                  <a:tcPr/>
                </a:tc>
                <a:tc>
                  <a:txBody>
                    <a:bodyPr/>
                    <a:lstStyle/>
                    <a:p>
                      <a:r>
                        <a:rPr lang="en-US" dirty="0"/>
                        <a:t>Light</a:t>
                      </a:r>
                    </a:p>
                  </a:txBody>
                  <a:tcPr/>
                </a:tc>
                <a:tc>
                  <a:txBody>
                    <a:bodyPr/>
                    <a:lstStyle/>
                    <a:p>
                      <a:r>
                        <a:rPr lang="en-US" dirty="0"/>
                        <a:t>False</a:t>
                      </a:r>
                    </a:p>
                  </a:txBody>
                  <a:tcPr/>
                </a:tc>
                <a:extLst>
                  <a:ext uri="{0D108BD9-81ED-4DB2-BD59-A6C34878D82A}">
                    <a16:rowId xmlns:a16="http://schemas.microsoft.com/office/drawing/2014/main" val="1016765709"/>
                  </a:ext>
                </a:extLst>
              </a:tr>
            </a:tbl>
          </a:graphicData>
        </a:graphic>
      </p:graphicFrame>
    </p:spTree>
    <p:extLst>
      <p:ext uri="{BB962C8B-B14F-4D97-AF65-F5344CB8AC3E}">
        <p14:creationId xmlns:p14="http://schemas.microsoft.com/office/powerpoint/2010/main" val="37959065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6150E-7B3D-33B2-1423-7E27E3E895DC}"/>
              </a:ext>
            </a:extLst>
          </p:cNvPr>
          <p:cNvSpPr>
            <a:spLocks noGrp="1"/>
          </p:cNvSpPr>
          <p:nvPr>
            <p:ph type="title"/>
          </p:nvPr>
        </p:nvSpPr>
        <p:spPr/>
        <p:txBody>
          <a:bodyPr/>
          <a:lstStyle/>
          <a:p>
            <a:r>
              <a:rPr lang="en-US" dirty="0"/>
              <a:t>Encoding the truth table</a:t>
            </a:r>
          </a:p>
        </p:txBody>
      </p:sp>
      <p:sp>
        <p:nvSpPr>
          <p:cNvPr id="3" name="Content Placeholder 2">
            <a:extLst>
              <a:ext uri="{FF2B5EF4-FFF2-40B4-BE49-F238E27FC236}">
                <a16:creationId xmlns:a16="http://schemas.microsoft.com/office/drawing/2014/main" id="{40D8342B-28BA-CD58-86C7-4124BD40A172}"/>
              </a:ext>
            </a:extLst>
          </p:cNvPr>
          <p:cNvSpPr>
            <a:spLocks noGrp="1"/>
          </p:cNvSpPr>
          <p:nvPr>
            <p:ph idx="1"/>
          </p:nvPr>
        </p:nvSpPr>
        <p:spPr/>
        <p:txBody>
          <a:bodyPr/>
          <a:lstStyle/>
          <a:p>
            <a:r>
              <a:rPr lang="en-US" dirty="0"/>
              <a:t>We are using a pattern. The first 8 rows all start with “Drill”. The first 4 rows all start with “heavy”, etc.</a:t>
            </a:r>
          </a:p>
          <a:p>
            <a:r>
              <a:rPr lang="en-US" dirty="0"/>
              <a:t>This order will be the same for each hypothesis. The only thing that changes is the labels.</a:t>
            </a:r>
          </a:p>
          <a:p>
            <a:r>
              <a:rPr lang="en-US" dirty="0"/>
              <a:t>That is, another hypothesis might be “flipper always wins”, but that just changes the last column. It doesn’t have to change the order we put the rows in.</a:t>
            </a:r>
          </a:p>
          <a:p>
            <a:r>
              <a:rPr lang="en-US" dirty="0"/>
              <a:t>So, how can we encode the last column? [class?]</a:t>
            </a:r>
          </a:p>
          <a:p>
            <a:endParaRPr lang="en-US" dirty="0"/>
          </a:p>
        </p:txBody>
      </p:sp>
    </p:spTree>
    <p:extLst>
      <p:ext uri="{BB962C8B-B14F-4D97-AF65-F5344CB8AC3E}">
        <p14:creationId xmlns:p14="http://schemas.microsoft.com/office/powerpoint/2010/main" val="19742812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086BA-DCE8-8098-3F2A-679CCA207F23}"/>
              </a:ext>
            </a:extLst>
          </p:cNvPr>
          <p:cNvSpPr>
            <a:spLocks noGrp="1"/>
          </p:cNvSpPr>
          <p:nvPr>
            <p:ph type="title"/>
          </p:nvPr>
        </p:nvSpPr>
        <p:spPr/>
        <p:txBody>
          <a:bodyPr/>
          <a:lstStyle/>
          <a:p>
            <a:r>
              <a:rPr lang="en-US" dirty="0"/>
              <a:t>The answer</a:t>
            </a:r>
          </a:p>
        </p:txBody>
      </p:sp>
      <p:sp>
        <p:nvSpPr>
          <p:cNvPr id="3" name="Content Placeholder 2">
            <a:extLst>
              <a:ext uri="{FF2B5EF4-FFF2-40B4-BE49-F238E27FC236}">
                <a16:creationId xmlns:a16="http://schemas.microsoft.com/office/drawing/2014/main" id="{C04515E4-3CCE-FB78-80FA-56CDA80BD0F6}"/>
              </a:ext>
            </a:extLst>
          </p:cNvPr>
          <p:cNvSpPr>
            <a:spLocks noGrp="1"/>
          </p:cNvSpPr>
          <p:nvPr>
            <p:ph idx="1"/>
          </p:nvPr>
        </p:nvSpPr>
        <p:spPr/>
        <p:txBody>
          <a:bodyPr/>
          <a:lstStyle/>
          <a:p>
            <a:r>
              <a:rPr lang="en-US" dirty="0"/>
              <a:t>As a binary number</a:t>
            </a:r>
          </a:p>
          <a:p>
            <a:r>
              <a:rPr lang="en-US" dirty="0"/>
              <a:t>The previous hypothesis is:</a:t>
            </a:r>
            <a:br>
              <a:rPr lang="en-US" dirty="0"/>
            </a:br>
            <a:r>
              <a:rPr lang="en-US" dirty="0"/>
              <a:t>0111001100010000</a:t>
            </a:r>
          </a:p>
          <a:p>
            <a:r>
              <a:rPr lang="en-US" dirty="0"/>
              <a:t>This is a 16-bit binary number.</a:t>
            </a:r>
          </a:p>
          <a:p>
            <a:r>
              <a:rPr lang="en-US" dirty="0"/>
              <a:t>Does it make sense now why there are 65,536 hypotheses?</a:t>
            </a:r>
          </a:p>
        </p:txBody>
      </p:sp>
    </p:spTree>
    <p:extLst>
      <p:ext uri="{BB962C8B-B14F-4D97-AF65-F5344CB8AC3E}">
        <p14:creationId xmlns:p14="http://schemas.microsoft.com/office/powerpoint/2010/main" val="42468455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6BA96-EC55-868A-D69C-9DC5ACFA1B1C}"/>
              </a:ext>
            </a:extLst>
          </p:cNvPr>
          <p:cNvSpPr>
            <a:spLocks noGrp="1"/>
          </p:cNvSpPr>
          <p:nvPr>
            <p:ph type="title"/>
          </p:nvPr>
        </p:nvSpPr>
        <p:spPr/>
        <p:txBody>
          <a:bodyPr/>
          <a:lstStyle/>
          <a:p>
            <a:r>
              <a:rPr lang="en-US" dirty="0"/>
              <a:t>Helpful note</a:t>
            </a:r>
          </a:p>
        </p:txBody>
      </p:sp>
      <p:sp>
        <p:nvSpPr>
          <p:cNvPr id="3" name="Content Placeholder 2">
            <a:extLst>
              <a:ext uri="{FF2B5EF4-FFF2-40B4-BE49-F238E27FC236}">
                <a16:creationId xmlns:a16="http://schemas.microsoft.com/office/drawing/2014/main" id="{3297CBA7-83C8-AC17-B4D1-2D3BDAD6DC6C}"/>
              </a:ext>
            </a:extLst>
          </p:cNvPr>
          <p:cNvSpPr>
            <a:spLocks noGrp="1"/>
          </p:cNvSpPr>
          <p:nvPr>
            <p:ph idx="1"/>
          </p:nvPr>
        </p:nvSpPr>
        <p:spPr>
          <a:xfrm>
            <a:off x="838200" y="1825624"/>
            <a:ext cx="10906760" cy="5032375"/>
          </a:xfrm>
        </p:spPr>
        <p:txBody>
          <a:bodyPr>
            <a:normAutofit/>
          </a:bodyPr>
          <a:lstStyle/>
          <a:p>
            <a:r>
              <a:rPr lang="en-US" dirty="0"/>
              <a:t>The size of the hypothesis space of our problem is related, but different, to the size of the truth table.</a:t>
            </a:r>
          </a:p>
          <a:p>
            <a:r>
              <a:rPr lang="en-US" dirty="0"/>
              <a:t>Each hypothesis is one truth table. </a:t>
            </a:r>
          </a:p>
          <a:p>
            <a:r>
              <a:rPr lang="en-US" dirty="0"/>
              <a:t>So the size of the hypothesis space is not the size of the truth table directly, it’s the total number of truth tables</a:t>
            </a:r>
          </a:p>
          <a:p>
            <a:r>
              <a:rPr lang="en-US" dirty="0"/>
              <a:t>We didn’t have to use a truth table to encode the hypothesis. We could use the h( match ) notation we used earlier). Using the table makes it easier to count them.</a:t>
            </a:r>
          </a:p>
          <a:p>
            <a:r>
              <a:rPr lang="en-US" dirty="0"/>
              <a:t>Another note: different problems have different tables. And if our target is a smooth variable (a regression problem), we wouldn’t use a table.</a:t>
            </a:r>
          </a:p>
        </p:txBody>
      </p:sp>
    </p:spTree>
    <p:extLst>
      <p:ext uri="{BB962C8B-B14F-4D97-AF65-F5344CB8AC3E}">
        <p14:creationId xmlns:p14="http://schemas.microsoft.com/office/powerpoint/2010/main" val="34959901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Yellow question mark">
            <a:extLst>
              <a:ext uri="{FF2B5EF4-FFF2-40B4-BE49-F238E27FC236}">
                <a16:creationId xmlns:a16="http://schemas.microsoft.com/office/drawing/2014/main" id="{0B92F9F5-4660-B4C8-6A28-86FCAE9DE406}"/>
              </a:ext>
            </a:extLst>
          </p:cNvPr>
          <p:cNvPicPr>
            <a:picLocks noChangeAspect="1"/>
          </p:cNvPicPr>
          <p:nvPr/>
        </p:nvPicPr>
        <p:blipFill rotWithShape="1">
          <a:blip r:embed="rId2"/>
          <a:srcRect b="6250"/>
          <a:stretch/>
        </p:blipFill>
        <p:spPr>
          <a:xfrm>
            <a:off x="-3047" y="10"/>
            <a:ext cx="12191999" cy="6857990"/>
          </a:xfrm>
          <a:prstGeom prst="rect">
            <a:avLst/>
          </a:prstGeom>
        </p:spPr>
      </p:pic>
      <p:sp>
        <p:nvSpPr>
          <p:cNvPr id="2" name="Title 1">
            <a:extLst>
              <a:ext uri="{FF2B5EF4-FFF2-40B4-BE49-F238E27FC236}">
                <a16:creationId xmlns:a16="http://schemas.microsoft.com/office/drawing/2014/main" id="{268BF837-0FFE-C29A-B8D3-617758C6013D}"/>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dirty="0">
                <a:solidFill>
                  <a:srgbClr val="FFFFFF"/>
                </a:solidFill>
              </a:rPr>
              <a:t>Questions?</a:t>
            </a:r>
          </a:p>
        </p:txBody>
      </p:sp>
    </p:spTree>
    <p:extLst>
      <p:ext uri="{BB962C8B-B14F-4D97-AF65-F5344CB8AC3E}">
        <p14:creationId xmlns:p14="http://schemas.microsoft.com/office/powerpoint/2010/main" val="28045473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9AD0B-FBE7-A092-78F7-BBA154B580EE}"/>
              </a:ext>
            </a:extLst>
          </p:cNvPr>
          <p:cNvSpPr>
            <a:spLocks noGrp="1"/>
          </p:cNvSpPr>
          <p:nvPr>
            <p:ph type="title"/>
          </p:nvPr>
        </p:nvSpPr>
        <p:spPr/>
        <p:txBody>
          <a:bodyPr/>
          <a:lstStyle/>
          <a:p>
            <a:r>
              <a:rPr lang="en-US" dirty="0"/>
              <a:t>How do we determine the best hypothesis?</a:t>
            </a:r>
          </a:p>
        </p:txBody>
      </p:sp>
      <p:sp>
        <p:nvSpPr>
          <p:cNvPr id="3" name="Content Placeholder 2">
            <a:extLst>
              <a:ext uri="{FF2B5EF4-FFF2-40B4-BE49-F238E27FC236}">
                <a16:creationId xmlns:a16="http://schemas.microsoft.com/office/drawing/2014/main" id="{1304652A-AA8D-A0CB-5F15-76648252E678}"/>
              </a:ext>
            </a:extLst>
          </p:cNvPr>
          <p:cNvSpPr>
            <a:spLocks noGrp="1"/>
          </p:cNvSpPr>
          <p:nvPr>
            <p:ph idx="1"/>
          </p:nvPr>
        </p:nvSpPr>
        <p:spPr>
          <a:xfrm>
            <a:off x="838200" y="1825625"/>
            <a:ext cx="10358120" cy="4351338"/>
          </a:xfrm>
        </p:spPr>
        <p:txBody>
          <a:bodyPr/>
          <a:lstStyle/>
          <a:p>
            <a:r>
              <a:rPr lang="en-US" dirty="0"/>
              <a:t>When we “train” a supervised model, we take a list of examples, and the “output” is a hypothesis (which is the core of the new model). </a:t>
            </a:r>
          </a:p>
          <a:p>
            <a:r>
              <a:rPr lang="en-US" dirty="0"/>
              <a:t>So how do we know which hypothesis is best? </a:t>
            </a:r>
          </a:p>
          <a:p>
            <a:r>
              <a:rPr lang="en-US" dirty="0"/>
              <a:t>We’ll talk about performance metrics later, but for now, we’ll use accuracy.</a:t>
            </a:r>
          </a:p>
          <a:p>
            <a:r>
              <a:rPr lang="en-US" dirty="0"/>
              <a:t>We look at the actual data from the real robot matchups, and the best hypothesis is the one that gets it right the most.</a:t>
            </a:r>
          </a:p>
        </p:txBody>
      </p:sp>
    </p:spTree>
    <p:extLst>
      <p:ext uri="{BB962C8B-B14F-4D97-AF65-F5344CB8AC3E}">
        <p14:creationId xmlns:p14="http://schemas.microsoft.com/office/powerpoint/2010/main" val="14186607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FD136-9D18-9D73-8C5E-88268692E7E0}"/>
              </a:ext>
            </a:extLst>
          </p:cNvPr>
          <p:cNvSpPr>
            <a:spLocks noGrp="1"/>
          </p:cNvSpPr>
          <p:nvPr>
            <p:ph type="title"/>
          </p:nvPr>
        </p:nvSpPr>
        <p:spPr/>
        <p:txBody>
          <a:bodyPr/>
          <a:lstStyle/>
          <a:p>
            <a:r>
              <a:rPr lang="en-US" dirty="0"/>
              <a:t>Accuracy Example</a:t>
            </a:r>
          </a:p>
        </p:txBody>
      </p:sp>
      <p:sp>
        <p:nvSpPr>
          <p:cNvPr id="3" name="Content Placeholder 2">
            <a:extLst>
              <a:ext uri="{FF2B5EF4-FFF2-40B4-BE49-F238E27FC236}">
                <a16:creationId xmlns:a16="http://schemas.microsoft.com/office/drawing/2014/main" id="{2A75E49D-EF96-969A-91E6-E17414BF8951}"/>
              </a:ext>
            </a:extLst>
          </p:cNvPr>
          <p:cNvSpPr>
            <a:spLocks noGrp="1"/>
          </p:cNvSpPr>
          <p:nvPr>
            <p:ph idx="1"/>
          </p:nvPr>
        </p:nvSpPr>
        <p:spPr>
          <a:xfrm>
            <a:off x="838200" y="1825624"/>
            <a:ext cx="10515600" cy="4351655"/>
          </a:xfrm>
        </p:spPr>
        <p:txBody>
          <a:bodyPr/>
          <a:lstStyle/>
          <a:p>
            <a:r>
              <a:rPr lang="en-US" dirty="0"/>
              <a:t>Consider the following training set:</a:t>
            </a:r>
          </a:p>
          <a:p>
            <a:endParaRPr lang="en-US" dirty="0"/>
          </a:p>
          <a:p>
            <a:endParaRPr lang="en-US" dirty="0"/>
          </a:p>
          <a:p>
            <a:endParaRPr lang="en-US" dirty="0"/>
          </a:p>
          <a:p>
            <a:endParaRPr lang="en-US" dirty="0"/>
          </a:p>
          <a:p>
            <a:endParaRPr lang="en-US" dirty="0"/>
          </a:p>
          <a:p>
            <a:r>
              <a:rPr lang="en-US" dirty="0"/>
              <a:t>What is the accuracy of the hypothesis we’ve been discussing?</a:t>
            </a:r>
          </a:p>
        </p:txBody>
      </p:sp>
      <p:graphicFrame>
        <p:nvGraphicFramePr>
          <p:cNvPr id="4" name="Table 4">
            <a:extLst>
              <a:ext uri="{FF2B5EF4-FFF2-40B4-BE49-F238E27FC236}">
                <a16:creationId xmlns:a16="http://schemas.microsoft.com/office/drawing/2014/main" id="{AA7AC504-B7B9-CC68-0B7E-1CBBBC111AB3}"/>
              </a:ext>
            </a:extLst>
          </p:cNvPr>
          <p:cNvGraphicFramePr>
            <a:graphicFrameLocks noGrp="1"/>
          </p:cNvGraphicFramePr>
          <p:nvPr>
            <p:extLst>
              <p:ext uri="{D42A27DB-BD31-4B8C-83A1-F6EECF244321}">
                <p14:modId xmlns:p14="http://schemas.microsoft.com/office/powerpoint/2010/main" val="1213915294"/>
              </p:ext>
            </p:extLst>
          </p:nvPr>
        </p:nvGraphicFramePr>
        <p:xfrm>
          <a:off x="1828800" y="2501900"/>
          <a:ext cx="8128000" cy="185420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552085281"/>
                    </a:ext>
                  </a:extLst>
                </a:gridCol>
                <a:gridCol w="1625600">
                  <a:extLst>
                    <a:ext uri="{9D8B030D-6E8A-4147-A177-3AD203B41FA5}">
                      <a16:colId xmlns:a16="http://schemas.microsoft.com/office/drawing/2014/main" val="32667238"/>
                    </a:ext>
                  </a:extLst>
                </a:gridCol>
                <a:gridCol w="1625600">
                  <a:extLst>
                    <a:ext uri="{9D8B030D-6E8A-4147-A177-3AD203B41FA5}">
                      <a16:colId xmlns:a16="http://schemas.microsoft.com/office/drawing/2014/main" val="4268494418"/>
                    </a:ext>
                  </a:extLst>
                </a:gridCol>
                <a:gridCol w="1625600">
                  <a:extLst>
                    <a:ext uri="{9D8B030D-6E8A-4147-A177-3AD203B41FA5}">
                      <a16:colId xmlns:a16="http://schemas.microsoft.com/office/drawing/2014/main" val="19473817"/>
                    </a:ext>
                  </a:extLst>
                </a:gridCol>
                <a:gridCol w="1625600">
                  <a:extLst>
                    <a:ext uri="{9D8B030D-6E8A-4147-A177-3AD203B41FA5}">
                      <a16:colId xmlns:a16="http://schemas.microsoft.com/office/drawing/2014/main" val="2743251694"/>
                    </a:ext>
                  </a:extLst>
                </a:gridCol>
              </a:tblGrid>
              <a:tr h="370840">
                <a:tc>
                  <a:txBody>
                    <a:bodyPr/>
                    <a:lstStyle/>
                    <a:p>
                      <a:r>
                        <a:rPr lang="en-US" dirty="0"/>
                        <a:t>Weapon A</a:t>
                      </a:r>
                    </a:p>
                  </a:txBody>
                  <a:tcPr/>
                </a:tc>
                <a:tc>
                  <a:txBody>
                    <a:bodyPr/>
                    <a:lstStyle/>
                    <a:p>
                      <a:r>
                        <a:rPr lang="en-US" dirty="0"/>
                        <a:t>Weight A</a:t>
                      </a:r>
                    </a:p>
                  </a:txBody>
                  <a:tcPr/>
                </a:tc>
                <a:tc>
                  <a:txBody>
                    <a:bodyPr/>
                    <a:lstStyle/>
                    <a:p>
                      <a:r>
                        <a:rPr lang="en-US" dirty="0"/>
                        <a:t>Weapon B</a:t>
                      </a:r>
                    </a:p>
                  </a:txBody>
                  <a:tcPr/>
                </a:tc>
                <a:tc>
                  <a:txBody>
                    <a:bodyPr/>
                    <a:lstStyle/>
                    <a:p>
                      <a:r>
                        <a:rPr lang="en-US" dirty="0"/>
                        <a:t>Weight B</a:t>
                      </a:r>
                    </a:p>
                  </a:txBody>
                  <a:tcPr/>
                </a:tc>
                <a:tc>
                  <a:txBody>
                    <a:bodyPr/>
                    <a:lstStyle/>
                    <a:p>
                      <a:r>
                        <a:rPr lang="en-US" dirty="0"/>
                        <a:t>Winner?</a:t>
                      </a:r>
                    </a:p>
                  </a:txBody>
                  <a:tcPr/>
                </a:tc>
                <a:extLst>
                  <a:ext uri="{0D108BD9-81ED-4DB2-BD59-A6C34878D82A}">
                    <a16:rowId xmlns:a16="http://schemas.microsoft.com/office/drawing/2014/main" val="319172247"/>
                  </a:ext>
                </a:extLst>
              </a:tr>
              <a:tr h="370840">
                <a:tc>
                  <a:txBody>
                    <a:bodyPr/>
                    <a:lstStyle/>
                    <a:p>
                      <a:r>
                        <a:rPr lang="en-US" dirty="0"/>
                        <a:t>Drill</a:t>
                      </a:r>
                    </a:p>
                  </a:txBody>
                  <a:tcPr/>
                </a:tc>
                <a:tc>
                  <a:txBody>
                    <a:bodyPr/>
                    <a:lstStyle/>
                    <a:p>
                      <a:r>
                        <a:rPr lang="en-US" dirty="0"/>
                        <a:t>Light</a:t>
                      </a:r>
                    </a:p>
                  </a:txBody>
                  <a:tcPr/>
                </a:tc>
                <a:tc>
                  <a:txBody>
                    <a:bodyPr/>
                    <a:lstStyle/>
                    <a:p>
                      <a:r>
                        <a:rPr lang="en-US" dirty="0"/>
                        <a:t>Flipper</a:t>
                      </a:r>
                    </a:p>
                  </a:txBody>
                  <a:tcPr/>
                </a:tc>
                <a:tc>
                  <a:txBody>
                    <a:bodyPr/>
                    <a:lstStyle/>
                    <a:p>
                      <a:r>
                        <a:rPr lang="en-US" dirty="0"/>
                        <a:t>Light</a:t>
                      </a:r>
                    </a:p>
                  </a:txBody>
                  <a:tcPr/>
                </a:tc>
                <a:tc>
                  <a:txBody>
                    <a:bodyPr/>
                    <a:lstStyle/>
                    <a:p>
                      <a:r>
                        <a:rPr lang="en-US" dirty="0"/>
                        <a:t>False</a:t>
                      </a:r>
                    </a:p>
                  </a:txBody>
                  <a:tcPr/>
                </a:tc>
                <a:extLst>
                  <a:ext uri="{0D108BD9-81ED-4DB2-BD59-A6C34878D82A}">
                    <a16:rowId xmlns:a16="http://schemas.microsoft.com/office/drawing/2014/main" val="303085994"/>
                  </a:ext>
                </a:extLst>
              </a:tr>
              <a:tr h="370840">
                <a:tc>
                  <a:txBody>
                    <a:bodyPr/>
                    <a:lstStyle/>
                    <a:p>
                      <a:r>
                        <a:rPr lang="en-US" dirty="0"/>
                        <a:t>Drill </a:t>
                      </a:r>
                    </a:p>
                  </a:txBody>
                  <a:tcPr/>
                </a:tc>
                <a:tc>
                  <a:txBody>
                    <a:bodyPr/>
                    <a:lstStyle/>
                    <a:p>
                      <a:r>
                        <a:rPr lang="en-US" dirty="0"/>
                        <a:t>Light</a:t>
                      </a:r>
                    </a:p>
                  </a:txBody>
                  <a:tcPr/>
                </a:tc>
                <a:tc>
                  <a:txBody>
                    <a:bodyPr/>
                    <a:lstStyle/>
                    <a:p>
                      <a:r>
                        <a:rPr lang="en-US" dirty="0"/>
                        <a:t>Flipper</a:t>
                      </a:r>
                    </a:p>
                  </a:txBody>
                  <a:tcPr/>
                </a:tc>
                <a:tc>
                  <a:txBody>
                    <a:bodyPr/>
                    <a:lstStyle/>
                    <a:p>
                      <a:r>
                        <a:rPr lang="en-US" dirty="0"/>
                        <a:t>Heavy</a:t>
                      </a:r>
                    </a:p>
                  </a:txBody>
                  <a:tcPr/>
                </a:tc>
                <a:tc>
                  <a:txBody>
                    <a:bodyPr/>
                    <a:lstStyle/>
                    <a:p>
                      <a:r>
                        <a:rPr lang="en-US" dirty="0"/>
                        <a:t>True</a:t>
                      </a:r>
                    </a:p>
                  </a:txBody>
                  <a:tcPr/>
                </a:tc>
                <a:extLst>
                  <a:ext uri="{0D108BD9-81ED-4DB2-BD59-A6C34878D82A}">
                    <a16:rowId xmlns:a16="http://schemas.microsoft.com/office/drawing/2014/main" val="3772410078"/>
                  </a:ext>
                </a:extLst>
              </a:tr>
              <a:tr h="370840">
                <a:tc>
                  <a:txBody>
                    <a:bodyPr/>
                    <a:lstStyle/>
                    <a:p>
                      <a:r>
                        <a:rPr lang="en-US" dirty="0"/>
                        <a:t>Flipper</a:t>
                      </a:r>
                    </a:p>
                  </a:txBody>
                  <a:tcPr/>
                </a:tc>
                <a:tc>
                  <a:txBody>
                    <a:bodyPr/>
                    <a:lstStyle/>
                    <a:p>
                      <a:r>
                        <a:rPr lang="en-US" dirty="0"/>
                        <a:t>Light</a:t>
                      </a:r>
                    </a:p>
                  </a:txBody>
                  <a:tcPr/>
                </a:tc>
                <a:tc>
                  <a:txBody>
                    <a:bodyPr/>
                    <a:lstStyle/>
                    <a:p>
                      <a:r>
                        <a:rPr lang="en-US" dirty="0"/>
                        <a:t>Drill</a:t>
                      </a:r>
                    </a:p>
                  </a:txBody>
                  <a:tcPr/>
                </a:tc>
                <a:tc>
                  <a:txBody>
                    <a:bodyPr/>
                    <a:lstStyle/>
                    <a:p>
                      <a:r>
                        <a:rPr lang="en-US" dirty="0"/>
                        <a:t>Light</a:t>
                      </a:r>
                    </a:p>
                  </a:txBody>
                  <a:tcPr/>
                </a:tc>
                <a:tc>
                  <a:txBody>
                    <a:bodyPr/>
                    <a:lstStyle/>
                    <a:p>
                      <a:r>
                        <a:rPr lang="en-US" dirty="0"/>
                        <a:t>True</a:t>
                      </a:r>
                    </a:p>
                  </a:txBody>
                  <a:tcPr/>
                </a:tc>
                <a:extLst>
                  <a:ext uri="{0D108BD9-81ED-4DB2-BD59-A6C34878D82A}">
                    <a16:rowId xmlns:a16="http://schemas.microsoft.com/office/drawing/2014/main" val="2750020885"/>
                  </a:ext>
                </a:extLst>
              </a:tr>
              <a:tr h="370840">
                <a:tc>
                  <a:txBody>
                    <a:bodyPr/>
                    <a:lstStyle/>
                    <a:p>
                      <a:r>
                        <a:rPr lang="en-US" dirty="0"/>
                        <a:t>Flipper</a:t>
                      </a:r>
                    </a:p>
                  </a:txBody>
                  <a:tcPr/>
                </a:tc>
                <a:tc>
                  <a:txBody>
                    <a:bodyPr/>
                    <a:lstStyle/>
                    <a:p>
                      <a:r>
                        <a:rPr lang="en-US" dirty="0"/>
                        <a:t>Heavy</a:t>
                      </a:r>
                    </a:p>
                  </a:txBody>
                  <a:tcPr/>
                </a:tc>
                <a:tc>
                  <a:txBody>
                    <a:bodyPr/>
                    <a:lstStyle/>
                    <a:p>
                      <a:r>
                        <a:rPr lang="en-US" dirty="0"/>
                        <a:t>Drill</a:t>
                      </a:r>
                    </a:p>
                  </a:txBody>
                  <a:tcPr/>
                </a:tc>
                <a:tc>
                  <a:txBody>
                    <a:bodyPr/>
                    <a:lstStyle/>
                    <a:p>
                      <a:r>
                        <a:rPr lang="en-US" dirty="0"/>
                        <a:t>Light</a:t>
                      </a:r>
                    </a:p>
                  </a:txBody>
                  <a:tcPr/>
                </a:tc>
                <a:tc>
                  <a:txBody>
                    <a:bodyPr/>
                    <a:lstStyle/>
                    <a:p>
                      <a:r>
                        <a:rPr lang="en-US" dirty="0"/>
                        <a:t>True</a:t>
                      </a:r>
                    </a:p>
                  </a:txBody>
                  <a:tcPr/>
                </a:tc>
                <a:extLst>
                  <a:ext uri="{0D108BD9-81ED-4DB2-BD59-A6C34878D82A}">
                    <a16:rowId xmlns:a16="http://schemas.microsoft.com/office/drawing/2014/main" val="1734110517"/>
                  </a:ext>
                </a:extLst>
              </a:tr>
            </a:tbl>
          </a:graphicData>
        </a:graphic>
      </p:graphicFrame>
    </p:spTree>
    <p:extLst>
      <p:ext uri="{BB962C8B-B14F-4D97-AF65-F5344CB8AC3E}">
        <p14:creationId xmlns:p14="http://schemas.microsoft.com/office/powerpoint/2010/main" val="286079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FD136-9D18-9D73-8C5E-88268692E7E0}"/>
              </a:ext>
            </a:extLst>
          </p:cNvPr>
          <p:cNvSpPr>
            <a:spLocks noGrp="1"/>
          </p:cNvSpPr>
          <p:nvPr>
            <p:ph type="title"/>
          </p:nvPr>
        </p:nvSpPr>
        <p:spPr/>
        <p:txBody>
          <a:bodyPr/>
          <a:lstStyle/>
          <a:p>
            <a:r>
              <a:rPr lang="en-US" dirty="0"/>
              <a:t>Accuracy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A75E49D-EF96-969A-91E6-E17414BF8951}"/>
                  </a:ext>
                </a:extLst>
              </p:cNvPr>
              <p:cNvSpPr>
                <a:spLocks noGrp="1"/>
              </p:cNvSpPr>
              <p:nvPr>
                <p:ph idx="1"/>
              </p:nvPr>
            </p:nvSpPr>
            <p:spPr>
              <a:xfrm>
                <a:off x="838200" y="1825624"/>
                <a:ext cx="10515600" cy="5032376"/>
              </a:xfrm>
            </p:spPr>
            <p:txBody>
              <a:bodyPr/>
              <a:lstStyle/>
              <a:p>
                <a:r>
                  <a:rPr lang="en-US" dirty="0"/>
                  <a:t>Calculating the accuracy</a:t>
                </a:r>
              </a:p>
              <a:p>
                <a:endParaRPr lang="en-US" dirty="0"/>
              </a:p>
              <a:p>
                <a:endParaRPr lang="en-US" dirty="0"/>
              </a:p>
              <a:p>
                <a:endParaRPr lang="en-US" dirty="0"/>
              </a:p>
              <a:p>
                <a:endParaRPr lang="en-US" dirty="0"/>
              </a:p>
              <a:p>
                <a:endParaRPr lang="en-US" dirty="0"/>
              </a:p>
              <a:p>
                <a:r>
                  <a:rPr lang="en-US" dirty="0"/>
                  <a:t>We compare the predicted values with the actual target column</a:t>
                </a:r>
              </a:p>
              <a:p>
                <a:r>
                  <a:rPr lang="en-US" dirty="0"/>
                  <a:t>Then, we calculate: </a:t>
                </a:r>
                <a:br>
                  <a:rPr lang="en-US" dirty="0"/>
                </a:b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𝐶𝑜𝑟𝑟𝑒𝑐𝑡</m:t>
                        </m:r>
                      </m:num>
                      <m:den>
                        <m:r>
                          <a:rPr lang="en-US" b="0" i="1" smtClean="0">
                            <a:latin typeface="Cambria Math" panose="02040503050406030204" pitchFamily="18" charset="0"/>
                          </a:rPr>
                          <m:t>#</m:t>
                        </m:r>
                        <m:r>
                          <a:rPr lang="en-US" b="0" i="1" smtClean="0">
                            <a:latin typeface="Cambria Math" panose="02040503050406030204" pitchFamily="18" charset="0"/>
                          </a:rPr>
                          <m:t>𝑇𝑜𝑡𝑎𝑙𝑃𝑟𝑒𝑑𝑖𝑐𝑡𝑖𝑜𝑛𝑠</m:t>
                        </m:r>
                      </m:den>
                    </m:f>
                  </m:oMath>
                </a14:m>
                <a:endParaRPr lang="en-US" dirty="0"/>
              </a:p>
            </p:txBody>
          </p:sp>
        </mc:Choice>
        <mc:Fallback xmlns="">
          <p:sp>
            <p:nvSpPr>
              <p:cNvPr id="3" name="Content Placeholder 2">
                <a:extLst>
                  <a:ext uri="{FF2B5EF4-FFF2-40B4-BE49-F238E27FC236}">
                    <a16:creationId xmlns:a16="http://schemas.microsoft.com/office/drawing/2014/main" id="{2A75E49D-EF96-969A-91E6-E17414BF8951}"/>
                  </a:ext>
                </a:extLst>
              </p:cNvPr>
              <p:cNvSpPr>
                <a:spLocks noGrp="1" noRot="1" noChangeAspect="1" noMove="1" noResize="1" noEditPoints="1" noAdjustHandles="1" noChangeArrowheads="1" noChangeShapeType="1" noTextEdit="1"/>
              </p:cNvSpPr>
              <p:nvPr>
                <p:ph idx="1"/>
              </p:nvPr>
            </p:nvSpPr>
            <p:spPr>
              <a:xfrm>
                <a:off x="838200" y="1825624"/>
                <a:ext cx="10515600" cy="5032376"/>
              </a:xfrm>
              <a:blipFill>
                <a:blip r:embed="rId2"/>
                <a:stretch>
                  <a:fillRect l="-1043" t="-1937"/>
                </a:stretch>
              </a:blipFill>
            </p:spPr>
            <p:txBody>
              <a:bodyPr/>
              <a:lstStyle/>
              <a:p>
                <a:r>
                  <a:rPr lang="en-US">
                    <a:noFill/>
                  </a:rPr>
                  <a:t> </a:t>
                </a:r>
              </a:p>
            </p:txBody>
          </p:sp>
        </mc:Fallback>
      </mc:AlternateContent>
      <p:graphicFrame>
        <p:nvGraphicFramePr>
          <p:cNvPr id="4" name="Table 4">
            <a:extLst>
              <a:ext uri="{FF2B5EF4-FFF2-40B4-BE49-F238E27FC236}">
                <a16:creationId xmlns:a16="http://schemas.microsoft.com/office/drawing/2014/main" id="{AA7AC504-B7B9-CC68-0B7E-1CBBBC111AB3}"/>
              </a:ext>
            </a:extLst>
          </p:cNvPr>
          <p:cNvGraphicFramePr>
            <a:graphicFrameLocks noGrp="1"/>
          </p:cNvGraphicFramePr>
          <p:nvPr>
            <p:extLst>
              <p:ext uri="{D42A27DB-BD31-4B8C-83A1-F6EECF244321}">
                <p14:modId xmlns:p14="http://schemas.microsoft.com/office/powerpoint/2010/main" val="1118678859"/>
              </p:ext>
            </p:extLst>
          </p:nvPr>
        </p:nvGraphicFramePr>
        <p:xfrm>
          <a:off x="1828800" y="2501900"/>
          <a:ext cx="8128002" cy="185420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3552085281"/>
                    </a:ext>
                  </a:extLst>
                </a:gridCol>
                <a:gridCol w="1354667">
                  <a:extLst>
                    <a:ext uri="{9D8B030D-6E8A-4147-A177-3AD203B41FA5}">
                      <a16:colId xmlns:a16="http://schemas.microsoft.com/office/drawing/2014/main" val="32667238"/>
                    </a:ext>
                  </a:extLst>
                </a:gridCol>
                <a:gridCol w="1354667">
                  <a:extLst>
                    <a:ext uri="{9D8B030D-6E8A-4147-A177-3AD203B41FA5}">
                      <a16:colId xmlns:a16="http://schemas.microsoft.com/office/drawing/2014/main" val="4268494418"/>
                    </a:ext>
                  </a:extLst>
                </a:gridCol>
                <a:gridCol w="1354667">
                  <a:extLst>
                    <a:ext uri="{9D8B030D-6E8A-4147-A177-3AD203B41FA5}">
                      <a16:colId xmlns:a16="http://schemas.microsoft.com/office/drawing/2014/main" val="19473817"/>
                    </a:ext>
                  </a:extLst>
                </a:gridCol>
                <a:gridCol w="1354667">
                  <a:extLst>
                    <a:ext uri="{9D8B030D-6E8A-4147-A177-3AD203B41FA5}">
                      <a16:colId xmlns:a16="http://schemas.microsoft.com/office/drawing/2014/main" val="2743251694"/>
                    </a:ext>
                  </a:extLst>
                </a:gridCol>
                <a:gridCol w="1354667">
                  <a:extLst>
                    <a:ext uri="{9D8B030D-6E8A-4147-A177-3AD203B41FA5}">
                      <a16:colId xmlns:a16="http://schemas.microsoft.com/office/drawing/2014/main" val="4091165644"/>
                    </a:ext>
                  </a:extLst>
                </a:gridCol>
              </a:tblGrid>
              <a:tr h="370840">
                <a:tc>
                  <a:txBody>
                    <a:bodyPr/>
                    <a:lstStyle/>
                    <a:p>
                      <a:r>
                        <a:rPr lang="en-US" dirty="0"/>
                        <a:t>Weapon A</a:t>
                      </a:r>
                    </a:p>
                  </a:txBody>
                  <a:tcPr/>
                </a:tc>
                <a:tc>
                  <a:txBody>
                    <a:bodyPr/>
                    <a:lstStyle/>
                    <a:p>
                      <a:r>
                        <a:rPr lang="en-US" dirty="0"/>
                        <a:t>Weight A</a:t>
                      </a:r>
                    </a:p>
                  </a:txBody>
                  <a:tcPr/>
                </a:tc>
                <a:tc>
                  <a:txBody>
                    <a:bodyPr/>
                    <a:lstStyle/>
                    <a:p>
                      <a:r>
                        <a:rPr lang="en-US" dirty="0"/>
                        <a:t>Weapon B</a:t>
                      </a:r>
                    </a:p>
                  </a:txBody>
                  <a:tcPr/>
                </a:tc>
                <a:tc>
                  <a:txBody>
                    <a:bodyPr/>
                    <a:lstStyle/>
                    <a:p>
                      <a:r>
                        <a:rPr lang="en-US" dirty="0"/>
                        <a:t>Weight B</a:t>
                      </a:r>
                    </a:p>
                  </a:txBody>
                  <a:tcPr/>
                </a:tc>
                <a:tc>
                  <a:txBody>
                    <a:bodyPr/>
                    <a:lstStyle/>
                    <a:p>
                      <a:r>
                        <a:rPr lang="en-US" dirty="0"/>
                        <a:t>Winner?</a:t>
                      </a:r>
                    </a:p>
                  </a:txBody>
                  <a:tcPr/>
                </a:tc>
                <a:tc>
                  <a:txBody>
                    <a:bodyPr/>
                    <a:lstStyle/>
                    <a:p>
                      <a:r>
                        <a:rPr lang="en-US" dirty="0"/>
                        <a:t>Predicted</a:t>
                      </a:r>
                    </a:p>
                  </a:txBody>
                  <a:tcPr/>
                </a:tc>
                <a:extLst>
                  <a:ext uri="{0D108BD9-81ED-4DB2-BD59-A6C34878D82A}">
                    <a16:rowId xmlns:a16="http://schemas.microsoft.com/office/drawing/2014/main" val="319172247"/>
                  </a:ext>
                </a:extLst>
              </a:tr>
              <a:tr h="370840">
                <a:tc>
                  <a:txBody>
                    <a:bodyPr/>
                    <a:lstStyle/>
                    <a:p>
                      <a:r>
                        <a:rPr lang="en-US" dirty="0"/>
                        <a:t>Drill</a:t>
                      </a:r>
                    </a:p>
                  </a:txBody>
                  <a:tcPr/>
                </a:tc>
                <a:tc>
                  <a:txBody>
                    <a:bodyPr/>
                    <a:lstStyle/>
                    <a:p>
                      <a:r>
                        <a:rPr lang="en-US" dirty="0"/>
                        <a:t>Light</a:t>
                      </a:r>
                    </a:p>
                  </a:txBody>
                  <a:tcPr/>
                </a:tc>
                <a:tc>
                  <a:txBody>
                    <a:bodyPr/>
                    <a:lstStyle/>
                    <a:p>
                      <a:r>
                        <a:rPr lang="en-US" dirty="0"/>
                        <a:t>Flipper</a:t>
                      </a:r>
                    </a:p>
                  </a:txBody>
                  <a:tcPr/>
                </a:tc>
                <a:tc>
                  <a:txBody>
                    <a:bodyPr/>
                    <a:lstStyle/>
                    <a:p>
                      <a:r>
                        <a:rPr lang="en-US" dirty="0"/>
                        <a:t>Light</a:t>
                      </a:r>
                    </a:p>
                  </a:txBody>
                  <a:tcPr/>
                </a:tc>
                <a:tc>
                  <a:txBody>
                    <a:bodyPr/>
                    <a:lstStyle/>
                    <a:p>
                      <a:r>
                        <a:rPr lang="en-US" dirty="0"/>
                        <a:t>False</a:t>
                      </a:r>
                    </a:p>
                  </a:txBody>
                  <a:tcPr/>
                </a:tc>
                <a:tc>
                  <a:txBody>
                    <a:bodyPr/>
                    <a:lstStyle/>
                    <a:p>
                      <a:r>
                        <a:rPr lang="en-US" dirty="0"/>
                        <a:t>True</a:t>
                      </a:r>
                    </a:p>
                  </a:txBody>
                  <a:tcPr/>
                </a:tc>
                <a:extLst>
                  <a:ext uri="{0D108BD9-81ED-4DB2-BD59-A6C34878D82A}">
                    <a16:rowId xmlns:a16="http://schemas.microsoft.com/office/drawing/2014/main" val="303085994"/>
                  </a:ext>
                </a:extLst>
              </a:tr>
              <a:tr h="370840">
                <a:tc>
                  <a:txBody>
                    <a:bodyPr/>
                    <a:lstStyle/>
                    <a:p>
                      <a:r>
                        <a:rPr lang="en-US" dirty="0"/>
                        <a:t>Drill </a:t>
                      </a:r>
                    </a:p>
                  </a:txBody>
                  <a:tcPr/>
                </a:tc>
                <a:tc>
                  <a:txBody>
                    <a:bodyPr/>
                    <a:lstStyle/>
                    <a:p>
                      <a:r>
                        <a:rPr lang="en-US" dirty="0"/>
                        <a:t>Light</a:t>
                      </a:r>
                    </a:p>
                  </a:txBody>
                  <a:tcPr/>
                </a:tc>
                <a:tc>
                  <a:txBody>
                    <a:bodyPr/>
                    <a:lstStyle/>
                    <a:p>
                      <a:r>
                        <a:rPr lang="en-US" dirty="0"/>
                        <a:t>Flipper</a:t>
                      </a:r>
                    </a:p>
                  </a:txBody>
                  <a:tcPr/>
                </a:tc>
                <a:tc>
                  <a:txBody>
                    <a:bodyPr/>
                    <a:lstStyle/>
                    <a:p>
                      <a:r>
                        <a:rPr lang="en-US" dirty="0"/>
                        <a:t>Heavy</a:t>
                      </a:r>
                    </a:p>
                  </a:txBody>
                  <a:tcPr/>
                </a:tc>
                <a:tc>
                  <a:txBody>
                    <a:bodyPr/>
                    <a:lstStyle/>
                    <a:p>
                      <a:r>
                        <a:rPr lang="en-US" dirty="0"/>
                        <a:t>True</a:t>
                      </a:r>
                    </a:p>
                  </a:txBody>
                  <a:tcPr/>
                </a:tc>
                <a:tc>
                  <a:txBody>
                    <a:bodyPr/>
                    <a:lstStyle/>
                    <a:p>
                      <a:r>
                        <a:rPr lang="en-US" dirty="0"/>
                        <a:t>True</a:t>
                      </a:r>
                    </a:p>
                  </a:txBody>
                  <a:tcPr/>
                </a:tc>
                <a:extLst>
                  <a:ext uri="{0D108BD9-81ED-4DB2-BD59-A6C34878D82A}">
                    <a16:rowId xmlns:a16="http://schemas.microsoft.com/office/drawing/2014/main" val="3772410078"/>
                  </a:ext>
                </a:extLst>
              </a:tr>
              <a:tr h="370840">
                <a:tc>
                  <a:txBody>
                    <a:bodyPr/>
                    <a:lstStyle/>
                    <a:p>
                      <a:r>
                        <a:rPr lang="en-US" dirty="0"/>
                        <a:t>Flipper</a:t>
                      </a:r>
                    </a:p>
                  </a:txBody>
                  <a:tcPr/>
                </a:tc>
                <a:tc>
                  <a:txBody>
                    <a:bodyPr/>
                    <a:lstStyle/>
                    <a:p>
                      <a:r>
                        <a:rPr lang="en-US" dirty="0"/>
                        <a:t>Light</a:t>
                      </a:r>
                    </a:p>
                  </a:txBody>
                  <a:tcPr/>
                </a:tc>
                <a:tc>
                  <a:txBody>
                    <a:bodyPr/>
                    <a:lstStyle/>
                    <a:p>
                      <a:r>
                        <a:rPr lang="en-US" dirty="0"/>
                        <a:t>Drill</a:t>
                      </a:r>
                    </a:p>
                  </a:txBody>
                  <a:tcPr/>
                </a:tc>
                <a:tc>
                  <a:txBody>
                    <a:bodyPr/>
                    <a:lstStyle/>
                    <a:p>
                      <a:r>
                        <a:rPr lang="en-US" dirty="0"/>
                        <a:t>Light</a:t>
                      </a:r>
                    </a:p>
                  </a:txBody>
                  <a:tcPr/>
                </a:tc>
                <a:tc>
                  <a:txBody>
                    <a:bodyPr/>
                    <a:lstStyle/>
                    <a:p>
                      <a:r>
                        <a:rPr lang="en-US" dirty="0"/>
                        <a:t>True</a:t>
                      </a:r>
                    </a:p>
                  </a:txBody>
                  <a:tcPr/>
                </a:tc>
                <a:tc>
                  <a:txBody>
                    <a:bodyPr/>
                    <a:lstStyle/>
                    <a:p>
                      <a:r>
                        <a:rPr lang="en-US" dirty="0"/>
                        <a:t>False</a:t>
                      </a:r>
                    </a:p>
                  </a:txBody>
                  <a:tcPr/>
                </a:tc>
                <a:extLst>
                  <a:ext uri="{0D108BD9-81ED-4DB2-BD59-A6C34878D82A}">
                    <a16:rowId xmlns:a16="http://schemas.microsoft.com/office/drawing/2014/main" val="2750020885"/>
                  </a:ext>
                </a:extLst>
              </a:tr>
              <a:tr h="370840">
                <a:tc>
                  <a:txBody>
                    <a:bodyPr/>
                    <a:lstStyle/>
                    <a:p>
                      <a:r>
                        <a:rPr lang="en-US" dirty="0"/>
                        <a:t>Flipper</a:t>
                      </a:r>
                    </a:p>
                  </a:txBody>
                  <a:tcPr/>
                </a:tc>
                <a:tc>
                  <a:txBody>
                    <a:bodyPr/>
                    <a:lstStyle/>
                    <a:p>
                      <a:r>
                        <a:rPr lang="en-US" dirty="0"/>
                        <a:t>Heavy</a:t>
                      </a:r>
                    </a:p>
                  </a:txBody>
                  <a:tcPr/>
                </a:tc>
                <a:tc>
                  <a:txBody>
                    <a:bodyPr/>
                    <a:lstStyle/>
                    <a:p>
                      <a:r>
                        <a:rPr lang="en-US" dirty="0"/>
                        <a:t>Drill</a:t>
                      </a:r>
                    </a:p>
                  </a:txBody>
                  <a:tcPr/>
                </a:tc>
                <a:tc>
                  <a:txBody>
                    <a:bodyPr/>
                    <a:lstStyle/>
                    <a:p>
                      <a:r>
                        <a:rPr lang="en-US" dirty="0"/>
                        <a:t>Light</a:t>
                      </a:r>
                    </a:p>
                  </a:txBody>
                  <a:tcPr/>
                </a:tc>
                <a:tc>
                  <a:txBody>
                    <a:bodyPr/>
                    <a:lstStyle/>
                    <a:p>
                      <a:r>
                        <a:rPr lang="en-US" dirty="0"/>
                        <a:t>True</a:t>
                      </a:r>
                    </a:p>
                  </a:txBody>
                  <a:tcPr/>
                </a:tc>
                <a:tc>
                  <a:txBody>
                    <a:bodyPr/>
                    <a:lstStyle/>
                    <a:p>
                      <a:r>
                        <a:rPr lang="en-US" dirty="0"/>
                        <a:t>False</a:t>
                      </a:r>
                    </a:p>
                  </a:txBody>
                  <a:tcPr/>
                </a:tc>
                <a:extLst>
                  <a:ext uri="{0D108BD9-81ED-4DB2-BD59-A6C34878D82A}">
                    <a16:rowId xmlns:a16="http://schemas.microsoft.com/office/drawing/2014/main" val="1734110517"/>
                  </a:ext>
                </a:extLst>
              </a:tr>
            </a:tbl>
          </a:graphicData>
        </a:graphic>
      </p:graphicFrame>
    </p:spTree>
    <p:extLst>
      <p:ext uri="{BB962C8B-B14F-4D97-AF65-F5344CB8AC3E}">
        <p14:creationId xmlns:p14="http://schemas.microsoft.com/office/powerpoint/2010/main" val="5229508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CA6F0-465E-17E0-A8AE-63B42E40DE4B}"/>
              </a:ext>
            </a:extLst>
          </p:cNvPr>
          <p:cNvSpPr>
            <a:spLocks noGrp="1"/>
          </p:cNvSpPr>
          <p:nvPr>
            <p:ph type="title"/>
          </p:nvPr>
        </p:nvSpPr>
        <p:spPr>
          <a:xfrm>
            <a:off x="838200" y="0"/>
            <a:ext cx="10515600" cy="1325563"/>
          </a:xfrm>
        </p:spPr>
        <p:txBody>
          <a:bodyPr/>
          <a:lstStyle/>
          <a:p>
            <a:r>
              <a:rPr lang="en-US" dirty="0"/>
              <a:t>The result</a:t>
            </a:r>
          </a:p>
        </p:txBody>
      </p:sp>
      <p:sp>
        <p:nvSpPr>
          <p:cNvPr id="3" name="Content Placeholder 2">
            <a:extLst>
              <a:ext uri="{FF2B5EF4-FFF2-40B4-BE49-F238E27FC236}">
                <a16:creationId xmlns:a16="http://schemas.microsoft.com/office/drawing/2014/main" id="{94E27705-58C0-2D62-D9FD-A1C6C7470DCA}"/>
              </a:ext>
            </a:extLst>
          </p:cNvPr>
          <p:cNvSpPr>
            <a:spLocks noGrp="1"/>
          </p:cNvSpPr>
          <p:nvPr>
            <p:ph idx="1"/>
          </p:nvPr>
        </p:nvSpPr>
        <p:spPr>
          <a:xfrm>
            <a:off x="419100" y="1825625"/>
            <a:ext cx="11353800" cy="5032375"/>
          </a:xfrm>
        </p:spPr>
        <p:txBody>
          <a:bodyPr>
            <a:normAutofit/>
          </a:bodyPr>
          <a:lstStyle/>
          <a:p>
            <a:r>
              <a:rPr lang="en-US" dirty="0"/>
              <a:t>Our hypothesis got one row right</a:t>
            </a:r>
          </a:p>
          <a:p>
            <a:r>
              <a:rPr lang="en-US" dirty="0"/>
              <a:t>There are four rows</a:t>
            </a:r>
          </a:p>
          <a:p>
            <a:r>
              <a:rPr lang="en-US" dirty="0"/>
              <a:t>Our accuracy is ¼, or 25%</a:t>
            </a:r>
          </a:p>
          <a:p>
            <a:r>
              <a:rPr lang="en-US" dirty="0"/>
              <a:t>If our hypothesis had been “always say you won no matter what the weapon or weight of you or your opponent is”, we would have an accuracy of 75%.</a:t>
            </a:r>
          </a:p>
          <a:p>
            <a:r>
              <a:rPr lang="en-US" dirty="0"/>
              <a:t>If we doubled the size of our training set by reversing our robot and the opposing one, and inverting the winner (assuming no ties). The latter hypothesis would have an accuracy of 50%.</a:t>
            </a:r>
          </a:p>
          <a:p>
            <a:r>
              <a:rPr lang="en-US" dirty="0"/>
              <a:t>Saying you always won no matter what does not require machine learning. So, for most uses, the first hypothesis would be considered “bad”</a:t>
            </a:r>
          </a:p>
        </p:txBody>
      </p:sp>
    </p:spTree>
    <p:extLst>
      <p:ext uri="{BB962C8B-B14F-4D97-AF65-F5344CB8AC3E}">
        <p14:creationId xmlns:p14="http://schemas.microsoft.com/office/powerpoint/2010/main" val="3704295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8">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6DEFB57-FA0C-A57B-53D6-B21E259C3E62}"/>
              </a:ext>
            </a:extLst>
          </p:cNvPr>
          <p:cNvSpPr>
            <a:spLocks noGrp="1"/>
          </p:cNvSpPr>
          <p:nvPr>
            <p:ph type="title"/>
          </p:nvPr>
        </p:nvSpPr>
        <p:spPr>
          <a:xfrm>
            <a:off x="594360" y="637125"/>
            <a:ext cx="3802276" cy="5256371"/>
          </a:xfrm>
        </p:spPr>
        <p:txBody>
          <a:bodyPr>
            <a:normAutofit/>
          </a:bodyPr>
          <a:lstStyle/>
          <a:p>
            <a:r>
              <a:rPr lang="en-US" sz="4800" dirty="0">
                <a:solidFill>
                  <a:schemeClr val="bg1"/>
                </a:solidFill>
              </a:rPr>
              <a:t>But first, the quiz</a:t>
            </a:r>
          </a:p>
        </p:txBody>
      </p:sp>
      <p:graphicFrame>
        <p:nvGraphicFramePr>
          <p:cNvPr id="12" name="Content Placeholder 2">
            <a:extLst>
              <a:ext uri="{FF2B5EF4-FFF2-40B4-BE49-F238E27FC236}">
                <a16:creationId xmlns:a16="http://schemas.microsoft.com/office/drawing/2014/main" id="{4224BC84-CEA7-48C9-A1A3-FE4478A21121}"/>
              </a:ext>
            </a:extLst>
          </p:cNvPr>
          <p:cNvGraphicFramePr>
            <a:graphicFrameLocks noGrp="1"/>
          </p:cNvGraphicFramePr>
          <p:nvPr>
            <p:ph idx="1"/>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35775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Yellow question mark">
            <a:extLst>
              <a:ext uri="{FF2B5EF4-FFF2-40B4-BE49-F238E27FC236}">
                <a16:creationId xmlns:a16="http://schemas.microsoft.com/office/drawing/2014/main" id="{0B92F9F5-4660-B4C8-6A28-86FCAE9DE406}"/>
              </a:ext>
            </a:extLst>
          </p:cNvPr>
          <p:cNvPicPr>
            <a:picLocks noChangeAspect="1"/>
          </p:cNvPicPr>
          <p:nvPr/>
        </p:nvPicPr>
        <p:blipFill rotWithShape="1">
          <a:blip r:embed="rId2"/>
          <a:srcRect b="6250"/>
          <a:stretch/>
        </p:blipFill>
        <p:spPr>
          <a:xfrm>
            <a:off x="-3047" y="10"/>
            <a:ext cx="12191999" cy="6857990"/>
          </a:xfrm>
          <a:prstGeom prst="rect">
            <a:avLst/>
          </a:prstGeom>
        </p:spPr>
      </p:pic>
      <p:sp>
        <p:nvSpPr>
          <p:cNvPr id="2" name="Title 1">
            <a:extLst>
              <a:ext uri="{FF2B5EF4-FFF2-40B4-BE49-F238E27FC236}">
                <a16:creationId xmlns:a16="http://schemas.microsoft.com/office/drawing/2014/main" id="{268BF837-0FFE-C29A-B8D3-617758C6013D}"/>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dirty="0">
                <a:solidFill>
                  <a:srgbClr val="FFFFFF"/>
                </a:solidFill>
              </a:rPr>
              <a:t>Questions?</a:t>
            </a:r>
          </a:p>
        </p:txBody>
      </p:sp>
    </p:spTree>
    <p:extLst>
      <p:ext uri="{BB962C8B-B14F-4D97-AF65-F5344CB8AC3E}">
        <p14:creationId xmlns:p14="http://schemas.microsoft.com/office/powerpoint/2010/main" val="16251684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7A4F5-5BAA-0D14-DB10-B4FC51F1920A}"/>
              </a:ext>
            </a:extLst>
          </p:cNvPr>
          <p:cNvSpPr>
            <a:spLocks noGrp="1"/>
          </p:cNvSpPr>
          <p:nvPr>
            <p:ph type="title"/>
          </p:nvPr>
        </p:nvSpPr>
        <p:spPr/>
        <p:txBody>
          <a:bodyPr/>
          <a:lstStyle/>
          <a:p>
            <a:r>
              <a:rPr lang="en-US" dirty="0"/>
              <a:t>Finding a good hypothesis</a:t>
            </a:r>
          </a:p>
        </p:txBody>
      </p:sp>
      <p:sp>
        <p:nvSpPr>
          <p:cNvPr id="3" name="Content Placeholder 2">
            <a:extLst>
              <a:ext uri="{FF2B5EF4-FFF2-40B4-BE49-F238E27FC236}">
                <a16:creationId xmlns:a16="http://schemas.microsoft.com/office/drawing/2014/main" id="{21A79225-9CBB-CBCE-C1D7-8904BBEB052A}"/>
              </a:ext>
            </a:extLst>
          </p:cNvPr>
          <p:cNvSpPr>
            <a:spLocks noGrp="1"/>
          </p:cNvSpPr>
          <p:nvPr>
            <p:ph idx="1"/>
          </p:nvPr>
        </p:nvSpPr>
        <p:spPr>
          <a:xfrm>
            <a:off x="838200" y="1825625"/>
            <a:ext cx="10805160" cy="4351338"/>
          </a:xfrm>
        </p:spPr>
        <p:txBody>
          <a:bodyPr/>
          <a:lstStyle/>
          <a:p>
            <a:r>
              <a:rPr lang="en-US" dirty="0"/>
              <a:t>Generating the hypothesis is the job of the machine learning algorithm</a:t>
            </a:r>
          </a:p>
          <a:p>
            <a:r>
              <a:rPr lang="en-US" dirty="0"/>
              <a:t>Different algorithms have different approaches to doing this.</a:t>
            </a:r>
          </a:p>
          <a:p>
            <a:r>
              <a:rPr lang="en-US" dirty="0"/>
              <a:t>All of these algorithms involve assumptions. The biggest assumption is on the shape of the hypothesis space.</a:t>
            </a:r>
          </a:p>
          <a:p>
            <a:r>
              <a:rPr lang="en-US" dirty="0"/>
              <a:t>Our hypothesis space was something we could fully enumerate, but when dealing with smooth variables this may not be possible. </a:t>
            </a:r>
          </a:p>
          <a:p>
            <a:endParaRPr lang="en-US" dirty="0"/>
          </a:p>
        </p:txBody>
      </p:sp>
    </p:spTree>
    <p:extLst>
      <p:ext uri="{BB962C8B-B14F-4D97-AF65-F5344CB8AC3E}">
        <p14:creationId xmlns:p14="http://schemas.microsoft.com/office/powerpoint/2010/main" val="19425405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6C3AC-48F9-8F00-AD75-741792EC99DC}"/>
              </a:ext>
            </a:extLst>
          </p:cNvPr>
          <p:cNvSpPr>
            <a:spLocks noGrp="1"/>
          </p:cNvSpPr>
          <p:nvPr>
            <p:ph type="title"/>
          </p:nvPr>
        </p:nvSpPr>
        <p:spPr/>
        <p:txBody>
          <a:bodyPr/>
          <a:lstStyle/>
          <a:p>
            <a:r>
              <a:rPr lang="en-US" dirty="0"/>
              <a:t>Dealing with uncertainty </a:t>
            </a:r>
          </a:p>
        </p:txBody>
      </p:sp>
      <p:sp>
        <p:nvSpPr>
          <p:cNvPr id="3" name="Content Placeholder 2">
            <a:extLst>
              <a:ext uri="{FF2B5EF4-FFF2-40B4-BE49-F238E27FC236}">
                <a16:creationId xmlns:a16="http://schemas.microsoft.com/office/drawing/2014/main" id="{DCA8A30F-10A6-5250-CBAF-D22C9CAFACA6}"/>
              </a:ext>
            </a:extLst>
          </p:cNvPr>
          <p:cNvSpPr>
            <a:spLocks noGrp="1"/>
          </p:cNvSpPr>
          <p:nvPr>
            <p:ph idx="1"/>
          </p:nvPr>
        </p:nvSpPr>
        <p:spPr/>
        <p:txBody>
          <a:bodyPr/>
          <a:lstStyle/>
          <a:p>
            <a:r>
              <a:rPr lang="en-US" dirty="0"/>
              <a:t>Supervised machine learning is used to classify or predict values based on data we have never seen before.</a:t>
            </a:r>
          </a:p>
          <a:p>
            <a:r>
              <a:rPr lang="en-US" dirty="0"/>
              <a:t>That means that there is uncertainty </a:t>
            </a:r>
          </a:p>
          <a:p>
            <a:r>
              <a:rPr lang="en-US" dirty="0"/>
              <a:t>Different algorithms have different “inferential biases”. An inferential bias is essentially the assumption the algorithm makes when doing “inference” (aka educated guessing). </a:t>
            </a:r>
          </a:p>
          <a:p>
            <a:r>
              <a:rPr lang="en-US" dirty="0"/>
              <a:t>This is a long-winded way of saying that two supervised algorithms can see the same training data and predict different labels. </a:t>
            </a:r>
          </a:p>
        </p:txBody>
      </p:sp>
    </p:spTree>
    <p:extLst>
      <p:ext uri="{BB962C8B-B14F-4D97-AF65-F5344CB8AC3E}">
        <p14:creationId xmlns:p14="http://schemas.microsoft.com/office/powerpoint/2010/main" val="11213191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8B7AF-9C21-3146-4601-DE2DDE7817D2}"/>
              </a:ext>
            </a:extLst>
          </p:cNvPr>
          <p:cNvSpPr>
            <a:spLocks noGrp="1"/>
          </p:cNvSpPr>
          <p:nvPr>
            <p:ph type="title"/>
          </p:nvPr>
        </p:nvSpPr>
        <p:spPr/>
        <p:txBody>
          <a:bodyPr/>
          <a:lstStyle/>
          <a:p>
            <a:r>
              <a:rPr lang="en-US" dirty="0"/>
              <a:t>The unbiased algorithm</a:t>
            </a:r>
          </a:p>
        </p:txBody>
      </p:sp>
      <p:sp>
        <p:nvSpPr>
          <p:cNvPr id="3" name="Content Placeholder 2">
            <a:extLst>
              <a:ext uri="{FF2B5EF4-FFF2-40B4-BE49-F238E27FC236}">
                <a16:creationId xmlns:a16="http://schemas.microsoft.com/office/drawing/2014/main" id="{FED1F821-BF17-8DA8-53A7-81791C7E01C2}"/>
              </a:ext>
            </a:extLst>
          </p:cNvPr>
          <p:cNvSpPr>
            <a:spLocks noGrp="1"/>
          </p:cNvSpPr>
          <p:nvPr>
            <p:ph idx="1"/>
          </p:nvPr>
        </p:nvSpPr>
        <p:spPr>
          <a:xfrm>
            <a:off x="838200" y="1825624"/>
            <a:ext cx="10744200" cy="5032375"/>
          </a:xfrm>
        </p:spPr>
        <p:txBody>
          <a:bodyPr>
            <a:normAutofit/>
          </a:bodyPr>
          <a:lstStyle/>
          <a:p>
            <a:r>
              <a:rPr lang="en-US" dirty="0"/>
              <a:t>You might think that the best machine learning algorithm would be completely unbiased. That is, that it would see reality perfectly as it is.</a:t>
            </a:r>
          </a:p>
          <a:p>
            <a:r>
              <a:rPr lang="en-US" dirty="0"/>
              <a:t>This algorithm actually already exists. In fact, it’s older than the field of machine learning. </a:t>
            </a:r>
          </a:p>
          <a:p>
            <a:r>
              <a:rPr lang="en-US" dirty="0"/>
              <a:t>It’s called a database.</a:t>
            </a:r>
          </a:p>
        </p:txBody>
      </p:sp>
    </p:spTree>
    <p:extLst>
      <p:ext uri="{BB962C8B-B14F-4D97-AF65-F5344CB8AC3E}">
        <p14:creationId xmlns:p14="http://schemas.microsoft.com/office/powerpoint/2010/main" val="461592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91743-420C-A444-CB92-D08797D9AD90}"/>
              </a:ext>
            </a:extLst>
          </p:cNvPr>
          <p:cNvSpPr>
            <a:spLocks noGrp="1"/>
          </p:cNvSpPr>
          <p:nvPr>
            <p:ph type="title"/>
          </p:nvPr>
        </p:nvSpPr>
        <p:spPr/>
        <p:txBody>
          <a:bodyPr/>
          <a:lstStyle/>
          <a:p>
            <a:r>
              <a:rPr lang="en-US" dirty="0"/>
              <a:t>The unbiased algorithm (2)</a:t>
            </a:r>
          </a:p>
        </p:txBody>
      </p:sp>
      <p:sp>
        <p:nvSpPr>
          <p:cNvPr id="3" name="Content Placeholder 2">
            <a:extLst>
              <a:ext uri="{FF2B5EF4-FFF2-40B4-BE49-F238E27FC236}">
                <a16:creationId xmlns:a16="http://schemas.microsoft.com/office/drawing/2014/main" id="{631BDEF2-ECB6-FBA7-0B4E-3A534C1BEF94}"/>
              </a:ext>
            </a:extLst>
          </p:cNvPr>
          <p:cNvSpPr>
            <a:spLocks noGrp="1"/>
          </p:cNvSpPr>
          <p:nvPr>
            <p:ph idx="1"/>
          </p:nvPr>
        </p:nvSpPr>
        <p:spPr>
          <a:xfrm>
            <a:off x="838200" y="1825624"/>
            <a:ext cx="10515600" cy="5286376"/>
          </a:xfrm>
        </p:spPr>
        <p:txBody>
          <a:bodyPr>
            <a:normAutofit/>
          </a:bodyPr>
          <a:lstStyle/>
          <a:p>
            <a:r>
              <a:rPr lang="en-US" dirty="0"/>
              <a:t>If we want to predict a robot match, we look up the last time that matchup occurred and output the result.</a:t>
            </a:r>
          </a:p>
          <a:p>
            <a:r>
              <a:rPr lang="en-US" dirty="0"/>
              <a:t>What if it never occurred? Then we return “I don’t know”. This matchup has never occurred, and it would be biased to assume that it would go one way or another based on the features of the robots. </a:t>
            </a:r>
          </a:p>
          <a:p>
            <a:r>
              <a:rPr lang="en-US" dirty="0"/>
              <a:t>If you want to make a machine learning algorithm, there has to be some inference involved. The whole point of machine learning is to get results for data that never happened before (or for which creating a database would be impractical).</a:t>
            </a:r>
          </a:p>
        </p:txBody>
      </p:sp>
    </p:spTree>
    <p:extLst>
      <p:ext uri="{BB962C8B-B14F-4D97-AF65-F5344CB8AC3E}">
        <p14:creationId xmlns:p14="http://schemas.microsoft.com/office/powerpoint/2010/main" val="15948940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Yellow question mark">
            <a:extLst>
              <a:ext uri="{FF2B5EF4-FFF2-40B4-BE49-F238E27FC236}">
                <a16:creationId xmlns:a16="http://schemas.microsoft.com/office/drawing/2014/main" id="{0B92F9F5-4660-B4C8-6A28-86FCAE9DE406}"/>
              </a:ext>
            </a:extLst>
          </p:cNvPr>
          <p:cNvPicPr>
            <a:picLocks noChangeAspect="1"/>
          </p:cNvPicPr>
          <p:nvPr/>
        </p:nvPicPr>
        <p:blipFill rotWithShape="1">
          <a:blip r:embed="rId2"/>
          <a:srcRect b="6250"/>
          <a:stretch/>
        </p:blipFill>
        <p:spPr>
          <a:xfrm>
            <a:off x="-3047" y="10"/>
            <a:ext cx="12191999" cy="6857990"/>
          </a:xfrm>
          <a:prstGeom prst="rect">
            <a:avLst/>
          </a:prstGeom>
        </p:spPr>
      </p:pic>
      <p:sp>
        <p:nvSpPr>
          <p:cNvPr id="2" name="Title 1">
            <a:extLst>
              <a:ext uri="{FF2B5EF4-FFF2-40B4-BE49-F238E27FC236}">
                <a16:creationId xmlns:a16="http://schemas.microsoft.com/office/drawing/2014/main" id="{268BF837-0FFE-C29A-B8D3-617758C6013D}"/>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dirty="0">
                <a:solidFill>
                  <a:srgbClr val="FFFFFF"/>
                </a:solidFill>
              </a:rPr>
              <a:t>Questions?</a:t>
            </a:r>
          </a:p>
        </p:txBody>
      </p:sp>
    </p:spTree>
    <p:extLst>
      <p:ext uri="{BB962C8B-B14F-4D97-AF65-F5344CB8AC3E}">
        <p14:creationId xmlns:p14="http://schemas.microsoft.com/office/powerpoint/2010/main" val="10853929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A22A6-3FD0-7389-8D9D-A537FD0A220B}"/>
              </a:ext>
            </a:extLst>
          </p:cNvPr>
          <p:cNvSpPr>
            <a:spLocks noGrp="1"/>
          </p:cNvSpPr>
          <p:nvPr>
            <p:ph type="title"/>
          </p:nvPr>
        </p:nvSpPr>
        <p:spPr/>
        <p:txBody>
          <a:bodyPr/>
          <a:lstStyle/>
          <a:p>
            <a:r>
              <a:rPr lang="en-US" dirty="0"/>
              <a:t>Your first algorithm: Find-S</a:t>
            </a:r>
          </a:p>
        </p:txBody>
      </p:sp>
      <p:sp>
        <p:nvSpPr>
          <p:cNvPr id="3" name="Content Placeholder 2">
            <a:extLst>
              <a:ext uri="{FF2B5EF4-FFF2-40B4-BE49-F238E27FC236}">
                <a16:creationId xmlns:a16="http://schemas.microsoft.com/office/drawing/2014/main" id="{ECD654BF-46B4-1C55-9206-58144DF17F0B}"/>
              </a:ext>
            </a:extLst>
          </p:cNvPr>
          <p:cNvSpPr>
            <a:spLocks noGrp="1"/>
          </p:cNvSpPr>
          <p:nvPr>
            <p:ph idx="1"/>
          </p:nvPr>
        </p:nvSpPr>
        <p:spPr/>
        <p:txBody>
          <a:bodyPr/>
          <a:lstStyle/>
          <a:p>
            <a:r>
              <a:rPr lang="en-US" dirty="0"/>
              <a:t>Our first machine learning algorithm will be a fairly simple one.</a:t>
            </a:r>
          </a:p>
          <a:p>
            <a:r>
              <a:rPr lang="en-US" dirty="0"/>
              <a:t>It doesn’t require statistics or calculus: just Boolean algebra. </a:t>
            </a:r>
          </a:p>
          <a:p>
            <a:r>
              <a:rPr lang="en-US" dirty="0"/>
              <a:t>Its goal is to find the most specific hypothesis for a dataset. This hypothesis is named “S”, so this is called the “Find-S” algorithm</a:t>
            </a:r>
          </a:p>
          <a:p>
            <a:r>
              <a:rPr lang="en-US" dirty="0"/>
              <a:t>What is a specific hypothesis?</a:t>
            </a:r>
          </a:p>
        </p:txBody>
      </p:sp>
    </p:spTree>
    <p:extLst>
      <p:ext uri="{BB962C8B-B14F-4D97-AF65-F5344CB8AC3E}">
        <p14:creationId xmlns:p14="http://schemas.microsoft.com/office/powerpoint/2010/main" val="32365891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C9500-CF4B-F132-F2FF-64EAB435294C}"/>
              </a:ext>
            </a:extLst>
          </p:cNvPr>
          <p:cNvSpPr>
            <a:spLocks noGrp="1"/>
          </p:cNvSpPr>
          <p:nvPr>
            <p:ph type="title"/>
          </p:nvPr>
        </p:nvSpPr>
        <p:spPr/>
        <p:txBody>
          <a:bodyPr/>
          <a:lstStyle/>
          <a:p>
            <a:r>
              <a:rPr lang="en-US" dirty="0"/>
              <a:t>The most specific and general hypotheses</a:t>
            </a:r>
          </a:p>
        </p:txBody>
      </p:sp>
      <p:sp>
        <p:nvSpPr>
          <p:cNvPr id="3" name="Content Placeholder 2">
            <a:extLst>
              <a:ext uri="{FF2B5EF4-FFF2-40B4-BE49-F238E27FC236}">
                <a16:creationId xmlns:a16="http://schemas.microsoft.com/office/drawing/2014/main" id="{CFF1FA87-1EF3-234F-B3B6-01E69FE76048}"/>
              </a:ext>
            </a:extLst>
          </p:cNvPr>
          <p:cNvSpPr>
            <a:spLocks noGrp="1"/>
          </p:cNvSpPr>
          <p:nvPr>
            <p:ph idx="1"/>
          </p:nvPr>
        </p:nvSpPr>
        <p:spPr/>
        <p:txBody>
          <a:bodyPr/>
          <a:lstStyle/>
          <a:p>
            <a:r>
              <a:rPr lang="en-US" dirty="0"/>
              <a:t>The more specific a hypothesis is, the fewer times it </a:t>
            </a:r>
            <a:r>
              <a:rPr lang="en-US" dirty="0" err="1"/>
              <a:t>predicts“True</a:t>
            </a:r>
            <a:r>
              <a:rPr lang="en-US" dirty="0"/>
              <a:t>” for the target feature.</a:t>
            </a:r>
          </a:p>
          <a:p>
            <a:r>
              <a:rPr lang="en-US" dirty="0"/>
              <a:t>The most specific hypothesis in our case is “your robot never wins”. (i.e., the hypothesis is true for nothing)</a:t>
            </a:r>
          </a:p>
          <a:p>
            <a:r>
              <a:rPr lang="en-US" dirty="0"/>
              <a:t>The most general hypothesis is “your robot always wins”</a:t>
            </a:r>
            <a:br>
              <a:rPr lang="en-US" dirty="0"/>
            </a:br>
            <a:r>
              <a:rPr lang="en-US" dirty="0"/>
              <a:t>(i.e., the hypothesis is true for everything)</a:t>
            </a:r>
          </a:p>
          <a:p>
            <a:r>
              <a:rPr lang="en-US" dirty="0"/>
              <a:t>The Find-S algorithm starts with the most specific hypothesis and makes it more general every time it’s wrong.</a:t>
            </a:r>
          </a:p>
          <a:p>
            <a:r>
              <a:rPr lang="en-US" dirty="0"/>
              <a:t>Let’s see an example of how we write a hypothesis in this algorithm</a:t>
            </a:r>
          </a:p>
        </p:txBody>
      </p:sp>
    </p:spTree>
    <p:extLst>
      <p:ext uri="{BB962C8B-B14F-4D97-AF65-F5344CB8AC3E}">
        <p14:creationId xmlns:p14="http://schemas.microsoft.com/office/powerpoint/2010/main" val="6517309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85757-5A60-704B-B197-B4AC0261DED0}"/>
              </a:ext>
            </a:extLst>
          </p:cNvPr>
          <p:cNvSpPr>
            <a:spLocks noGrp="1"/>
          </p:cNvSpPr>
          <p:nvPr>
            <p:ph type="title"/>
          </p:nvPr>
        </p:nvSpPr>
        <p:spPr/>
        <p:txBody>
          <a:bodyPr/>
          <a:lstStyle/>
          <a:p>
            <a:r>
              <a:rPr lang="en-US" dirty="0"/>
              <a:t>Writing a hypothesis</a:t>
            </a:r>
          </a:p>
        </p:txBody>
      </p:sp>
      <p:sp>
        <p:nvSpPr>
          <p:cNvPr id="3" name="Content Placeholder 2">
            <a:extLst>
              <a:ext uri="{FF2B5EF4-FFF2-40B4-BE49-F238E27FC236}">
                <a16:creationId xmlns:a16="http://schemas.microsoft.com/office/drawing/2014/main" id="{51BFEA57-EFF2-AB3E-897F-8FC5201F9B8A}"/>
              </a:ext>
            </a:extLst>
          </p:cNvPr>
          <p:cNvSpPr>
            <a:spLocks noGrp="1"/>
          </p:cNvSpPr>
          <p:nvPr>
            <p:ph idx="1"/>
          </p:nvPr>
        </p:nvSpPr>
        <p:spPr>
          <a:xfrm>
            <a:off x="838200" y="1825625"/>
            <a:ext cx="10515600" cy="4667250"/>
          </a:xfrm>
        </p:spPr>
        <p:txBody>
          <a:bodyPr>
            <a:normAutofit/>
          </a:bodyPr>
          <a:lstStyle/>
          <a:p>
            <a:r>
              <a:rPr lang="en-US" dirty="0"/>
              <a:t>The hypothesis can be represented as a vector.</a:t>
            </a:r>
          </a:p>
          <a:p>
            <a:r>
              <a:rPr lang="en-US" dirty="0"/>
              <a:t>Each element of the vector is which value is needed to win.</a:t>
            </a:r>
          </a:p>
          <a:p>
            <a:r>
              <a:rPr lang="en-US" dirty="0"/>
              <a:t>If either value can win, we write “?”</a:t>
            </a:r>
          </a:p>
          <a:p>
            <a:r>
              <a:rPr lang="en-US" dirty="0"/>
              <a:t>Example:</a:t>
            </a:r>
            <a:br>
              <a:rPr lang="en-US" dirty="0"/>
            </a:br>
            <a:r>
              <a:rPr lang="en-US" dirty="0"/>
              <a:t>&lt;Drill, ?, ?, light&gt; is a hypothesis that means “if you have a drill and the opponent is light, you will win, regardless of the opponent’s weapon or your own weight.”</a:t>
            </a:r>
          </a:p>
        </p:txBody>
      </p:sp>
    </p:spTree>
    <p:extLst>
      <p:ext uri="{BB962C8B-B14F-4D97-AF65-F5344CB8AC3E}">
        <p14:creationId xmlns:p14="http://schemas.microsoft.com/office/powerpoint/2010/main" val="458537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6BEAD-F180-839F-73C8-875A9D884097}"/>
              </a:ext>
            </a:extLst>
          </p:cNvPr>
          <p:cNvSpPr>
            <a:spLocks noGrp="1"/>
          </p:cNvSpPr>
          <p:nvPr>
            <p:ph type="title"/>
          </p:nvPr>
        </p:nvSpPr>
        <p:spPr/>
        <p:txBody>
          <a:bodyPr/>
          <a:lstStyle/>
          <a:p>
            <a:r>
              <a:rPr lang="en-US" dirty="0"/>
              <a:t>Writing a hypothesis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5213783-F1A4-FD54-B928-1F157C00F12F}"/>
                  </a:ext>
                </a:extLst>
              </p:cNvPr>
              <p:cNvSpPr>
                <a:spLocks noGrp="1"/>
              </p:cNvSpPr>
              <p:nvPr>
                <p:ph idx="1"/>
              </p:nvPr>
            </p:nvSpPr>
            <p:spPr/>
            <p:txBody>
              <a:bodyPr/>
              <a:lstStyle/>
              <a:p>
                <a:r>
                  <a:rPr lang="en-US" dirty="0"/>
                  <a:t>Because “?” Means any value works, &lt; ?, ?, ?, ? &gt; is the most general hypothesis.</a:t>
                </a:r>
              </a:p>
              <a:p>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(pronounced “bottom”) means no value works. &lt;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a:t>
                </a:r>
                <a:r>
                  <a:rPr lang="en-US" dirty="0">
                    <a:ea typeface="Cambria Math" panose="02040503050406030204" pitchFamily="18" charset="0"/>
                  </a:rPr>
                  <a:t>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a:t>
                </a:r>
                <a:r>
                  <a:rPr lang="en-US" dirty="0">
                    <a:ea typeface="Cambria Math" panose="02040503050406030204" pitchFamily="18" charset="0"/>
                  </a:rPr>
                  <a:t>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a:t>
                </a:r>
                <a:r>
                  <a:rPr lang="en-US" dirty="0">
                    <a:ea typeface="Cambria Math" panose="02040503050406030204" pitchFamily="18" charset="0"/>
                  </a:rPr>
                  <a:t>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&gt; is the most specific hypothesis. </a:t>
                </a:r>
              </a:p>
              <a:p>
                <a:r>
                  <a:rPr lang="en-US" dirty="0"/>
                  <a:t>When writing the hypothesis is a Boolean function, we put Boolean and operators between each element of the vector that isn’t “?”:</a:t>
                </a:r>
                <a:br>
                  <a:rPr lang="en-US" dirty="0"/>
                </a:b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𝐷𝑟𝑖𝑙𝑙</m:t>
                        </m:r>
                        <m:r>
                          <a:rPr lang="en-US" b="0" i="1" smtClean="0">
                            <a:latin typeface="Cambria Math" panose="02040503050406030204" pitchFamily="18" charset="0"/>
                          </a:rPr>
                          <m:t>,?,?,</m:t>
                        </m:r>
                        <m:r>
                          <a:rPr lang="en-US" b="0" i="1" smtClean="0">
                            <a:latin typeface="Cambria Math" panose="02040503050406030204" pitchFamily="18" charset="0"/>
                          </a:rPr>
                          <m:t>𝐿𝑖𝑔h𝑡</m:t>
                        </m:r>
                      </m:e>
                    </m:d>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𝑊𝑒𝑎𝑝𝑜𝑛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𝐷𝑟𝑖𝑙𝑙</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𝑂𝑝𝑝𝑊𝑒𝑖𝑔h𝑡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𝐿𝑖𝑔h𝑡</m:t>
                    </m:r>
                  </m:oMath>
                </a14:m>
                <a:endParaRPr lang="en-US" dirty="0"/>
              </a:p>
              <a:p>
                <a:r>
                  <a:rPr lang="en-US" dirty="0"/>
                  <a:t>The reason we don’t include the “?”s is that they mean any </a:t>
                </a:r>
                <a:r>
                  <a:rPr lang="en-US" dirty="0" err="1"/>
                  <a:t>valuecan</a:t>
                </a:r>
                <a:r>
                  <a:rPr lang="en-US" dirty="0"/>
                  <a:t> work. So the first ? means “Weight = Heavy or Weight = Light” which is always true. </a:t>
                </a:r>
              </a:p>
            </p:txBody>
          </p:sp>
        </mc:Choice>
        <mc:Fallback xmlns="">
          <p:sp>
            <p:nvSpPr>
              <p:cNvPr id="3" name="Content Placeholder 2">
                <a:extLst>
                  <a:ext uri="{FF2B5EF4-FFF2-40B4-BE49-F238E27FC236}">
                    <a16:creationId xmlns:a16="http://schemas.microsoft.com/office/drawing/2014/main" id="{45213783-F1A4-FD54-B928-1F157C00F12F}"/>
                  </a:ext>
                </a:extLst>
              </p:cNvPr>
              <p:cNvSpPr>
                <a:spLocks noGrp="1" noRot="1" noChangeAspect="1" noMove="1" noResize="1" noEditPoints="1" noAdjustHandles="1" noChangeArrowheads="1" noChangeShapeType="1" noTextEdit="1"/>
              </p:cNvSpPr>
              <p:nvPr>
                <p:ph idx="1"/>
              </p:nvPr>
            </p:nvSpPr>
            <p:spPr>
              <a:blipFill>
                <a:blip r:embed="rId2"/>
                <a:stretch>
                  <a:fillRect l="-1043" t="-2241" r="-1391" b="-3081"/>
                </a:stretch>
              </a:blipFill>
            </p:spPr>
            <p:txBody>
              <a:bodyPr/>
              <a:lstStyle/>
              <a:p>
                <a:r>
                  <a:rPr lang="en-US">
                    <a:noFill/>
                  </a:rPr>
                  <a:t> </a:t>
                </a:r>
              </a:p>
            </p:txBody>
          </p:sp>
        </mc:Fallback>
      </mc:AlternateContent>
    </p:spTree>
    <p:extLst>
      <p:ext uri="{BB962C8B-B14F-4D97-AF65-F5344CB8AC3E}">
        <p14:creationId xmlns:p14="http://schemas.microsoft.com/office/powerpoint/2010/main" val="1251726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7337A-2EEA-970A-35C0-E7B0FA00B157}"/>
              </a:ext>
            </a:extLst>
          </p:cNvPr>
          <p:cNvSpPr>
            <a:spLocks noGrp="1"/>
          </p:cNvSpPr>
          <p:nvPr>
            <p:ph type="title"/>
          </p:nvPr>
        </p:nvSpPr>
        <p:spPr/>
        <p:txBody>
          <a:bodyPr/>
          <a:lstStyle/>
          <a:p>
            <a:r>
              <a:rPr lang="en-US" dirty="0"/>
              <a:t>The “quiz”</a:t>
            </a:r>
          </a:p>
        </p:txBody>
      </p:sp>
      <p:sp>
        <p:nvSpPr>
          <p:cNvPr id="3" name="Content Placeholder 2">
            <a:extLst>
              <a:ext uri="{FF2B5EF4-FFF2-40B4-BE49-F238E27FC236}">
                <a16:creationId xmlns:a16="http://schemas.microsoft.com/office/drawing/2014/main" id="{CF52EFBA-A266-EE8E-EE42-98DB78CE78D9}"/>
              </a:ext>
            </a:extLst>
          </p:cNvPr>
          <p:cNvSpPr>
            <a:spLocks noGrp="1"/>
          </p:cNvSpPr>
          <p:nvPr>
            <p:ph idx="1"/>
          </p:nvPr>
        </p:nvSpPr>
        <p:spPr>
          <a:xfrm>
            <a:off x="838199" y="1825625"/>
            <a:ext cx="10779177" cy="4351338"/>
          </a:xfrm>
        </p:spPr>
        <p:txBody>
          <a:bodyPr/>
          <a:lstStyle/>
          <a:p>
            <a:pPr marL="514350" indent="-514350">
              <a:buFont typeface="+mj-lt"/>
              <a:buAutoNum type="arabicPeriod"/>
            </a:pPr>
            <a:r>
              <a:rPr lang="en-US" dirty="0"/>
              <a:t>Using pandas: open a csv file and show a summary of it.</a:t>
            </a:r>
          </a:p>
          <a:p>
            <a:pPr marL="514350" indent="-514350">
              <a:buFont typeface="+mj-lt"/>
              <a:buAutoNum type="arabicPeriod"/>
            </a:pPr>
            <a:r>
              <a:rPr lang="en-US" dirty="0"/>
              <a:t>Print the dimensionality in a notebook of a </a:t>
            </a:r>
            <a:r>
              <a:rPr lang="en-US" dirty="0" err="1"/>
              <a:t>numpy</a:t>
            </a:r>
            <a:r>
              <a:rPr lang="en-US" dirty="0"/>
              <a:t> array named “arr”</a:t>
            </a:r>
          </a:p>
          <a:p>
            <a:pPr marL="514350" indent="-514350">
              <a:buFont typeface="+mj-lt"/>
              <a:buAutoNum type="arabicPeriod"/>
            </a:pPr>
            <a:r>
              <a:rPr lang="en-US" dirty="0"/>
              <a:t>What field did machine learning evolve out of?</a:t>
            </a:r>
          </a:p>
        </p:txBody>
      </p:sp>
    </p:spTree>
    <p:extLst>
      <p:ext uri="{BB962C8B-B14F-4D97-AF65-F5344CB8AC3E}">
        <p14:creationId xmlns:p14="http://schemas.microsoft.com/office/powerpoint/2010/main" val="37453565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F8158-A843-131F-47E7-674702AFDD43}"/>
              </a:ext>
            </a:extLst>
          </p:cNvPr>
          <p:cNvSpPr>
            <a:spLocks noGrp="1"/>
          </p:cNvSpPr>
          <p:nvPr>
            <p:ph type="title"/>
          </p:nvPr>
        </p:nvSpPr>
        <p:spPr/>
        <p:txBody>
          <a:bodyPr/>
          <a:lstStyle/>
          <a:p>
            <a:r>
              <a:rPr lang="en-US" dirty="0"/>
              <a:t>The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81BB226-F92F-825F-8733-5F27E7B4DFC4}"/>
                  </a:ext>
                </a:extLst>
              </p:cNvPr>
              <p:cNvSpPr>
                <a:spLocks noGrp="1"/>
              </p:cNvSpPr>
              <p:nvPr>
                <p:ph idx="1"/>
              </p:nvPr>
            </p:nvSpPr>
            <p:spPr/>
            <p:txBody>
              <a:bodyPr/>
              <a:lstStyle/>
              <a:p>
                <a:r>
                  <a:rPr lang="en-US" dirty="0"/>
                  <a:t>It works like this. </a:t>
                </a:r>
              </a:p>
              <a:p>
                <a:r>
                  <a:rPr lang="en-US" dirty="0"/>
                  <a:t>Our starting hypothesis is </a:t>
                </a:r>
                <a14:m>
                  <m:oMath xmlns:m="http://schemas.openxmlformats.org/officeDocument/2006/math">
                    <m:d>
                      <m:dPr>
                        <m:begChr m:val="⟨"/>
                        <m:endChr m:val="⟩"/>
                        <m:ctrlPr>
                          <a:rPr lang="en-US" i="1" smtClean="0">
                            <a:latin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e>
                    </m:d>
                  </m:oMath>
                </a14:m>
                <a:endParaRPr lang="en-US" dirty="0"/>
              </a:p>
              <a:p>
                <a:r>
                  <a:rPr lang="en-US" dirty="0"/>
                  <a:t>We only consider “true” rows, not false ones</a:t>
                </a:r>
              </a:p>
              <a:p>
                <a:r>
                  <a:rPr lang="en-US" dirty="0"/>
                  <a:t>We look at each true row, and “generalize” our hypothesis, feature-by-feature.</a:t>
                </a:r>
              </a:p>
            </p:txBody>
          </p:sp>
        </mc:Choice>
        <mc:Fallback xmlns="">
          <p:sp>
            <p:nvSpPr>
              <p:cNvPr id="3" name="Content Placeholder 2">
                <a:extLst>
                  <a:ext uri="{FF2B5EF4-FFF2-40B4-BE49-F238E27FC236}">
                    <a16:creationId xmlns:a16="http://schemas.microsoft.com/office/drawing/2014/main" id="{F81BB226-F92F-825F-8733-5F27E7B4DFC4}"/>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7205334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48CB8-3677-35C8-BFCA-8DD8A5121DF4}"/>
              </a:ext>
            </a:extLst>
          </p:cNvPr>
          <p:cNvSpPr>
            <a:spLocks noGrp="1"/>
          </p:cNvSpPr>
          <p:nvPr>
            <p:ph type="title"/>
          </p:nvPr>
        </p:nvSpPr>
        <p:spPr/>
        <p:txBody>
          <a:bodyPr/>
          <a:lstStyle/>
          <a:p>
            <a:r>
              <a:rPr lang="en-US" dirty="0"/>
              <a:t>The algorithm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2095252-1A0A-EC9A-DC44-05BA81A19794}"/>
                  </a:ext>
                </a:extLst>
              </p:cNvPr>
              <p:cNvSpPr>
                <a:spLocks noGrp="1"/>
              </p:cNvSpPr>
              <p:nvPr>
                <p:ph idx="1"/>
              </p:nvPr>
            </p:nvSpPr>
            <p:spPr/>
            <p:txBody>
              <a:bodyPr/>
              <a:lstStyle/>
              <a:p>
                <a:r>
                  <a:rPr lang="en-US" dirty="0"/>
                  <a:t>For example, the first true row is </a:t>
                </a:r>
              </a:p>
              <a:p>
                <a:endParaRPr lang="en-US" dirty="0"/>
              </a:p>
              <a:p>
                <a:r>
                  <a:rPr lang="en-US" dirty="0"/>
                  <a:t>Each of these features is more general than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so we update our hypothesis:</a:t>
                </a:r>
                <a:br>
                  <a:rPr lang="en-US" dirty="0"/>
                </a:br>
                <a14:m>
                  <m:oMath xmlns:m="http://schemas.openxmlformats.org/officeDocument/2006/math">
                    <m:r>
                      <a:rPr lang="en-US" b="0" i="1" smtClean="0">
                        <a:latin typeface="Cambria Math" panose="02040503050406030204" pitchFamily="18" charset="0"/>
                      </a:rPr>
                      <m:t>&lt;</m:t>
                    </m:r>
                    <m:r>
                      <a:rPr lang="en-US" b="0" i="1" smtClean="0">
                        <a:latin typeface="Cambria Math" panose="02040503050406030204" pitchFamily="18" charset="0"/>
                      </a:rPr>
                      <m:t>𝐷𝑟𝑖𝑙𝑙</m:t>
                    </m:r>
                    <m:r>
                      <a:rPr lang="en-US" b="0" i="1" smtClean="0">
                        <a:latin typeface="Cambria Math" panose="02040503050406030204" pitchFamily="18" charset="0"/>
                      </a:rPr>
                      <m:t>,</m:t>
                    </m:r>
                    <m:r>
                      <a:rPr lang="en-US" b="0" i="1" smtClean="0">
                        <a:latin typeface="Cambria Math" panose="02040503050406030204" pitchFamily="18" charset="0"/>
                      </a:rPr>
                      <m:t>𝐿𝑖𝑔h𝑡</m:t>
                    </m:r>
                    <m:r>
                      <a:rPr lang="en-US" b="0" i="1" smtClean="0">
                        <a:latin typeface="Cambria Math" panose="02040503050406030204" pitchFamily="18" charset="0"/>
                      </a:rPr>
                      <m:t>,</m:t>
                    </m:r>
                    <m:r>
                      <a:rPr lang="en-US" b="0" i="1" smtClean="0">
                        <a:latin typeface="Cambria Math" panose="02040503050406030204" pitchFamily="18" charset="0"/>
                      </a:rPr>
                      <m:t>𝐹𝑙𝑖𝑝𝑝𝑒𝑟</m:t>
                    </m:r>
                    <m:r>
                      <a:rPr lang="en-US" b="0" i="1" smtClean="0">
                        <a:latin typeface="Cambria Math" panose="02040503050406030204" pitchFamily="18" charset="0"/>
                      </a:rPr>
                      <m:t>,</m:t>
                    </m:r>
                    <m:r>
                      <a:rPr lang="en-US" b="0" i="1" smtClean="0">
                        <a:latin typeface="Cambria Math" panose="02040503050406030204" pitchFamily="18" charset="0"/>
                      </a:rPr>
                      <m:t>𝐻𝑒𝑎𝑣𝑦</m:t>
                    </m:r>
                    <m:r>
                      <a:rPr lang="en-US" b="0" i="1" smtClean="0">
                        <a:latin typeface="Cambria Math" panose="02040503050406030204" pitchFamily="18" charset="0"/>
                      </a:rPr>
                      <m:t>&gt;</m:t>
                    </m:r>
                  </m:oMath>
                </a14:m>
                <a:endParaRPr lang="en-US" dirty="0"/>
              </a:p>
              <a:p>
                <a:r>
                  <a:rPr lang="en-US" dirty="0"/>
                  <a:t>We read this as “you win if you have a lance, you are light, your opponent has a flipper, and they are heavy”</a:t>
                </a:r>
              </a:p>
              <a:p>
                <a:r>
                  <a:rPr lang="en-US" dirty="0"/>
                  <a:t>This is closer to being true than “you never win”, but it still doesn’t cover every condition. Let’s keep going.</a:t>
                </a:r>
              </a:p>
              <a:p>
                <a:endParaRPr lang="en-US" dirty="0"/>
              </a:p>
            </p:txBody>
          </p:sp>
        </mc:Choice>
        <mc:Fallback xmlns="">
          <p:sp>
            <p:nvSpPr>
              <p:cNvPr id="3" name="Content Placeholder 2">
                <a:extLst>
                  <a:ext uri="{FF2B5EF4-FFF2-40B4-BE49-F238E27FC236}">
                    <a16:creationId xmlns:a16="http://schemas.microsoft.com/office/drawing/2014/main" id="{42095252-1A0A-EC9A-DC44-05BA81A19794}"/>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graphicFrame>
        <p:nvGraphicFramePr>
          <p:cNvPr id="4" name="Table 3">
            <a:extLst>
              <a:ext uri="{FF2B5EF4-FFF2-40B4-BE49-F238E27FC236}">
                <a16:creationId xmlns:a16="http://schemas.microsoft.com/office/drawing/2014/main" id="{9169B3BC-952A-1D20-6A63-59EAF247861E}"/>
              </a:ext>
            </a:extLst>
          </p:cNvPr>
          <p:cNvGraphicFramePr>
            <a:graphicFrameLocks noGrp="1"/>
          </p:cNvGraphicFramePr>
          <p:nvPr>
            <p:extLst>
              <p:ext uri="{D42A27DB-BD31-4B8C-83A1-F6EECF244321}">
                <p14:modId xmlns:p14="http://schemas.microsoft.com/office/powerpoint/2010/main" val="284734446"/>
              </p:ext>
            </p:extLst>
          </p:nvPr>
        </p:nvGraphicFramePr>
        <p:xfrm>
          <a:off x="2280920" y="2333625"/>
          <a:ext cx="6502400" cy="365760"/>
        </p:xfrm>
        <a:graphic>
          <a:graphicData uri="http://schemas.openxmlformats.org/drawingml/2006/table">
            <a:tbl>
              <a:tblPr bandRow="1">
                <a:tableStyleId>{5C22544A-7EE6-4342-B048-85BDC9FD1C3A}</a:tableStyleId>
              </a:tblPr>
              <a:tblGrid>
                <a:gridCol w="1625600">
                  <a:extLst>
                    <a:ext uri="{9D8B030D-6E8A-4147-A177-3AD203B41FA5}">
                      <a16:colId xmlns:a16="http://schemas.microsoft.com/office/drawing/2014/main" val="1914066673"/>
                    </a:ext>
                  </a:extLst>
                </a:gridCol>
                <a:gridCol w="1625600">
                  <a:extLst>
                    <a:ext uri="{9D8B030D-6E8A-4147-A177-3AD203B41FA5}">
                      <a16:colId xmlns:a16="http://schemas.microsoft.com/office/drawing/2014/main" val="1619625348"/>
                    </a:ext>
                  </a:extLst>
                </a:gridCol>
                <a:gridCol w="1625600">
                  <a:extLst>
                    <a:ext uri="{9D8B030D-6E8A-4147-A177-3AD203B41FA5}">
                      <a16:colId xmlns:a16="http://schemas.microsoft.com/office/drawing/2014/main" val="1859037365"/>
                    </a:ext>
                  </a:extLst>
                </a:gridCol>
                <a:gridCol w="1625600">
                  <a:extLst>
                    <a:ext uri="{9D8B030D-6E8A-4147-A177-3AD203B41FA5}">
                      <a16:colId xmlns:a16="http://schemas.microsoft.com/office/drawing/2014/main" val="1976281685"/>
                    </a:ext>
                  </a:extLst>
                </a:gridCol>
              </a:tblGrid>
              <a:tr h="125095">
                <a:tc>
                  <a:txBody>
                    <a:bodyPr/>
                    <a:lstStyle/>
                    <a:p>
                      <a:r>
                        <a:rPr lang="en-US" dirty="0"/>
                        <a:t>Drill </a:t>
                      </a:r>
                    </a:p>
                  </a:txBody>
                  <a:tcPr/>
                </a:tc>
                <a:tc>
                  <a:txBody>
                    <a:bodyPr/>
                    <a:lstStyle/>
                    <a:p>
                      <a:r>
                        <a:rPr lang="en-US" dirty="0"/>
                        <a:t>Light</a:t>
                      </a:r>
                    </a:p>
                  </a:txBody>
                  <a:tcPr/>
                </a:tc>
                <a:tc>
                  <a:txBody>
                    <a:bodyPr/>
                    <a:lstStyle/>
                    <a:p>
                      <a:r>
                        <a:rPr lang="en-US" dirty="0"/>
                        <a:t>Flipper</a:t>
                      </a:r>
                    </a:p>
                  </a:txBody>
                  <a:tcPr/>
                </a:tc>
                <a:tc>
                  <a:txBody>
                    <a:bodyPr/>
                    <a:lstStyle/>
                    <a:p>
                      <a:r>
                        <a:rPr lang="en-US" dirty="0"/>
                        <a:t>Heavy</a:t>
                      </a:r>
                    </a:p>
                  </a:txBody>
                  <a:tcPr/>
                </a:tc>
                <a:extLst>
                  <a:ext uri="{0D108BD9-81ED-4DB2-BD59-A6C34878D82A}">
                    <a16:rowId xmlns:a16="http://schemas.microsoft.com/office/drawing/2014/main" val="3374733280"/>
                  </a:ext>
                </a:extLst>
              </a:tr>
            </a:tbl>
          </a:graphicData>
        </a:graphic>
      </p:graphicFrame>
    </p:spTree>
    <p:extLst>
      <p:ext uri="{BB962C8B-B14F-4D97-AF65-F5344CB8AC3E}">
        <p14:creationId xmlns:p14="http://schemas.microsoft.com/office/powerpoint/2010/main" val="1973503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16BED-416D-FE55-179F-9364583960BD}"/>
              </a:ext>
            </a:extLst>
          </p:cNvPr>
          <p:cNvSpPr>
            <a:spLocks noGrp="1"/>
          </p:cNvSpPr>
          <p:nvPr>
            <p:ph type="title"/>
          </p:nvPr>
        </p:nvSpPr>
        <p:spPr/>
        <p:txBody>
          <a:bodyPr/>
          <a:lstStyle/>
          <a:p>
            <a:r>
              <a:rPr lang="en-US" dirty="0"/>
              <a:t>The algorithm (3)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0C97DD3-0C36-4B57-979D-711E851AB9DF}"/>
                  </a:ext>
                </a:extLst>
              </p:cNvPr>
              <p:cNvSpPr>
                <a:spLocks noGrp="1"/>
              </p:cNvSpPr>
              <p:nvPr>
                <p:ph idx="1"/>
              </p:nvPr>
            </p:nvSpPr>
            <p:spPr>
              <a:xfrm>
                <a:off x="838200" y="1825624"/>
                <a:ext cx="10515600" cy="4859655"/>
              </a:xfrm>
            </p:spPr>
            <p:txBody>
              <a:bodyPr/>
              <a:lstStyle/>
              <a:p>
                <a:r>
                  <a:rPr lang="en-US" dirty="0"/>
                  <a:t>Here is the next instance:</a:t>
                </a:r>
                <a:br>
                  <a:rPr lang="en-US" dirty="0"/>
                </a:br>
                <a:endParaRPr lang="en-US" dirty="0"/>
              </a:p>
              <a:p>
                <a:endParaRPr lang="en-US" dirty="0"/>
              </a:p>
              <a:p>
                <a:r>
                  <a:rPr lang="en-US" dirty="0"/>
                  <a:t>Our old hypothesis is:</a:t>
                </a:r>
                <a:br>
                  <a:rPr lang="en-US" dirty="0"/>
                </a:br>
                <a14:m>
                  <m:oMath xmlns:m="http://schemas.openxmlformats.org/officeDocument/2006/math">
                    <m:r>
                      <a:rPr lang="en-US" b="0" i="1" smtClean="0">
                        <a:latin typeface="Cambria Math" panose="02040503050406030204" pitchFamily="18" charset="0"/>
                      </a:rPr>
                      <m:t>&lt;</m:t>
                    </m:r>
                    <m:r>
                      <a:rPr lang="en-US" b="0" i="1" smtClean="0">
                        <a:latin typeface="Cambria Math" panose="02040503050406030204" pitchFamily="18" charset="0"/>
                      </a:rPr>
                      <m:t>𝐷𝑟𝑖𝑙𝑙</m:t>
                    </m:r>
                    <m:r>
                      <a:rPr lang="en-US" b="0" i="1" smtClean="0">
                        <a:latin typeface="Cambria Math" panose="02040503050406030204" pitchFamily="18" charset="0"/>
                      </a:rPr>
                      <m:t>,</m:t>
                    </m:r>
                    <m:r>
                      <a:rPr lang="en-US" b="0" i="1" smtClean="0">
                        <a:latin typeface="Cambria Math" panose="02040503050406030204" pitchFamily="18" charset="0"/>
                      </a:rPr>
                      <m:t>𝐿𝑖𝑔h𝑡</m:t>
                    </m:r>
                    <m:r>
                      <a:rPr lang="en-US" b="0" i="1" smtClean="0">
                        <a:latin typeface="Cambria Math" panose="02040503050406030204" pitchFamily="18" charset="0"/>
                      </a:rPr>
                      <m:t>,</m:t>
                    </m:r>
                    <m:r>
                      <a:rPr lang="en-US" b="0" i="1" smtClean="0">
                        <a:latin typeface="Cambria Math" panose="02040503050406030204" pitchFamily="18" charset="0"/>
                      </a:rPr>
                      <m:t>𝐹𝑙𝑖𝑝𝑝𝑒𝑟</m:t>
                    </m:r>
                    <m:r>
                      <a:rPr lang="en-US" b="0" i="1" smtClean="0">
                        <a:latin typeface="Cambria Math" panose="02040503050406030204" pitchFamily="18" charset="0"/>
                      </a:rPr>
                      <m:t>,</m:t>
                    </m:r>
                    <m:r>
                      <a:rPr lang="en-US" b="0" i="1" smtClean="0">
                        <a:latin typeface="Cambria Math" panose="02040503050406030204" pitchFamily="18" charset="0"/>
                      </a:rPr>
                      <m:t>𝐻𝑒𝑎𝑣𝑦</m:t>
                    </m:r>
                    <m:r>
                      <a:rPr lang="en-US" b="0" i="1" smtClean="0">
                        <a:latin typeface="Cambria Math" panose="02040503050406030204" pitchFamily="18" charset="0"/>
                      </a:rPr>
                      <m:t>&gt;</m:t>
                    </m:r>
                  </m:oMath>
                </a14:m>
                <a:endParaRPr lang="en-US" dirty="0"/>
              </a:p>
              <a:p>
                <a:r>
                  <a:rPr lang="en-US" dirty="0"/>
                  <a:t>But now, we update the fields. If the new field is different, the result is a ? feature because both values resulted in winning, so the hypothesis is that either will work:</a:t>
                </a:r>
                <a:br>
                  <a:rPr lang="en-US" dirty="0"/>
                </a:br>
                <a14:m>
                  <m:oMath xmlns:m="http://schemas.openxmlformats.org/officeDocument/2006/math">
                    <m:r>
                      <a:rPr lang="en-US" b="0" i="1" smtClean="0">
                        <a:latin typeface="Cambria Math" panose="02040503050406030204" pitchFamily="18" charset="0"/>
                      </a:rPr>
                      <m:t>&lt;?,</m:t>
                    </m:r>
                    <m:r>
                      <a:rPr lang="en-US" b="0" i="1" smtClean="0">
                        <a:latin typeface="Cambria Math" panose="02040503050406030204" pitchFamily="18" charset="0"/>
                      </a:rPr>
                      <m:t>𝐿𝑖𝑔h𝑡</m:t>
                    </m:r>
                    <m:r>
                      <a:rPr lang="en-US" b="0" i="1" smtClean="0">
                        <a:latin typeface="Cambria Math" panose="02040503050406030204" pitchFamily="18" charset="0"/>
                      </a:rPr>
                      <m:t>,?,</m:t>
                    </m:r>
                    <m:r>
                      <a:rPr lang="en-US" b="0" i="1" smtClean="0">
                        <a:latin typeface="Cambria Math" panose="02040503050406030204" pitchFamily="18" charset="0"/>
                      </a:rPr>
                      <m:t>𝐻𝑒𝑎𝑣𝑦</m:t>
                    </m:r>
                    <m:r>
                      <a:rPr lang="en-US" b="0" i="1" smtClean="0">
                        <a:latin typeface="Cambria Math" panose="02040503050406030204" pitchFamily="18" charset="0"/>
                      </a:rPr>
                      <m:t>&gt;</m:t>
                    </m:r>
                  </m:oMath>
                </a14:m>
                <a:endParaRPr lang="en-US" dirty="0"/>
              </a:p>
              <a:p>
                <a:r>
                  <a:rPr lang="en-US" dirty="0"/>
                  <a:t>The new hypothesis is: “you win if you are light and the opponent is heavy” (otherwise you lose)</a:t>
                </a:r>
              </a:p>
              <a:p>
                <a:endParaRPr lang="en-US" dirty="0"/>
              </a:p>
            </p:txBody>
          </p:sp>
        </mc:Choice>
        <mc:Fallback xmlns="">
          <p:sp>
            <p:nvSpPr>
              <p:cNvPr id="3" name="Content Placeholder 2">
                <a:extLst>
                  <a:ext uri="{FF2B5EF4-FFF2-40B4-BE49-F238E27FC236}">
                    <a16:creationId xmlns:a16="http://schemas.microsoft.com/office/drawing/2014/main" id="{C0C97DD3-0C36-4B57-979D-711E851AB9DF}"/>
                  </a:ext>
                </a:extLst>
              </p:cNvPr>
              <p:cNvSpPr>
                <a:spLocks noGrp="1" noRot="1" noChangeAspect="1" noMove="1" noResize="1" noEditPoints="1" noAdjustHandles="1" noChangeArrowheads="1" noChangeShapeType="1" noTextEdit="1"/>
              </p:cNvSpPr>
              <p:nvPr>
                <p:ph idx="1"/>
              </p:nvPr>
            </p:nvSpPr>
            <p:spPr>
              <a:xfrm>
                <a:off x="838200" y="1825624"/>
                <a:ext cx="10515600" cy="4859655"/>
              </a:xfrm>
              <a:blipFill>
                <a:blip r:embed="rId2"/>
                <a:stretch>
                  <a:fillRect l="-1086" t="-2083" b="-2604"/>
                </a:stretch>
              </a:blipFill>
            </p:spPr>
            <p:txBody>
              <a:bodyPr/>
              <a:lstStyle/>
              <a:p>
                <a:r>
                  <a:rPr lang="en-US">
                    <a:noFill/>
                  </a:rPr>
                  <a:t> </a:t>
                </a:r>
              </a:p>
            </p:txBody>
          </p:sp>
        </mc:Fallback>
      </mc:AlternateContent>
      <p:graphicFrame>
        <p:nvGraphicFramePr>
          <p:cNvPr id="5" name="Table 4">
            <a:extLst>
              <a:ext uri="{FF2B5EF4-FFF2-40B4-BE49-F238E27FC236}">
                <a16:creationId xmlns:a16="http://schemas.microsoft.com/office/drawing/2014/main" id="{8E499CB0-607B-6C23-6379-B89B56A5D301}"/>
              </a:ext>
            </a:extLst>
          </p:cNvPr>
          <p:cNvGraphicFramePr>
            <a:graphicFrameLocks noGrp="1"/>
          </p:cNvGraphicFramePr>
          <p:nvPr>
            <p:extLst>
              <p:ext uri="{D42A27DB-BD31-4B8C-83A1-F6EECF244321}">
                <p14:modId xmlns:p14="http://schemas.microsoft.com/office/powerpoint/2010/main" val="1087346152"/>
              </p:ext>
            </p:extLst>
          </p:nvPr>
        </p:nvGraphicFramePr>
        <p:xfrm>
          <a:off x="2280920" y="2333625"/>
          <a:ext cx="6502400" cy="365760"/>
        </p:xfrm>
        <a:graphic>
          <a:graphicData uri="http://schemas.openxmlformats.org/drawingml/2006/table">
            <a:tbl>
              <a:tblPr bandRow="1">
                <a:tableStyleId>{5C22544A-7EE6-4342-B048-85BDC9FD1C3A}</a:tableStyleId>
              </a:tblPr>
              <a:tblGrid>
                <a:gridCol w="1625600">
                  <a:extLst>
                    <a:ext uri="{9D8B030D-6E8A-4147-A177-3AD203B41FA5}">
                      <a16:colId xmlns:a16="http://schemas.microsoft.com/office/drawing/2014/main" val="1914066673"/>
                    </a:ext>
                  </a:extLst>
                </a:gridCol>
                <a:gridCol w="1625600">
                  <a:extLst>
                    <a:ext uri="{9D8B030D-6E8A-4147-A177-3AD203B41FA5}">
                      <a16:colId xmlns:a16="http://schemas.microsoft.com/office/drawing/2014/main" val="1619625348"/>
                    </a:ext>
                  </a:extLst>
                </a:gridCol>
                <a:gridCol w="1625600">
                  <a:extLst>
                    <a:ext uri="{9D8B030D-6E8A-4147-A177-3AD203B41FA5}">
                      <a16:colId xmlns:a16="http://schemas.microsoft.com/office/drawing/2014/main" val="1859037365"/>
                    </a:ext>
                  </a:extLst>
                </a:gridCol>
                <a:gridCol w="1625600">
                  <a:extLst>
                    <a:ext uri="{9D8B030D-6E8A-4147-A177-3AD203B41FA5}">
                      <a16:colId xmlns:a16="http://schemas.microsoft.com/office/drawing/2014/main" val="1976281685"/>
                    </a:ext>
                  </a:extLst>
                </a:gridCol>
              </a:tblGrid>
              <a:tr h="125095">
                <a:tc>
                  <a:txBody>
                    <a:bodyPr/>
                    <a:lstStyle/>
                    <a:p>
                      <a:r>
                        <a:rPr lang="en-US" dirty="0"/>
                        <a:t>Flipper</a:t>
                      </a:r>
                    </a:p>
                  </a:txBody>
                  <a:tcPr/>
                </a:tc>
                <a:tc>
                  <a:txBody>
                    <a:bodyPr/>
                    <a:lstStyle/>
                    <a:p>
                      <a:r>
                        <a:rPr lang="en-US" dirty="0"/>
                        <a:t>Light</a:t>
                      </a:r>
                    </a:p>
                  </a:txBody>
                  <a:tcPr/>
                </a:tc>
                <a:tc>
                  <a:txBody>
                    <a:bodyPr/>
                    <a:lstStyle/>
                    <a:p>
                      <a:r>
                        <a:rPr lang="en-US" dirty="0"/>
                        <a:t>Drill</a:t>
                      </a:r>
                    </a:p>
                  </a:txBody>
                  <a:tcPr/>
                </a:tc>
                <a:tc>
                  <a:txBody>
                    <a:bodyPr/>
                    <a:lstStyle/>
                    <a:p>
                      <a:r>
                        <a:rPr lang="en-US" dirty="0"/>
                        <a:t>Light</a:t>
                      </a:r>
                    </a:p>
                  </a:txBody>
                  <a:tcPr/>
                </a:tc>
                <a:extLst>
                  <a:ext uri="{0D108BD9-81ED-4DB2-BD59-A6C34878D82A}">
                    <a16:rowId xmlns:a16="http://schemas.microsoft.com/office/drawing/2014/main" val="3374733280"/>
                  </a:ext>
                </a:extLst>
              </a:tr>
            </a:tbl>
          </a:graphicData>
        </a:graphic>
      </p:graphicFrame>
    </p:spTree>
    <p:extLst>
      <p:ext uri="{BB962C8B-B14F-4D97-AF65-F5344CB8AC3E}">
        <p14:creationId xmlns:p14="http://schemas.microsoft.com/office/powerpoint/2010/main" val="31159464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056F6-ACD2-107D-E486-14C29AEC80E6}"/>
              </a:ext>
            </a:extLst>
          </p:cNvPr>
          <p:cNvSpPr>
            <a:spLocks noGrp="1"/>
          </p:cNvSpPr>
          <p:nvPr>
            <p:ph type="title"/>
          </p:nvPr>
        </p:nvSpPr>
        <p:spPr/>
        <p:txBody>
          <a:bodyPr/>
          <a:lstStyle/>
          <a:p>
            <a:r>
              <a:rPr lang="en-US" dirty="0"/>
              <a:t>The algorithm (4)</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2A603E7-907B-037B-AF87-DB0D7AC7C3F6}"/>
                  </a:ext>
                </a:extLst>
              </p:cNvPr>
              <p:cNvSpPr>
                <a:spLocks noGrp="1"/>
              </p:cNvSpPr>
              <p:nvPr>
                <p:ph idx="1"/>
              </p:nvPr>
            </p:nvSpPr>
            <p:spPr/>
            <p:txBody>
              <a:bodyPr/>
              <a:lstStyle/>
              <a:p>
                <a:r>
                  <a:rPr lang="en-US" dirty="0"/>
                  <a:t>There is one more true example:</a:t>
                </a:r>
              </a:p>
              <a:p>
                <a:pPr marL="0" indent="0">
                  <a:buNone/>
                </a:pPr>
                <a:endParaRPr lang="en-US" dirty="0"/>
              </a:p>
              <a:p>
                <a:r>
                  <a:rPr lang="en-US" dirty="0"/>
                  <a:t>Our old hypothesis is:</a:t>
                </a:r>
                <a:br>
                  <a:rPr lang="en-US" dirty="0"/>
                </a:br>
                <a14:m>
                  <m:oMath xmlns:m="http://schemas.openxmlformats.org/officeDocument/2006/math">
                    <m:r>
                      <a:rPr lang="en-US" b="0" i="1" smtClean="0">
                        <a:latin typeface="Cambria Math" panose="02040503050406030204" pitchFamily="18" charset="0"/>
                      </a:rPr>
                      <m:t>&lt;?,</m:t>
                    </m:r>
                    <m:r>
                      <a:rPr lang="en-US" b="0" i="1" smtClean="0">
                        <a:latin typeface="Cambria Math" panose="02040503050406030204" pitchFamily="18" charset="0"/>
                      </a:rPr>
                      <m:t>𝐿𝑖𝑔h𝑡</m:t>
                    </m:r>
                    <m:r>
                      <a:rPr lang="en-US" b="0" i="1" smtClean="0">
                        <a:latin typeface="Cambria Math" panose="02040503050406030204" pitchFamily="18" charset="0"/>
                      </a:rPr>
                      <m:t>,?,</m:t>
                    </m:r>
                    <m:r>
                      <a:rPr lang="en-US" b="0" i="1" smtClean="0">
                        <a:latin typeface="Cambria Math" panose="02040503050406030204" pitchFamily="18" charset="0"/>
                      </a:rPr>
                      <m:t>𝐻𝑒𝑎𝑣𝑦</m:t>
                    </m:r>
                    <m:r>
                      <a:rPr lang="en-US" b="0" i="1" smtClean="0">
                        <a:latin typeface="Cambria Math" panose="02040503050406030204" pitchFamily="18" charset="0"/>
                      </a:rPr>
                      <m:t>&gt;</m:t>
                    </m:r>
                  </m:oMath>
                </a14:m>
                <a:endParaRPr lang="en-US" dirty="0"/>
              </a:p>
              <a:p>
                <a:r>
                  <a:rPr lang="en-US" dirty="0"/>
                  <a:t>Our new hypothesis is:</a:t>
                </a:r>
                <a:br>
                  <a:rPr lang="en-US" dirty="0"/>
                </a:br>
                <a14:m>
                  <m:oMath xmlns:m="http://schemas.openxmlformats.org/officeDocument/2006/math">
                    <m:r>
                      <a:rPr lang="en-US" b="0" i="1" smtClean="0">
                        <a:latin typeface="Cambria Math" panose="02040503050406030204" pitchFamily="18" charset="0"/>
                      </a:rPr>
                      <m:t>&lt;?,?,?,?&gt;</m:t>
                    </m:r>
                  </m:oMath>
                </a14:m>
                <a:endParaRPr lang="en-US" dirty="0"/>
              </a:p>
              <a:p>
                <a:r>
                  <a:rPr lang="en-US" dirty="0"/>
                  <a:t>Um…</a:t>
                </a:r>
              </a:p>
              <a:p>
                <a:endParaRPr lang="en-US" dirty="0"/>
              </a:p>
            </p:txBody>
          </p:sp>
        </mc:Choice>
        <mc:Fallback xmlns="">
          <p:sp>
            <p:nvSpPr>
              <p:cNvPr id="3" name="Content Placeholder 2">
                <a:extLst>
                  <a:ext uri="{FF2B5EF4-FFF2-40B4-BE49-F238E27FC236}">
                    <a16:creationId xmlns:a16="http://schemas.microsoft.com/office/drawing/2014/main" id="{A2A603E7-907B-037B-AF87-DB0D7AC7C3F6}"/>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graphicFrame>
        <p:nvGraphicFramePr>
          <p:cNvPr id="4" name="Table 3">
            <a:extLst>
              <a:ext uri="{FF2B5EF4-FFF2-40B4-BE49-F238E27FC236}">
                <a16:creationId xmlns:a16="http://schemas.microsoft.com/office/drawing/2014/main" id="{0F674FFA-04F7-F489-B788-C4B6A7266BF6}"/>
              </a:ext>
            </a:extLst>
          </p:cNvPr>
          <p:cNvGraphicFramePr>
            <a:graphicFrameLocks noGrp="1"/>
          </p:cNvGraphicFramePr>
          <p:nvPr>
            <p:extLst>
              <p:ext uri="{D42A27DB-BD31-4B8C-83A1-F6EECF244321}">
                <p14:modId xmlns:p14="http://schemas.microsoft.com/office/powerpoint/2010/main" val="3858578402"/>
              </p:ext>
            </p:extLst>
          </p:nvPr>
        </p:nvGraphicFramePr>
        <p:xfrm>
          <a:off x="2280920" y="2333625"/>
          <a:ext cx="6502400" cy="365760"/>
        </p:xfrm>
        <a:graphic>
          <a:graphicData uri="http://schemas.openxmlformats.org/drawingml/2006/table">
            <a:tbl>
              <a:tblPr bandRow="1">
                <a:tableStyleId>{5C22544A-7EE6-4342-B048-85BDC9FD1C3A}</a:tableStyleId>
              </a:tblPr>
              <a:tblGrid>
                <a:gridCol w="1625600">
                  <a:extLst>
                    <a:ext uri="{9D8B030D-6E8A-4147-A177-3AD203B41FA5}">
                      <a16:colId xmlns:a16="http://schemas.microsoft.com/office/drawing/2014/main" val="1914066673"/>
                    </a:ext>
                  </a:extLst>
                </a:gridCol>
                <a:gridCol w="1625600">
                  <a:extLst>
                    <a:ext uri="{9D8B030D-6E8A-4147-A177-3AD203B41FA5}">
                      <a16:colId xmlns:a16="http://schemas.microsoft.com/office/drawing/2014/main" val="1619625348"/>
                    </a:ext>
                  </a:extLst>
                </a:gridCol>
                <a:gridCol w="1625600">
                  <a:extLst>
                    <a:ext uri="{9D8B030D-6E8A-4147-A177-3AD203B41FA5}">
                      <a16:colId xmlns:a16="http://schemas.microsoft.com/office/drawing/2014/main" val="1859037365"/>
                    </a:ext>
                  </a:extLst>
                </a:gridCol>
                <a:gridCol w="1625600">
                  <a:extLst>
                    <a:ext uri="{9D8B030D-6E8A-4147-A177-3AD203B41FA5}">
                      <a16:colId xmlns:a16="http://schemas.microsoft.com/office/drawing/2014/main" val="1976281685"/>
                    </a:ext>
                  </a:extLst>
                </a:gridCol>
              </a:tblGrid>
              <a:tr h="125095">
                <a:tc>
                  <a:txBody>
                    <a:bodyPr/>
                    <a:lstStyle/>
                    <a:p>
                      <a:r>
                        <a:rPr lang="en-US" dirty="0"/>
                        <a:t>Flipper</a:t>
                      </a:r>
                    </a:p>
                  </a:txBody>
                  <a:tcPr/>
                </a:tc>
                <a:tc>
                  <a:txBody>
                    <a:bodyPr/>
                    <a:lstStyle/>
                    <a:p>
                      <a:r>
                        <a:rPr lang="en-US" dirty="0"/>
                        <a:t>Heavy</a:t>
                      </a:r>
                    </a:p>
                  </a:txBody>
                  <a:tcPr/>
                </a:tc>
                <a:tc>
                  <a:txBody>
                    <a:bodyPr/>
                    <a:lstStyle/>
                    <a:p>
                      <a:r>
                        <a:rPr lang="en-US" dirty="0"/>
                        <a:t>Drill</a:t>
                      </a:r>
                    </a:p>
                  </a:txBody>
                  <a:tcPr/>
                </a:tc>
                <a:tc>
                  <a:txBody>
                    <a:bodyPr/>
                    <a:lstStyle/>
                    <a:p>
                      <a:r>
                        <a:rPr lang="en-US" dirty="0"/>
                        <a:t>Light</a:t>
                      </a:r>
                    </a:p>
                  </a:txBody>
                  <a:tcPr/>
                </a:tc>
                <a:extLst>
                  <a:ext uri="{0D108BD9-81ED-4DB2-BD59-A6C34878D82A}">
                    <a16:rowId xmlns:a16="http://schemas.microsoft.com/office/drawing/2014/main" val="3374733280"/>
                  </a:ext>
                </a:extLst>
              </a:tr>
            </a:tbl>
          </a:graphicData>
        </a:graphic>
      </p:graphicFrame>
    </p:spTree>
    <p:extLst>
      <p:ext uri="{BB962C8B-B14F-4D97-AF65-F5344CB8AC3E}">
        <p14:creationId xmlns:p14="http://schemas.microsoft.com/office/powerpoint/2010/main" val="2812413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00BC4-7A83-4DF9-9AE7-DAFE4D7972AA}"/>
              </a:ext>
            </a:extLst>
          </p:cNvPr>
          <p:cNvSpPr>
            <a:spLocks noGrp="1"/>
          </p:cNvSpPr>
          <p:nvPr>
            <p:ph type="title"/>
          </p:nvPr>
        </p:nvSpPr>
        <p:spPr/>
        <p:txBody>
          <a:bodyPr/>
          <a:lstStyle/>
          <a:p>
            <a:r>
              <a:rPr lang="en-US" dirty="0"/>
              <a:t>What happened?</a:t>
            </a:r>
          </a:p>
        </p:txBody>
      </p:sp>
      <p:sp>
        <p:nvSpPr>
          <p:cNvPr id="3" name="Content Placeholder 2">
            <a:extLst>
              <a:ext uri="{FF2B5EF4-FFF2-40B4-BE49-F238E27FC236}">
                <a16:creationId xmlns:a16="http://schemas.microsoft.com/office/drawing/2014/main" id="{7599A363-AA7D-0A65-0582-38D9137A1891}"/>
              </a:ext>
            </a:extLst>
          </p:cNvPr>
          <p:cNvSpPr>
            <a:spLocks noGrp="1"/>
          </p:cNvSpPr>
          <p:nvPr>
            <p:ph idx="1"/>
          </p:nvPr>
        </p:nvSpPr>
        <p:spPr/>
        <p:txBody>
          <a:bodyPr/>
          <a:lstStyle/>
          <a:p>
            <a:r>
              <a:rPr lang="en-US" dirty="0"/>
              <a:t>Unfortunately, the find-S algorithm cannot handle any inconsistency at all. </a:t>
            </a:r>
          </a:p>
          <a:p>
            <a:r>
              <a:rPr lang="en-US" dirty="0"/>
              <a:t>If any feature appears as both true and false for a true label, we end up learning ?</a:t>
            </a:r>
          </a:p>
          <a:p>
            <a:r>
              <a:rPr lang="en-US" dirty="0"/>
              <a:t>This is too simple to learn a good hypothesis in our example</a:t>
            </a:r>
          </a:p>
          <a:p>
            <a:r>
              <a:rPr lang="en-US" dirty="0"/>
              <a:t>One problem is simple luck: we could have a terrible robot, but it wins by accident (maybe the opponent falls into the pit of oblivion). </a:t>
            </a:r>
          </a:p>
          <a:p>
            <a:r>
              <a:rPr lang="en-US" dirty="0"/>
              <a:t>This would damage the hypothesis. </a:t>
            </a:r>
          </a:p>
          <a:p>
            <a:pPr marL="0" indent="0">
              <a:buNone/>
            </a:pPr>
            <a:endParaRPr lang="en-US" dirty="0"/>
          </a:p>
        </p:txBody>
      </p:sp>
    </p:spTree>
    <p:extLst>
      <p:ext uri="{BB962C8B-B14F-4D97-AF65-F5344CB8AC3E}">
        <p14:creationId xmlns:p14="http://schemas.microsoft.com/office/powerpoint/2010/main" val="5726799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16849-1E69-2340-D231-7D700E43E821}"/>
              </a:ext>
            </a:extLst>
          </p:cNvPr>
          <p:cNvSpPr>
            <a:spLocks noGrp="1"/>
          </p:cNvSpPr>
          <p:nvPr>
            <p:ph type="title"/>
          </p:nvPr>
        </p:nvSpPr>
        <p:spPr/>
        <p:txBody>
          <a:bodyPr/>
          <a:lstStyle/>
          <a:p>
            <a:r>
              <a:rPr lang="en-US" dirty="0"/>
              <a:t>Noise in data</a:t>
            </a:r>
          </a:p>
        </p:txBody>
      </p:sp>
      <p:sp>
        <p:nvSpPr>
          <p:cNvPr id="3" name="Content Placeholder 2">
            <a:extLst>
              <a:ext uri="{FF2B5EF4-FFF2-40B4-BE49-F238E27FC236}">
                <a16:creationId xmlns:a16="http://schemas.microsoft.com/office/drawing/2014/main" id="{4106D677-115E-D746-38D6-CF23994B6302}"/>
              </a:ext>
            </a:extLst>
          </p:cNvPr>
          <p:cNvSpPr>
            <a:spLocks noGrp="1"/>
          </p:cNvSpPr>
          <p:nvPr>
            <p:ph idx="1"/>
          </p:nvPr>
        </p:nvSpPr>
        <p:spPr>
          <a:xfrm>
            <a:off x="838200" y="1825624"/>
            <a:ext cx="10515600" cy="5032375"/>
          </a:xfrm>
        </p:spPr>
        <p:txBody>
          <a:bodyPr>
            <a:normAutofit/>
          </a:bodyPr>
          <a:lstStyle/>
          <a:p>
            <a:r>
              <a:rPr lang="en-US" dirty="0"/>
              <a:t>When we have data rows which don’t illustrate the underlying truth we’re trying to model, we call that noise.</a:t>
            </a:r>
          </a:p>
          <a:p>
            <a:r>
              <a:rPr lang="en-US" dirty="0"/>
              <a:t>We’re assuming there is a “true” mathematical function that represents the ideal hypothesis, and that noise instances were introduced by a different means (they don’t come from the same dataset)</a:t>
            </a:r>
          </a:p>
          <a:p>
            <a:r>
              <a:rPr lang="en-US" dirty="0"/>
              <a:t>Noise could be introduced by digital corruption, bad luck, typos, or it could be a legitimate effect that actually indicates that we didn’t do feature engineering right. There’s no way to know 100%, because if we knew which rows were noise, we could remove them and it wouldn’t be a problem.</a:t>
            </a:r>
          </a:p>
        </p:txBody>
      </p:sp>
    </p:spTree>
    <p:extLst>
      <p:ext uri="{BB962C8B-B14F-4D97-AF65-F5344CB8AC3E}">
        <p14:creationId xmlns:p14="http://schemas.microsoft.com/office/powerpoint/2010/main" val="2755899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F3E08-2F31-6AAD-8AD2-002BA7046AE6}"/>
              </a:ext>
            </a:extLst>
          </p:cNvPr>
          <p:cNvSpPr>
            <a:spLocks noGrp="1"/>
          </p:cNvSpPr>
          <p:nvPr>
            <p:ph type="title"/>
          </p:nvPr>
        </p:nvSpPr>
        <p:spPr/>
        <p:txBody>
          <a:bodyPr/>
          <a:lstStyle/>
          <a:p>
            <a:r>
              <a:rPr lang="en-US" dirty="0"/>
              <a:t>Problems with Find-S</a:t>
            </a:r>
          </a:p>
        </p:txBody>
      </p:sp>
      <p:sp>
        <p:nvSpPr>
          <p:cNvPr id="3" name="Content Placeholder 2">
            <a:extLst>
              <a:ext uri="{FF2B5EF4-FFF2-40B4-BE49-F238E27FC236}">
                <a16:creationId xmlns:a16="http://schemas.microsoft.com/office/drawing/2014/main" id="{8E0F144A-5953-F45F-179B-60C8D242AA2E}"/>
              </a:ext>
            </a:extLst>
          </p:cNvPr>
          <p:cNvSpPr>
            <a:spLocks noGrp="1"/>
          </p:cNvSpPr>
          <p:nvPr>
            <p:ph idx="1"/>
          </p:nvPr>
        </p:nvSpPr>
        <p:spPr/>
        <p:txBody>
          <a:bodyPr>
            <a:normAutofit/>
          </a:bodyPr>
          <a:lstStyle/>
          <a:p>
            <a:r>
              <a:rPr lang="en-US" dirty="0"/>
              <a:t>One of the ways we compare machine learning algorithms is to compare how resistant to noise they are</a:t>
            </a:r>
          </a:p>
          <a:p>
            <a:r>
              <a:rPr lang="en-US" dirty="0"/>
              <a:t>Find-S is a very brittle algorithm. A single instance of noise can destroy the hypothesis.</a:t>
            </a:r>
          </a:p>
          <a:p>
            <a:r>
              <a:rPr lang="en-US" dirty="0"/>
              <a:t>Note: find-S has other problems too. It doesn’t learn from negative examples, which could actually be very useful.</a:t>
            </a:r>
          </a:p>
          <a:p>
            <a:r>
              <a:rPr lang="en-US" dirty="0"/>
              <a:t>For example, the hypothesis it learned was &lt;?, ?, ?, ?&gt;, but if that hypothesis were really true, there should not be any negative examples. Our dataset contradicts the hypothesis.</a:t>
            </a:r>
          </a:p>
          <a:p>
            <a:endParaRPr lang="en-US" dirty="0"/>
          </a:p>
          <a:p>
            <a:endParaRPr lang="en-US" dirty="0"/>
          </a:p>
        </p:txBody>
      </p:sp>
    </p:spTree>
    <p:extLst>
      <p:ext uri="{BB962C8B-B14F-4D97-AF65-F5344CB8AC3E}">
        <p14:creationId xmlns:p14="http://schemas.microsoft.com/office/powerpoint/2010/main" val="40074099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Yellow question mark">
            <a:extLst>
              <a:ext uri="{FF2B5EF4-FFF2-40B4-BE49-F238E27FC236}">
                <a16:creationId xmlns:a16="http://schemas.microsoft.com/office/drawing/2014/main" id="{0B92F9F5-4660-B4C8-6A28-86FCAE9DE406}"/>
              </a:ext>
            </a:extLst>
          </p:cNvPr>
          <p:cNvPicPr>
            <a:picLocks noChangeAspect="1"/>
          </p:cNvPicPr>
          <p:nvPr/>
        </p:nvPicPr>
        <p:blipFill rotWithShape="1">
          <a:blip r:embed="rId2"/>
          <a:srcRect b="6250"/>
          <a:stretch/>
        </p:blipFill>
        <p:spPr>
          <a:xfrm>
            <a:off x="-3047" y="10"/>
            <a:ext cx="12191999" cy="6857990"/>
          </a:xfrm>
          <a:prstGeom prst="rect">
            <a:avLst/>
          </a:prstGeom>
        </p:spPr>
      </p:pic>
      <p:sp>
        <p:nvSpPr>
          <p:cNvPr id="2" name="Title 1">
            <a:extLst>
              <a:ext uri="{FF2B5EF4-FFF2-40B4-BE49-F238E27FC236}">
                <a16:creationId xmlns:a16="http://schemas.microsoft.com/office/drawing/2014/main" id="{268BF837-0FFE-C29A-B8D3-617758C6013D}"/>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dirty="0">
                <a:solidFill>
                  <a:srgbClr val="FFFFFF"/>
                </a:solidFill>
              </a:rPr>
              <a:t>Questions?</a:t>
            </a:r>
          </a:p>
        </p:txBody>
      </p:sp>
    </p:spTree>
    <p:extLst>
      <p:ext uri="{BB962C8B-B14F-4D97-AF65-F5344CB8AC3E}">
        <p14:creationId xmlns:p14="http://schemas.microsoft.com/office/powerpoint/2010/main" val="24046378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3889D-522C-3FD0-65D7-1328A02DA8EA}"/>
              </a:ext>
            </a:extLst>
          </p:cNvPr>
          <p:cNvSpPr>
            <a:spLocks noGrp="1"/>
          </p:cNvSpPr>
          <p:nvPr>
            <p:ph type="title"/>
          </p:nvPr>
        </p:nvSpPr>
        <p:spPr/>
        <p:txBody>
          <a:bodyPr/>
          <a:lstStyle/>
          <a:p>
            <a:r>
              <a:rPr lang="en-US" dirty="0"/>
              <a:t>Class exercise</a:t>
            </a:r>
          </a:p>
        </p:txBody>
      </p:sp>
      <p:sp>
        <p:nvSpPr>
          <p:cNvPr id="3" name="Content Placeholder 2">
            <a:extLst>
              <a:ext uri="{FF2B5EF4-FFF2-40B4-BE49-F238E27FC236}">
                <a16:creationId xmlns:a16="http://schemas.microsoft.com/office/drawing/2014/main" id="{2426CEB7-9CAA-6FCA-86CC-97DB48E763A7}"/>
              </a:ext>
            </a:extLst>
          </p:cNvPr>
          <p:cNvSpPr>
            <a:spLocks noGrp="1"/>
          </p:cNvSpPr>
          <p:nvPr>
            <p:ph idx="1"/>
          </p:nvPr>
        </p:nvSpPr>
        <p:spPr>
          <a:xfrm>
            <a:off x="838200" y="1687512"/>
            <a:ext cx="11191240" cy="5170487"/>
          </a:xfrm>
        </p:spPr>
        <p:txBody>
          <a:bodyPr>
            <a:normAutofit/>
          </a:bodyPr>
          <a:lstStyle/>
          <a:p>
            <a:r>
              <a:rPr lang="en-US" dirty="0"/>
              <a:t>Take a moment and see if you can come up with a “perfect” hypothesis for this data.</a:t>
            </a:r>
          </a:p>
          <a:p>
            <a:r>
              <a:rPr lang="en-US" dirty="0"/>
              <a:t>Don’t worry about flipping the competitors around.</a:t>
            </a:r>
          </a:p>
          <a:p>
            <a:r>
              <a:rPr lang="en-US" dirty="0"/>
              <a:t>Pretend that the robot referred to in the left 2 columns is the robot we’re controlling. We’ve fought 4 matches so far. Here are the results:</a:t>
            </a:r>
          </a:p>
          <a:p>
            <a:endParaRPr lang="en-US" dirty="0"/>
          </a:p>
          <a:p>
            <a:endParaRPr lang="en-US" dirty="0"/>
          </a:p>
          <a:p>
            <a:pPr marL="0" indent="0">
              <a:buNone/>
            </a:pPr>
            <a:br>
              <a:rPr lang="en-US" dirty="0"/>
            </a:br>
            <a:endParaRPr lang="en-US" dirty="0"/>
          </a:p>
          <a:p>
            <a:r>
              <a:rPr lang="en-US" dirty="0"/>
              <a:t>Find a hypothesis that gets 100% accuracy. Try to describe it in English and also using Boolean algebra</a:t>
            </a:r>
          </a:p>
        </p:txBody>
      </p:sp>
      <p:graphicFrame>
        <p:nvGraphicFramePr>
          <p:cNvPr id="4" name="Table 4">
            <a:extLst>
              <a:ext uri="{FF2B5EF4-FFF2-40B4-BE49-F238E27FC236}">
                <a16:creationId xmlns:a16="http://schemas.microsoft.com/office/drawing/2014/main" id="{90557055-36A5-313D-978D-43F5D2C79756}"/>
              </a:ext>
            </a:extLst>
          </p:cNvPr>
          <p:cNvGraphicFramePr>
            <a:graphicFrameLocks noGrp="1"/>
          </p:cNvGraphicFramePr>
          <p:nvPr>
            <p:extLst>
              <p:ext uri="{D42A27DB-BD31-4B8C-83A1-F6EECF244321}">
                <p14:modId xmlns:p14="http://schemas.microsoft.com/office/powerpoint/2010/main" val="602807143"/>
              </p:ext>
            </p:extLst>
          </p:nvPr>
        </p:nvGraphicFramePr>
        <p:xfrm>
          <a:off x="2031999" y="4017963"/>
          <a:ext cx="8128002" cy="185420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3552085281"/>
                    </a:ext>
                  </a:extLst>
                </a:gridCol>
                <a:gridCol w="1354667">
                  <a:extLst>
                    <a:ext uri="{9D8B030D-6E8A-4147-A177-3AD203B41FA5}">
                      <a16:colId xmlns:a16="http://schemas.microsoft.com/office/drawing/2014/main" val="32667238"/>
                    </a:ext>
                  </a:extLst>
                </a:gridCol>
                <a:gridCol w="1354667">
                  <a:extLst>
                    <a:ext uri="{9D8B030D-6E8A-4147-A177-3AD203B41FA5}">
                      <a16:colId xmlns:a16="http://schemas.microsoft.com/office/drawing/2014/main" val="4268494418"/>
                    </a:ext>
                  </a:extLst>
                </a:gridCol>
                <a:gridCol w="1354667">
                  <a:extLst>
                    <a:ext uri="{9D8B030D-6E8A-4147-A177-3AD203B41FA5}">
                      <a16:colId xmlns:a16="http://schemas.microsoft.com/office/drawing/2014/main" val="19473817"/>
                    </a:ext>
                  </a:extLst>
                </a:gridCol>
                <a:gridCol w="1354667">
                  <a:extLst>
                    <a:ext uri="{9D8B030D-6E8A-4147-A177-3AD203B41FA5}">
                      <a16:colId xmlns:a16="http://schemas.microsoft.com/office/drawing/2014/main" val="2743251694"/>
                    </a:ext>
                  </a:extLst>
                </a:gridCol>
                <a:gridCol w="1354667">
                  <a:extLst>
                    <a:ext uri="{9D8B030D-6E8A-4147-A177-3AD203B41FA5}">
                      <a16:colId xmlns:a16="http://schemas.microsoft.com/office/drawing/2014/main" val="4091165644"/>
                    </a:ext>
                  </a:extLst>
                </a:gridCol>
              </a:tblGrid>
              <a:tr h="370840">
                <a:tc>
                  <a:txBody>
                    <a:bodyPr/>
                    <a:lstStyle/>
                    <a:p>
                      <a:r>
                        <a:rPr lang="en-US" dirty="0"/>
                        <a:t>Weapon A</a:t>
                      </a:r>
                    </a:p>
                  </a:txBody>
                  <a:tcPr/>
                </a:tc>
                <a:tc>
                  <a:txBody>
                    <a:bodyPr/>
                    <a:lstStyle/>
                    <a:p>
                      <a:r>
                        <a:rPr lang="en-US" dirty="0"/>
                        <a:t>Weight A</a:t>
                      </a:r>
                    </a:p>
                  </a:txBody>
                  <a:tcPr/>
                </a:tc>
                <a:tc>
                  <a:txBody>
                    <a:bodyPr/>
                    <a:lstStyle/>
                    <a:p>
                      <a:r>
                        <a:rPr lang="en-US" dirty="0"/>
                        <a:t>Weapon B</a:t>
                      </a:r>
                    </a:p>
                  </a:txBody>
                  <a:tcPr/>
                </a:tc>
                <a:tc>
                  <a:txBody>
                    <a:bodyPr/>
                    <a:lstStyle/>
                    <a:p>
                      <a:r>
                        <a:rPr lang="en-US" dirty="0"/>
                        <a:t>Weight B</a:t>
                      </a:r>
                    </a:p>
                  </a:txBody>
                  <a:tcPr/>
                </a:tc>
                <a:tc>
                  <a:txBody>
                    <a:bodyPr/>
                    <a:lstStyle/>
                    <a:p>
                      <a:r>
                        <a:rPr lang="en-US" dirty="0"/>
                        <a:t>Winner?</a:t>
                      </a:r>
                    </a:p>
                  </a:txBody>
                  <a:tcPr/>
                </a:tc>
                <a:tc>
                  <a:txBody>
                    <a:bodyPr/>
                    <a:lstStyle/>
                    <a:p>
                      <a:r>
                        <a:rPr lang="en-US" dirty="0"/>
                        <a:t>Predicted</a:t>
                      </a:r>
                    </a:p>
                  </a:txBody>
                  <a:tcPr/>
                </a:tc>
                <a:extLst>
                  <a:ext uri="{0D108BD9-81ED-4DB2-BD59-A6C34878D82A}">
                    <a16:rowId xmlns:a16="http://schemas.microsoft.com/office/drawing/2014/main" val="319172247"/>
                  </a:ext>
                </a:extLst>
              </a:tr>
              <a:tr h="370840">
                <a:tc>
                  <a:txBody>
                    <a:bodyPr/>
                    <a:lstStyle/>
                    <a:p>
                      <a:r>
                        <a:rPr lang="en-US" dirty="0"/>
                        <a:t>Drill</a:t>
                      </a:r>
                    </a:p>
                  </a:txBody>
                  <a:tcPr/>
                </a:tc>
                <a:tc>
                  <a:txBody>
                    <a:bodyPr/>
                    <a:lstStyle/>
                    <a:p>
                      <a:r>
                        <a:rPr lang="en-US" dirty="0"/>
                        <a:t>Light</a:t>
                      </a:r>
                    </a:p>
                  </a:txBody>
                  <a:tcPr/>
                </a:tc>
                <a:tc>
                  <a:txBody>
                    <a:bodyPr/>
                    <a:lstStyle/>
                    <a:p>
                      <a:r>
                        <a:rPr lang="en-US" dirty="0"/>
                        <a:t>Flipper</a:t>
                      </a:r>
                    </a:p>
                  </a:txBody>
                  <a:tcPr/>
                </a:tc>
                <a:tc>
                  <a:txBody>
                    <a:bodyPr/>
                    <a:lstStyle/>
                    <a:p>
                      <a:r>
                        <a:rPr lang="en-US" dirty="0"/>
                        <a:t>Light</a:t>
                      </a:r>
                    </a:p>
                  </a:txBody>
                  <a:tcPr/>
                </a:tc>
                <a:tc>
                  <a:txBody>
                    <a:bodyPr/>
                    <a:lstStyle/>
                    <a:p>
                      <a:r>
                        <a:rPr lang="en-US" dirty="0"/>
                        <a:t>False</a:t>
                      </a:r>
                    </a:p>
                  </a:txBody>
                  <a:tcPr/>
                </a:tc>
                <a:tc>
                  <a:txBody>
                    <a:bodyPr/>
                    <a:lstStyle/>
                    <a:p>
                      <a:r>
                        <a:rPr lang="en-US" dirty="0"/>
                        <a:t>False</a:t>
                      </a:r>
                    </a:p>
                  </a:txBody>
                  <a:tcPr/>
                </a:tc>
                <a:extLst>
                  <a:ext uri="{0D108BD9-81ED-4DB2-BD59-A6C34878D82A}">
                    <a16:rowId xmlns:a16="http://schemas.microsoft.com/office/drawing/2014/main" val="303085994"/>
                  </a:ext>
                </a:extLst>
              </a:tr>
              <a:tr h="370840">
                <a:tc>
                  <a:txBody>
                    <a:bodyPr/>
                    <a:lstStyle/>
                    <a:p>
                      <a:r>
                        <a:rPr lang="en-US" dirty="0"/>
                        <a:t>Drill </a:t>
                      </a:r>
                    </a:p>
                  </a:txBody>
                  <a:tcPr/>
                </a:tc>
                <a:tc>
                  <a:txBody>
                    <a:bodyPr/>
                    <a:lstStyle/>
                    <a:p>
                      <a:r>
                        <a:rPr lang="en-US" dirty="0"/>
                        <a:t>Light</a:t>
                      </a:r>
                    </a:p>
                  </a:txBody>
                  <a:tcPr/>
                </a:tc>
                <a:tc>
                  <a:txBody>
                    <a:bodyPr/>
                    <a:lstStyle/>
                    <a:p>
                      <a:r>
                        <a:rPr lang="en-US" dirty="0"/>
                        <a:t>Flipper</a:t>
                      </a:r>
                    </a:p>
                  </a:txBody>
                  <a:tcPr/>
                </a:tc>
                <a:tc>
                  <a:txBody>
                    <a:bodyPr/>
                    <a:lstStyle/>
                    <a:p>
                      <a:r>
                        <a:rPr lang="en-US" dirty="0"/>
                        <a:t>Heavy</a:t>
                      </a:r>
                    </a:p>
                  </a:txBody>
                  <a:tcPr/>
                </a:tc>
                <a:tc>
                  <a:txBody>
                    <a:bodyPr/>
                    <a:lstStyle/>
                    <a:p>
                      <a:r>
                        <a:rPr lang="en-US" dirty="0"/>
                        <a:t>True</a:t>
                      </a:r>
                    </a:p>
                  </a:txBody>
                  <a:tcPr/>
                </a:tc>
                <a:tc>
                  <a:txBody>
                    <a:bodyPr/>
                    <a:lstStyle/>
                    <a:p>
                      <a:r>
                        <a:rPr lang="en-US" dirty="0"/>
                        <a:t>True</a:t>
                      </a:r>
                    </a:p>
                  </a:txBody>
                  <a:tcPr/>
                </a:tc>
                <a:extLst>
                  <a:ext uri="{0D108BD9-81ED-4DB2-BD59-A6C34878D82A}">
                    <a16:rowId xmlns:a16="http://schemas.microsoft.com/office/drawing/2014/main" val="3772410078"/>
                  </a:ext>
                </a:extLst>
              </a:tr>
              <a:tr h="370840">
                <a:tc>
                  <a:txBody>
                    <a:bodyPr/>
                    <a:lstStyle/>
                    <a:p>
                      <a:r>
                        <a:rPr lang="en-US" dirty="0"/>
                        <a:t>Flipper</a:t>
                      </a:r>
                    </a:p>
                  </a:txBody>
                  <a:tcPr/>
                </a:tc>
                <a:tc>
                  <a:txBody>
                    <a:bodyPr/>
                    <a:lstStyle/>
                    <a:p>
                      <a:r>
                        <a:rPr lang="en-US" dirty="0"/>
                        <a:t>Light</a:t>
                      </a:r>
                    </a:p>
                  </a:txBody>
                  <a:tcPr/>
                </a:tc>
                <a:tc>
                  <a:txBody>
                    <a:bodyPr/>
                    <a:lstStyle/>
                    <a:p>
                      <a:r>
                        <a:rPr lang="en-US" dirty="0"/>
                        <a:t>Drill</a:t>
                      </a:r>
                    </a:p>
                  </a:txBody>
                  <a:tcPr/>
                </a:tc>
                <a:tc>
                  <a:txBody>
                    <a:bodyPr/>
                    <a:lstStyle/>
                    <a:p>
                      <a:r>
                        <a:rPr lang="en-US" dirty="0"/>
                        <a:t>Light</a:t>
                      </a:r>
                    </a:p>
                  </a:txBody>
                  <a:tcPr/>
                </a:tc>
                <a:tc>
                  <a:txBody>
                    <a:bodyPr/>
                    <a:lstStyle/>
                    <a:p>
                      <a:r>
                        <a:rPr lang="en-US" dirty="0"/>
                        <a:t>True</a:t>
                      </a:r>
                    </a:p>
                  </a:txBody>
                  <a:tcPr/>
                </a:tc>
                <a:tc>
                  <a:txBody>
                    <a:bodyPr/>
                    <a:lstStyle/>
                    <a:p>
                      <a:r>
                        <a:rPr lang="en-US" dirty="0"/>
                        <a:t>True</a:t>
                      </a:r>
                    </a:p>
                  </a:txBody>
                  <a:tcPr/>
                </a:tc>
                <a:extLst>
                  <a:ext uri="{0D108BD9-81ED-4DB2-BD59-A6C34878D82A}">
                    <a16:rowId xmlns:a16="http://schemas.microsoft.com/office/drawing/2014/main" val="2750020885"/>
                  </a:ext>
                </a:extLst>
              </a:tr>
              <a:tr h="370840">
                <a:tc>
                  <a:txBody>
                    <a:bodyPr/>
                    <a:lstStyle/>
                    <a:p>
                      <a:r>
                        <a:rPr lang="en-US" dirty="0"/>
                        <a:t>Flipper</a:t>
                      </a:r>
                    </a:p>
                  </a:txBody>
                  <a:tcPr/>
                </a:tc>
                <a:tc>
                  <a:txBody>
                    <a:bodyPr/>
                    <a:lstStyle/>
                    <a:p>
                      <a:r>
                        <a:rPr lang="en-US" dirty="0"/>
                        <a:t>Heavy</a:t>
                      </a:r>
                    </a:p>
                  </a:txBody>
                  <a:tcPr/>
                </a:tc>
                <a:tc>
                  <a:txBody>
                    <a:bodyPr/>
                    <a:lstStyle/>
                    <a:p>
                      <a:r>
                        <a:rPr lang="en-US" dirty="0"/>
                        <a:t>Drill</a:t>
                      </a:r>
                    </a:p>
                  </a:txBody>
                  <a:tcPr/>
                </a:tc>
                <a:tc>
                  <a:txBody>
                    <a:bodyPr/>
                    <a:lstStyle/>
                    <a:p>
                      <a:r>
                        <a:rPr lang="en-US" dirty="0"/>
                        <a:t>Light</a:t>
                      </a:r>
                    </a:p>
                  </a:txBody>
                  <a:tcPr/>
                </a:tc>
                <a:tc>
                  <a:txBody>
                    <a:bodyPr/>
                    <a:lstStyle/>
                    <a:p>
                      <a:r>
                        <a:rPr lang="en-US" dirty="0"/>
                        <a:t>True</a:t>
                      </a:r>
                    </a:p>
                  </a:txBody>
                  <a:tcPr/>
                </a:tc>
                <a:tc>
                  <a:txBody>
                    <a:bodyPr/>
                    <a:lstStyle/>
                    <a:p>
                      <a:r>
                        <a:rPr lang="en-US" dirty="0"/>
                        <a:t>True</a:t>
                      </a:r>
                    </a:p>
                  </a:txBody>
                  <a:tcPr/>
                </a:tc>
                <a:extLst>
                  <a:ext uri="{0D108BD9-81ED-4DB2-BD59-A6C34878D82A}">
                    <a16:rowId xmlns:a16="http://schemas.microsoft.com/office/drawing/2014/main" val="1734110517"/>
                  </a:ext>
                </a:extLst>
              </a:tr>
            </a:tbl>
          </a:graphicData>
        </a:graphic>
      </p:graphicFrame>
    </p:spTree>
    <p:extLst>
      <p:ext uri="{BB962C8B-B14F-4D97-AF65-F5344CB8AC3E}">
        <p14:creationId xmlns:p14="http://schemas.microsoft.com/office/powerpoint/2010/main" val="9523739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96380-FBA3-DEA0-D025-A459A398C6A7}"/>
              </a:ext>
            </a:extLst>
          </p:cNvPr>
          <p:cNvSpPr>
            <a:spLocks noGrp="1"/>
          </p:cNvSpPr>
          <p:nvPr>
            <p:ph type="title"/>
          </p:nvPr>
        </p:nvSpPr>
        <p:spPr/>
        <p:txBody>
          <a:bodyPr/>
          <a:lstStyle/>
          <a:p>
            <a:r>
              <a:rPr lang="en-US" dirty="0"/>
              <a:t>A “perfect” hypothesis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0681A01-3779-3B0C-D8AA-E76A1D550217}"/>
                  </a:ext>
                </a:extLst>
              </p:cNvPr>
              <p:cNvSpPr>
                <a:spLocks noGrp="1"/>
              </p:cNvSpPr>
              <p:nvPr>
                <p:ph idx="1"/>
              </p:nvPr>
            </p:nvSpPr>
            <p:spPr>
              <a:xfrm>
                <a:off x="838200" y="1825624"/>
                <a:ext cx="10515600" cy="5032375"/>
              </a:xfrm>
            </p:spPr>
            <p:txBody>
              <a:bodyPr>
                <a:normAutofit/>
              </a:bodyPr>
              <a:lstStyle/>
              <a:p>
                <a:r>
                  <a:rPr lang="en-US" dirty="0"/>
                  <a:t>“If we have a flipper, we win, but if we have a drill, the opponent must be heavy.”</a:t>
                </a:r>
              </a:p>
              <a:p>
                <a:r>
                  <a:rPr lang="en-US" dirty="0"/>
                  <a:t>In Boolean: </a:t>
                </a:r>
                <a14:m>
                  <m:oMath xmlns:m="http://schemas.openxmlformats.org/officeDocument/2006/math">
                    <m:r>
                      <a:rPr lang="en-US" b="0" i="1" smtClean="0">
                        <a:latin typeface="Cambria Math" panose="02040503050406030204" pitchFamily="18" charset="0"/>
                      </a:rPr>
                      <m:t>𝑊𝑒𝑎𝑝𝑜𝑛𝐴</m:t>
                    </m:r>
                    <m:r>
                      <a:rPr lang="en-US" b="0" i="1" smtClean="0">
                        <a:latin typeface="Cambria Math" panose="02040503050406030204" pitchFamily="18" charset="0"/>
                      </a:rPr>
                      <m:t>=</m:t>
                    </m:r>
                    <m:r>
                      <a:rPr lang="en-US" b="0" i="1" smtClean="0">
                        <a:latin typeface="Cambria Math" panose="02040503050406030204" pitchFamily="18" charset="0"/>
                      </a:rPr>
                      <m:t>𝐹𝑙𝑖𝑝𝑝𝑒𝑟</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𝑊𝑒𝑖𝑔h𝑡𝐵</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𝐻𝑒𝑎𝑣𝑦</m:t>
                    </m:r>
                  </m:oMath>
                </a14:m>
                <a:endParaRPr lang="en-US" dirty="0"/>
              </a:p>
              <a:p>
                <a:r>
                  <a:rPr lang="en-US" dirty="0"/>
                  <a:t>This is a hypothesis. We can test it against our dataset. Let’s try:</a:t>
                </a:r>
              </a:p>
              <a:p>
                <a:endParaRPr lang="en-US" dirty="0"/>
              </a:p>
              <a:p>
                <a:pPr marL="0" indent="0">
                  <a:buNone/>
                </a:pPr>
                <a:br>
                  <a:rPr lang="en-US" dirty="0"/>
                </a:br>
                <a:br>
                  <a:rPr lang="en-US" dirty="0"/>
                </a:br>
                <a:endParaRPr lang="en-US" dirty="0"/>
              </a:p>
              <a:p>
                <a:endParaRPr lang="en-US" dirty="0"/>
              </a:p>
              <a:p>
                <a:r>
                  <a:rPr lang="en-US" dirty="0"/>
                  <a:t>That’s 100% accuracy!</a:t>
                </a:r>
              </a:p>
              <a:p>
                <a:endParaRPr lang="en-US" dirty="0"/>
              </a:p>
              <a:p>
                <a:endParaRPr lang="en-US" dirty="0"/>
              </a:p>
            </p:txBody>
          </p:sp>
        </mc:Choice>
        <mc:Fallback>
          <p:sp>
            <p:nvSpPr>
              <p:cNvPr id="3" name="Content Placeholder 2">
                <a:extLst>
                  <a:ext uri="{FF2B5EF4-FFF2-40B4-BE49-F238E27FC236}">
                    <a16:creationId xmlns:a16="http://schemas.microsoft.com/office/drawing/2014/main" id="{70681A01-3779-3B0C-D8AA-E76A1D550217}"/>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043" t="-1937"/>
                </a:stretch>
              </a:blipFill>
            </p:spPr>
            <p:txBody>
              <a:bodyPr/>
              <a:lstStyle/>
              <a:p>
                <a:r>
                  <a:rPr lang="en-US">
                    <a:noFill/>
                  </a:rPr>
                  <a:t> </a:t>
                </a:r>
              </a:p>
            </p:txBody>
          </p:sp>
        </mc:Fallback>
      </mc:AlternateContent>
      <p:graphicFrame>
        <p:nvGraphicFramePr>
          <p:cNvPr id="4" name="Table 4">
            <a:extLst>
              <a:ext uri="{FF2B5EF4-FFF2-40B4-BE49-F238E27FC236}">
                <a16:creationId xmlns:a16="http://schemas.microsoft.com/office/drawing/2014/main" id="{3E790833-63F0-2100-F042-DF9D47881D2B}"/>
              </a:ext>
            </a:extLst>
          </p:cNvPr>
          <p:cNvGraphicFramePr>
            <a:graphicFrameLocks noGrp="1"/>
          </p:cNvGraphicFramePr>
          <p:nvPr>
            <p:extLst>
              <p:ext uri="{D42A27DB-BD31-4B8C-83A1-F6EECF244321}">
                <p14:modId xmlns:p14="http://schemas.microsoft.com/office/powerpoint/2010/main" val="986967164"/>
              </p:ext>
            </p:extLst>
          </p:nvPr>
        </p:nvGraphicFramePr>
        <p:xfrm>
          <a:off x="2031999" y="4079240"/>
          <a:ext cx="8128002" cy="185420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3552085281"/>
                    </a:ext>
                  </a:extLst>
                </a:gridCol>
                <a:gridCol w="1354667">
                  <a:extLst>
                    <a:ext uri="{9D8B030D-6E8A-4147-A177-3AD203B41FA5}">
                      <a16:colId xmlns:a16="http://schemas.microsoft.com/office/drawing/2014/main" val="32667238"/>
                    </a:ext>
                  </a:extLst>
                </a:gridCol>
                <a:gridCol w="1354667">
                  <a:extLst>
                    <a:ext uri="{9D8B030D-6E8A-4147-A177-3AD203B41FA5}">
                      <a16:colId xmlns:a16="http://schemas.microsoft.com/office/drawing/2014/main" val="4268494418"/>
                    </a:ext>
                  </a:extLst>
                </a:gridCol>
                <a:gridCol w="1354667">
                  <a:extLst>
                    <a:ext uri="{9D8B030D-6E8A-4147-A177-3AD203B41FA5}">
                      <a16:colId xmlns:a16="http://schemas.microsoft.com/office/drawing/2014/main" val="19473817"/>
                    </a:ext>
                  </a:extLst>
                </a:gridCol>
                <a:gridCol w="1354667">
                  <a:extLst>
                    <a:ext uri="{9D8B030D-6E8A-4147-A177-3AD203B41FA5}">
                      <a16:colId xmlns:a16="http://schemas.microsoft.com/office/drawing/2014/main" val="2743251694"/>
                    </a:ext>
                  </a:extLst>
                </a:gridCol>
                <a:gridCol w="1354667">
                  <a:extLst>
                    <a:ext uri="{9D8B030D-6E8A-4147-A177-3AD203B41FA5}">
                      <a16:colId xmlns:a16="http://schemas.microsoft.com/office/drawing/2014/main" val="4091165644"/>
                    </a:ext>
                  </a:extLst>
                </a:gridCol>
              </a:tblGrid>
              <a:tr h="370840">
                <a:tc>
                  <a:txBody>
                    <a:bodyPr/>
                    <a:lstStyle/>
                    <a:p>
                      <a:r>
                        <a:rPr lang="en-US" dirty="0"/>
                        <a:t>Weapon A</a:t>
                      </a:r>
                    </a:p>
                  </a:txBody>
                  <a:tcPr/>
                </a:tc>
                <a:tc>
                  <a:txBody>
                    <a:bodyPr/>
                    <a:lstStyle/>
                    <a:p>
                      <a:r>
                        <a:rPr lang="en-US" dirty="0"/>
                        <a:t>Weight A</a:t>
                      </a:r>
                    </a:p>
                  </a:txBody>
                  <a:tcPr/>
                </a:tc>
                <a:tc>
                  <a:txBody>
                    <a:bodyPr/>
                    <a:lstStyle/>
                    <a:p>
                      <a:r>
                        <a:rPr lang="en-US" dirty="0"/>
                        <a:t>Weapon B</a:t>
                      </a:r>
                    </a:p>
                  </a:txBody>
                  <a:tcPr/>
                </a:tc>
                <a:tc>
                  <a:txBody>
                    <a:bodyPr/>
                    <a:lstStyle/>
                    <a:p>
                      <a:r>
                        <a:rPr lang="en-US" dirty="0"/>
                        <a:t>Weight B</a:t>
                      </a:r>
                    </a:p>
                  </a:txBody>
                  <a:tcPr/>
                </a:tc>
                <a:tc>
                  <a:txBody>
                    <a:bodyPr/>
                    <a:lstStyle/>
                    <a:p>
                      <a:r>
                        <a:rPr lang="en-US" dirty="0"/>
                        <a:t>Winner?</a:t>
                      </a:r>
                    </a:p>
                  </a:txBody>
                  <a:tcPr/>
                </a:tc>
                <a:tc>
                  <a:txBody>
                    <a:bodyPr/>
                    <a:lstStyle/>
                    <a:p>
                      <a:r>
                        <a:rPr lang="en-US" dirty="0"/>
                        <a:t>Predicted</a:t>
                      </a:r>
                    </a:p>
                  </a:txBody>
                  <a:tcPr/>
                </a:tc>
                <a:extLst>
                  <a:ext uri="{0D108BD9-81ED-4DB2-BD59-A6C34878D82A}">
                    <a16:rowId xmlns:a16="http://schemas.microsoft.com/office/drawing/2014/main" val="319172247"/>
                  </a:ext>
                </a:extLst>
              </a:tr>
              <a:tr h="370840">
                <a:tc>
                  <a:txBody>
                    <a:bodyPr/>
                    <a:lstStyle/>
                    <a:p>
                      <a:r>
                        <a:rPr lang="en-US" dirty="0"/>
                        <a:t>Drill</a:t>
                      </a:r>
                    </a:p>
                  </a:txBody>
                  <a:tcPr/>
                </a:tc>
                <a:tc>
                  <a:txBody>
                    <a:bodyPr/>
                    <a:lstStyle/>
                    <a:p>
                      <a:r>
                        <a:rPr lang="en-US" dirty="0"/>
                        <a:t>Light</a:t>
                      </a:r>
                    </a:p>
                  </a:txBody>
                  <a:tcPr/>
                </a:tc>
                <a:tc>
                  <a:txBody>
                    <a:bodyPr/>
                    <a:lstStyle/>
                    <a:p>
                      <a:r>
                        <a:rPr lang="en-US" dirty="0"/>
                        <a:t>Flipper</a:t>
                      </a:r>
                    </a:p>
                  </a:txBody>
                  <a:tcPr/>
                </a:tc>
                <a:tc>
                  <a:txBody>
                    <a:bodyPr/>
                    <a:lstStyle/>
                    <a:p>
                      <a:r>
                        <a:rPr lang="en-US" dirty="0"/>
                        <a:t>Light</a:t>
                      </a:r>
                    </a:p>
                  </a:txBody>
                  <a:tcPr/>
                </a:tc>
                <a:tc>
                  <a:txBody>
                    <a:bodyPr/>
                    <a:lstStyle/>
                    <a:p>
                      <a:r>
                        <a:rPr lang="en-US" dirty="0"/>
                        <a:t>False</a:t>
                      </a:r>
                    </a:p>
                  </a:txBody>
                  <a:tcPr/>
                </a:tc>
                <a:tc>
                  <a:txBody>
                    <a:bodyPr/>
                    <a:lstStyle/>
                    <a:p>
                      <a:r>
                        <a:rPr lang="en-US" dirty="0"/>
                        <a:t>False</a:t>
                      </a:r>
                    </a:p>
                  </a:txBody>
                  <a:tcPr/>
                </a:tc>
                <a:extLst>
                  <a:ext uri="{0D108BD9-81ED-4DB2-BD59-A6C34878D82A}">
                    <a16:rowId xmlns:a16="http://schemas.microsoft.com/office/drawing/2014/main" val="303085994"/>
                  </a:ext>
                </a:extLst>
              </a:tr>
              <a:tr h="370840">
                <a:tc>
                  <a:txBody>
                    <a:bodyPr/>
                    <a:lstStyle/>
                    <a:p>
                      <a:r>
                        <a:rPr lang="en-US" dirty="0"/>
                        <a:t>Drill </a:t>
                      </a:r>
                    </a:p>
                  </a:txBody>
                  <a:tcPr/>
                </a:tc>
                <a:tc>
                  <a:txBody>
                    <a:bodyPr/>
                    <a:lstStyle/>
                    <a:p>
                      <a:r>
                        <a:rPr lang="en-US" dirty="0"/>
                        <a:t>Light</a:t>
                      </a:r>
                    </a:p>
                  </a:txBody>
                  <a:tcPr/>
                </a:tc>
                <a:tc>
                  <a:txBody>
                    <a:bodyPr/>
                    <a:lstStyle/>
                    <a:p>
                      <a:r>
                        <a:rPr lang="en-US" dirty="0"/>
                        <a:t>Flipper</a:t>
                      </a:r>
                    </a:p>
                  </a:txBody>
                  <a:tcPr/>
                </a:tc>
                <a:tc>
                  <a:txBody>
                    <a:bodyPr/>
                    <a:lstStyle/>
                    <a:p>
                      <a:r>
                        <a:rPr lang="en-US" dirty="0"/>
                        <a:t>Heavy</a:t>
                      </a:r>
                    </a:p>
                  </a:txBody>
                  <a:tcPr/>
                </a:tc>
                <a:tc>
                  <a:txBody>
                    <a:bodyPr/>
                    <a:lstStyle/>
                    <a:p>
                      <a:r>
                        <a:rPr lang="en-US" dirty="0"/>
                        <a:t>True</a:t>
                      </a:r>
                    </a:p>
                  </a:txBody>
                  <a:tcPr/>
                </a:tc>
                <a:tc>
                  <a:txBody>
                    <a:bodyPr/>
                    <a:lstStyle/>
                    <a:p>
                      <a:r>
                        <a:rPr lang="en-US" dirty="0"/>
                        <a:t>True</a:t>
                      </a:r>
                    </a:p>
                  </a:txBody>
                  <a:tcPr/>
                </a:tc>
                <a:extLst>
                  <a:ext uri="{0D108BD9-81ED-4DB2-BD59-A6C34878D82A}">
                    <a16:rowId xmlns:a16="http://schemas.microsoft.com/office/drawing/2014/main" val="3772410078"/>
                  </a:ext>
                </a:extLst>
              </a:tr>
              <a:tr h="370840">
                <a:tc>
                  <a:txBody>
                    <a:bodyPr/>
                    <a:lstStyle/>
                    <a:p>
                      <a:r>
                        <a:rPr lang="en-US" dirty="0"/>
                        <a:t>Flipper</a:t>
                      </a:r>
                    </a:p>
                  </a:txBody>
                  <a:tcPr/>
                </a:tc>
                <a:tc>
                  <a:txBody>
                    <a:bodyPr/>
                    <a:lstStyle/>
                    <a:p>
                      <a:r>
                        <a:rPr lang="en-US" dirty="0"/>
                        <a:t>Light</a:t>
                      </a:r>
                    </a:p>
                  </a:txBody>
                  <a:tcPr/>
                </a:tc>
                <a:tc>
                  <a:txBody>
                    <a:bodyPr/>
                    <a:lstStyle/>
                    <a:p>
                      <a:r>
                        <a:rPr lang="en-US" dirty="0"/>
                        <a:t>Drill</a:t>
                      </a:r>
                    </a:p>
                  </a:txBody>
                  <a:tcPr/>
                </a:tc>
                <a:tc>
                  <a:txBody>
                    <a:bodyPr/>
                    <a:lstStyle/>
                    <a:p>
                      <a:r>
                        <a:rPr lang="en-US" dirty="0"/>
                        <a:t>Light</a:t>
                      </a:r>
                    </a:p>
                  </a:txBody>
                  <a:tcPr/>
                </a:tc>
                <a:tc>
                  <a:txBody>
                    <a:bodyPr/>
                    <a:lstStyle/>
                    <a:p>
                      <a:r>
                        <a:rPr lang="en-US" dirty="0"/>
                        <a:t>True</a:t>
                      </a:r>
                    </a:p>
                  </a:txBody>
                  <a:tcPr/>
                </a:tc>
                <a:tc>
                  <a:txBody>
                    <a:bodyPr/>
                    <a:lstStyle/>
                    <a:p>
                      <a:r>
                        <a:rPr lang="en-US" dirty="0"/>
                        <a:t>True</a:t>
                      </a:r>
                    </a:p>
                  </a:txBody>
                  <a:tcPr/>
                </a:tc>
                <a:extLst>
                  <a:ext uri="{0D108BD9-81ED-4DB2-BD59-A6C34878D82A}">
                    <a16:rowId xmlns:a16="http://schemas.microsoft.com/office/drawing/2014/main" val="2750020885"/>
                  </a:ext>
                </a:extLst>
              </a:tr>
              <a:tr h="370840">
                <a:tc>
                  <a:txBody>
                    <a:bodyPr/>
                    <a:lstStyle/>
                    <a:p>
                      <a:r>
                        <a:rPr lang="en-US" dirty="0"/>
                        <a:t>Flipper</a:t>
                      </a:r>
                    </a:p>
                  </a:txBody>
                  <a:tcPr/>
                </a:tc>
                <a:tc>
                  <a:txBody>
                    <a:bodyPr/>
                    <a:lstStyle/>
                    <a:p>
                      <a:r>
                        <a:rPr lang="en-US" dirty="0"/>
                        <a:t>Heavy</a:t>
                      </a:r>
                    </a:p>
                  </a:txBody>
                  <a:tcPr/>
                </a:tc>
                <a:tc>
                  <a:txBody>
                    <a:bodyPr/>
                    <a:lstStyle/>
                    <a:p>
                      <a:r>
                        <a:rPr lang="en-US" dirty="0"/>
                        <a:t>Drill</a:t>
                      </a:r>
                    </a:p>
                  </a:txBody>
                  <a:tcPr/>
                </a:tc>
                <a:tc>
                  <a:txBody>
                    <a:bodyPr/>
                    <a:lstStyle/>
                    <a:p>
                      <a:r>
                        <a:rPr lang="en-US" dirty="0"/>
                        <a:t>Light</a:t>
                      </a:r>
                    </a:p>
                  </a:txBody>
                  <a:tcPr/>
                </a:tc>
                <a:tc>
                  <a:txBody>
                    <a:bodyPr/>
                    <a:lstStyle/>
                    <a:p>
                      <a:r>
                        <a:rPr lang="en-US" dirty="0"/>
                        <a:t>True</a:t>
                      </a:r>
                    </a:p>
                  </a:txBody>
                  <a:tcPr/>
                </a:tc>
                <a:tc>
                  <a:txBody>
                    <a:bodyPr/>
                    <a:lstStyle/>
                    <a:p>
                      <a:r>
                        <a:rPr lang="en-US" dirty="0"/>
                        <a:t>True</a:t>
                      </a:r>
                    </a:p>
                  </a:txBody>
                  <a:tcPr/>
                </a:tc>
                <a:extLst>
                  <a:ext uri="{0D108BD9-81ED-4DB2-BD59-A6C34878D82A}">
                    <a16:rowId xmlns:a16="http://schemas.microsoft.com/office/drawing/2014/main" val="1734110517"/>
                  </a:ext>
                </a:extLst>
              </a:tr>
            </a:tbl>
          </a:graphicData>
        </a:graphic>
      </p:graphicFrame>
    </p:spTree>
    <p:extLst>
      <p:ext uri="{BB962C8B-B14F-4D97-AF65-F5344CB8AC3E}">
        <p14:creationId xmlns:p14="http://schemas.microsoft.com/office/powerpoint/2010/main" val="2571788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219498-D544-41AC-98FE-8F956EF66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500DBFC-17A9-4E0A-AEE2-A49F9AEEF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834F5F-EDD8-735D-1E4D-CA0634FE4442}"/>
              </a:ext>
            </a:extLst>
          </p:cNvPr>
          <p:cNvSpPr>
            <a:spLocks noGrp="1"/>
          </p:cNvSpPr>
          <p:nvPr>
            <p:ph type="title"/>
          </p:nvPr>
        </p:nvSpPr>
        <p:spPr>
          <a:xfrm>
            <a:off x="804672" y="4267832"/>
            <a:ext cx="4805996" cy="1297115"/>
          </a:xfrm>
        </p:spPr>
        <p:txBody>
          <a:bodyPr vert="horz" lIns="91440" tIns="45720" rIns="91440" bIns="45720" rtlCol="0" anchor="t">
            <a:normAutofit/>
          </a:bodyPr>
          <a:lstStyle/>
          <a:p>
            <a:r>
              <a:rPr lang="en-US" sz="4000" kern="1200">
                <a:solidFill>
                  <a:schemeClr val="tx2"/>
                </a:solidFill>
                <a:latin typeface="+mj-lt"/>
                <a:ea typeface="+mj-ea"/>
                <a:cs typeface="+mj-cs"/>
              </a:rPr>
              <a:t>Let’s review</a:t>
            </a:r>
          </a:p>
        </p:txBody>
      </p:sp>
      <p:grpSp>
        <p:nvGrpSpPr>
          <p:cNvPr id="14" name="Group 13">
            <a:extLst>
              <a:ext uri="{FF2B5EF4-FFF2-40B4-BE49-F238E27FC236}">
                <a16:creationId xmlns:a16="http://schemas.microsoft.com/office/drawing/2014/main" id="{D74613BB-817C-4C4F-8A24-4936F2F064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1023" y="52996"/>
            <a:ext cx="6093363" cy="6805005"/>
            <a:chOff x="6101023" y="52996"/>
            <a:chExt cx="6093363" cy="6805005"/>
          </a:xfrm>
        </p:grpSpPr>
        <p:sp>
          <p:nvSpPr>
            <p:cNvPr id="15" name="Freeform: Shape 14">
              <a:extLst>
                <a:ext uri="{FF2B5EF4-FFF2-40B4-BE49-F238E27FC236}">
                  <a16:creationId xmlns:a16="http://schemas.microsoft.com/office/drawing/2014/main" id="{926C820D-9A01-44F0-AE18-C2DAB089B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3517682 w 5890490"/>
                <a:gd name="connsiteY0" fmla="*/ 0 h 6578439"/>
                <a:gd name="connsiteX1" fmla="*/ 5849513 w 5890490"/>
                <a:gd name="connsiteY1" fmla="*/ 841730 h 6578439"/>
                <a:gd name="connsiteX2" fmla="*/ 5890490 w 5890490"/>
                <a:gd name="connsiteY2" fmla="*/ 879060 h 6578439"/>
                <a:gd name="connsiteX3" fmla="*/ 5890490 w 5890490"/>
                <a:gd name="connsiteY3" fmla="*/ 1816052 h 6578439"/>
                <a:gd name="connsiteX4" fmla="*/ 5856961 w 5890490"/>
                <a:gd name="connsiteY4" fmla="*/ 1771023 h 6578439"/>
                <a:gd name="connsiteX5" fmla="*/ 5655397 w 5890490"/>
                <a:gd name="connsiteY5" fmla="*/ 1548813 h 6578439"/>
                <a:gd name="connsiteX6" fmla="*/ 3517682 w 5890490"/>
                <a:gd name="connsiteY6" fmla="*/ 658717 h 6578439"/>
                <a:gd name="connsiteX7" fmla="*/ 2395696 w 5890490"/>
                <a:gd name="connsiteY7" fmla="*/ 850721 h 6578439"/>
                <a:gd name="connsiteX8" fmla="*/ 1519955 w 5890490"/>
                <a:gd name="connsiteY8" fmla="*/ 1450441 h 6578439"/>
                <a:gd name="connsiteX9" fmla="*/ 1223630 w 5890490"/>
                <a:gd name="connsiteY9" fmla="*/ 1841430 h 6578439"/>
                <a:gd name="connsiteX10" fmla="*/ 1075857 w 5890490"/>
                <a:gd name="connsiteY10" fmla="*/ 2329343 h 6578439"/>
                <a:gd name="connsiteX11" fmla="*/ 731010 w 5890490"/>
                <a:gd name="connsiteY11" fmla="*/ 3483744 h 6578439"/>
                <a:gd name="connsiteX12" fmla="*/ 741000 w 5890490"/>
                <a:gd name="connsiteY12" fmla="*/ 4479719 h 6578439"/>
                <a:gd name="connsiteX13" fmla="*/ 1315615 w 5890490"/>
                <a:gd name="connsiteY13" fmla="*/ 5443827 h 6578439"/>
                <a:gd name="connsiteX14" fmla="*/ 2277503 w 5890490"/>
                <a:gd name="connsiteY14" fmla="*/ 6259386 h 6578439"/>
                <a:gd name="connsiteX15" fmla="*/ 3439448 w 5890490"/>
                <a:gd name="connsiteY15" fmla="*/ 6551739 h 6578439"/>
                <a:gd name="connsiteX16" fmla="*/ 4408732 w 5890490"/>
                <a:gd name="connsiteY16" fmla="*/ 6255172 h 6578439"/>
                <a:gd name="connsiteX17" fmla="*/ 5343243 w 5890490"/>
                <a:gd name="connsiteY17" fmla="*/ 5442509 h 6578439"/>
                <a:gd name="connsiteX18" fmla="*/ 5745566 w 5890490"/>
                <a:gd name="connsiteY18" fmla="*/ 5056656 h 6578439"/>
                <a:gd name="connsiteX19" fmla="*/ 5890490 w 5890490"/>
                <a:gd name="connsiteY19" fmla="*/ 4920880 h 6578439"/>
                <a:gd name="connsiteX20" fmla="*/ 5890490 w 5890490"/>
                <a:gd name="connsiteY20" fmla="*/ 5821966 h 6578439"/>
                <a:gd name="connsiteX21" fmla="*/ 5802002 w 5890490"/>
                <a:gd name="connsiteY21" fmla="*/ 5907904 h 6578439"/>
                <a:gd name="connsiteX22" fmla="*/ 5294358 w 5890490"/>
                <a:gd name="connsiteY22" fmla="*/ 6397505 h 6578439"/>
                <a:gd name="connsiteX23" fmla="*/ 5077178 w 5890490"/>
                <a:gd name="connsiteY23" fmla="*/ 6578439 h 6578439"/>
                <a:gd name="connsiteX24" fmla="*/ 1567290 w 5890490"/>
                <a:gd name="connsiteY24" fmla="*/ 6578439 h 6578439"/>
                <a:gd name="connsiteX25" fmla="*/ 1508588 w 5890490"/>
                <a:gd name="connsiteY25" fmla="*/ 6535186 h 6578439"/>
                <a:gd name="connsiteX26" fmla="*/ 826498 w 5890490"/>
                <a:gd name="connsiteY26" fmla="*/ 5876034 h 6578439"/>
                <a:gd name="connsiteX27" fmla="*/ 122403 w 5890490"/>
                <a:gd name="connsiteY27" fmla="*/ 3255655 h 6578439"/>
                <a:gd name="connsiteX28" fmla="*/ 1061197 w 5890490"/>
                <a:gd name="connsiteY28" fmla="*/ 984650 h 6578439"/>
                <a:gd name="connsiteX29" fmla="*/ 3517682 w 5890490"/>
                <a:gd name="connsiteY29"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890490" h="6578439">
                  <a:moveTo>
                    <a:pt x="3517682" y="0"/>
                  </a:moveTo>
                  <a:cubicBezTo>
                    <a:pt x="4402016" y="0"/>
                    <a:pt x="5213741" y="315483"/>
                    <a:pt x="5849513" y="841730"/>
                  </a:cubicBezTo>
                  <a:lnTo>
                    <a:pt x="5890490" y="879060"/>
                  </a:lnTo>
                  <a:lnTo>
                    <a:pt x="5890490" y="1816052"/>
                  </a:lnTo>
                  <a:lnTo>
                    <a:pt x="5856961" y="1771023"/>
                  </a:lnTo>
                  <a:cubicBezTo>
                    <a:pt x="5793650" y="1694076"/>
                    <a:pt x="5726429" y="1619959"/>
                    <a:pt x="5655397" y="1548813"/>
                  </a:cubicBezTo>
                  <a:cubicBezTo>
                    <a:pt x="5082208" y="974906"/>
                    <a:pt x="4322973" y="658717"/>
                    <a:pt x="3517682" y="658717"/>
                  </a:cubicBezTo>
                  <a:cubicBezTo>
                    <a:pt x="3085520" y="658717"/>
                    <a:pt x="2718488" y="721533"/>
                    <a:pt x="2395696" y="850721"/>
                  </a:cubicBezTo>
                  <a:cubicBezTo>
                    <a:pt x="2079132" y="977407"/>
                    <a:pt x="1792668" y="1173626"/>
                    <a:pt x="1519955" y="1450441"/>
                  </a:cubicBezTo>
                  <a:cubicBezTo>
                    <a:pt x="1330275" y="1642840"/>
                    <a:pt x="1263719" y="1756094"/>
                    <a:pt x="1223630" y="1841430"/>
                  </a:cubicBezTo>
                  <a:cubicBezTo>
                    <a:pt x="1166545" y="1962981"/>
                    <a:pt x="1128532" y="2116663"/>
                    <a:pt x="1075857" y="2329343"/>
                  </a:cubicBezTo>
                  <a:cubicBezTo>
                    <a:pt x="1008652" y="2601153"/>
                    <a:pt x="916537" y="2973574"/>
                    <a:pt x="731010" y="3483744"/>
                  </a:cubicBezTo>
                  <a:cubicBezTo>
                    <a:pt x="617488" y="3795981"/>
                    <a:pt x="620731" y="4121653"/>
                    <a:pt x="741000" y="4479719"/>
                  </a:cubicBezTo>
                  <a:cubicBezTo>
                    <a:pt x="847257" y="4796172"/>
                    <a:pt x="1045888" y="5129481"/>
                    <a:pt x="1315615" y="5443827"/>
                  </a:cubicBezTo>
                  <a:cubicBezTo>
                    <a:pt x="1630753" y="5810980"/>
                    <a:pt x="1945371" y="6077784"/>
                    <a:pt x="2277503" y="6259386"/>
                  </a:cubicBezTo>
                  <a:cubicBezTo>
                    <a:pt x="2637530" y="6456133"/>
                    <a:pt x="3017536" y="6551739"/>
                    <a:pt x="3439448" y="6551739"/>
                  </a:cubicBezTo>
                  <a:cubicBezTo>
                    <a:pt x="3781571" y="6551739"/>
                    <a:pt x="4089573" y="6457449"/>
                    <a:pt x="4408732" y="6255172"/>
                  </a:cubicBezTo>
                  <a:cubicBezTo>
                    <a:pt x="4738010" y="6046310"/>
                    <a:pt x="5050941" y="5739207"/>
                    <a:pt x="5343243" y="5442509"/>
                  </a:cubicBezTo>
                  <a:cubicBezTo>
                    <a:pt x="5479860" y="5303970"/>
                    <a:pt x="5614918" y="5178206"/>
                    <a:pt x="5745566" y="5056656"/>
                  </a:cubicBezTo>
                  <a:lnTo>
                    <a:pt x="5890490" y="4920880"/>
                  </a:lnTo>
                  <a:lnTo>
                    <a:pt x="5890490" y="5821966"/>
                  </a:lnTo>
                  <a:lnTo>
                    <a:pt x="5802002"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458B604F-996E-4349-B131-E04ED285D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5"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27CCEAF3-651B-4605-AE58-F96E227036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3"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gs>
                <a:gs pos="16000">
                  <a:schemeClr val="accent6">
                    <a:alpha val="10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ED519330-E5F1-4248-B58C-1AA0D9E6D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Graphic 6" descr="Checkmark">
            <a:extLst>
              <a:ext uri="{FF2B5EF4-FFF2-40B4-BE49-F238E27FC236}">
                <a16:creationId xmlns:a16="http://schemas.microsoft.com/office/drawing/2014/main" id="{8268877B-03C0-2BE5-D46C-0C65C3D622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29652" y="1859078"/>
            <a:ext cx="3821102" cy="3821102"/>
          </a:xfrm>
          <a:prstGeom prst="rect">
            <a:avLst/>
          </a:prstGeom>
          <a:ln>
            <a:noFill/>
          </a:ln>
        </p:spPr>
      </p:pic>
    </p:spTree>
    <p:extLst>
      <p:ext uri="{BB962C8B-B14F-4D97-AF65-F5344CB8AC3E}">
        <p14:creationId xmlns:p14="http://schemas.microsoft.com/office/powerpoint/2010/main" val="333268131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5696D-A9C3-79E3-A8AB-647EB45F3092}"/>
              </a:ext>
            </a:extLst>
          </p:cNvPr>
          <p:cNvSpPr>
            <a:spLocks noGrp="1"/>
          </p:cNvSpPr>
          <p:nvPr>
            <p:ph type="title"/>
          </p:nvPr>
        </p:nvSpPr>
        <p:spPr/>
        <p:txBody>
          <a:bodyPr/>
          <a:lstStyle/>
          <a:p>
            <a:r>
              <a:rPr lang="en-US" dirty="0"/>
              <a:t>Can Find-S learn this hypothesis?</a:t>
            </a:r>
          </a:p>
        </p:txBody>
      </p:sp>
      <p:sp>
        <p:nvSpPr>
          <p:cNvPr id="3" name="Content Placeholder 2">
            <a:extLst>
              <a:ext uri="{FF2B5EF4-FFF2-40B4-BE49-F238E27FC236}">
                <a16:creationId xmlns:a16="http://schemas.microsoft.com/office/drawing/2014/main" id="{E3C6149C-6B90-A3CD-F6E8-32E8B41408C9}"/>
              </a:ext>
            </a:extLst>
          </p:cNvPr>
          <p:cNvSpPr>
            <a:spLocks noGrp="1"/>
          </p:cNvSpPr>
          <p:nvPr>
            <p:ph idx="1"/>
          </p:nvPr>
        </p:nvSpPr>
        <p:spPr/>
        <p:txBody>
          <a:bodyPr/>
          <a:lstStyle/>
          <a:p>
            <a:r>
              <a:rPr lang="en-US" dirty="0"/>
              <a:t>So here’s the issue:</a:t>
            </a:r>
          </a:p>
          <a:p>
            <a:r>
              <a:rPr lang="en-US" dirty="0"/>
              <a:t>We know that Find-S did not learn this hypothesis. And it learned one that gets worse accuracy (75%,)</a:t>
            </a:r>
          </a:p>
          <a:p>
            <a:r>
              <a:rPr lang="en-US" dirty="0"/>
              <a:t>The question is: was it possible for Find-S to learn this hypothesis. Maybe if the dataset had been different?</a:t>
            </a:r>
          </a:p>
          <a:p>
            <a:r>
              <a:rPr lang="en-US" dirty="0"/>
              <a:t>[What do you think?]</a:t>
            </a:r>
          </a:p>
        </p:txBody>
      </p:sp>
    </p:spTree>
    <p:extLst>
      <p:ext uri="{BB962C8B-B14F-4D97-AF65-F5344CB8AC3E}">
        <p14:creationId xmlns:p14="http://schemas.microsoft.com/office/powerpoint/2010/main" val="85215783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93A72-2B78-529D-13BE-7E5DB36B75BE}"/>
              </a:ext>
            </a:extLst>
          </p:cNvPr>
          <p:cNvSpPr>
            <a:spLocks noGrp="1"/>
          </p:cNvSpPr>
          <p:nvPr>
            <p:ph type="title"/>
          </p:nvPr>
        </p:nvSpPr>
        <p:spPr/>
        <p:txBody>
          <a:bodyPr/>
          <a:lstStyle/>
          <a:p>
            <a:r>
              <a:rPr lang="en-US" dirty="0"/>
              <a:t>The hypothesis space of Find-S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0FB137E-BE96-8C92-DCC3-A6EC4924B8A3}"/>
                  </a:ext>
                </a:extLst>
              </p:cNvPr>
              <p:cNvSpPr>
                <a:spLocks noGrp="1"/>
              </p:cNvSpPr>
              <p:nvPr>
                <p:ph idx="1"/>
              </p:nvPr>
            </p:nvSpPr>
            <p:spPr/>
            <p:txBody>
              <a:bodyPr>
                <a:normAutofit fontScale="92500" lnSpcReduction="10000"/>
              </a:bodyPr>
              <a:lstStyle/>
              <a:p>
                <a:r>
                  <a:rPr lang="en-US" dirty="0"/>
                  <a:t>The answer, in this case, is no.</a:t>
                </a:r>
              </a:p>
              <a:p>
                <a:r>
                  <a:rPr lang="en-US" dirty="0"/>
                  <a:t>Find-S assumes that all hypotheses are of the form:</a:t>
                </a:r>
                <a:br>
                  <a:rPr lang="en-US" dirty="0"/>
                </a:br>
                <a14:m>
                  <m:oMath xmlns:m="http://schemas.openxmlformats.org/officeDocument/2006/math">
                    <m:r>
                      <a:rPr lang="en-US" b="0" i="1" smtClean="0">
                        <a:latin typeface="Cambria Math" panose="02040503050406030204" pitchFamily="18" charset="0"/>
                      </a:rPr>
                      <m:t>𝑊𝑒𝑎𝑝𝑜𝑛𝐴</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m:t>
                                </m:r>
                              </m:sub>
                            </m:sSub>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2</m:t>
                                    </m:r>
                                  </m:sub>
                                </m:sSub>
                              </m:e>
                            </m:d>
                            <m:r>
                              <a:rPr lang="en-US" b="0" i="1" smtClean="0">
                                <a:latin typeface="Cambria Math" panose="02040503050406030204" pitchFamily="18" charset="0"/>
                              </a:rPr>
                              <m:t> ?</m:t>
                            </m:r>
                          </m:e>
                        </m:d>
                      </m:e>
                      <m:sup>
                        <m:r>
                          <a:rPr lang="en-US" b="0" i="1" smtClean="0">
                            <a:latin typeface="Cambria Math" panose="02040503050406030204" pitchFamily="18" charset="0"/>
                          </a:rPr>
                          <m:t> </m:t>
                        </m:r>
                      </m:sup>
                    </m:sSup>
                    <m:r>
                      <a:rPr lang="en-US" b="0" i="1" smtClean="0">
                        <a:latin typeface="Cambria Math" panose="02040503050406030204" pitchFamily="18" charset="0"/>
                        <a:ea typeface="Cambria Math" panose="02040503050406030204" pitchFamily="18" charset="0"/>
                      </a:rPr>
                      <m:t>∧</m:t>
                    </m:r>
                  </m:oMath>
                </a14:m>
                <a:br>
                  <a:rPr lang="en-US" b="0" dirty="0"/>
                </a:br>
                <a14:m>
                  <m:oMath xmlns:m="http://schemas.openxmlformats.org/officeDocument/2006/math">
                    <m:r>
                      <a:rPr lang="en-US" b="0" i="1" smtClean="0">
                        <a:latin typeface="Cambria Math" panose="02040503050406030204" pitchFamily="18" charset="0"/>
                      </a:rPr>
                      <m:t>𝑊𝑒𝑖𝑔h𝑡𝐴</m:t>
                    </m:r>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1</m:t>
                            </m:r>
                          </m:sub>
                        </m:sSub>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2</m:t>
                                </m:r>
                              </m:sub>
                            </m:sSub>
                          </m:e>
                        </m:d>
                        <m:r>
                          <a:rPr lang="en-US" b="0" i="1" smtClean="0">
                            <a:latin typeface="Cambria Math" panose="02040503050406030204" pitchFamily="18" charset="0"/>
                          </a:rPr>
                          <m:t> ?</m:t>
                        </m:r>
                      </m:e>
                    </m:d>
                    <m:r>
                      <a:rPr lang="en-US" i="1">
                        <a:latin typeface="Cambria Math" panose="02040503050406030204" pitchFamily="18" charset="0"/>
                        <a:ea typeface="Cambria Math" panose="02040503050406030204" pitchFamily="18" charset="0"/>
                      </a:rPr>
                      <m:t>∧</m:t>
                    </m:r>
                  </m:oMath>
                </a14:m>
                <a:br>
                  <a:rPr lang="en-US" dirty="0"/>
                </a:br>
                <a14:m>
                  <m:oMath xmlns:m="http://schemas.openxmlformats.org/officeDocument/2006/math">
                    <m:r>
                      <a:rPr lang="en-US" b="0" i="1" smtClean="0">
                        <a:latin typeface="Cambria Math" panose="02040503050406030204" pitchFamily="18" charset="0"/>
                      </a:rPr>
                      <m:t>𝑊𝑒𝑎𝑝𝑜𝑛𝐵</m:t>
                    </m:r>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m:t>
                                </m:r>
                              </m:sub>
                            </m:sSub>
                          </m:e>
                        </m:d>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oMath>
                </a14:m>
                <a:br>
                  <a:rPr lang="en-US" b="0" dirty="0"/>
                </a:br>
                <a14:m>
                  <m:oMath xmlns:m="http://schemas.openxmlformats.org/officeDocument/2006/math">
                    <m:r>
                      <a:rPr lang="en-US" b="0" i="1" smtClean="0">
                        <a:latin typeface="Cambria Math" panose="02040503050406030204" pitchFamily="18" charset="0"/>
                      </a:rPr>
                      <m:t>𝑊𝑒𝑖𝑔h𝑡𝐵</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1</m:t>
                        </m:r>
                      </m:sub>
                    </m:sSub>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oMath>
                </a14:m>
                <a:endParaRPr lang="en-US" dirty="0"/>
              </a:p>
              <a:p>
                <a:r>
                  <a:rPr lang="en-US" dirty="0"/>
                  <a:t>That’s a Boolean “and’ expression. </a:t>
                </a:r>
              </a:p>
              <a:p>
                <a:r>
                  <a:rPr lang="en-US" dirty="0"/>
                  <a:t>However, our hypothesis includes an “or” outside the parentheses and no ands. </a:t>
                </a:r>
              </a:p>
              <a:p>
                <a:r>
                  <a:rPr lang="en-US" dirty="0"/>
                  <a:t>“And” is not a universal Boolean operator, so some Boolean functions cannot be represented in the hypothesis space.</a:t>
                </a:r>
              </a:p>
            </p:txBody>
          </p:sp>
        </mc:Choice>
        <mc:Fallback>
          <p:sp>
            <p:nvSpPr>
              <p:cNvPr id="3" name="Content Placeholder 2">
                <a:extLst>
                  <a:ext uri="{FF2B5EF4-FFF2-40B4-BE49-F238E27FC236}">
                    <a16:creationId xmlns:a16="http://schemas.microsoft.com/office/drawing/2014/main" id="{20FB137E-BE96-8C92-DCC3-A6EC4924B8A3}"/>
                  </a:ext>
                </a:extLst>
              </p:cNvPr>
              <p:cNvSpPr>
                <a:spLocks noGrp="1" noRot="1" noChangeAspect="1" noMove="1" noResize="1" noEditPoints="1" noAdjustHandles="1" noChangeArrowheads="1" noChangeShapeType="1" noTextEdit="1"/>
              </p:cNvSpPr>
              <p:nvPr>
                <p:ph idx="1"/>
              </p:nvPr>
            </p:nvSpPr>
            <p:spPr>
              <a:blipFill>
                <a:blip r:embed="rId2"/>
                <a:stretch>
                  <a:fillRect l="-928" t="-2801"/>
                </a:stretch>
              </a:blipFill>
            </p:spPr>
            <p:txBody>
              <a:bodyPr/>
              <a:lstStyle/>
              <a:p>
                <a:r>
                  <a:rPr lang="en-US">
                    <a:noFill/>
                  </a:rPr>
                  <a:t> </a:t>
                </a:r>
              </a:p>
            </p:txBody>
          </p:sp>
        </mc:Fallback>
      </mc:AlternateContent>
    </p:spTree>
    <p:extLst>
      <p:ext uri="{BB962C8B-B14F-4D97-AF65-F5344CB8AC3E}">
        <p14:creationId xmlns:p14="http://schemas.microsoft.com/office/powerpoint/2010/main" val="23623787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BF482-F8D1-63C0-3C1E-0902C420A7EE}"/>
              </a:ext>
            </a:extLst>
          </p:cNvPr>
          <p:cNvSpPr>
            <a:spLocks noGrp="1"/>
          </p:cNvSpPr>
          <p:nvPr>
            <p:ph type="title"/>
          </p:nvPr>
        </p:nvSpPr>
        <p:spPr/>
        <p:txBody>
          <a:bodyPr/>
          <a:lstStyle/>
          <a:p>
            <a:r>
              <a:rPr lang="en-US" dirty="0"/>
              <a:t>The hypothesis space of Find-S (2) </a:t>
            </a:r>
          </a:p>
        </p:txBody>
      </p:sp>
      <p:sp>
        <p:nvSpPr>
          <p:cNvPr id="3" name="Content Placeholder 2">
            <a:extLst>
              <a:ext uri="{FF2B5EF4-FFF2-40B4-BE49-F238E27FC236}">
                <a16:creationId xmlns:a16="http://schemas.microsoft.com/office/drawing/2014/main" id="{59ADF1F8-B42F-BDCD-C408-2D4D43E37D94}"/>
              </a:ext>
            </a:extLst>
          </p:cNvPr>
          <p:cNvSpPr>
            <a:spLocks noGrp="1"/>
          </p:cNvSpPr>
          <p:nvPr>
            <p:ph idx="1"/>
          </p:nvPr>
        </p:nvSpPr>
        <p:spPr>
          <a:xfrm>
            <a:off x="838200" y="1825624"/>
            <a:ext cx="10515600" cy="5032375"/>
          </a:xfrm>
        </p:spPr>
        <p:txBody>
          <a:bodyPr>
            <a:normAutofit lnSpcReduction="10000"/>
          </a:bodyPr>
          <a:lstStyle/>
          <a:p>
            <a:r>
              <a:rPr lang="en-US" dirty="0"/>
              <a:t>Because of the limitations of Find-S, it is impossible for it to learn </a:t>
            </a:r>
            <a:r>
              <a:rPr lang="en-US" b="1" dirty="0"/>
              <a:t>our</a:t>
            </a:r>
            <a:r>
              <a:rPr lang="en-US" dirty="0"/>
              <a:t> 100% accuracy hypothesis. </a:t>
            </a:r>
          </a:p>
          <a:p>
            <a:r>
              <a:rPr lang="en-US" dirty="0"/>
              <a:t>There is a “dual” version of Find-S that is based on looking only at negative values instead of positive ones. And instead of treating each hypothesis as a giant Boolean “and”, it treats it as a giant Boolean “or”.</a:t>
            </a:r>
          </a:p>
          <a:p>
            <a:r>
              <a:rPr lang="en-US" dirty="0"/>
              <a:t>This version still cannot represent every possibility. For example, what if the best hypothesis was an XOR or XNOR type of relationship:</a:t>
            </a:r>
            <a:br>
              <a:rPr lang="en-US" dirty="0"/>
            </a:br>
            <a:r>
              <a:rPr lang="en-US" dirty="0"/>
              <a:t>“We win if we have a lance and are light, or if we have a flipper and are heavy”</a:t>
            </a:r>
          </a:p>
          <a:p>
            <a:r>
              <a:rPr lang="en-US" dirty="0"/>
              <a:t>This hypothesis involves ands and </a:t>
            </a:r>
            <a:r>
              <a:rPr lang="en-US" dirty="0" err="1"/>
              <a:t>ors</a:t>
            </a:r>
            <a:r>
              <a:rPr lang="en-US" dirty="0"/>
              <a:t> out of the order that find-S expects, which neither version of Find-S can find.</a:t>
            </a:r>
          </a:p>
        </p:txBody>
      </p:sp>
    </p:spTree>
    <p:extLst>
      <p:ext uri="{BB962C8B-B14F-4D97-AF65-F5344CB8AC3E}">
        <p14:creationId xmlns:p14="http://schemas.microsoft.com/office/powerpoint/2010/main" val="13919763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441C9-1249-ECA5-D543-EFAFD8A8BDC4}"/>
              </a:ext>
            </a:extLst>
          </p:cNvPr>
          <p:cNvSpPr>
            <a:spLocks noGrp="1"/>
          </p:cNvSpPr>
          <p:nvPr>
            <p:ph type="title"/>
          </p:nvPr>
        </p:nvSpPr>
        <p:spPr/>
        <p:txBody>
          <a:bodyPr/>
          <a:lstStyle/>
          <a:p>
            <a:r>
              <a:rPr lang="en-US" dirty="0"/>
              <a:t>Another explanation of the limitations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6950008-DDD1-C490-185D-08F84A5A9248}"/>
                  </a:ext>
                </a:extLst>
              </p:cNvPr>
              <p:cNvSpPr>
                <a:spLocks noGrp="1"/>
              </p:cNvSpPr>
              <p:nvPr>
                <p:ph idx="1"/>
              </p:nvPr>
            </p:nvSpPr>
            <p:spPr/>
            <p:txBody>
              <a:bodyPr/>
              <a:lstStyle/>
              <a:p>
                <a:r>
                  <a:rPr lang="en-US" dirty="0"/>
                  <a:t>We know from our prior discussion that there are 65,536 hypotheses in the hypothesis space of all Boolean functions in 4 variables. </a:t>
                </a:r>
              </a:p>
              <a:p>
                <a:r>
                  <a:rPr lang="en-US" dirty="0"/>
                  <a:t>How big is the hypothesis space of Find-S?</a:t>
                </a:r>
              </a:p>
              <a:p>
                <a:r>
                  <a:rPr lang="en-US" dirty="0"/>
                  <a:t>There are 3 values for each feature: True, False, and ? (or category 1, category 2, and either)</a:t>
                </a:r>
              </a:p>
              <a:p>
                <a:r>
                  <a:rPr lang="en-US" dirty="0"/>
                  <a:t>There are 4 features total, for a total of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3</m:t>
                        </m:r>
                      </m:e>
                      <m:sup>
                        <m:r>
                          <a:rPr lang="en-US" b="0" i="1" smtClean="0">
                            <a:latin typeface="Cambria Math" panose="02040503050406030204" pitchFamily="18" charset="0"/>
                          </a:rPr>
                          <m:t>4</m:t>
                        </m:r>
                      </m:sup>
                    </m:sSup>
                    <m:r>
                      <a:rPr lang="en-US" b="0" i="1" smtClean="0">
                        <a:latin typeface="Cambria Math" panose="02040503050406030204" pitchFamily="18" charset="0"/>
                      </a:rPr>
                      <m:t>=81</m:t>
                    </m:r>
                  </m:oMath>
                </a14:m>
                <a:r>
                  <a:rPr lang="en-US" dirty="0"/>
                  <a:t> possibilities</a:t>
                </a:r>
              </a:p>
              <a:p>
                <a:r>
                  <a:rPr lang="en-US" dirty="0"/>
                  <a:t>So there are 65,536 hypothesis, but Find-S will only ever find 81.</a:t>
                </a:r>
              </a:p>
            </p:txBody>
          </p:sp>
        </mc:Choice>
        <mc:Fallback xmlns="">
          <p:sp>
            <p:nvSpPr>
              <p:cNvPr id="3" name="Content Placeholder 2">
                <a:extLst>
                  <a:ext uri="{FF2B5EF4-FFF2-40B4-BE49-F238E27FC236}">
                    <a16:creationId xmlns:a16="http://schemas.microsoft.com/office/drawing/2014/main" id="{E6950008-DDD1-C490-185D-08F84A5A9248}"/>
                  </a:ext>
                </a:extLst>
              </p:cNvPr>
              <p:cNvSpPr>
                <a:spLocks noGrp="1" noRot="1" noChangeAspect="1" noMove="1" noResize="1" noEditPoints="1" noAdjustHandles="1" noChangeArrowheads="1" noChangeShapeType="1" noTextEdit="1"/>
              </p:cNvSpPr>
              <p:nvPr>
                <p:ph idx="1"/>
              </p:nvPr>
            </p:nvSpPr>
            <p:spPr>
              <a:blipFill>
                <a:blip r:embed="rId2"/>
                <a:stretch>
                  <a:fillRect l="-1043" t="-2241" r="-406"/>
                </a:stretch>
              </a:blipFill>
            </p:spPr>
            <p:txBody>
              <a:bodyPr/>
              <a:lstStyle/>
              <a:p>
                <a:r>
                  <a:rPr lang="en-US">
                    <a:noFill/>
                  </a:rPr>
                  <a:t> </a:t>
                </a:r>
              </a:p>
            </p:txBody>
          </p:sp>
        </mc:Fallback>
      </mc:AlternateContent>
    </p:spTree>
    <p:extLst>
      <p:ext uri="{BB962C8B-B14F-4D97-AF65-F5344CB8AC3E}">
        <p14:creationId xmlns:p14="http://schemas.microsoft.com/office/powerpoint/2010/main" val="37658752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B0CC2-402D-A967-FCAB-F305484215F6}"/>
              </a:ext>
            </a:extLst>
          </p:cNvPr>
          <p:cNvSpPr>
            <a:spLocks noGrp="1"/>
          </p:cNvSpPr>
          <p:nvPr>
            <p:ph type="title"/>
          </p:nvPr>
        </p:nvSpPr>
        <p:spPr/>
        <p:txBody>
          <a:bodyPr/>
          <a:lstStyle/>
          <a:p>
            <a:r>
              <a:rPr lang="en-US" dirty="0"/>
              <a:t>How bad is that?</a:t>
            </a:r>
          </a:p>
        </p:txBody>
      </p:sp>
      <p:sp>
        <p:nvSpPr>
          <p:cNvPr id="3" name="Content Placeholder 2">
            <a:extLst>
              <a:ext uri="{FF2B5EF4-FFF2-40B4-BE49-F238E27FC236}">
                <a16:creationId xmlns:a16="http://schemas.microsoft.com/office/drawing/2014/main" id="{06DDDBD3-8AAF-0DC1-8CDC-8764136E08B0}"/>
              </a:ext>
            </a:extLst>
          </p:cNvPr>
          <p:cNvSpPr>
            <a:spLocks noGrp="1"/>
          </p:cNvSpPr>
          <p:nvPr>
            <p:ph idx="1"/>
          </p:nvPr>
        </p:nvSpPr>
        <p:spPr/>
        <p:txBody>
          <a:bodyPr/>
          <a:lstStyle/>
          <a:p>
            <a:r>
              <a:rPr lang="en-US" dirty="0"/>
              <a:t>That depends on the application</a:t>
            </a:r>
          </a:p>
          <a:p>
            <a:r>
              <a:rPr lang="en-US" dirty="0"/>
              <a:t>Find-S is an extremely simple, fast, algorithm</a:t>
            </a:r>
          </a:p>
          <a:p>
            <a:r>
              <a:rPr lang="en-US" dirty="0"/>
              <a:t>It also requires very few data instances to learn something (most machine learning algorithms need more than 3 rows)</a:t>
            </a:r>
          </a:p>
          <a:p>
            <a:r>
              <a:rPr lang="en-US" dirty="0"/>
              <a:t>So if you have a tiny data set with only positive examples that is perfectly consistent (no noise), it might be a good option. </a:t>
            </a:r>
          </a:p>
          <a:p>
            <a:r>
              <a:rPr lang="en-US" dirty="0"/>
              <a:t>If we have 20 features, the space of Boolean functions is too large to exhaustively cover, so we have to have some simplifying assumptions. Algorithms like Find-S might work well there.</a:t>
            </a:r>
          </a:p>
        </p:txBody>
      </p:sp>
    </p:spTree>
    <p:extLst>
      <p:ext uri="{BB962C8B-B14F-4D97-AF65-F5344CB8AC3E}">
        <p14:creationId xmlns:p14="http://schemas.microsoft.com/office/powerpoint/2010/main" val="178035091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Yellow question mark">
            <a:extLst>
              <a:ext uri="{FF2B5EF4-FFF2-40B4-BE49-F238E27FC236}">
                <a16:creationId xmlns:a16="http://schemas.microsoft.com/office/drawing/2014/main" id="{0B92F9F5-4660-B4C8-6A28-86FCAE9DE406}"/>
              </a:ext>
            </a:extLst>
          </p:cNvPr>
          <p:cNvPicPr>
            <a:picLocks noChangeAspect="1"/>
          </p:cNvPicPr>
          <p:nvPr/>
        </p:nvPicPr>
        <p:blipFill rotWithShape="1">
          <a:blip r:embed="rId2"/>
          <a:srcRect b="6250"/>
          <a:stretch/>
        </p:blipFill>
        <p:spPr>
          <a:xfrm>
            <a:off x="-3047" y="10"/>
            <a:ext cx="12191999" cy="6857990"/>
          </a:xfrm>
          <a:prstGeom prst="rect">
            <a:avLst/>
          </a:prstGeom>
        </p:spPr>
      </p:pic>
      <p:sp>
        <p:nvSpPr>
          <p:cNvPr id="2" name="Title 1">
            <a:extLst>
              <a:ext uri="{FF2B5EF4-FFF2-40B4-BE49-F238E27FC236}">
                <a16:creationId xmlns:a16="http://schemas.microsoft.com/office/drawing/2014/main" id="{268BF837-0FFE-C29A-B8D3-617758C6013D}"/>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dirty="0">
                <a:solidFill>
                  <a:srgbClr val="FFFFFF"/>
                </a:solidFill>
              </a:rPr>
              <a:t>Questions?</a:t>
            </a:r>
          </a:p>
        </p:txBody>
      </p:sp>
    </p:spTree>
    <p:extLst>
      <p:ext uri="{BB962C8B-B14F-4D97-AF65-F5344CB8AC3E}">
        <p14:creationId xmlns:p14="http://schemas.microsoft.com/office/powerpoint/2010/main" val="11734321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C11E3-7284-0D66-3A6C-6F948AD75BCD}"/>
              </a:ext>
            </a:extLst>
          </p:cNvPr>
          <p:cNvSpPr>
            <a:spLocks noGrp="1"/>
          </p:cNvSpPr>
          <p:nvPr>
            <p:ph type="title"/>
          </p:nvPr>
        </p:nvSpPr>
        <p:spPr/>
        <p:txBody>
          <a:bodyPr/>
          <a:lstStyle/>
          <a:p>
            <a:r>
              <a:rPr lang="en-US" dirty="0"/>
              <a:t>Vocabulary to know</a:t>
            </a:r>
          </a:p>
        </p:txBody>
      </p:sp>
      <p:sp>
        <p:nvSpPr>
          <p:cNvPr id="3" name="Content Placeholder 2">
            <a:extLst>
              <a:ext uri="{FF2B5EF4-FFF2-40B4-BE49-F238E27FC236}">
                <a16:creationId xmlns:a16="http://schemas.microsoft.com/office/drawing/2014/main" id="{A7E22251-1E4B-4122-4E9F-CC5CFF360ECC}"/>
              </a:ext>
            </a:extLst>
          </p:cNvPr>
          <p:cNvSpPr>
            <a:spLocks noGrp="1"/>
          </p:cNvSpPr>
          <p:nvPr>
            <p:ph idx="1"/>
          </p:nvPr>
        </p:nvSpPr>
        <p:spPr>
          <a:xfrm>
            <a:off x="838200" y="1825624"/>
            <a:ext cx="10515600" cy="5032375"/>
          </a:xfrm>
        </p:spPr>
        <p:txBody>
          <a:bodyPr/>
          <a:lstStyle/>
          <a:p>
            <a:pPr lvl="1"/>
            <a:r>
              <a:rPr lang="en-US" dirty="0"/>
              <a:t>Feature (or attribute)</a:t>
            </a:r>
          </a:p>
          <a:p>
            <a:pPr lvl="1"/>
            <a:r>
              <a:rPr lang="en-US" dirty="0"/>
              <a:t>Target (or label)</a:t>
            </a:r>
          </a:p>
          <a:p>
            <a:pPr lvl="1"/>
            <a:r>
              <a:rPr lang="en-US" dirty="0"/>
              <a:t>Instance</a:t>
            </a:r>
          </a:p>
          <a:p>
            <a:pPr lvl="1"/>
            <a:r>
              <a:rPr lang="en-US" dirty="0"/>
              <a:t>Classification</a:t>
            </a:r>
          </a:p>
          <a:p>
            <a:pPr lvl="1"/>
            <a:r>
              <a:rPr lang="en-US" dirty="0"/>
              <a:t>Regression</a:t>
            </a:r>
          </a:p>
          <a:p>
            <a:pPr lvl="1"/>
            <a:r>
              <a:rPr lang="en-US" dirty="0"/>
              <a:t>Supervised learning</a:t>
            </a:r>
          </a:p>
          <a:p>
            <a:pPr lvl="1"/>
            <a:r>
              <a:rPr lang="en-US" dirty="0"/>
              <a:t>Categorical feature</a:t>
            </a:r>
          </a:p>
          <a:p>
            <a:pPr lvl="1"/>
            <a:r>
              <a:rPr lang="en-US" dirty="0"/>
              <a:t>Numerical feature</a:t>
            </a:r>
          </a:p>
          <a:p>
            <a:pPr lvl="1"/>
            <a:r>
              <a:rPr lang="en-US" dirty="0"/>
              <a:t>Hypothesis</a:t>
            </a:r>
          </a:p>
          <a:p>
            <a:pPr lvl="1"/>
            <a:r>
              <a:rPr lang="en-US" dirty="0"/>
              <a:t>Hypothesis space</a:t>
            </a:r>
          </a:p>
          <a:p>
            <a:pPr lvl="1"/>
            <a:r>
              <a:rPr lang="en-US" dirty="0"/>
              <a:t>Find-S</a:t>
            </a:r>
          </a:p>
          <a:p>
            <a:pPr lvl="1"/>
            <a:r>
              <a:rPr lang="en-US" dirty="0"/>
              <a:t>Noise</a:t>
            </a:r>
          </a:p>
          <a:p>
            <a:endParaRPr lang="en-US" dirty="0"/>
          </a:p>
        </p:txBody>
      </p:sp>
    </p:spTree>
    <p:extLst>
      <p:ext uri="{BB962C8B-B14F-4D97-AF65-F5344CB8AC3E}">
        <p14:creationId xmlns:p14="http://schemas.microsoft.com/office/powerpoint/2010/main" val="122970083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11EAA-021D-4A3E-B592-C7309EAF513E}"/>
              </a:ext>
            </a:extLst>
          </p:cNvPr>
          <p:cNvSpPr>
            <a:spLocks noGrp="1"/>
          </p:cNvSpPr>
          <p:nvPr>
            <p:ph type="title"/>
          </p:nvPr>
        </p:nvSpPr>
        <p:spPr/>
        <p:txBody>
          <a:bodyPr/>
          <a:lstStyle/>
          <a:p>
            <a:r>
              <a:rPr lang="en-US" dirty="0"/>
              <a:t>Careful!</a:t>
            </a:r>
          </a:p>
        </p:txBody>
      </p:sp>
      <p:sp>
        <p:nvSpPr>
          <p:cNvPr id="3" name="Content Placeholder 2">
            <a:extLst>
              <a:ext uri="{FF2B5EF4-FFF2-40B4-BE49-F238E27FC236}">
                <a16:creationId xmlns:a16="http://schemas.microsoft.com/office/drawing/2014/main" id="{F91052C2-D874-427A-9E4B-3513AE93C46D}"/>
              </a:ext>
            </a:extLst>
          </p:cNvPr>
          <p:cNvSpPr>
            <a:spLocks noGrp="1"/>
          </p:cNvSpPr>
          <p:nvPr>
            <p:ph idx="1"/>
          </p:nvPr>
        </p:nvSpPr>
        <p:spPr/>
        <p:txBody>
          <a:bodyPr/>
          <a:lstStyle/>
          <a:p>
            <a:r>
              <a:rPr lang="en-US" dirty="0"/>
              <a:t>Classification is when the label is categorical. It doesn’t matter what type the rest of the data is. You can have all numerical columns, except for the label being categorical, and it’s classification.</a:t>
            </a:r>
          </a:p>
          <a:p>
            <a:r>
              <a:rPr lang="en-US" dirty="0"/>
              <a:t>Likewise for regression, only label must be numerical for it to be considered regression. You can have all categorical features except the label and have it still be regression.</a:t>
            </a:r>
          </a:p>
        </p:txBody>
      </p:sp>
    </p:spTree>
    <p:extLst>
      <p:ext uri="{BB962C8B-B14F-4D97-AF65-F5344CB8AC3E}">
        <p14:creationId xmlns:p14="http://schemas.microsoft.com/office/powerpoint/2010/main" val="170368158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13263-0CAC-3081-97A8-2A966ECC9233}"/>
              </a:ext>
            </a:extLst>
          </p:cNvPr>
          <p:cNvSpPr>
            <a:spLocks noGrp="1"/>
          </p:cNvSpPr>
          <p:nvPr>
            <p:ph type="title"/>
          </p:nvPr>
        </p:nvSpPr>
        <p:spPr/>
        <p:txBody>
          <a:bodyPr/>
          <a:lstStyle/>
          <a:p>
            <a:r>
              <a:rPr lang="en-US" dirty="0"/>
              <a:t>Suggested practice</a:t>
            </a:r>
          </a:p>
        </p:txBody>
      </p:sp>
      <p:sp>
        <p:nvSpPr>
          <p:cNvPr id="3" name="Content Placeholder 2">
            <a:extLst>
              <a:ext uri="{FF2B5EF4-FFF2-40B4-BE49-F238E27FC236}">
                <a16:creationId xmlns:a16="http://schemas.microsoft.com/office/drawing/2014/main" id="{573C61D2-678A-228E-218F-6A9D73CACEDA}"/>
              </a:ext>
            </a:extLst>
          </p:cNvPr>
          <p:cNvSpPr>
            <a:spLocks noGrp="1"/>
          </p:cNvSpPr>
          <p:nvPr>
            <p:ph idx="1"/>
          </p:nvPr>
        </p:nvSpPr>
        <p:spPr/>
        <p:txBody>
          <a:bodyPr/>
          <a:lstStyle/>
          <a:p>
            <a:r>
              <a:rPr lang="en-US" dirty="0">
                <a:hlinkClick r:id="rId2"/>
              </a:rPr>
              <a:t>https://www.geeksforgeeks.org/ml-find-s-algorithm/</a:t>
            </a:r>
            <a:endParaRPr lang="en-US" dirty="0"/>
          </a:p>
          <a:p>
            <a:r>
              <a:rPr lang="en-US" dirty="0"/>
              <a:t>Create your own dataset and apply find-s to it</a:t>
            </a:r>
          </a:p>
          <a:p>
            <a:r>
              <a:rPr lang="en-US" dirty="0"/>
              <a:t>Then, try to formulate your own 100% accuracy hypothesis</a:t>
            </a:r>
          </a:p>
          <a:p>
            <a:r>
              <a:rPr lang="en-US" dirty="0"/>
              <a:t>Create a row that prevents 100% accuracy with any hypothesis (</a:t>
            </a:r>
            <a:r>
              <a:rPr lang="en-US"/>
              <a:t>a contradiction)</a:t>
            </a:r>
          </a:p>
          <a:p>
            <a:endParaRPr lang="en-US" dirty="0"/>
          </a:p>
        </p:txBody>
      </p:sp>
    </p:spTree>
    <p:extLst>
      <p:ext uri="{BB962C8B-B14F-4D97-AF65-F5344CB8AC3E}">
        <p14:creationId xmlns:p14="http://schemas.microsoft.com/office/powerpoint/2010/main" val="187510623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08EC0-4A52-9B48-4731-4E622341C167}"/>
              </a:ext>
            </a:extLst>
          </p:cNvPr>
          <p:cNvSpPr>
            <a:spLocks noGrp="1"/>
          </p:cNvSpPr>
          <p:nvPr>
            <p:ph type="title"/>
          </p:nvPr>
        </p:nvSpPr>
        <p:spPr/>
        <p:txBody>
          <a:bodyPr/>
          <a:lstStyle/>
          <a:p>
            <a:r>
              <a:rPr lang="en-US" dirty="0"/>
              <a:t>Some questions about hypothesis spaces</a:t>
            </a:r>
          </a:p>
        </p:txBody>
      </p:sp>
      <p:sp>
        <p:nvSpPr>
          <p:cNvPr id="3" name="Content Placeholder 2">
            <a:extLst>
              <a:ext uri="{FF2B5EF4-FFF2-40B4-BE49-F238E27FC236}">
                <a16:creationId xmlns:a16="http://schemas.microsoft.com/office/drawing/2014/main" id="{05627D1A-FA36-BC35-8A71-5179716FD622}"/>
              </a:ext>
            </a:extLst>
          </p:cNvPr>
          <p:cNvSpPr>
            <a:spLocks noGrp="1"/>
          </p:cNvSpPr>
          <p:nvPr>
            <p:ph idx="1"/>
          </p:nvPr>
        </p:nvSpPr>
        <p:spPr>
          <a:xfrm>
            <a:off x="838200" y="1825624"/>
            <a:ext cx="10515600" cy="5032376"/>
          </a:xfrm>
        </p:spPr>
        <p:txBody>
          <a:bodyPr/>
          <a:lstStyle/>
          <a:p>
            <a:pPr marL="514350" indent="-514350">
              <a:buFont typeface="+mj-lt"/>
              <a:buAutoNum type="arabicPeriod"/>
            </a:pPr>
            <a:r>
              <a:rPr lang="en-US" dirty="0"/>
              <a:t>Suppose we apply a machine learning algorithm that can learn any function. It takes two Boolean features, but also one categorical feature with 3 values, and one with 5. The function returns bool. What is the size of the hypothesis space?</a:t>
            </a:r>
          </a:p>
          <a:p>
            <a:pPr marL="514350" indent="-514350">
              <a:buFont typeface="+mj-lt"/>
              <a:buAutoNum type="arabicPeriod"/>
            </a:pPr>
            <a:r>
              <a:rPr lang="en-US" dirty="0"/>
              <a:t>Suppose we apply Find-S to the algorithm in problem 1. What is the size of the hypothesis space that Find-S can learn? Assuming the variant of find-S we learned in class where the only options for each feature are </a:t>
            </a:r>
            <a:r>
              <a:rPr lang="en-US" dirty="0" err="1"/>
              <a:t>VariantA</a:t>
            </a:r>
            <a:r>
              <a:rPr lang="en-US" dirty="0"/>
              <a:t> | Variant B | … | ?</a:t>
            </a:r>
            <a:br>
              <a:rPr lang="en-US" dirty="0"/>
            </a:br>
            <a:r>
              <a:rPr lang="en-US" dirty="0"/>
              <a:t>?</a:t>
            </a:r>
          </a:p>
        </p:txBody>
      </p:sp>
    </p:spTree>
    <p:extLst>
      <p:ext uri="{BB962C8B-B14F-4D97-AF65-F5344CB8AC3E}">
        <p14:creationId xmlns:p14="http://schemas.microsoft.com/office/powerpoint/2010/main" val="2765850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7337A-2EEA-970A-35C0-E7B0FA00B157}"/>
              </a:ext>
            </a:extLst>
          </p:cNvPr>
          <p:cNvSpPr>
            <a:spLocks noGrp="1"/>
          </p:cNvSpPr>
          <p:nvPr>
            <p:ph type="title"/>
          </p:nvPr>
        </p:nvSpPr>
        <p:spPr/>
        <p:txBody>
          <a:bodyPr/>
          <a:lstStyle/>
          <a:p>
            <a:r>
              <a:rPr lang="en-US" dirty="0"/>
              <a:t>The answers</a:t>
            </a:r>
          </a:p>
        </p:txBody>
      </p:sp>
      <p:sp>
        <p:nvSpPr>
          <p:cNvPr id="3" name="Content Placeholder 2">
            <a:extLst>
              <a:ext uri="{FF2B5EF4-FFF2-40B4-BE49-F238E27FC236}">
                <a16:creationId xmlns:a16="http://schemas.microsoft.com/office/drawing/2014/main" id="{CF52EFBA-A266-EE8E-EE42-98DB78CE78D9}"/>
              </a:ext>
            </a:extLst>
          </p:cNvPr>
          <p:cNvSpPr>
            <a:spLocks noGrp="1"/>
          </p:cNvSpPr>
          <p:nvPr>
            <p:ph idx="1"/>
          </p:nvPr>
        </p:nvSpPr>
        <p:spPr>
          <a:xfrm>
            <a:off x="838200" y="1825625"/>
            <a:ext cx="11093970" cy="4351338"/>
          </a:xfrm>
        </p:spPr>
        <p:txBody>
          <a:bodyPr/>
          <a:lstStyle/>
          <a:p>
            <a:pPr marL="514350" indent="-514350">
              <a:buFont typeface="+mj-lt"/>
              <a:buAutoNum type="arabicPeriod"/>
            </a:pPr>
            <a:r>
              <a:rPr lang="en-US" dirty="0"/>
              <a:t>Using pandas: open a csv file and show a summary of it:</a:t>
            </a:r>
            <a:br>
              <a:rPr lang="en-US" dirty="0"/>
            </a:br>
            <a:r>
              <a:rPr lang="en-US" dirty="0" err="1"/>
              <a:t>df</a:t>
            </a:r>
            <a:r>
              <a:rPr lang="en-US" dirty="0"/>
              <a:t> = </a:t>
            </a:r>
            <a:r>
              <a:rPr lang="en-US" dirty="0" err="1"/>
              <a:t>pd.read_csv</a:t>
            </a:r>
            <a:r>
              <a:rPr lang="en-US" dirty="0"/>
              <a:t>( 'data/snp500_companies_description.csv’ )</a:t>
            </a:r>
            <a:br>
              <a:rPr lang="en-US" dirty="0"/>
            </a:br>
            <a:r>
              <a:rPr lang="en-US" dirty="0" err="1"/>
              <a:t>df.head</a:t>
            </a:r>
            <a:r>
              <a:rPr lang="en-US" dirty="0"/>
              <a:t>()</a:t>
            </a:r>
          </a:p>
          <a:p>
            <a:pPr marL="514350" indent="-514350">
              <a:buFont typeface="+mj-lt"/>
              <a:buAutoNum type="arabicPeriod"/>
            </a:pPr>
            <a:r>
              <a:rPr lang="en-US" dirty="0"/>
              <a:t>Print the dimensionality in a notebook of a </a:t>
            </a:r>
            <a:r>
              <a:rPr lang="en-US" dirty="0" err="1"/>
              <a:t>numpy</a:t>
            </a:r>
            <a:r>
              <a:rPr lang="en-US" dirty="0"/>
              <a:t> array named “arr”</a:t>
            </a:r>
            <a:br>
              <a:rPr lang="en-US" dirty="0"/>
            </a:br>
            <a:r>
              <a:rPr lang="en-US" dirty="0" err="1"/>
              <a:t>arr.shape</a:t>
            </a:r>
            <a:endParaRPr lang="en-US" dirty="0"/>
          </a:p>
          <a:p>
            <a:pPr marL="514350" indent="-514350">
              <a:buFont typeface="+mj-lt"/>
              <a:buAutoNum type="arabicPeriod"/>
            </a:pPr>
            <a:r>
              <a:rPr lang="en-US" dirty="0"/>
              <a:t>What field did machine learning evolve out of?</a:t>
            </a:r>
            <a:br>
              <a:rPr lang="en-US" dirty="0"/>
            </a:br>
            <a:r>
              <a:rPr lang="en-US" dirty="0"/>
              <a:t>AI</a:t>
            </a:r>
          </a:p>
        </p:txBody>
      </p:sp>
    </p:spTree>
    <p:extLst>
      <p:ext uri="{BB962C8B-B14F-4D97-AF65-F5344CB8AC3E}">
        <p14:creationId xmlns:p14="http://schemas.microsoft.com/office/powerpoint/2010/main" val="88987694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08EC0-4A52-9B48-4731-4E622341C167}"/>
              </a:ext>
            </a:extLst>
          </p:cNvPr>
          <p:cNvSpPr>
            <a:spLocks noGrp="1"/>
          </p:cNvSpPr>
          <p:nvPr>
            <p:ph type="title"/>
          </p:nvPr>
        </p:nvSpPr>
        <p:spPr/>
        <p:txBody>
          <a:bodyPr/>
          <a:lstStyle/>
          <a:p>
            <a:r>
              <a:rPr lang="en-US" dirty="0"/>
              <a:t>Some questions about hypothesis spaces</a:t>
            </a:r>
          </a:p>
        </p:txBody>
      </p:sp>
      <p:sp>
        <p:nvSpPr>
          <p:cNvPr id="3" name="Content Placeholder 2">
            <a:extLst>
              <a:ext uri="{FF2B5EF4-FFF2-40B4-BE49-F238E27FC236}">
                <a16:creationId xmlns:a16="http://schemas.microsoft.com/office/drawing/2014/main" id="{05627D1A-FA36-BC35-8A71-5179716FD622}"/>
              </a:ext>
            </a:extLst>
          </p:cNvPr>
          <p:cNvSpPr>
            <a:spLocks noGrp="1"/>
          </p:cNvSpPr>
          <p:nvPr>
            <p:ph idx="1"/>
          </p:nvPr>
        </p:nvSpPr>
        <p:spPr>
          <a:xfrm>
            <a:off x="838200" y="1825624"/>
            <a:ext cx="10515600" cy="5032376"/>
          </a:xfrm>
        </p:spPr>
        <p:txBody>
          <a:bodyPr/>
          <a:lstStyle/>
          <a:p>
            <a:pPr marL="514350" indent="-514350">
              <a:buFont typeface="+mj-lt"/>
              <a:buAutoNum type="arabicPeriod"/>
            </a:pPr>
            <a:r>
              <a:rPr lang="en-US" dirty="0"/>
              <a:t>The size of the truth table of one function is 3 * 5 * 2 * 2 = 60</a:t>
            </a:r>
            <a:br>
              <a:rPr lang="en-US" dirty="0"/>
            </a:br>
            <a:r>
              <a:rPr lang="en-US" dirty="0"/>
              <a:t>The number of these functions is 2^60. </a:t>
            </a:r>
          </a:p>
          <a:p>
            <a:pPr marL="514350" indent="-514350">
              <a:buFont typeface="+mj-lt"/>
              <a:buAutoNum type="arabicPeriod"/>
            </a:pPr>
            <a:r>
              <a:rPr lang="en-US" dirty="0"/>
              <a:t>Suppose we apply Find-S to the algorithm in problem 1. What is the size of the hypothesis space that Find-S can learn?</a:t>
            </a:r>
            <a:br>
              <a:rPr lang="en-US" dirty="0"/>
            </a:br>
            <a:r>
              <a:rPr lang="en-US" dirty="0"/>
              <a:t>4 * 6 * 3 * 3 = 216</a:t>
            </a:r>
            <a:br>
              <a:rPr lang="en-US" dirty="0"/>
            </a:br>
            <a:r>
              <a:rPr lang="en-US" dirty="0"/>
              <a:t>If the first feature has 3 values: A, B, C, then Find-S can learn A, B, C, and ‘?’ for that feature (4 values).</a:t>
            </a:r>
            <a:br>
              <a:rPr lang="en-US" dirty="0"/>
            </a:br>
            <a:r>
              <a:rPr lang="en-US" dirty="0"/>
              <a:t>Same for the second. 5 values + ‘?’. </a:t>
            </a:r>
            <a:br>
              <a:rPr lang="en-US" dirty="0"/>
            </a:br>
            <a:r>
              <a:rPr lang="en-US" dirty="0"/>
              <a:t>This means 216 combinations.</a:t>
            </a:r>
          </a:p>
          <a:p>
            <a:pPr marL="514350" indent="-514350">
              <a:buFont typeface="+mj-lt"/>
              <a:buAutoNum type="arabicPeriod"/>
            </a:pPr>
            <a:endParaRPr lang="en-US" dirty="0"/>
          </a:p>
        </p:txBody>
      </p:sp>
    </p:spTree>
    <p:extLst>
      <p:ext uri="{BB962C8B-B14F-4D97-AF65-F5344CB8AC3E}">
        <p14:creationId xmlns:p14="http://schemas.microsoft.com/office/powerpoint/2010/main" val="14932538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Yellow question mark">
            <a:extLst>
              <a:ext uri="{FF2B5EF4-FFF2-40B4-BE49-F238E27FC236}">
                <a16:creationId xmlns:a16="http://schemas.microsoft.com/office/drawing/2014/main" id="{0B92F9F5-4660-B4C8-6A28-86FCAE9DE406}"/>
              </a:ext>
            </a:extLst>
          </p:cNvPr>
          <p:cNvPicPr>
            <a:picLocks noChangeAspect="1"/>
          </p:cNvPicPr>
          <p:nvPr/>
        </p:nvPicPr>
        <p:blipFill rotWithShape="1">
          <a:blip r:embed="rId2"/>
          <a:srcRect b="6250"/>
          <a:stretch/>
        </p:blipFill>
        <p:spPr>
          <a:xfrm>
            <a:off x="-3047" y="10"/>
            <a:ext cx="12191999" cy="6857990"/>
          </a:xfrm>
          <a:prstGeom prst="rect">
            <a:avLst/>
          </a:prstGeom>
        </p:spPr>
      </p:pic>
      <p:sp>
        <p:nvSpPr>
          <p:cNvPr id="2" name="Title 1">
            <a:extLst>
              <a:ext uri="{FF2B5EF4-FFF2-40B4-BE49-F238E27FC236}">
                <a16:creationId xmlns:a16="http://schemas.microsoft.com/office/drawing/2014/main" id="{268BF837-0FFE-C29A-B8D3-617758C6013D}"/>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dirty="0">
                <a:solidFill>
                  <a:srgbClr val="FFFFFF"/>
                </a:solidFill>
              </a:rPr>
              <a:t>Questions?</a:t>
            </a:r>
          </a:p>
        </p:txBody>
      </p:sp>
    </p:spTree>
    <p:extLst>
      <p:ext uri="{BB962C8B-B14F-4D97-AF65-F5344CB8AC3E}">
        <p14:creationId xmlns:p14="http://schemas.microsoft.com/office/powerpoint/2010/main" val="2580194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Yellow question mark">
            <a:extLst>
              <a:ext uri="{FF2B5EF4-FFF2-40B4-BE49-F238E27FC236}">
                <a16:creationId xmlns:a16="http://schemas.microsoft.com/office/drawing/2014/main" id="{0B92F9F5-4660-B4C8-6A28-86FCAE9DE406}"/>
              </a:ext>
            </a:extLst>
          </p:cNvPr>
          <p:cNvPicPr>
            <a:picLocks noChangeAspect="1"/>
          </p:cNvPicPr>
          <p:nvPr/>
        </p:nvPicPr>
        <p:blipFill rotWithShape="1">
          <a:blip r:embed="rId2"/>
          <a:srcRect b="6250"/>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8BF837-0FFE-C29A-B8D3-617758C6013D}"/>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dirty="0">
                <a:solidFill>
                  <a:srgbClr val="FFFFFF"/>
                </a:solidFill>
              </a:rPr>
              <a:t>Questions?</a:t>
            </a:r>
          </a:p>
        </p:txBody>
      </p:sp>
    </p:spTree>
    <p:extLst>
      <p:ext uri="{BB962C8B-B14F-4D97-AF65-F5344CB8AC3E}">
        <p14:creationId xmlns:p14="http://schemas.microsoft.com/office/powerpoint/2010/main" val="3477668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0533D-C7EF-3C04-0739-81DC0E6B523D}"/>
              </a:ext>
            </a:extLst>
          </p:cNvPr>
          <p:cNvSpPr>
            <a:spLocks noGrp="1"/>
          </p:cNvSpPr>
          <p:nvPr>
            <p:ph type="title"/>
          </p:nvPr>
        </p:nvSpPr>
        <p:spPr/>
        <p:txBody>
          <a:bodyPr/>
          <a:lstStyle/>
          <a:p>
            <a:r>
              <a:rPr lang="en-US" dirty="0"/>
              <a:t>The three kinds of ML problem</a:t>
            </a:r>
          </a:p>
        </p:txBody>
      </p:sp>
      <p:sp>
        <p:nvSpPr>
          <p:cNvPr id="3" name="Content Placeholder 2">
            <a:extLst>
              <a:ext uri="{FF2B5EF4-FFF2-40B4-BE49-F238E27FC236}">
                <a16:creationId xmlns:a16="http://schemas.microsoft.com/office/drawing/2014/main" id="{C4195216-7254-FC7E-9DFD-E10516D5B4F5}"/>
              </a:ext>
            </a:extLst>
          </p:cNvPr>
          <p:cNvSpPr>
            <a:spLocks noGrp="1"/>
          </p:cNvSpPr>
          <p:nvPr>
            <p:ph idx="1"/>
          </p:nvPr>
        </p:nvSpPr>
        <p:spPr/>
        <p:txBody>
          <a:bodyPr/>
          <a:lstStyle/>
          <a:p>
            <a:r>
              <a:rPr lang="en-US" dirty="0"/>
              <a:t>Recall that there are three basic kinds of machine learning problem:</a:t>
            </a:r>
          </a:p>
          <a:p>
            <a:pPr marL="514350" indent="-514350">
              <a:buFont typeface="+mj-lt"/>
              <a:buAutoNum type="arabicPeriod"/>
            </a:pPr>
            <a:r>
              <a:rPr lang="en-US" dirty="0"/>
              <a:t>Supervised: there is a labeled training set</a:t>
            </a:r>
          </a:p>
          <a:p>
            <a:pPr marL="514350" indent="-514350">
              <a:buFont typeface="+mj-lt"/>
              <a:buAutoNum type="arabicPeriod"/>
            </a:pPr>
            <a:r>
              <a:rPr lang="en-US" dirty="0"/>
              <a:t>Unsupervised: there is not a labeled training set</a:t>
            </a:r>
          </a:p>
          <a:p>
            <a:pPr marL="514350" indent="-514350">
              <a:buFont typeface="+mj-lt"/>
              <a:buAutoNum type="arabicPeriod"/>
            </a:pPr>
            <a:r>
              <a:rPr lang="en-US" dirty="0"/>
              <a:t>Reinforcement: the algorithm generates its own labels through exploration</a:t>
            </a:r>
          </a:p>
          <a:p>
            <a:r>
              <a:rPr lang="en-US" dirty="0"/>
              <a:t>But what do I mean by labels?</a:t>
            </a:r>
          </a:p>
        </p:txBody>
      </p:sp>
    </p:spTree>
    <p:extLst>
      <p:ext uri="{BB962C8B-B14F-4D97-AF65-F5344CB8AC3E}">
        <p14:creationId xmlns:p14="http://schemas.microsoft.com/office/powerpoint/2010/main" val="1150597974"/>
      </p:ext>
    </p:extLst>
  </p:cSld>
  <p:clrMapOvr>
    <a:masterClrMapping/>
  </p:clrMapOvr>
</p:sld>
</file>

<file path=ppt/theme/theme1.xml><?xml version="1.0" encoding="utf-8"?>
<a:theme xmlns:a="http://schemas.openxmlformats.org/drawingml/2006/main" name="VaultVTI">
  <a:themeElements>
    <a:clrScheme name="AnalogousFromLightSeedRightStep">
      <a:dk1>
        <a:srgbClr val="000000"/>
      </a:dk1>
      <a:lt1>
        <a:srgbClr val="FFFFFF"/>
      </a:lt1>
      <a:dk2>
        <a:srgbClr val="412427"/>
      </a:dk2>
      <a:lt2>
        <a:srgbClr val="E2E8E7"/>
      </a:lt2>
      <a:accent1>
        <a:srgbClr val="C6969A"/>
      </a:accent1>
      <a:accent2>
        <a:srgbClr val="BA927F"/>
      </a:accent2>
      <a:accent3>
        <a:srgbClr val="AEA383"/>
      </a:accent3>
      <a:accent4>
        <a:srgbClr val="A0A873"/>
      </a:accent4>
      <a:accent5>
        <a:srgbClr val="93AB81"/>
      </a:accent5>
      <a:accent6>
        <a:srgbClr val="79B078"/>
      </a:accent6>
      <a:hlink>
        <a:srgbClr val="568E89"/>
      </a:hlink>
      <a:folHlink>
        <a:srgbClr val="7F7F7F"/>
      </a:folHlink>
    </a:clrScheme>
    <a:fontScheme name="Custom 5">
      <a:majorFont>
        <a:latin typeface="Georgia Pro Light"/>
        <a:ea typeface=""/>
        <a:cs typeface=""/>
      </a:majorFont>
      <a:minorFont>
        <a:latin typeface="Georgia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ultVTI" id="{144E1EB0-F9F9-4F8D-8264-A2820BA0C47A}" vid="{3A992A48-7697-4A22-A884-B4A11E6218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1716</TotalTime>
  <Words>4859</Words>
  <Application>Microsoft Office PowerPoint</Application>
  <PresentationFormat>Widescreen</PresentationFormat>
  <Paragraphs>620</Paragraphs>
  <Slides>71</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71</vt:i4>
      </vt:variant>
    </vt:vector>
  </HeadingPairs>
  <TitlesOfParts>
    <vt:vector size="78" baseType="lpstr">
      <vt:lpstr>Arial</vt:lpstr>
      <vt:lpstr>Calibri</vt:lpstr>
      <vt:lpstr>Calibri Light</vt:lpstr>
      <vt:lpstr>Cambria Math</vt:lpstr>
      <vt:lpstr>Georgia Pro Light</vt:lpstr>
      <vt:lpstr>VaultVTI</vt:lpstr>
      <vt:lpstr>Office Theme</vt:lpstr>
      <vt:lpstr>CS 483: Machine Learning</vt:lpstr>
      <vt:lpstr>Last class</vt:lpstr>
      <vt:lpstr>This class</vt:lpstr>
      <vt:lpstr>But first, the quiz</vt:lpstr>
      <vt:lpstr>The “quiz”</vt:lpstr>
      <vt:lpstr>Let’s review</vt:lpstr>
      <vt:lpstr>The answers</vt:lpstr>
      <vt:lpstr>Questions?</vt:lpstr>
      <vt:lpstr>The three kinds of ML problem</vt:lpstr>
      <vt:lpstr>Datasets</vt:lpstr>
      <vt:lpstr>Example</vt:lpstr>
      <vt:lpstr>Predicting a winner</vt:lpstr>
      <vt:lpstr>Feature engineering</vt:lpstr>
      <vt:lpstr>(half of) The dataset</vt:lpstr>
      <vt:lpstr>The goal</vt:lpstr>
      <vt:lpstr>Pop quiz</vt:lpstr>
      <vt:lpstr>Answers</vt:lpstr>
      <vt:lpstr>Questions?</vt:lpstr>
      <vt:lpstr>Feature types</vt:lpstr>
      <vt:lpstr>Categorical vs. numeric features</vt:lpstr>
      <vt:lpstr>Examples of feature types</vt:lpstr>
      <vt:lpstr>Classification vs. regression</vt:lpstr>
      <vt:lpstr>Important vocabulary</vt:lpstr>
      <vt:lpstr>Questions?</vt:lpstr>
      <vt:lpstr>The hypothesis</vt:lpstr>
      <vt:lpstr>The hypothesis as a function</vt:lpstr>
      <vt:lpstr>The hypothesis space</vt:lpstr>
      <vt:lpstr>Example hypothesis space</vt:lpstr>
      <vt:lpstr>Reminder about Boolean functions</vt:lpstr>
      <vt:lpstr>Looking at one hypothesis</vt:lpstr>
      <vt:lpstr>This hypothesis as a truth table</vt:lpstr>
      <vt:lpstr>Encoding the truth table</vt:lpstr>
      <vt:lpstr>The answer</vt:lpstr>
      <vt:lpstr>Helpful note</vt:lpstr>
      <vt:lpstr>Questions?</vt:lpstr>
      <vt:lpstr>How do we determine the best hypothesis?</vt:lpstr>
      <vt:lpstr>Accuracy Example</vt:lpstr>
      <vt:lpstr>Accuracy Example</vt:lpstr>
      <vt:lpstr>The result</vt:lpstr>
      <vt:lpstr>Questions?</vt:lpstr>
      <vt:lpstr>Finding a good hypothesis</vt:lpstr>
      <vt:lpstr>Dealing with uncertainty </vt:lpstr>
      <vt:lpstr>The unbiased algorithm</vt:lpstr>
      <vt:lpstr>The unbiased algorithm (2)</vt:lpstr>
      <vt:lpstr>Questions?</vt:lpstr>
      <vt:lpstr>Your first algorithm: Find-S</vt:lpstr>
      <vt:lpstr>The most specific and general hypotheses</vt:lpstr>
      <vt:lpstr>Writing a hypothesis</vt:lpstr>
      <vt:lpstr>Writing a hypothesis (2)</vt:lpstr>
      <vt:lpstr>The algorithm</vt:lpstr>
      <vt:lpstr>The algorithm (2)</vt:lpstr>
      <vt:lpstr>The algorithm (3)</vt:lpstr>
      <vt:lpstr>The algorithm (4)</vt:lpstr>
      <vt:lpstr>What happened?</vt:lpstr>
      <vt:lpstr>Noise in data</vt:lpstr>
      <vt:lpstr>Problems with Find-S</vt:lpstr>
      <vt:lpstr>Questions?</vt:lpstr>
      <vt:lpstr>Class exercise</vt:lpstr>
      <vt:lpstr>A “perfect” hypothesis</vt:lpstr>
      <vt:lpstr>Can Find-S learn this hypothesis?</vt:lpstr>
      <vt:lpstr>The hypothesis space of Find-S </vt:lpstr>
      <vt:lpstr>The hypothesis space of Find-S (2) </vt:lpstr>
      <vt:lpstr>Another explanation of the limitations</vt:lpstr>
      <vt:lpstr>How bad is that?</vt:lpstr>
      <vt:lpstr>Questions?</vt:lpstr>
      <vt:lpstr>Vocabulary to know</vt:lpstr>
      <vt:lpstr>Careful!</vt:lpstr>
      <vt:lpstr>Suggested practice</vt:lpstr>
      <vt:lpstr>Some questions about hypothesis spaces</vt:lpstr>
      <vt:lpstr>Some questions about hypothesis spaces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483: Machine Learning</dc:title>
  <dc:creator>Grant Williams</dc:creator>
  <cp:lastModifiedBy>Williams, Grant Stuart</cp:lastModifiedBy>
  <cp:revision>16</cp:revision>
  <dcterms:created xsi:type="dcterms:W3CDTF">2022-07-30T02:18:21Z</dcterms:created>
  <dcterms:modified xsi:type="dcterms:W3CDTF">2023-08-30T17:08:50Z</dcterms:modified>
</cp:coreProperties>
</file>