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59" r:id="rId5"/>
    <p:sldId id="262" r:id="rId6"/>
    <p:sldId id="263" r:id="rId7"/>
    <p:sldId id="266" r:id="rId8"/>
    <p:sldId id="265" r:id="rId9"/>
    <p:sldId id="339" r:id="rId10"/>
    <p:sldId id="340" r:id="rId11"/>
    <p:sldId id="342" r:id="rId12"/>
    <p:sldId id="343" r:id="rId13"/>
    <p:sldId id="344" r:id="rId14"/>
    <p:sldId id="345" r:id="rId15"/>
    <p:sldId id="346" r:id="rId16"/>
    <p:sldId id="347" r:id="rId17"/>
    <p:sldId id="338" r:id="rId18"/>
    <p:sldId id="348" r:id="rId19"/>
    <p:sldId id="350" r:id="rId20"/>
    <p:sldId id="351" r:id="rId21"/>
    <p:sldId id="352" r:id="rId22"/>
    <p:sldId id="363" r:id="rId23"/>
    <p:sldId id="353" r:id="rId24"/>
    <p:sldId id="355" r:id="rId25"/>
    <p:sldId id="364" r:id="rId26"/>
    <p:sldId id="349" r:id="rId27"/>
    <p:sldId id="354" r:id="rId28"/>
    <p:sldId id="357" r:id="rId29"/>
    <p:sldId id="365" r:id="rId30"/>
    <p:sldId id="395" r:id="rId31"/>
    <p:sldId id="366" r:id="rId32"/>
    <p:sldId id="367" r:id="rId33"/>
    <p:sldId id="358" r:id="rId34"/>
    <p:sldId id="359" r:id="rId35"/>
    <p:sldId id="360" r:id="rId36"/>
    <p:sldId id="368" r:id="rId37"/>
    <p:sldId id="369" r:id="rId38"/>
    <p:sldId id="370" r:id="rId39"/>
    <p:sldId id="374" r:id="rId40"/>
    <p:sldId id="356" r:id="rId41"/>
    <p:sldId id="375" r:id="rId42"/>
    <p:sldId id="380" r:id="rId43"/>
    <p:sldId id="381" r:id="rId44"/>
    <p:sldId id="382" r:id="rId45"/>
    <p:sldId id="383" r:id="rId46"/>
    <p:sldId id="384" r:id="rId47"/>
    <p:sldId id="376" r:id="rId48"/>
    <p:sldId id="387" r:id="rId49"/>
    <p:sldId id="388" r:id="rId50"/>
    <p:sldId id="389" r:id="rId51"/>
    <p:sldId id="390" r:id="rId52"/>
    <p:sldId id="378" r:id="rId53"/>
    <p:sldId id="391" r:id="rId54"/>
    <p:sldId id="400" r:id="rId55"/>
    <p:sldId id="392" r:id="rId56"/>
    <p:sldId id="385" r:id="rId57"/>
    <p:sldId id="394" r:id="rId58"/>
    <p:sldId id="396" r:id="rId59"/>
    <p:sldId id="397" r:id="rId60"/>
    <p:sldId id="398" r:id="rId61"/>
    <p:sldId id="399" r:id="rId62"/>
    <p:sldId id="401" r:id="rId63"/>
    <p:sldId id="402" r:id="rId64"/>
    <p:sldId id="403" r:id="rId65"/>
    <p:sldId id="410" r:id="rId66"/>
    <p:sldId id="393" r:id="rId67"/>
    <p:sldId id="379" r:id="rId68"/>
    <p:sldId id="406" r:id="rId69"/>
    <p:sldId id="405" r:id="rId70"/>
    <p:sldId id="407" r:id="rId71"/>
    <p:sldId id="409" r:id="rId72"/>
    <p:sldId id="386" r:id="rId73"/>
    <p:sldId id="411" r:id="rId74"/>
    <p:sldId id="404" r:id="rId75"/>
    <p:sldId id="40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37E1A3-2793-4BBF-AA6E-9037BC14FC1B}" v="12904" dt="2022-09-05T20:17:20.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31" autoAdjust="0"/>
  </p:normalViewPr>
  <p:slideViewPr>
    <p:cSldViewPr snapToGrid="0">
      <p:cViewPr varScale="1">
        <p:scale>
          <a:sx n="122" d="100"/>
          <a:sy n="122" d="100"/>
        </p:scale>
        <p:origin x="1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microsoft.com/office/2015/10/relationships/revisionInfo" Target="revisionInfo.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s, Grant Stuart" userId="f6ad34c1-fb10-452f-ae50-8e7debb26ea5" providerId="ADAL" clId="{90B062B9-51B3-4804-8860-6B54539643C4}"/>
    <pc:docChg chg="undo redo custSel addSld delSld modSld sldOrd">
      <pc:chgData name="Williams, Grant Stuart" userId="f6ad34c1-fb10-452f-ae50-8e7debb26ea5" providerId="ADAL" clId="{90B062B9-51B3-4804-8860-6B54539643C4}" dt="2022-08-28T23:04:23.724" v="34584" actId="20577"/>
      <pc:docMkLst>
        <pc:docMk/>
      </pc:docMkLst>
      <pc:sldChg chg="modSp mod">
        <pc:chgData name="Williams, Grant Stuart" userId="f6ad34c1-fb10-452f-ae50-8e7debb26ea5" providerId="ADAL" clId="{90B062B9-51B3-4804-8860-6B54539643C4}" dt="2022-08-26T17:49:12.321" v="345" actId="20577"/>
        <pc:sldMkLst>
          <pc:docMk/>
          <pc:sldMk cId="3516890011" sldId="258"/>
        </pc:sldMkLst>
        <pc:spChg chg="mod">
          <ac:chgData name="Williams, Grant Stuart" userId="f6ad34c1-fb10-452f-ae50-8e7debb26ea5" providerId="ADAL" clId="{90B062B9-51B3-4804-8860-6B54539643C4}" dt="2022-08-26T17:49:12.321" v="345" actId="20577"/>
          <ac:spMkLst>
            <pc:docMk/>
            <pc:sldMk cId="3516890011" sldId="258"/>
            <ac:spMk id="3" creationId="{3B51DEEB-5943-81BA-B048-52BCCF7A8484}"/>
          </ac:spMkLst>
        </pc:spChg>
      </pc:sldChg>
      <pc:sldChg chg="modSp mod">
        <pc:chgData name="Williams, Grant Stuart" userId="f6ad34c1-fb10-452f-ae50-8e7debb26ea5" providerId="ADAL" clId="{90B062B9-51B3-4804-8860-6B54539643C4}" dt="2022-08-26T17:51:29.918" v="577" actId="20577"/>
        <pc:sldMkLst>
          <pc:docMk/>
          <pc:sldMk cId="2979324523" sldId="259"/>
        </pc:sldMkLst>
        <pc:spChg chg="mod">
          <ac:chgData name="Williams, Grant Stuart" userId="f6ad34c1-fb10-452f-ae50-8e7debb26ea5" providerId="ADAL" clId="{90B062B9-51B3-4804-8860-6B54539643C4}" dt="2022-08-26T17:51:29.918" v="577" actId="20577"/>
          <ac:spMkLst>
            <pc:docMk/>
            <pc:sldMk cId="2979324523" sldId="259"/>
            <ac:spMk id="3" creationId="{974D699A-06DB-3BC7-0F97-F710A2F1B34C}"/>
          </ac:spMkLst>
        </pc:spChg>
      </pc:sldChg>
      <pc:sldChg chg="modSp mod">
        <pc:chgData name="Williams, Grant Stuart" userId="f6ad34c1-fb10-452f-ae50-8e7debb26ea5" providerId="ADAL" clId="{90B062B9-51B3-4804-8860-6B54539643C4}" dt="2022-08-26T04:30:50.764" v="160" actId="20577"/>
        <pc:sldMkLst>
          <pc:docMk/>
          <pc:sldMk cId="3290218931" sldId="263"/>
        </pc:sldMkLst>
        <pc:spChg chg="mod">
          <ac:chgData name="Williams, Grant Stuart" userId="f6ad34c1-fb10-452f-ae50-8e7debb26ea5" providerId="ADAL" clId="{90B062B9-51B3-4804-8860-6B54539643C4}" dt="2022-08-26T04:30:50.764" v="160" actId="20577"/>
          <ac:spMkLst>
            <pc:docMk/>
            <pc:sldMk cId="3290218931" sldId="263"/>
            <ac:spMk id="3" creationId="{D4BC39CA-3E6B-B481-02E1-688E8DE8EB5A}"/>
          </ac:spMkLst>
        </pc:spChg>
        <pc:graphicFrameChg chg="modGraphic">
          <ac:chgData name="Williams, Grant Stuart" userId="f6ad34c1-fb10-452f-ae50-8e7debb26ea5" providerId="ADAL" clId="{90B062B9-51B3-4804-8860-6B54539643C4}" dt="2022-08-26T04:24:58.983" v="11" actId="20577"/>
          <ac:graphicFrameMkLst>
            <pc:docMk/>
            <pc:sldMk cId="3290218931" sldId="263"/>
            <ac:graphicFrameMk id="4" creationId="{B891A9C2-AB1C-C1BB-42C1-711709FA4B3C}"/>
          </ac:graphicFrameMkLst>
        </pc:graphicFrameChg>
      </pc:sldChg>
      <pc:sldChg chg="modSp mod">
        <pc:chgData name="Williams, Grant Stuart" userId="f6ad34c1-fb10-452f-ae50-8e7debb26ea5" providerId="ADAL" clId="{90B062B9-51B3-4804-8860-6B54539643C4}" dt="2022-08-26T04:30:44.206" v="154" actId="20577"/>
        <pc:sldMkLst>
          <pc:docMk/>
          <pc:sldMk cId="2904349956" sldId="266"/>
        </pc:sldMkLst>
        <pc:spChg chg="mod">
          <ac:chgData name="Williams, Grant Stuart" userId="f6ad34c1-fb10-452f-ae50-8e7debb26ea5" providerId="ADAL" clId="{90B062B9-51B3-4804-8860-6B54539643C4}" dt="2022-08-26T04:30:44.206" v="154" actId="20577"/>
          <ac:spMkLst>
            <pc:docMk/>
            <pc:sldMk cId="2904349956" sldId="266"/>
            <ac:spMk id="3" creationId="{CB41A59D-0E90-DCE0-91DC-FF07854B941E}"/>
          </ac:spMkLst>
        </pc:spChg>
      </pc:sldChg>
      <pc:sldChg chg="modSp new mod">
        <pc:chgData name="Williams, Grant Stuart" userId="f6ad34c1-fb10-452f-ae50-8e7debb26ea5" providerId="ADAL" clId="{90B062B9-51B3-4804-8860-6B54539643C4}" dt="2022-08-26T19:17:53.685" v="2206" actId="20577"/>
        <pc:sldMkLst>
          <pc:docMk/>
          <pc:sldMk cId="506863023" sldId="267"/>
        </pc:sldMkLst>
        <pc:spChg chg="mod">
          <ac:chgData name="Williams, Grant Stuart" userId="f6ad34c1-fb10-452f-ae50-8e7debb26ea5" providerId="ADAL" clId="{90B062B9-51B3-4804-8860-6B54539643C4}" dt="2022-08-26T18:06:25.352" v="607" actId="20577"/>
          <ac:spMkLst>
            <pc:docMk/>
            <pc:sldMk cId="506863023" sldId="267"/>
            <ac:spMk id="2" creationId="{36C025E5-A1E6-451B-0000-956B23EA656C}"/>
          </ac:spMkLst>
        </pc:spChg>
        <pc:spChg chg="mod">
          <ac:chgData name="Williams, Grant Stuart" userId="f6ad34c1-fb10-452f-ae50-8e7debb26ea5" providerId="ADAL" clId="{90B062B9-51B3-4804-8860-6B54539643C4}" dt="2022-08-26T19:17:53.685" v="2206" actId="20577"/>
          <ac:spMkLst>
            <pc:docMk/>
            <pc:sldMk cId="506863023" sldId="267"/>
            <ac:spMk id="3" creationId="{0D19F35D-4ED7-8B26-50A4-0C9B4C62D567}"/>
          </ac:spMkLst>
        </pc:spChg>
      </pc:sldChg>
      <pc:sldChg chg="modSp new mod">
        <pc:chgData name="Williams, Grant Stuart" userId="f6ad34c1-fb10-452f-ae50-8e7debb26ea5" providerId="ADAL" clId="{90B062B9-51B3-4804-8860-6B54539643C4}" dt="2022-08-26T19:16:17.108" v="2180" actId="20577"/>
        <pc:sldMkLst>
          <pc:docMk/>
          <pc:sldMk cId="2102825155" sldId="268"/>
        </pc:sldMkLst>
        <pc:spChg chg="mod">
          <ac:chgData name="Williams, Grant Stuart" userId="f6ad34c1-fb10-452f-ae50-8e7debb26ea5" providerId="ADAL" clId="{90B062B9-51B3-4804-8860-6B54539643C4}" dt="2022-08-26T19:07:04.027" v="1491" actId="20577"/>
          <ac:spMkLst>
            <pc:docMk/>
            <pc:sldMk cId="2102825155" sldId="268"/>
            <ac:spMk id="2" creationId="{C3D984A2-14CE-9B14-B733-96F0946EAA48}"/>
          </ac:spMkLst>
        </pc:spChg>
        <pc:spChg chg="mod">
          <ac:chgData name="Williams, Grant Stuart" userId="f6ad34c1-fb10-452f-ae50-8e7debb26ea5" providerId="ADAL" clId="{90B062B9-51B3-4804-8860-6B54539643C4}" dt="2022-08-26T19:16:17.108" v="2180" actId="20577"/>
          <ac:spMkLst>
            <pc:docMk/>
            <pc:sldMk cId="2102825155" sldId="268"/>
            <ac:spMk id="3" creationId="{B33671A6-DBAC-B577-7DA6-F12ED319CC2F}"/>
          </ac:spMkLst>
        </pc:spChg>
      </pc:sldChg>
      <pc:sldChg chg="addSp delSp modSp add mod">
        <pc:chgData name="Williams, Grant Stuart" userId="f6ad34c1-fb10-452f-ae50-8e7debb26ea5" providerId="ADAL" clId="{90B062B9-51B3-4804-8860-6B54539643C4}" dt="2022-08-26T19:31:56.980" v="2496" actId="20577"/>
        <pc:sldMkLst>
          <pc:docMk/>
          <pc:sldMk cId="1289282428" sldId="269"/>
        </pc:sldMkLst>
        <pc:spChg chg="mod">
          <ac:chgData name="Williams, Grant Stuart" userId="f6ad34c1-fb10-452f-ae50-8e7debb26ea5" providerId="ADAL" clId="{90B062B9-51B3-4804-8860-6B54539643C4}" dt="2022-08-26T18:51:07.206" v="1056" actId="20577"/>
          <ac:spMkLst>
            <pc:docMk/>
            <pc:sldMk cId="1289282428" sldId="269"/>
            <ac:spMk id="2" creationId="{36C025E5-A1E6-451B-0000-956B23EA656C}"/>
          </ac:spMkLst>
        </pc:spChg>
        <pc:spChg chg="del mod">
          <ac:chgData name="Williams, Grant Stuart" userId="f6ad34c1-fb10-452f-ae50-8e7debb26ea5" providerId="ADAL" clId="{90B062B9-51B3-4804-8860-6B54539643C4}" dt="2022-08-26T18:51:14.453" v="1058" actId="478"/>
          <ac:spMkLst>
            <pc:docMk/>
            <pc:sldMk cId="1289282428" sldId="269"/>
            <ac:spMk id="3" creationId="{0D19F35D-4ED7-8B26-50A4-0C9B4C62D567}"/>
          </ac:spMkLst>
        </pc:spChg>
        <pc:graphicFrameChg chg="add mod modGraphic">
          <ac:chgData name="Williams, Grant Stuart" userId="f6ad34c1-fb10-452f-ae50-8e7debb26ea5" providerId="ADAL" clId="{90B062B9-51B3-4804-8860-6B54539643C4}" dt="2022-08-26T19:31:56.980" v="2496" actId="20577"/>
          <ac:graphicFrameMkLst>
            <pc:docMk/>
            <pc:sldMk cId="1289282428" sldId="269"/>
            <ac:graphicFrameMk id="4" creationId="{7697CA72-DE30-D6BB-5178-F1AB4F0C0517}"/>
          </ac:graphicFrameMkLst>
        </pc:graphicFrameChg>
      </pc:sldChg>
      <pc:sldChg chg="addSp modSp new mod setBg">
        <pc:chgData name="Williams, Grant Stuart" userId="f6ad34c1-fb10-452f-ae50-8e7debb26ea5" providerId="ADAL" clId="{90B062B9-51B3-4804-8860-6B54539643C4}" dt="2022-08-26T20:04:27.446" v="2804" actId="20577"/>
        <pc:sldMkLst>
          <pc:docMk/>
          <pc:sldMk cId="3318640549" sldId="270"/>
        </pc:sldMkLst>
        <pc:spChg chg="mod">
          <ac:chgData name="Williams, Grant Stuart" userId="f6ad34c1-fb10-452f-ae50-8e7debb26ea5" providerId="ADAL" clId="{90B062B9-51B3-4804-8860-6B54539643C4}" dt="2022-08-26T20:03:40.010" v="2781" actId="26606"/>
          <ac:spMkLst>
            <pc:docMk/>
            <pc:sldMk cId="3318640549" sldId="270"/>
            <ac:spMk id="2" creationId="{39781D79-B167-4AAD-FC58-B160CFAB8933}"/>
          </ac:spMkLst>
        </pc:spChg>
        <pc:spChg chg="mod">
          <ac:chgData name="Williams, Grant Stuart" userId="f6ad34c1-fb10-452f-ae50-8e7debb26ea5" providerId="ADAL" clId="{90B062B9-51B3-4804-8860-6B54539643C4}" dt="2022-08-26T20:03:55.109" v="2785" actId="403"/>
          <ac:spMkLst>
            <pc:docMk/>
            <pc:sldMk cId="3318640549" sldId="270"/>
            <ac:spMk id="3" creationId="{08166748-0B2B-307C-F4B9-6F3D1291268A}"/>
          </ac:spMkLst>
        </pc:spChg>
        <pc:spChg chg="add mod">
          <ac:chgData name="Williams, Grant Stuart" userId="f6ad34c1-fb10-452f-ae50-8e7debb26ea5" providerId="ADAL" clId="{90B062B9-51B3-4804-8860-6B54539643C4}" dt="2022-08-26T20:04:27.446" v="2804" actId="20577"/>
          <ac:spMkLst>
            <pc:docMk/>
            <pc:sldMk cId="3318640549" sldId="270"/>
            <ac:spMk id="7" creationId="{6C1FDD29-091E-1820-14D1-4A803B8EA29D}"/>
          </ac:spMkLst>
        </pc:spChg>
        <pc:picChg chg="add mod">
          <ac:chgData name="Williams, Grant Stuart" userId="f6ad34c1-fb10-452f-ae50-8e7debb26ea5" providerId="ADAL" clId="{90B062B9-51B3-4804-8860-6B54539643C4}" dt="2022-08-26T20:03:47.486" v="2782" actId="962"/>
          <ac:picMkLst>
            <pc:docMk/>
            <pc:sldMk cId="3318640549" sldId="270"/>
            <ac:picMk id="5" creationId="{A681153B-C4D2-4038-F410-323F3D3F5BBD}"/>
          </ac:picMkLst>
        </pc:picChg>
        <pc:cxnChg chg="add">
          <ac:chgData name="Williams, Grant Stuart" userId="f6ad34c1-fb10-452f-ae50-8e7debb26ea5" providerId="ADAL" clId="{90B062B9-51B3-4804-8860-6B54539643C4}" dt="2022-08-26T20:03:40.010" v="2781" actId="26606"/>
          <ac:cxnSpMkLst>
            <pc:docMk/>
            <pc:sldMk cId="3318640549" sldId="270"/>
            <ac:cxnSpMk id="10" creationId="{A7F400EE-A8A5-48AF-B4D6-291B52C6F0B0}"/>
          </ac:cxnSpMkLst>
        </pc:cxnChg>
      </pc:sldChg>
      <pc:sldChg chg="addSp delSp modSp new mod">
        <pc:chgData name="Williams, Grant Stuart" userId="f6ad34c1-fb10-452f-ae50-8e7debb26ea5" providerId="ADAL" clId="{90B062B9-51B3-4804-8860-6B54539643C4}" dt="2022-08-26T20:45:28.819" v="3473" actId="20577"/>
        <pc:sldMkLst>
          <pc:docMk/>
          <pc:sldMk cId="3459623733" sldId="271"/>
        </pc:sldMkLst>
        <pc:spChg chg="mod">
          <ac:chgData name="Williams, Grant Stuart" userId="f6ad34c1-fb10-452f-ae50-8e7debb26ea5" providerId="ADAL" clId="{90B062B9-51B3-4804-8860-6B54539643C4}" dt="2022-08-26T20:04:35.366" v="2817" actId="20577"/>
          <ac:spMkLst>
            <pc:docMk/>
            <pc:sldMk cId="3459623733" sldId="271"/>
            <ac:spMk id="2" creationId="{FFAE1843-DE9D-28C1-CCC8-61965F1D960A}"/>
          </ac:spMkLst>
        </pc:spChg>
        <pc:spChg chg="mod">
          <ac:chgData name="Williams, Grant Stuart" userId="f6ad34c1-fb10-452f-ae50-8e7debb26ea5" providerId="ADAL" clId="{90B062B9-51B3-4804-8860-6B54539643C4}" dt="2022-08-26T20:09:51.569" v="3294" actId="20577"/>
          <ac:spMkLst>
            <pc:docMk/>
            <pc:sldMk cId="3459623733" sldId="271"/>
            <ac:spMk id="3" creationId="{DF402580-B36A-C973-CBA2-FD1F4EDF42DC}"/>
          </ac:spMkLst>
        </pc:spChg>
        <pc:graphicFrameChg chg="add del">
          <ac:chgData name="Williams, Grant Stuart" userId="f6ad34c1-fb10-452f-ae50-8e7debb26ea5" providerId="ADAL" clId="{90B062B9-51B3-4804-8860-6B54539643C4}" dt="2022-08-26T20:07:52.105" v="3231" actId="3680"/>
          <ac:graphicFrameMkLst>
            <pc:docMk/>
            <pc:sldMk cId="3459623733" sldId="271"/>
            <ac:graphicFrameMk id="4" creationId="{F11D2AD7-F202-22EF-CAE7-A6BD85E4B53B}"/>
          </ac:graphicFrameMkLst>
        </pc:graphicFrameChg>
        <pc:graphicFrameChg chg="add mod modGraphic">
          <ac:chgData name="Williams, Grant Stuart" userId="f6ad34c1-fb10-452f-ae50-8e7debb26ea5" providerId="ADAL" clId="{90B062B9-51B3-4804-8860-6B54539643C4}" dt="2022-08-26T20:45:28.819" v="3473" actId="20577"/>
          <ac:graphicFrameMkLst>
            <pc:docMk/>
            <pc:sldMk cId="3459623733" sldId="271"/>
            <ac:graphicFrameMk id="5" creationId="{9F202C9D-F2A2-4B21-429A-65B9DD2C5FB0}"/>
          </ac:graphicFrameMkLst>
        </pc:graphicFrameChg>
      </pc:sldChg>
      <pc:sldChg chg="modSp new mod">
        <pc:chgData name="Williams, Grant Stuart" userId="f6ad34c1-fb10-452f-ae50-8e7debb26ea5" providerId="ADAL" clId="{90B062B9-51B3-4804-8860-6B54539643C4}" dt="2022-08-28T18:18:36.274" v="25971" actId="20577"/>
        <pc:sldMkLst>
          <pc:docMk/>
          <pc:sldMk cId="2405633294" sldId="272"/>
        </pc:sldMkLst>
        <pc:spChg chg="mod">
          <ac:chgData name="Williams, Grant Stuart" userId="f6ad34c1-fb10-452f-ae50-8e7debb26ea5" providerId="ADAL" clId="{90B062B9-51B3-4804-8860-6B54539643C4}" dt="2022-08-26T20:37:22.709" v="3390" actId="20577"/>
          <ac:spMkLst>
            <pc:docMk/>
            <pc:sldMk cId="2405633294" sldId="272"/>
            <ac:spMk id="2" creationId="{E7CDCC9B-5D42-E05C-594B-FD2A9CA54F2D}"/>
          </ac:spMkLst>
        </pc:spChg>
        <pc:spChg chg="mod">
          <ac:chgData name="Williams, Grant Stuart" userId="f6ad34c1-fb10-452f-ae50-8e7debb26ea5" providerId="ADAL" clId="{90B062B9-51B3-4804-8860-6B54539643C4}" dt="2022-08-28T18:18:36.274" v="25971" actId="20577"/>
          <ac:spMkLst>
            <pc:docMk/>
            <pc:sldMk cId="2405633294" sldId="272"/>
            <ac:spMk id="3" creationId="{11EE13E1-2741-218D-E264-95361655CB16}"/>
          </ac:spMkLst>
        </pc:spChg>
      </pc:sldChg>
      <pc:sldChg chg="modSp new mod">
        <pc:chgData name="Williams, Grant Stuart" userId="f6ad34c1-fb10-452f-ae50-8e7debb26ea5" providerId="ADAL" clId="{90B062B9-51B3-4804-8860-6B54539643C4}" dt="2022-08-28T18:18:23.369" v="25968" actId="20577"/>
        <pc:sldMkLst>
          <pc:docMk/>
          <pc:sldMk cId="4020797482" sldId="273"/>
        </pc:sldMkLst>
        <pc:spChg chg="mod">
          <ac:chgData name="Williams, Grant Stuart" userId="f6ad34c1-fb10-452f-ae50-8e7debb26ea5" providerId="ADAL" clId="{90B062B9-51B3-4804-8860-6B54539643C4}" dt="2022-08-26T20:47:48.320" v="3581" actId="20577"/>
          <ac:spMkLst>
            <pc:docMk/>
            <pc:sldMk cId="4020797482" sldId="273"/>
            <ac:spMk id="2" creationId="{97C55113-213E-E944-53C3-76536A54B33B}"/>
          </ac:spMkLst>
        </pc:spChg>
        <pc:spChg chg="mod">
          <ac:chgData name="Williams, Grant Stuart" userId="f6ad34c1-fb10-452f-ae50-8e7debb26ea5" providerId="ADAL" clId="{90B062B9-51B3-4804-8860-6B54539643C4}" dt="2022-08-28T18:18:23.369" v="25968" actId="20577"/>
          <ac:spMkLst>
            <pc:docMk/>
            <pc:sldMk cId="4020797482" sldId="273"/>
            <ac:spMk id="3" creationId="{89B38D14-D2E9-6ED7-2069-0E617B412008}"/>
          </ac:spMkLst>
        </pc:spChg>
      </pc:sldChg>
      <pc:sldChg chg="addSp delSp modSp new mod setBg">
        <pc:chgData name="Williams, Grant Stuart" userId="f6ad34c1-fb10-452f-ae50-8e7debb26ea5" providerId="ADAL" clId="{90B062B9-51B3-4804-8860-6B54539643C4}" dt="2022-08-27T02:31:06.112" v="4806" actId="20577"/>
        <pc:sldMkLst>
          <pc:docMk/>
          <pc:sldMk cId="1784842656" sldId="274"/>
        </pc:sldMkLst>
        <pc:spChg chg="mod">
          <ac:chgData name="Williams, Grant Stuart" userId="f6ad34c1-fb10-452f-ae50-8e7debb26ea5" providerId="ADAL" clId="{90B062B9-51B3-4804-8860-6B54539643C4}" dt="2022-08-26T23:27:25.680" v="4685" actId="26606"/>
          <ac:spMkLst>
            <pc:docMk/>
            <pc:sldMk cId="1784842656" sldId="274"/>
            <ac:spMk id="2" creationId="{2A4DD996-DB99-500C-B196-D85BBC7DA843}"/>
          </ac:spMkLst>
        </pc:spChg>
        <pc:spChg chg="mod">
          <ac:chgData name="Williams, Grant Stuart" userId="f6ad34c1-fb10-452f-ae50-8e7debb26ea5" providerId="ADAL" clId="{90B062B9-51B3-4804-8860-6B54539643C4}" dt="2022-08-27T02:31:06.112" v="4806" actId="20577"/>
          <ac:spMkLst>
            <pc:docMk/>
            <pc:sldMk cId="1784842656" sldId="274"/>
            <ac:spMk id="3" creationId="{3EC6CD96-C4BE-CAD1-521F-797E478DDA9A}"/>
          </ac:spMkLst>
        </pc:spChg>
        <pc:spChg chg="add">
          <ac:chgData name="Williams, Grant Stuart" userId="f6ad34c1-fb10-452f-ae50-8e7debb26ea5" providerId="ADAL" clId="{90B062B9-51B3-4804-8860-6B54539643C4}" dt="2022-08-26T23:27:25.680" v="4685" actId="26606"/>
          <ac:spMkLst>
            <pc:docMk/>
            <pc:sldMk cId="1784842656" sldId="274"/>
            <ac:spMk id="11" creationId="{F5897CCA-486C-491C-B4C1-5E5C95A82709}"/>
          </ac:spMkLst>
        </pc:spChg>
        <pc:picChg chg="add mod">
          <ac:chgData name="Williams, Grant Stuart" userId="f6ad34c1-fb10-452f-ae50-8e7debb26ea5" providerId="ADAL" clId="{90B062B9-51B3-4804-8860-6B54539643C4}" dt="2022-08-26T23:27:25.680" v="4685" actId="26606"/>
          <ac:picMkLst>
            <pc:docMk/>
            <pc:sldMk cId="1784842656" sldId="274"/>
            <ac:picMk id="4" creationId="{823C01C3-D26D-DE88-C8D5-D45CA86F73C1}"/>
          </ac:picMkLst>
        </pc:picChg>
        <pc:cxnChg chg="add del">
          <ac:chgData name="Williams, Grant Stuart" userId="f6ad34c1-fb10-452f-ae50-8e7debb26ea5" providerId="ADAL" clId="{90B062B9-51B3-4804-8860-6B54539643C4}" dt="2022-08-26T23:27:25.672" v="4684" actId="26606"/>
          <ac:cxnSpMkLst>
            <pc:docMk/>
            <pc:sldMk cId="1784842656" sldId="274"/>
            <ac:cxnSpMk id="9" creationId="{A7F400EE-A8A5-48AF-B4D6-291B52C6F0B0}"/>
          </ac:cxnSpMkLst>
        </pc:cxnChg>
      </pc:sldChg>
      <pc:sldChg chg="modSp add del mod">
        <pc:chgData name="Williams, Grant Stuart" userId="f6ad34c1-fb10-452f-ae50-8e7debb26ea5" providerId="ADAL" clId="{90B062B9-51B3-4804-8860-6B54539643C4}" dt="2022-08-26T22:42:02.461" v="3983" actId="47"/>
        <pc:sldMkLst>
          <pc:docMk/>
          <pc:sldMk cId="2442261651" sldId="274"/>
        </pc:sldMkLst>
        <pc:spChg chg="mod">
          <ac:chgData name="Williams, Grant Stuart" userId="f6ad34c1-fb10-452f-ae50-8e7debb26ea5" providerId="ADAL" clId="{90B062B9-51B3-4804-8860-6B54539643C4}" dt="2022-08-26T22:41:56.947" v="3982" actId="20577"/>
          <ac:spMkLst>
            <pc:docMk/>
            <pc:sldMk cId="2442261651" sldId="274"/>
            <ac:spMk id="2" creationId="{97C55113-213E-E944-53C3-76536A54B33B}"/>
          </ac:spMkLst>
        </pc:spChg>
      </pc:sldChg>
      <pc:sldChg chg="modSp new mod">
        <pc:chgData name="Williams, Grant Stuart" userId="f6ad34c1-fb10-452f-ae50-8e7debb26ea5" providerId="ADAL" clId="{90B062B9-51B3-4804-8860-6B54539643C4}" dt="2022-08-27T02:56:13.921" v="5695" actId="20577"/>
        <pc:sldMkLst>
          <pc:docMk/>
          <pc:sldMk cId="1000098873" sldId="275"/>
        </pc:sldMkLst>
        <pc:spChg chg="mod">
          <ac:chgData name="Williams, Grant Stuart" userId="f6ad34c1-fb10-452f-ae50-8e7debb26ea5" providerId="ADAL" clId="{90B062B9-51B3-4804-8860-6B54539643C4}" dt="2022-08-26T22:57:41.866" v="4105" actId="20577"/>
          <ac:spMkLst>
            <pc:docMk/>
            <pc:sldMk cId="1000098873" sldId="275"/>
            <ac:spMk id="2" creationId="{31B8D45F-30DC-0E2F-E9A0-64D87E48ADB9}"/>
          </ac:spMkLst>
        </pc:spChg>
        <pc:spChg chg="mod">
          <ac:chgData name="Williams, Grant Stuart" userId="f6ad34c1-fb10-452f-ae50-8e7debb26ea5" providerId="ADAL" clId="{90B062B9-51B3-4804-8860-6B54539643C4}" dt="2022-08-27T02:56:13.921" v="5695" actId="20577"/>
          <ac:spMkLst>
            <pc:docMk/>
            <pc:sldMk cId="1000098873" sldId="275"/>
            <ac:spMk id="3" creationId="{63A218B6-E9C7-0490-F097-435BA21AAB97}"/>
          </ac:spMkLst>
        </pc:spChg>
      </pc:sldChg>
      <pc:sldChg chg="modSp new del mod">
        <pc:chgData name="Williams, Grant Stuart" userId="f6ad34c1-fb10-452f-ae50-8e7debb26ea5" providerId="ADAL" clId="{90B062B9-51B3-4804-8860-6B54539643C4}" dt="2022-08-26T23:29:26.071" v="4804" actId="47"/>
        <pc:sldMkLst>
          <pc:docMk/>
          <pc:sldMk cId="1924171825" sldId="276"/>
        </pc:sldMkLst>
        <pc:spChg chg="mod">
          <ac:chgData name="Williams, Grant Stuart" userId="f6ad34c1-fb10-452f-ae50-8e7debb26ea5" providerId="ADAL" clId="{90B062B9-51B3-4804-8860-6B54539643C4}" dt="2022-08-26T23:28:20.664" v="4698" actId="20577"/>
          <ac:spMkLst>
            <pc:docMk/>
            <pc:sldMk cId="1924171825" sldId="276"/>
            <ac:spMk id="2" creationId="{CF76DDDC-FF2A-FDB7-3110-4A2B1810A85A}"/>
          </ac:spMkLst>
        </pc:spChg>
      </pc:sldChg>
      <pc:sldChg chg="modSp new mod">
        <pc:chgData name="Williams, Grant Stuart" userId="f6ad34c1-fb10-452f-ae50-8e7debb26ea5" providerId="ADAL" clId="{90B062B9-51B3-4804-8860-6B54539643C4}" dt="2022-08-27T03:20:38.215" v="6435" actId="27636"/>
        <pc:sldMkLst>
          <pc:docMk/>
          <pc:sldMk cId="2093397917" sldId="278"/>
        </pc:sldMkLst>
        <pc:spChg chg="mod">
          <ac:chgData name="Williams, Grant Stuart" userId="f6ad34c1-fb10-452f-ae50-8e7debb26ea5" providerId="ADAL" clId="{90B062B9-51B3-4804-8860-6B54539643C4}" dt="2022-08-27T02:31:16.471" v="4826" actId="20577"/>
          <ac:spMkLst>
            <pc:docMk/>
            <pc:sldMk cId="2093397917" sldId="278"/>
            <ac:spMk id="2" creationId="{0AF76B14-8A22-80ED-FD9B-552491843FCC}"/>
          </ac:spMkLst>
        </pc:spChg>
        <pc:spChg chg="mod">
          <ac:chgData name="Williams, Grant Stuart" userId="f6ad34c1-fb10-452f-ae50-8e7debb26ea5" providerId="ADAL" clId="{90B062B9-51B3-4804-8860-6B54539643C4}" dt="2022-08-27T03:20:38.215" v="6435" actId="27636"/>
          <ac:spMkLst>
            <pc:docMk/>
            <pc:sldMk cId="2093397917" sldId="278"/>
            <ac:spMk id="3" creationId="{5CEDD849-5D9D-DDD0-2946-9901378C86B1}"/>
          </ac:spMkLst>
        </pc:spChg>
      </pc:sldChg>
      <pc:sldChg chg="modSp new mod">
        <pc:chgData name="Williams, Grant Stuart" userId="f6ad34c1-fb10-452f-ae50-8e7debb26ea5" providerId="ADAL" clId="{90B062B9-51B3-4804-8860-6B54539643C4}" dt="2022-08-27T03:56:51.682" v="7882" actId="27636"/>
        <pc:sldMkLst>
          <pc:docMk/>
          <pc:sldMk cId="350800044" sldId="279"/>
        </pc:sldMkLst>
        <pc:spChg chg="mod">
          <ac:chgData name="Williams, Grant Stuart" userId="f6ad34c1-fb10-452f-ae50-8e7debb26ea5" providerId="ADAL" clId="{90B062B9-51B3-4804-8860-6B54539643C4}" dt="2022-08-27T03:49:04.228" v="7438" actId="20577"/>
          <ac:spMkLst>
            <pc:docMk/>
            <pc:sldMk cId="350800044" sldId="279"/>
            <ac:spMk id="2" creationId="{A3EDE7B7-55AE-3D9B-6144-D57DC44799F5}"/>
          </ac:spMkLst>
        </pc:spChg>
        <pc:spChg chg="mod">
          <ac:chgData name="Williams, Grant Stuart" userId="f6ad34c1-fb10-452f-ae50-8e7debb26ea5" providerId="ADAL" clId="{90B062B9-51B3-4804-8860-6B54539643C4}" dt="2022-08-27T03:56:51.682" v="7882" actId="27636"/>
          <ac:spMkLst>
            <pc:docMk/>
            <pc:sldMk cId="350800044" sldId="279"/>
            <ac:spMk id="3" creationId="{9F492284-4A42-E85A-DD4C-0F3C59E8F9DC}"/>
          </ac:spMkLst>
        </pc:spChg>
      </pc:sldChg>
      <pc:sldChg chg="modSp add mod">
        <pc:chgData name="Williams, Grant Stuart" userId="f6ad34c1-fb10-452f-ae50-8e7debb26ea5" providerId="ADAL" clId="{90B062B9-51B3-4804-8860-6B54539643C4}" dt="2022-08-27T03:48:56.857" v="7415" actId="21"/>
        <pc:sldMkLst>
          <pc:docMk/>
          <pc:sldMk cId="2550398191" sldId="280"/>
        </pc:sldMkLst>
        <pc:spChg chg="mod">
          <ac:chgData name="Williams, Grant Stuart" userId="f6ad34c1-fb10-452f-ae50-8e7debb26ea5" providerId="ADAL" clId="{90B062B9-51B3-4804-8860-6B54539643C4}" dt="2022-08-27T03:24:58.007" v="6441" actId="20577"/>
          <ac:spMkLst>
            <pc:docMk/>
            <pc:sldMk cId="2550398191" sldId="280"/>
            <ac:spMk id="2" creationId="{0AF76B14-8A22-80ED-FD9B-552491843FCC}"/>
          </ac:spMkLst>
        </pc:spChg>
        <pc:spChg chg="mod">
          <ac:chgData name="Williams, Grant Stuart" userId="f6ad34c1-fb10-452f-ae50-8e7debb26ea5" providerId="ADAL" clId="{90B062B9-51B3-4804-8860-6B54539643C4}" dt="2022-08-27T03:48:56.857" v="7415" actId="21"/>
          <ac:spMkLst>
            <pc:docMk/>
            <pc:sldMk cId="2550398191" sldId="280"/>
            <ac:spMk id="3" creationId="{5CEDD849-5D9D-DDD0-2946-9901378C86B1}"/>
          </ac:spMkLst>
        </pc:spChg>
      </pc:sldChg>
      <pc:sldChg chg="modSp new mod">
        <pc:chgData name="Williams, Grant Stuart" userId="f6ad34c1-fb10-452f-ae50-8e7debb26ea5" providerId="ADAL" clId="{90B062B9-51B3-4804-8860-6B54539643C4}" dt="2022-08-27T19:39:31.967" v="8711" actId="20577"/>
        <pc:sldMkLst>
          <pc:docMk/>
          <pc:sldMk cId="1534640690" sldId="281"/>
        </pc:sldMkLst>
        <pc:spChg chg="mod">
          <ac:chgData name="Williams, Grant Stuart" userId="f6ad34c1-fb10-452f-ae50-8e7debb26ea5" providerId="ADAL" clId="{90B062B9-51B3-4804-8860-6B54539643C4}" dt="2022-08-27T03:56:59.852" v="7902" actId="20577"/>
          <ac:spMkLst>
            <pc:docMk/>
            <pc:sldMk cId="1534640690" sldId="281"/>
            <ac:spMk id="2" creationId="{ADEAF3AC-FB12-DA50-0D25-5AD08B892E24}"/>
          </ac:spMkLst>
        </pc:spChg>
        <pc:spChg chg="mod">
          <ac:chgData name="Williams, Grant Stuart" userId="f6ad34c1-fb10-452f-ae50-8e7debb26ea5" providerId="ADAL" clId="{90B062B9-51B3-4804-8860-6B54539643C4}" dt="2022-08-27T19:39:31.967" v="8711" actId="20577"/>
          <ac:spMkLst>
            <pc:docMk/>
            <pc:sldMk cId="1534640690" sldId="281"/>
            <ac:spMk id="3" creationId="{3A2205EC-9E7C-70A7-B58B-651E27F9331A}"/>
          </ac:spMkLst>
        </pc:spChg>
      </pc:sldChg>
      <pc:sldChg chg="addSp delSp modSp new mod">
        <pc:chgData name="Williams, Grant Stuart" userId="f6ad34c1-fb10-452f-ae50-8e7debb26ea5" providerId="ADAL" clId="{90B062B9-51B3-4804-8860-6B54539643C4}" dt="2022-08-27T22:43:59.756" v="12755" actId="20577"/>
        <pc:sldMkLst>
          <pc:docMk/>
          <pc:sldMk cId="1560000763" sldId="282"/>
        </pc:sldMkLst>
        <pc:spChg chg="mod">
          <ac:chgData name="Williams, Grant Stuart" userId="f6ad34c1-fb10-452f-ae50-8e7debb26ea5" providerId="ADAL" clId="{90B062B9-51B3-4804-8860-6B54539643C4}" dt="2022-08-27T19:27:30.884" v="8146" actId="20577"/>
          <ac:spMkLst>
            <pc:docMk/>
            <pc:sldMk cId="1560000763" sldId="282"/>
            <ac:spMk id="2" creationId="{0505AC69-0466-A894-3F73-C3108BDB2924}"/>
          </ac:spMkLst>
        </pc:spChg>
        <pc:spChg chg="mod">
          <ac:chgData name="Williams, Grant Stuart" userId="f6ad34c1-fb10-452f-ae50-8e7debb26ea5" providerId="ADAL" clId="{90B062B9-51B3-4804-8860-6B54539643C4}" dt="2022-08-27T22:43:59.756" v="12755" actId="20577"/>
          <ac:spMkLst>
            <pc:docMk/>
            <pc:sldMk cId="1560000763" sldId="282"/>
            <ac:spMk id="3" creationId="{9B884FBD-CE19-FA8A-5CA0-ABA239F8F68F}"/>
          </ac:spMkLst>
        </pc:spChg>
        <pc:spChg chg="add del">
          <ac:chgData name="Williams, Grant Stuart" userId="f6ad34c1-fb10-452f-ae50-8e7debb26ea5" providerId="ADAL" clId="{90B062B9-51B3-4804-8860-6B54539643C4}" dt="2022-08-27T19:28:18.456" v="8204"/>
          <ac:spMkLst>
            <pc:docMk/>
            <pc:sldMk cId="1560000763" sldId="282"/>
            <ac:spMk id="4" creationId="{BE5F9788-D78E-007E-DACD-D5FA7F527E88}"/>
          </ac:spMkLst>
        </pc:spChg>
      </pc:sldChg>
      <pc:sldChg chg="modSp new mod">
        <pc:chgData name="Williams, Grant Stuart" userId="f6ad34c1-fb10-452f-ae50-8e7debb26ea5" providerId="ADAL" clId="{90B062B9-51B3-4804-8860-6B54539643C4}" dt="2022-08-28T22:00:17.714" v="30363" actId="27636"/>
        <pc:sldMkLst>
          <pc:docMk/>
          <pc:sldMk cId="3054705269" sldId="283"/>
        </pc:sldMkLst>
        <pc:spChg chg="mod">
          <ac:chgData name="Williams, Grant Stuart" userId="f6ad34c1-fb10-452f-ae50-8e7debb26ea5" providerId="ADAL" clId="{90B062B9-51B3-4804-8860-6B54539643C4}" dt="2022-08-28T03:53:51.204" v="21773" actId="20577"/>
          <ac:spMkLst>
            <pc:docMk/>
            <pc:sldMk cId="3054705269" sldId="283"/>
            <ac:spMk id="2" creationId="{192D9673-3B67-64F0-DD18-6FE862BB8FE4}"/>
          </ac:spMkLst>
        </pc:spChg>
        <pc:spChg chg="mod">
          <ac:chgData name="Williams, Grant Stuart" userId="f6ad34c1-fb10-452f-ae50-8e7debb26ea5" providerId="ADAL" clId="{90B062B9-51B3-4804-8860-6B54539643C4}" dt="2022-08-28T22:00:17.714" v="30363" actId="27636"/>
          <ac:spMkLst>
            <pc:docMk/>
            <pc:sldMk cId="3054705269" sldId="283"/>
            <ac:spMk id="3" creationId="{84122F04-CA84-CECB-49A6-CB2B7F05DB5D}"/>
          </ac:spMkLst>
        </pc:spChg>
      </pc:sldChg>
      <pc:sldChg chg="addSp delSp modSp new mod">
        <pc:chgData name="Williams, Grant Stuart" userId="f6ad34c1-fb10-452f-ae50-8e7debb26ea5" providerId="ADAL" clId="{90B062B9-51B3-4804-8860-6B54539643C4}" dt="2022-08-27T19:50:56.512" v="9659" actId="1076"/>
        <pc:sldMkLst>
          <pc:docMk/>
          <pc:sldMk cId="3900142770" sldId="284"/>
        </pc:sldMkLst>
        <pc:spChg chg="mod">
          <ac:chgData name="Williams, Grant Stuart" userId="f6ad34c1-fb10-452f-ae50-8e7debb26ea5" providerId="ADAL" clId="{90B062B9-51B3-4804-8860-6B54539643C4}" dt="2022-08-27T19:33:26.038" v="8473" actId="20577"/>
          <ac:spMkLst>
            <pc:docMk/>
            <pc:sldMk cId="3900142770" sldId="284"/>
            <ac:spMk id="2" creationId="{F09BB8A4-883F-2B56-FF9B-FC6A6C4B91E3}"/>
          </ac:spMkLst>
        </pc:spChg>
        <pc:spChg chg="mod">
          <ac:chgData name="Williams, Grant Stuart" userId="f6ad34c1-fb10-452f-ae50-8e7debb26ea5" providerId="ADAL" clId="{90B062B9-51B3-4804-8860-6B54539643C4}" dt="2022-08-27T19:50:56.512" v="9659" actId="1076"/>
          <ac:spMkLst>
            <pc:docMk/>
            <pc:sldMk cId="3900142770" sldId="284"/>
            <ac:spMk id="3" creationId="{2D264E88-E96A-073A-8CA4-2644DE3E8AAE}"/>
          </ac:spMkLst>
        </pc:spChg>
        <pc:spChg chg="add del">
          <ac:chgData name="Williams, Grant Stuart" userId="f6ad34c1-fb10-452f-ae50-8e7debb26ea5" providerId="ADAL" clId="{90B062B9-51B3-4804-8860-6B54539643C4}" dt="2022-08-27T19:46:23.270" v="8851"/>
          <ac:spMkLst>
            <pc:docMk/>
            <pc:sldMk cId="3900142770" sldId="284"/>
            <ac:spMk id="4" creationId="{A5089E09-A2AE-B74D-86C0-64A306EC9ED3}"/>
          </ac:spMkLst>
        </pc:spChg>
      </pc:sldChg>
      <pc:sldChg chg="addSp modSp new mod">
        <pc:chgData name="Williams, Grant Stuart" userId="f6ad34c1-fb10-452f-ae50-8e7debb26ea5" providerId="ADAL" clId="{90B062B9-51B3-4804-8860-6B54539643C4}" dt="2022-08-27T22:43:54.119" v="12747" actId="20577"/>
        <pc:sldMkLst>
          <pc:docMk/>
          <pc:sldMk cId="2848736746" sldId="285"/>
        </pc:sldMkLst>
        <pc:spChg chg="mod">
          <ac:chgData name="Williams, Grant Stuart" userId="f6ad34c1-fb10-452f-ae50-8e7debb26ea5" providerId="ADAL" clId="{90B062B9-51B3-4804-8860-6B54539643C4}" dt="2022-08-27T19:49:26.255" v="9414" actId="20577"/>
          <ac:spMkLst>
            <pc:docMk/>
            <pc:sldMk cId="2848736746" sldId="285"/>
            <ac:spMk id="2" creationId="{185B39B5-A44C-4E30-9FD5-E075677B1346}"/>
          </ac:spMkLst>
        </pc:spChg>
        <pc:spChg chg="mod">
          <ac:chgData name="Williams, Grant Stuart" userId="f6ad34c1-fb10-452f-ae50-8e7debb26ea5" providerId="ADAL" clId="{90B062B9-51B3-4804-8860-6B54539643C4}" dt="2022-08-27T22:43:54.119" v="12747" actId="20577"/>
          <ac:spMkLst>
            <pc:docMk/>
            <pc:sldMk cId="2848736746" sldId="285"/>
            <ac:spMk id="3" creationId="{8A8E6782-C04A-D7B3-2023-C7072DB796A2}"/>
          </ac:spMkLst>
        </pc:spChg>
        <pc:graphicFrameChg chg="add mod">
          <ac:chgData name="Williams, Grant Stuart" userId="f6ad34c1-fb10-452f-ae50-8e7debb26ea5" providerId="ADAL" clId="{90B062B9-51B3-4804-8860-6B54539643C4}" dt="2022-08-27T19:52:15.097" v="9661"/>
          <ac:graphicFrameMkLst>
            <pc:docMk/>
            <pc:sldMk cId="2848736746" sldId="285"/>
            <ac:graphicFrameMk id="4" creationId="{B401D945-34EA-A896-FCB4-644EED22CCAE}"/>
          </ac:graphicFrameMkLst>
        </pc:graphicFrameChg>
      </pc:sldChg>
      <pc:sldChg chg="modSp new mod">
        <pc:chgData name="Williams, Grant Stuart" userId="f6ad34c1-fb10-452f-ae50-8e7debb26ea5" providerId="ADAL" clId="{90B062B9-51B3-4804-8860-6B54539643C4}" dt="2022-08-27T20:24:02.250" v="10411" actId="14100"/>
        <pc:sldMkLst>
          <pc:docMk/>
          <pc:sldMk cId="3177462117" sldId="286"/>
        </pc:sldMkLst>
        <pc:spChg chg="mod">
          <ac:chgData name="Williams, Grant Stuart" userId="f6ad34c1-fb10-452f-ae50-8e7debb26ea5" providerId="ADAL" clId="{90B062B9-51B3-4804-8860-6B54539643C4}" dt="2022-08-27T20:20:31.988" v="9842" actId="20577"/>
          <ac:spMkLst>
            <pc:docMk/>
            <pc:sldMk cId="3177462117" sldId="286"/>
            <ac:spMk id="2" creationId="{3793E731-A113-2EED-4FA3-066D3B89807C}"/>
          </ac:spMkLst>
        </pc:spChg>
        <pc:spChg chg="mod">
          <ac:chgData name="Williams, Grant Stuart" userId="f6ad34c1-fb10-452f-ae50-8e7debb26ea5" providerId="ADAL" clId="{90B062B9-51B3-4804-8860-6B54539643C4}" dt="2022-08-27T20:24:02.250" v="10411" actId="14100"/>
          <ac:spMkLst>
            <pc:docMk/>
            <pc:sldMk cId="3177462117" sldId="286"/>
            <ac:spMk id="3" creationId="{55699198-D06E-C126-4547-594820C1DD13}"/>
          </ac:spMkLst>
        </pc:spChg>
      </pc:sldChg>
      <pc:sldChg chg="addSp delSp modSp new mod">
        <pc:chgData name="Williams, Grant Stuart" userId="f6ad34c1-fb10-452f-ae50-8e7debb26ea5" providerId="ADAL" clId="{90B062B9-51B3-4804-8860-6B54539643C4}" dt="2022-08-27T22:44:04.238" v="12759" actId="20577"/>
        <pc:sldMkLst>
          <pc:docMk/>
          <pc:sldMk cId="2528189052" sldId="287"/>
        </pc:sldMkLst>
        <pc:spChg chg="mod">
          <ac:chgData name="Williams, Grant Stuart" userId="f6ad34c1-fb10-452f-ae50-8e7debb26ea5" providerId="ADAL" clId="{90B062B9-51B3-4804-8860-6B54539643C4}" dt="2022-08-27T20:28:45.734" v="10436" actId="20577"/>
          <ac:spMkLst>
            <pc:docMk/>
            <pc:sldMk cId="2528189052" sldId="287"/>
            <ac:spMk id="2" creationId="{EBF7441F-EEF7-2A22-5E5E-FBFAD7B50E7A}"/>
          </ac:spMkLst>
        </pc:spChg>
        <pc:spChg chg="mod">
          <ac:chgData name="Williams, Grant Stuart" userId="f6ad34c1-fb10-452f-ae50-8e7debb26ea5" providerId="ADAL" clId="{90B062B9-51B3-4804-8860-6B54539643C4}" dt="2022-08-27T22:44:04.238" v="12759" actId="20577"/>
          <ac:spMkLst>
            <pc:docMk/>
            <pc:sldMk cId="2528189052" sldId="287"/>
            <ac:spMk id="3" creationId="{28EA1554-47ED-FDB2-0F0A-50C84AAF3490}"/>
          </ac:spMkLst>
        </pc:spChg>
        <pc:graphicFrameChg chg="add del mod">
          <ac:chgData name="Williams, Grant Stuart" userId="f6ad34c1-fb10-452f-ae50-8e7debb26ea5" providerId="ADAL" clId="{90B062B9-51B3-4804-8860-6B54539643C4}" dt="2022-08-27T20:34:49.083" v="10560"/>
          <ac:graphicFrameMkLst>
            <pc:docMk/>
            <pc:sldMk cId="2528189052" sldId="287"/>
            <ac:graphicFrameMk id="4" creationId="{3C02501D-7810-43E9-1DDE-0DF97C07A8B2}"/>
          </ac:graphicFrameMkLst>
        </pc:graphicFrameChg>
        <pc:picChg chg="add del">
          <ac:chgData name="Williams, Grant Stuart" userId="f6ad34c1-fb10-452f-ae50-8e7debb26ea5" providerId="ADAL" clId="{90B062B9-51B3-4804-8860-6B54539643C4}" dt="2022-08-27T20:35:24.902" v="10562" actId="22"/>
          <ac:picMkLst>
            <pc:docMk/>
            <pc:sldMk cId="2528189052" sldId="287"/>
            <ac:picMk id="6" creationId="{D2A08B49-FF29-350B-3D59-92F104D979AE}"/>
          </ac:picMkLst>
        </pc:picChg>
        <pc:picChg chg="add mod">
          <ac:chgData name="Williams, Grant Stuart" userId="f6ad34c1-fb10-452f-ae50-8e7debb26ea5" providerId="ADAL" clId="{90B062B9-51B3-4804-8860-6B54539643C4}" dt="2022-08-27T20:40:23.924" v="11526" actId="962"/>
          <ac:picMkLst>
            <pc:docMk/>
            <pc:sldMk cId="2528189052" sldId="287"/>
            <ac:picMk id="8" creationId="{BE503B82-8822-8F84-B452-EC035D0F458F}"/>
          </ac:picMkLst>
        </pc:picChg>
      </pc:sldChg>
      <pc:sldChg chg="addSp modSp new mod setBg">
        <pc:chgData name="Williams, Grant Stuart" userId="f6ad34c1-fb10-452f-ae50-8e7debb26ea5" providerId="ADAL" clId="{90B062B9-51B3-4804-8860-6B54539643C4}" dt="2022-08-27T22:44:09.159" v="12763" actId="20577"/>
        <pc:sldMkLst>
          <pc:docMk/>
          <pc:sldMk cId="339557875" sldId="288"/>
        </pc:sldMkLst>
        <pc:spChg chg="mod">
          <ac:chgData name="Williams, Grant Stuart" userId="f6ad34c1-fb10-452f-ae50-8e7debb26ea5" providerId="ADAL" clId="{90B062B9-51B3-4804-8860-6B54539643C4}" dt="2022-08-27T22:24:56.213" v="11738" actId="26606"/>
          <ac:spMkLst>
            <pc:docMk/>
            <pc:sldMk cId="339557875" sldId="288"/>
            <ac:spMk id="2" creationId="{8A21029F-0010-8615-6D49-BB0A95583A02}"/>
          </ac:spMkLst>
        </pc:spChg>
        <pc:spChg chg="mod">
          <ac:chgData name="Williams, Grant Stuart" userId="f6ad34c1-fb10-452f-ae50-8e7debb26ea5" providerId="ADAL" clId="{90B062B9-51B3-4804-8860-6B54539643C4}" dt="2022-08-27T22:44:09.159" v="12763" actId="20577"/>
          <ac:spMkLst>
            <pc:docMk/>
            <pc:sldMk cId="339557875" sldId="288"/>
            <ac:spMk id="3" creationId="{51390101-C3A5-A951-A4B2-EEA7EBC9CC47}"/>
          </ac:spMkLst>
        </pc:spChg>
        <pc:spChg chg="add">
          <ac:chgData name="Williams, Grant Stuart" userId="f6ad34c1-fb10-452f-ae50-8e7debb26ea5" providerId="ADAL" clId="{90B062B9-51B3-4804-8860-6B54539643C4}" dt="2022-08-27T22:24:56.213" v="11738" actId="26606"/>
          <ac:spMkLst>
            <pc:docMk/>
            <pc:sldMk cId="339557875" sldId="288"/>
            <ac:spMk id="10" creationId="{DC6BEC6B-5C77-412D-B45A-5B0F46FEDAC7}"/>
          </ac:spMkLst>
        </pc:spChg>
        <pc:picChg chg="add mod">
          <ac:chgData name="Williams, Grant Stuart" userId="f6ad34c1-fb10-452f-ae50-8e7debb26ea5" providerId="ADAL" clId="{90B062B9-51B3-4804-8860-6B54539643C4}" dt="2022-08-27T22:27:20.170" v="12223" actId="962"/>
          <ac:picMkLst>
            <pc:docMk/>
            <pc:sldMk cId="339557875" sldId="288"/>
            <ac:picMk id="5" creationId="{D96F5873-1DF4-996F-2486-F02A05BCAD12}"/>
          </ac:picMkLst>
        </pc:picChg>
      </pc:sldChg>
      <pc:sldChg chg="modSp new mod">
        <pc:chgData name="Williams, Grant Stuart" userId="f6ad34c1-fb10-452f-ae50-8e7debb26ea5" providerId="ADAL" clId="{90B062B9-51B3-4804-8860-6B54539643C4}" dt="2022-08-27T22:32:07.355" v="12554" actId="20577"/>
        <pc:sldMkLst>
          <pc:docMk/>
          <pc:sldMk cId="1612900302" sldId="289"/>
        </pc:sldMkLst>
        <pc:spChg chg="mod">
          <ac:chgData name="Williams, Grant Stuart" userId="f6ad34c1-fb10-452f-ae50-8e7debb26ea5" providerId="ADAL" clId="{90B062B9-51B3-4804-8860-6B54539643C4}" dt="2022-08-27T22:25:19.529" v="11829" actId="20577"/>
          <ac:spMkLst>
            <pc:docMk/>
            <pc:sldMk cId="1612900302" sldId="289"/>
            <ac:spMk id="2" creationId="{F50B3288-109D-870D-6DE4-242174A12B45}"/>
          </ac:spMkLst>
        </pc:spChg>
        <pc:spChg chg="mod">
          <ac:chgData name="Williams, Grant Stuart" userId="f6ad34c1-fb10-452f-ae50-8e7debb26ea5" providerId="ADAL" clId="{90B062B9-51B3-4804-8860-6B54539643C4}" dt="2022-08-27T22:32:07.355" v="12554" actId="20577"/>
          <ac:spMkLst>
            <pc:docMk/>
            <pc:sldMk cId="1612900302" sldId="289"/>
            <ac:spMk id="3" creationId="{9996B79D-A724-8F5F-C950-70B44EB8FD4C}"/>
          </ac:spMkLst>
        </pc:spChg>
      </pc:sldChg>
      <pc:sldChg chg="addSp modSp new mod setBg">
        <pc:chgData name="Williams, Grant Stuart" userId="f6ad34c1-fb10-452f-ae50-8e7debb26ea5" providerId="ADAL" clId="{90B062B9-51B3-4804-8860-6B54539643C4}" dt="2022-08-27T22:33:28.993" v="12743" actId="27636"/>
        <pc:sldMkLst>
          <pc:docMk/>
          <pc:sldMk cId="3687919728" sldId="290"/>
        </pc:sldMkLst>
        <pc:spChg chg="mod">
          <ac:chgData name="Williams, Grant Stuart" userId="f6ad34c1-fb10-452f-ae50-8e7debb26ea5" providerId="ADAL" clId="{90B062B9-51B3-4804-8860-6B54539643C4}" dt="2022-08-27T22:33:17.918" v="12737" actId="26606"/>
          <ac:spMkLst>
            <pc:docMk/>
            <pc:sldMk cId="3687919728" sldId="290"/>
            <ac:spMk id="2" creationId="{8B109FF2-9143-F192-DEB1-4E5BA7EBC0D3}"/>
          </ac:spMkLst>
        </pc:spChg>
        <pc:spChg chg="mod">
          <ac:chgData name="Williams, Grant Stuart" userId="f6ad34c1-fb10-452f-ae50-8e7debb26ea5" providerId="ADAL" clId="{90B062B9-51B3-4804-8860-6B54539643C4}" dt="2022-08-27T22:33:28.993" v="12743" actId="27636"/>
          <ac:spMkLst>
            <pc:docMk/>
            <pc:sldMk cId="3687919728" sldId="290"/>
            <ac:spMk id="3" creationId="{F6EB0B1E-EC4A-63B7-C9C0-68C326EA9774}"/>
          </ac:spMkLst>
        </pc:spChg>
        <pc:spChg chg="add">
          <ac:chgData name="Williams, Grant Stuart" userId="f6ad34c1-fb10-452f-ae50-8e7debb26ea5" providerId="ADAL" clId="{90B062B9-51B3-4804-8860-6B54539643C4}" dt="2022-08-27T22:33:17.918" v="12737" actId="26606"/>
          <ac:spMkLst>
            <pc:docMk/>
            <pc:sldMk cId="3687919728" sldId="290"/>
            <ac:spMk id="10" creationId="{DC6BEC6B-5C77-412D-B45A-5B0F46FEDAC7}"/>
          </ac:spMkLst>
        </pc:spChg>
        <pc:picChg chg="add mod">
          <ac:chgData name="Williams, Grant Stuart" userId="f6ad34c1-fb10-452f-ae50-8e7debb26ea5" providerId="ADAL" clId="{90B062B9-51B3-4804-8860-6B54539643C4}" dt="2022-08-27T22:33:17.918" v="12737" actId="26606"/>
          <ac:picMkLst>
            <pc:docMk/>
            <pc:sldMk cId="3687919728" sldId="290"/>
            <ac:picMk id="5" creationId="{2DAB8E6F-91F2-F73E-6142-B54E4B20A781}"/>
          </ac:picMkLst>
        </pc:picChg>
      </pc:sldChg>
      <pc:sldChg chg="modSp new mod">
        <pc:chgData name="Williams, Grant Stuart" userId="f6ad34c1-fb10-452f-ae50-8e7debb26ea5" providerId="ADAL" clId="{90B062B9-51B3-4804-8860-6B54539643C4}" dt="2022-08-27T22:51:53.314" v="12868" actId="20577"/>
        <pc:sldMkLst>
          <pc:docMk/>
          <pc:sldMk cId="2353508084" sldId="292"/>
        </pc:sldMkLst>
        <pc:spChg chg="mod">
          <ac:chgData name="Williams, Grant Stuart" userId="f6ad34c1-fb10-452f-ae50-8e7debb26ea5" providerId="ADAL" clId="{90B062B9-51B3-4804-8860-6B54539643C4}" dt="2022-08-27T22:44:56.650" v="12797" actId="20577"/>
          <ac:spMkLst>
            <pc:docMk/>
            <pc:sldMk cId="2353508084" sldId="292"/>
            <ac:spMk id="2" creationId="{36772D23-7B91-88D8-689E-CC32C2C7E844}"/>
          </ac:spMkLst>
        </pc:spChg>
        <pc:spChg chg="mod">
          <ac:chgData name="Williams, Grant Stuart" userId="f6ad34c1-fb10-452f-ae50-8e7debb26ea5" providerId="ADAL" clId="{90B062B9-51B3-4804-8860-6B54539643C4}" dt="2022-08-27T22:51:53.314" v="12868" actId="20577"/>
          <ac:spMkLst>
            <pc:docMk/>
            <pc:sldMk cId="2353508084" sldId="292"/>
            <ac:spMk id="3" creationId="{9E2328ED-1C40-5CEF-DE9F-88A709E0B68F}"/>
          </ac:spMkLst>
        </pc:spChg>
      </pc:sldChg>
      <pc:sldChg chg="addSp delSp modSp new mod">
        <pc:chgData name="Williams, Grant Stuart" userId="f6ad34c1-fb10-452f-ae50-8e7debb26ea5" providerId="ADAL" clId="{90B062B9-51B3-4804-8860-6B54539643C4}" dt="2022-08-27T22:56:56.921" v="13206" actId="14100"/>
        <pc:sldMkLst>
          <pc:docMk/>
          <pc:sldMk cId="2194806358" sldId="293"/>
        </pc:sldMkLst>
        <pc:spChg chg="mod">
          <ac:chgData name="Williams, Grant Stuart" userId="f6ad34c1-fb10-452f-ae50-8e7debb26ea5" providerId="ADAL" clId="{90B062B9-51B3-4804-8860-6B54539643C4}" dt="2022-08-27T22:56:05.713" v="12896" actId="1076"/>
          <ac:spMkLst>
            <pc:docMk/>
            <pc:sldMk cId="2194806358" sldId="293"/>
            <ac:spMk id="2" creationId="{7116BF31-9550-0783-BBDD-16FF0199BE9A}"/>
          </ac:spMkLst>
        </pc:spChg>
        <pc:spChg chg="del">
          <ac:chgData name="Williams, Grant Stuart" userId="f6ad34c1-fb10-452f-ae50-8e7debb26ea5" providerId="ADAL" clId="{90B062B9-51B3-4804-8860-6B54539643C4}" dt="2022-08-27T22:55:52.670" v="12892"/>
          <ac:spMkLst>
            <pc:docMk/>
            <pc:sldMk cId="2194806358" sldId="293"/>
            <ac:spMk id="3" creationId="{55C0BE7B-05D5-0CC6-B1BB-B47E5AA9BAD7}"/>
          </ac:spMkLst>
        </pc:spChg>
        <pc:spChg chg="add mod">
          <ac:chgData name="Williams, Grant Stuart" userId="f6ad34c1-fb10-452f-ae50-8e7debb26ea5" providerId="ADAL" clId="{90B062B9-51B3-4804-8860-6B54539643C4}" dt="2022-08-27T22:56:56.921" v="13206" actId="14100"/>
          <ac:spMkLst>
            <pc:docMk/>
            <pc:sldMk cId="2194806358" sldId="293"/>
            <ac:spMk id="6" creationId="{D23112CF-D119-E421-E80A-52A5AE7B58F5}"/>
          </ac:spMkLst>
        </pc:spChg>
        <pc:picChg chg="add mod">
          <ac:chgData name="Williams, Grant Stuart" userId="f6ad34c1-fb10-452f-ae50-8e7debb26ea5" providerId="ADAL" clId="{90B062B9-51B3-4804-8860-6B54539643C4}" dt="2022-08-27T22:56:34.517" v="13156" actId="962"/>
          <ac:picMkLst>
            <pc:docMk/>
            <pc:sldMk cId="2194806358" sldId="293"/>
            <ac:picMk id="5" creationId="{85196F0E-FD09-B9DC-1F40-6CE283F7D168}"/>
          </ac:picMkLst>
        </pc:picChg>
      </pc:sldChg>
      <pc:sldChg chg="modSp new mod">
        <pc:chgData name="Williams, Grant Stuart" userId="f6ad34c1-fb10-452f-ae50-8e7debb26ea5" providerId="ADAL" clId="{90B062B9-51B3-4804-8860-6B54539643C4}" dt="2022-08-28T03:42:13.415" v="20822" actId="20577"/>
        <pc:sldMkLst>
          <pc:docMk/>
          <pc:sldMk cId="677156292" sldId="294"/>
        </pc:sldMkLst>
        <pc:spChg chg="mod">
          <ac:chgData name="Williams, Grant Stuart" userId="f6ad34c1-fb10-452f-ae50-8e7debb26ea5" providerId="ADAL" clId="{90B062B9-51B3-4804-8860-6B54539643C4}" dt="2022-08-27T22:58:03.088" v="13218" actId="20577"/>
          <ac:spMkLst>
            <pc:docMk/>
            <pc:sldMk cId="677156292" sldId="294"/>
            <ac:spMk id="2" creationId="{A012F081-F769-0AF4-ACDD-E99E9FED6716}"/>
          </ac:spMkLst>
        </pc:spChg>
        <pc:spChg chg="mod">
          <ac:chgData name="Williams, Grant Stuart" userId="f6ad34c1-fb10-452f-ae50-8e7debb26ea5" providerId="ADAL" clId="{90B062B9-51B3-4804-8860-6B54539643C4}" dt="2022-08-28T03:42:13.415" v="20822" actId="20577"/>
          <ac:spMkLst>
            <pc:docMk/>
            <pc:sldMk cId="677156292" sldId="294"/>
            <ac:spMk id="3" creationId="{20267AD9-59C1-D72B-48FD-54BB6610CE3E}"/>
          </ac:spMkLst>
        </pc:spChg>
      </pc:sldChg>
      <pc:sldChg chg="addSp modSp new mod">
        <pc:chgData name="Williams, Grant Stuart" userId="f6ad34c1-fb10-452f-ae50-8e7debb26ea5" providerId="ADAL" clId="{90B062B9-51B3-4804-8860-6B54539643C4}" dt="2022-08-28T03:16:55.029" v="18661" actId="1076"/>
        <pc:sldMkLst>
          <pc:docMk/>
          <pc:sldMk cId="2176965772" sldId="295"/>
        </pc:sldMkLst>
        <pc:spChg chg="mod">
          <ac:chgData name="Williams, Grant Stuart" userId="f6ad34c1-fb10-452f-ae50-8e7debb26ea5" providerId="ADAL" clId="{90B062B9-51B3-4804-8860-6B54539643C4}" dt="2022-08-27T23:01:08.932" v="13516" actId="20577"/>
          <ac:spMkLst>
            <pc:docMk/>
            <pc:sldMk cId="2176965772" sldId="295"/>
            <ac:spMk id="2" creationId="{589CE8FC-F5E9-6912-420E-EA14EF9912DA}"/>
          </ac:spMkLst>
        </pc:spChg>
        <pc:spChg chg="mod">
          <ac:chgData name="Williams, Grant Stuart" userId="f6ad34c1-fb10-452f-ae50-8e7debb26ea5" providerId="ADAL" clId="{90B062B9-51B3-4804-8860-6B54539643C4}" dt="2022-08-27T23:04:04.244" v="13789" actId="20577"/>
          <ac:spMkLst>
            <pc:docMk/>
            <pc:sldMk cId="2176965772" sldId="295"/>
            <ac:spMk id="3" creationId="{28104F25-2996-678F-C776-82FCA8BC6D94}"/>
          </ac:spMkLst>
        </pc:spChg>
        <pc:picChg chg="add mod">
          <ac:chgData name="Williams, Grant Stuart" userId="f6ad34c1-fb10-452f-ae50-8e7debb26ea5" providerId="ADAL" clId="{90B062B9-51B3-4804-8860-6B54539643C4}" dt="2022-08-28T03:16:55.029" v="18661" actId="1076"/>
          <ac:picMkLst>
            <pc:docMk/>
            <pc:sldMk cId="2176965772" sldId="295"/>
            <ac:picMk id="5" creationId="{24F3B0AC-971B-2148-CA18-259281074924}"/>
          </ac:picMkLst>
        </pc:picChg>
      </pc:sldChg>
      <pc:sldChg chg="addSp delSp modSp new del mod">
        <pc:chgData name="Williams, Grant Stuart" userId="f6ad34c1-fb10-452f-ae50-8e7debb26ea5" providerId="ADAL" clId="{90B062B9-51B3-4804-8860-6B54539643C4}" dt="2022-08-28T03:23:02.541" v="18731" actId="47"/>
        <pc:sldMkLst>
          <pc:docMk/>
          <pc:sldMk cId="954473705" sldId="296"/>
        </pc:sldMkLst>
        <pc:spChg chg="mod">
          <ac:chgData name="Williams, Grant Stuart" userId="f6ad34c1-fb10-452f-ae50-8e7debb26ea5" providerId="ADAL" clId="{90B062B9-51B3-4804-8860-6B54539643C4}" dt="2022-08-27T23:12:13.017" v="14372" actId="313"/>
          <ac:spMkLst>
            <pc:docMk/>
            <pc:sldMk cId="954473705" sldId="296"/>
            <ac:spMk id="2" creationId="{112904BE-CEEF-D238-D06F-D8359629F778}"/>
          </ac:spMkLst>
        </pc:spChg>
        <pc:spChg chg="mod">
          <ac:chgData name="Williams, Grant Stuart" userId="f6ad34c1-fb10-452f-ae50-8e7debb26ea5" providerId="ADAL" clId="{90B062B9-51B3-4804-8860-6B54539643C4}" dt="2022-08-27T23:13:39.360" v="14442" actId="14100"/>
          <ac:spMkLst>
            <pc:docMk/>
            <pc:sldMk cId="954473705" sldId="296"/>
            <ac:spMk id="3" creationId="{1851C701-515F-0F6B-1C09-22097D99A35B}"/>
          </ac:spMkLst>
        </pc:spChg>
        <pc:picChg chg="add del mod">
          <ac:chgData name="Williams, Grant Stuart" userId="f6ad34c1-fb10-452f-ae50-8e7debb26ea5" providerId="ADAL" clId="{90B062B9-51B3-4804-8860-6B54539643C4}" dt="2022-08-27T23:12:41.780" v="14378"/>
          <ac:picMkLst>
            <pc:docMk/>
            <pc:sldMk cId="954473705" sldId="296"/>
            <ac:picMk id="4" creationId="{8C867308-CF5D-9141-74E8-F384BD50B975}"/>
          </ac:picMkLst>
        </pc:picChg>
      </pc:sldChg>
      <pc:sldChg chg="addSp delSp add del setBg delDesignElem">
        <pc:chgData name="Williams, Grant Stuart" userId="f6ad34c1-fb10-452f-ae50-8e7debb26ea5" providerId="ADAL" clId="{90B062B9-51B3-4804-8860-6B54539643C4}" dt="2022-08-27T23:12:30.018" v="14376"/>
        <pc:sldMkLst>
          <pc:docMk/>
          <pc:sldMk cId="443267260" sldId="297"/>
        </pc:sldMkLst>
        <pc:spChg chg="add del">
          <ac:chgData name="Williams, Grant Stuart" userId="f6ad34c1-fb10-452f-ae50-8e7debb26ea5" providerId="ADAL" clId="{90B062B9-51B3-4804-8860-6B54539643C4}" dt="2022-08-27T23:12:30.018" v="14376"/>
          <ac:spMkLst>
            <pc:docMk/>
            <pc:sldMk cId="443267260" sldId="297"/>
            <ac:spMk id="10" creationId="{DC6BEC6B-5C77-412D-B45A-5B0F46FEDAC7}"/>
          </ac:spMkLst>
        </pc:spChg>
      </pc:sldChg>
      <pc:sldChg chg="modSp new mod">
        <pc:chgData name="Williams, Grant Stuart" userId="f6ad34c1-fb10-452f-ae50-8e7debb26ea5" providerId="ADAL" clId="{90B062B9-51B3-4804-8860-6B54539643C4}" dt="2022-08-27T23:21:37.127" v="14847" actId="20577"/>
        <pc:sldMkLst>
          <pc:docMk/>
          <pc:sldMk cId="1004084440" sldId="297"/>
        </pc:sldMkLst>
        <pc:spChg chg="mod">
          <ac:chgData name="Williams, Grant Stuart" userId="f6ad34c1-fb10-452f-ae50-8e7debb26ea5" providerId="ADAL" clId="{90B062B9-51B3-4804-8860-6B54539643C4}" dt="2022-08-27T23:21:37.127" v="14847" actId="20577"/>
          <ac:spMkLst>
            <pc:docMk/>
            <pc:sldMk cId="1004084440" sldId="297"/>
            <ac:spMk id="2" creationId="{C318127B-EEA5-CEDF-E38C-E36C723DD7A5}"/>
          </ac:spMkLst>
        </pc:spChg>
        <pc:spChg chg="mod">
          <ac:chgData name="Williams, Grant Stuart" userId="f6ad34c1-fb10-452f-ae50-8e7debb26ea5" providerId="ADAL" clId="{90B062B9-51B3-4804-8860-6B54539643C4}" dt="2022-08-27T23:21:28.484" v="14816" actId="20577"/>
          <ac:spMkLst>
            <pc:docMk/>
            <pc:sldMk cId="1004084440" sldId="297"/>
            <ac:spMk id="3" creationId="{77CF6D97-4D68-D6ED-B20D-EF8BC43E7F11}"/>
          </ac:spMkLst>
        </pc:spChg>
      </pc:sldChg>
      <pc:sldChg chg="modSp new mod">
        <pc:chgData name="Williams, Grant Stuart" userId="f6ad34c1-fb10-452f-ae50-8e7debb26ea5" providerId="ADAL" clId="{90B062B9-51B3-4804-8860-6B54539643C4}" dt="2022-08-27T23:29:23.864" v="15520" actId="14100"/>
        <pc:sldMkLst>
          <pc:docMk/>
          <pc:sldMk cId="313126496" sldId="299"/>
        </pc:sldMkLst>
        <pc:spChg chg="mod">
          <ac:chgData name="Williams, Grant Stuart" userId="f6ad34c1-fb10-452f-ae50-8e7debb26ea5" providerId="ADAL" clId="{90B062B9-51B3-4804-8860-6B54539643C4}" dt="2022-08-27T23:23:26.618" v="14878" actId="20577"/>
          <ac:spMkLst>
            <pc:docMk/>
            <pc:sldMk cId="313126496" sldId="299"/>
            <ac:spMk id="2" creationId="{E291559C-72B7-78A5-6634-1C0A5F6D656D}"/>
          </ac:spMkLst>
        </pc:spChg>
        <pc:spChg chg="mod">
          <ac:chgData name="Williams, Grant Stuart" userId="f6ad34c1-fb10-452f-ae50-8e7debb26ea5" providerId="ADAL" clId="{90B062B9-51B3-4804-8860-6B54539643C4}" dt="2022-08-27T23:29:23.864" v="15520" actId="14100"/>
          <ac:spMkLst>
            <pc:docMk/>
            <pc:sldMk cId="313126496" sldId="299"/>
            <ac:spMk id="3" creationId="{CC230D97-36C3-9450-E780-05CFBD924C85}"/>
          </ac:spMkLst>
        </pc:spChg>
      </pc:sldChg>
      <pc:sldChg chg="modSp new mod">
        <pc:chgData name="Williams, Grant Stuart" userId="f6ad34c1-fb10-452f-ae50-8e7debb26ea5" providerId="ADAL" clId="{90B062B9-51B3-4804-8860-6B54539643C4}" dt="2022-08-28T00:07:56.715" v="16561" actId="1076"/>
        <pc:sldMkLst>
          <pc:docMk/>
          <pc:sldMk cId="3169341455" sldId="300"/>
        </pc:sldMkLst>
        <pc:spChg chg="mod">
          <ac:chgData name="Williams, Grant Stuart" userId="f6ad34c1-fb10-452f-ae50-8e7debb26ea5" providerId="ADAL" clId="{90B062B9-51B3-4804-8860-6B54539643C4}" dt="2022-08-28T00:07:49.589" v="16558" actId="14100"/>
          <ac:spMkLst>
            <pc:docMk/>
            <pc:sldMk cId="3169341455" sldId="300"/>
            <ac:spMk id="2" creationId="{A71478E9-E8ED-3B11-A769-DC531AF8D802}"/>
          </ac:spMkLst>
        </pc:spChg>
        <pc:spChg chg="mod">
          <ac:chgData name="Williams, Grant Stuart" userId="f6ad34c1-fb10-452f-ae50-8e7debb26ea5" providerId="ADAL" clId="{90B062B9-51B3-4804-8860-6B54539643C4}" dt="2022-08-28T00:07:56.715" v="16561" actId="1076"/>
          <ac:spMkLst>
            <pc:docMk/>
            <pc:sldMk cId="3169341455" sldId="300"/>
            <ac:spMk id="3" creationId="{7228FE4A-70EA-9074-27A5-176F46ACD666}"/>
          </ac:spMkLst>
        </pc:spChg>
      </pc:sldChg>
      <pc:sldChg chg="modSp new mod">
        <pc:chgData name="Williams, Grant Stuart" userId="f6ad34c1-fb10-452f-ae50-8e7debb26ea5" providerId="ADAL" clId="{90B062B9-51B3-4804-8860-6B54539643C4}" dt="2022-08-28T00:01:21.293" v="16295" actId="20577"/>
        <pc:sldMkLst>
          <pc:docMk/>
          <pc:sldMk cId="3827888112" sldId="301"/>
        </pc:sldMkLst>
        <pc:spChg chg="mod">
          <ac:chgData name="Williams, Grant Stuart" userId="f6ad34c1-fb10-452f-ae50-8e7debb26ea5" providerId="ADAL" clId="{90B062B9-51B3-4804-8860-6B54539643C4}" dt="2022-08-27T23:57:40.146" v="16083" actId="20577"/>
          <ac:spMkLst>
            <pc:docMk/>
            <pc:sldMk cId="3827888112" sldId="301"/>
            <ac:spMk id="2" creationId="{C7DA9675-288B-F7C9-F0B1-6A0973BD621C}"/>
          </ac:spMkLst>
        </pc:spChg>
        <pc:spChg chg="mod">
          <ac:chgData name="Williams, Grant Stuart" userId="f6ad34c1-fb10-452f-ae50-8e7debb26ea5" providerId="ADAL" clId="{90B062B9-51B3-4804-8860-6B54539643C4}" dt="2022-08-28T00:01:21.293" v="16295" actId="20577"/>
          <ac:spMkLst>
            <pc:docMk/>
            <pc:sldMk cId="3827888112" sldId="301"/>
            <ac:spMk id="3" creationId="{19F8788E-A5B9-C894-A28B-5CEB55B04D5D}"/>
          </ac:spMkLst>
        </pc:spChg>
      </pc:sldChg>
      <pc:sldChg chg="addSp delSp modSp new mod">
        <pc:chgData name="Williams, Grant Stuart" userId="f6ad34c1-fb10-452f-ae50-8e7debb26ea5" providerId="ADAL" clId="{90B062B9-51B3-4804-8860-6B54539643C4}" dt="2022-08-28T00:38:16.206" v="17004"/>
        <pc:sldMkLst>
          <pc:docMk/>
          <pc:sldMk cId="3885045992" sldId="302"/>
        </pc:sldMkLst>
        <pc:spChg chg="mod">
          <ac:chgData name="Williams, Grant Stuart" userId="f6ad34c1-fb10-452f-ae50-8e7debb26ea5" providerId="ADAL" clId="{90B062B9-51B3-4804-8860-6B54539643C4}" dt="2022-08-28T00:01:27.647" v="16323" actId="20577"/>
          <ac:spMkLst>
            <pc:docMk/>
            <pc:sldMk cId="3885045992" sldId="302"/>
            <ac:spMk id="2" creationId="{CCE88B91-2E6A-C82B-6B54-D8DFD1F1FE70}"/>
          </ac:spMkLst>
        </pc:spChg>
        <pc:spChg chg="mod">
          <ac:chgData name="Williams, Grant Stuart" userId="f6ad34c1-fb10-452f-ae50-8e7debb26ea5" providerId="ADAL" clId="{90B062B9-51B3-4804-8860-6B54539643C4}" dt="2022-08-28T00:38:16.206" v="17004"/>
          <ac:spMkLst>
            <pc:docMk/>
            <pc:sldMk cId="3885045992" sldId="302"/>
            <ac:spMk id="3" creationId="{44DD4903-98AC-C2BF-685A-86E06A253B26}"/>
          </ac:spMkLst>
        </pc:spChg>
        <pc:spChg chg="add del">
          <ac:chgData name="Williams, Grant Stuart" userId="f6ad34c1-fb10-452f-ae50-8e7debb26ea5" providerId="ADAL" clId="{90B062B9-51B3-4804-8860-6B54539643C4}" dt="2022-08-28T00:03:27.154" v="16437"/>
          <ac:spMkLst>
            <pc:docMk/>
            <pc:sldMk cId="3885045992" sldId="302"/>
            <ac:spMk id="4" creationId="{2EB62C40-0988-F6CF-6685-AD95A55B0B1D}"/>
          </ac:spMkLst>
        </pc:spChg>
        <pc:spChg chg="add del">
          <ac:chgData name="Williams, Grant Stuart" userId="f6ad34c1-fb10-452f-ae50-8e7debb26ea5" providerId="ADAL" clId="{90B062B9-51B3-4804-8860-6B54539643C4}" dt="2022-08-28T00:08:24.137" v="16568"/>
          <ac:spMkLst>
            <pc:docMk/>
            <pc:sldMk cId="3885045992" sldId="302"/>
            <ac:spMk id="5" creationId="{DA8306A7-CC0F-281B-711C-67EFED0A9378}"/>
          </ac:spMkLst>
        </pc:spChg>
        <pc:spChg chg="add del">
          <ac:chgData name="Williams, Grant Stuart" userId="f6ad34c1-fb10-452f-ae50-8e7debb26ea5" providerId="ADAL" clId="{90B062B9-51B3-4804-8860-6B54539643C4}" dt="2022-08-28T00:13:04.293" v="16653"/>
          <ac:spMkLst>
            <pc:docMk/>
            <pc:sldMk cId="3885045992" sldId="302"/>
            <ac:spMk id="8" creationId="{2FB05979-A79F-22EE-81CF-BCDC5CBE3F4B}"/>
          </ac:spMkLst>
        </pc:spChg>
        <pc:graphicFrameChg chg="add del mod">
          <ac:chgData name="Williams, Grant Stuart" userId="f6ad34c1-fb10-452f-ae50-8e7debb26ea5" providerId="ADAL" clId="{90B062B9-51B3-4804-8860-6B54539643C4}" dt="2022-08-28T00:10:11.821" v="16630"/>
          <ac:graphicFrameMkLst>
            <pc:docMk/>
            <pc:sldMk cId="3885045992" sldId="302"/>
            <ac:graphicFrameMk id="6" creationId="{3B62F56D-CE42-635D-6E15-F5D6390E1487}"/>
          </ac:graphicFrameMkLst>
        </pc:graphicFrameChg>
        <pc:graphicFrameChg chg="add mod modGraphic">
          <ac:chgData name="Williams, Grant Stuart" userId="f6ad34c1-fb10-452f-ae50-8e7debb26ea5" providerId="ADAL" clId="{90B062B9-51B3-4804-8860-6B54539643C4}" dt="2022-08-28T00:38:07.880" v="17003" actId="1076"/>
          <ac:graphicFrameMkLst>
            <pc:docMk/>
            <pc:sldMk cId="3885045992" sldId="302"/>
            <ac:graphicFrameMk id="7" creationId="{C570DBE7-33B0-31C7-9FEE-3816165159E5}"/>
          </ac:graphicFrameMkLst>
        </pc:graphicFrameChg>
      </pc:sldChg>
      <pc:sldChg chg="addSp delSp modSp new mod">
        <pc:chgData name="Williams, Grant Stuart" userId="f6ad34c1-fb10-452f-ae50-8e7debb26ea5" providerId="ADAL" clId="{90B062B9-51B3-4804-8860-6B54539643C4}" dt="2022-08-28T03:30:13.148" v="19088" actId="20577"/>
        <pc:sldMkLst>
          <pc:docMk/>
          <pc:sldMk cId="2915930898" sldId="303"/>
        </pc:sldMkLst>
        <pc:spChg chg="mod">
          <ac:chgData name="Williams, Grant Stuart" userId="f6ad34c1-fb10-452f-ae50-8e7debb26ea5" providerId="ADAL" clId="{90B062B9-51B3-4804-8860-6B54539643C4}" dt="2022-08-28T00:13:24.608" v="16668" actId="20577"/>
          <ac:spMkLst>
            <pc:docMk/>
            <pc:sldMk cId="2915930898" sldId="303"/>
            <ac:spMk id="2" creationId="{ACEB08A1-BD91-5799-2EEF-8591993EBA03}"/>
          </ac:spMkLst>
        </pc:spChg>
        <pc:spChg chg="mod">
          <ac:chgData name="Williams, Grant Stuart" userId="f6ad34c1-fb10-452f-ae50-8e7debb26ea5" providerId="ADAL" clId="{90B062B9-51B3-4804-8860-6B54539643C4}" dt="2022-08-28T03:30:13.148" v="19088" actId="20577"/>
          <ac:spMkLst>
            <pc:docMk/>
            <pc:sldMk cId="2915930898" sldId="303"/>
            <ac:spMk id="3" creationId="{546DC191-B00C-BEFC-E15C-16D5352BE313}"/>
          </ac:spMkLst>
        </pc:spChg>
        <pc:spChg chg="add del">
          <ac:chgData name="Williams, Grant Stuart" userId="f6ad34c1-fb10-452f-ae50-8e7debb26ea5" providerId="ADAL" clId="{90B062B9-51B3-4804-8860-6B54539643C4}" dt="2022-08-28T00:49:02.294" v="17431"/>
          <ac:spMkLst>
            <pc:docMk/>
            <pc:sldMk cId="2915930898" sldId="303"/>
            <ac:spMk id="4" creationId="{ABAA3724-DEBD-EE28-02D2-B473C0EE04B3}"/>
          </ac:spMkLst>
        </pc:spChg>
        <pc:spChg chg="add del">
          <ac:chgData name="Williams, Grant Stuart" userId="f6ad34c1-fb10-452f-ae50-8e7debb26ea5" providerId="ADAL" clId="{90B062B9-51B3-4804-8860-6B54539643C4}" dt="2022-08-28T03:30:10.155" v="19085"/>
          <ac:spMkLst>
            <pc:docMk/>
            <pc:sldMk cId="2915930898" sldId="303"/>
            <ac:spMk id="5" creationId="{CD8910A3-D56A-E338-627F-EF593868D8CB}"/>
          </ac:spMkLst>
        </pc:spChg>
      </pc:sldChg>
      <pc:sldChg chg="modSp new mod ord">
        <pc:chgData name="Williams, Grant Stuart" userId="f6ad34c1-fb10-452f-ae50-8e7debb26ea5" providerId="ADAL" clId="{90B062B9-51B3-4804-8860-6B54539643C4}" dt="2022-08-28T03:33:44.648" v="19719"/>
        <pc:sldMkLst>
          <pc:docMk/>
          <pc:sldMk cId="2117681647" sldId="304"/>
        </pc:sldMkLst>
        <pc:spChg chg="mod">
          <ac:chgData name="Williams, Grant Stuart" userId="f6ad34c1-fb10-452f-ae50-8e7debb26ea5" providerId="ADAL" clId="{90B062B9-51B3-4804-8860-6B54539643C4}" dt="2022-08-28T00:38:45.550" v="17085" actId="20577"/>
          <ac:spMkLst>
            <pc:docMk/>
            <pc:sldMk cId="2117681647" sldId="304"/>
            <ac:spMk id="2" creationId="{13F62935-4F7A-0C16-A6F1-9A42D62C0A9F}"/>
          </ac:spMkLst>
        </pc:spChg>
        <pc:spChg chg="mod">
          <ac:chgData name="Williams, Grant Stuart" userId="f6ad34c1-fb10-452f-ae50-8e7debb26ea5" providerId="ADAL" clId="{90B062B9-51B3-4804-8860-6B54539643C4}" dt="2022-08-28T00:42:30.252" v="17418" actId="20577"/>
          <ac:spMkLst>
            <pc:docMk/>
            <pc:sldMk cId="2117681647" sldId="304"/>
            <ac:spMk id="3" creationId="{F1C01641-BF47-9D60-281C-CFD7A5599F22}"/>
          </ac:spMkLst>
        </pc:spChg>
      </pc:sldChg>
      <pc:sldChg chg="modSp new mod">
        <pc:chgData name="Williams, Grant Stuart" userId="f6ad34c1-fb10-452f-ae50-8e7debb26ea5" providerId="ADAL" clId="{90B062B9-51B3-4804-8860-6B54539643C4}" dt="2022-08-28T03:23:27.641" v="18824" actId="20577"/>
        <pc:sldMkLst>
          <pc:docMk/>
          <pc:sldMk cId="1257775687" sldId="305"/>
        </pc:sldMkLst>
        <pc:spChg chg="mod">
          <ac:chgData name="Williams, Grant Stuart" userId="f6ad34c1-fb10-452f-ae50-8e7debb26ea5" providerId="ADAL" clId="{90B062B9-51B3-4804-8860-6B54539643C4}" dt="2022-08-28T00:50:24.377" v="17474" actId="20577"/>
          <ac:spMkLst>
            <pc:docMk/>
            <pc:sldMk cId="1257775687" sldId="305"/>
            <ac:spMk id="2" creationId="{CB001D17-A2C9-2FF4-81C9-4C32310345FC}"/>
          </ac:spMkLst>
        </pc:spChg>
        <pc:spChg chg="mod">
          <ac:chgData name="Williams, Grant Stuart" userId="f6ad34c1-fb10-452f-ae50-8e7debb26ea5" providerId="ADAL" clId="{90B062B9-51B3-4804-8860-6B54539643C4}" dt="2022-08-28T03:23:27.641" v="18824" actId="20577"/>
          <ac:spMkLst>
            <pc:docMk/>
            <pc:sldMk cId="1257775687" sldId="305"/>
            <ac:spMk id="3" creationId="{DD27704E-4F20-8185-1CF4-BD202FA5CFB2}"/>
          </ac:spMkLst>
        </pc:spChg>
      </pc:sldChg>
      <pc:sldChg chg="modSp new mod">
        <pc:chgData name="Williams, Grant Stuart" userId="f6ad34c1-fb10-452f-ae50-8e7debb26ea5" providerId="ADAL" clId="{90B062B9-51B3-4804-8860-6B54539643C4}" dt="2022-08-28T03:32:05.133" v="19429" actId="20577"/>
        <pc:sldMkLst>
          <pc:docMk/>
          <pc:sldMk cId="1017854471" sldId="306"/>
        </pc:sldMkLst>
        <pc:spChg chg="mod">
          <ac:chgData name="Williams, Grant Stuart" userId="f6ad34c1-fb10-452f-ae50-8e7debb26ea5" providerId="ADAL" clId="{90B062B9-51B3-4804-8860-6B54539643C4}" dt="2022-08-28T03:23:44.137" v="18864" actId="20577"/>
          <ac:spMkLst>
            <pc:docMk/>
            <pc:sldMk cId="1017854471" sldId="306"/>
            <ac:spMk id="2" creationId="{3EEE8260-EC8F-F1FF-4AB4-DDF14E22D22E}"/>
          </ac:spMkLst>
        </pc:spChg>
        <pc:spChg chg="mod">
          <ac:chgData name="Williams, Grant Stuart" userId="f6ad34c1-fb10-452f-ae50-8e7debb26ea5" providerId="ADAL" clId="{90B062B9-51B3-4804-8860-6B54539643C4}" dt="2022-08-28T03:32:05.133" v="19429" actId="20577"/>
          <ac:spMkLst>
            <pc:docMk/>
            <pc:sldMk cId="1017854471" sldId="306"/>
            <ac:spMk id="3" creationId="{A6D3A336-A71B-9876-63DD-25B2399787D3}"/>
          </ac:spMkLst>
        </pc:spChg>
      </pc:sldChg>
      <pc:sldChg chg="modSp new mod">
        <pc:chgData name="Williams, Grant Stuart" userId="f6ad34c1-fb10-452f-ae50-8e7debb26ea5" providerId="ADAL" clId="{90B062B9-51B3-4804-8860-6B54539643C4}" dt="2022-08-28T03:43:50.499" v="20864" actId="20577"/>
        <pc:sldMkLst>
          <pc:docMk/>
          <pc:sldMk cId="50564135" sldId="307"/>
        </pc:sldMkLst>
        <pc:spChg chg="mod">
          <ac:chgData name="Williams, Grant Stuart" userId="f6ad34c1-fb10-452f-ae50-8e7debb26ea5" providerId="ADAL" clId="{90B062B9-51B3-4804-8860-6B54539643C4}" dt="2022-08-28T03:32:26.641" v="19469" actId="20577"/>
          <ac:spMkLst>
            <pc:docMk/>
            <pc:sldMk cId="50564135" sldId="307"/>
            <ac:spMk id="2" creationId="{7DE30B9A-1610-34AD-F0E8-2A8E3594042D}"/>
          </ac:spMkLst>
        </pc:spChg>
        <pc:spChg chg="mod">
          <ac:chgData name="Williams, Grant Stuart" userId="f6ad34c1-fb10-452f-ae50-8e7debb26ea5" providerId="ADAL" clId="{90B062B9-51B3-4804-8860-6B54539643C4}" dt="2022-08-28T03:43:50.499" v="20864" actId="20577"/>
          <ac:spMkLst>
            <pc:docMk/>
            <pc:sldMk cId="50564135" sldId="307"/>
            <ac:spMk id="3" creationId="{2706C793-D0FB-4C7B-B19B-EB342D0BD02E}"/>
          </ac:spMkLst>
        </pc:spChg>
      </pc:sldChg>
      <pc:sldChg chg="modSp new mod">
        <pc:chgData name="Williams, Grant Stuart" userId="f6ad34c1-fb10-452f-ae50-8e7debb26ea5" providerId="ADAL" clId="{90B062B9-51B3-4804-8860-6B54539643C4}" dt="2022-08-28T03:44:41.586" v="21034" actId="20577"/>
        <pc:sldMkLst>
          <pc:docMk/>
          <pc:sldMk cId="2036617139" sldId="308"/>
        </pc:sldMkLst>
        <pc:spChg chg="mod">
          <ac:chgData name="Williams, Grant Stuart" userId="f6ad34c1-fb10-452f-ae50-8e7debb26ea5" providerId="ADAL" clId="{90B062B9-51B3-4804-8860-6B54539643C4}" dt="2022-08-28T03:33:54.467" v="19736" actId="20577"/>
          <ac:spMkLst>
            <pc:docMk/>
            <pc:sldMk cId="2036617139" sldId="308"/>
            <ac:spMk id="2" creationId="{5DBF4FBE-3748-3422-DEBC-41B253775FA3}"/>
          </ac:spMkLst>
        </pc:spChg>
        <pc:spChg chg="mod">
          <ac:chgData name="Williams, Grant Stuart" userId="f6ad34c1-fb10-452f-ae50-8e7debb26ea5" providerId="ADAL" clId="{90B062B9-51B3-4804-8860-6B54539643C4}" dt="2022-08-28T03:44:41.586" v="21034" actId="20577"/>
          <ac:spMkLst>
            <pc:docMk/>
            <pc:sldMk cId="2036617139" sldId="308"/>
            <ac:spMk id="3" creationId="{43132E17-1F1E-8261-9986-FE89EB5FE5AF}"/>
          </ac:spMkLst>
        </pc:spChg>
      </pc:sldChg>
      <pc:sldChg chg="modSp new mod">
        <pc:chgData name="Williams, Grant Stuart" userId="f6ad34c1-fb10-452f-ae50-8e7debb26ea5" providerId="ADAL" clId="{90B062B9-51B3-4804-8860-6B54539643C4}" dt="2022-08-28T03:41:39.245" v="20739" actId="1076"/>
        <pc:sldMkLst>
          <pc:docMk/>
          <pc:sldMk cId="546756771" sldId="309"/>
        </pc:sldMkLst>
        <pc:spChg chg="mod">
          <ac:chgData name="Williams, Grant Stuart" userId="f6ad34c1-fb10-452f-ae50-8e7debb26ea5" providerId="ADAL" clId="{90B062B9-51B3-4804-8860-6B54539643C4}" dt="2022-08-28T03:36:37.624" v="20157"/>
          <ac:spMkLst>
            <pc:docMk/>
            <pc:sldMk cId="546756771" sldId="309"/>
            <ac:spMk id="2" creationId="{506425CF-A6F4-A258-5316-7586844285CC}"/>
          </ac:spMkLst>
        </pc:spChg>
        <pc:spChg chg="mod">
          <ac:chgData name="Williams, Grant Stuart" userId="f6ad34c1-fb10-452f-ae50-8e7debb26ea5" providerId="ADAL" clId="{90B062B9-51B3-4804-8860-6B54539643C4}" dt="2022-08-28T03:41:39.245" v="20739" actId="1076"/>
          <ac:spMkLst>
            <pc:docMk/>
            <pc:sldMk cId="546756771" sldId="309"/>
            <ac:spMk id="3" creationId="{5C103C76-BEC2-E0DC-5C6F-2E72DF1B4C82}"/>
          </ac:spMkLst>
        </pc:spChg>
      </pc:sldChg>
      <pc:sldChg chg="modSp new mod">
        <pc:chgData name="Williams, Grant Stuart" userId="f6ad34c1-fb10-452f-ae50-8e7debb26ea5" providerId="ADAL" clId="{90B062B9-51B3-4804-8860-6B54539643C4}" dt="2022-08-28T22:38:14.900" v="31935" actId="20577"/>
        <pc:sldMkLst>
          <pc:docMk/>
          <pc:sldMk cId="3040117004" sldId="310"/>
        </pc:sldMkLst>
        <pc:spChg chg="mod">
          <ac:chgData name="Williams, Grant Stuart" userId="f6ad34c1-fb10-452f-ae50-8e7debb26ea5" providerId="ADAL" clId="{90B062B9-51B3-4804-8860-6B54539643C4}" dt="2022-08-28T22:00:29.571" v="30371" actId="20577"/>
          <ac:spMkLst>
            <pc:docMk/>
            <pc:sldMk cId="3040117004" sldId="310"/>
            <ac:spMk id="2" creationId="{3ACE54DC-6FA4-AFB4-20F1-EB9257FFFD14}"/>
          </ac:spMkLst>
        </pc:spChg>
        <pc:spChg chg="mod">
          <ac:chgData name="Williams, Grant Stuart" userId="f6ad34c1-fb10-452f-ae50-8e7debb26ea5" providerId="ADAL" clId="{90B062B9-51B3-4804-8860-6B54539643C4}" dt="2022-08-28T22:38:14.900" v="31935" actId="20577"/>
          <ac:spMkLst>
            <pc:docMk/>
            <pc:sldMk cId="3040117004" sldId="310"/>
            <ac:spMk id="3" creationId="{1E780111-AB89-7034-8AAD-D546B9A306B5}"/>
          </ac:spMkLst>
        </pc:spChg>
      </pc:sldChg>
      <pc:sldChg chg="modSp new mod">
        <pc:chgData name="Williams, Grant Stuart" userId="f6ad34c1-fb10-452f-ae50-8e7debb26ea5" providerId="ADAL" clId="{90B062B9-51B3-4804-8860-6B54539643C4}" dt="2022-08-28T03:55:31.629" v="22016" actId="20577"/>
        <pc:sldMkLst>
          <pc:docMk/>
          <pc:sldMk cId="1794580173" sldId="311"/>
        </pc:sldMkLst>
        <pc:spChg chg="mod">
          <ac:chgData name="Williams, Grant Stuart" userId="f6ad34c1-fb10-452f-ae50-8e7debb26ea5" providerId="ADAL" clId="{90B062B9-51B3-4804-8860-6B54539643C4}" dt="2022-08-28T03:50:46.160" v="21421" actId="20577"/>
          <ac:spMkLst>
            <pc:docMk/>
            <pc:sldMk cId="1794580173" sldId="311"/>
            <ac:spMk id="2" creationId="{869A6F60-F815-F5ED-2E92-2792BCF5EC8E}"/>
          </ac:spMkLst>
        </pc:spChg>
        <pc:spChg chg="mod">
          <ac:chgData name="Williams, Grant Stuart" userId="f6ad34c1-fb10-452f-ae50-8e7debb26ea5" providerId="ADAL" clId="{90B062B9-51B3-4804-8860-6B54539643C4}" dt="2022-08-28T03:55:31.629" v="22016" actId="20577"/>
          <ac:spMkLst>
            <pc:docMk/>
            <pc:sldMk cId="1794580173" sldId="311"/>
            <ac:spMk id="3" creationId="{32F8624C-446A-E907-6B54-349D04D56B0D}"/>
          </ac:spMkLst>
        </pc:spChg>
      </pc:sldChg>
      <pc:sldChg chg="modSp new mod">
        <pc:chgData name="Williams, Grant Stuart" userId="f6ad34c1-fb10-452f-ae50-8e7debb26ea5" providerId="ADAL" clId="{90B062B9-51B3-4804-8860-6B54539643C4}" dt="2022-08-28T03:56:56.289" v="22513" actId="20577"/>
        <pc:sldMkLst>
          <pc:docMk/>
          <pc:sldMk cId="1666621073" sldId="312"/>
        </pc:sldMkLst>
        <pc:spChg chg="mod">
          <ac:chgData name="Williams, Grant Stuart" userId="f6ad34c1-fb10-452f-ae50-8e7debb26ea5" providerId="ADAL" clId="{90B062B9-51B3-4804-8860-6B54539643C4}" dt="2022-08-28T03:51:15.159" v="21575" actId="20577"/>
          <ac:spMkLst>
            <pc:docMk/>
            <pc:sldMk cId="1666621073" sldId="312"/>
            <ac:spMk id="2" creationId="{70AEA1F3-AF9E-D1BF-AC52-80ECA26567A8}"/>
          </ac:spMkLst>
        </pc:spChg>
        <pc:spChg chg="mod">
          <ac:chgData name="Williams, Grant Stuart" userId="f6ad34c1-fb10-452f-ae50-8e7debb26ea5" providerId="ADAL" clId="{90B062B9-51B3-4804-8860-6B54539643C4}" dt="2022-08-28T03:56:56.289" v="22513" actId="20577"/>
          <ac:spMkLst>
            <pc:docMk/>
            <pc:sldMk cId="1666621073" sldId="312"/>
            <ac:spMk id="3" creationId="{93A8D706-2E50-AA2F-F19B-5B131EFF2489}"/>
          </ac:spMkLst>
        </pc:spChg>
      </pc:sldChg>
      <pc:sldChg chg="modSp new mod">
        <pc:chgData name="Williams, Grant Stuart" userId="f6ad34c1-fb10-452f-ae50-8e7debb26ea5" providerId="ADAL" clId="{90B062B9-51B3-4804-8860-6B54539643C4}" dt="2022-08-28T04:08:52.931" v="23304" actId="20577"/>
        <pc:sldMkLst>
          <pc:docMk/>
          <pc:sldMk cId="3474951591" sldId="313"/>
        </pc:sldMkLst>
        <pc:spChg chg="mod">
          <ac:chgData name="Williams, Grant Stuart" userId="f6ad34c1-fb10-452f-ae50-8e7debb26ea5" providerId="ADAL" clId="{90B062B9-51B3-4804-8860-6B54539643C4}" dt="2022-08-28T03:58:27.721" v="22957" actId="20577"/>
          <ac:spMkLst>
            <pc:docMk/>
            <pc:sldMk cId="3474951591" sldId="313"/>
            <ac:spMk id="2" creationId="{811A669F-F0D6-83D4-3C14-37F999046E23}"/>
          </ac:spMkLst>
        </pc:spChg>
        <pc:spChg chg="mod">
          <ac:chgData name="Williams, Grant Stuart" userId="f6ad34c1-fb10-452f-ae50-8e7debb26ea5" providerId="ADAL" clId="{90B062B9-51B3-4804-8860-6B54539643C4}" dt="2022-08-28T04:08:52.931" v="23304" actId="20577"/>
          <ac:spMkLst>
            <pc:docMk/>
            <pc:sldMk cId="3474951591" sldId="313"/>
            <ac:spMk id="3" creationId="{35E5E3D6-EA7F-BA89-903F-C78299D8E396}"/>
          </ac:spMkLst>
        </pc:spChg>
      </pc:sldChg>
      <pc:sldChg chg="modSp new mod">
        <pc:chgData name="Williams, Grant Stuart" userId="f6ad34c1-fb10-452f-ae50-8e7debb26ea5" providerId="ADAL" clId="{90B062B9-51B3-4804-8860-6B54539643C4}" dt="2022-08-28T04:19:59.660" v="23702" actId="5793"/>
        <pc:sldMkLst>
          <pc:docMk/>
          <pc:sldMk cId="2650487218" sldId="315"/>
        </pc:sldMkLst>
        <pc:spChg chg="mod">
          <ac:chgData name="Williams, Grant Stuart" userId="f6ad34c1-fb10-452f-ae50-8e7debb26ea5" providerId="ADAL" clId="{90B062B9-51B3-4804-8860-6B54539643C4}" dt="2022-08-28T04:09:00.365" v="23330" actId="20577"/>
          <ac:spMkLst>
            <pc:docMk/>
            <pc:sldMk cId="2650487218" sldId="315"/>
            <ac:spMk id="2" creationId="{3EE43971-507F-BB8F-9B4A-5DCAE4CB83B3}"/>
          </ac:spMkLst>
        </pc:spChg>
        <pc:spChg chg="mod">
          <ac:chgData name="Williams, Grant Stuart" userId="f6ad34c1-fb10-452f-ae50-8e7debb26ea5" providerId="ADAL" clId="{90B062B9-51B3-4804-8860-6B54539643C4}" dt="2022-08-28T04:19:59.660" v="23702" actId="5793"/>
          <ac:spMkLst>
            <pc:docMk/>
            <pc:sldMk cId="2650487218" sldId="315"/>
            <ac:spMk id="3" creationId="{90E64E3F-C3B4-6ADC-69CC-98F624020805}"/>
          </ac:spMkLst>
        </pc:spChg>
      </pc:sldChg>
      <pc:sldChg chg="modSp new mod">
        <pc:chgData name="Williams, Grant Stuart" userId="f6ad34c1-fb10-452f-ae50-8e7debb26ea5" providerId="ADAL" clId="{90B062B9-51B3-4804-8860-6B54539643C4}" dt="2022-08-28T04:23:04.907" v="24303" actId="20577"/>
        <pc:sldMkLst>
          <pc:docMk/>
          <pc:sldMk cId="682216530" sldId="316"/>
        </pc:sldMkLst>
        <pc:spChg chg="mod">
          <ac:chgData name="Williams, Grant Stuart" userId="f6ad34c1-fb10-452f-ae50-8e7debb26ea5" providerId="ADAL" clId="{90B062B9-51B3-4804-8860-6B54539643C4}" dt="2022-08-28T04:20:06.572" v="23725" actId="20577"/>
          <ac:spMkLst>
            <pc:docMk/>
            <pc:sldMk cId="682216530" sldId="316"/>
            <ac:spMk id="2" creationId="{C98235B6-07B2-B420-EC7E-1B056DEACC92}"/>
          </ac:spMkLst>
        </pc:spChg>
        <pc:spChg chg="mod">
          <ac:chgData name="Williams, Grant Stuart" userId="f6ad34c1-fb10-452f-ae50-8e7debb26ea5" providerId="ADAL" clId="{90B062B9-51B3-4804-8860-6B54539643C4}" dt="2022-08-28T04:23:04.907" v="24303" actId="20577"/>
          <ac:spMkLst>
            <pc:docMk/>
            <pc:sldMk cId="682216530" sldId="316"/>
            <ac:spMk id="3" creationId="{509D6C00-F743-4404-B7EA-6C25DDF7FED9}"/>
          </ac:spMkLst>
        </pc:spChg>
      </pc:sldChg>
      <pc:sldChg chg="modSp add mod">
        <pc:chgData name="Williams, Grant Stuart" userId="f6ad34c1-fb10-452f-ae50-8e7debb26ea5" providerId="ADAL" clId="{90B062B9-51B3-4804-8860-6B54539643C4}" dt="2022-08-28T21:27:14.301" v="26997" actId="20577"/>
        <pc:sldMkLst>
          <pc:docMk/>
          <pc:sldMk cId="2179679011" sldId="317"/>
        </pc:sldMkLst>
        <pc:spChg chg="mod">
          <ac:chgData name="Williams, Grant Stuart" userId="f6ad34c1-fb10-452f-ae50-8e7debb26ea5" providerId="ADAL" clId="{90B062B9-51B3-4804-8860-6B54539643C4}" dt="2022-08-28T04:23:12.637" v="24312" actId="20577"/>
          <ac:spMkLst>
            <pc:docMk/>
            <pc:sldMk cId="2179679011" sldId="317"/>
            <ac:spMk id="2" creationId="{C98235B6-07B2-B420-EC7E-1B056DEACC92}"/>
          </ac:spMkLst>
        </pc:spChg>
        <pc:spChg chg="mod">
          <ac:chgData name="Williams, Grant Stuart" userId="f6ad34c1-fb10-452f-ae50-8e7debb26ea5" providerId="ADAL" clId="{90B062B9-51B3-4804-8860-6B54539643C4}" dt="2022-08-28T21:27:14.301" v="26997" actId="20577"/>
          <ac:spMkLst>
            <pc:docMk/>
            <pc:sldMk cId="2179679011" sldId="317"/>
            <ac:spMk id="3" creationId="{509D6C00-F743-4404-B7EA-6C25DDF7FED9}"/>
          </ac:spMkLst>
        </pc:spChg>
      </pc:sldChg>
      <pc:sldChg chg="addSp modSp new mod setBg">
        <pc:chgData name="Williams, Grant Stuart" userId="f6ad34c1-fb10-452f-ae50-8e7debb26ea5" providerId="ADAL" clId="{90B062B9-51B3-4804-8860-6B54539643C4}" dt="2022-08-28T18:12:19.627" v="25704" actId="14100"/>
        <pc:sldMkLst>
          <pc:docMk/>
          <pc:sldMk cId="1419949789" sldId="318"/>
        </pc:sldMkLst>
        <pc:spChg chg="mod">
          <ac:chgData name="Williams, Grant Stuart" userId="f6ad34c1-fb10-452f-ae50-8e7debb26ea5" providerId="ADAL" clId="{90B062B9-51B3-4804-8860-6B54539643C4}" dt="2022-08-28T04:30:31.479" v="25374" actId="26606"/>
          <ac:spMkLst>
            <pc:docMk/>
            <pc:sldMk cId="1419949789" sldId="318"/>
            <ac:spMk id="2" creationId="{74CFFD79-B4C8-0207-DB32-D2DE887E2485}"/>
          </ac:spMkLst>
        </pc:spChg>
        <pc:spChg chg="mod">
          <ac:chgData name="Williams, Grant Stuart" userId="f6ad34c1-fb10-452f-ae50-8e7debb26ea5" providerId="ADAL" clId="{90B062B9-51B3-4804-8860-6B54539643C4}" dt="2022-08-28T18:12:19.627" v="25704" actId="14100"/>
          <ac:spMkLst>
            <pc:docMk/>
            <pc:sldMk cId="1419949789" sldId="318"/>
            <ac:spMk id="3" creationId="{1A3E97B7-C7B0-22B9-20FD-2727B4B89755}"/>
          </ac:spMkLst>
        </pc:spChg>
        <pc:spChg chg="add mod">
          <ac:chgData name="Williams, Grant Stuart" userId="f6ad34c1-fb10-452f-ae50-8e7debb26ea5" providerId="ADAL" clId="{90B062B9-51B3-4804-8860-6B54539643C4}" dt="2022-08-28T04:31:58.087" v="25423" actId="20577"/>
          <ac:spMkLst>
            <pc:docMk/>
            <pc:sldMk cId="1419949789" sldId="318"/>
            <ac:spMk id="7" creationId="{C65151A7-FB5A-1FA4-EE5A-4725E5BC34E8}"/>
          </ac:spMkLst>
        </pc:spChg>
        <pc:spChg chg="add">
          <ac:chgData name="Williams, Grant Stuart" userId="f6ad34c1-fb10-452f-ae50-8e7debb26ea5" providerId="ADAL" clId="{90B062B9-51B3-4804-8860-6B54539643C4}" dt="2022-08-28T04:30:31.479" v="25374" actId="26606"/>
          <ac:spMkLst>
            <pc:docMk/>
            <pc:sldMk cId="1419949789" sldId="318"/>
            <ac:spMk id="10" creationId="{9427AF5F-9A0E-42B7-A252-FD64C9885F9C}"/>
          </ac:spMkLst>
        </pc:spChg>
        <pc:picChg chg="add mod">
          <ac:chgData name="Williams, Grant Stuart" userId="f6ad34c1-fb10-452f-ae50-8e7debb26ea5" providerId="ADAL" clId="{90B062B9-51B3-4804-8860-6B54539643C4}" dt="2022-08-28T04:30:36.465" v="25375" actId="14100"/>
          <ac:picMkLst>
            <pc:docMk/>
            <pc:sldMk cId="1419949789" sldId="318"/>
            <ac:picMk id="5" creationId="{D117BA21-34C3-C99B-FF89-764FB0D213C8}"/>
          </ac:picMkLst>
        </pc:picChg>
      </pc:sldChg>
      <pc:sldChg chg="modSp new del mod">
        <pc:chgData name="Williams, Grant Stuart" userId="f6ad34c1-fb10-452f-ae50-8e7debb26ea5" providerId="ADAL" clId="{90B062B9-51B3-4804-8860-6B54539643C4}" dt="2022-08-28T18:12:22.622" v="25705" actId="47"/>
        <pc:sldMkLst>
          <pc:docMk/>
          <pc:sldMk cId="3068403790" sldId="319"/>
        </pc:sldMkLst>
        <pc:spChg chg="mod">
          <ac:chgData name="Williams, Grant Stuart" userId="f6ad34c1-fb10-452f-ae50-8e7debb26ea5" providerId="ADAL" clId="{90B062B9-51B3-4804-8860-6B54539643C4}" dt="2022-08-28T04:32:50.067" v="25445" actId="20577"/>
          <ac:spMkLst>
            <pc:docMk/>
            <pc:sldMk cId="3068403790" sldId="319"/>
            <ac:spMk id="2" creationId="{8AADB93C-BB0D-8E46-EF8C-953346D041C0}"/>
          </ac:spMkLst>
        </pc:spChg>
        <pc:spChg chg="mod">
          <ac:chgData name="Williams, Grant Stuart" userId="f6ad34c1-fb10-452f-ae50-8e7debb26ea5" providerId="ADAL" clId="{90B062B9-51B3-4804-8860-6B54539643C4}" dt="2022-08-28T18:11:51.523" v="25658" actId="20577"/>
          <ac:spMkLst>
            <pc:docMk/>
            <pc:sldMk cId="3068403790" sldId="319"/>
            <ac:spMk id="3" creationId="{B34A66E1-4F0F-192F-F7C1-A2118053F286}"/>
          </ac:spMkLst>
        </pc:spChg>
      </pc:sldChg>
      <pc:sldChg chg="modSp new mod">
        <pc:chgData name="Williams, Grant Stuart" userId="f6ad34c1-fb10-452f-ae50-8e7debb26ea5" providerId="ADAL" clId="{90B062B9-51B3-4804-8860-6B54539643C4}" dt="2022-08-28T21:43:05.404" v="28084"/>
        <pc:sldMkLst>
          <pc:docMk/>
          <pc:sldMk cId="3843510447" sldId="320"/>
        </pc:sldMkLst>
        <pc:spChg chg="mod">
          <ac:chgData name="Williams, Grant Stuart" userId="f6ad34c1-fb10-452f-ae50-8e7debb26ea5" providerId="ADAL" clId="{90B062B9-51B3-4804-8860-6B54539643C4}" dt="2022-08-28T21:42:39.586" v="28067" actId="20577"/>
          <ac:spMkLst>
            <pc:docMk/>
            <pc:sldMk cId="3843510447" sldId="320"/>
            <ac:spMk id="2" creationId="{33AF6EC9-D4CC-95A4-722A-C0B6B0001FFC}"/>
          </ac:spMkLst>
        </pc:spChg>
        <pc:spChg chg="mod">
          <ac:chgData name="Williams, Grant Stuart" userId="f6ad34c1-fb10-452f-ae50-8e7debb26ea5" providerId="ADAL" clId="{90B062B9-51B3-4804-8860-6B54539643C4}" dt="2022-08-28T21:43:05.404" v="28084"/>
          <ac:spMkLst>
            <pc:docMk/>
            <pc:sldMk cId="3843510447" sldId="320"/>
            <ac:spMk id="3" creationId="{B42398B0-8D7E-E95E-439B-BCC288D208E2}"/>
          </ac:spMkLst>
        </pc:spChg>
      </pc:sldChg>
      <pc:sldChg chg="modSp new mod">
        <pc:chgData name="Williams, Grant Stuart" userId="f6ad34c1-fb10-452f-ae50-8e7debb26ea5" providerId="ADAL" clId="{90B062B9-51B3-4804-8860-6B54539643C4}" dt="2022-08-28T21:26:48.244" v="26991" actId="20577"/>
        <pc:sldMkLst>
          <pc:docMk/>
          <pc:sldMk cId="164335048" sldId="321"/>
        </pc:sldMkLst>
        <pc:spChg chg="mod">
          <ac:chgData name="Williams, Grant Stuart" userId="f6ad34c1-fb10-452f-ae50-8e7debb26ea5" providerId="ADAL" clId="{90B062B9-51B3-4804-8860-6B54539643C4}" dt="2022-08-28T21:18:58.130" v="26392" actId="20577"/>
          <ac:spMkLst>
            <pc:docMk/>
            <pc:sldMk cId="164335048" sldId="321"/>
            <ac:spMk id="2" creationId="{3CE6E337-5BC3-7587-1D5C-D6C0F4BFDE16}"/>
          </ac:spMkLst>
        </pc:spChg>
        <pc:spChg chg="mod">
          <ac:chgData name="Williams, Grant Stuart" userId="f6ad34c1-fb10-452f-ae50-8e7debb26ea5" providerId="ADAL" clId="{90B062B9-51B3-4804-8860-6B54539643C4}" dt="2022-08-28T21:26:48.244" v="26991" actId="20577"/>
          <ac:spMkLst>
            <pc:docMk/>
            <pc:sldMk cId="164335048" sldId="321"/>
            <ac:spMk id="3" creationId="{248169A6-3D5D-4E7E-4980-9F1DAEC0D3D0}"/>
          </ac:spMkLst>
        </pc:spChg>
      </pc:sldChg>
      <pc:sldChg chg="addSp delSp modSp add mod">
        <pc:chgData name="Williams, Grant Stuart" userId="f6ad34c1-fb10-452f-ae50-8e7debb26ea5" providerId="ADAL" clId="{90B062B9-51B3-4804-8860-6B54539643C4}" dt="2022-08-28T21:42:57.770" v="28082"/>
        <pc:sldMkLst>
          <pc:docMk/>
          <pc:sldMk cId="1792496178" sldId="322"/>
        </pc:sldMkLst>
        <pc:spChg chg="mod">
          <ac:chgData name="Williams, Grant Stuart" userId="f6ad34c1-fb10-452f-ae50-8e7debb26ea5" providerId="ADAL" clId="{90B062B9-51B3-4804-8860-6B54539643C4}" dt="2022-08-28T21:42:52.891" v="28081" actId="20577"/>
          <ac:spMkLst>
            <pc:docMk/>
            <pc:sldMk cId="1792496178" sldId="322"/>
            <ac:spMk id="2" creationId="{33AF6EC9-D4CC-95A4-722A-C0B6B0001FFC}"/>
          </ac:spMkLst>
        </pc:spChg>
        <pc:spChg chg="mod">
          <ac:chgData name="Williams, Grant Stuart" userId="f6ad34c1-fb10-452f-ae50-8e7debb26ea5" providerId="ADAL" clId="{90B062B9-51B3-4804-8860-6B54539643C4}" dt="2022-08-28T21:42:57.770" v="28082"/>
          <ac:spMkLst>
            <pc:docMk/>
            <pc:sldMk cId="1792496178" sldId="322"/>
            <ac:spMk id="3" creationId="{B42398B0-8D7E-E95E-439B-BCC288D208E2}"/>
          </ac:spMkLst>
        </pc:spChg>
        <pc:spChg chg="add del">
          <ac:chgData name="Williams, Grant Stuart" userId="f6ad34c1-fb10-452f-ae50-8e7debb26ea5" providerId="ADAL" clId="{90B062B9-51B3-4804-8860-6B54539643C4}" dt="2022-08-28T21:34:52.694" v="27170" actId="22"/>
          <ac:spMkLst>
            <pc:docMk/>
            <pc:sldMk cId="1792496178" sldId="322"/>
            <ac:spMk id="5" creationId="{CF3E9318-8799-A9AD-DDF6-E0848A601F68}"/>
          </ac:spMkLst>
        </pc:spChg>
      </pc:sldChg>
      <pc:sldChg chg="modSp new mod">
        <pc:chgData name="Williams, Grant Stuart" userId="f6ad34c1-fb10-452f-ae50-8e7debb26ea5" providerId="ADAL" clId="{90B062B9-51B3-4804-8860-6B54539643C4}" dt="2022-08-28T21:50:37.062" v="28779" actId="20577"/>
        <pc:sldMkLst>
          <pc:docMk/>
          <pc:sldMk cId="2600512855" sldId="323"/>
        </pc:sldMkLst>
        <pc:spChg chg="mod">
          <ac:chgData name="Williams, Grant Stuart" userId="f6ad34c1-fb10-452f-ae50-8e7debb26ea5" providerId="ADAL" clId="{90B062B9-51B3-4804-8860-6B54539643C4}" dt="2022-08-28T21:38:44.628" v="27761" actId="20577"/>
          <ac:spMkLst>
            <pc:docMk/>
            <pc:sldMk cId="2600512855" sldId="323"/>
            <ac:spMk id="2" creationId="{902D1357-DE4F-665E-B2F6-C6E7D2F26D90}"/>
          </ac:spMkLst>
        </pc:spChg>
        <pc:spChg chg="mod">
          <ac:chgData name="Williams, Grant Stuart" userId="f6ad34c1-fb10-452f-ae50-8e7debb26ea5" providerId="ADAL" clId="{90B062B9-51B3-4804-8860-6B54539643C4}" dt="2022-08-28T21:50:37.062" v="28779" actId="20577"/>
          <ac:spMkLst>
            <pc:docMk/>
            <pc:sldMk cId="2600512855" sldId="323"/>
            <ac:spMk id="3" creationId="{570B066E-F29A-EA8F-D078-BD3BC910BBF0}"/>
          </ac:spMkLst>
        </pc:spChg>
      </pc:sldChg>
      <pc:sldChg chg="modSp new mod">
        <pc:chgData name="Williams, Grant Stuart" userId="f6ad34c1-fb10-452f-ae50-8e7debb26ea5" providerId="ADAL" clId="{90B062B9-51B3-4804-8860-6B54539643C4}" dt="2022-08-28T21:46:30.871" v="28245" actId="16959"/>
        <pc:sldMkLst>
          <pc:docMk/>
          <pc:sldMk cId="1189668819" sldId="324"/>
        </pc:sldMkLst>
        <pc:spChg chg="mod">
          <ac:chgData name="Williams, Grant Stuart" userId="f6ad34c1-fb10-452f-ae50-8e7debb26ea5" providerId="ADAL" clId="{90B062B9-51B3-4804-8860-6B54539643C4}" dt="2022-08-28T21:40:58.003" v="27779" actId="20577"/>
          <ac:spMkLst>
            <pc:docMk/>
            <pc:sldMk cId="1189668819" sldId="324"/>
            <ac:spMk id="2" creationId="{6E07CB64-EBC1-2189-64ED-A05A6A4D4AA9}"/>
          </ac:spMkLst>
        </pc:spChg>
        <pc:spChg chg="mod">
          <ac:chgData name="Williams, Grant Stuart" userId="f6ad34c1-fb10-452f-ae50-8e7debb26ea5" providerId="ADAL" clId="{90B062B9-51B3-4804-8860-6B54539643C4}" dt="2022-08-28T21:46:30.871" v="28245" actId="16959"/>
          <ac:spMkLst>
            <pc:docMk/>
            <pc:sldMk cId="1189668819" sldId="324"/>
            <ac:spMk id="3" creationId="{BE0B89E0-434F-4CF8-D644-07C07E818434}"/>
          </ac:spMkLst>
        </pc:spChg>
      </pc:sldChg>
      <pc:sldChg chg="modSp new mod">
        <pc:chgData name="Williams, Grant Stuart" userId="f6ad34c1-fb10-452f-ae50-8e7debb26ea5" providerId="ADAL" clId="{90B062B9-51B3-4804-8860-6B54539643C4}" dt="2022-08-28T21:55:07.954" v="29681" actId="20577"/>
        <pc:sldMkLst>
          <pc:docMk/>
          <pc:sldMk cId="3935678161" sldId="325"/>
        </pc:sldMkLst>
        <pc:spChg chg="mod">
          <ac:chgData name="Williams, Grant Stuart" userId="f6ad34c1-fb10-452f-ae50-8e7debb26ea5" providerId="ADAL" clId="{90B062B9-51B3-4804-8860-6B54539643C4}" dt="2022-08-28T21:50:54.331" v="28800" actId="20577"/>
          <ac:spMkLst>
            <pc:docMk/>
            <pc:sldMk cId="3935678161" sldId="325"/>
            <ac:spMk id="2" creationId="{5C4261F0-F429-AB93-5EA7-BCB0E1EDADDD}"/>
          </ac:spMkLst>
        </pc:spChg>
        <pc:spChg chg="mod">
          <ac:chgData name="Williams, Grant Stuart" userId="f6ad34c1-fb10-452f-ae50-8e7debb26ea5" providerId="ADAL" clId="{90B062B9-51B3-4804-8860-6B54539643C4}" dt="2022-08-28T21:55:07.954" v="29681" actId="20577"/>
          <ac:spMkLst>
            <pc:docMk/>
            <pc:sldMk cId="3935678161" sldId="325"/>
            <ac:spMk id="3" creationId="{BA927513-F4BC-A64A-18E1-30240367E78B}"/>
          </ac:spMkLst>
        </pc:spChg>
      </pc:sldChg>
      <pc:sldChg chg="addSp delSp modSp new mod setBg">
        <pc:chgData name="Williams, Grant Stuart" userId="f6ad34c1-fb10-452f-ae50-8e7debb26ea5" providerId="ADAL" clId="{90B062B9-51B3-4804-8860-6B54539643C4}" dt="2022-08-28T21:57:46.743" v="30242" actId="27636"/>
        <pc:sldMkLst>
          <pc:docMk/>
          <pc:sldMk cId="633150232" sldId="326"/>
        </pc:sldMkLst>
        <pc:spChg chg="mod">
          <ac:chgData name="Williams, Grant Stuart" userId="f6ad34c1-fb10-452f-ae50-8e7debb26ea5" providerId="ADAL" clId="{90B062B9-51B3-4804-8860-6B54539643C4}" dt="2022-08-28T21:56:04.374" v="29821" actId="20577"/>
          <ac:spMkLst>
            <pc:docMk/>
            <pc:sldMk cId="633150232" sldId="326"/>
            <ac:spMk id="2" creationId="{AB9A51BD-3DBC-41E5-2065-2CC39C5F86BC}"/>
          </ac:spMkLst>
        </pc:spChg>
        <pc:spChg chg="add del mod">
          <ac:chgData name="Williams, Grant Stuart" userId="f6ad34c1-fb10-452f-ae50-8e7debb26ea5" providerId="ADAL" clId="{90B062B9-51B3-4804-8860-6B54539643C4}" dt="2022-08-28T21:57:46.743" v="30242" actId="27636"/>
          <ac:spMkLst>
            <pc:docMk/>
            <pc:sldMk cId="633150232" sldId="326"/>
            <ac:spMk id="3" creationId="{3D18A9D9-21CA-04A8-7D1B-E3D00973613F}"/>
          </ac:spMkLst>
        </pc:spChg>
        <pc:spChg chg="add">
          <ac:chgData name="Williams, Grant Stuart" userId="f6ad34c1-fb10-452f-ae50-8e7debb26ea5" providerId="ADAL" clId="{90B062B9-51B3-4804-8860-6B54539643C4}" dt="2022-08-28T21:56:00.331" v="29805" actId="26606"/>
          <ac:spMkLst>
            <pc:docMk/>
            <pc:sldMk cId="633150232" sldId="326"/>
            <ac:spMk id="12" creationId="{DC6BEC6B-5C77-412D-B45A-5B0F46FEDAC7}"/>
          </ac:spMkLst>
        </pc:spChg>
        <pc:picChg chg="add del mod">
          <ac:chgData name="Williams, Grant Stuart" userId="f6ad34c1-fb10-452f-ae50-8e7debb26ea5" providerId="ADAL" clId="{90B062B9-51B3-4804-8860-6B54539643C4}" dt="2022-08-28T21:55:34.987" v="29684"/>
          <ac:picMkLst>
            <pc:docMk/>
            <pc:sldMk cId="633150232" sldId="326"/>
            <ac:picMk id="5" creationId="{CFF9142F-42D6-FC15-8343-A621D1EF45A9}"/>
          </ac:picMkLst>
        </pc:picChg>
        <pc:picChg chg="add del mod modCrop">
          <ac:chgData name="Williams, Grant Stuart" userId="f6ad34c1-fb10-452f-ae50-8e7debb26ea5" providerId="ADAL" clId="{90B062B9-51B3-4804-8860-6B54539643C4}" dt="2022-08-28T21:57:44.417" v="30240" actId="1076"/>
          <ac:picMkLst>
            <pc:docMk/>
            <pc:sldMk cId="633150232" sldId="326"/>
            <ac:picMk id="7" creationId="{C343085F-303D-6744-111E-4F98CCC57CAC}"/>
          </ac:picMkLst>
        </pc:picChg>
      </pc:sldChg>
      <pc:sldChg chg="modSp new mod">
        <pc:chgData name="Williams, Grant Stuart" userId="f6ad34c1-fb10-452f-ae50-8e7debb26ea5" providerId="ADAL" clId="{90B062B9-51B3-4804-8860-6B54539643C4}" dt="2022-08-28T22:39:03.493" v="31940" actId="20577"/>
        <pc:sldMkLst>
          <pc:docMk/>
          <pc:sldMk cId="712527940" sldId="327"/>
        </pc:sldMkLst>
        <pc:spChg chg="mod">
          <ac:chgData name="Williams, Grant Stuart" userId="f6ad34c1-fb10-452f-ae50-8e7debb26ea5" providerId="ADAL" clId="{90B062B9-51B3-4804-8860-6B54539643C4}" dt="2022-08-28T22:29:20.106" v="30812" actId="20577"/>
          <ac:spMkLst>
            <pc:docMk/>
            <pc:sldMk cId="712527940" sldId="327"/>
            <ac:spMk id="2" creationId="{A4A952C0-5C10-8CA3-5A77-6B7DC708C2BB}"/>
          </ac:spMkLst>
        </pc:spChg>
        <pc:spChg chg="mod">
          <ac:chgData name="Williams, Grant Stuart" userId="f6ad34c1-fb10-452f-ae50-8e7debb26ea5" providerId="ADAL" clId="{90B062B9-51B3-4804-8860-6B54539643C4}" dt="2022-08-28T22:39:03.493" v="31940" actId="20577"/>
          <ac:spMkLst>
            <pc:docMk/>
            <pc:sldMk cId="712527940" sldId="327"/>
            <ac:spMk id="3" creationId="{E767720F-B247-EFA3-5FCC-69E966F83BC8}"/>
          </ac:spMkLst>
        </pc:spChg>
      </pc:sldChg>
      <pc:sldChg chg="addSp delSp modSp new mod">
        <pc:chgData name="Williams, Grant Stuart" userId="f6ad34c1-fb10-452f-ae50-8e7debb26ea5" providerId="ADAL" clId="{90B062B9-51B3-4804-8860-6B54539643C4}" dt="2022-08-28T22:39:06.934" v="31941" actId="20577"/>
        <pc:sldMkLst>
          <pc:docMk/>
          <pc:sldMk cId="3518856476" sldId="328"/>
        </pc:sldMkLst>
        <pc:spChg chg="mod">
          <ac:chgData name="Williams, Grant Stuart" userId="f6ad34c1-fb10-452f-ae50-8e7debb26ea5" providerId="ADAL" clId="{90B062B9-51B3-4804-8860-6B54539643C4}" dt="2022-08-28T22:36:24.996" v="31674" actId="20577"/>
          <ac:spMkLst>
            <pc:docMk/>
            <pc:sldMk cId="3518856476" sldId="328"/>
            <ac:spMk id="2" creationId="{0BBAAE13-B093-43B7-1D0D-3C928D8C3524}"/>
          </ac:spMkLst>
        </pc:spChg>
        <pc:spChg chg="mod">
          <ac:chgData name="Williams, Grant Stuart" userId="f6ad34c1-fb10-452f-ae50-8e7debb26ea5" providerId="ADAL" clId="{90B062B9-51B3-4804-8860-6B54539643C4}" dt="2022-08-28T22:39:06.934" v="31941" actId="20577"/>
          <ac:spMkLst>
            <pc:docMk/>
            <pc:sldMk cId="3518856476" sldId="328"/>
            <ac:spMk id="3" creationId="{652CFB8A-2457-4708-CB0C-494635C8D888}"/>
          </ac:spMkLst>
        </pc:spChg>
        <pc:graphicFrameChg chg="add del mod">
          <ac:chgData name="Williams, Grant Stuart" userId="f6ad34c1-fb10-452f-ae50-8e7debb26ea5" providerId="ADAL" clId="{90B062B9-51B3-4804-8860-6B54539643C4}" dt="2022-08-28T22:36:45.763" v="31680" actId="478"/>
          <ac:graphicFrameMkLst>
            <pc:docMk/>
            <pc:sldMk cId="3518856476" sldId="328"/>
            <ac:graphicFrameMk id="4" creationId="{9A7DAC9D-B93E-19F5-84E6-EC1CDBFCC76C}"/>
          </ac:graphicFrameMkLst>
        </pc:graphicFrameChg>
        <pc:graphicFrameChg chg="add mod modGraphic">
          <ac:chgData name="Williams, Grant Stuart" userId="f6ad34c1-fb10-452f-ae50-8e7debb26ea5" providerId="ADAL" clId="{90B062B9-51B3-4804-8860-6B54539643C4}" dt="2022-08-28T22:36:59.089" v="31685"/>
          <ac:graphicFrameMkLst>
            <pc:docMk/>
            <pc:sldMk cId="3518856476" sldId="328"/>
            <ac:graphicFrameMk id="5" creationId="{3D381ECC-BDD9-D2AE-4502-2F97B2322A35}"/>
          </ac:graphicFrameMkLst>
        </pc:graphicFrameChg>
      </pc:sldChg>
      <pc:sldChg chg="modSp new mod">
        <pc:chgData name="Williams, Grant Stuart" userId="f6ad34c1-fb10-452f-ae50-8e7debb26ea5" providerId="ADAL" clId="{90B062B9-51B3-4804-8860-6B54539643C4}" dt="2022-08-28T22:42:47.857" v="32162"/>
        <pc:sldMkLst>
          <pc:docMk/>
          <pc:sldMk cId="300832056" sldId="329"/>
        </pc:sldMkLst>
        <pc:spChg chg="mod">
          <ac:chgData name="Williams, Grant Stuart" userId="f6ad34c1-fb10-452f-ae50-8e7debb26ea5" providerId="ADAL" clId="{90B062B9-51B3-4804-8860-6B54539643C4}" dt="2022-08-28T22:37:33.418" v="31788" actId="20577"/>
          <ac:spMkLst>
            <pc:docMk/>
            <pc:sldMk cId="300832056" sldId="329"/>
            <ac:spMk id="2" creationId="{205DC0D3-37A7-3AF7-D9FD-83FA6D0B4A73}"/>
          </ac:spMkLst>
        </pc:spChg>
        <pc:spChg chg="mod">
          <ac:chgData name="Williams, Grant Stuart" userId="f6ad34c1-fb10-452f-ae50-8e7debb26ea5" providerId="ADAL" clId="{90B062B9-51B3-4804-8860-6B54539643C4}" dt="2022-08-28T22:42:47.857" v="32162"/>
          <ac:spMkLst>
            <pc:docMk/>
            <pc:sldMk cId="300832056" sldId="329"/>
            <ac:spMk id="3" creationId="{BFA6D1D6-5E22-22AD-4C95-2A813278DBA3}"/>
          </ac:spMkLst>
        </pc:spChg>
      </pc:sldChg>
      <pc:sldChg chg="modSp new mod">
        <pc:chgData name="Williams, Grant Stuart" userId="f6ad34c1-fb10-452f-ae50-8e7debb26ea5" providerId="ADAL" clId="{90B062B9-51B3-4804-8860-6B54539643C4}" dt="2022-08-28T22:53:18.458" v="33721" actId="20577"/>
        <pc:sldMkLst>
          <pc:docMk/>
          <pc:sldMk cId="3141466707" sldId="330"/>
        </pc:sldMkLst>
        <pc:spChg chg="mod">
          <ac:chgData name="Williams, Grant Stuart" userId="f6ad34c1-fb10-452f-ae50-8e7debb26ea5" providerId="ADAL" clId="{90B062B9-51B3-4804-8860-6B54539643C4}" dt="2022-08-28T22:40:11.700" v="31983" actId="20577"/>
          <ac:spMkLst>
            <pc:docMk/>
            <pc:sldMk cId="3141466707" sldId="330"/>
            <ac:spMk id="2" creationId="{35996D8B-3365-D534-705E-87B8461EB2BA}"/>
          </ac:spMkLst>
        </pc:spChg>
        <pc:spChg chg="mod">
          <ac:chgData name="Williams, Grant Stuart" userId="f6ad34c1-fb10-452f-ae50-8e7debb26ea5" providerId="ADAL" clId="{90B062B9-51B3-4804-8860-6B54539643C4}" dt="2022-08-28T22:53:18.458" v="33721" actId="20577"/>
          <ac:spMkLst>
            <pc:docMk/>
            <pc:sldMk cId="3141466707" sldId="330"/>
            <ac:spMk id="3" creationId="{3A6B89F8-CE37-4FFF-5F3E-FC3C903E6B0E}"/>
          </ac:spMkLst>
        </pc:spChg>
      </pc:sldChg>
      <pc:sldChg chg="addSp delSp modSp new mod">
        <pc:chgData name="Williams, Grant Stuart" userId="f6ad34c1-fb10-452f-ae50-8e7debb26ea5" providerId="ADAL" clId="{90B062B9-51B3-4804-8860-6B54539643C4}" dt="2022-08-28T22:44:10.432" v="32394" actId="14100"/>
        <pc:sldMkLst>
          <pc:docMk/>
          <pc:sldMk cId="808203604" sldId="331"/>
        </pc:sldMkLst>
        <pc:spChg chg="mod">
          <ac:chgData name="Williams, Grant Stuart" userId="f6ad34c1-fb10-452f-ae50-8e7debb26ea5" providerId="ADAL" clId="{90B062B9-51B3-4804-8860-6B54539643C4}" dt="2022-08-28T22:42:52.877" v="32178" actId="20577"/>
          <ac:spMkLst>
            <pc:docMk/>
            <pc:sldMk cId="808203604" sldId="331"/>
            <ac:spMk id="2" creationId="{E364617B-43EC-A36D-734A-81F755621339}"/>
          </ac:spMkLst>
        </pc:spChg>
        <pc:spChg chg="mod">
          <ac:chgData name="Williams, Grant Stuart" userId="f6ad34c1-fb10-452f-ae50-8e7debb26ea5" providerId="ADAL" clId="{90B062B9-51B3-4804-8860-6B54539643C4}" dt="2022-08-28T22:44:10.432" v="32394" actId="14100"/>
          <ac:spMkLst>
            <pc:docMk/>
            <pc:sldMk cId="808203604" sldId="331"/>
            <ac:spMk id="3" creationId="{24889229-D7EB-64F1-01EF-CD3835C0577F}"/>
          </ac:spMkLst>
        </pc:spChg>
        <pc:spChg chg="add del">
          <ac:chgData name="Williams, Grant Stuart" userId="f6ad34c1-fb10-452f-ae50-8e7debb26ea5" providerId="ADAL" clId="{90B062B9-51B3-4804-8860-6B54539643C4}" dt="2022-08-28T22:43:50.472" v="32370"/>
          <ac:spMkLst>
            <pc:docMk/>
            <pc:sldMk cId="808203604" sldId="331"/>
            <ac:spMk id="4" creationId="{C2E0B537-CC97-1092-35E0-B42B92C686E6}"/>
          </ac:spMkLst>
        </pc:spChg>
      </pc:sldChg>
      <pc:sldChg chg="modSp new mod">
        <pc:chgData name="Williams, Grant Stuart" userId="f6ad34c1-fb10-452f-ae50-8e7debb26ea5" providerId="ADAL" clId="{90B062B9-51B3-4804-8860-6B54539643C4}" dt="2022-08-28T22:45:52.263" v="32988" actId="20577"/>
        <pc:sldMkLst>
          <pc:docMk/>
          <pc:sldMk cId="288771545" sldId="332"/>
        </pc:sldMkLst>
        <pc:spChg chg="mod">
          <ac:chgData name="Williams, Grant Stuart" userId="f6ad34c1-fb10-452f-ae50-8e7debb26ea5" providerId="ADAL" clId="{90B062B9-51B3-4804-8860-6B54539643C4}" dt="2022-08-28T22:44:16.530" v="32421" actId="20577"/>
          <ac:spMkLst>
            <pc:docMk/>
            <pc:sldMk cId="288771545" sldId="332"/>
            <ac:spMk id="2" creationId="{BFCC1EC1-067E-5DF1-1976-C493C24B6581}"/>
          </ac:spMkLst>
        </pc:spChg>
        <pc:spChg chg="mod">
          <ac:chgData name="Williams, Grant Stuart" userId="f6ad34c1-fb10-452f-ae50-8e7debb26ea5" providerId="ADAL" clId="{90B062B9-51B3-4804-8860-6B54539643C4}" dt="2022-08-28T22:45:52.263" v="32988" actId="20577"/>
          <ac:spMkLst>
            <pc:docMk/>
            <pc:sldMk cId="288771545" sldId="332"/>
            <ac:spMk id="3" creationId="{D5AD97F3-DBE2-9DC4-D4F7-2CF1A1B98CA9}"/>
          </ac:spMkLst>
        </pc:spChg>
      </pc:sldChg>
      <pc:sldChg chg="addSp modSp new mod">
        <pc:chgData name="Williams, Grant Stuart" userId="f6ad34c1-fb10-452f-ae50-8e7debb26ea5" providerId="ADAL" clId="{90B062B9-51B3-4804-8860-6B54539643C4}" dt="2022-08-28T22:48:18.584" v="33229" actId="20577"/>
        <pc:sldMkLst>
          <pc:docMk/>
          <pc:sldMk cId="2183158486" sldId="333"/>
        </pc:sldMkLst>
        <pc:spChg chg="mod">
          <ac:chgData name="Williams, Grant Stuart" userId="f6ad34c1-fb10-452f-ae50-8e7debb26ea5" providerId="ADAL" clId="{90B062B9-51B3-4804-8860-6B54539643C4}" dt="2022-08-28T22:46:28.537" v="33007" actId="20577"/>
          <ac:spMkLst>
            <pc:docMk/>
            <pc:sldMk cId="2183158486" sldId="333"/>
            <ac:spMk id="2" creationId="{E1303CD0-5D2E-D3FA-BD29-5FF7327AD1E1}"/>
          </ac:spMkLst>
        </pc:spChg>
        <pc:spChg chg="mod">
          <ac:chgData name="Williams, Grant Stuart" userId="f6ad34c1-fb10-452f-ae50-8e7debb26ea5" providerId="ADAL" clId="{90B062B9-51B3-4804-8860-6B54539643C4}" dt="2022-08-28T22:48:18.584" v="33229" actId="20577"/>
          <ac:spMkLst>
            <pc:docMk/>
            <pc:sldMk cId="2183158486" sldId="333"/>
            <ac:spMk id="3" creationId="{A3EDF6A6-38A6-90F7-E7BC-2B05AC70B409}"/>
          </ac:spMkLst>
        </pc:spChg>
        <pc:graphicFrameChg chg="add mod modGraphic">
          <ac:chgData name="Williams, Grant Stuart" userId="f6ad34c1-fb10-452f-ae50-8e7debb26ea5" providerId="ADAL" clId="{90B062B9-51B3-4804-8860-6B54539643C4}" dt="2022-08-28T22:47:29.655" v="33098" actId="20577"/>
          <ac:graphicFrameMkLst>
            <pc:docMk/>
            <pc:sldMk cId="2183158486" sldId="333"/>
            <ac:graphicFrameMk id="4" creationId="{47C57A77-F471-700C-6926-F2ED345A6E9A}"/>
          </ac:graphicFrameMkLst>
        </pc:graphicFrameChg>
      </pc:sldChg>
      <pc:sldChg chg="modSp new mod">
        <pc:chgData name="Williams, Grant Stuart" userId="f6ad34c1-fb10-452f-ae50-8e7debb26ea5" providerId="ADAL" clId="{90B062B9-51B3-4804-8860-6B54539643C4}" dt="2022-08-28T22:50:02.790" v="33635"/>
        <pc:sldMkLst>
          <pc:docMk/>
          <pc:sldMk cId="4225182885" sldId="334"/>
        </pc:sldMkLst>
        <pc:spChg chg="mod">
          <ac:chgData name="Williams, Grant Stuart" userId="f6ad34c1-fb10-452f-ae50-8e7debb26ea5" providerId="ADAL" clId="{90B062B9-51B3-4804-8860-6B54539643C4}" dt="2022-08-28T22:48:45.405" v="33249" actId="20577"/>
          <ac:spMkLst>
            <pc:docMk/>
            <pc:sldMk cId="4225182885" sldId="334"/>
            <ac:spMk id="2" creationId="{F80C4963-AF27-14A2-08A9-A7AA27955955}"/>
          </ac:spMkLst>
        </pc:spChg>
        <pc:spChg chg="mod">
          <ac:chgData name="Williams, Grant Stuart" userId="f6ad34c1-fb10-452f-ae50-8e7debb26ea5" providerId="ADAL" clId="{90B062B9-51B3-4804-8860-6B54539643C4}" dt="2022-08-28T22:50:02.790" v="33635"/>
          <ac:spMkLst>
            <pc:docMk/>
            <pc:sldMk cId="4225182885" sldId="334"/>
            <ac:spMk id="3" creationId="{FFCDA7F3-EFD4-3D2D-8B8C-7415A2DE5D74}"/>
          </ac:spMkLst>
        </pc:spChg>
      </pc:sldChg>
      <pc:sldChg chg="modSp new mod">
        <pc:chgData name="Williams, Grant Stuart" userId="f6ad34c1-fb10-452f-ae50-8e7debb26ea5" providerId="ADAL" clId="{90B062B9-51B3-4804-8860-6B54539643C4}" dt="2022-08-28T22:54:16.483" v="33796" actId="20577"/>
        <pc:sldMkLst>
          <pc:docMk/>
          <pc:sldMk cId="1226280570" sldId="335"/>
        </pc:sldMkLst>
        <pc:spChg chg="mod">
          <ac:chgData name="Williams, Grant Stuart" userId="f6ad34c1-fb10-452f-ae50-8e7debb26ea5" providerId="ADAL" clId="{90B062B9-51B3-4804-8860-6B54539643C4}" dt="2022-08-28T22:50:25.050" v="33649" actId="20577"/>
          <ac:spMkLst>
            <pc:docMk/>
            <pc:sldMk cId="1226280570" sldId="335"/>
            <ac:spMk id="2" creationId="{8CC7C302-F9FA-0E1B-1C03-1C738FB1E2AD}"/>
          </ac:spMkLst>
        </pc:spChg>
        <pc:spChg chg="mod">
          <ac:chgData name="Williams, Grant Stuart" userId="f6ad34c1-fb10-452f-ae50-8e7debb26ea5" providerId="ADAL" clId="{90B062B9-51B3-4804-8860-6B54539643C4}" dt="2022-08-28T22:54:16.483" v="33796" actId="20577"/>
          <ac:spMkLst>
            <pc:docMk/>
            <pc:sldMk cId="1226280570" sldId="335"/>
            <ac:spMk id="3" creationId="{38AB0E52-D37A-9B72-6DBA-948B6403FDB5}"/>
          </ac:spMkLst>
        </pc:spChg>
      </pc:sldChg>
      <pc:sldChg chg="modSp new mod">
        <pc:chgData name="Williams, Grant Stuart" userId="f6ad34c1-fb10-452f-ae50-8e7debb26ea5" providerId="ADAL" clId="{90B062B9-51B3-4804-8860-6B54539643C4}" dt="2022-08-28T23:04:23.724" v="34584" actId="20577"/>
        <pc:sldMkLst>
          <pc:docMk/>
          <pc:sldMk cId="740152357" sldId="336"/>
        </pc:sldMkLst>
        <pc:spChg chg="mod">
          <ac:chgData name="Williams, Grant Stuart" userId="f6ad34c1-fb10-452f-ae50-8e7debb26ea5" providerId="ADAL" clId="{90B062B9-51B3-4804-8860-6B54539643C4}" dt="2022-08-28T22:54:27.553" v="33812" actId="20577"/>
          <ac:spMkLst>
            <pc:docMk/>
            <pc:sldMk cId="740152357" sldId="336"/>
            <ac:spMk id="2" creationId="{A4646635-1ABE-6F6F-54C2-7616F599CA5A}"/>
          </ac:spMkLst>
        </pc:spChg>
        <pc:spChg chg="mod">
          <ac:chgData name="Williams, Grant Stuart" userId="f6ad34c1-fb10-452f-ae50-8e7debb26ea5" providerId="ADAL" clId="{90B062B9-51B3-4804-8860-6B54539643C4}" dt="2022-08-28T23:04:23.724" v="34584" actId="20577"/>
          <ac:spMkLst>
            <pc:docMk/>
            <pc:sldMk cId="740152357" sldId="336"/>
            <ac:spMk id="3" creationId="{7CC60CE5-A645-9D27-5632-BB3A16C4D668}"/>
          </ac:spMkLst>
        </pc:spChg>
      </pc:sldChg>
      <pc:sldChg chg="modSp add mod ord">
        <pc:chgData name="Williams, Grant Stuart" userId="f6ad34c1-fb10-452f-ae50-8e7debb26ea5" providerId="ADAL" clId="{90B062B9-51B3-4804-8860-6B54539643C4}" dt="2022-08-28T22:56:23.937" v="34298" actId="20577"/>
        <pc:sldMkLst>
          <pc:docMk/>
          <pc:sldMk cId="500332739" sldId="337"/>
        </pc:sldMkLst>
        <pc:spChg chg="mod">
          <ac:chgData name="Williams, Grant Stuart" userId="f6ad34c1-fb10-452f-ae50-8e7debb26ea5" providerId="ADAL" clId="{90B062B9-51B3-4804-8860-6B54539643C4}" dt="2022-08-28T22:56:23.937" v="34298" actId="20577"/>
          <ac:spMkLst>
            <pc:docMk/>
            <pc:sldMk cId="500332739" sldId="337"/>
            <ac:spMk id="3" creationId="{7CC60CE5-A645-9D27-5632-BB3A16C4D668}"/>
          </ac:spMkLst>
        </pc:spChg>
      </pc:sldChg>
    </pc:docChg>
  </pc:docChgLst>
  <pc:docChgLst>
    <pc:chgData name="Williams, Grant Stuart" userId="f6ad34c1-fb10-452f-ae50-8e7debb26ea5" providerId="ADAL" clId="{9737E1A3-2793-4BBF-AA6E-9037BC14FC1B}"/>
    <pc:docChg chg="undo custSel addSld delSld modSld sldOrd">
      <pc:chgData name="Williams, Grant Stuart" userId="f6ad34c1-fb10-452f-ae50-8e7debb26ea5" providerId="ADAL" clId="{9737E1A3-2793-4BBF-AA6E-9037BC14FC1B}" dt="2022-09-05T20:22:00.436" v="29906" actId="20577"/>
      <pc:docMkLst>
        <pc:docMk/>
      </pc:docMkLst>
      <pc:sldChg chg="modSp">
        <pc:chgData name="Williams, Grant Stuart" userId="f6ad34c1-fb10-452f-ae50-8e7debb26ea5" providerId="ADAL" clId="{9737E1A3-2793-4BBF-AA6E-9037BC14FC1B}" dt="2022-08-30T00:20:40.269" v="368" actId="20577"/>
        <pc:sldMkLst>
          <pc:docMk/>
          <pc:sldMk cId="3180290867" sldId="257"/>
        </pc:sldMkLst>
        <pc:spChg chg="mod">
          <ac:chgData name="Williams, Grant Stuart" userId="f6ad34c1-fb10-452f-ae50-8e7debb26ea5" providerId="ADAL" clId="{9737E1A3-2793-4BBF-AA6E-9037BC14FC1B}" dt="2022-08-30T00:20:40.269" v="368" actId="20577"/>
          <ac:spMkLst>
            <pc:docMk/>
            <pc:sldMk cId="3180290867" sldId="257"/>
            <ac:spMk id="3" creationId="{DB220B70-4D50-5140-0276-47EAEE6485ED}"/>
          </ac:spMkLst>
        </pc:spChg>
      </pc:sldChg>
      <pc:sldChg chg="modSp mod">
        <pc:chgData name="Williams, Grant Stuart" userId="f6ad34c1-fb10-452f-ae50-8e7debb26ea5" providerId="ADAL" clId="{9737E1A3-2793-4BBF-AA6E-9037BC14FC1B}" dt="2022-08-29T23:57:09.311" v="232" actId="20577"/>
        <pc:sldMkLst>
          <pc:docMk/>
          <pc:sldMk cId="3516890011" sldId="258"/>
        </pc:sldMkLst>
        <pc:spChg chg="mod">
          <ac:chgData name="Williams, Grant Stuart" userId="f6ad34c1-fb10-452f-ae50-8e7debb26ea5" providerId="ADAL" clId="{9737E1A3-2793-4BBF-AA6E-9037BC14FC1B}" dt="2022-08-29T23:57:09.311" v="232" actId="20577"/>
          <ac:spMkLst>
            <pc:docMk/>
            <pc:sldMk cId="3516890011" sldId="258"/>
            <ac:spMk id="3" creationId="{3B51DEEB-5943-81BA-B048-52BCCF7A8484}"/>
          </ac:spMkLst>
        </pc:spChg>
      </pc:sldChg>
      <pc:sldChg chg="modSp mod">
        <pc:chgData name="Williams, Grant Stuart" userId="f6ad34c1-fb10-452f-ae50-8e7debb26ea5" providerId="ADAL" clId="{9737E1A3-2793-4BBF-AA6E-9037BC14FC1B}" dt="2022-08-30T00:24:25.909" v="557" actId="20577"/>
        <pc:sldMkLst>
          <pc:docMk/>
          <pc:sldMk cId="2979324523" sldId="259"/>
        </pc:sldMkLst>
        <pc:spChg chg="mod">
          <ac:chgData name="Williams, Grant Stuart" userId="f6ad34c1-fb10-452f-ae50-8e7debb26ea5" providerId="ADAL" clId="{9737E1A3-2793-4BBF-AA6E-9037BC14FC1B}" dt="2022-08-30T00:24:25.909" v="557" actId="20577"/>
          <ac:spMkLst>
            <pc:docMk/>
            <pc:sldMk cId="2979324523" sldId="259"/>
            <ac:spMk id="3" creationId="{974D699A-06DB-3BC7-0F97-F710A2F1B34C}"/>
          </ac:spMkLst>
        </pc:spChg>
      </pc:sldChg>
      <pc:sldChg chg="delSp modSp mod">
        <pc:chgData name="Williams, Grant Stuart" userId="f6ad34c1-fb10-452f-ae50-8e7debb26ea5" providerId="ADAL" clId="{9737E1A3-2793-4BBF-AA6E-9037BC14FC1B}" dt="2022-08-30T04:30:02.373" v="1035" actId="20577"/>
        <pc:sldMkLst>
          <pc:docMk/>
          <pc:sldMk cId="3290218931" sldId="263"/>
        </pc:sldMkLst>
        <pc:spChg chg="mod">
          <ac:chgData name="Williams, Grant Stuart" userId="f6ad34c1-fb10-452f-ae50-8e7debb26ea5" providerId="ADAL" clId="{9737E1A3-2793-4BBF-AA6E-9037BC14FC1B}" dt="2022-08-30T04:30:02.373" v="1035" actId="20577"/>
          <ac:spMkLst>
            <pc:docMk/>
            <pc:sldMk cId="3290218931" sldId="263"/>
            <ac:spMk id="3" creationId="{D4BC39CA-3E6B-B481-02E1-688E8DE8EB5A}"/>
          </ac:spMkLst>
        </pc:spChg>
        <pc:graphicFrameChg chg="del">
          <ac:chgData name="Williams, Grant Stuart" userId="f6ad34c1-fb10-452f-ae50-8e7debb26ea5" providerId="ADAL" clId="{9737E1A3-2793-4BBF-AA6E-9037BC14FC1B}" dt="2022-08-29T23:46:02.363" v="51" actId="478"/>
          <ac:graphicFrameMkLst>
            <pc:docMk/>
            <pc:sldMk cId="3290218931" sldId="263"/>
            <ac:graphicFrameMk id="4" creationId="{B891A9C2-AB1C-C1BB-42C1-711709FA4B3C}"/>
          </ac:graphicFrameMkLst>
        </pc:graphicFrameChg>
      </pc:sldChg>
      <pc:sldChg chg="modSp mod">
        <pc:chgData name="Williams, Grant Stuart" userId="f6ad34c1-fb10-452f-ae50-8e7debb26ea5" providerId="ADAL" clId="{9737E1A3-2793-4BBF-AA6E-9037BC14FC1B}" dt="2022-08-30T04:31:19.291" v="1087"/>
        <pc:sldMkLst>
          <pc:docMk/>
          <pc:sldMk cId="2904349956" sldId="266"/>
        </pc:sldMkLst>
        <pc:spChg chg="mod">
          <ac:chgData name="Williams, Grant Stuart" userId="f6ad34c1-fb10-452f-ae50-8e7debb26ea5" providerId="ADAL" clId="{9737E1A3-2793-4BBF-AA6E-9037BC14FC1B}" dt="2022-08-30T03:50:14.466" v="847" actId="20577"/>
          <ac:spMkLst>
            <pc:docMk/>
            <pc:sldMk cId="2904349956" sldId="266"/>
            <ac:spMk id="2" creationId="{5D97FE0A-C4D3-515E-8A70-57421CA9A913}"/>
          </ac:spMkLst>
        </pc:spChg>
        <pc:spChg chg="mod">
          <ac:chgData name="Williams, Grant Stuart" userId="f6ad34c1-fb10-452f-ae50-8e7debb26ea5" providerId="ADAL" clId="{9737E1A3-2793-4BBF-AA6E-9037BC14FC1B}" dt="2022-08-30T04:31:19.291" v="1087"/>
          <ac:spMkLst>
            <pc:docMk/>
            <pc:sldMk cId="2904349956" sldId="266"/>
            <ac:spMk id="3" creationId="{CB41A59D-0E90-DCE0-91DC-FF07854B941E}"/>
          </ac:spMkLst>
        </pc:spChg>
      </pc:sldChg>
      <pc:sldChg chg="del">
        <pc:chgData name="Williams, Grant Stuart" userId="f6ad34c1-fb10-452f-ae50-8e7debb26ea5" providerId="ADAL" clId="{9737E1A3-2793-4BBF-AA6E-9037BC14FC1B}" dt="2022-08-30T00:24:38.781" v="559" actId="47"/>
        <pc:sldMkLst>
          <pc:docMk/>
          <pc:sldMk cId="506863023" sldId="267"/>
        </pc:sldMkLst>
      </pc:sldChg>
      <pc:sldChg chg="del">
        <pc:chgData name="Williams, Grant Stuart" userId="f6ad34c1-fb10-452f-ae50-8e7debb26ea5" providerId="ADAL" clId="{9737E1A3-2793-4BBF-AA6E-9037BC14FC1B}" dt="2022-08-30T00:24:38.781" v="559" actId="47"/>
        <pc:sldMkLst>
          <pc:docMk/>
          <pc:sldMk cId="2102825155" sldId="268"/>
        </pc:sldMkLst>
      </pc:sldChg>
      <pc:sldChg chg="del">
        <pc:chgData name="Williams, Grant Stuart" userId="f6ad34c1-fb10-452f-ae50-8e7debb26ea5" providerId="ADAL" clId="{9737E1A3-2793-4BBF-AA6E-9037BC14FC1B}" dt="2022-08-30T00:24:38.781" v="559" actId="47"/>
        <pc:sldMkLst>
          <pc:docMk/>
          <pc:sldMk cId="1289282428" sldId="269"/>
        </pc:sldMkLst>
      </pc:sldChg>
      <pc:sldChg chg="del">
        <pc:chgData name="Williams, Grant Stuart" userId="f6ad34c1-fb10-452f-ae50-8e7debb26ea5" providerId="ADAL" clId="{9737E1A3-2793-4BBF-AA6E-9037BC14FC1B}" dt="2022-08-30T00:24:38.781" v="559" actId="47"/>
        <pc:sldMkLst>
          <pc:docMk/>
          <pc:sldMk cId="3318640549" sldId="270"/>
        </pc:sldMkLst>
      </pc:sldChg>
      <pc:sldChg chg="del">
        <pc:chgData name="Williams, Grant Stuart" userId="f6ad34c1-fb10-452f-ae50-8e7debb26ea5" providerId="ADAL" clId="{9737E1A3-2793-4BBF-AA6E-9037BC14FC1B}" dt="2022-08-30T00:24:38.781" v="559" actId="47"/>
        <pc:sldMkLst>
          <pc:docMk/>
          <pc:sldMk cId="3459623733" sldId="271"/>
        </pc:sldMkLst>
      </pc:sldChg>
      <pc:sldChg chg="del">
        <pc:chgData name="Williams, Grant Stuart" userId="f6ad34c1-fb10-452f-ae50-8e7debb26ea5" providerId="ADAL" clId="{9737E1A3-2793-4BBF-AA6E-9037BC14FC1B}" dt="2022-08-30T00:24:38.781" v="559" actId="47"/>
        <pc:sldMkLst>
          <pc:docMk/>
          <pc:sldMk cId="2405633294" sldId="272"/>
        </pc:sldMkLst>
      </pc:sldChg>
      <pc:sldChg chg="del">
        <pc:chgData name="Williams, Grant Stuart" userId="f6ad34c1-fb10-452f-ae50-8e7debb26ea5" providerId="ADAL" clId="{9737E1A3-2793-4BBF-AA6E-9037BC14FC1B}" dt="2022-08-30T00:24:38.781" v="559" actId="47"/>
        <pc:sldMkLst>
          <pc:docMk/>
          <pc:sldMk cId="4020797482" sldId="273"/>
        </pc:sldMkLst>
      </pc:sldChg>
      <pc:sldChg chg="del">
        <pc:chgData name="Williams, Grant Stuart" userId="f6ad34c1-fb10-452f-ae50-8e7debb26ea5" providerId="ADAL" clId="{9737E1A3-2793-4BBF-AA6E-9037BC14FC1B}" dt="2022-08-30T00:24:38.781" v="559" actId="47"/>
        <pc:sldMkLst>
          <pc:docMk/>
          <pc:sldMk cId="1784842656" sldId="274"/>
        </pc:sldMkLst>
      </pc:sldChg>
      <pc:sldChg chg="del">
        <pc:chgData name="Williams, Grant Stuart" userId="f6ad34c1-fb10-452f-ae50-8e7debb26ea5" providerId="ADAL" clId="{9737E1A3-2793-4BBF-AA6E-9037BC14FC1B}" dt="2022-08-30T00:24:38.781" v="559" actId="47"/>
        <pc:sldMkLst>
          <pc:docMk/>
          <pc:sldMk cId="1000098873" sldId="275"/>
        </pc:sldMkLst>
      </pc:sldChg>
      <pc:sldChg chg="del">
        <pc:chgData name="Williams, Grant Stuart" userId="f6ad34c1-fb10-452f-ae50-8e7debb26ea5" providerId="ADAL" clId="{9737E1A3-2793-4BBF-AA6E-9037BC14FC1B}" dt="2022-08-30T00:24:38.781" v="559" actId="47"/>
        <pc:sldMkLst>
          <pc:docMk/>
          <pc:sldMk cId="2307669869" sldId="277"/>
        </pc:sldMkLst>
      </pc:sldChg>
      <pc:sldChg chg="del">
        <pc:chgData name="Williams, Grant Stuart" userId="f6ad34c1-fb10-452f-ae50-8e7debb26ea5" providerId="ADAL" clId="{9737E1A3-2793-4BBF-AA6E-9037BC14FC1B}" dt="2022-08-30T00:24:38.781" v="559" actId="47"/>
        <pc:sldMkLst>
          <pc:docMk/>
          <pc:sldMk cId="2093397917" sldId="278"/>
        </pc:sldMkLst>
      </pc:sldChg>
      <pc:sldChg chg="del">
        <pc:chgData name="Williams, Grant Stuart" userId="f6ad34c1-fb10-452f-ae50-8e7debb26ea5" providerId="ADAL" clId="{9737E1A3-2793-4BBF-AA6E-9037BC14FC1B}" dt="2022-08-30T00:24:38.781" v="559" actId="47"/>
        <pc:sldMkLst>
          <pc:docMk/>
          <pc:sldMk cId="350800044" sldId="279"/>
        </pc:sldMkLst>
      </pc:sldChg>
      <pc:sldChg chg="del">
        <pc:chgData name="Williams, Grant Stuart" userId="f6ad34c1-fb10-452f-ae50-8e7debb26ea5" providerId="ADAL" clId="{9737E1A3-2793-4BBF-AA6E-9037BC14FC1B}" dt="2022-08-30T00:24:38.781" v="559" actId="47"/>
        <pc:sldMkLst>
          <pc:docMk/>
          <pc:sldMk cId="2550398191" sldId="280"/>
        </pc:sldMkLst>
      </pc:sldChg>
      <pc:sldChg chg="del">
        <pc:chgData name="Williams, Grant Stuart" userId="f6ad34c1-fb10-452f-ae50-8e7debb26ea5" providerId="ADAL" clId="{9737E1A3-2793-4BBF-AA6E-9037BC14FC1B}" dt="2022-08-30T00:24:38.781" v="559" actId="47"/>
        <pc:sldMkLst>
          <pc:docMk/>
          <pc:sldMk cId="1534640690" sldId="281"/>
        </pc:sldMkLst>
      </pc:sldChg>
      <pc:sldChg chg="del">
        <pc:chgData name="Williams, Grant Stuart" userId="f6ad34c1-fb10-452f-ae50-8e7debb26ea5" providerId="ADAL" clId="{9737E1A3-2793-4BBF-AA6E-9037BC14FC1B}" dt="2022-08-30T00:24:38.781" v="559" actId="47"/>
        <pc:sldMkLst>
          <pc:docMk/>
          <pc:sldMk cId="1560000763" sldId="282"/>
        </pc:sldMkLst>
      </pc:sldChg>
      <pc:sldChg chg="del">
        <pc:chgData name="Williams, Grant Stuart" userId="f6ad34c1-fb10-452f-ae50-8e7debb26ea5" providerId="ADAL" clId="{9737E1A3-2793-4BBF-AA6E-9037BC14FC1B}" dt="2022-08-30T00:24:38.781" v="559" actId="47"/>
        <pc:sldMkLst>
          <pc:docMk/>
          <pc:sldMk cId="3054705269" sldId="283"/>
        </pc:sldMkLst>
      </pc:sldChg>
      <pc:sldChg chg="del">
        <pc:chgData name="Williams, Grant Stuart" userId="f6ad34c1-fb10-452f-ae50-8e7debb26ea5" providerId="ADAL" clId="{9737E1A3-2793-4BBF-AA6E-9037BC14FC1B}" dt="2022-08-30T00:24:38.781" v="559" actId="47"/>
        <pc:sldMkLst>
          <pc:docMk/>
          <pc:sldMk cId="3900142770" sldId="284"/>
        </pc:sldMkLst>
      </pc:sldChg>
      <pc:sldChg chg="del">
        <pc:chgData name="Williams, Grant Stuart" userId="f6ad34c1-fb10-452f-ae50-8e7debb26ea5" providerId="ADAL" clId="{9737E1A3-2793-4BBF-AA6E-9037BC14FC1B}" dt="2022-08-30T00:24:38.781" v="559" actId="47"/>
        <pc:sldMkLst>
          <pc:docMk/>
          <pc:sldMk cId="2848736746" sldId="285"/>
        </pc:sldMkLst>
      </pc:sldChg>
      <pc:sldChg chg="del">
        <pc:chgData name="Williams, Grant Stuart" userId="f6ad34c1-fb10-452f-ae50-8e7debb26ea5" providerId="ADAL" clId="{9737E1A3-2793-4BBF-AA6E-9037BC14FC1B}" dt="2022-08-30T00:24:38.781" v="559" actId="47"/>
        <pc:sldMkLst>
          <pc:docMk/>
          <pc:sldMk cId="3177462117" sldId="286"/>
        </pc:sldMkLst>
      </pc:sldChg>
      <pc:sldChg chg="del">
        <pc:chgData name="Williams, Grant Stuart" userId="f6ad34c1-fb10-452f-ae50-8e7debb26ea5" providerId="ADAL" clId="{9737E1A3-2793-4BBF-AA6E-9037BC14FC1B}" dt="2022-08-30T00:24:38.781" v="559" actId="47"/>
        <pc:sldMkLst>
          <pc:docMk/>
          <pc:sldMk cId="2528189052" sldId="287"/>
        </pc:sldMkLst>
      </pc:sldChg>
      <pc:sldChg chg="del">
        <pc:chgData name="Williams, Grant Stuart" userId="f6ad34c1-fb10-452f-ae50-8e7debb26ea5" providerId="ADAL" clId="{9737E1A3-2793-4BBF-AA6E-9037BC14FC1B}" dt="2022-08-30T00:24:38.781" v="559" actId="47"/>
        <pc:sldMkLst>
          <pc:docMk/>
          <pc:sldMk cId="339557875" sldId="288"/>
        </pc:sldMkLst>
      </pc:sldChg>
      <pc:sldChg chg="del">
        <pc:chgData name="Williams, Grant Stuart" userId="f6ad34c1-fb10-452f-ae50-8e7debb26ea5" providerId="ADAL" clId="{9737E1A3-2793-4BBF-AA6E-9037BC14FC1B}" dt="2022-08-30T00:24:38.781" v="559" actId="47"/>
        <pc:sldMkLst>
          <pc:docMk/>
          <pc:sldMk cId="1612900302" sldId="289"/>
        </pc:sldMkLst>
      </pc:sldChg>
      <pc:sldChg chg="del">
        <pc:chgData name="Williams, Grant Stuart" userId="f6ad34c1-fb10-452f-ae50-8e7debb26ea5" providerId="ADAL" clId="{9737E1A3-2793-4BBF-AA6E-9037BC14FC1B}" dt="2022-08-30T00:24:38.781" v="559" actId="47"/>
        <pc:sldMkLst>
          <pc:docMk/>
          <pc:sldMk cId="3687919728" sldId="290"/>
        </pc:sldMkLst>
      </pc:sldChg>
      <pc:sldChg chg="del">
        <pc:chgData name="Williams, Grant Stuart" userId="f6ad34c1-fb10-452f-ae50-8e7debb26ea5" providerId="ADAL" clId="{9737E1A3-2793-4BBF-AA6E-9037BC14FC1B}" dt="2022-08-30T00:24:38.781" v="559" actId="47"/>
        <pc:sldMkLst>
          <pc:docMk/>
          <pc:sldMk cId="2532781417" sldId="291"/>
        </pc:sldMkLst>
      </pc:sldChg>
      <pc:sldChg chg="del">
        <pc:chgData name="Williams, Grant Stuart" userId="f6ad34c1-fb10-452f-ae50-8e7debb26ea5" providerId="ADAL" clId="{9737E1A3-2793-4BBF-AA6E-9037BC14FC1B}" dt="2022-08-30T00:24:38.781" v="559" actId="47"/>
        <pc:sldMkLst>
          <pc:docMk/>
          <pc:sldMk cId="2353508084" sldId="292"/>
        </pc:sldMkLst>
      </pc:sldChg>
      <pc:sldChg chg="del">
        <pc:chgData name="Williams, Grant Stuart" userId="f6ad34c1-fb10-452f-ae50-8e7debb26ea5" providerId="ADAL" clId="{9737E1A3-2793-4BBF-AA6E-9037BC14FC1B}" dt="2022-08-30T00:24:38.781" v="559" actId="47"/>
        <pc:sldMkLst>
          <pc:docMk/>
          <pc:sldMk cId="2194806358" sldId="293"/>
        </pc:sldMkLst>
      </pc:sldChg>
      <pc:sldChg chg="del">
        <pc:chgData name="Williams, Grant Stuart" userId="f6ad34c1-fb10-452f-ae50-8e7debb26ea5" providerId="ADAL" clId="{9737E1A3-2793-4BBF-AA6E-9037BC14FC1B}" dt="2022-08-30T00:24:38.781" v="559" actId="47"/>
        <pc:sldMkLst>
          <pc:docMk/>
          <pc:sldMk cId="677156292" sldId="294"/>
        </pc:sldMkLst>
      </pc:sldChg>
      <pc:sldChg chg="del">
        <pc:chgData name="Williams, Grant Stuart" userId="f6ad34c1-fb10-452f-ae50-8e7debb26ea5" providerId="ADAL" clId="{9737E1A3-2793-4BBF-AA6E-9037BC14FC1B}" dt="2022-08-30T00:24:38.781" v="559" actId="47"/>
        <pc:sldMkLst>
          <pc:docMk/>
          <pc:sldMk cId="2176965772" sldId="295"/>
        </pc:sldMkLst>
      </pc:sldChg>
      <pc:sldChg chg="del">
        <pc:chgData name="Williams, Grant Stuart" userId="f6ad34c1-fb10-452f-ae50-8e7debb26ea5" providerId="ADAL" clId="{9737E1A3-2793-4BBF-AA6E-9037BC14FC1B}" dt="2022-08-30T00:24:38.781" v="559" actId="47"/>
        <pc:sldMkLst>
          <pc:docMk/>
          <pc:sldMk cId="1004084440" sldId="297"/>
        </pc:sldMkLst>
      </pc:sldChg>
      <pc:sldChg chg="del">
        <pc:chgData name="Williams, Grant Stuart" userId="f6ad34c1-fb10-452f-ae50-8e7debb26ea5" providerId="ADAL" clId="{9737E1A3-2793-4BBF-AA6E-9037BC14FC1B}" dt="2022-08-30T00:24:38.781" v="559" actId="47"/>
        <pc:sldMkLst>
          <pc:docMk/>
          <pc:sldMk cId="301702489" sldId="298"/>
        </pc:sldMkLst>
      </pc:sldChg>
      <pc:sldChg chg="del">
        <pc:chgData name="Williams, Grant Stuart" userId="f6ad34c1-fb10-452f-ae50-8e7debb26ea5" providerId="ADAL" clId="{9737E1A3-2793-4BBF-AA6E-9037BC14FC1B}" dt="2022-08-30T00:24:38.781" v="559" actId="47"/>
        <pc:sldMkLst>
          <pc:docMk/>
          <pc:sldMk cId="313126496" sldId="299"/>
        </pc:sldMkLst>
      </pc:sldChg>
      <pc:sldChg chg="del">
        <pc:chgData name="Williams, Grant Stuart" userId="f6ad34c1-fb10-452f-ae50-8e7debb26ea5" providerId="ADAL" clId="{9737E1A3-2793-4BBF-AA6E-9037BC14FC1B}" dt="2022-08-30T00:24:38.781" v="559" actId="47"/>
        <pc:sldMkLst>
          <pc:docMk/>
          <pc:sldMk cId="3169341455" sldId="300"/>
        </pc:sldMkLst>
      </pc:sldChg>
      <pc:sldChg chg="del">
        <pc:chgData name="Williams, Grant Stuart" userId="f6ad34c1-fb10-452f-ae50-8e7debb26ea5" providerId="ADAL" clId="{9737E1A3-2793-4BBF-AA6E-9037BC14FC1B}" dt="2022-08-30T00:24:38.781" v="559" actId="47"/>
        <pc:sldMkLst>
          <pc:docMk/>
          <pc:sldMk cId="3827888112" sldId="301"/>
        </pc:sldMkLst>
      </pc:sldChg>
      <pc:sldChg chg="del">
        <pc:chgData name="Williams, Grant Stuart" userId="f6ad34c1-fb10-452f-ae50-8e7debb26ea5" providerId="ADAL" clId="{9737E1A3-2793-4BBF-AA6E-9037BC14FC1B}" dt="2022-08-30T00:24:38.781" v="559" actId="47"/>
        <pc:sldMkLst>
          <pc:docMk/>
          <pc:sldMk cId="3885045992" sldId="302"/>
        </pc:sldMkLst>
      </pc:sldChg>
      <pc:sldChg chg="del">
        <pc:chgData name="Williams, Grant Stuart" userId="f6ad34c1-fb10-452f-ae50-8e7debb26ea5" providerId="ADAL" clId="{9737E1A3-2793-4BBF-AA6E-9037BC14FC1B}" dt="2022-08-30T00:24:38.781" v="559" actId="47"/>
        <pc:sldMkLst>
          <pc:docMk/>
          <pc:sldMk cId="2915930898" sldId="303"/>
        </pc:sldMkLst>
      </pc:sldChg>
      <pc:sldChg chg="del">
        <pc:chgData name="Williams, Grant Stuart" userId="f6ad34c1-fb10-452f-ae50-8e7debb26ea5" providerId="ADAL" clId="{9737E1A3-2793-4BBF-AA6E-9037BC14FC1B}" dt="2022-08-30T00:24:38.781" v="559" actId="47"/>
        <pc:sldMkLst>
          <pc:docMk/>
          <pc:sldMk cId="2117681647" sldId="304"/>
        </pc:sldMkLst>
      </pc:sldChg>
      <pc:sldChg chg="del">
        <pc:chgData name="Williams, Grant Stuart" userId="f6ad34c1-fb10-452f-ae50-8e7debb26ea5" providerId="ADAL" clId="{9737E1A3-2793-4BBF-AA6E-9037BC14FC1B}" dt="2022-08-30T00:24:38.781" v="559" actId="47"/>
        <pc:sldMkLst>
          <pc:docMk/>
          <pc:sldMk cId="1257775687" sldId="305"/>
        </pc:sldMkLst>
      </pc:sldChg>
      <pc:sldChg chg="del">
        <pc:chgData name="Williams, Grant Stuart" userId="f6ad34c1-fb10-452f-ae50-8e7debb26ea5" providerId="ADAL" clId="{9737E1A3-2793-4BBF-AA6E-9037BC14FC1B}" dt="2022-08-30T00:24:38.781" v="559" actId="47"/>
        <pc:sldMkLst>
          <pc:docMk/>
          <pc:sldMk cId="1017854471" sldId="306"/>
        </pc:sldMkLst>
      </pc:sldChg>
      <pc:sldChg chg="del">
        <pc:chgData name="Williams, Grant Stuart" userId="f6ad34c1-fb10-452f-ae50-8e7debb26ea5" providerId="ADAL" clId="{9737E1A3-2793-4BBF-AA6E-9037BC14FC1B}" dt="2022-08-30T00:24:38.781" v="559" actId="47"/>
        <pc:sldMkLst>
          <pc:docMk/>
          <pc:sldMk cId="50564135" sldId="307"/>
        </pc:sldMkLst>
      </pc:sldChg>
      <pc:sldChg chg="del">
        <pc:chgData name="Williams, Grant Stuart" userId="f6ad34c1-fb10-452f-ae50-8e7debb26ea5" providerId="ADAL" clId="{9737E1A3-2793-4BBF-AA6E-9037BC14FC1B}" dt="2022-08-30T00:24:38.781" v="559" actId="47"/>
        <pc:sldMkLst>
          <pc:docMk/>
          <pc:sldMk cId="2036617139" sldId="308"/>
        </pc:sldMkLst>
      </pc:sldChg>
      <pc:sldChg chg="del">
        <pc:chgData name="Williams, Grant Stuart" userId="f6ad34c1-fb10-452f-ae50-8e7debb26ea5" providerId="ADAL" clId="{9737E1A3-2793-4BBF-AA6E-9037BC14FC1B}" dt="2022-08-30T00:24:38.781" v="559" actId="47"/>
        <pc:sldMkLst>
          <pc:docMk/>
          <pc:sldMk cId="546756771" sldId="309"/>
        </pc:sldMkLst>
      </pc:sldChg>
      <pc:sldChg chg="del">
        <pc:chgData name="Williams, Grant Stuart" userId="f6ad34c1-fb10-452f-ae50-8e7debb26ea5" providerId="ADAL" clId="{9737E1A3-2793-4BBF-AA6E-9037BC14FC1B}" dt="2022-08-30T00:24:38.781" v="559" actId="47"/>
        <pc:sldMkLst>
          <pc:docMk/>
          <pc:sldMk cId="3040117004" sldId="310"/>
        </pc:sldMkLst>
      </pc:sldChg>
      <pc:sldChg chg="del">
        <pc:chgData name="Williams, Grant Stuart" userId="f6ad34c1-fb10-452f-ae50-8e7debb26ea5" providerId="ADAL" clId="{9737E1A3-2793-4BBF-AA6E-9037BC14FC1B}" dt="2022-08-30T00:24:38.781" v="559" actId="47"/>
        <pc:sldMkLst>
          <pc:docMk/>
          <pc:sldMk cId="1794580173" sldId="311"/>
        </pc:sldMkLst>
      </pc:sldChg>
      <pc:sldChg chg="del">
        <pc:chgData name="Williams, Grant Stuart" userId="f6ad34c1-fb10-452f-ae50-8e7debb26ea5" providerId="ADAL" clId="{9737E1A3-2793-4BBF-AA6E-9037BC14FC1B}" dt="2022-08-30T00:24:38.781" v="559" actId="47"/>
        <pc:sldMkLst>
          <pc:docMk/>
          <pc:sldMk cId="1666621073" sldId="312"/>
        </pc:sldMkLst>
      </pc:sldChg>
      <pc:sldChg chg="del">
        <pc:chgData name="Williams, Grant Stuart" userId="f6ad34c1-fb10-452f-ae50-8e7debb26ea5" providerId="ADAL" clId="{9737E1A3-2793-4BBF-AA6E-9037BC14FC1B}" dt="2022-08-30T00:24:38.781" v="559" actId="47"/>
        <pc:sldMkLst>
          <pc:docMk/>
          <pc:sldMk cId="3474951591" sldId="313"/>
        </pc:sldMkLst>
      </pc:sldChg>
      <pc:sldChg chg="del">
        <pc:chgData name="Williams, Grant Stuart" userId="f6ad34c1-fb10-452f-ae50-8e7debb26ea5" providerId="ADAL" clId="{9737E1A3-2793-4BBF-AA6E-9037BC14FC1B}" dt="2022-08-30T00:24:38.781" v="559" actId="47"/>
        <pc:sldMkLst>
          <pc:docMk/>
          <pc:sldMk cId="2809219138" sldId="314"/>
        </pc:sldMkLst>
      </pc:sldChg>
      <pc:sldChg chg="del">
        <pc:chgData name="Williams, Grant Stuart" userId="f6ad34c1-fb10-452f-ae50-8e7debb26ea5" providerId="ADAL" clId="{9737E1A3-2793-4BBF-AA6E-9037BC14FC1B}" dt="2022-08-30T00:24:38.781" v="559" actId="47"/>
        <pc:sldMkLst>
          <pc:docMk/>
          <pc:sldMk cId="2650487218" sldId="315"/>
        </pc:sldMkLst>
      </pc:sldChg>
      <pc:sldChg chg="del">
        <pc:chgData name="Williams, Grant Stuart" userId="f6ad34c1-fb10-452f-ae50-8e7debb26ea5" providerId="ADAL" clId="{9737E1A3-2793-4BBF-AA6E-9037BC14FC1B}" dt="2022-08-30T00:24:38.781" v="559" actId="47"/>
        <pc:sldMkLst>
          <pc:docMk/>
          <pc:sldMk cId="682216530" sldId="316"/>
        </pc:sldMkLst>
      </pc:sldChg>
      <pc:sldChg chg="del">
        <pc:chgData name="Williams, Grant Stuart" userId="f6ad34c1-fb10-452f-ae50-8e7debb26ea5" providerId="ADAL" clId="{9737E1A3-2793-4BBF-AA6E-9037BC14FC1B}" dt="2022-08-30T00:24:38.781" v="559" actId="47"/>
        <pc:sldMkLst>
          <pc:docMk/>
          <pc:sldMk cId="2179679011" sldId="317"/>
        </pc:sldMkLst>
      </pc:sldChg>
      <pc:sldChg chg="del">
        <pc:chgData name="Williams, Grant Stuart" userId="f6ad34c1-fb10-452f-ae50-8e7debb26ea5" providerId="ADAL" clId="{9737E1A3-2793-4BBF-AA6E-9037BC14FC1B}" dt="2022-08-30T00:24:38.781" v="559" actId="47"/>
        <pc:sldMkLst>
          <pc:docMk/>
          <pc:sldMk cId="1419949789" sldId="318"/>
        </pc:sldMkLst>
      </pc:sldChg>
      <pc:sldChg chg="del">
        <pc:chgData name="Williams, Grant Stuart" userId="f6ad34c1-fb10-452f-ae50-8e7debb26ea5" providerId="ADAL" clId="{9737E1A3-2793-4BBF-AA6E-9037BC14FC1B}" dt="2022-08-30T00:24:38.781" v="559" actId="47"/>
        <pc:sldMkLst>
          <pc:docMk/>
          <pc:sldMk cId="4281132222" sldId="319"/>
        </pc:sldMkLst>
      </pc:sldChg>
      <pc:sldChg chg="del">
        <pc:chgData name="Williams, Grant Stuart" userId="f6ad34c1-fb10-452f-ae50-8e7debb26ea5" providerId="ADAL" clId="{9737E1A3-2793-4BBF-AA6E-9037BC14FC1B}" dt="2022-08-30T00:24:38.781" v="559" actId="47"/>
        <pc:sldMkLst>
          <pc:docMk/>
          <pc:sldMk cId="3843510447" sldId="320"/>
        </pc:sldMkLst>
      </pc:sldChg>
      <pc:sldChg chg="del">
        <pc:chgData name="Williams, Grant Stuart" userId="f6ad34c1-fb10-452f-ae50-8e7debb26ea5" providerId="ADAL" clId="{9737E1A3-2793-4BBF-AA6E-9037BC14FC1B}" dt="2022-08-30T00:24:38.781" v="559" actId="47"/>
        <pc:sldMkLst>
          <pc:docMk/>
          <pc:sldMk cId="164335048" sldId="321"/>
        </pc:sldMkLst>
      </pc:sldChg>
      <pc:sldChg chg="del">
        <pc:chgData name="Williams, Grant Stuart" userId="f6ad34c1-fb10-452f-ae50-8e7debb26ea5" providerId="ADAL" clId="{9737E1A3-2793-4BBF-AA6E-9037BC14FC1B}" dt="2022-08-30T00:24:38.781" v="559" actId="47"/>
        <pc:sldMkLst>
          <pc:docMk/>
          <pc:sldMk cId="1792496178" sldId="322"/>
        </pc:sldMkLst>
      </pc:sldChg>
      <pc:sldChg chg="del">
        <pc:chgData name="Williams, Grant Stuart" userId="f6ad34c1-fb10-452f-ae50-8e7debb26ea5" providerId="ADAL" clId="{9737E1A3-2793-4BBF-AA6E-9037BC14FC1B}" dt="2022-08-30T00:24:38.781" v="559" actId="47"/>
        <pc:sldMkLst>
          <pc:docMk/>
          <pc:sldMk cId="2600512855" sldId="323"/>
        </pc:sldMkLst>
      </pc:sldChg>
      <pc:sldChg chg="del">
        <pc:chgData name="Williams, Grant Stuart" userId="f6ad34c1-fb10-452f-ae50-8e7debb26ea5" providerId="ADAL" clId="{9737E1A3-2793-4BBF-AA6E-9037BC14FC1B}" dt="2022-08-30T00:24:38.781" v="559" actId="47"/>
        <pc:sldMkLst>
          <pc:docMk/>
          <pc:sldMk cId="1189668819" sldId="324"/>
        </pc:sldMkLst>
      </pc:sldChg>
      <pc:sldChg chg="del">
        <pc:chgData name="Williams, Grant Stuart" userId="f6ad34c1-fb10-452f-ae50-8e7debb26ea5" providerId="ADAL" clId="{9737E1A3-2793-4BBF-AA6E-9037BC14FC1B}" dt="2022-08-30T00:24:38.781" v="559" actId="47"/>
        <pc:sldMkLst>
          <pc:docMk/>
          <pc:sldMk cId="3935678161" sldId="325"/>
        </pc:sldMkLst>
      </pc:sldChg>
      <pc:sldChg chg="del">
        <pc:chgData name="Williams, Grant Stuart" userId="f6ad34c1-fb10-452f-ae50-8e7debb26ea5" providerId="ADAL" clId="{9737E1A3-2793-4BBF-AA6E-9037BC14FC1B}" dt="2022-08-30T00:24:38.781" v="559" actId="47"/>
        <pc:sldMkLst>
          <pc:docMk/>
          <pc:sldMk cId="633150232" sldId="326"/>
        </pc:sldMkLst>
      </pc:sldChg>
      <pc:sldChg chg="del">
        <pc:chgData name="Williams, Grant Stuart" userId="f6ad34c1-fb10-452f-ae50-8e7debb26ea5" providerId="ADAL" clId="{9737E1A3-2793-4BBF-AA6E-9037BC14FC1B}" dt="2022-08-30T00:24:38.781" v="559" actId="47"/>
        <pc:sldMkLst>
          <pc:docMk/>
          <pc:sldMk cId="712527940" sldId="327"/>
        </pc:sldMkLst>
      </pc:sldChg>
      <pc:sldChg chg="del">
        <pc:chgData name="Williams, Grant Stuart" userId="f6ad34c1-fb10-452f-ae50-8e7debb26ea5" providerId="ADAL" clId="{9737E1A3-2793-4BBF-AA6E-9037BC14FC1B}" dt="2022-08-30T00:24:38.781" v="559" actId="47"/>
        <pc:sldMkLst>
          <pc:docMk/>
          <pc:sldMk cId="3518856476" sldId="328"/>
        </pc:sldMkLst>
      </pc:sldChg>
      <pc:sldChg chg="del">
        <pc:chgData name="Williams, Grant Stuart" userId="f6ad34c1-fb10-452f-ae50-8e7debb26ea5" providerId="ADAL" clId="{9737E1A3-2793-4BBF-AA6E-9037BC14FC1B}" dt="2022-08-30T00:24:38.781" v="559" actId="47"/>
        <pc:sldMkLst>
          <pc:docMk/>
          <pc:sldMk cId="300832056" sldId="329"/>
        </pc:sldMkLst>
      </pc:sldChg>
      <pc:sldChg chg="del">
        <pc:chgData name="Williams, Grant Stuart" userId="f6ad34c1-fb10-452f-ae50-8e7debb26ea5" providerId="ADAL" clId="{9737E1A3-2793-4BBF-AA6E-9037BC14FC1B}" dt="2022-08-30T00:24:38.781" v="559" actId="47"/>
        <pc:sldMkLst>
          <pc:docMk/>
          <pc:sldMk cId="3141466707" sldId="330"/>
        </pc:sldMkLst>
      </pc:sldChg>
      <pc:sldChg chg="del">
        <pc:chgData name="Williams, Grant Stuart" userId="f6ad34c1-fb10-452f-ae50-8e7debb26ea5" providerId="ADAL" clId="{9737E1A3-2793-4BBF-AA6E-9037BC14FC1B}" dt="2022-08-30T00:24:38.781" v="559" actId="47"/>
        <pc:sldMkLst>
          <pc:docMk/>
          <pc:sldMk cId="808203604" sldId="331"/>
        </pc:sldMkLst>
      </pc:sldChg>
      <pc:sldChg chg="del">
        <pc:chgData name="Williams, Grant Stuart" userId="f6ad34c1-fb10-452f-ae50-8e7debb26ea5" providerId="ADAL" clId="{9737E1A3-2793-4BBF-AA6E-9037BC14FC1B}" dt="2022-08-30T00:24:38.781" v="559" actId="47"/>
        <pc:sldMkLst>
          <pc:docMk/>
          <pc:sldMk cId="288771545" sldId="332"/>
        </pc:sldMkLst>
      </pc:sldChg>
      <pc:sldChg chg="del">
        <pc:chgData name="Williams, Grant Stuart" userId="f6ad34c1-fb10-452f-ae50-8e7debb26ea5" providerId="ADAL" clId="{9737E1A3-2793-4BBF-AA6E-9037BC14FC1B}" dt="2022-08-30T00:24:38.781" v="559" actId="47"/>
        <pc:sldMkLst>
          <pc:docMk/>
          <pc:sldMk cId="2183158486" sldId="333"/>
        </pc:sldMkLst>
      </pc:sldChg>
      <pc:sldChg chg="del">
        <pc:chgData name="Williams, Grant Stuart" userId="f6ad34c1-fb10-452f-ae50-8e7debb26ea5" providerId="ADAL" clId="{9737E1A3-2793-4BBF-AA6E-9037BC14FC1B}" dt="2022-08-30T00:24:38.781" v="559" actId="47"/>
        <pc:sldMkLst>
          <pc:docMk/>
          <pc:sldMk cId="4225182885" sldId="334"/>
        </pc:sldMkLst>
      </pc:sldChg>
      <pc:sldChg chg="del">
        <pc:chgData name="Williams, Grant Stuart" userId="f6ad34c1-fb10-452f-ae50-8e7debb26ea5" providerId="ADAL" clId="{9737E1A3-2793-4BBF-AA6E-9037BC14FC1B}" dt="2022-08-30T00:24:38.781" v="559" actId="47"/>
        <pc:sldMkLst>
          <pc:docMk/>
          <pc:sldMk cId="1226280570" sldId="335"/>
        </pc:sldMkLst>
      </pc:sldChg>
      <pc:sldChg chg="del">
        <pc:chgData name="Williams, Grant Stuart" userId="f6ad34c1-fb10-452f-ae50-8e7debb26ea5" providerId="ADAL" clId="{9737E1A3-2793-4BBF-AA6E-9037BC14FC1B}" dt="2022-08-30T00:24:38.781" v="559" actId="47"/>
        <pc:sldMkLst>
          <pc:docMk/>
          <pc:sldMk cId="740152357" sldId="336"/>
        </pc:sldMkLst>
      </pc:sldChg>
      <pc:sldChg chg="del">
        <pc:chgData name="Williams, Grant Stuart" userId="f6ad34c1-fb10-452f-ae50-8e7debb26ea5" providerId="ADAL" clId="{9737E1A3-2793-4BBF-AA6E-9037BC14FC1B}" dt="2022-08-30T00:24:38.781" v="559" actId="47"/>
        <pc:sldMkLst>
          <pc:docMk/>
          <pc:sldMk cId="500332739" sldId="337"/>
        </pc:sldMkLst>
      </pc:sldChg>
      <pc:sldChg chg="addSp modSp new mod">
        <pc:chgData name="Williams, Grant Stuart" userId="f6ad34c1-fb10-452f-ae50-8e7debb26ea5" providerId="ADAL" clId="{9737E1A3-2793-4BBF-AA6E-9037BC14FC1B}" dt="2022-08-30T19:57:35.050" v="1572" actId="962"/>
        <pc:sldMkLst>
          <pc:docMk/>
          <pc:sldMk cId="3850462175" sldId="339"/>
        </pc:sldMkLst>
        <pc:spChg chg="mod">
          <ac:chgData name="Williams, Grant Stuart" userId="f6ad34c1-fb10-452f-ae50-8e7debb26ea5" providerId="ADAL" clId="{9737E1A3-2793-4BBF-AA6E-9037BC14FC1B}" dt="2022-08-30T19:42:39.023" v="1128" actId="20577"/>
          <ac:spMkLst>
            <pc:docMk/>
            <pc:sldMk cId="3850462175" sldId="339"/>
            <ac:spMk id="2" creationId="{751E6D43-18B0-9D64-36AE-14D233EA755F}"/>
          </ac:spMkLst>
        </pc:spChg>
        <pc:spChg chg="mod">
          <ac:chgData name="Williams, Grant Stuart" userId="f6ad34c1-fb10-452f-ae50-8e7debb26ea5" providerId="ADAL" clId="{9737E1A3-2793-4BBF-AA6E-9037BC14FC1B}" dt="2022-08-30T19:55:27.489" v="1287" actId="14100"/>
          <ac:spMkLst>
            <pc:docMk/>
            <pc:sldMk cId="3850462175" sldId="339"/>
            <ac:spMk id="3" creationId="{92B85654-7D6C-1708-A4A2-17D2979F3C97}"/>
          </ac:spMkLst>
        </pc:spChg>
        <pc:picChg chg="add mod">
          <ac:chgData name="Williams, Grant Stuart" userId="f6ad34c1-fb10-452f-ae50-8e7debb26ea5" providerId="ADAL" clId="{9737E1A3-2793-4BBF-AA6E-9037BC14FC1B}" dt="2022-08-30T19:57:35.050" v="1572" actId="962"/>
          <ac:picMkLst>
            <pc:docMk/>
            <pc:sldMk cId="3850462175" sldId="339"/>
            <ac:picMk id="5" creationId="{6615EAE3-9BD6-73FF-A779-6EC8A0C755FB}"/>
          </ac:picMkLst>
        </pc:picChg>
        <pc:picChg chg="add mod">
          <ac:chgData name="Williams, Grant Stuart" userId="f6ad34c1-fb10-452f-ae50-8e7debb26ea5" providerId="ADAL" clId="{9737E1A3-2793-4BBF-AA6E-9037BC14FC1B}" dt="2022-08-30T19:57:24.582" v="1538" actId="962"/>
          <ac:picMkLst>
            <pc:docMk/>
            <pc:sldMk cId="3850462175" sldId="339"/>
            <ac:picMk id="7" creationId="{74AF945B-CCF5-83AE-C67A-3ADE8F41F43F}"/>
          </ac:picMkLst>
        </pc:picChg>
      </pc:sldChg>
      <pc:sldChg chg="addSp modSp new mod">
        <pc:chgData name="Williams, Grant Stuart" userId="f6ad34c1-fb10-452f-ae50-8e7debb26ea5" providerId="ADAL" clId="{9737E1A3-2793-4BBF-AA6E-9037BC14FC1B}" dt="2022-08-30T19:58:47.986" v="1599" actId="20577"/>
        <pc:sldMkLst>
          <pc:docMk/>
          <pc:sldMk cId="3268249552" sldId="340"/>
        </pc:sldMkLst>
        <pc:spChg chg="mod">
          <ac:chgData name="Williams, Grant Stuart" userId="f6ad34c1-fb10-452f-ae50-8e7debb26ea5" providerId="ADAL" clId="{9737E1A3-2793-4BBF-AA6E-9037BC14FC1B}" dt="2022-08-30T19:58:47.986" v="1599" actId="20577"/>
          <ac:spMkLst>
            <pc:docMk/>
            <pc:sldMk cId="3268249552" sldId="340"/>
            <ac:spMk id="2" creationId="{BE163FB0-0504-8D52-0E18-D69BA1A52B16}"/>
          </ac:spMkLst>
        </pc:spChg>
        <pc:spChg chg="mod">
          <ac:chgData name="Williams, Grant Stuart" userId="f6ad34c1-fb10-452f-ae50-8e7debb26ea5" providerId="ADAL" clId="{9737E1A3-2793-4BBF-AA6E-9037BC14FC1B}" dt="2022-08-30T19:56:39.645" v="1429" actId="14100"/>
          <ac:spMkLst>
            <pc:docMk/>
            <pc:sldMk cId="3268249552" sldId="340"/>
            <ac:spMk id="3" creationId="{3CDCAD0D-C06A-43DD-2F77-C203992BB88C}"/>
          </ac:spMkLst>
        </pc:spChg>
        <pc:picChg chg="add mod">
          <ac:chgData name="Williams, Grant Stuart" userId="f6ad34c1-fb10-452f-ae50-8e7debb26ea5" providerId="ADAL" clId="{9737E1A3-2793-4BBF-AA6E-9037BC14FC1B}" dt="2022-08-30T19:58:10.867" v="1576" actId="1076"/>
          <ac:picMkLst>
            <pc:docMk/>
            <pc:sldMk cId="3268249552" sldId="340"/>
            <ac:picMk id="5" creationId="{021CC116-9F3C-4D65-E8F5-A74703C7C47E}"/>
          </ac:picMkLst>
        </pc:picChg>
        <pc:picChg chg="add mod">
          <ac:chgData name="Williams, Grant Stuart" userId="f6ad34c1-fb10-452f-ae50-8e7debb26ea5" providerId="ADAL" clId="{9737E1A3-2793-4BBF-AA6E-9037BC14FC1B}" dt="2022-08-30T19:58:15.813" v="1578" actId="14100"/>
          <ac:picMkLst>
            <pc:docMk/>
            <pc:sldMk cId="3268249552" sldId="340"/>
            <ac:picMk id="7" creationId="{2ED66264-0DF7-A252-5B40-44CC29059911}"/>
          </ac:picMkLst>
        </pc:picChg>
      </pc:sldChg>
      <pc:sldChg chg="modSp new del mod">
        <pc:chgData name="Williams, Grant Stuart" userId="f6ad34c1-fb10-452f-ae50-8e7debb26ea5" providerId="ADAL" clId="{9737E1A3-2793-4BBF-AA6E-9037BC14FC1B}" dt="2022-08-30T20:20:16.572" v="2149" actId="47"/>
        <pc:sldMkLst>
          <pc:docMk/>
          <pc:sldMk cId="3592940743" sldId="341"/>
        </pc:sldMkLst>
        <pc:spChg chg="mod">
          <ac:chgData name="Williams, Grant Stuart" userId="f6ad34c1-fb10-452f-ae50-8e7debb26ea5" providerId="ADAL" clId="{9737E1A3-2793-4BBF-AA6E-9037BC14FC1B}" dt="2022-08-30T19:58:55.438" v="1622" actId="20577"/>
          <ac:spMkLst>
            <pc:docMk/>
            <pc:sldMk cId="3592940743" sldId="341"/>
            <ac:spMk id="2" creationId="{CD60EE24-A650-7A2B-41D1-F2C85D624D7F}"/>
          </ac:spMkLst>
        </pc:spChg>
        <pc:spChg chg="mod">
          <ac:chgData name="Williams, Grant Stuart" userId="f6ad34c1-fb10-452f-ae50-8e7debb26ea5" providerId="ADAL" clId="{9737E1A3-2793-4BBF-AA6E-9037BC14FC1B}" dt="2022-08-30T20:01:24.519" v="1667" actId="20577"/>
          <ac:spMkLst>
            <pc:docMk/>
            <pc:sldMk cId="3592940743" sldId="341"/>
            <ac:spMk id="3" creationId="{3819EFDD-F8AB-3A92-D0D0-894DBA8D59E7}"/>
          </ac:spMkLst>
        </pc:spChg>
      </pc:sldChg>
      <pc:sldChg chg="modSp new mod">
        <pc:chgData name="Williams, Grant Stuart" userId="f6ad34c1-fb10-452f-ae50-8e7debb26ea5" providerId="ADAL" clId="{9737E1A3-2793-4BBF-AA6E-9037BC14FC1B}" dt="2022-08-30T20:13:58.147" v="2148" actId="20577"/>
        <pc:sldMkLst>
          <pc:docMk/>
          <pc:sldMk cId="730498816" sldId="342"/>
        </pc:sldMkLst>
        <pc:spChg chg="mod">
          <ac:chgData name="Williams, Grant Stuart" userId="f6ad34c1-fb10-452f-ae50-8e7debb26ea5" providerId="ADAL" clId="{9737E1A3-2793-4BBF-AA6E-9037BC14FC1B}" dt="2022-08-30T20:01:31.650" v="1696" actId="20577"/>
          <ac:spMkLst>
            <pc:docMk/>
            <pc:sldMk cId="730498816" sldId="342"/>
            <ac:spMk id="2" creationId="{00DDB7C3-090D-41A4-FAD8-0B92BB76DCF0}"/>
          </ac:spMkLst>
        </pc:spChg>
        <pc:spChg chg="mod">
          <ac:chgData name="Williams, Grant Stuart" userId="f6ad34c1-fb10-452f-ae50-8e7debb26ea5" providerId="ADAL" clId="{9737E1A3-2793-4BBF-AA6E-9037BC14FC1B}" dt="2022-08-30T20:13:58.147" v="2148" actId="20577"/>
          <ac:spMkLst>
            <pc:docMk/>
            <pc:sldMk cId="730498816" sldId="342"/>
            <ac:spMk id="3" creationId="{AFCC05AA-10E1-8DD3-1E93-3204B5D685DD}"/>
          </ac:spMkLst>
        </pc:spChg>
      </pc:sldChg>
      <pc:sldChg chg="modSp new mod">
        <pc:chgData name="Williams, Grant Stuart" userId="f6ad34c1-fb10-452f-ae50-8e7debb26ea5" providerId="ADAL" clId="{9737E1A3-2793-4BBF-AA6E-9037BC14FC1B}" dt="2022-08-30T20:28:25.832" v="2663" actId="313"/>
        <pc:sldMkLst>
          <pc:docMk/>
          <pc:sldMk cId="1614611802" sldId="343"/>
        </pc:sldMkLst>
        <pc:spChg chg="mod">
          <ac:chgData name="Williams, Grant Stuart" userId="f6ad34c1-fb10-452f-ae50-8e7debb26ea5" providerId="ADAL" clId="{9737E1A3-2793-4BBF-AA6E-9037BC14FC1B}" dt="2022-08-30T20:20:28.346" v="2193" actId="313"/>
          <ac:spMkLst>
            <pc:docMk/>
            <pc:sldMk cId="1614611802" sldId="343"/>
            <ac:spMk id="2" creationId="{5079D38D-4251-CB48-E245-9498B41439F1}"/>
          </ac:spMkLst>
        </pc:spChg>
        <pc:spChg chg="mod">
          <ac:chgData name="Williams, Grant Stuart" userId="f6ad34c1-fb10-452f-ae50-8e7debb26ea5" providerId="ADAL" clId="{9737E1A3-2793-4BBF-AA6E-9037BC14FC1B}" dt="2022-08-30T20:28:25.832" v="2663" actId="313"/>
          <ac:spMkLst>
            <pc:docMk/>
            <pc:sldMk cId="1614611802" sldId="343"/>
            <ac:spMk id="3" creationId="{20CC09B3-CACF-92D6-3B93-155C0BF4AFEA}"/>
          </ac:spMkLst>
        </pc:spChg>
      </pc:sldChg>
      <pc:sldChg chg="addSp delSp modSp new mod">
        <pc:chgData name="Williams, Grant Stuart" userId="f6ad34c1-fb10-452f-ae50-8e7debb26ea5" providerId="ADAL" clId="{9737E1A3-2793-4BBF-AA6E-9037BC14FC1B}" dt="2022-08-30T20:32:03.764" v="2677" actId="14100"/>
        <pc:sldMkLst>
          <pc:docMk/>
          <pc:sldMk cId="1650250170" sldId="344"/>
        </pc:sldMkLst>
        <pc:spChg chg="mod">
          <ac:chgData name="Williams, Grant Stuart" userId="f6ad34c1-fb10-452f-ae50-8e7debb26ea5" providerId="ADAL" clId="{9737E1A3-2793-4BBF-AA6E-9037BC14FC1B}" dt="2022-08-30T20:27:35.923" v="2618" actId="20577"/>
          <ac:spMkLst>
            <pc:docMk/>
            <pc:sldMk cId="1650250170" sldId="344"/>
            <ac:spMk id="2" creationId="{F2CB2C5A-6706-015B-FF30-B9B24927DCED}"/>
          </ac:spMkLst>
        </pc:spChg>
        <pc:spChg chg="del">
          <ac:chgData name="Williams, Grant Stuart" userId="f6ad34c1-fb10-452f-ae50-8e7debb26ea5" providerId="ADAL" clId="{9737E1A3-2793-4BBF-AA6E-9037BC14FC1B}" dt="2022-08-30T20:30:45.680" v="2666" actId="478"/>
          <ac:spMkLst>
            <pc:docMk/>
            <pc:sldMk cId="1650250170" sldId="344"/>
            <ac:spMk id="3" creationId="{D0E84758-D54E-CC35-3749-FA6FA221D6F2}"/>
          </ac:spMkLst>
        </pc:spChg>
        <pc:picChg chg="add mod">
          <ac:chgData name="Williams, Grant Stuart" userId="f6ad34c1-fb10-452f-ae50-8e7debb26ea5" providerId="ADAL" clId="{9737E1A3-2793-4BBF-AA6E-9037BC14FC1B}" dt="2022-08-30T20:31:28.180" v="2672" actId="14100"/>
          <ac:picMkLst>
            <pc:docMk/>
            <pc:sldMk cId="1650250170" sldId="344"/>
            <ac:picMk id="5" creationId="{8943D7A4-3929-173C-8D19-35CCDA4CD98E}"/>
          </ac:picMkLst>
        </pc:picChg>
        <pc:picChg chg="add del mod">
          <ac:chgData name="Williams, Grant Stuart" userId="f6ad34c1-fb10-452f-ae50-8e7debb26ea5" providerId="ADAL" clId="{9737E1A3-2793-4BBF-AA6E-9037BC14FC1B}" dt="2022-08-30T20:31:48.241" v="2674" actId="478"/>
          <ac:picMkLst>
            <pc:docMk/>
            <pc:sldMk cId="1650250170" sldId="344"/>
            <ac:picMk id="7" creationId="{8B43F67B-8767-93D1-AC29-BC4F7200B2D2}"/>
          </ac:picMkLst>
        </pc:picChg>
        <pc:picChg chg="add mod">
          <ac:chgData name="Williams, Grant Stuart" userId="f6ad34c1-fb10-452f-ae50-8e7debb26ea5" providerId="ADAL" clId="{9737E1A3-2793-4BBF-AA6E-9037BC14FC1B}" dt="2022-08-30T20:32:03.764" v="2677" actId="14100"/>
          <ac:picMkLst>
            <pc:docMk/>
            <pc:sldMk cId="1650250170" sldId="344"/>
            <ac:picMk id="9" creationId="{D22AB92B-3CEB-3551-A1CB-4AAD1458A5E9}"/>
          </ac:picMkLst>
        </pc:picChg>
      </pc:sldChg>
      <pc:sldChg chg="modSp new mod">
        <pc:chgData name="Williams, Grant Stuart" userId="f6ad34c1-fb10-452f-ae50-8e7debb26ea5" providerId="ADAL" clId="{9737E1A3-2793-4BBF-AA6E-9037BC14FC1B}" dt="2022-08-30T20:35:41.982" v="3031" actId="20577"/>
        <pc:sldMkLst>
          <pc:docMk/>
          <pc:sldMk cId="2088050628" sldId="345"/>
        </pc:sldMkLst>
        <pc:spChg chg="mod">
          <ac:chgData name="Williams, Grant Stuart" userId="f6ad34c1-fb10-452f-ae50-8e7debb26ea5" providerId="ADAL" clId="{9737E1A3-2793-4BBF-AA6E-9037BC14FC1B}" dt="2022-08-30T20:32:18.913" v="2700" actId="20577"/>
          <ac:spMkLst>
            <pc:docMk/>
            <pc:sldMk cId="2088050628" sldId="345"/>
            <ac:spMk id="2" creationId="{27C0BE19-3E78-E305-72A7-CA73CED06259}"/>
          </ac:spMkLst>
        </pc:spChg>
        <pc:spChg chg="mod">
          <ac:chgData name="Williams, Grant Stuart" userId="f6ad34c1-fb10-452f-ae50-8e7debb26ea5" providerId="ADAL" clId="{9737E1A3-2793-4BBF-AA6E-9037BC14FC1B}" dt="2022-08-30T20:35:41.982" v="3031" actId="20577"/>
          <ac:spMkLst>
            <pc:docMk/>
            <pc:sldMk cId="2088050628" sldId="345"/>
            <ac:spMk id="3" creationId="{0D0C7288-4B6F-4E6E-1F48-E9088613EF55}"/>
          </ac:spMkLst>
        </pc:spChg>
      </pc:sldChg>
      <pc:sldChg chg="modSp new mod">
        <pc:chgData name="Williams, Grant Stuart" userId="f6ad34c1-fb10-452f-ae50-8e7debb26ea5" providerId="ADAL" clId="{9737E1A3-2793-4BBF-AA6E-9037BC14FC1B}" dt="2022-08-30T20:53:57.624" v="3651" actId="14100"/>
        <pc:sldMkLst>
          <pc:docMk/>
          <pc:sldMk cId="1942107432" sldId="346"/>
        </pc:sldMkLst>
        <pc:spChg chg="mod">
          <ac:chgData name="Williams, Grant Stuart" userId="f6ad34c1-fb10-452f-ae50-8e7debb26ea5" providerId="ADAL" clId="{9737E1A3-2793-4BBF-AA6E-9037BC14FC1B}" dt="2022-08-30T20:53:54.548" v="3648" actId="1076"/>
          <ac:spMkLst>
            <pc:docMk/>
            <pc:sldMk cId="1942107432" sldId="346"/>
            <ac:spMk id="2" creationId="{3862F318-4492-87E7-C81B-FCB6E6FD0F1D}"/>
          </ac:spMkLst>
        </pc:spChg>
        <pc:spChg chg="mod">
          <ac:chgData name="Williams, Grant Stuart" userId="f6ad34c1-fb10-452f-ae50-8e7debb26ea5" providerId="ADAL" clId="{9737E1A3-2793-4BBF-AA6E-9037BC14FC1B}" dt="2022-08-30T20:53:57.624" v="3651" actId="14100"/>
          <ac:spMkLst>
            <pc:docMk/>
            <pc:sldMk cId="1942107432" sldId="346"/>
            <ac:spMk id="3" creationId="{32C2A63F-BF68-0CF2-5FB7-4E78F0E16B53}"/>
          </ac:spMkLst>
        </pc:spChg>
      </pc:sldChg>
      <pc:sldChg chg="addSp delSp modSp new mod">
        <pc:chgData name="Williams, Grant Stuart" userId="f6ad34c1-fb10-452f-ae50-8e7debb26ea5" providerId="ADAL" clId="{9737E1A3-2793-4BBF-AA6E-9037BC14FC1B}" dt="2022-08-30T21:05:00.423" v="3767" actId="20577"/>
        <pc:sldMkLst>
          <pc:docMk/>
          <pc:sldMk cId="2362644397" sldId="347"/>
        </pc:sldMkLst>
        <pc:spChg chg="mod">
          <ac:chgData name="Williams, Grant Stuart" userId="f6ad34c1-fb10-452f-ae50-8e7debb26ea5" providerId="ADAL" clId="{9737E1A3-2793-4BBF-AA6E-9037BC14FC1B}" dt="2022-08-30T20:55:16.015" v="3662" actId="20577"/>
          <ac:spMkLst>
            <pc:docMk/>
            <pc:sldMk cId="2362644397" sldId="347"/>
            <ac:spMk id="2" creationId="{B4FB22D9-5899-63A6-4293-06E85BE16731}"/>
          </ac:spMkLst>
        </pc:spChg>
        <pc:spChg chg="mod">
          <ac:chgData name="Williams, Grant Stuart" userId="f6ad34c1-fb10-452f-ae50-8e7debb26ea5" providerId="ADAL" clId="{9737E1A3-2793-4BBF-AA6E-9037BC14FC1B}" dt="2022-08-30T21:05:00.423" v="3767" actId="20577"/>
          <ac:spMkLst>
            <pc:docMk/>
            <pc:sldMk cId="2362644397" sldId="347"/>
            <ac:spMk id="3" creationId="{A1F41734-0DE9-053F-80BC-578828FB0CE8}"/>
          </ac:spMkLst>
        </pc:spChg>
        <pc:spChg chg="add del">
          <ac:chgData name="Williams, Grant Stuart" userId="f6ad34c1-fb10-452f-ae50-8e7debb26ea5" providerId="ADAL" clId="{9737E1A3-2793-4BBF-AA6E-9037BC14FC1B}" dt="2022-08-30T20:55:49.659" v="3667"/>
          <ac:spMkLst>
            <pc:docMk/>
            <pc:sldMk cId="2362644397" sldId="347"/>
            <ac:spMk id="4" creationId="{7B8A444B-E9D6-BF4B-EB41-FE43FE70810B}"/>
          </ac:spMkLst>
        </pc:spChg>
        <pc:spChg chg="add del">
          <ac:chgData name="Williams, Grant Stuart" userId="f6ad34c1-fb10-452f-ae50-8e7debb26ea5" providerId="ADAL" clId="{9737E1A3-2793-4BBF-AA6E-9037BC14FC1B}" dt="2022-08-30T20:58:18.974" v="3672"/>
          <ac:spMkLst>
            <pc:docMk/>
            <pc:sldMk cId="2362644397" sldId="347"/>
            <ac:spMk id="5" creationId="{2DDE153D-8B10-8BAA-9449-FD8744FBE431}"/>
          </ac:spMkLst>
        </pc:spChg>
        <pc:spChg chg="add del">
          <ac:chgData name="Williams, Grant Stuart" userId="f6ad34c1-fb10-452f-ae50-8e7debb26ea5" providerId="ADAL" clId="{9737E1A3-2793-4BBF-AA6E-9037BC14FC1B}" dt="2022-08-30T20:59:29.304" v="3676"/>
          <ac:spMkLst>
            <pc:docMk/>
            <pc:sldMk cId="2362644397" sldId="347"/>
            <ac:spMk id="6" creationId="{8A6B2AC0-8086-DA14-C61E-C92059A9E10F}"/>
          </ac:spMkLst>
        </pc:spChg>
      </pc:sldChg>
      <pc:sldChg chg="modSp new mod">
        <pc:chgData name="Williams, Grant Stuart" userId="f6ad34c1-fb10-452f-ae50-8e7debb26ea5" providerId="ADAL" clId="{9737E1A3-2793-4BBF-AA6E-9037BC14FC1B}" dt="2022-08-30T21:25:40.725" v="4264" actId="20577"/>
        <pc:sldMkLst>
          <pc:docMk/>
          <pc:sldMk cId="2762822974" sldId="348"/>
        </pc:sldMkLst>
        <pc:spChg chg="mod">
          <ac:chgData name="Williams, Grant Stuart" userId="f6ad34c1-fb10-452f-ae50-8e7debb26ea5" providerId="ADAL" clId="{9737E1A3-2793-4BBF-AA6E-9037BC14FC1B}" dt="2022-08-30T21:05:10.541" v="3787" actId="20577"/>
          <ac:spMkLst>
            <pc:docMk/>
            <pc:sldMk cId="2762822974" sldId="348"/>
            <ac:spMk id="2" creationId="{EA9DD023-6465-3109-C89C-D9EA7585850A}"/>
          </ac:spMkLst>
        </pc:spChg>
        <pc:spChg chg="mod">
          <ac:chgData name="Williams, Grant Stuart" userId="f6ad34c1-fb10-452f-ae50-8e7debb26ea5" providerId="ADAL" clId="{9737E1A3-2793-4BBF-AA6E-9037BC14FC1B}" dt="2022-08-30T21:25:40.725" v="4264" actId="20577"/>
          <ac:spMkLst>
            <pc:docMk/>
            <pc:sldMk cId="2762822974" sldId="348"/>
            <ac:spMk id="3" creationId="{6DBC8CA3-90C5-B5E5-BB1F-DD9CD8BD94E7}"/>
          </ac:spMkLst>
        </pc:spChg>
      </pc:sldChg>
      <pc:sldChg chg="add ord">
        <pc:chgData name="Williams, Grant Stuart" userId="f6ad34c1-fb10-452f-ae50-8e7debb26ea5" providerId="ADAL" clId="{9737E1A3-2793-4BBF-AA6E-9037BC14FC1B}" dt="2022-08-30T21:13:17.120" v="3823"/>
        <pc:sldMkLst>
          <pc:docMk/>
          <pc:sldMk cId="746458550" sldId="349"/>
        </pc:sldMkLst>
      </pc:sldChg>
      <pc:sldChg chg="modSp new mod">
        <pc:chgData name="Williams, Grant Stuart" userId="f6ad34c1-fb10-452f-ae50-8e7debb26ea5" providerId="ADAL" clId="{9737E1A3-2793-4BBF-AA6E-9037BC14FC1B}" dt="2022-08-30T22:39:07.238" v="4773" actId="20577"/>
        <pc:sldMkLst>
          <pc:docMk/>
          <pc:sldMk cId="1502251644" sldId="350"/>
        </pc:sldMkLst>
        <pc:spChg chg="mod">
          <ac:chgData name="Williams, Grant Stuart" userId="f6ad34c1-fb10-452f-ae50-8e7debb26ea5" providerId="ADAL" clId="{9737E1A3-2793-4BBF-AA6E-9037BC14FC1B}" dt="2022-08-30T21:29:42.829" v="4278" actId="20577"/>
          <ac:spMkLst>
            <pc:docMk/>
            <pc:sldMk cId="1502251644" sldId="350"/>
            <ac:spMk id="2" creationId="{88D662FB-390C-F71C-C857-A629BA463BEE}"/>
          </ac:spMkLst>
        </pc:spChg>
        <pc:spChg chg="mod">
          <ac:chgData name="Williams, Grant Stuart" userId="f6ad34c1-fb10-452f-ae50-8e7debb26ea5" providerId="ADAL" clId="{9737E1A3-2793-4BBF-AA6E-9037BC14FC1B}" dt="2022-08-30T22:39:07.238" v="4773" actId="20577"/>
          <ac:spMkLst>
            <pc:docMk/>
            <pc:sldMk cId="1502251644" sldId="350"/>
            <ac:spMk id="3" creationId="{0C5D52B6-3646-3B9C-58F1-DB1718FBF5BC}"/>
          </ac:spMkLst>
        </pc:spChg>
      </pc:sldChg>
      <pc:sldChg chg="modSp new mod">
        <pc:chgData name="Williams, Grant Stuart" userId="f6ad34c1-fb10-452f-ae50-8e7debb26ea5" providerId="ADAL" clId="{9737E1A3-2793-4BBF-AA6E-9037BC14FC1B}" dt="2022-09-01T01:05:47.925" v="10173" actId="20577"/>
        <pc:sldMkLst>
          <pc:docMk/>
          <pc:sldMk cId="3216795833" sldId="351"/>
        </pc:sldMkLst>
        <pc:spChg chg="mod">
          <ac:chgData name="Williams, Grant Stuart" userId="f6ad34c1-fb10-452f-ae50-8e7debb26ea5" providerId="ADAL" clId="{9737E1A3-2793-4BBF-AA6E-9037BC14FC1B}" dt="2022-08-30T22:48:53.411" v="4796" actId="20577"/>
          <ac:spMkLst>
            <pc:docMk/>
            <pc:sldMk cId="3216795833" sldId="351"/>
            <ac:spMk id="2" creationId="{60DD514C-9BEE-0502-7410-635BE3A9DD22}"/>
          </ac:spMkLst>
        </pc:spChg>
        <pc:spChg chg="mod">
          <ac:chgData name="Williams, Grant Stuart" userId="f6ad34c1-fb10-452f-ae50-8e7debb26ea5" providerId="ADAL" clId="{9737E1A3-2793-4BBF-AA6E-9037BC14FC1B}" dt="2022-09-01T01:05:47.925" v="10173" actId="20577"/>
          <ac:spMkLst>
            <pc:docMk/>
            <pc:sldMk cId="3216795833" sldId="351"/>
            <ac:spMk id="3" creationId="{531A2904-C074-E03C-9BF8-521391F815BC}"/>
          </ac:spMkLst>
        </pc:spChg>
      </pc:sldChg>
      <pc:sldChg chg="modSp new mod">
        <pc:chgData name="Williams, Grant Stuart" userId="f6ad34c1-fb10-452f-ae50-8e7debb26ea5" providerId="ADAL" clId="{9737E1A3-2793-4BBF-AA6E-9037BC14FC1B}" dt="2022-09-01T01:06:00.785" v="10226" actId="20577"/>
        <pc:sldMkLst>
          <pc:docMk/>
          <pc:sldMk cId="2116671421" sldId="352"/>
        </pc:sldMkLst>
        <pc:spChg chg="mod">
          <ac:chgData name="Williams, Grant Stuart" userId="f6ad34c1-fb10-452f-ae50-8e7debb26ea5" providerId="ADAL" clId="{9737E1A3-2793-4BBF-AA6E-9037BC14FC1B}" dt="2022-08-30T23:10:26.685" v="5345" actId="20577"/>
          <ac:spMkLst>
            <pc:docMk/>
            <pc:sldMk cId="2116671421" sldId="352"/>
            <ac:spMk id="2" creationId="{5100D4BA-0470-0FF9-6CE6-8130EF298670}"/>
          </ac:spMkLst>
        </pc:spChg>
        <pc:spChg chg="mod">
          <ac:chgData name="Williams, Grant Stuart" userId="f6ad34c1-fb10-452f-ae50-8e7debb26ea5" providerId="ADAL" clId="{9737E1A3-2793-4BBF-AA6E-9037BC14FC1B}" dt="2022-09-01T01:06:00.785" v="10226" actId="20577"/>
          <ac:spMkLst>
            <pc:docMk/>
            <pc:sldMk cId="2116671421" sldId="352"/>
            <ac:spMk id="3" creationId="{69FF92F2-E979-7A03-3388-23604654F7BB}"/>
          </ac:spMkLst>
        </pc:spChg>
      </pc:sldChg>
      <pc:sldChg chg="modSp new mod">
        <pc:chgData name="Williams, Grant Stuart" userId="f6ad34c1-fb10-452f-ae50-8e7debb26ea5" providerId="ADAL" clId="{9737E1A3-2793-4BBF-AA6E-9037BC14FC1B}" dt="2022-09-01T03:36:06.434" v="10840" actId="20577"/>
        <pc:sldMkLst>
          <pc:docMk/>
          <pc:sldMk cId="2950767697" sldId="353"/>
        </pc:sldMkLst>
        <pc:spChg chg="mod">
          <ac:chgData name="Williams, Grant Stuart" userId="f6ad34c1-fb10-452f-ae50-8e7debb26ea5" providerId="ADAL" clId="{9737E1A3-2793-4BBF-AA6E-9037BC14FC1B}" dt="2022-08-31T02:43:36.613" v="6471" actId="1076"/>
          <ac:spMkLst>
            <pc:docMk/>
            <pc:sldMk cId="2950767697" sldId="353"/>
            <ac:spMk id="2" creationId="{1614D83B-8AEF-3C07-D821-D3C1433E99D8}"/>
          </ac:spMkLst>
        </pc:spChg>
        <pc:spChg chg="mod">
          <ac:chgData name="Williams, Grant Stuart" userId="f6ad34c1-fb10-452f-ae50-8e7debb26ea5" providerId="ADAL" clId="{9737E1A3-2793-4BBF-AA6E-9037BC14FC1B}" dt="2022-09-01T03:36:06.434" v="10840" actId="20577"/>
          <ac:spMkLst>
            <pc:docMk/>
            <pc:sldMk cId="2950767697" sldId="353"/>
            <ac:spMk id="3" creationId="{600E419C-01C1-26DD-5282-ED8B05FBE239}"/>
          </ac:spMkLst>
        </pc:spChg>
      </pc:sldChg>
      <pc:sldChg chg="modSp new mod ord">
        <pc:chgData name="Williams, Grant Stuart" userId="f6ad34c1-fb10-452f-ae50-8e7debb26ea5" providerId="ADAL" clId="{9737E1A3-2793-4BBF-AA6E-9037BC14FC1B}" dt="2022-09-01T03:56:12.186" v="11643" actId="313"/>
        <pc:sldMkLst>
          <pc:docMk/>
          <pc:sldMk cId="204798516" sldId="354"/>
        </pc:sldMkLst>
        <pc:spChg chg="mod">
          <ac:chgData name="Williams, Grant Stuart" userId="f6ad34c1-fb10-452f-ae50-8e7debb26ea5" providerId="ADAL" clId="{9737E1A3-2793-4BBF-AA6E-9037BC14FC1B}" dt="2022-08-31T03:14:23.649" v="6899" actId="20577"/>
          <ac:spMkLst>
            <pc:docMk/>
            <pc:sldMk cId="204798516" sldId="354"/>
            <ac:spMk id="2" creationId="{8269E6D7-35E0-8229-0C92-84602BBF6939}"/>
          </ac:spMkLst>
        </pc:spChg>
        <pc:spChg chg="mod">
          <ac:chgData name="Williams, Grant Stuart" userId="f6ad34c1-fb10-452f-ae50-8e7debb26ea5" providerId="ADAL" clId="{9737E1A3-2793-4BBF-AA6E-9037BC14FC1B}" dt="2022-09-01T03:56:12.186" v="11643" actId="313"/>
          <ac:spMkLst>
            <pc:docMk/>
            <pc:sldMk cId="204798516" sldId="354"/>
            <ac:spMk id="3" creationId="{B8D287CB-BBFF-7B63-AB35-72950FD26CE5}"/>
          </ac:spMkLst>
        </pc:spChg>
      </pc:sldChg>
      <pc:sldChg chg="modSp add mod">
        <pc:chgData name="Williams, Grant Stuart" userId="f6ad34c1-fb10-452f-ae50-8e7debb26ea5" providerId="ADAL" clId="{9737E1A3-2793-4BBF-AA6E-9037BC14FC1B}" dt="2022-09-01T01:06:56.295" v="10490" actId="27636"/>
        <pc:sldMkLst>
          <pc:docMk/>
          <pc:sldMk cId="3320947747" sldId="355"/>
        </pc:sldMkLst>
        <pc:spChg chg="mod">
          <ac:chgData name="Williams, Grant Stuart" userId="f6ad34c1-fb10-452f-ae50-8e7debb26ea5" providerId="ADAL" clId="{9737E1A3-2793-4BBF-AA6E-9037BC14FC1B}" dt="2022-08-31T02:45:50.369" v="6598" actId="1076"/>
          <ac:spMkLst>
            <pc:docMk/>
            <pc:sldMk cId="3320947747" sldId="355"/>
            <ac:spMk id="2" creationId="{1614D83B-8AEF-3C07-D821-D3C1433E99D8}"/>
          </ac:spMkLst>
        </pc:spChg>
        <pc:spChg chg="mod">
          <ac:chgData name="Williams, Grant Stuart" userId="f6ad34c1-fb10-452f-ae50-8e7debb26ea5" providerId="ADAL" clId="{9737E1A3-2793-4BBF-AA6E-9037BC14FC1B}" dt="2022-09-01T01:06:56.295" v="10490" actId="27636"/>
          <ac:spMkLst>
            <pc:docMk/>
            <pc:sldMk cId="3320947747" sldId="355"/>
            <ac:spMk id="3" creationId="{600E419C-01C1-26DD-5282-ED8B05FBE239}"/>
          </ac:spMkLst>
        </pc:spChg>
      </pc:sldChg>
      <pc:sldChg chg="modSp new mod">
        <pc:chgData name="Williams, Grant Stuart" userId="f6ad34c1-fb10-452f-ae50-8e7debb26ea5" providerId="ADAL" clId="{9737E1A3-2793-4BBF-AA6E-9037BC14FC1B}" dt="2022-09-03T04:47:46.607" v="22529" actId="20577"/>
        <pc:sldMkLst>
          <pc:docMk/>
          <pc:sldMk cId="3011980600" sldId="357"/>
        </pc:sldMkLst>
        <pc:spChg chg="mod">
          <ac:chgData name="Williams, Grant Stuart" userId="f6ad34c1-fb10-452f-ae50-8e7debb26ea5" providerId="ADAL" clId="{9737E1A3-2793-4BBF-AA6E-9037BC14FC1B}" dt="2022-08-31T04:07:19.609" v="7432" actId="313"/>
          <ac:spMkLst>
            <pc:docMk/>
            <pc:sldMk cId="3011980600" sldId="357"/>
            <ac:spMk id="2" creationId="{FBB1D044-2D09-46FE-AAD7-270D3B07AE22}"/>
          </ac:spMkLst>
        </pc:spChg>
        <pc:spChg chg="mod">
          <ac:chgData name="Williams, Grant Stuart" userId="f6ad34c1-fb10-452f-ae50-8e7debb26ea5" providerId="ADAL" clId="{9737E1A3-2793-4BBF-AA6E-9037BC14FC1B}" dt="2022-09-03T04:47:46.607" v="22529" actId="20577"/>
          <ac:spMkLst>
            <pc:docMk/>
            <pc:sldMk cId="3011980600" sldId="357"/>
            <ac:spMk id="3" creationId="{439FDDCA-CE72-7277-7CD1-1ACF7AF920C7}"/>
          </ac:spMkLst>
        </pc:spChg>
      </pc:sldChg>
      <pc:sldChg chg="modSp new mod">
        <pc:chgData name="Williams, Grant Stuart" userId="f6ad34c1-fb10-452f-ae50-8e7debb26ea5" providerId="ADAL" clId="{9737E1A3-2793-4BBF-AA6E-9037BC14FC1B}" dt="2022-09-02T03:22:03.087" v="14242" actId="20577"/>
        <pc:sldMkLst>
          <pc:docMk/>
          <pc:sldMk cId="3753558149" sldId="358"/>
        </pc:sldMkLst>
        <pc:spChg chg="mod">
          <ac:chgData name="Williams, Grant Stuart" userId="f6ad34c1-fb10-452f-ae50-8e7debb26ea5" providerId="ADAL" clId="{9737E1A3-2793-4BBF-AA6E-9037BC14FC1B}" dt="2022-08-31T04:09:12.674" v="7715" actId="20577"/>
          <ac:spMkLst>
            <pc:docMk/>
            <pc:sldMk cId="3753558149" sldId="358"/>
            <ac:spMk id="2" creationId="{0B3108F8-A4FD-7AB0-7584-E3E4E8F06536}"/>
          </ac:spMkLst>
        </pc:spChg>
        <pc:spChg chg="mod">
          <ac:chgData name="Williams, Grant Stuart" userId="f6ad34c1-fb10-452f-ae50-8e7debb26ea5" providerId="ADAL" clId="{9737E1A3-2793-4BBF-AA6E-9037BC14FC1B}" dt="2022-09-02T03:22:03.087" v="14242" actId="20577"/>
          <ac:spMkLst>
            <pc:docMk/>
            <pc:sldMk cId="3753558149" sldId="358"/>
            <ac:spMk id="3" creationId="{F47D3422-4933-56C6-F6A4-5B9584386B36}"/>
          </ac:spMkLst>
        </pc:spChg>
      </pc:sldChg>
      <pc:sldChg chg="modSp new mod">
        <pc:chgData name="Williams, Grant Stuart" userId="f6ad34c1-fb10-452f-ae50-8e7debb26ea5" providerId="ADAL" clId="{9737E1A3-2793-4BBF-AA6E-9037BC14FC1B}" dt="2022-09-02T03:11:00.471" v="13609" actId="20577"/>
        <pc:sldMkLst>
          <pc:docMk/>
          <pc:sldMk cId="2297031030" sldId="359"/>
        </pc:sldMkLst>
        <pc:spChg chg="mod">
          <ac:chgData name="Williams, Grant Stuart" userId="f6ad34c1-fb10-452f-ae50-8e7debb26ea5" providerId="ADAL" clId="{9737E1A3-2793-4BBF-AA6E-9037BC14FC1B}" dt="2022-08-31T04:10:49.915" v="8274" actId="20577"/>
          <ac:spMkLst>
            <pc:docMk/>
            <pc:sldMk cId="2297031030" sldId="359"/>
            <ac:spMk id="2" creationId="{BDF60CFB-EDFC-71CE-7516-25B94D22DF63}"/>
          </ac:spMkLst>
        </pc:spChg>
        <pc:spChg chg="mod">
          <ac:chgData name="Williams, Grant Stuart" userId="f6ad34c1-fb10-452f-ae50-8e7debb26ea5" providerId="ADAL" clId="{9737E1A3-2793-4BBF-AA6E-9037BC14FC1B}" dt="2022-09-02T03:11:00.471" v="13609" actId="20577"/>
          <ac:spMkLst>
            <pc:docMk/>
            <pc:sldMk cId="2297031030" sldId="359"/>
            <ac:spMk id="3" creationId="{9F3EFBA1-8BF3-5B39-7C23-D10EEB3AB5DA}"/>
          </ac:spMkLst>
        </pc:spChg>
      </pc:sldChg>
      <pc:sldChg chg="modSp add mod">
        <pc:chgData name="Williams, Grant Stuart" userId="f6ad34c1-fb10-452f-ae50-8e7debb26ea5" providerId="ADAL" clId="{9737E1A3-2793-4BBF-AA6E-9037BC14FC1B}" dt="2022-09-02T03:16:25.987" v="14091" actId="20577"/>
        <pc:sldMkLst>
          <pc:docMk/>
          <pc:sldMk cId="2204007046" sldId="360"/>
        </pc:sldMkLst>
        <pc:spChg chg="mod">
          <ac:chgData name="Williams, Grant Stuart" userId="f6ad34c1-fb10-452f-ae50-8e7debb26ea5" providerId="ADAL" clId="{9737E1A3-2793-4BBF-AA6E-9037BC14FC1B}" dt="2022-09-02T03:11:07.622" v="13629" actId="20577"/>
          <ac:spMkLst>
            <pc:docMk/>
            <pc:sldMk cId="2204007046" sldId="360"/>
            <ac:spMk id="2" creationId="{BDF60CFB-EDFC-71CE-7516-25B94D22DF63}"/>
          </ac:spMkLst>
        </pc:spChg>
        <pc:spChg chg="mod">
          <ac:chgData name="Williams, Grant Stuart" userId="f6ad34c1-fb10-452f-ae50-8e7debb26ea5" providerId="ADAL" clId="{9737E1A3-2793-4BBF-AA6E-9037BC14FC1B}" dt="2022-09-02T03:16:25.987" v="14091" actId="20577"/>
          <ac:spMkLst>
            <pc:docMk/>
            <pc:sldMk cId="2204007046" sldId="360"/>
            <ac:spMk id="3" creationId="{9F3EFBA1-8BF3-5B39-7C23-D10EEB3AB5DA}"/>
          </ac:spMkLst>
        </pc:spChg>
      </pc:sldChg>
      <pc:sldChg chg="del">
        <pc:chgData name="Williams, Grant Stuart" userId="f6ad34c1-fb10-452f-ae50-8e7debb26ea5" providerId="ADAL" clId="{9737E1A3-2793-4BBF-AA6E-9037BC14FC1B}" dt="2022-09-02T03:14:03.974" v="13964" actId="47"/>
        <pc:sldMkLst>
          <pc:docMk/>
          <pc:sldMk cId="711697325" sldId="361"/>
        </pc:sldMkLst>
      </pc:sldChg>
      <pc:sldChg chg="modSp del mod">
        <pc:chgData name="Williams, Grant Stuart" userId="f6ad34c1-fb10-452f-ae50-8e7debb26ea5" providerId="ADAL" clId="{9737E1A3-2793-4BBF-AA6E-9037BC14FC1B}" dt="2022-09-02T03:14:05.274" v="13965" actId="47"/>
        <pc:sldMkLst>
          <pc:docMk/>
          <pc:sldMk cId="2483728286" sldId="362"/>
        </pc:sldMkLst>
        <pc:spChg chg="mod">
          <ac:chgData name="Williams, Grant Stuart" userId="f6ad34c1-fb10-452f-ae50-8e7debb26ea5" providerId="ADAL" clId="{9737E1A3-2793-4BBF-AA6E-9037BC14FC1B}" dt="2022-09-01T00:27:53.913" v="9426" actId="20577"/>
          <ac:spMkLst>
            <pc:docMk/>
            <pc:sldMk cId="2483728286" sldId="362"/>
            <ac:spMk id="2" creationId="{C55BD2E7-601D-1237-FB8E-B461DB2C8B48}"/>
          </ac:spMkLst>
        </pc:spChg>
        <pc:spChg chg="mod">
          <ac:chgData name="Williams, Grant Stuart" userId="f6ad34c1-fb10-452f-ae50-8e7debb26ea5" providerId="ADAL" clId="{9737E1A3-2793-4BBF-AA6E-9037BC14FC1B}" dt="2022-09-01T00:44:24.386" v="9716" actId="20577"/>
          <ac:spMkLst>
            <pc:docMk/>
            <pc:sldMk cId="2483728286" sldId="362"/>
            <ac:spMk id="3" creationId="{E9766740-268B-9465-B2EE-8347A4BD3F42}"/>
          </ac:spMkLst>
        </pc:spChg>
      </pc:sldChg>
      <pc:sldChg chg="modSp new mod">
        <pc:chgData name="Williams, Grant Stuart" userId="f6ad34c1-fb10-452f-ae50-8e7debb26ea5" providerId="ADAL" clId="{9737E1A3-2793-4BBF-AA6E-9037BC14FC1B}" dt="2022-09-01T03:32:49.320" v="10799" actId="20577"/>
        <pc:sldMkLst>
          <pc:docMk/>
          <pc:sldMk cId="3907291834" sldId="363"/>
        </pc:sldMkLst>
        <pc:spChg chg="mod">
          <ac:chgData name="Williams, Grant Stuart" userId="f6ad34c1-fb10-452f-ae50-8e7debb26ea5" providerId="ADAL" clId="{9737E1A3-2793-4BBF-AA6E-9037BC14FC1B}" dt="2022-09-01T03:32:12.534" v="10515" actId="20577"/>
          <ac:spMkLst>
            <pc:docMk/>
            <pc:sldMk cId="3907291834" sldId="363"/>
            <ac:spMk id="2" creationId="{AF03475B-85F7-3457-48F5-0B43E2D23E98}"/>
          </ac:spMkLst>
        </pc:spChg>
        <pc:spChg chg="mod">
          <ac:chgData name="Williams, Grant Stuart" userId="f6ad34c1-fb10-452f-ae50-8e7debb26ea5" providerId="ADAL" clId="{9737E1A3-2793-4BBF-AA6E-9037BC14FC1B}" dt="2022-09-01T03:32:49.320" v="10799" actId="20577"/>
          <ac:spMkLst>
            <pc:docMk/>
            <pc:sldMk cId="3907291834" sldId="363"/>
            <ac:spMk id="3" creationId="{581B7481-6B38-3599-5991-CBC41EE2691B}"/>
          </ac:spMkLst>
        </pc:spChg>
      </pc:sldChg>
      <pc:sldChg chg="modSp new mod">
        <pc:chgData name="Williams, Grant Stuart" userId="f6ad34c1-fb10-452f-ae50-8e7debb26ea5" providerId="ADAL" clId="{9737E1A3-2793-4BBF-AA6E-9037BC14FC1B}" dt="2022-09-01T03:42:51.482" v="11497" actId="20577"/>
        <pc:sldMkLst>
          <pc:docMk/>
          <pc:sldMk cId="2519653943" sldId="364"/>
        </pc:sldMkLst>
        <pc:spChg chg="mod">
          <ac:chgData name="Williams, Grant Stuart" userId="f6ad34c1-fb10-452f-ae50-8e7debb26ea5" providerId="ADAL" clId="{9737E1A3-2793-4BBF-AA6E-9037BC14FC1B}" dt="2022-09-01T03:36:23.363" v="10893" actId="20577"/>
          <ac:spMkLst>
            <pc:docMk/>
            <pc:sldMk cId="2519653943" sldId="364"/>
            <ac:spMk id="2" creationId="{839A6887-23BD-E383-BD77-BA061568CBA3}"/>
          </ac:spMkLst>
        </pc:spChg>
        <pc:spChg chg="mod">
          <ac:chgData name="Williams, Grant Stuart" userId="f6ad34c1-fb10-452f-ae50-8e7debb26ea5" providerId="ADAL" clId="{9737E1A3-2793-4BBF-AA6E-9037BC14FC1B}" dt="2022-09-01T03:42:51.482" v="11497" actId="20577"/>
          <ac:spMkLst>
            <pc:docMk/>
            <pc:sldMk cId="2519653943" sldId="364"/>
            <ac:spMk id="3" creationId="{2326EA90-F84C-6543-CA9D-9447D88BC63C}"/>
          </ac:spMkLst>
        </pc:spChg>
      </pc:sldChg>
      <pc:sldChg chg="modSp new mod">
        <pc:chgData name="Williams, Grant Stuart" userId="f6ad34c1-fb10-452f-ae50-8e7debb26ea5" providerId="ADAL" clId="{9737E1A3-2793-4BBF-AA6E-9037BC14FC1B}" dt="2022-09-03T04:47:52.937" v="22544" actId="20577"/>
        <pc:sldMkLst>
          <pc:docMk/>
          <pc:sldMk cId="684640557" sldId="365"/>
        </pc:sldMkLst>
        <pc:spChg chg="mod">
          <ac:chgData name="Williams, Grant Stuart" userId="f6ad34c1-fb10-452f-ae50-8e7debb26ea5" providerId="ADAL" clId="{9737E1A3-2793-4BBF-AA6E-9037BC14FC1B}" dt="2022-09-01T04:30:47.114" v="11725" actId="20577"/>
          <ac:spMkLst>
            <pc:docMk/>
            <pc:sldMk cId="684640557" sldId="365"/>
            <ac:spMk id="2" creationId="{D19DAC18-B835-C2AE-80C6-B7160E019C92}"/>
          </ac:spMkLst>
        </pc:spChg>
        <pc:spChg chg="mod">
          <ac:chgData name="Williams, Grant Stuart" userId="f6ad34c1-fb10-452f-ae50-8e7debb26ea5" providerId="ADAL" clId="{9737E1A3-2793-4BBF-AA6E-9037BC14FC1B}" dt="2022-09-03T04:47:52.937" v="22544" actId="20577"/>
          <ac:spMkLst>
            <pc:docMk/>
            <pc:sldMk cId="684640557" sldId="365"/>
            <ac:spMk id="3" creationId="{E888507D-DC65-2AF7-CBB4-E32A441BF437}"/>
          </ac:spMkLst>
        </pc:spChg>
      </pc:sldChg>
      <pc:sldChg chg="modSp new mod">
        <pc:chgData name="Williams, Grant Stuart" userId="f6ad34c1-fb10-452f-ae50-8e7debb26ea5" providerId="ADAL" clId="{9737E1A3-2793-4BBF-AA6E-9037BC14FC1B}" dt="2022-09-01T20:55:21.599" v="12956" actId="20577"/>
        <pc:sldMkLst>
          <pc:docMk/>
          <pc:sldMk cId="4228250517" sldId="366"/>
        </pc:sldMkLst>
        <pc:spChg chg="mod">
          <ac:chgData name="Williams, Grant Stuart" userId="f6ad34c1-fb10-452f-ae50-8e7debb26ea5" providerId="ADAL" clId="{9737E1A3-2793-4BBF-AA6E-9037BC14FC1B}" dt="2022-09-01T20:42:43.167" v="12448" actId="20577"/>
          <ac:spMkLst>
            <pc:docMk/>
            <pc:sldMk cId="4228250517" sldId="366"/>
            <ac:spMk id="2" creationId="{6B179FC7-D3D6-E182-DB7E-C1EF316D7D9F}"/>
          </ac:spMkLst>
        </pc:spChg>
        <pc:spChg chg="mod">
          <ac:chgData name="Williams, Grant Stuart" userId="f6ad34c1-fb10-452f-ae50-8e7debb26ea5" providerId="ADAL" clId="{9737E1A3-2793-4BBF-AA6E-9037BC14FC1B}" dt="2022-09-01T20:55:21.599" v="12956" actId="20577"/>
          <ac:spMkLst>
            <pc:docMk/>
            <pc:sldMk cId="4228250517" sldId="366"/>
            <ac:spMk id="3" creationId="{4AE2E3F4-65CA-1E5D-4C12-12564A3C9216}"/>
          </ac:spMkLst>
        </pc:spChg>
      </pc:sldChg>
      <pc:sldChg chg="modSp new mod">
        <pc:chgData name="Williams, Grant Stuart" userId="f6ad34c1-fb10-452f-ae50-8e7debb26ea5" providerId="ADAL" clId="{9737E1A3-2793-4BBF-AA6E-9037BC14FC1B}" dt="2022-09-02T03:20:39.668" v="14241" actId="20577"/>
        <pc:sldMkLst>
          <pc:docMk/>
          <pc:sldMk cId="1075818627" sldId="367"/>
        </pc:sldMkLst>
        <pc:spChg chg="mod">
          <ac:chgData name="Williams, Grant Stuart" userId="f6ad34c1-fb10-452f-ae50-8e7debb26ea5" providerId="ADAL" clId="{9737E1A3-2793-4BBF-AA6E-9037BC14FC1B}" dt="2022-09-01T20:55:36.021" v="12991" actId="20577"/>
          <ac:spMkLst>
            <pc:docMk/>
            <pc:sldMk cId="1075818627" sldId="367"/>
            <ac:spMk id="2" creationId="{65540477-AAC9-5DBF-2D34-F40B4B14C00E}"/>
          </ac:spMkLst>
        </pc:spChg>
        <pc:spChg chg="mod">
          <ac:chgData name="Williams, Grant Stuart" userId="f6ad34c1-fb10-452f-ae50-8e7debb26ea5" providerId="ADAL" clId="{9737E1A3-2793-4BBF-AA6E-9037BC14FC1B}" dt="2022-09-02T03:20:39.668" v="14241" actId="20577"/>
          <ac:spMkLst>
            <pc:docMk/>
            <pc:sldMk cId="1075818627" sldId="367"/>
            <ac:spMk id="3" creationId="{77A374D4-C52B-4F3B-3298-B362DBB3DD8E}"/>
          </ac:spMkLst>
        </pc:spChg>
      </pc:sldChg>
      <pc:sldChg chg="addSp delSp modSp new mod">
        <pc:chgData name="Williams, Grant Stuart" userId="f6ad34c1-fb10-452f-ae50-8e7debb26ea5" providerId="ADAL" clId="{9737E1A3-2793-4BBF-AA6E-9037BC14FC1B}" dt="2022-09-02T03:26:29.263" v="14364" actId="1076"/>
        <pc:sldMkLst>
          <pc:docMk/>
          <pc:sldMk cId="1226631754" sldId="368"/>
        </pc:sldMkLst>
        <pc:spChg chg="mod">
          <ac:chgData name="Williams, Grant Stuart" userId="f6ad34c1-fb10-452f-ae50-8e7debb26ea5" providerId="ADAL" clId="{9737E1A3-2793-4BBF-AA6E-9037BC14FC1B}" dt="2022-09-02T03:16:32.843" v="14105" actId="20577"/>
          <ac:spMkLst>
            <pc:docMk/>
            <pc:sldMk cId="1226631754" sldId="368"/>
            <ac:spMk id="2" creationId="{0C71DD8C-C5F8-8F6E-8F69-AE0877B0908B}"/>
          </ac:spMkLst>
        </pc:spChg>
        <pc:spChg chg="del">
          <ac:chgData name="Williams, Grant Stuart" userId="f6ad34c1-fb10-452f-ae50-8e7debb26ea5" providerId="ADAL" clId="{9737E1A3-2793-4BBF-AA6E-9037BC14FC1B}" dt="2022-09-02T03:22:22.928" v="14243" actId="478"/>
          <ac:spMkLst>
            <pc:docMk/>
            <pc:sldMk cId="1226631754" sldId="368"/>
            <ac:spMk id="3" creationId="{CADA06AC-9AE0-FDF3-B4DA-B17E8A784D80}"/>
          </ac:spMkLst>
        </pc:spChg>
        <pc:spChg chg="add mod">
          <ac:chgData name="Williams, Grant Stuart" userId="f6ad34c1-fb10-452f-ae50-8e7debb26ea5" providerId="ADAL" clId="{9737E1A3-2793-4BBF-AA6E-9037BC14FC1B}" dt="2022-09-02T03:26:06.792" v="14337" actId="1076"/>
          <ac:spMkLst>
            <pc:docMk/>
            <pc:sldMk cId="1226631754" sldId="368"/>
            <ac:spMk id="4" creationId="{9BCD101B-D69E-98A1-7C91-C373AE53933F}"/>
          </ac:spMkLst>
        </pc:spChg>
        <pc:spChg chg="add mod">
          <ac:chgData name="Williams, Grant Stuart" userId="f6ad34c1-fb10-452f-ae50-8e7debb26ea5" providerId="ADAL" clId="{9737E1A3-2793-4BBF-AA6E-9037BC14FC1B}" dt="2022-09-02T03:26:06.792" v="14337" actId="1076"/>
          <ac:spMkLst>
            <pc:docMk/>
            <pc:sldMk cId="1226631754" sldId="368"/>
            <ac:spMk id="5" creationId="{31DCB70C-D356-17F4-205F-BC9A039CD60A}"/>
          </ac:spMkLst>
        </pc:spChg>
        <pc:spChg chg="add mod">
          <ac:chgData name="Williams, Grant Stuart" userId="f6ad34c1-fb10-452f-ae50-8e7debb26ea5" providerId="ADAL" clId="{9737E1A3-2793-4BBF-AA6E-9037BC14FC1B}" dt="2022-09-02T03:26:06.792" v="14337" actId="1076"/>
          <ac:spMkLst>
            <pc:docMk/>
            <pc:sldMk cId="1226631754" sldId="368"/>
            <ac:spMk id="6" creationId="{20B0B66D-97AE-3BE4-18E8-8F51E7E1ADEE}"/>
          </ac:spMkLst>
        </pc:spChg>
        <pc:spChg chg="add mod">
          <ac:chgData name="Williams, Grant Stuart" userId="f6ad34c1-fb10-452f-ae50-8e7debb26ea5" providerId="ADAL" clId="{9737E1A3-2793-4BBF-AA6E-9037BC14FC1B}" dt="2022-09-02T03:26:06.792" v="14337" actId="1076"/>
          <ac:spMkLst>
            <pc:docMk/>
            <pc:sldMk cId="1226631754" sldId="368"/>
            <ac:spMk id="7" creationId="{376039FD-0D0C-D9C5-CB89-E550EEFFB61E}"/>
          </ac:spMkLst>
        </pc:spChg>
        <pc:spChg chg="add del mod">
          <ac:chgData name="Williams, Grant Stuart" userId="f6ad34c1-fb10-452f-ae50-8e7debb26ea5" providerId="ADAL" clId="{9737E1A3-2793-4BBF-AA6E-9037BC14FC1B}" dt="2022-09-02T03:23:29.380" v="14307"/>
          <ac:spMkLst>
            <pc:docMk/>
            <pc:sldMk cId="1226631754" sldId="368"/>
            <ac:spMk id="8" creationId="{AB30B4BD-C4CE-1056-61E4-49EF35E7B210}"/>
          </ac:spMkLst>
        </pc:spChg>
        <pc:spChg chg="add mod">
          <ac:chgData name="Williams, Grant Stuart" userId="f6ad34c1-fb10-452f-ae50-8e7debb26ea5" providerId="ADAL" clId="{9737E1A3-2793-4BBF-AA6E-9037BC14FC1B}" dt="2022-09-02T03:26:06.792" v="14337" actId="1076"/>
          <ac:spMkLst>
            <pc:docMk/>
            <pc:sldMk cId="1226631754" sldId="368"/>
            <ac:spMk id="9" creationId="{04CA0CF2-DE39-A624-C1C0-D83408906E31}"/>
          </ac:spMkLst>
        </pc:spChg>
        <pc:spChg chg="add mod">
          <ac:chgData name="Williams, Grant Stuart" userId="f6ad34c1-fb10-452f-ae50-8e7debb26ea5" providerId="ADAL" clId="{9737E1A3-2793-4BBF-AA6E-9037BC14FC1B}" dt="2022-09-02T03:26:06.792" v="14337" actId="1076"/>
          <ac:spMkLst>
            <pc:docMk/>
            <pc:sldMk cId="1226631754" sldId="368"/>
            <ac:spMk id="10" creationId="{8D99D308-EF14-68B3-268F-8D17C1CE85A2}"/>
          </ac:spMkLst>
        </pc:spChg>
        <pc:spChg chg="add mod">
          <ac:chgData name="Williams, Grant Stuart" userId="f6ad34c1-fb10-452f-ae50-8e7debb26ea5" providerId="ADAL" clId="{9737E1A3-2793-4BBF-AA6E-9037BC14FC1B}" dt="2022-09-02T03:26:06.792" v="14337" actId="1076"/>
          <ac:spMkLst>
            <pc:docMk/>
            <pc:sldMk cId="1226631754" sldId="368"/>
            <ac:spMk id="11" creationId="{E5D8A8E3-44C6-AB3E-3F83-807A84CA12A3}"/>
          </ac:spMkLst>
        </pc:spChg>
        <pc:spChg chg="add mod">
          <ac:chgData name="Williams, Grant Stuart" userId="f6ad34c1-fb10-452f-ae50-8e7debb26ea5" providerId="ADAL" clId="{9737E1A3-2793-4BBF-AA6E-9037BC14FC1B}" dt="2022-09-02T03:26:06.792" v="14337" actId="1076"/>
          <ac:spMkLst>
            <pc:docMk/>
            <pc:sldMk cId="1226631754" sldId="368"/>
            <ac:spMk id="12" creationId="{C98C58E8-9FC3-6715-629F-59C2C9750483}"/>
          </ac:spMkLst>
        </pc:spChg>
        <pc:spChg chg="add mod">
          <ac:chgData name="Williams, Grant Stuart" userId="f6ad34c1-fb10-452f-ae50-8e7debb26ea5" providerId="ADAL" clId="{9737E1A3-2793-4BBF-AA6E-9037BC14FC1B}" dt="2022-09-02T03:26:17.941" v="14349" actId="1076"/>
          <ac:spMkLst>
            <pc:docMk/>
            <pc:sldMk cId="1226631754" sldId="368"/>
            <ac:spMk id="13" creationId="{FB0E675E-C871-BF2E-06AB-4831AEA93147}"/>
          </ac:spMkLst>
        </pc:spChg>
        <pc:spChg chg="add mod">
          <ac:chgData name="Williams, Grant Stuart" userId="f6ad34c1-fb10-452f-ae50-8e7debb26ea5" providerId="ADAL" clId="{9737E1A3-2793-4BBF-AA6E-9037BC14FC1B}" dt="2022-09-02T03:26:29.263" v="14364" actId="1076"/>
          <ac:spMkLst>
            <pc:docMk/>
            <pc:sldMk cId="1226631754" sldId="368"/>
            <ac:spMk id="14" creationId="{ABADDDFD-C14B-599B-CE3C-137336380713}"/>
          </ac:spMkLst>
        </pc:spChg>
      </pc:sldChg>
      <pc:sldChg chg="modSp new mod">
        <pc:chgData name="Williams, Grant Stuart" userId="f6ad34c1-fb10-452f-ae50-8e7debb26ea5" providerId="ADAL" clId="{9737E1A3-2793-4BBF-AA6E-9037BC14FC1B}" dt="2022-09-02T03:32:40.799" v="14422" actId="21"/>
        <pc:sldMkLst>
          <pc:docMk/>
          <pc:sldMk cId="3444873043" sldId="369"/>
        </pc:sldMkLst>
        <pc:spChg chg="mod">
          <ac:chgData name="Williams, Grant Stuart" userId="f6ad34c1-fb10-452f-ae50-8e7debb26ea5" providerId="ADAL" clId="{9737E1A3-2793-4BBF-AA6E-9037BC14FC1B}" dt="2022-09-02T03:31:12.149" v="14399" actId="20577"/>
          <ac:spMkLst>
            <pc:docMk/>
            <pc:sldMk cId="3444873043" sldId="369"/>
            <ac:spMk id="2" creationId="{B78C2AD9-F728-855F-84A8-D895AB5CBE47}"/>
          </ac:spMkLst>
        </pc:spChg>
        <pc:spChg chg="mod">
          <ac:chgData name="Williams, Grant Stuart" userId="f6ad34c1-fb10-452f-ae50-8e7debb26ea5" providerId="ADAL" clId="{9737E1A3-2793-4BBF-AA6E-9037BC14FC1B}" dt="2022-09-02T03:32:40.799" v="14422" actId="21"/>
          <ac:spMkLst>
            <pc:docMk/>
            <pc:sldMk cId="3444873043" sldId="369"/>
            <ac:spMk id="3" creationId="{D7CB8986-D8A5-2012-679E-8303EA232A84}"/>
          </ac:spMkLst>
        </pc:spChg>
      </pc:sldChg>
      <pc:sldChg chg="modSp new mod">
        <pc:chgData name="Williams, Grant Stuart" userId="f6ad34c1-fb10-452f-ae50-8e7debb26ea5" providerId="ADAL" clId="{9737E1A3-2793-4BBF-AA6E-9037BC14FC1B}" dt="2022-09-02T03:38:26.659" v="15012" actId="20577"/>
        <pc:sldMkLst>
          <pc:docMk/>
          <pc:sldMk cId="2084892443" sldId="370"/>
        </pc:sldMkLst>
        <pc:spChg chg="mod">
          <ac:chgData name="Williams, Grant Stuart" userId="f6ad34c1-fb10-452f-ae50-8e7debb26ea5" providerId="ADAL" clId="{9737E1A3-2793-4BBF-AA6E-9037BC14FC1B}" dt="2022-09-02T03:32:46.335" v="14434" actId="20577"/>
          <ac:spMkLst>
            <pc:docMk/>
            <pc:sldMk cId="2084892443" sldId="370"/>
            <ac:spMk id="2" creationId="{76762295-C0F0-21E8-880F-BC65481335D7}"/>
          </ac:spMkLst>
        </pc:spChg>
        <pc:spChg chg="mod">
          <ac:chgData name="Williams, Grant Stuart" userId="f6ad34c1-fb10-452f-ae50-8e7debb26ea5" providerId="ADAL" clId="{9737E1A3-2793-4BBF-AA6E-9037BC14FC1B}" dt="2022-09-02T03:38:26.659" v="15012" actId="20577"/>
          <ac:spMkLst>
            <pc:docMk/>
            <pc:sldMk cId="2084892443" sldId="370"/>
            <ac:spMk id="3" creationId="{2E4AC09B-B1F9-D363-C03B-DB62170B1614}"/>
          </ac:spMkLst>
        </pc:spChg>
      </pc:sldChg>
      <pc:sldChg chg="modSp new del mod ord">
        <pc:chgData name="Williams, Grant Stuart" userId="f6ad34c1-fb10-452f-ae50-8e7debb26ea5" providerId="ADAL" clId="{9737E1A3-2793-4BBF-AA6E-9037BC14FC1B}" dt="2022-09-02T03:59:54.249" v="15233" actId="47"/>
        <pc:sldMkLst>
          <pc:docMk/>
          <pc:sldMk cId="4227032308" sldId="371"/>
        </pc:sldMkLst>
        <pc:spChg chg="mod">
          <ac:chgData name="Williams, Grant Stuart" userId="f6ad34c1-fb10-452f-ae50-8e7debb26ea5" providerId="ADAL" clId="{9737E1A3-2793-4BBF-AA6E-9037BC14FC1B}" dt="2022-09-02T03:33:26.180" v="14535" actId="20577"/>
          <ac:spMkLst>
            <pc:docMk/>
            <pc:sldMk cId="4227032308" sldId="371"/>
            <ac:spMk id="2" creationId="{4DD34251-E55F-DEB6-0BE4-502C96B98B24}"/>
          </ac:spMkLst>
        </pc:spChg>
      </pc:sldChg>
      <pc:sldChg chg="modSp new del mod ord">
        <pc:chgData name="Williams, Grant Stuart" userId="f6ad34c1-fb10-452f-ae50-8e7debb26ea5" providerId="ADAL" clId="{9737E1A3-2793-4BBF-AA6E-9037BC14FC1B}" dt="2022-09-02T03:59:54.249" v="15233" actId="47"/>
        <pc:sldMkLst>
          <pc:docMk/>
          <pc:sldMk cId="267730288" sldId="372"/>
        </pc:sldMkLst>
        <pc:spChg chg="mod">
          <ac:chgData name="Williams, Grant Stuart" userId="f6ad34c1-fb10-452f-ae50-8e7debb26ea5" providerId="ADAL" clId="{9737E1A3-2793-4BBF-AA6E-9037BC14FC1B}" dt="2022-09-02T03:33:41.022" v="14586" actId="20577"/>
          <ac:spMkLst>
            <pc:docMk/>
            <pc:sldMk cId="267730288" sldId="372"/>
            <ac:spMk id="2" creationId="{DBBD352B-FA15-4329-04F2-65BCC6234727}"/>
          </ac:spMkLst>
        </pc:spChg>
      </pc:sldChg>
      <pc:sldChg chg="del">
        <pc:chgData name="Williams, Grant Stuart" userId="f6ad34c1-fb10-452f-ae50-8e7debb26ea5" providerId="ADAL" clId="{9737E1A3-2793-4BBF-AA6E-9037BC14FC1B}" dt="2022-09-02T03:59:54.958" v="15234" actId="47"/>
        <pc:sldMkLst>
          <pc:docMk/>
          <pc:sldMk cId="3686251757" sldId="373"/>
        </pc:sldMkLst>
      </pc:sldChg>
      <pc:sldChg chg="modSp new mod ord">
        <pc:chgData name="Williams, Grant Stuart" userId="f6ad34c1-fb10-452f-ae50-8e7debb26ea5" providerId="ADAL" clId="{9737E1A3-2793-4BBF-AA6E-9037BC14FC1B}" dt="2022-09-02T04:05:33.138" v="15605" actId="20577"/>
        <pc:sldMkLst>
          <pc:docMk/>
          <pc:sldMk cId="879695446" sldId="374"/>
        </pc:sldMkLst>
        <pc:spChg chg="mod">
          <ac:chgData name="Williams, Grant Stuart" userId="f6ad34c1-fb10-452f-ae50-8e7debb26ea5" providerId="ADAL" clId="{9737E1A3-2793-4BBF-AA6E-9037BC14FC1B}" dt="2022-09-02T03:51:33.693" v="15230" actId="20577"/>
          <ac:spMkLst>
            <pc:docMk/>
            <pc:sldMk cId="879695446" sldId="374"/>
            <ac:spMk id="2" creationId="{695FA4DC-4AD5-DAEF-B3F1-AE3EA7517E5F}"/>
          </ac:spMkLst>
        </pc:spChg>
        <pc:spChg chg="mod">
          <ac:chgData name="Williams, Grant Stuart" userId="f6ad34c1-fb10-452f-ae50-8e7debb26ea5" providerId="ADAL" clId="{9737E1A3-2793-4BBF-AA6E-9037BC14FC1B}" dt="2022-09-02T04:05:33.138" v="15605" actId="20577"/>
          <ac:spMkLst>
            <pc:docMk/>
            <pc:sldMk cId="879695446" sldId="374"/>
            <ac:spMk id="3" creationId="{AFF5561C-8DCD-6939-C1CF-29AD74FE9691}"/>
          </ac:spMkLst>
        </pc:spChg>
      </pc:sldChg>
      <pc:sldChg chg="modSp new mod">
        <pc:chgData name="Williams, Grant Stuart" userId="f6ad34c1-fb10-452f-ae50-8e7debb26ea5" providerId="ADAL" clId="{9737E1A3-2793-4BBF-AA6E-9037BC14FC1B}" dt="2022-09-02T21:06:23.895" v="15981" actId="20577"/>
        <pc:sldMkLst>
          <pc:docMk/>
          <pc:sldMk cId="2052420762" sldId="375"/>
        </pc:sldMkLst>
        <pc:spChg chg="mod">
          <ac:chgData name="Williams, Grant Stuart" userId="f6ad34c1-fb10-452f-ae50-8e7debb26ea5" providerId="ADAL" clId="{9737E1A3-2793-4BBF-AA6E-9037BC14FC1B}" dt="2022-09-02T04:05:59.968" v="15629" actId="20577"/>
          <ac:spMkLst>
            <pc:docMk/>
            <pc:sldMk cId="2052420762" sldId="375"/>
            <ac:spMk id="2" creationId="{EA1F3454-0C86-68B5-7500-D36350674BB0}"/>
          </ac:spMkLst>
        </pc:spChg>
        <pc:spChg chg="mod">
          <ac:chgData name="Williams, Grant Stuart" userId="f6ad34c1-fb10-452f-ae50-8e7debb26ea5" providerId="ADAL" clId="{9737E1A3-2793-4BBF-AA6E-9037BC14FC1B}" dt="2022-09-02T21:06:23.895" v="15981" actId="20577"/>
          <ac:spMkLst>
            <pc:docMk/>
            <pc:sldMk cId="2052420762" sldId="375"/>
            <ac:spMk id="3" creationId="{E33B045B-23DB-AA97-F22F-34E9408F2B00}"/>
          </ac:spMkLst>
        </pc:spChg>
      </pc:sldChg>
      <pc:sldChg chg="ord">
        <pc:chgData name="Williams, Grant Stuart" userId="f6ad34c1-fb10-452f-ae50-8e7debb26ea5" providerId="ADAL" clId="{9737E1A3-2793-4BBF-AA6E-9037BC14FC1B}" dt="2022-09-02T23:11:48.598" v="18213"/>
        <pc:sldMkLst>
          <pc:docMk/>
          <pc:sldMk cId="4004990226" sldId="376"/>
        </pc:sldMkLst>
      </pc:sldChg>
      <pc:sldChg chg="modSp new del mod">
        <pc:chgData name="Williams, Grant Stuart" userId="f6ad34c1-fb10-452f-ae50-8e7debb26ea5" providerId="ADAL" clId="{9737E1A3-2793-4BBF-AA6E-9037BC14FC1B}" dt="2022-09-02T23:11:51.020" v="18214" actId="47"/>
        <pc:sldMkLst>
          <pc:docMk/>
          <pc:sldMk cId="2821743273" sldId="377"/>
        </pc:sldMkLst>
        <pc:spChg chg="mod">
          <ac:chgData name="Williams, Grant Stuart" userId="f6ad34c1-fb10-452f-ae50-8e7debb26ea5" providerId="ADAL" clId="{9737E1A3-2793-4BBF-AA6E-9037BC14FC1B}" dt="2022-09-02T04:06:13.138" v="15651" actId="20577"/>
          <ac:spMkLst>
            <pc:docMk/>
            <pc:sldMk cId="2821743273" sldId="377"/>
            <ac:spMk id="2" creationId="{D5C8E3F9-C26C-71C3-EBA2-819D8B78C54A}"/>
          </ac:spMkLst>
        </pc:spChg>
      </pc:sldChg>
      <pc:sldChg chg="modSp new mod ord">
        <pc:chgData name="Williams, Grant Stuart" userId="f6ad34c1-fb10-452f-ae50-8e7debb26ea5" providerId="ADAL" clId="{9737E1A3-2793-4BBF-AA6E-9037BC14FC1B}" dt="2022-09-03T03:48:51.368" v="20976" actId="20577"/>
        <pc:sldMkLst>
          <pc:docMk/>
          <pc:sldMk cId="692031911" sldId="378"/>
        </pc:sldMkLst>
        <pc:spChg chg="mod">
          <ac:chgData name="Williams, Grant Stuart" userId="f6ad34c1-fb10-452f-ae50-8e7debb26ea5" providerId="ADAL" clId="{9737E1A3-2793-4BBF-AA6E-9037BC14FC1B}" dt="2022-09-02T04:06:18.101" v="15663" actId="20577"/>
          <ac:spMkLst>
            <pc:docMk/>
            <pc:sldMk cId="692031911" sldId="378"/>
            <ac:spMk id="2" creationId="{51B8376F-5B48-5350-800B-0F52CF41B82F}"/>
          </ac:spMkLst>
        </pc:spChg>
        <pc:spChg chg="mod">
          <ac:chgData name="Williams, Grant Stuart" userId="f6ad34c1-fb10-452f-ae50-8e7debb26ea5" providerId="ADAL" clId="{9737E1A3-2793-4BBF-AA6E-9037BC14FC1B}" dt="2022-09-03T03:48:51.368" v="20976" actId="20577"/>
          <ac:spMkLst>
            <pc:docMk/>
            <pc:sldMk cId="692031911" sldId="378"/>
            <ac:spMk id="3" creationId="{429890A7-FD3C-C41F-3D5C-43386EBF8ABF}"/>
          </ac:spMkLst>
        </pc:spChg>
      </pc:sldChg>
      <pc:sldChg chg="modSp new mod">
        <pc:chgData name="Williams, Grant Stuart" userId="f6ad34c1-fb10-452f-ae50-8e7debb26ea5" providerId="ADAL" clId="{9737E1A3-2793-4BBF-AA6E-9037BC14FC1B}" dt="2022-09-03T05:27:53.578" v="26822" actId="20577"/>
        <pc:sldMkLst>
          <pc:docMk/>
          <pc:sldMk cId="3381354733" sldId="379"/>
        </pc:sldMkLst>
        <pc:spChg chg="mod">
          <ac:chgData name="Williams, Grant Stuart" userId="f6ad34c1-fb10-452f-ae50-8e7debb26ea5" providerId="ADAL" clId="{9737E1A3-2793-4BBF-AA6E-9037BC14FC1B}" dt="2022-09-02T04:06:23.703" v="15677" actId="20577"/>
          <ac:spMkLst>
            <pc:docMk/>
            <pc:sldMk cId="3381354733" sldId="379"/>
            <ac:spMk id="2" creationId="{576BFE44-5C73-2ACB-046C-249BE3A27DC0}"/>
          </ac:spMkLst>
        </pc:spChg>
        <pc:spChg chg="mod">
          <ac:chgData name="Williams, Grant Stuart" userId="f6ad34c1-fb10-452f-ae50-8e7debb26ea5" providerId="ADAL" clId="{9737E1A3-2793-4BBF-AA6E-9037BC14FC1B}" dt="2022-09-03T05:27:53.578" v="26822" actId="20577"/>
          <ac:spMkLst>
            <pc:docMk/>
            <pc:sldMk cId="3381354733" sldId="379"/>
            <ac:spMk id="3" creationId="{7E660D58-9707-F2C8-8F0D-E2C46358A5A1}"/>
          </ac:spMkLst>
        </pc:spChg>
      </pc:sldChg>
      <pc:sldChg chg="modSp new mod">
        <pc:chgData name="Williams, Grant Stuart" userId="f6ad34c1-fb10-452f-ae50-8e7debb26ea5" providerId="ADAL" clId="{9737E1A3-2793-4BBF-AA6E-9037BC14FC1B}" dt="2022-09-02T22:23:42.740" v="16422" actId="20577"/>
        <pc:sldMkLst>
          <pc:docMk/>
          <pc:sldMk cId="2665523639" sldId="380"/>
        </pc:sldMkLst>
        <pc:spChg chg="mod">
          <ac:chgData name="Williams, Grant Stuart" userId="f6ad34c1-fb10-452f-ae50-8e7debb26ea5" providerId="ADAL" clId="{9737E1A3-2793-4BBF-AA6E-9037BC14FC1B}" dt="2022-09-02T22:22:37.565" v="16113" actId="20577"/>
          <ac:spMkLst>
            <pc:docMk/>
            <pc:sldMk cId="2665523639" sldId="380"/>
            <ac:spMk id="2" creationId="{E115C637-EE9D-5CAB-FC85-E9E1D28ABAD0}"/>
          </ac:spMkLst>
        </pc:spChg>
        <pc:spChg chg="mod">
          <ac:chgData name="Williams, Grant Stuart" userId="f6ad34c1-fb10-452f-ae50-8e7debb26ea5" providerId="ADAL" clId="{9737E1A3-2793-4BBF-AA6E-9037BC14FC1B}" dt="2022-09-02T22:23:42.740" v="16422" actId="20577"/>
          <ac:spMkLst>
            <pc:docMk/>
            <pc:sldMk cId="2665523639" sldId="380"/>
            <ac:spMk id="3" creationId="{0661963B-4143-5380-534C-9A4B9D179A1B}"/>
          </ac:spMkLst>
        </pc:spChg>
      </pc:sldChg>
      <pc:sldChg chg="modSp new mod">
        <pc:chgData name="Williams, Grant Stuart" userId="f6ad34c1-fb10-452f-ae50-8e7debb26ea5" providerId="ADAL" clId="{9737E1A3-2793-4BBF-AA6E-9037BC14FC1B}" dt="2022-09-02T22:25:11.543" v="16976" actId="20577"/>
        <pc:sldMkLst>
          <pc:docMk/>
          <pc:sldMk cId="4119953677" sldId="381"/>
        </pc:sldMkLst>
        <pc:spChg chg="mod">
          <ac:chgData name="Williams, Grant Stuart" userId="f6ad34c1-fb10-452f-ae50-8e7debb26ea5" providerId="ADAL" clId="{9737E1A3-2793-4BBF-AA6E-9037BC14FC1B}" dt="2022-09-02T22:20:12.273" v="16027" actId="20577"/>
          <ac:spMkLst>
            <pc:docMk/>
            <pc:sldMk cId="4119953677" sldId="381"/>
            <ac:spMk id="2" creationId="{AF91E48B-4892-8F3B-3DFD-7CE7FE7426C8}"/>
          </ac:spMkLst>
        </pc:spChg>
        <pc:spChg chg="mod">
          <ac:chgData name="Williams, Grant Stuart" userId="f6ad34c1-fb10-452f-ae50-8e7debb26ea5" providerId="ADAL" clId="{9737E1A3-2793-4BBF-AA6E-9037BC14FC1B}" dt="2022-09-02T22:25:11.543" v="16976" actId="20577"/>
          <ac:spMkLst>
            <pc:docMk/>
            <pc:sldMk cId="4119953677" sldId="381"/>
            <ac:spMk id="3" creationId="{57E16F7B-BB59-1655-2935-24718A818542}"/>
          </ac:spMkLst>
        </pc:spChg>
      </pc:sldChg>
      <pc:sldChg chg="modSp new mod">
        <pc:chgData name="Williams, Grant Stuart" userId="f6ad34c1-fb10-452f-ae50-8e7debb26ea5" providerId="ADAL" clId="{9737E1A3-2793-4BBF-AA6E-9037BC14FC1B}" dt="2022-09-02T22:36:15.727" v="17051" actId="20577"/>
        <pc:sldMkLst>
          <pc:docMk/>
          <pc:sldMk cId="2080662632" sldId="382"/>
        </pc:sldMkLst>
        <pc:spChg chg="mod">
          <ac:chgData name="Williams, Grant Stuart" userId="f6ad34c1-fb10-452f-ae50-8e7debb26ea5" providerId="ADAL" clId="{9737E1A3-2793-4BBF-AA6E-9037BC14FC1B}" dt="2022-09-02T22:25:17.010" v="16984"/>
          <ac:spMkLst>
            <pc:docMk/>
            <pc:sldMk cId="2080662632" sldId="382"/>
            <ac:spMk id="2" creationId="{D7D66A86-883E-2F2F-8331-6E474D96B42C}"/>
          </ac:spMkLst>
        </pc:spChg>
        <pc:spChg chg="mod">
          <ac:chgData name="Williams, Grant Stuart" userId="f6ad34c1-fb10-452f-ae50-8e7debb26ea5" providerId="ADAL" clId="{9737E1A3-2793-4BBF-AA6E-9037BC14FC1B}" dt="2022-09-02T22:36:15.727" v="17051" actId="20577"/>
          <ac:spMkLst>
            <pc:docMk/>
            <pc:sldMk cId="2080662632" sldId="382"/>
            <ac:spMk id="3" creationId="{4B53E820-D201-5AC8-807A-2F61FE5CC20F}"/>
          </ac:spMkLst>
        </pc:spChg>
      </pc:sldChg>
      <pc:sldChg chg="modSp new mod">
        <pc:chgData name="Williams, Grant Stuart" userId="f6ad34c1-fb10-452f-ae50-8e7debb26ea5" providerId="ADAL" clId="{9737E1A3-2793-4BBF-AA6E-9037BC14FC1B}" dt="2022-09-02T22:56:14.163" v="17638" actId="20577"/>
        <pc:sldMkLst>
          <pc:docMk/>
          <pc:sldMk cId="1020351874" sldId="383"/>
        </pc:sldMkLst>
        <pc:spChg chg="mod">
          <ac:chgData name="Williams, Grant Stuart" userId="f6ad34c1-fb10-452f-ae50-8e7debb26ea5" providerId="ADAL" clId="{9737E1A3-2793-4BBF-AA6E-9037BC14FC1B}" dt="2022-09-02T22:36:24.198" v="17069" actId="20577"/>
          <ac:spMkLst>
            <pc:docMk/>
            <pc:sldMk cId="1020351874" sldId="383"/>
            <ac:spMk id="2" creationId="{97E3074E-E3DB-142F-446E-61E9EF9ACF89}"/>
          </ac:spMkLst>
        </pc:spChg>
        <pc:spChg chg="mod">
          <ac:chgData name="Williams, Grant Stuart" userId="f6ad34c1-fb10-452f-ae50-8e7debb26ea5" providerId="ADAL" clId="{9737E1A3-2793-4BBF-AA6E-9037BC14FC1B}" dt="2022-09-02T22:56:14.163" v="17638" actId="20577"/>
          <ac:spMkLst>
            <pc:docMk/>
            <pc:sldMk cId="1020351874" sldId="383"/>
            <ac:spMk id="3" creationId="{BC21DE78-2DD6-B753-1C7B-AADC933EF35F}"/>
          </ac:spMkLst>
        </pc:spChg>
      </pc:sldChg>
      <pc:sldChg chg="modSp new mod">
        <pc:chgData name="Williams, Grant Stuart" userId="f6ad34c1-fb10-452f-ae50-8e7debb26ea5" providerId="ADAL" clId="{9737E1A3-2793-4BBF-AA6E-9037BC14FC1B}" dt="2022-09-02T23:07:10.912" v="18191" actId="20577"/>
        <pc:sldMkLst>
          <pc:docMk/>
          <pc:sldMk cId="2629715872" sldId="384"/>
        </pc:sldMkLst>
        <pc:spChg chg="mod">
          <ac:chgData name="Williams, Grant Stuart" userId="f6ad34c1-fb10-452f-ae50-8e7debb26ea5" providerId="ADAL" clId="{9737E1A3-2793-4BBF-AA6E-9037BC14FC1B}" dt="2022-09-02T22:56:24.814" v="17659" actId="20577"/>
          <ac:spMkLst>
            <pc:docMk/>
            <pc:sldMk cId="2629715872" sldId="384"/>
            <ac:spMk id="2" creationId="{7A992ECF-B743-F29B-6588-49129C97D817}"/>
          </ac:spMkLst>
        </pc:spChg>
        <pc:spChg chg="mod">
          <ac:chgData name="Williams, Grant Stuart" userId="f6ad34c1-fb10-452f-ae50-8e7debb26ea5" providerId="ADAL" clId="{9737E1A3-2793-4BBF-AA6E-9037BC14FC1B}" dt="2022-09-02T23:07:10.912" v="18191" actId="20577"/>
          <ac:spMkLst>
            <pc:docMk/>
            <pc:sldMk cId="2629715872" sldId="384"/>
            <ac:spMk id="3" creationId="{4EBDE7EE-77EB-9AA9-551C-AE30A7F5FA1F}"/>
          </ac:spMkLst>
        </pc:spChg>
      </pc:sldChg>
      <pc:sldChg chg="modSp new mod">
        <pc:chgData name="Williams, Grant Stuart" userId="f6ad34c1-fb10-452f-ae50-8e7debb26ea5" providerId="ADAL" clId="{9737E1A3-2793-4BBF-AA6E-9037BC14FC1B}" dt="2022-09-03T04:26:19.444" v="22323" actId="20577"/>
        <pc:sldMkLst>
          <pc:docMk/>
          <pc:sldMk cId="451230717" sldId="385"/>
        </pc:sldMkLst>
        <pc:spChg chg="mod">
          <ac:chgData name="Williams, Grant Stuart" userId="f6ad34c1-fb10-452f-ae50-8e7debb26ea5" providerId="ADAL" clId="{9737E1A3-2793-4BBF-AA6E-9037BC14FC1B}" dt="2022-09-02T23:07:16.460" v="18211" actId="20577"/>
          <ac:spMkLst>
            <pc:docMk/>
            <pc:sldMk cId="451230717" sldId="385"/>
            <ac:spMk id="2" creationId="{C6CD83EB-2401-FEC3-3741-D3B22415F6BC}"/>
          </ac:spMkLst>
        </pc:spChg>
        <pc:spChg chg="mod">
          <ac:chgData name="Williams, Grant Stuart" userId="f6ad34c1-fb10-452f-ae50-8e7debb26ea5" providerId="ADAL" clId="{9737E1A3-2793-4BBF-AA6E-9037BC14FC1B}" dt="2022-09-03T04:26:19.444" v="22323" actId="20577"/>
          <ac:spMkLst>
            <pc:docMk/>
            <pc:sldMk cId="451230717" sldId="385"/>
            <ac:spMk id="3" creationId="{30F9A3EB-7A72-2C4D-C9B0-F067A8ACFCFB}"/>
          </ac:spMkLst>
        </pc:spChg>
      </pc:sldChg>
      <pc:sldChg chg="modSp new mod">
        <pc:chgData name="Williams, Grant Stuart" userId="f6ad34c1-fb10-452f-ae50-8e7debb26ea5" providerId="ADAL" clId="{9737E1A3-2793-4BBF-AA6E-9037BC14FC1B}" dt="2022-09-02T23:19:16.156" v="18961" actId="21"/>
        <pc:sldMkLst>
          <pc:docMk/>
          <pc:sldMk cId="1401576034" sldId="387"/>
        </pc:sldMkLst>
        <pc:spChg chg="mod">
          <ac:chgData name="Williams, Grant Stuart" userId="f6ad34c1-fb10-452f-ae50-8e7debb26ea5" providerId="ADAL" clId="{9737E1A3-2793-4BBF-AA6E-9037BC14FC1B}" dt="2022-09-02T23:15:01.967" v="18450" actId="20577"/>
          <ac:spMkLst>
            <pc:docMk/>
            <pc:sldMk cId="1401576034" sldId="387"/>
            <ac:spMk id="2" creationId="{8A2CBBEA-74BC-F82F-2346-7C5159014593}"/>
          </ac:spMkLst>
        </pc:spChg>
        <pc:spChg chg="mod">
          <ac:chgData name="Williams, Grant Stuart" userId="f6ad34c1-fb10-452f-ae50-8e7debb26ea5" providerId="ADAL" clId="{9737E1A3-2793-4BBF-AA6E-9037BC14FC1B}" dt="2022-09-02T23:19:16.156" v="18961" actId="21"/>
          <ac:spMkLst>
            <pc:docMk/>
            <pc:sldMk cId="1401576034" sldId="387"/>
            <ac:spMk id="3" creationId="{B00E634B-DBFE-5B87-269E-705D712C71EA}"/>
          </ac:spMkLst>
        </pc:spChg>
      </pc:sldChg>
      <pc:sldChg chg="modSp add mod">
        <pc:chgData name="Williams, Grant Stuart" userId="f6ad34c1-fb10-452f-ae50-8e7debb26ea5" providerId="ADAL" clId="{9737E1A3-2793-4BBF-AA6E-9037BC14FC1B}" dt="2022-09-02T23:37:21.675" v="19417" actId="20577"/>
        <pc:sldMkLst>
          <pc:docMk/>
          <pc:sldMk cId="1993882827" sldId="388"/>
        </pc:sldMkLst>
        <pc:spChg chg="mod">
          <ac:chgData name="Williams, Grant Stuart" userId="f6ad34c1-fb10-452f-ae50-8e7debb26ea5" providerId="ADAL" clId="{9737E1A3-2793-4BBF-AA6E-9037BC14FC1B}" dt="2022-09-02T23:19:25.893" v="18982" actId="20577"/>
          <ac:spMkLst>
            <pc:docMk/>
            <pc:sldMk cId="1993882827" sldId="388"/>
            <ac:spMk id="2" creationId="{8A2CBBEA-74BC-F82F-2346-7C5159014593}"/>
          </ac:spMkLst>
        </pc:spChg>
        <pc:spChg chg="mod">
          <ac:chgData name="Williams, Grant Stuart" userId="f6ad34c1-fb10-452f-ae50-8e7debb26ea5" providerId="ADAL" clId="{9737E1A3-2793-4BBF-AA6E-9037BC14FC1B}" dt="2022-09-02T23:37:21.675" v="19417" actId="20577"/>
          <ac:spMkLst>
            <pc:docMk/>
            <pc:sldMk cId="1993882827" sldId="388"/>
            <ac:spMk id="3" creationId="{B00E634B-DBFE-5B87-269E-705D712C71EA}"/>
          </ac:spMkLst>
        </pc:spChg>
      </pc:sldChg>
      <pc:sldChg chg="modSp new mod">
        <pc:chgData name="Williams, Grant Stuart" userId="f6ad34c1-fb10-452f-ae50-8e7debb26ea5" providerId="ADAL" clId="{9737E1A3-2793-4BBF-AA6E-9037BC14FC1B}" dt="2022-09-02T23:38:26.639" v="19725" actId="20577"/>
        <pc:sldMkLst>
          <pc:docMk/>
          <pc:sldMk cId="2306620045" sldId="389"/>
        </pc:sldMkLst>
        <pc:spChg chg="mod">
          <ac:chgData name="Williams, Grant Stuart" userId="f6ad34c1-fb10-452f-ae50-8e7debb26ea5" providerId="ADAL" clId="{9737E1A3-2793-4BBF-AA6E-9037BC14FC1B}" dt="2022-09-02T23:37:35.636" v="19453" actId="20577"/>
          <ac:spMkLst>
            <pc:docMk/>
            <pc:sldMk cId="2306620045" sldId="389"/>
            <ac:spMk id="2" creationId="{255AE87E-117A-5140-DC13-D58FABE48081}"/>
          </ac:spMkLst>
        </pc:spChg>
        <pc:spChg chg="mod">
          <ac:chgData name="Williams, Grant Stuart" userId="f6ad34c1-fb10-452f-ae50-8e7debb26ea5" providerId="ADAL" clId="{9737E1A3-2793-4BBF-AA6E-9037BC14FC1B}" dt="2022-09-02T23:38:26.639" v="19725" actId="20577"/>
          <ac:spMkLst>
            <pc:docMk/>
            <pc:sldMk cId="2306620045" sldId="389"/>
            <ac:spMk id="3" creationId="{056581BF-FF26-ABFC-4076-5B4C0CE39A99}"/>
          </ac:spMkLst>
        </pc:spChg>
      </pc:sldChg>
      <pc:sldChg chg="modSp new mod">
        <pc:chgData name="Williams, Grant Stuart" userId="f6ad34c1-fb10-452f-ae50-8e7debb26ea5" providerId="ADAL" clId="{9737E1A3-2793-4BBF-AA6E-9037BC14FC1B}" dt="2022-09-02T23:40:29.506" v="20355" actId="20577"/>
        <pc:sldMkLst>
          <pc:docMk/>
          <pc:sldMk cId="2809202563" sldId="390"/>
        </pc:sldMkLst>
        <pc:spChg chg="mod">
          <ac:chgData name="Williams, Grant Stuart" userId="f6ad34c1-fb10-452f-ae50-8e7debb26ea5" providerId="ADAL" clId="{9737E1A3-2793-4BBF-AA6E-9037BC14FC1B}" dt="2022-09-02T23:38:54.229" v="19783" actId="20577"/>
          <ac:spMkLst>
            <pc:docMk/>
            <pc:sldMk cId="2809202563" sldId="390"/>
            <ac:spMk id="2" creationId="{B259B874-8B1A-E77B-6745-EA02653B4EA2}"/>
          </ac:spMkLst>
        </pc:spChg>
        <pc:spChg chg="mod">
          <ac:chgData name="Williams, Grant Stuart" userId="f6ad34c1-fb10-452f-ae50-8e7debb26ea5" providerId="ADAL" clId="{9737E1A3-2793-4BBF-AA6E-9037BC14FC1B}" dt="2022-09-02T23:40:29.506" v="20355" actId="20577"/>
          <ac:spMkLst>
            <pc:docMk/>
            <pc:sldMk cId="2809202563" sldId="390"/>
            <ac:spMk id="3" creationId="{2E1DAA26-4874-ADCA-8391-B987CF3A133C}"/>
          </ac:spMkLst>
        </pc:spChg>
      </pc:sldChg>
      <pc:sldChg chg="addSp delSp modSp new mod">
        <pc:chgData name="Williams, Grant Stuart" userId="f6ad34c1-fb10-452f-ae50-8e7debb26ea5" providerId="ADAL" clId="{9737E1A3-2793-4BBF-AA6E-9037BC14FC1B}" dt="2022-09-03T03:54:38.940" v="21230"/>
        <pc:sldMkLst>
          <pc:docMk/>
          <pc:sldMk cId="207316275" sldId="391"/>
        </pc:sldMkLst>
        <pc:spChg chg="mod">
          <ac:chgData name="Williams, Grant Stuart" userId="f6ad34c1-fb10-452f-ae50-8e7debb26ea5" providerId="ADAL" clId="{9737E1A3-2793-4BBF-AA6E-9037BC14FC1B}" dt="2022-09-02T23:41:33.714" v="20537" actId="20577"/>
          <ac:spMkLst>
            <pc:docMk/>
            <pc:sldMk cId="207316275" sldId="391"/>
            <ac:spMk id="2" creationId="{BBF5A317-F1CA-2D5E-6435-FE4F0B6FC015}"/>
          </ac:spMkLst>
        </pc:spChg>
        <pc:spChg chg="del">
          <ac:chgData name="Williams, Grant Stuart" userId="f6ad34c1-fb10-452f-ae50-8e7debb26ea5" providerId="ADAL" clId="{9737E1A3-2793-4BBF-AA6E-9037BC14FC1B}" dt="2022-09-03T03:48:59.108" v="20977" actId="478"/>
          <ac:spMkLst>
            <pc:docMk/>
            <pc:sldMk cId="207316275" sldId="391"/>
            <ac:spMk id="3" creationId="{00FB29BB-DAAE-F9BB-C624-2CBE9E477F64}"/>
          </ac:spMkLst>
        </pc:spChg>
        <pc:graphicFrameChg chg="add mod modGraphic">
          <ac:chgData name="Williams, Grant Stuart" userId="f6ad34c1-fb10-452f-ae50-8e7debb26ea5" providerId="ADAL" clId="{9737E1A3-2793-4BBF-AA6E-9037BC14FC1B}" dt="2022-09-03T03:54:38.940" v="21230"/>
          <ac:graphicFrameMkLst>
            <pc:docMk/>
            <pc:sldMk cId="207316275" sldId="391"/>
            <ac:graphicFrameMk id="4" creationId="{1F63DDDE-78A3-5555-84C6-D634CA0A39F5}"/>
          </ac:graphicFrameMkLst>
        </pc:graphicFrameChg>
      </pc:sldChg>
      <pc:sldChg chg="modSp new mod">
        <pc:chgData name="Williams, Grant Stuart" userId="f6ad34c1-fb10-452f-ae50-8e7debb26ea5" providerId="ADAL" clId="{9737E1A3-2793-4BBF-AA6E-9037BC14FC1B}" dt="2022-09-03T04:11:32.690" v="21880" actId="20577"/>
        <pc:sldMkLst>
          <pc:docMk/>
          <pc:sldMk cId="3989379788" sldId="392"/>
        </pc:sldMkLst>
        <pc:spChg chg="mod">
          <ac:chgData name="Williams, Grant Stuart" userId="f6ad34c1-fb10-452f-ae50-8e7debb26ea5" providerId="ADAL" clId="{9737E1A3-2793-4BBF-AA6E-9037BC14FC1B}" dt="2022-09-03T03:54:55.359" v="21270" actId="20577"/>
          <ac:spMkLst>
            <pc:docMk/>
            <pc:sldMk cId="3989379788" sldId="392"/>
            <ac:spMk id="2" creationId="{6B7DEB29-D066-76A1-0D86-3F82AE58E6F4}"/>
          </ac:spMkLst>
        </pc:spChg>
        <pc:spChg chg="mod">
          <ac:chgData name="Williams, Grant Stuart" userId="f6ad34c1-fb10-452f-ae50-8e7debb26ea5" providerId="ADAL" clId="{9737E1A3-2793-4BBF-AA6E-9037BC14FC1B}" dt="2022-09-03T04:11:32.690" v="21880" actId="20577"/>
          <ac:spMkLst>
            <pc:docMk/>
            <pc:sldMk cId="3989379788" sldId="392"/>
            <ac:spMk id="3" creationId="{C29DB368-5D7C-CCE5-2C9D-FB44E897A196}"/>
          </ac:spMkLst>
        </pc:spChg>
      </pc:sldChg>
      <pc:sldChg chg="modSp new mod">
        <pc:chgData name="Williams, Grant Stuart" userId="f6ad34c1-fb10-452f-ae50-8e7debb26ea5" providerId="ADAL" clId="{9737E1A3-2793-4BBF-AA6E-9037BC14FC1B}" dt="2022-09-03T05:03:03.974" v="23158" actId="20577"/>
        <pc:sldMkLst>
          <pc:docMk/>
          <pc:sldMk cId="2702908433" sldId="394"/>
        </pc:sldMkLst>
        <pc:spChg chg="mod">
          <ac:chgData name="Williams, Grant Stuart" userId="f6ad34c1-fb10-452f-ae50-8e7debb26ea5" providerId="ADAL" clId="{9737E1A3-2793-4BBF-AA6E-9037BC14FC1B}" dt="2022-09-03T04:26:28.617" v="22334" actId="20577"/>
          <ac:spMkLst>
            <pc:docMk/>
            <pc:sldMk cId="2702908433" sldId="394"/>
            <ac:spMk id="2" creationId="{6BC6D8E1-580B-5742-8BB7-D7FB1AC3D50C}"/>
          </ac:spMkLst>
        </pc:spChg>
        <pc:spChg chg="mod">
          <ac:chgData name="Williams, Grant Stuart" userId="f6ad34c1-fb10-452f-ae50-8e7debb26ea5" providerId="ADAL" clId="{9737E1A3-2793-4BBF-AA6E-9037BC14FC1B}" dt="2022-09-03T05:03:03.974" v="23158" actId="20577"/>
          <ac:spMkLst>
            <pc:docMk/>
            <pc:sldMk cId="2702908433" sldId="394"/>
            <ac:spMk id="3" creationId="{49FCCEA3-DDF1-E16C-6D57-214B7C196ED2}"/>
          </ac:spMkLst>
        </pc:spChg>
      </pc:sldChg>
      <pc:sldChg chg="modSp new mod">
        <pc:chgData name="Williams, Grant Stuart" userId="f6ad34c1-fb10-452f-ae50-8e7debb26ea5" providerId="ADAL" clId="{9737E1A3-2793-4BBF-AA6E-9037BC14FC1B}" dt="2022-09-03T04:49:39.701" v="23029" actId="20577"/>
        <pc:sldMkLst>
          <pc:docMk/>
          <pc:sldMk cId="594197386" sldId="395"/>
        </pc:sldMkLst>
        <pc:spChg chg="mod">
          <ac:chgData name="Williams, Grant Stuart" userId="f6ad34c1-fb10-452f-ae50-8e7debb26ea5" providerId="ADAL" clId="{9737E1A3-2793-4BBF-AA6E-9037BC14FC1B}" dt="2022-09-03T04:47:59.026" v="22562" actId="20577"/>
          <ac:spMkLst>
            <pc:docMk/>
            <pc:sldMk cId="594197386" sldId="395"/>
            <ac:spMk id="2" creationId="{527BDA9A-3F54-3031-1603-7AFCDBFE3C66}"/>
          </ac:spMkLst>
        </pc:spChg>
        <pc:spChg chg="mod">
          <ac:chgData name="Williams, Grant Stuart" userId="f6ad34c1-fb10-452f-ae50-8e7debb26ea5" providerId="ADAL" clId="{9737E1A3-2793-4BBF-AA6E-9037BC14FC1B}" dt="2022-09-03T04:49:39.701" v="23029" actId="20577"/>
          <ac:spMkLst>
            <pc:docMk/>
            <pc:sldMk cId="594197386" sldId="395"/>
            <ac:spMk id="3" creationId="{D29A8E06-E6A6-909B-7874-21F952993B7F}"/>
          </ac:spMkLst>
        </pc:spChg>
      </pc:sldChg>
      <pc:sldChg chg="modSp new mod">
        <pc:chgData name="Williams, Grant Stuart" userId="f6ad34c1-fb10-452f-ae50-8e7debb26ea5" providerId="ADAL" clId="{9737E1A3-2793-4BBF-AA6E-9037BC14FC1B}" dt="2022-09-03T05:05:27.253" v="23390" actId="27636"/>
        <pc:sldMkLst>
          <pc:docMk/>
          <pc:sldMk cId="3424975090" sldId="396"/>
        </pc:sldMkLst>
        <pc:spChg chg="mod">
          <ac:chgData name="Williams, Grant Stuart" userId="f6ad34c1-fb10-452f-ae50-8e7debb26ea5" providerId="ADAL" clId="{9737E1A3-2793-4BBF-AA6E-9037BC14FC1B}" dt="2022-09-03T05:05:25.408" v="23388" actId="1076"/>
          <ac:spMkLst>
            <pc:docMk/>
            <pc:sldMk cId="3424975090" sldId="396"/>
            <ac:spMk id="2" creationId="{E21E843C-EF72-165B-69E3-F6CD1D52E6F3}"/>
          </ac:spMkLst>
        </pc:spChg>
        <pc:spChg chg="mod">
          <ac:chgData name="Williams, Grant Stuart" userId="f6ad34c1-fb10-452f-ae50-8e7debb26ea5" providerId="ADAL" clId="{9737E1A3-2793-4BBF-AA6E-9037BC14FC1B}" dt="2022-09-03T05:05:27.253" v="23390" actId="27636"/>
          <ac:spMkLst>
            <pc:docMk/>
            <pc:sldMk cId="3424975090" sldId="396"/>
            <ac:spMk id="3" creationId="{0AC05EE2-569D-3C8D-7734-6B68C1018F60}"/>
          </ac:spMkLst>
        </pc:spChg>
      </pc:sldChg>
      <pc:sldChg chg="modSp new mod">
        <pc:chgData name="Williams, Grant Stuart" userId="f6ad34c1-fb10-452f-ae50-8e7debb26ea5" providerId="ADAL" clId="{9737E1A3-2793-4BBF-AA6E-9037BC14FC1B}" dt="2022-09-03T05:08:00.484" v="23910" actId="21"/>
        <pc:sldMkLst>
          <pc:docMk/>
          <pc:sldMk cId="1977237224" sldId="397"/>
        </pc:sldMkLst>
        <pc:spChg chg="mod">
          <ac:chgData name="Williams, Grant Stuart" userId="f6ad34c1-fb10-452f-ae50-8e7debb26ea5" providerId="ADAL" clId="{9737E1A3-2793-4BBF-AA6E-9037BC14FC1B}" dt="2022-09-03T05:05:34.054" v="23408" actId="20577"/>
          <ac:spMkLst>
            <pc:docMk/>
            <pc:sldMk cId="1977237224" sldId="397"/>
            <ac:spMk id="2" creationId="{02A0FC3B-720B-1B22-95E4-5F9CF5E9A9A8}"/>
          </ac:spMkLst>
        </pc:spChg>
        <pc:spChg chg="mod">
          <ac:chgData name="Williams, Grant Stuart" userId="f6ad34c1-fb10-452f-ae50-8e7debb26ea5" providerId="ADAL" clId="{9737E1A3-2793-4BBF-AA6E-9037BC14FC1B}" dt="2022-09-03T05:08:00.484" v="23910" actId="21"/>
          <ac:spMkLst>
            <pc:docMk/>
            <pc:sldMk cId="1977237224" sldId="397"/>
            <ac:spMk id="3" creationId="{128886AE-C608-79E1-3994-717DB1CBC7E1}"/>
          </ac:spMkLst>
        </pc:spChg>
      </pc:sldChg>
      <pc:sldChg chg="modSp add mod">
        <pc:chgData name="Williams, Grant Stuart" userId="f6ad34c1-fb10-452f-ae50-8e7debb26ea5" providerId="ADAL" clId="{9737E1A3-2793-4BBF-AA6E-9037BC14FC1B}" dt="2022-09-03T05:09:31.469" v="24340" actId="20577"/>
        <pc:sldMkLst>
          <pc:docMk/>
          <pc:sldMk cId="22560744" sldId="398"/>
        </pc:sldMkLst>
        <pc:spChg chg="mod">
          <ac:chgData name="Williams, Grant Stuart" userId="f6ad34c1-fb10-452f-ae50-8e7debb26ea5" providerId="ADAL" clId="{9737E1A3-2793-4BBF-AA6E-9037BC14FC1B}" dt="2022-09-03T05:08:04.139" v="23915" actId="20577"/>
          <ac:spMkLst>
            <pc:docMk/>
            <pc:sldMk cId="22560744" sldId="398"/>
            <ac:spMk id="2" creationId="{02A0FC3B-720B-1B22-95E4-5F9CF5E9A9A8}"/>
          </ac:spMkLst>
        </pc:spChg>
        <pc:spChg chg="mod">
          <ac:chgData name="Williams, Grant Stuart" userId="f6ad34c1-fb10-452f-ae50-8e7debb26ea5" providerId="ADAL" clId="{9737E1A3-2793-4BBF-AA6E-9037BC14FC1B}" dt="2022-09-03T05:09:31.469" v="24340" actId="20577"/>
          <ac:spMkLst>
            <pc:docMk/>
            <pc:sldMk cId="22560744" sldId="398"/>
            <ac:spMk id="3" creationId="{128886AE-C608-79E1-3994-717DB1CBC7E1}"/>
          </ac:spMkLst>
        </pc:spChg>
      </pc:sldChg>
      <pc:sldChg chg="modSp new mod">
        <pc:chgData name="Williams, Grant Stuart" userId="f6ad34c1-fb10-452f-ae50-8e7debb26ea5" providerId="ADAL" clId="{9737E1A3-2793-4BBF-AA6E-9037BC14FC1B}" dt="2022-09-03T05:12:13.270" v="25002" actId="27636"/>
        <pc:sldMkLst>
          <pc:docMk/>
          <pc:sldMk cId="2878967208" sldId="399"/>
        </pc:sldMkLst>
        <pc:spChg chg="mod">
          <ac:chgData name="Williams, Grant Stuart" userId="f6ad34c1-fb10-452f-ae50-8e7debb26ea5" providerId="ADAL" clId="{9737E1A3-2793-4BBF-AA6E-9037BC14FC1B}" dt="2022-09-03T05:09:42.342" v="24372" actId="20577"/>
          <ac:spMkLst>
            <pc:docMk/>
            <pc:sldMk cId="2878967208" sldId="399"/>
            <ac:spMk id="2" creationId="{6821127D-211B-2418-E4BF-75D8726B5330}"/>
          </ac:spMkLst>
        </pc:spChg>
        <pc:spChg chg="mod">
          <ac:chgData name="Williams, Grant Stuart" userId="f6ad34c1-fb10-452f-ae50-8e7debb26ea5" providerId="ADAL" clId="{9737E1A3-2793-4BBF-AA6E-9037BC14FC1B}" dt="2022-09-03T05:12:13.270" v="25002" actId="27636"/>
          <ac:spMkLst>
            <pc:docMk/>
            <pc:sldMk cId="2878967208" sldId="399"/>
            <ac:spMk id="3" creationId="{618E0BC2-2D71-B79A-D299-9FCC095947F3}"/>
          </ac:spMkLst>
        </pc:spChg>
      </pc:sldChg>
      <pc:sldChg chg="modSp new mod">
        <pc:chgData name="Williams, Grant Stuart" userId="f6ad34c1-fb10-452f-ae50-8e7debb26ea5" providerId="ADAL" clId="{9737E1A3-2793-4BBF-AA6E-9037BC14FC1B}" dt="2022-09-03T05:18:45.407" v="25515" actId="20577"/>
        <pc:sldMkLst>
          <pc:docMk/>
          <pc:sldMk cId="1874940879" sldId="401"/>
        </pc:sldMkLst>
        <pc:spChg chg="mod">
          <ac:chgData name="Williams, Grant Stuart" userId="f6ad34c1-fb10-452f-ae50-8e7debb26ea5" providerId="ADAL" clId="{9737E1A3-2793-4BBF-AA6E-9037BC14FC1B}" dt="2022-09-03T05:12:25.213" v="25048" actId="20577"/>
          <ac:spMkLst>
            <pc:docMk/>
            <pc:sldMk cId="1874940879" sldId="401"/>
            <ac:spMk id="2" creationId="{6AC9674C-F22E-6902-8E29-897431CBA680}"/>
          </ac:spMkLst>
        </pc:spChg>
        <pc:spChg chg="mod">
          <ac:chgData name="Williams, Grant Stuart" userId="f6ad34c1-fb10-452f-ae50-8e7debb26ea5" providerId="ADAL" clId="{9737E1A3-2793-4BBF-AA6E-9037BC14FC1B}" dt="2022-09-03T05:18:45.407" v="25515" actId="20577"/>
          <ac:spMkLst>
            <pc:docMk/>
            <pc:sldMk cId="1874940879" sldId="401"/>
            <ac:spMk id="3" creationId="{EE0AA1E6-33FF-952F-9019-49488A8151C3}"/>
          </ac:spMkLst>
        </pc:spChg>
      </pc:sldChg>
      <pc:sldChg chg="addSp delSp modSp add mod">
        <pc:chgData name="Williams, Grant Stuart" userId="f6ad34c1-fb10-452f-ae50-8e7debb26ea5" providerId="ADAL" clId="{9737E1A3-2793-4BBF-AA6E-9037BC14FC1B}" dt="2022-09-03T05:20:07.554" v="25652" actId="14100"/>
        <pc:sldMkLst>
          <pc:docMk/>
          <pc:sldMk cId="3657876011" sldId="402"/>
        </pc:sldMkLst>
        <pc:spChg chg="mod">
          <ac:chgData name="Williams, Grant Stuart" userId="f6ad34c1-fb10-452f-ae50-8e7debb26ea5" providerId="ADAL" clId="{9737E1A3-2793-4BBF-AA6E-9037BC14FC1B}" dt="2022-09-03T05:18:51.547" v="25520" actId="20577"/>
          <ac:spMkLst>
            <pc:docMk/>
            <pc:sldMk cId="3657876011" sldId="402"/>
            <ac:spMk id="2" creationId="{6AC9674C-F22E-6902-8E29-897431CBA680}"/>
          </ac:spMkLst>
        </pc:spChg>
        <pc:spChg chg="mod">
          <ac:chgData name="Williams, Grant Stuart" userId="f6ad34c1-fb10-452f-ae50-8e7debb26ea5" providerId="ADAL" clId="{9737E1A3-2793-4BBF-AA6E-9037BC14FC1B}" dt="2022-09-03T05:20:07.554" v="25652" actId="14100"/>
          <ac:spMkLst>
            <pc:docMk/>
            <pc:sldMk cId="3657876011" sldId="402"/>
            <ac:spMk id="3" creationId="{EE0AA1E6-33FF-952F-9019-49488A8151C3}"/>
          </ac:spMkLst>
        </pc:spChg>
        <pc:spChg chg="add del">
          <ac:chgData name="Williams, Grant Stuart" userId="f6ad34c1-fb10-452f-ae50-8e7debb26ea5" providerId="ADAL" clId="{9737E1A3-2793-4BBF-AA6E-9037BC14FC1B}" dt="2022-09-03T05:19:28.547" v="25611"/>
          <ac:spMkLst>
            <pc:docMk/>
            <pc:sldMk cId="3657876011" sldId="402"/>
            <ac:spMk id="4" creationId="{FD637B19-6ACF-B1C6-FEDC-D398D60D4BA2}"/>
          </ac:spMkLst>
        </pc:spChg>
      </pc:sldChg>
      <pc:sldChg chg="addSp delSp modSp add mod">
        <pc:chgData name="Williams, Grant Stuart" userId="f6ad34c1-fb10-452f-ae50-8e7debb26ea5" providerId="ADAL" clId="{9737E1A3-2793-4BBF-AA6E-9037BC14FC1B}" dt="2022-09-03T05:38:48.887" v="28979" actId="20577"/>
        <pc:sldMkLst>
          <pc:docMk/>
          <pc:sldMk cId="1315524383" sldId="403"/>
        </pc:sldMkLst>
        <pc:spChg chg="mod">
          <ac:chgData name="Williams, Grant Stuart" userId="f6ad34c1-fb10-452f-ae50-8e7debb26ea5" providerId="ADAL" clId="{9737E1A3-2793-4BBF-AA6E-9037BC14FC1B}" dt="2022-09-03T05:20:12.366" v="25654" actId="20577"/>
          <ac:spMkLst>
            <pc:docMk/>
            <pc:sldMk cId="1315524383" sldId="403"/>
            <ac:spMk id="2" creationId="{6AC9674C-F22E-6902-8E29-897431CBA680}"/>
          </ac:spMkLst>
        </pc:spChg>
        <pc:spChg chg="mod">
          <ac:chgData name="Williams, Grant Stuart" userId="f6ad34c1-fb10-452f-ae50-8e7debb26ea5" providerId="ADAL" clId="{9737E1A3-2793-4BBF-AA6E-9037BC14FC1B}" dt="2022-09-03T05:38:48.887" v="28979" actId="20577"/>
          <ac:spMkLst>
            <pc:docMk/>
            <pc:sldMk cId="1315524383" sldId="403"/>
            <ac:spMk id="3" creationId="{EE0AA1E6-33FF-952F-9019-49488A8151C3}"/>
          </ac:spMkLst>
        </pc:spChg>
        <pc:spChg chg="add del">
          <ac:chgData name="Williams, Grant Stuart" userId="f6ad34c1-fb10-452f-ae50-8e7debb26ea5" providerId="ADAL" clId="{9737E1A3-2793-4BBF-AA6E-9037BC14FC1B}" dt="2022-09-03T05:22:21.654" v="26013"/>
          <ac:spMkLst>
            <pc:docMk/>
            <pc:sldMk cId="1315524383" sldId="403"/>
            <ac:spMk id="4" creationId="{53903B52-6180-DB16-21FD-AF54810FD7F1}"/>
          </ac:spMkLst>
        </pc:spChg>
      </pc:sldChg>
      <pc:sldChg chg="modSp new mod ord">
        <pc:chgData name="Williams, Grant Stuart" userId="f6ad34c1-fb10-452f-ae50-8e7debb26ea5" providerId="ADAL" clId="{9737E1A3-2793-4BBF-AA6E-9037BC14FC1B}" dt="2022-09-03T05:30:58.816" v="27776"/>
        <pc:sldMkLst>
          <pc:docMk/>
          <pc:sldMk cId="8917458" sldId="404"/>
        </pc:sldMkLst>
        <pc:spChg chg="mod">
          <ac:chgData name="Williams, Grant Stuart" userId="f6ad34c1-fb10-452f-ae50-8e7debb26ea5" providerId="ADAL" clId="{9737E1A3-2793-4BBF-AA6E-9037BC14FC1B}" dt="2022-09-03T05:22:40.492" v="26035" actId="20577"/>
          <ac:spMkLst>
            <pc:docMk/>
            <pc:sldMk cId="8917458" sldId="404"/>
            <ac:spMk id="2" creationId="{3B78A186-0B77-C5AF-ACB8-326A9D4B9CCB}"/>
          </ac:spMkLst>
        </pc:spChg>
        <pc:spChg chg="mod">
          <ac:chgData name="Williams, Grant Stuart" userId="f6ad34c1-fb10-452f-ae50-8e7debb26ea5" providerId="ADAL" clId="{9737E1A3-2793-4BBF-AA6E-9037BC14FC1B}" dt="2022-09-03T05:23:35.539" v="26380" actId="20577"/>
          <ac:spMkLst>
            <pc:docMk/>
            <pc:sldMk cId="8917458" sldId="404"/>
            <ac:spMk id="3" creationId="{11D1B06B-50EE-63C7-F2D1-65C484A72335}"/>
          </ac:spMkLst>
        </pc:spChg>
      </pc:sldChg>
      <pc:sldChg chg="modSp new mod">
        <pc:chgData name="Williams, Grant Stuart" userId="f6ad34c1-fb10-452f-ae50-8e7debb26ea5" providerId="ADAL" clId="{9737E1A3-2793-4BBF-AA6E-9037BC14FC1B}" dt="2022-09-03T05:30:50.586" v="27759" actId="5793"/>
        <pc:sldMkLst>
          <pc:docMk/>
          <pc:sldMk cId="2209545671" sldId="405"/>
        </pc:sldMkLst>
        <pc:spChg chg="mod">
          <ac:chgData name="Williams, Grant Stuart" userId="f6ad34c1-fb10-452f-ae50-8e7debb26ea5" providerId="ADAL" clId="{9737E1A3-2793-4BBF-AA6E-9037BC14FC1B}" dt="2022-09-03T05:24:39.472" v="26388" actId="20577"/>
          <ac:spMkLst>
            <pc:docMk/>
            <pc:sldMk cId="2209545671" sldId="405"/>
            <ac:spMk id="2" creationId="{01D0FD0D-6C0D-F727-151D-03ECDC22B69E}"/>
          </ac:spMkLst>
        </pc:spChg>
        <pc:spChg chg="mod">
          <ac:chgData name="Williams, Grant Stuart" userId="f6ad34c1-fb10-452f-ae50-8e7debb26ea5" providerId="ADAL" clId="{9737E1A3-2793-4BBF-AA6E-9037BC14FC1B}" dt="2022-09-03T05:30:50.586" v="27759" actId="5793"/>
          <ac:spMkLst>
            <pc:docMk/>
            <pc:sldMk cId="2209545671" sldId="405"/>
            <ac:spMk id="3" creationId="{8DE03220-4ABB-1A5A-3FCC-EE90AA46CA86}"/>
          </ac:spMkLst>
        </pc:spChg>
      </pc:sldChg>
      <pc:sldChg chg="modSp new mod">
        <pc:chgData name="Williams, Grant Stuart" userId="f6ad34c1-fb10-452f-ae50-8e7debb26ea5" providerId="ADAL" clId="{9737E1A3-2793-4BBF-AA6E-9037BC14FC1B}" dt="2022-09-03T05:29:51.145" v="27485" actId="20577"/>
        <pc:sldMkLst>
          <pc:docMk/>
          <pc:sldMk cId="781945645" sldId="406"/>
        </pc:sldMkLst>
        <pc:spChg chg="mod">
          <ac:chgData name="Williams, Grant Stuart" userId="f6ad34c1-fb10-452f-ae50-8e7debb26ea5" providerId="ADAL" clId="{9737E1A3-2793-4BBF-AA6E-9037BC14FC1B}" dt="2022-09-03T05:27:59.886" v="26841" actId="20577"/>
          <ac:spMkLst>
            <pc:docMk/>
            <pc:sldMk cId="781945645" sldId="406"/>
            <ac:spMk id="2" creationId="{63F1488D-EA96-9059-0406-281B30982A33}"/>
          </ac:spMkLst>
        </pc:spChg>
        <pc:spChg chg="mod">
          <ac:chgData name="Williams, Grant Stuart" userId="f6ad34c1-fb10-452f-ae50-8e7debb26ea5" providerId="ADAL" clId="{9737E1A3-2793-4BBF-AA6E-9037BC14FC1B}" dt="2022-09-03T05:29:51.145" v="27485" actId="20577"/>
          <ac:spMkLst>
            <pc:docMk/>
            <pc:sldMk cId="781945645" sldId="406"/>
            <ac:spMk id="3" creationId="{0B456289-AE57-3B3E-E081-50071896858C}"/>
          </ac:spMkLst>
        </pc:spChg>
      </pc:sldChg>
      <pc:sldChg chg="addSp delSp modSp new mod">
        <pc:chgData name="Williams, Grant Stuart" userId="f6ad34c1-fb10-452f-ae50-8e7debb26ea5" providerId="ADAL" clId="{9737E1A3-2793-4BBF-AA6E-9037BC14FC1B}" dt="2022-09-03T05:37:18.459" v="28911" actId="20577"/>
        <pc:sldMkLst>
          <pc:docMk/>
          <pc:sldMk cId="1025720443" sldId="407"/>
        </pc:sldMkLst>
        <pc:spChg chg="mod">
          <ac:chgData name="Williams, Grant Stuart" userId="f6ad34c1-fb10-452f-ae50-8e7debb26ea5" providerId="ADAL" clId="{9737E1A3-2793-4BBF-AA6E-9037BC14FC1B}" dt="2022-09-03T05:30:55.492" v="27774" actId="20577"/>
          <ac:spMkLst>
            <pc:docMk/>
            <pc:sldMk cId="1025720443" sldId="407"/>
            <ac:spMk id="2" creationId="{5DF56920-1281-8119-5EE9-BD1E23587C53}"/>
          </ac:spMkLst>
        </pc:spChg>
        <pc:spChg chg="add del mod">
          <ac:chgData name="Williams, Grant Stuart" userId="f6ad34c1-fb10-452f-ae50-8e7debb26ea5" providerId="ADAL" clId="{9737E1A3-2793-4BBF-AA6E-9037BC14FC1B}" dt="2022-09-03T05:37:18.459" v="28911" actId="20577"/>
          <ac:spMkLst>
            <pc:docMk/>
            <pc:sldMk cId="1025720443" sldId="407"/>
            <ac:spMk id="3" creationId="{A9441193-764A-7C1E-0508-E467C5C48660}"/>
          </ac:spMkLst>
        </pc:spChg>
        <pc:spChg chg="add del mod">
          <ac:chgData name="Williams, Grant Stuart" userId="f6ad34c1-fb10-452f-ae50-8e7debb26ea5" providerId="ADAL" clId="{9737E1A3-2793-4BBF-AA6E-9037BC14FC1B}" dt="2022-09-03T05:31:16.653" v="27783"/>
          <ac:spMkLst>
            <pc:docMk/>
            <pc:sldMk cId="1025720443" sldId="407"/>
            <ac:spMk id="4" creationId="{16199590-0BE7-7D23-E79F-580C8DC5EE30}"/>
          </ac:spMkLst>
        </pc:spChg>
        <pc:spChg chg="add del">
          <ac:chgData name="Williams, Grant Stuart" userId="f6ad34c1-fb10-452f-ae50-8e7debb26ea5" providerId="ADAL" clId="{9737E1A3-2793-4BBF-AA6E-9037BC14FC1B}" dt="2022-09-03T05:31:44.054" v="27811"/>
          <ac:spMkLst>
            <pc:docMk/>
            <pc:sldMk cId="1025720443" sldId="407"/>
            <ac:spMk id="5" creationId="{7B8646CB-89F3-61E9-AEB4-03F58AE8B4E6}"/>
          </ac:spMkLst>
        </pc:spChg>
      </pc:sldChg>
      <pc:sldChg chg="add del">
        <pc:chgData name="Williams, Grant Stuart" userId="f6ad34c1-fb10-452f-ae50-8e7debb26ea5" providerId="ADAL" clId="{9737E1A3-2793-4BBF-AA6E-9037BC14FC1B}" dt="2022-09-03T05:31:01.023" v="27778"/>
        <pc:sldMkLst>
          <pc:docMk/>
          <pc:sldMk cId="641706761" sldId="408"/>
        </pc:sldMkLst>
      </pc:sldChg>
      <pc:sldChg chg="add ord">
        <pc:chgData name="Williams, Grant Stuart" userId="f6ad34c1-fb10-452f-ae50-8e7debb26ea5" providerId="ADAL" clId="{9737E1A3-2793-4BBF-AA6E-9037BC14FC1B}" dt="2022-09-03T05:31:03.791" v="27781"/>
        <pc:sldMkLst>
          <pc:docMk/>
          <pc:sldMk cId="4017725307" sldId="408"/>
        </pc:sldMkLst>
      </pc:sldChg>
      <pc:sldChg chg="modSp new mod">
        <pc:chgData name="Williams, Grant Stuart" userId="f6ad34c1-fb10-452f-ae50-8e7debb26ea5" providerId="ADAL" clId="{9737E1A3-2793-4BBF-AA6E-9037BC14FC1B}" dt="2022-09-03T05:38:22.292" v="28912" actId="20577"/>
        <pc:sldMkLst>
          <pc:docMk/>
          <pc:sldMk cId="1256768739" sldId="409"/>
        </pc:sldMkLst>
        <pc:spChg chg="mod">
          <ac:chgData name="Williams, Grant Stuart" userId="f6ad34c1-fb10-452f-ae50-8e7debb26ea5" providerId="ADAL" clId="{9737E1A3-2793-4BBF-AA6E-9037BC14FC1B}" dt="2022-09-03T05:38:22.292" v="28912" actId="20577"/>
          <ac:spMkLst>
            <pc:docMk/>
            <pc:sldMk cId="1256768739" sldId="409"/>
            <ac:spMk id="2" creationId="{3B2522A5-F4CC-5F55-3933-6F26BB2DCA48}"/>
          </ac:spMkLst>
        </pc:spChg>
        <pc:spChg chg="mod">
          <ac:chgData name="Williams, Grant Stuart" userId="f6ad34c1-fb10-452f-ae50-8e7debb26ea5" providerId="ADAL" clId="{9737E1A3-2793-4BBF-AA6E-9037BC14FC1B}" dt="2022-09-03T05:36:06.694" v="28856" actId="20577"/>
          <ac:spMkLst>
            <pc:docMk/>
            <pc:sldMk cId="1256768739" sldId="409"/>
            <ac:spMk id="3" creationId="{EC62C4E1-D5BC-EABD-A0E2-5AEEBEF7785A}"/>
          </ac:spMkLst>
        </pc:spChg>
      </pc:sldChg>
      <pc:sldChg chg="modSp new mod">
        <pc:chgData name="Williams, Grant Stuart" userId="f6ad34c1-fb10-452f-ae50-8e7debb26ea5" providerId="ADAL" clId="{9737E1A3-2793-4BBF-AA6E-9037BC14FC1B}" dt="2022-09-03T05:54:12.952" v="29672" actId="20577"/>
        <pc:sldMkLst>
          <pc:docMk/>
          <pc:sldMk cId="2982730601" sldId="410"/>
        </pc:sldMkLst>
        <pc:spChg chg="mod">
          <ac:chgData name="Williams, Grant Stuart" userId="f6ad34c1-fb10-452f-ae50-8e7debb26ea5" providerId="ADAL" clId="{9737E1A3-2793-4BBF-AA6E-9037BC14FC1B}" dt="2022-09-03T05:52:31.904" v="29074" actId="20577"/>
          <ac:spMkLst>
            <pc:docMk/>
            <pc:sldMk cId="2982730601" sldId="410"/>
            <ac:spMk id="2" creationId="{21A6B4B3-7317-1D6F-54A8-10C2A5B43A05}"/>
          </ac:spMkLst>
        </pc:spChg>
        <pc:spChg chg="mod">
          <ac:chgData name="Williams, Grant Stuart" userId="f6ad34c1-fb10-452f-ae50-8e7debb26ea5" providerId="ADAL" clId="{9737E1A3-2793-4BBF-AA6E-9037BC14FC1B}" dt="2022-09-03T05:54:12.952" v="29672" actId="20577"/>
          <ac:spMkLst>
            <pc:docMk/>
            <pc:sldMk cId="2982730601" sldId="410"/>
            <ac:spMk id="3" creationId="{6D7BBACE-A1AE-D711-F432-F7E6A0B338ED}"/>
          </ac:spMkLst>
        </pc:spChg>
      </pc:sldChg>
      <pc:sldChg chg="modSp new del mod ord">
        <pc:chgData name="Williams, Grant Stuart" userId="f6ad34c1-fb10-452f-ae50-8e7debb26ea5" providerId="ADAL" clId="{9737E1A3-2793-4BBF-AA6E-9037BC14FC1B}" dt="2022-09-03T05:57:27.514" v="29721" actId="47"/>
        <pc:sldMkLst>
          <pc:docMk/>
          <pc:sldMk cId="1744332845" sldId="411"/>
        </pc:sldMkLst>
        <pc:spChg chg="mod">
          <ac:chgData name="Williams, Grant Stuart" userId="f6ad34c1-fb10-452f-ae50-8e7debb26ea5" providerId="ADAL" clId="{9737E1A3-2793-4BBF-AA6E-9037BC14FC1B}" dt="2022-09-03T05:56:31.149" v="29704" actId="20577"/>
          <ac:spMkLst>
            <pc:docMk/>
            <pc:sldMk cId="1744332845" sldId="411"/>
            <ac:spMk id="2" creationId="{AF82FA06-C445-C098-F36A-23F2EB4C6A39}"/>
          </ac:spMkLst>
        </pc:spChg>
        <pc:spChg chg="mod">
          <ac:chgData name="Williams, Grant Stuart" userId="f6ad34c1-fb10-452f-ae50-8e7debb26ea5" providerId="ADAL" clId="{9737E1A3-2793-4BBF-AA6E-9037BC14FC1B}" dt="2022-09-03T05:57:24.841" v="29720" actId="20577"/>
          <ac:spMkLst>
            <pc:docMk/>
            <pc:sldMk cId="1744332845" sldId="411"/>
            <ac:spMk id="3" creationId="{CAAA5978-8A92-9021-5813-CAD21E7DB448}"/>
          </ac:spMkLst>
        </pc:spChg>
      </pc:sldChg>
      <pc:sldChg chg="modSp new mod">
        <pc:chgData name="Williams, Grant Stuart" userId="f6ad34c1-fb10-452f-ae50-8e7debb26ea5" providerId="ADAL" clId="{9737E1A3-2793-4BBF-AA6E-9037BC14FC1B}" dt="2022-09-05T20:22:00.436" v="29906" actId="20577"/>
        <pc:sldMkLst>
          <pc:docMk/>
          <pc:sldMk cId="4211575619" sldId="411"/>
        </pc:sldMkLst>
        <pc:spChg chg="mod">
          <ac:chgData name="Williams, Grant Stuart" userId="f6ad34c1-fb10-452f-ae50-8e7debb26ea5" providerId="ADAL" clId="{9737E1A3-2793-4BBF-AA6E-9037BC14FC1B}" dt="2022-09-05T20:17:10.836" v="29742" actId="313"/>
          <ac:spMkLst>
            <pc:docMk/>
            <pc:sldMk cId="4211575619" sldId="411"/>
            <ac:spMk id="2" creationId="{8CCEA612-A5C0-ED23-22C9-334288E38314}"/>
          </ac:spMkLst>
        </pc:spChg>
        <pc:spChg chg="mod">
          <ac:chgData name="Williams, Grant Stuart" userId="f6ad34c1-fb10-452f-ae50-8e7debb26ea5" providerId="ADAL" clId="{9737E1A3-2793-4BBF-AA6E-9037BC14FC1B}" dt="2022-09-05T20:22:00.436" v="29906" actId="20577"/>
          <ac:spMkLst>
            <pc:docMk/>
            <pc:sldMk cId="4211575619" sldId="411"/>
            <ac:spMk id="3" creationId="{00A528C6-D74B-6734-E3B8-107D8D7997DD}"/>
          </ac:spMkLst>
        </pc:spChg>
      </pc:sldChg>
    </pc:docChg>
  </pc:docChgLst>
  <pc:docChgLst>
    <pc:chgData name="Grant Williams" userId="f6ad34c1-fb10-452f-ae50-8e7debb26ea5" providerId="ADAL" clId="{F2748CFC-9C00-4DBF-8C41-AFCA38ED2309}"/>
    <pc:docChg chg="undo redo custSel addSld delSld modSld sldOrd">
      <pc:chgData name="Grant Williams" userId="f6ad34c1-fb10-452f-ae50-8e7debb26ea5" providerId="ADAL" clId="{F2748CFC-9C00-4DBF-8C41-AFCA38ED2309}" dt="2022-08-26T03:15:55.641" v="13504" actId="20577"/>
      <pc:docMkLst>
        <pc:docMk/>
      </pc:docMkLst>
      <pc:sldChg chg="modSp mod">
        <pc:chgData name="Grant Williams" userId="f6ad34c1-fb10-452f-ae50-8e7debb26ea5" providerId="ADAL" clId="{F2748CFC-9C00-4DBF-8C41-AFCA38ED2309}" dt="2022-08-25T00:02:14.019" v="3609" actId="20577"/>
        <pc:sldMkLst>
          <pc:docMk/>
          <pc:sldMk cId="2165763829" sldId="301"/>
        </pc:sldMkLst>
        <pc:spChg chg="mod">
          <ac:chgData name="Grant Williams" userId="f6ad34c1-fb10-452f-ae50-8e7debb26ea5" providerId="ADAL" clId="{F2748CFC-9C00-4DBF-8C41-AFCA38ED2309}" dt="2022-08-25T00:02:14.019" v="3609" actId="20577"/>
          <ac:spMkLst>
            <pc:docMk/>
            <pc:sldMk cId="2165763829" sldId="301"/>
            <ac:spMk id="3" creationId="{3A6CCC7E-7C05-CEF7-6DDD-9F5911338F9B}"/>
          </ac:spMkLst>
        </pc:spChg>
      </pc:sldChg>
      <pc:sldChg chg="del">
        <pc:chgData name="Grant Williams" userId="f6ad34c1-fb10-452f-ae50-8e7debb26ea5" providerId="ADAL" clId="{F2748CFC-9C00-4DBF-8C41-AFCA38ED2309}" dt="2022-08-23T23:06:41.252" v="0" actId="47"/>
        <pc:sldMkLst>
          <pc:docMk/>
          <pc:sldMk cId="1559281613" sldId="305"/>
        </pc:sldMkLst>
      </pc:sldChg>
      <pc:sldChg chg="modSp mod">
        <pc:chgData name="Grant Williams" userId="f6ad34c1-fb10-452f-ae50-8e7debb26ea5" providerId="ADAL" clId="{F2748CFC-9C00-4DBF-8C41-AFCA38ED2309}" dt="2022-08-24T23:59:02.462" v="3095" actId="20577"/>
        <pc:sldMkLst>
          <pc:docMk/>
          <pc:sldMk cId="513596988" sldId="306"/>
        </pc:sldMkLst>
        <pc:spChg chg="mod">
          <ac:chgData name="Grant Williams" userId="f6ad34c1-fb10-452f-ae50-8e7debb26ea5" providerId="ADAL" clId="{F2748CFC-9C00-4DBF-8C41-AFCA38ED2309}" dt="2022-08-24T23:59:02.462" v="3095" actId="20577"/>
          <ac:spMkLst>
            <pc:docMk/>
            <pc:sldMk cId="513596988" sldId="306"/>
            <ac:spMk id="3" creationId="{9FAACDF9-27A9-177F-3D29-214DEF1401E5}"/>
          </ac:spMkLst>
        </pc:spChg>
      </pc:sldChg>
      <pc:sldChg chg="del">
        <pc:chgData name="Grant Williams" userId="f6ad34c1-fb10-452f-ae50-8e7debb26ea5" providerId="ADAL" clId="{F2748CFC-9C00-4DBF-8C41-AFCA38ED2309}" dt="2022-08-25T20:39:56.448" v="8937" actId="47"/>
        <pc:sldMkLst>
          <pc:docMk/>
          <pc:sldMk cId="2395735761" sldId="308"/>
        </pc:sldMkLst>
      </pc:sldChg>
      <pc:sldChg chg="add del">
        <pc:chgData name="Grant Williams" userId="f6ad34c1-fb10-452f-ae50-8e7debb26ea5" providerId="ADAL" clId="{F2748CFC-9C00-4DBF-8C41-AFCA38ED2309}" dt="2022-08-25T20:38:27.808" v="8935" actId="2696"/>
        <pc:sldMkLst>
          <pc:docMk/>
          <pc:sldMk cId="303411297" sldId="309"/>
        </pc:sldMkLst>
      </pc:sldChg>
      <pc:sldChg chg="add">
        <pc:chgData name="Grant Williams" userId="f6ad34c1-fb10-452f-ae50-8e7debb26ea5" providerId="ADAL" clId="{F2748CFC-9C00-4DBF-8C41-AFCA38ED2309}" dt="2022-08-25T20:38:30.922" v="8936"/>
        <pc:sldMkLst>
          <pc:docMk/>
          <pc:sldMk cId="3686059333" sldId="309"/>
        </pc:sldMkLst>
      </pc:sldChg>
      <pc:sldChg chg="add del">
        <pc:chgData name="Grant Williams" userId="f6ad34c1-fb10-452f-ae50-8e7debb26ea5" providerId="ADAL" clId="{F2748CFC-9C00-4DBF-8C41-AFCA38ED2309}" dt="2022-08-25T20:40:56.078" v="8999" actId="47"/>
        <pc:sldMkLst>
          <pc:docMk/>
          <pc:sldMk cId="1837134770" sldId="310"/>
        </pc:sldMkLst>
      </pc:sldChg>
      <pc:sldChg chg="del">
        <pc:chgData name="Grant Williams" userId="f6ad34c1-fb10-452f-ae50-8e7debb26ea5" providerId="ADAL" clId="{F2748CFC-9C00-4DBF-8C41-AFCA38ED2309}" dt="2022-08-23T23:06:41.252" v="0" actId="47"/>
        <pc:sldMkLst>
          <pc:docMk/>
          <pc:sldMk cId="870156863" sldId="311"/>
        </pc:sldMkLst>
      </pc:sldChg>
      <pc:sldChg chg="modSp mod">
        <pc:chgData name="Grant Williams" userId="f6ad34c1-fb10-452f-ae50-8e7debb26ea5" providerId="ADAL" clId="{F2748CFC-9C00-4DBF-8C41-AFCA38ED2309}" dt="2022-08-25T00:23:39.778" v="4824" actId="20577"/>
        <pc:sldMkLst>
          <pc:docMk/>
          <pc:sldMk cId="1948646705" sldId="312"/>
        </pc:sldMkLst>
        <pc:spChg chg="mod">
          <ac:chgData name="Grant Williams" userId="f6ad34c1-fb10-452f-ae50-8e7debb26ea5" providerId="ADAL" clId="{F2748CFC-9C00-4DBF-8C41-AFCA38ED2309}" dt="2022-08-25T00:23:39.778" v="4824" actId="20577"/>
          <ac:spMkLst>
            <pc:docMk/>
            <pc:sldMk cId="1948646705" sldId="312"/>
            <ac:spMk id="3" creationId="{3FC799D7-0BD7-6A3F-C22A-4CEAC3AED7EE}"/>
          </ac:spMkLst>
        </pc:spChg>
      </pc:sldChg>
      <pc:sldChg chg="add">
        <pc:chgData name="Grant Williams" userId="f6ad34c1-fb10-452f-ae50-8e7debb26ea5" providerId="ADAL" clId="{F2748CFC-9C00-4DBF-8C41-AFCA38ED2309}" dt="2022-08-25T20:38:30.922" v="8936"/>
        <pc:sldMkLst>
          <pc:docMk/>
          <pc:sldMk cId="1441477856" sldId="314"/>
        </pc:sldMkLst>
      </pc:sldChg>
      <pc:sldChg chg="add del">
        <pc:chgData name="Grant Williams" userId="f6ad34c1-fb10-452f-ae50-8e7debb26ea5" providerId="ADAL" clId="{F2748CFC-9C00-4DBF-8C41-AFCA38ED2309}" dt="2022-08-25T20:38:27.808" v="8935" actId="2696"/>
        <pc:sldMkLst>
          <pc:docMk/>
          <pc:sldMk cId="2007762661" sldId="314"/>
        </pc:sldMkLst>
      </pc:sldChg>
      <pc:sldChg chg="add">
        <pc:chgData name="Grant Williams" userId="f6ad34c1-fb10-452f-ae50-8e7debb26ea5" providerId="ADAL" clId="{F2748CFC-9C00-4DBF-8C41-AFCA38ED2309}" dt="2022-08-25T20:38:30.922" v="8936"/>
        <pc:sldMkLst>
          <pc:docMk/>
          <pc:sldMk cId="1655949827" sldId="315"/>
        </pc:sldMkLst>
      </pc:sldChg>
      <pc:sldChg chg="add del">
        <pc:chgData name="Grant Williams" userId="f6ad34c1-fb10-452f-ae50-8e7debb26ea5" providerId="ADAL" clId="{F2748CFC-9C00-4DBF-8C41-AFCA38ED2309}" dt="2022-08-25T20:38:27.808" v="8935" actId="2696"/>
        <pc:sldMkLst>
          <pc:docMk/>
          <pc:sldMk cId="3846956931" sldId="315"/>
        </pc:sldMkLst>
      </pc:sldChg>
      <pc:sldChg chg="add">
        <pc:chgData name="Grant Williams" userId="f6ad34c1-fb10-452f-ae50-8e7debb26ea5" providerId="ADAL" clId="{F2748CFC-9C00-4DBF-8C41-AFCA38ED2309}" dt="2022-08-25T20:38:30.922" v="8936"/>
        <pc:sldMkLst>
          <pc:docMk/>
          <pc:sldMk cId="1379910615" sldId="316"/>
        </pc:sldMkLst>
      </pc:sldChg>
      <pc:sldChg chg="add del">
        <pc:chgData name="Grant Williams" userId="f6ad34c1-fb10-452f-ae50-8e7debb26ea5" providerId="ADAL" clId="{F2748CFC-9C00-4DBF-8C41-AFCA38ED2309}" dt="2022-08-25T20:38:27.808" v="8935" actId="2696"/>
        <pc:sldMkLst>
          <pc:docMk/>
          <pc:sldMk cId="2802539850" sldId="316"/>
        </pc:sldMkLst>
      </pc:sldChg>
      <pc:sldChg chg="add del">
        <pc:chgData name="Grant Williams" userId="f6ad34c1-fb10-452f-ae50-8e7debb26ea5" providerId="ADAL" clId="{F2748CFC-9C00-4DBF-8C41-AFCA38ED2309}" dt="2022-08-25T21:06:09.319" v="9091" actId="47"/>
        <pc:sldMkLst>
          <pc:docMk/>
          <pc:sldMk cId="74155988" sldId="317"/>
        </pc:sldMkLst>
      </pc:sldChg>
      <pc:sldChg chg="delSp add setBg delDesignElem">
        <pc:chgData name="Grant Williams" userId="f6ad34c1-fb10-452f-ae50-8e7debb26ea5" providerId="ADAL" clId="{F2748CFC-9C00-4DBF-8C41-AFCA38ED2309}" dt="2022-08-23T23:06:46.937" v="3"/>
        <pc:sldMkLst>
          <pc:docMk/>
          <pc:sldMk cId="1200478576" sldId="318"/>
        </pc:sldMkLst>
        <pc:spChg chg="del">
          <ac:chgData name="Grant Williams" userId="f6ad34c1-fb10-452f-ae50-8e7debb26ea5" providerId="ADAL" clId="{F2748CFC-9C00-4DBF-8C41-AFCA38ED2309}" dt="2022-08-23T23:06:46.937" v="3"/>
          <ac:spMkLst>
            <pc:docMk/>
            <pc:sldMk cId="1200478576" sldId="318"/>
            <ac:spMk id="9" creationId="{C1DD1A8A-57D5-4A81-AD04-532B043C5611}"/>
          </ac:spMkLst>
        </pc:spChg>
        <pc:spChg chg="del">
          <ac:chgData name="Grant Williams" userId="f6ad34c1-fb10-452f-ae50-8e7debb26ea5" providerId="ADAL" clId="{F2748CFC-9C00-4DBF-8C41-AFCA38ED2309}" dt="2022-08-23T23:06:46.937" v="3"/>
          <ac:spMkLst>
            <pc:docMk/>
            <pc:sldMk cId="1200478576" sldId="318"/>
            <ac:spMk id="11" creationId="{007891EC-4501-44ED-A8C8-B11B6DB767AB}"/>
          </ac:spMkLst>
        </pc:spChg>
      </pc:sldChg>
      <pc:sldChg chg="modSp add mod">
        <pc:chgData name="Grant Williams" userId="f6ad34c1-fb10-452f-ae50-8e7debb26ea5" providerId="ADAL" clId="{F2748CFC-9C00-4DBF-8C41-AFCA38ED2309}" dt="2022-08-25T21:22:01.729" v="9344" actId="20577"/>
        <pc:sldMkLst>
          <pc:docMk/>
          <pc:sldMk cId="2356432636" sldId="319"/>
        </pc:sldMkLst>
        <pc:spChg chg="mod">
          <ac:chgData name="Grant Williams" userId="f6ad34c1-fb10-452f-ae50-8e7debb26ea5" providerId="ADAL" clId="{F2748CFC-9C00-4DBF-8C41-AFCA38ED2309}" dt="2022-08-25T21:22:01.729" v="9344" actId="20577"/>
          <ac:spMkLst>
            <pc:docMk/>
            <pc:sldMk cId="2356432636" sldId="319"/>
            <ac:spMk id="3" creationId="{B19F94A7-1716-4DAE-8141-AA486FD7CEA7}"/>
          </ac:spMkLst>
        </pc:spChg>
      </pc:sldChg>
      <pc:sldChg chg="add del">
        <pc:chgData name="Grant Williams" userId="f6ad34c1-fb10-452f-ae50-8e7debb26ea5" providerId="ADAL" clId="{F2748CFC-9C00-4DBF-8C41-AFCA38ED2309}" dt="2022-08-25T23:48:46.859" v="12071" actId="47"/>
        <pc:sldMkLst>
          <pc:docMk/>
          <pc:sldMk cId="268093365" sldId="320"/>
        </pc:sldMkLst>
      </pc:sldChg>
      <pc:sldChg chg="add">
        <pc:chgData name="Grant Williams" userId="f6ad34c1-fb10-452f-ae50-8e7debb26ea5" providerId="ADAL" clId="{F2748CFC-9C00-4DBF-8C41-AFCA38ED2309}" dt="2022-08-23T23:06:46.937" v="3"/>
        <pc:sldMkLst>
          <pc:docMk/>
          <pc:sldMk cId="771476594" sldId="321"/>
        </pc:sldMkLst>
      </pc:sldChg>
      <pc:sldChg chg="delSp add setBg delDesignElem">
        <pc:chgData name="Grant Williams" userId="f6ad34c1-fb10-452f-ae50-8e7debb26ea5" providerId="ADAL" clId="{F2748CFC-9C00-4DBF-8C41-AFCA38ED2309}" dt="2022-08-23T23:06:46.937" v="3"/>
        <pc:sldMkLst>
          <pc:docMk/>
          <pc:sldMk cId="85562181" sldId="322"/>
        </pc:sldMkLst>
        <pc:spChg chg="del">
          <ac:chgData name="Grant Williams" userId="f6ad34c1-fb10-452f-ae50-8e7debb26ea5" providerId="ADAL" clId="{F2748CFC-9C00-4DBF-8C41-AFCA38ED2309}" dt="2022-08-23T23:06:46.937" v="3"/>
          <ac:spMkLst>
            <pc:docMk/>
            <pc:sldMk cId="85562181" sldId="322"/>
            <ac:spMk id="9" creationId="{C1DD1A8A-57D5-4A81-AD04-532B043C5611}"/>
          </ac:spMkLst>
        </pc:spChg>
        <pc:spChg chg="del">
          <ac:chgData name="Grant Williams" userId="f6ad34c1-fb10-452f-ae50-8e7debb26ea5" providerId="ADAL" clId="{F2748CFC-9C00-4DBF-8C41-AFCA38ED2309}" dt="2022-08-23T23:06:46.937" v="3"/>
          <ac:spMkLst>
            <pc:docMk/>
            <pc:sldMk cId="85562181" sldId="322"/>
            <ac:spMk id="11" creationId="{007891EC-4501-44ED-A8C8-B11B6DB767AB}"/>
          </ac:spMkLst>
        </pc:spChg>
      </pc:sldChg>
      <pc:sldChg chg="modSp add mod">
        <pc:chgData name="Grant Williams" userId="f6ad34c1-fb10-452f-ae50-8e7debb26ea5" providerId="ADAL" clId="{F2748CFC-9C00-4DBF-8C41-AFCA38ED2309}" dt="2022-08-25T21:25:41.331" v="9346" actId="20577"/>
        <pc:sldMkLst>
          <pc:docMk/>
          <pc:sldMk cId="1761177548" sldId="323"/>
        </pc:sldMkLst>
        <pc:spChg chg="mod">
          <ac:chgData name="Grant Williams" userId="f6ad34c1-fb10-452f-ae50-8e7debb26ea5" providerId="ADAL" clId="{F2748CFC-9C00-4DBF-8C41-AFCA38ED2309}" dt="2022-08-25T21:25:41.331" v="9346" actId="20577"/>
          <ac:spMkLst>
            <pc:docMk/>
            <pc:sldMk cId="1761177548" sldId="323"/>
            <ac:spMk id="3" creationId="{57EBCA6E-3A3F-DF45-9666-5CEE3DD46BEE}"/>
          </ac:spMkLst>
        </pc:spChg>
      </pc:sldChg>
      <pc:sldChg chg="modSp new del mod">
        <pc:chgData name="Grant Williams" userId="f6ad34c1-fb10-452f-ae50-8e7debb26ea5" providerId="ADAL" clId="{F2748CFC-9C00-4DBF-8C41-AFCA38ED2309}" dt="2022-08-25T23:58:20.241" v="12480" actId="47"/>
        <pc:sldMkLst>
          <pc:docMk/>
          <pc:sldMk cId="1060044150" sldId="324"/>
        </pc:sldMkLst>
        <pc:spChg chg="mod">
          <ac:chgData name="Grant Williams" userId="f6ad34c1-fb10-452f-ae50-8e7debb26ea5" providerId="ADAL" clId="{F2748CFC-9C00-4DBF-8C41-AFCA38ED2309}" dt="2022-08-23T23:07:08.509" v="36" actId="20577"/>
          <ac:spMkLst>
            <pc:docMk/>
            <pc:sldMk cId="1060044150" sldId="324"/>
            <ac:spMk id="2" creationId="{544BC846-C1A0-76C1-3809-3058359D7FDE}"/>
          </ac:spMkLst>
        </pc:spChg>
        <pc:spChg chg="mod">
          <ac:chgData name="Grant Williams" userId="f6ad34c1-fb10-452f-ae50-8e7debb26ea5" providerId="ADAL" clId="{F2748CFC-9C00-4DBF-8C41-AFCA38ED2309}" dt="2022-08-23T23:18:39.081" v="478" actId="20577"/>
          <ac:spMkLst>
            <pc:docMk/>
            <pc:sldMk cId="1060044150" sldId="324"/>
            <ac:spMk id="3" creationId="{3A5FD94E-0C0E-1007-3EB5-9C2578B6C9C1}"/>
          </ac:spMkLst>
        </pc:spChg>
      </pc:sldChg>
      <pc:sldChg chg="modSp new mod ord">
        <pc:chgData name="Grant Williams" userId="f6ad34c1-fb10-452f-ae50-8e7debb26ea5" providerId="ADAL" clId="{F2748CFC-9C00-4DBF-8C41-AFCA38ED2309}" dt="2022-08-25T18:51:35.598" v="5739" actId="20577"/>
        <pc:sldMkLst>
          <pc:docMk/>
          <pc:sldMk cId="541703628" sldId="325"/>
        </pc:sldMkLst>
        <pc:spChg chg="mod">
          <ac:chgData name="Grant Williams" userId="f6ad34c1-fb10-452f-ae50-8e7debb26ea5" providerId="ADAL" clId="{F2748CFC-9C00-4DBF-8C41-AFCA38ED2309}" dt="2022-08-24T03:19:49.267" v="668" actId="313"/>
          <ac:spMkLst>
            <pc:docMk/>
            <pc:sldMk cId="541703628" sldId="325"/>
            <ac:spMk id="2" creationId="{C87A182B-2262-58A8-6105-CCEE96E453B3}"/>
          </ac:spMkLst>
        </pc:spChg>
        <pc:spChg chg="mod">
          <ac:chgData name="Grant Williams" userId="f6ad34c1-fb10-452f-ae50-8e7debb26ea5" providerId="ADAL" clId="{F2748CFC-9C00-4DBF-8C41-AFCA38ED2309}" dt="2022-08-25T18:51:35.598" v="5739" actId="20577"/>
          <ac:spMkLst>
            <pc:docMk/>
            <pc:sldMk cId="541703628" sldId="325"/>
            <ac:spMk id="3" creationId="{7C2AD7FB-61B3-B5F0-0682-12AE3F065179}"/>
          </ac:spMkLst>
        </pc:spChg>
      </pc:sldChg>
      <pc:sldChg chg="modSp new mod ord">
        <pc:chgData name="Grant Williams" userId="f6ad34c1-fb10-452f-ae50-8e7debb26ea5" providerId="ADAL" clId="{F2748CFC-9C00-4DBF-8C41-AFCA38ED2309}" dt="2022-08-25T18:53:50.023" v="5762" actId="27636"/>
        <pc:sldMkLst>
          <pc:docMk/>
          <pc:sldMk cId="303294032" sldId="326"/>
        </pc:sldMkLst>
        <pc:spChg chg="mod">
          <ac:chgData name="Grant Williams" userId="f6ad34c1-fb10-452f-ae50-8e7debb26ea5" providerId="ADAL" clId="{F2748CFC-9C00-4DBF-8C41-AFCA38ED2309}" dt="2022-08-24T03:21:50.342" v="777" actId="20577"/>
          <ac:spMkLst>
            <pc:docMk/>
            <pc:sldMk cId="303294032" sldId="326"/>
            <ac:spMk id="2" creationId="{FCE48312-DF1B-A287-6CD2-1148B3A7877D}"/>
          </ac:spMkLst>
        </pc:spChg>
        <pc:spChg chg="mod">
          <ac:chgData name="Grant Williams" userId="f6ad34c1-fb10-452f-ae50-8e7debb26ea5" providerId="ADAL" clId="{F2748CFC-9C00-4DBF-8C41-AFCA38ED2309}" dt="2022-08-25T18:53:50.023" v="5762" actId="27636"/>
          <ac:spMkLst>
            <pc:docMk/>
            <pc:sldMk cId="303294032" sldId="326"/>
            <ac:spMk id="3" creationId="{802887B6-21F7-44D1-4C75-5C305703DA00}"/>
          </ac:spMkLst>
        </pc:spChg>
      </pc:sldChg>
      <pc:sldChg chg="modSp new mod ord">
        <pc:chgData name="Grant Williams" userId="f6ad34c1-fb10-452f-ae50-8e7debb26ea5" providerId="ADAL" clId="{F2748CFC-9C00-4DBF-8C41-AFCA38ED2309}" dt="2022-08-25T00:25:20.216" v="4864" actId="20577"/>
        <pc:sldMkLst>
          <pc:docMk/>
          <pc:sldMk cId="232538225" sldId="327"/>
        </pc:sldMkLst>
        <pc:spChg chg="mod">
          <ac:chgData name="Grant Williams" userId="f6ad34c1-fb10-452f-ae50-8e7debb26ea5" providerId="ADAL" clId="{F2748CFC-9C00-4DBF-8C41-AFCA38ED2309}" dt="2022-08-24T04:05:21.242" v="896" actId="20577"/>
          <ac:spMkLst>
            <pc:docMk/>
            <pc:sldMk cId="232538225" sldId="327"/>
            <ac:spMk id="2" creationId="{8389BD39-5686-B0C4-68B7-9BD5869C5CE3}"/>
          </ac:spMkLst>
        </pc:spChg>
        <pc:spChg chg="mod">
          <ac:chgData name="Grant Williams" userId="f6ad34c1-fb10-452f-ae50-8e7debb26ea5" providerId="ADAL" clId="{F2748CFC-9C00-4DBF-8C41-AFCA38ED2309}" dt="2022-08-25T00:25:20.216" v="4864" actId="20577"/>
          <ac:spMkLst>
            <pc:docMk/>
            <pc:sldMk cId="232538225" sldId="327"/>
            <ac:spMk id="3" creationId="{B25C56BD-B30D-336F-5E3D-C5172E617A5A}"/>
          </ac:spMkLst>
        </pc:spChg>
      </pc:sldChg>
      <pc:sldChg chg="modSp new mod ord">
        <pc:chgData name="Grant Williams" userId="f6ad34c1-fb10-452f-ae50-8e7debb26ea5" providerId="ADAL" clId="{F2748CFC-9C00-4DBF-8C41-AFCA38ED2309}" dt="2022-08-25T19:27:29.884" v="5885" actId="20577"/>
        <pc:sldMkLst>
          <pc:docMk/>
          <pc:sldMk cId="1406247009" sldId="328"/>
        </pc:sldMkLst>
        <pc:spChg chg="mod">
          <ac:chgData name="Grant Williams" userId="f6ad34c1-fb10-452f-ae50-8e7debb26ea5" providerId="ADAL" clId="{F2748CFC-9C00-4DBF-8C41-AFCA38ED2309}" dt="2022-08-24T04:11:29.100" v="1205" actId="20577"/>
          <ac:spMkLst>
            <pc:docMk/>
            <pc:sldMk cId="1406247009" sldId="328"/>
            <ac:spMk id="2" creationId="{27698239-9502-44FC-5E2A-0ADEE9871C2E}"/>
          </ac:spMkLst>
        </pc:spChg>
        <pc:spChg chg="mod">
          <ac:chgData name="Grant Williams" userId="f6ad34c1-fb10-452f-ae50-8e7debb26ea5" providerId="ADAL" clId="{F2748CFC-9C00-4DBF-8C41-AFCA38ED2309}" dt="2022-08-25T19:27:29.884" v="5885" actId="20577"/>
          <ac:spMkLst>
            <pc:docMk/>
            <pc:sldMk cId="1406247009" sldId="328"/>
            <ac:spMk id="3" creationId="{85CE5F96-E25E-E26A-2502-FF4D2DFE4EFF}"/>
          </ac:spMkLst>
        </pc:spChg>
      </pc:sldChg>
      <pc:sldChg chg="del">
        <pc:chgData name="Grant Williams" userId="f6ad34c1-fb10-452f-ae50-8e7debb26ea5" providerId="ADAL" clId="{F2748CFC-9C00-4DBF-8C41-AFCA38ED2309}" dt="2022-08-25T20:40:47.608" v="8998" actId="47"/>
        <pc:sldMkLst>
          <pc:docMk/>
          <pc:sldMk cId="3538875275" sldId="329"/>
        </pc:sldMkLst>
      </pc:sldChg>
      <pc:sldChg chg="modSp new mod">
        <pc:chgData name="Grant Williams" userId="f6ad34c1-fb10-452f-ae50-8e7debb26ea5" providerId="ADAL" clId="{F2748CFC-9C00-4DBF-8C41-AFCA38ED2309}" dt="2022-08-25T03:21:45.666" v="5195" actId="20577"/>
        <pc:sldMkLst>
          <pc:docMk/>
          <pc:sldMk cId="1414991582" sldId="330"/>
        </pc:sldMkLst>
        <pc:spChg chg="mod">
          <ac:chgData name="Grant Williams" userId="f6ad34c1-fb10-452f-ae50-8e7debb26ea5" providerId="ADAL" clId="{F2748CFC-9C00-4DBF-8C41-AFCA38ED2309}" dt="2022-08-24T04:17:39.498" v="1516" actId="20577"/>
          <ac:spMkLst>
            <pc:docMk/>
            <pc:sldMk cId="1414991582" sldId="330"/>
            <ac:spMk id="2" creationId="{D06419F3-65DF-84C3-FB38-49534174AAAB}"/>
          </ac:spMkLst>
        </pc:spChg>
        <pc:spChg chg="mod">
          <ac:chgData name="Grant Williams" userId="f6ad34c1-fb10-452f-ae50-8e7debb26ea5" providerId="ADAL" clId="{F2748CFC-9C00-4DBF-8C41-AFCA38ED2309}" dt="2022-08-25T03:21:45.666" v="5195" actId="20577"/>
          <ac:spMkLst>
            <pc:docMk/>
            <pc:sldMk cId="1414991582" sldId="330"/>
            <ac:spMk id="3" creationId="{3B29C36B-7CA1-957C-C18A-F411DAEC4DD7}"/>
          </ac:spMkLst>
        </pc:spChg>
      </pc:sldChg>
      <pc:sldChg chg="modSp add mod">
        <pc:chgData name="Grant Williams" userId="f6ad34c1-fb10-452f-ae50-8e7debb26ea5" providerId="ADAL" clId="{F2748CFC-9C00-4DBF-8C41-AFCA38ED2309}" dt="2022-08-25T19:27:49.537" v="5920" actId="20577"/>
        <pc:sldMkLst>
          <pc:docMk/>
          <pc:sldMk cId="3738407523" sldId="331"/>
        </pc:sldMkLst>
        <pc:spChg chg="mod">
          <ac:chgData name="Grant Williams" userId="f6ad34c1-fb10-452f-ae50-8e7debb26ea5" providerId="ADAL" clId="{F2748CFC-9C00-4DBF-8C41-AFCA38ED2309}" dt="2022-08-25T19:27:49.537" v="5920" actId="20577"/>
          <ac:spMkLst>
            <pc:docMk/>
            <pc:sldMk cId="3738407523" sldId="331"/>
            <ac:spMk id="2" creationId="{D06419F3-65DF-84C3-FB38-49534174AAAB}"/>
          </ac:spMkLst>
        </pc:spChg>
        <pc:spChg chg="mod">
          <ac:chgData name="Grant Williams" userId="f6ad34c1-fb10-452f-ae50-8e7debb26ea5" providerId="ADAL" clId="{F2748CFC-9C00-4DBF-8C41-AFCA38ED2309}" dt="2022-08-24T04:25:04.451" v="2307" actId="20577"/>
          <ac:spMkLst>
            <pc:docMk/>
            <pc:sldMk cId="3738407523" sldId="331"/>
            <ac:spMk id="3" creationId="{3B29C36B-7CA1-957C-C18A-F411DAEC4DD7}"/>
          </ac:spMkLst>
        </pc:spChg>
      </pc:sldChg>
      <pc:sldChg chg="modSp new mod">
        <pc:chgData name="Grant Williams" userId="f6ad34c1-fb10-452f-ae50-8e7debb26ea5" providerId="ADAL" clId="{F2748CFC-9C00-4DBF-8C41-AFCA38ED2309}" dt="2022-08-25T05:05:08.885" v="5469" actId="20577"/>
        <pc:sldMkLst>
          <pc:docMk/>
          <pc:sldMk cId="1671698863" sldId="332"/>
        </pc:sldMkLst>
        <pc:spChg chg="mod">
          <ac:chgData name="Grant Williams" userId="f6ad34c1-fb10-452f-ae50-8e7debb26ea5" providerId="ADAL" clId="{F2748CFC-9C00-4DBF-8C41-AFCA38ED2309}" dt="2022-08-24T04:27:53.933" v="2461" actId="20577"/>
          <ac:spMkLst>
            <pc:docMk/>
            <pc:sldMk cId="1671698863" sldId="332"/>
            <ac:spMk id="2" creationId="{31E4A7CB-A53C-AB02-3B6A-AC81A8AEAD5F}"/>
          </ac:spMkLst>
        </pc:spChg>
        <pc:spChg chg="mod">
          <ac:chgData name="Grant Williams" userId="f6ad34c1-fb10-452f-ae50-8e7debb26ea5" providerId="ADAL" clId="{F2748CFC-9C00-4DBF-8C41-AFCA38ED2309}" dt="2022-08-25T05:05:08.885" v="5469" actId="20577"/>
          <ac:spMkLst>
            <pc:docMk/>
            <pc:sldMk cId="1671698863" sldId="332"/>
            <ac:spMk id="3" creationId="{29D921B7-3EC2-911F-01C0-DE628F5E4383}"/>
          </ac:spMkLst>
        </pc:spChg>
      </pc:sldChg>
      <pc:sldChg chg="modSp add mod">
        <pc:chgData name="Grant Williams" userId="f6ad34c1-fb10-452f-ae50-8e7debb26ea5" providerId="ADAL" clId="{F2748CFC-9C00-4DBF-8C41-AFCA38ED2309}" dt="2022-08-25T19:29:22.563" v="6099" actId="20577"/>
        <pc:sldMkLst>
          <pc:docMk/>
          <pc:sldMk cId="4225403216" sldId="333"/>
        </pc:sldMkLst>
        <pc:spChg chg="mod">
          <ac:chgData name="Grant Williams" userId="f6ad34c1-fb10-452f-ae50-8e7debb26ea5" providerId="ADAL" clId="{F2748CFC-9C00-4DBF-8C41-AFCA38ED2309}" dt="2022-08-24T04:49:44.783" v="2616" actId="20577"/>
          <ac:spMkLst>
            <pc:docMk/>
            <pc:sldMk cId="4225403216" sldId="333"/>
            <ac:spMk id="2" creationId="{31E4A7CB-A53C-AB02-3B6A-AC81A8AEAD5F}"/>
          </ac:spMkLst>
        </pc:spChg>
        <pc:spChg chg="mod">
          <ac:chgData name="Grant Williams" userId="f6ad34c1-fb10-452f-ae50-8e7debb26ea5" providerId="ADAL" clId="{F2748CFC-9C00-4DBF-8C41-AFCA38ED2309}" dt="2022-08-25T19:29:22.563" v="6099" actId="20577"/>
          <ac:spMkLst>
            <pc:docMk/>
            <pc:sldMk cId="4225403216" sldId="333"/>
            <ac:spMk id="3" creationId="{29D921B7-3EC2-911F-01C0-DE628F5E4383}"/>
          </ac:spMkLst>
        </pc:spChg>
      </pc:sldChg>
      <pc:sldChg chg="modSp add mod">
        <pc:chgData name="Grant Williams" userId="f6ad34c1-fb10-452f-ae50-8e7debb26ea5" providerId="ADAL" clId="{F2748CFC-9C00-4DBF-8C41-AFCA38ED2309}" dt="2022-08-25T03:34:07.341" v="5235" actId="114"/>
        <pc:sldMkLst>
          <pc:docMk/>
          <pc:sldMk cId="2593987038" sldId="334"/>
        </pc:sldMkLst>
        <pc:spChg chg="mod">
          <ac:chgData name="Grant Williams" userId="f6ad34c1-fb10-452f-ae50-8e7debb26ea5" providerId="ADAL" clId="{F2748CFC-9C00-4DBF-8C41-AFCA38ED2309}" dt="2022-08-24T04:51:12.291" v="2667" actId="20577"/>
          <ac:spMkLst>
            <pc:docMk/>
            <pc:sldMk cId="2593987038" sldId="334"/>
            <ac:spMk id="2" creationId="{31E4A7CB-A53C-AB02-3B6A-AC81A8AEAD5F}"/>
          </ac:spMkLst>
        </pc:spChg>
        <pc:spChg chg="mod">
          <ac:chgData name="Grant Williams" userId="f6ad34c1-fb10-452f-ae50-8e7debb26ea5" providerId="ADAL" clId="{F2748CFC-9C00-4DBF-8C41-AFCA38ED2309}" dt="2022-08-25T03:34:07.341" v="5235" actId="114"/>
          <ac:spMkLst>
            <pc:docMk/>
            <pc:sldMk cId="2593987038" sldId="334"/>
            <ac:spMk id="3" creationId="{29D921B7-3EC2-911F-01C0-DE628F5E4383}"/>
          </ac:spMkLst>
        </pc:spChg>
      </pc:sldChg>
      <pc:sldChg chg="modSp add mod">
        <pc:chgData name="Grant Williams" userId="f6ad34c1-fb10-452f-ae50-8e7debb26ea5" providerId="ADAL" clId="{F2748CFC-9C00-4DBF-8C41-AFCA38ED2309}" dt="2022-08-25T05:06:21.258" v="5613" actId="20577"/>
        <pc:sldMkLst>
          <pc:docMk/>
          <pc:sldMk cId="3641890449" sldId="335"/>
        </pc:sldMkLst>
        <pc:spChg chg="mod">
          <ac:chgData name="Grant Williams" userId="f6ad34c1-fb10-452f-ae50-8e7debb26ea5" providerId="ADAL" clId="{F2748CFC-9C00-4DBF-8C41-AFCA38ED2309}" dt="2022-08-24T04:53:59.644" v="2752" actId="20577"/>
          <ac:spMkLst>
            <pc:docMk/>
            <pc:sldMk cId="3641890449" sldId="335"/>
            <ac:spMk id="2" creationId="{31E4A7CB-A53C-AB02-3B6A-AC81A8AEAD5F}"/>
          </ac:spMkLst>
        </pc:spChg>
        <pc:spChg chg="mod">
          <ac:chgData name="Grant Williams" userId="f6ad34c1-fb10-452f-ae50-8e7debb26ea5" providerId="ADAL" clId="{F2748CFC-9C00-4DBF-8C41-AFCA38ED2309}" dt="2022-08-25T05:06:21.258" v="5613" actId="20577"/>
          <ac:spMkLst>
            <pc:docMk/>
            <pc:sldMk cId="3641890449" sldId="335"/>
            <ac:spMk id="3" creationId="{29D921B7-3EC2-911F-01C0-DE628F5E4383}"/>
          </ac:spMkLst>
        </pc:spChg>
      </pc:sldChg>
      <pc:sldChg chg="modSp new mod">
        <pc:chgData name="Grant Williams" userId="f6ad34c1-fb10-452f-ae50-8e7debb26ea5" providerId="ADAL" clId="{F2748CFC-9C00-4DBF-8C41-AFCA38ED2309}" dt="2022-08-25T00:00:49.099" v="3522" actId="20577"/>
        <pc:sldMkLst>
          <pc:docMk/>
          <pc:sldMk cId="1853568220" sldId="336"/>
        </pc:sldMkLst>
        <pc:spChg chg="mod">
          <ac:chgData name="Grant Williams" userId="f6ad34c1-fb10-452f-ae50-8e7debb26ea5" providerId="ADAL" clId="{F2748CFC-9C00-4DBF-8C41-AFCA38ED2309}" dt="2022-08-24T23:59:43.985" v="3115" actId="20577"/>
          <ac:spMkLst>
            <pc:docMk/>
            <pc:sldMk cId="1853568220" sldId="336"/>
            <ac:spMk id="2" creationId="{8EF773DC-6E1B-3426-0C89-0B46C1FA2C96}"/>
          </ac:spMkLst>
        </pc:spChg>
        <pc:spChg chg="mod">
          <ac:chgData name="Grant Williams" userId="f6ad34c1-fb10-452f-ae50-8e7debb26ea5" providerId="ADAL" clId="{F2748CFC-9C00-4DBF-8C41-AFCA38ED2309}" dt="2022-08-25T00:00:49.099" v="3522" actId="20577"/>
          <ac:spMkLst>
            <pc:docMk/>
            <pc:sldMk cId="1853568220" sldId="336"/>
            <ac:spMk id="3" creationId="{756C1365-7286-319B-E96D-3E75835E7409}"/>
          </ac:spMkLst>
        </pc:spChg>
      </pc:sldChg>
      <pc:sldChg chg="add del">
        <pc:chgData name="Grant Williams" userId="f6ad34c1-fb10-452f-ae50-8e7debb26ea5" providerId="ADAL" clId="{F2748CFC-9C00-4DBF-8C41-AFCA38ED2309}" dt="2022-08-25T00:13:21.079" v="3659" actId="2890"/>
        <pc:sldMkLst>
          <pc:docMk/>
          <pc:sldMk cId="428661804" sldId="337"/>
        </pc:sldMkLst>
      </pc:sldChg>
      <pc:sldChg chg="modSp new mod">
        <pc:chgData name="Grant Williams" userId="f6ad34c1-fb10-452f-ae50-8e7debb26ea5" providerId="ADAL" clId="{F2748CFC-9C00-4DBF-8C41-AFCA38ED2309}" dt="2022-08-25T00:20:12.146" v="4351" actId="20577"/>
        <pc:sldMkLst>
          <pc:docMk/>
          <pc:sldMk cId="3597263039" sldId="337"/>
        </pc:sldMkLst>
        <pc:spChg chg="mod">
          <ac:chgData name="Grant Williams" userId="f6ad34c1-fb10-452f-ae50-8e7debb26ea5" providerId="ADAL" clId="{F2748CFC-9C00-4DBF-8C41-AFCA38ED2309}" dt="2022-08-25T00:13:29.328" v="3701" actId="20577"/>
          <ac:spMkLst>
            <pc:docMk/>
            <pc:sldMk cId="3597263039" sldId="337"/>
            <ac:spMk id="2" creationId="{AFFBB62C-FD86-CBCF-C8A3-6F93003ECDCD}"/>
          </ac:spMkLst>
        </pc:spChg>
        <pc:spChg chg="mod">
          <ac:chgData name="Grant Williams" userId="f6ad34c1-fb10-452f-ae50-8e7debb26ea5" providerId="ADAL" clId="{F2748CFC-9C00-4DBF-8C41-AFCA38ED2309}" dt="2022-08-25T00:20:12.146" v="4351" actId="20577"/>
          <ac:spMkLst>
            <pc:docMk/>
            <pc:sldMk cId="3597263039" sldId="337"/>
            <ac:spMk id="3" creationId="{6923E622-E97F-5B77-10B2-EB191FF4BCC5}"/>
          </ac:spMkLst>
        </pc:spChg>
      </pc:sldChg>
      <pc:sldChg chg="new del">
        <pc:chgData name="Grant Williams" userId="f6ad34c1-fb10-452f-ae50-8e7debb26ea5" providerId="ADAL" clId="{F2748CFC-9C00-4DBF-8C41-AFCA38ED2309}" dt="2022-08-25T19:27:10.610" v="5876" actId="47"/>
        <pc:sldMkLst>
          <pc:docMk/>
          <pc:sldMk cId="1579679153" sldId="338"/>
        </pc:sldMkLst>
      </pc:sldChg>
      <pc:sldChg chg="modSp new mod">
        <pc:chgData name="Grant Williams" userId="f6ad34c1-fb10-452f-ae50-8e7debb26ea5" providerId="ADAL" clId="{F2748CFC-9C00-4DBF-8C41-AFCA38ED2309}" dt="2022-08-25T21:49:59.504" v="9445" actId="27636"/>
        <pc:sldMkLst>
          <pc:docMk/>
          <pc:sldMk cId="3927648255" sldId="338"/>
        </pc:sldMkLst>
        <pc:spChg chg="mod">
          <ac:chgData name="Grant Williams" userId="f6ad34c1-fb10-452f-ae50-8e7debb26ea5" providerId="ADAL" clId="{F2748CFC-9C00-4DBF-8C41-AFCA38ED2309}" dt="2022-08-25T19:29:56.960" v="6141" actId="20577"/>
          <ac:spMkLst>
            <pc:docMk/>
            <pc:sldMk cId="3927648255" sldId="338"/>
            <ac:spMk id="2" creationId="{3D85C80E-B98E-06F6-6793-E2CC3BC632C2}"/>
          </ac:spMkLst>
        </pc:spChg>
        <pc:spChg chg="mod">
          <ac:chgData name="Grant Williams" userId="f6ad34c1-fb10-452f-ae50-8e7debb26ea5" providerId="ADAL" clId="{F2748CFC-9C00-4DBF-8C41-AFCA38ED2309}" dt="2022-08-25T21:49:59.504" v="9445" actId="27636"/>
          <ac:spMkLst>
            <pc:docMk/>
            <pc:sldMk cId="3927648255" sldId="338"/>
            <ac:spMk id="3" creationId="{D05A44EF-32BD-08A5-5D6F-245FA2695518}"/>
          </ac:spMkLst>
        </pc:spChg>
      </pc:sldChg>
      <pc:sldChg chg="del">
        <pc:chgData name="Grant Williams" userId="f6ad34c1-fb10-452f-ae50-8e7debb26ea5" providerId="ADAL" clId="{F2748CFC-9C00-4DBF-8C41-AFCA38ED2309}" dt="2022-08-25T19:38:41.368" v="6854" actId="47"/>
        <pc:sldMkLst>
          <pc:docMk/>
          <pc:sldMk cId="3289775529" sldId="339"/>
        </pc:sldMkLst>
      </pc:sldChg>
      <pc:sldChg chg="modSp new mod">
        <pc:chgData name="Grant Williams" userId="f6ad34c1-fb10-452f-ae50-8e7debb26ea5" providerId="ADAL" clId="{F2748CFC-9C00-4DBF-8C41-AFCA38ED2309}" dt="2022-08-25T19:47:21.513" v="7609" actId="20577"/>
        <pc:sldMkLst>
          <pc:docMk/>
          <pc:sldMk cId="270279386" sldId="340"/>
        </pc:sldMkLst>
        <pc:spChg chg="mod">
          <ac:chgData name="Grant Williams" userId="f6ad34c1-fb10-452f-ae50-8e7debb26ea5" providerId="ADAL" clId="{F2748CFC-9C00-4DBF-8C41-AFCA38ED2309}" dt="2022-08-25T19:41:31.292" v="6888" actId="20577"/>
          <ac:spMkLst>
            <pc:docMk/>
            <pc:sldMk cId="270279386" sldId="340"/>
            <ac:spMk id="2" creationId="{09CF6E54-7C65-3FF3-3055-8214A3300305}"/>
          </ac:spMkLst>
        </pc:spChg>
        <pc:spChg chg="mod">
          <ac:chgData name="Grant Williams" userId="f6ad34c1-fb10-452f-ae50-8e7debb26ea5" providerId="ADAL" clId="{F2748CFC-9C00-4DBF-8C41-AFCA38ED2309}" dt="2022-08-25T19:47:21.513" v="7609" actId="20577"/>
          <ac:spMkLst>
            <pc:docMk/>
            <pc:sldMk cId="270279386" sldId="340"/>
            <ac:spMk id="3" creationId="{85E17B53-DD09-4C32-ADA5-FA6269A04E10}"/>
          </ac:spMkLst>
        </pc:spChg>
      </pc:sldChg>
      <pc:sldChg chg="modSp new mod">
        <pc:chgData name="Grant Williams" userId="f6ad34c1-fb10-452f-ae50-8e7debb26ea5" providerId="ADAL" clId="{F2748CFC-9C00-4DBF-8C41-AFCA38ED2309}" dt="2022-08-25T20:07:33.480" v="8144" actId="113"/>
        <pc:sldMkLst>
          <pc:docMk/>
          <pc:sldMk cId="3366153289" sldId="341"/>
        </pc:sldMkLst>
        <pc:spChg chg="mod">
          <ac:chgData name="Grant Williams" userId="f6ad34c1-fb10-452f-ae50-8e7debb26ea5" providerId="ADAL" clId="{F2748CFC-9C00-4DBF-8C41-AFCA38ED2309}" dt="2022-08-25T19:47:27.192" v="7622" actId="20577"/>
          <ac:spMkLst>
            <pc:docMk/>
            <pc:sldMk cId="3366153289" sldId="341"/>
            <ac:spMk id="2" creationId="{C365381C-ADC7-97C0-E134-0483CB99B345}"/>
          </ac:spMkLst>
        </pc:spChg>
        <pc:spChg chg="mod">
          <ac:chgData name="Grant Williams" userId="f6ad34c1-fb10-452f-ae50-8e7debb26ea5" providerId="ADAL" clId="{F2748CFC-9C00-4DBF-8C41-AFCA38ED2309}" dt="2022-08-25T20:07:33.480" v="8144" actId="113"/>
          <ac:spMkLst>
            <pc:docMk/>
            <pc:sldMk cId="3366153289" sldId="341"/>
            <ac:spMk id="3" creationId="{8239B562-7EF3-04CA-BC06-C6B23FEF9E73}"/>
          </ac:spMkLst>
        </pc:spChg>
      </pc:sldChg>
      <pc:sldChg chg="modSp new mod">
        <pc:chgData name="Grant Williams" userId="f6ad34c1-fb10-452f-ae50-8e7debb26ea5" providerId="ADAL" clId="{F2748CFC-9C00-4DBF-8C41-AFCA38ED2309}" dt="2022-08-25T20:30:36.765" v="8510" actId="20577"/>
        <pc:sldMkLst>
          <pc:docMk/>
          <pc:sldMk cId="1725868214" sldId="342"/>
        </pc:sldMkLst>
        <pc:spChg chg="mod">
          <ac:chgData name="Grant Williams" userId="f6ad34c1-fb10-452f-ae50-8e7debb26ea5" providerId="ADAL" clId="{F2748CFC-9C00-4DBF-8C41-AFCA38ED2309}" dt="2022-08-25T20:07:56.711" v="8169" actId="20577"/>
          <ac:spMkLst>
            <pc:docMk/>
            <pc:sldMk cId="1725868214" sldId="342"/>
            <ac:spMk id="2" creationId="{27C7B39E-AA31-5807-3AC4-BD1958742ED4}"/>
          </ac:spMkLst>
        </pc:spChg>
        <pc:spChg chg="mod">
          <ac:chgData name="Grant Williams" userId="f6ad34c1-fb10-452f-ae50-8e7debb26ea5" providerId="ADAL" clId="{F2748CFC-9C00-4DBF-8C41-AFCA38ED2309}" dt="2022-08-25T20:30:36.765" v="8510" actId="20577"/>
          <ac:spMkLst>
            <pc:docMk/>
            <pc:sldMk cId="1725868214" sldId="342"/>
            <ac:spMk id="3" creationId="{7EED121E-EC59-6CD6-B477-83D860C9E63A}"/>
          </ac:spMkLst>
        </pc:spChg>
      </pc:sldChg>
      <pc:sldChg chg="modSp new mod">
        <pc:chgData name="Grant Williams" userId="f6ad34c1-fb10-452f-ae50-8e7debb26ea5" providerId="ADAL" clId="{F2748CFC-9C00-4DBF-8C41-AFCA38ED2309}" dt="2022-08-25T22:53:51.927" v="9545" actId="20577"/>
        <pc:sldMkLst>
          <pc:docMk/>
          <pc:sldMk cId="586322863" sldId="343"/>
        </pc:sldMkLst>
        <pc:spChg chg="mod">
          <ac:chgData name="Grant Williams" userId="f6ad34c1-fb10-452f-ae50-8e7debb26ea5" providerId="ADAL" clId="{F2748CFC-9C00-4DBF-8C41-AFCA38ED2309}" dt="2022-08-25T20:40:32.389" v="8940" actId="20577"/>
          <ac:spMkLst>
            <pc:docMk/>
            <pc:sldMk cId="586322863" sldId="343"/>
            <ac:spMk id="2" creationId="{04DABF0F-75C9-FB73-E22A-C9FCE28C4B17}"/>
          </ac:spMkLst>
        </pc:spChg>
        <pc:spChg chg="mod">
          <ac:chgData name="Grant Williams" userId="f6ad34c1-fb10-452f-ae50-8e7debb26ea5" providerId="ADAL" clId="{F2748CFC-9C00-4DBF-8C41-AFCA38ED2309}" dt="2022-08-25T22:53:51.927" v="9545" actId="20577"/>
          <ac:spMkLst>
            <pc:docMk/>
            <pc:sldMk cId="586322863" sldId="343"/>
            <ac:spMk id="3" creationId="{B92E330D-0B06-9DBB-D5DC-934617D1079C}"/>
          </ac:spMkLst>
        </pc:spChg>
      </pc:sldChg>
      <pc:sldChg chg="modSp new mod">
        <pc:chgData name="Grant Williams" userId="f6ad34c1-fb10-452f-ae50-8e7debb26ea5" providerId="ADAL" clId="{F2748CFC-9C00-4DBF-8C41-AFCA38ED2309}" dt="2022-08-25T23:34:45.827" v="11676" actId="20577"/>
        <pc:sldMkLst>
          <pc:docMk/>
          <pc:sldMk cId="3087335433" sldId="345"/>
        </pc:sldMkLst>
        <pc:spChg chg="mod">
          <ac:chgData name="Grant Williams" userId="f6ad34c1-fb10-452f-ae50-8e7debb26ea5" providerId="ADAL" clId="{F2748CFC-9C00-4DBF-8C41-AFCA38ED2309}" dt="2022-08-25T23:17:26.487" v="10520" actId="20577"/>
          <ac:spMkLst>
            <pc:docMk/>
            <pc:sldMk cId="3087335433" sldId="345"/>
            <ac:spMk id="2" creationId="{3DA1C43F-7C67-C86D-D4AB-940FED44E469}"/>
          </ac:spMkLst>
        </pc:spChg>
        <pc:spChg chg="mod">
          <ac:chgData name="Grant Williams" userId="f6ad34c1-fb10-452f-ae50-8e7debb26ea5" providerId="ADAL" clId="{F2748CFC-9C00-4DBF-8C41-AFCA38ED2309}" dt="2022-08-25T23:34:45.827" v="11676" actId="20577"/>
          <ac:spMkLst>
            <pc:docMk/>
            <pc:sldMk cId="3087335433" sldId="345"/>
            <ac:spMk id="3" creationId="{59E85CCD-ADE5-2BEA-EF24-9126DEA2CBC9}"/>
          </ac:spMkLst>
        </pc:spChg>
      </pc:sldChg>
      <pc:sldChg chg="modSp new mod">
        <pc:chgData name="Grant Williams" userId="f6ad34c1-fb10-452f-ae50-8e7debb26ea5" providerId="ADAL" clId="{F2748CFC-9C00-4DBF-8C41-AFCA38ED2309}" dt="2022-08-25T23:16:48.087" v="10479" actId="20577"/>
        <pc:sldMkLst>
          <pc:docMk/>
          <pc:sldMk cId="2160533638" sldId="346"/>
        </pc:sldMkLst>
        <pc:spChg chg="mod">
          <ac:chgData name="Grant Williams" userId="f6ad34c1-fb10-452f-ae50-8e7debb26ea5" providerId="ADAL" clId="{F2748CFC-9C00-4DBF-8C41-AFCA38ED2309}" dt="2022-08-25T22:56:03.429" v="9562" actId="20577"/>
          <ac:spMkLst>
            <pc:docMk/>
            <pc:sldMk cId="2160533638" sldId="346"/>
            <ac:spMk id="2" creationId="{171870B5-8742-D634-FD4E-95B60EB09775}"/>
          </ac:spMkLst>
        </pc:spChg>
        <pc:spChg chg="mod">
          <ac:chgData name="Grant Williams" userId="f6ad34c1-fb10-452f-ae50-8e7debb26ea5" providerId="ADAL" clId="{F2748CFC-9C00-4DBF-8C41-AFCA38ED2309}" dt="2022-08-25T23:16:48.087" v="10479" actId="20577"/>
          <ac:spMkLst>
            <pc:docMk/>
            <pc:sldMk cId="2160533638" sldId="346"/>
            <ac:spMk id="3" creationId="{C267874A-1BED-B6CC-F1EF-032A4E947FEE}"/>
          </ac:spMkLst>
        </pc:spChg>
      </pc:sldChg>
      <pc:sldChg chg="delSp add setBg delDesignElem">
        <pc:chgData name="Grant Williams" userId="f6ad34c1-fb10-452f-ae50-8e7debb26ea5" providerId="ADAL" clId="{F2748CFC-9C00-4DBF-8C41-AFCA38ED2309}" dt="2022-08-25T23:16:59.430" v="10481"/>
        <pc:sldMkLst>
          <pc:docMk/>
          <pc:sldMk cId="1026657635" sldId="347"/>
        </pc:sldMkLst>
        <pc:spChg chg="del">
          <ac:chgData name="Grant Williams" userId="f6ad34c1-fb10-452f-ae50-8e7debb26ea5" providerId="ADAL" clId="{F2748CFC-9C00-4DBF-8C41-AFCA38ED2309}" dt="2022-08-25T23:16:59.430" v="10481"/>
          <ac:spMkLst>
            <pc:docMk/>
            <pc:sldMk cId="1026657635" sldId="347"/>
            <ac:spMk id="9" creationId="{C1DD1A8A-57D5-4A81-AD04-532B043C5611}"/>
          </ac:spMkLst>
        </pc:spChg>
        <pc:spChg chg="del">
          <ac:chgData name="Grant Williams" userId="f6ad34c1-fb10-452f-ae50-8e7debb26ea5" providerId="ADAL" clId="{F2748CFC-9C00-4DBF-8C41-AFCA38ED2309}" dt="2022-08-25T23:16:59.430" v="10481"/>
          <ac:spMkLst>
            <pc:docMk/>
            <pc:sldMk cId="1026657635" sldId="347"/>
            <ac:spMk id="11" creationId="{007891EC-4501-44ED-A8C8-B11B6DB767AB}"/>
          </ac:spMkLst>
        </pc:spChg>
      </pc:sldChg>
      <pc:sldChg chg="modSp add mod">
        <pc:chgData name="Grant Williams" userId="f6ad34c1-fb10-452f-ae50-8e7debb26ea5" providerId="ADAL" clId="{F2748CFC-9C00-4DBF-8C41-AFCA38ED2309}" dt="2022-08-25T23:48:20.856" v="12070" actId="20577"/>
        <pc:sldMkLst>
          <pc:docMk/>
          <pc:sldMk cId="2016292476" sldId="348"/>
        </pc:sldMkLst>
        <pc:spChg chg="mod">
          <ac:chgData name="Grant Williams" userId="f6ad34c1-fb10-452f-ae50-8e7debb26ea5" providerId="ADAL" clId="{F2748CFC-9C00-4DBF-8C41-AFCA38ED2309}" dt="2022-08-25T23:27:54.243" v="11482" actId="20577"/>
          <ac:spMkLst>
            <pc:docMk/>
            <pc:sldMk cId="2016292476" sldId="348"/>
            <ac:spMk id="2" creationId="{3DA1C43F-7C67-C86D-D4AB-940FED44E469}"/>
          </ac:spMkLst>
        </pc:spChg>
        <pc:spChg chg="mod">
          <ac:chgData name="Grant Williams" userId="f6ad34c1-fb10-452f-ae50-8e7debb26ea5" providerId="ADAL" clId="{F2748CFC-9C00-4DBF-8C41-AFCA38ED2309}" dt="2022-08-25T23:48:20.856" v="12070" actId="20577"/>
          <ac:spMkLst>
            <pc:docMk/>
            <pc:sldMk cId="2016292476" sldId="348"/>
            <ac:spMk id="3" creationId="{59E85CCD-ADE5-2BEA-EF24-9126DEA2CBC9}"/>
          </ac:spMkLst>
        </pc:spChg>
      </pc:sldChg>
      <pc:sldChg chg="modSp new mod">
        <pc:chgData name="Grant Williams" userId="f6ad34c1-fb10-452f-ae50-8e7debb26ea5" providerId="ADAL" clId="{F2748CFC-9C00-4DBF-8C41-AFCA38ED2309}" dt="2022-08-25T23:58:10.544" v="12479" actId="20577"/>
        <pc:sldMkLst>
          <pc:docMk/>
          <pc:sldMk cId="4185478119" sldId="349"/>
        </pc:sldMkLst>
        <pc:spChg chg="mod">
          <ac:chgData name="Grant Williams" userId="f6ad34c1-fb10-452f-ae50-8e7debb26ea5" providerId="ADAL" clId="{F2748CFC-9C00-4DBF-8C41-AFCA38ED2309}" dt="2022-08-25T23:48:52.823" v="12087" actId="20577"/>
          <ac:spMkLst>
            <pc:docMk/>
            <pc:sldMk cId="4185478119" sldId="349"/>
            <ac:spMk id="2" creationId="{F695D081-7517-7D74-4F91-83166EC68DA7}"/>
          </ac:spMkLst>
        </pc:spChg>
        <pc:spChg chg="mod">
          <ac:chgData name="Grant Williams" userId="f6ad34c1-fb10-452f-ae50-8e7debb26ea5" providerId="ADAL" clId="{F2748CFC-9C00-4DBF-8C41-AFCA38ED2309}" dt="2022-08-25T23:58:10.544" v="12479" actId="20577"/>
          <ac:spMkLst>
            <pc:docMk/>
            <pc:sldMk cId="4185478119" sldId="349"/>
            <ac:spMk id="3" creationId="{F74FC544-8669-C979-501A-A6DB2B721EF6}"/>
          </ac:spMkLst>
        </pc:spChg>
      </pc:sldChg>
      <pc:sldChg chg="modSp new mod">
        <pc:chgData name="Grant Williams" userId="f6ad34c1-fb10-452f-ae50-8e7debb26ea5" providerId="ADAL" clId="{F2748CFC-9C00-4DBF-8C41-AFCA38ED2309}" dt="2022-08-26T03:12:07.491" v="12994" actId="20577"/>
        <pc:sldMkLst>
          <pc:docMk/>
          <pc:sldMk cId="3398190814" sldId="350"/>
        </pc:sldMkLst>
        <pc:spChg chg="mod">
          <ac:chgData name="Grant Williams" userId="f6ad34c1-fb10-452f-ae50-8e7debb26ea5" providerId="ADAL" clId="{F2748CFC-9C00-4DBF-8C41-AFCA38ED2309}" dt="2022-08-26T03:12:07.491" v="12994" actId="20577"/>
          <ac:spMkLst>
            <pc:docMk/>
            <pc:sldMk cId="3398190814" sldId="350"/>
            <ac:spMk id="2" creationId="{ABE9A72E-815F-625B-BAA7-EC9D23BFFB62}"/>
          </ac:spMkLst>
        </pc:spChg>
        <pc:spChg chg="mod">
          <ac:chgData name="Grant Williams" userId="f6ad34c1-fb10-452f-ae50-8e7debb26ea5" providerId="ADAL" clId="{F2748CFC-9C00-4DBF-8C41-AFCA38ED2309}" dt="2022-08-26T03:12:02.925" v="12977" actId="20577"/>
          <ac:spMkLst>
            <pc:docMk/>
            <pc:sldMk cId="3398190814" sldId="350"/>
            <ac:spMk id="3" creationId="{802AD1F5-0B17-A160-AA11-C97FC380AF3C}"/>
          </ac:spMkLst>
        </pc:spChg>
      </pc:sldChg>
      <pc:sldChg chg="modSp new mod">
        <pc:chgData name="Grant Williams" userId="f6ad34c1-fb10-452f-ae50-8e7debb26ea5" providerId="ADAL" clId="{F2748CFC-9C00-4DBF-8C41-AFCA38ED2309}" dt="2022-08-26T03:15:55.641" v="13504" actId="20577"/>
        <pc:sldMkLst>
          <pc:docMk/>
          <pc:sldMk cId="1963622217" sldId="351"/>
        </pc:sldMkLst>
        <pc:spChg chg="mod">
          <ac:chgData name="Grant Williams" userId="f6ad34c1-fb10-452f-ae50-8e7debb26ea5" providerId="ADAL" clId="{F2748CFC-9C00-4DBF-8C41-AFCA38ED2309}" dt="2022-08-26T03:12:11.329" v="13004" actId="20577"/>
          <ac:spMkLst>
            <pc:docMk/>
            <pc:sldMk cId="1963622217" sldId="351"/>
            <ac:spMk id="2" creationId="{12AE2686-6D88-87ED-6C75-A296457B9A6A}"/>
          </ac:spMkLst>
        </pc:spChg>
        <pc:spChg chg="mod">
          <ac:chgData name="Grant Williams" userId="f6ad34c1-fb10-452f-ae50-8e7debb26ea5" providerId="ADAL" clId="{F2748CFC-9C00-4DBF-8C41-AFCA38ED2309}" dt="2022-08-26T03:15:55.641" v="13504" actId="20577"/>
          <ac:spMkLst>
            <pc:docMk/>
            <pc:sldMk cId="1963622217" sldId="351"/>
            <ac:spMk id="3" creationId="{06804951-7A9A-76EA-9DA0-3D8FA213EE91}"/>
          </ac:spMkLst>
        </pc:spChg>
      </pc:sldChg>
    </pc:docChg>
  </pc:docChgLst>
  <pc:docChgLst>
    <pc:chgData name="Grant Williams" userId="4a88a592756bc3ee" providerId="LiveId" clId="{8C181535-5113-4FC1-8EE1-BFBB67969933}"/>
    <pc:docChg chg="undo custSel addSld delSld modSld">
      <pc:chgData name="Grant Williams" userId="4a88a592756bc3ee" providerId="LiveId" clId="{8C181535-5113-4FC1-8EE1-BFBB67969933}" dt="2022-08-26T04:18:31.120" v="1009" actId="2161"/>
      <pc:docMkLst>
        <pc:docMk/>
      </pc:docMkLst>
      <pc:sldChg chg="modSp">
        <pc:chgData name="Grant Williams" userId="4a88a592756bc3ee" providerId="LiveId" clId="{8C181535-5113-4FC1-8EE1-BFBB67969933}" dt="2022-08-26T03:56:05.957" v="30" actId="20577"/>
        <pc:sldMkLst>
          <pc:docMk/>
          <pc:sldMk cId="3180290867" sldId="257"/>
        </pc:sldMkLst>
        <pc:spChg chg="mod">
          <ac:chgData name="Grant Williams" userId="4a88a592756bc3ee" providerId="LiveId" clId="{8C181535-5113-4FC1-8EE1-BFBB67969933}" dt="2022-08-26T03:56:05.957" v="30" actId="20577"/>
          <ac:spMkLst>
            <pc:docMk/>
            <pc:sldMk cId="3180290867" sldId="257"/>
            <ac:spMk id="3" creationId="{DB220B70-4D50-5140-0276-47EAEE6485ED}"/>
          </ac:spMkLst>
        </pc:spChg>
      </pc:sldChg>
      <pc:sldChg chg="modSp mod">
        <pc:chgData name="Grant Williams" userId="4a88a592756bc3ee" providerId="LiveId" clId="{8C181535-5113-4FC1-8EE1-BFBB67969933}" dt="2022-08-26T03:56:10.776" v="31" actId="20577"/>
        <pc:sldMkLst>
          <pc:docMk/>
          <pc:sldMk cId="3516890011" sldId="258"/>
        </pc:sldMkLst>
        <pc:spChg chg="mod">
          <ac:chgData name="Grant Williams" userId="4a88a592756bc3ee" providerId="LiveId" clId="{8C181535-5113-4FC1-8EE1-BFBB67969933}" dt="2022-08-26T03:56:10.776" v="31" actId="20577"/>
          <ac:spMkLst>
            <pc:docMk/>
            <pc:sldMk cId="3516890011" sldId="258"/>
            <ac:spMk id="3" creationId="{3B51DEEB-5943-81BA-B048-52BCCF7A8484}"/>
          </ac:spMkLst>
        </pc:spChg>
      </pc:sldChg>
      <pc:sldChg chg="modSp mod">
        <pc:chgData name="Grant Williams" userId="4a88a592756bc3ee" providerId="LiveId" clId="{8C181535-5113-4FC1-8EE1-BFBB67969933}" dt="2022-08-26T03:56:13.446" v="32" actId="20577"/>
        <pc:sldMkLst>
          <pc:docMk/>
          <pc:sldMk cId="2979324523" sldId="259"/>
        </pc:sldMkLst>
        <pc:spChg chg="mod">
          <ac:chgData name="Grant Williams" userId="4a88a592756bc3ee" providerId="LiveId" clId="{8C181535-5113-4FC1-8EE1-BFBB67969933}" dt="2022-08-26T03:56:13.446" v="32" actId="20577"/>
          <ac:spMkLst>
            <pc:docMk/>
            <pc:sldMk cId="2979324523" sldId="259"/>
            <ac:spMk id="3" creationId="{974D699A-06DB-3BC7-0F97-F710A2F1B34C}"/>
          </ac:spMkLst>
        </pc:spChg>
      </pc:sldChg>
      <pc:sldChg chg="modSp mod">
        <pc:chgData name="Grant Williams" userId="4a88a592756bc3ee" providerId="LiveId" clId="{8C181535-5113-4FC1-8EE1-BFBB67969933}" dt="2022-08-26T04:18:31.120" v="1009" actId="2161"/>
        <pc:sldMkLst>
          <pc:docMk/>
          <pc:sldMk cId="3290218931" sldId="263"/>
        </pc:sldMkLst>
        <pc:spChg chg="mod">
          <ac:chgData name="Grant Williams" userId="4a88a592756bc3ee" providerId="LiveId" clId="{8C181535-5113-4FC1-8EE1-BFBB67969933}" dt="2022-08-26T04:16:10.276" v="906" actId="27636"/>
          <ac:spMkLst>
            <pc:docMk/>
            <pc:sldMk cId="3290218931" sldId="263"/>
            <ac:spMk id="3" creationId="{D4BC39CA-3E6B-B481-02E1-688E8DE8EB5A}"/>
          </ac:spMkLst>
        </pc:spChg>
        <pc:graphicFrameChg chg="mod modGraphic">
          <ac:chgData name="Grant Williams" userId="4a88a592756bc3ee" providerId="LiveId" clId="{8C181535-5113-4FC1-8EE1-BFBB67969933}" dt="2022-08-26T04:18:31.120" v="1009" actId="2161"/>
          <ac:graphicFrameMkLst>
            <pc:docMk/>
            <pc:sldMk cId="3290218931" sldId="263"/>
            <ac:graphicFrameMk id="4" creationId="{B891A9C2-AB1C-C1BB-42C1-711709FA4B3C}"/>
          </ac:graphicFrameMkLst>
        </pc:graphicFrameChg>
      </pc:sldChg>
      <pc:sldChg chg="del">
        <pc:chgData name="Grant Williams" userId="4a88a592756bc3ee" providerId="LiveId" clId="{8C181535-5113-4FC1-8EE1-BFBB67969933}" dt="2022-08-26T04:00:20.184" v="405" actId="47"/>
        <pc:sldMkLst>
          <pc:docMk/>
          <pc:sldMk cId="2665322037" sldId="264"/>
        </pc:sldMkLst>
      </pc:sldChg>
      <pc:sldChg chg="del">
        <pc:chgData name="Grant Williams" userId="4a88a592756bc3ee" providerId="LiveId" clId="{8C181535-5113-4FC1-8EE1-BFBB67969933}" dt="2022-08-26T04:00:30.989" v="406" actId="47"/>
        <pc:sldMkLst>
          <pc:docMk/>
          <pc:sldMk cId="1602150140" sldId="266"/>
        </pc:sldMkLst>
      </pc:sldChg>
      <pc:sldChg chg="modSp new mod">
        <pc:chgData name="Grant Williams" userId="4a88a592756bc3ee" providerId="LiveId" clId="{8C181535-5113-4FC1-8EE1-BFBB67969933}" dt="2022-08-26T04:07:52.082" v="752" actId="20577"/>
        <pc:sldMkLst>
          <pc:docMk/>
          <pc:sldMk cId="2904349956" sldId="266"/>
        </pc:sldMkLst>
        <pc:spChg chg="mod">
          <ac:chgData name="Grant Williams" userId="4a88a592756bc3ee" providerId="LiveId" clId="{8C181535-5113-4FC1-8EE1-BFBB67969933}" dt="2022-08-26T04:00:48.877" v="419" actId="20577"/>
          <ac:spMkLst>
            <pc:docMk/>
            <pc:sldMk cId="2904349956" sldId="266"/>
            <ac:spMk id="2" creationId="{5D97FE0A-C4D3-515E-8A70-57421CA9A913}"/>
          </ac:spMkLst>
        </pc:spChg>
        <pc:spChg chg="mod">
          <ac:chgData name="Grant Williams" userId="4a88a592756bc3ee" providerId="LiveId" clId="{8C181535-5113-4FC1-8EE1-BFBB67969933}" dt="2022-08-26T04:07:52.082" v="752" actId="20577"/>
          <ac:spMkLst>
            <pc:docMk/>
            <pc:sldMk cId="2904349956" sldId="266"/>
            <ac:spMk id="3" creationId="{CB41A59D-0E90-DCE0-91DC-FF07854B941E}"/>
          </ac:spMkLst>
        </pc:spChg>
      </pc:sldChg>
      <pc:sldChg chg="new del">
        <pc:chgData name="Grant Williams" userId="4a88a592756bc3ee" providerId="LiveId" clId="{8C181535-5113-4FC1-8EE1-BFBB67969933}" dt="2022-08-26T04:17:58.110" v="973" actId="680"/>
        <pc:sldMkLst>
          <pc:docMk/>
          <pc:sldMk cId="1311532736" sldId="267"/>
        </pc:sldMkLst>
      </pc:sldChg>
      <pc:sldChg chg="del">
        <pc:chgData name="Grant Williams" userId="4a88a592756bc3ee" providerId="LiveId" clId="{8C181535-5113-4FC1-8EE1-BFBB67969933}" dt="2022-08-26T04:00:30.989" v="406" actId="47"/>
        <pc:sldMkLst>
          <pc:docMk/>
          <pc:sldMk cId="4075354179" sldId="267"/>
        </pc:sldMkLst>
      </pc:sldChg>
      <pc:sldChg chg="del">
        <pc:chgData name="Grant Williams" userId="4a88a592756bc3ee" providerId="LiveId" clId="{8C181535-5113-4FC1-8EE1-BFBB67969933}" dt="2022-08-26T04:00:30.989" v="406" actId="47"/>
        <pc:sldMkLst>
          <pc:docMk/>
          <pc:sldMk cId="3360585041" sldId="268"/>
        </pc:sldMkLst>
      </pc:sldChg>
      <pc:sldChg chg="del">
        <pc:chgData name="Grant Williams" userId="4a88a592756bc3ee" providerId="LiveId" clId="{8C181535-5113-4FC1-8EE1-BFBB67969933}" dt="2022-08-26T04:00:30.989" v="406" actId="47"/>
        <pc:sldMkLst>
          <pc:docMk/>
          <pc:sldMk cId="4074328563" sldId="269"/>
        </pc:sldMkLst>
      </pc:sldChg>
      <pc:sldChg chg="del">
        <pc:chgData name="Grant Williams" userId="4a88a592756bc3ee" providerId="LiveId" clId="{8C181535-5113-4FC1-8EE1-BFBB67969933}" dt="2022-08-26T04:00:30.989" v="406" actId="47"/>
        <pc:sldMkLst>
          <pc:docMk/>
          <pc:sldMk cId="2665708464" sldId="270"/>
        </pc:sldMkLst>
      </pc:sldChg>
      <pc:sldChg chg="del">
        <pc:chgData name="Grant Williams" userId="4a88a592756bc3ee" providerId="LiveId" clId="{8C181535-5113-4FC1-8EE1-BFBB67969933}" dt="2022-08-26T04:00:30.989" v="406" actId="47"/>
        <pc:sldMkLst>
          <pc:docMk/>
          <pc:sldMk cId="2525056619" sldId="271"/>
        </pc:sldMkLst>
      </pc:sldChg>
      <pc:sldChg chg="del">
        <pc:chgData name="Grant Williams" userId="4a88a592756bc3ee" providerId="LiveId" clId="{8C181535-5113-4FC1-8EE1-BFBB67969933}" dt="2022-08-26T04:00:30.989" v="406" actId="47"/>
        <pc:sldMkLst>
          <pc:docMk/>
          <pc:sldMk cId="2757721834" sldId="272"/>
        </pc:sldMkLst>
      </pc:sldChg>
      <pc:sldChg chg="del">
        <pc:chgData name="Grant Williams" userId="4a88a592756bc3ee" providerId="LiveId" clId="{8C181535-5113-4FC1-8EE1-BFBB67969933}" dt="2022-08-26T04:00:30.989" v="406" actId="47"/>
        <pc:sldMkLst>
          <pc:docMk/>
          <pc:sldMk cId="1400742465" sldId="273"/>
        </pc:sldMkLst>
      </pc:sldChg>
      <pc:sldChg chg="del">
        <pc:chgData name="Grant Williams" userId="4a88a592756bc3ee" providerId="LiveId" clId="{8C181535-5113-4FC1-8EE1-BFBB67969933}" dt="2022-08-26T04:00:30.989" v="406" actId="47"/>
        <pc:sldMkLst>
          <pc:docMk/>
          <pc:sldMk cId="2897541129" sldId="274"/>
        </pc:sldMkLst>
      </pc:sldChg>
      <pc:sldChg chg="del">
        <pc:chgData name="Grant Williams" userId="4a88a592756bc3ee" providerId="LiveId" clId="{8C181535-5113-4FC1-8EE1-BFBB67969933}" dt="2022-08-26T04:00:30.989" v="406" actId="47"/>
        <pc:sldMkLst>
          <pc:docMk/>
          <pc:sldMk cId="1292234249" sldId="275"/>
        </pc:sldMkLst>
      </pc:sldChg>
      <pc:sldChg chg="del">
        <pc:chgData name="Grant Williams" userId="4a88a592756bc3ee" providerId="LiveId" clId="{8C181535-5113-4FC1-8EE1-BFBB67969933}" dt="2022-08-26T04:00:30.989" v="406" actId="47"/>
        <pc:sldMkLst>
          <pc:docMk/>
          <pc:sldMk cId="1034763473" sldId="276"/>
        </pc:sldMkLst>
      </pc:sldChg>
      <pc:sldChg chg="del">
        <pc:chgData name="Grant Williams" userId="4a88a592756bc3ee" providerId="LiveId" clId="{8C181535-5113-4FC1-8EE1-BFBB67969933}" dt="2022-08-26T04:00:30.989" v="406" actId="47"/>
        <pc:sldMkLst>
          <pc:docMk/>
          <pc:sldMk cId="2693385125" sldId="277"/>
        </pc:sldMkLst>
      </pc:sldChg>
      <pc:sldChg chg="del">
        <pc:chgData name="Grant Williams" userId="4a88a592756bc3ee" providerId="LiveId" clId="{8C181535-5113-4FC1-8EE1-BFBB67969933}" dt="2022-08-26T04:00:30.989" v="406" actId="47"/>
        <pc:sldMkLst>
          <pc:docMk/>
          <pc:sldMk cId="1355038033" sldId="278"/>
        </pc:sldMkLst>
      </pc:sldChg>
      <pc:sldChg chg="del">
        <pc:chgData name="Grant Williams" userId="4a88a592756bc3ee" providerId="LiveId" clId="{8C181535-5113-4FC1-8EE1-BFBB67969933}" dt="2022-08-26T04:00:30.989" v="406" actId="47"/>
        <pc:sldMkLst>
          <pc:docMk/>
          <pc:sldMk cId="4162212212" sldId="279"/>
        </pc:sldMkLst>
      </pc:sldChg>
      <pc:sldChg chg="del">
        <pc:chgData name="Grant Williams" userId="4a88a592756bc3ee" providerId="LiveId" clId="{8C181535-5113-4FC1-8EE1-BFBB67969933}" dt="2022-08-26T04:00:30.989" v="406" actId="47"/>
        <pc:sldMkLst>
          <pc:docMk/>
          <pc:sldMk cId="4162071539" sldId="280"/>
        </pc:sldMkLst>
      </pc:sldChg>
      <pc:sldChg chg="del">
        <pc:chgData name="Grant Williams" userId="4a88a592756bc3ee" providerId="LiveId" clId="{8C181535-5113-4FC1-8EE1-BFBB67969933}" dt="2022-08-26T04:00:30.989" v="406" actId="47"/>
        <pc:sldMkLst>
          <pc:docMk/>
          <pc:sldMk cId="2653061337" sldId="281"/>
        </pc:sldMkLst>
      </pc:sldChg>
      <pc:sldChg chg="del">
        <pc:chgData name="Grant Williams" userId="4a88a592756bc3ee" providerId="LiveId" clId="{8C181535-5113-4FC1-8EE1-BFBB67969933}" dt="2022-08-26T04:00:30.989" v="406" actId="47"/>
        <pc:sldMkLst>
          <pc:docMk/>
          <pc:sldMk cId="2106886440" sldId="282"/>
        </pc:sldMkLst>
      </pc:sldChg>
      <pc:sldChg chg="del">
        <pc:chgData name="Grant Williams" userId="4a88a592756bc3ee" providerId="LiveId" clId="{8C181535-5113-4FC1-8EE1-BFBB67969933}" dt="2022-08-26T04:00:30.989" v="406" actId="47"/>
        <pc:sldMkLst>
          <pc:docMk/>
          <pc:sldMk cId="3281837895" sldId="283"/>
        </pc:sldMkLst>
      </pc:sldChg>
      <pc:sldChg chg="del">
        <pc:chgData name="Grant Williams" userId="4a88a592756bc3ee" providerId="LiveId" clId="{8C181535-5113-4FC1-8EE1-BFBB67969933}" dt="2022-08-26T04:00:30.989" v="406" actId="47"/>
        <pc:sldMkLst>
          <pc:docMk/>
          <pc:sldMk cId="2897741352" sldId="284"/>
        </pc:sldMkLst>
      </pc:sldChg>
      <pc:sldChg chg="del">
        <pc:chgData name="Grant Williams" userId="4a88a592756bc3ee" providerId="LiveId" clId="{8C181535-5113-4FC1-8EE1-BFBB67969933}" dt="2022-08-26T04:00:30.989" v="406" actId="47"/>
        <pc:sldMkLst>
          <pc:docMk/>
          <pc:sldMk cId="4156730716" sldId="285"/>
        </pc:sldMkLst>
      </pc:sldChg>
      <pc:sldChg chg="del">
        <pc:chgData name="Grant Williams" userId="4a88a592756bc3ee" providerId="LiveId" clId="{8C181535-5113-4FC1-8EE1-BFBB67969933}" dt="2022-08-26T04:00:30.989" v="406" actId="47"/>
        <pc:sldMkLst>
          <pc:docMk/>
          <pc:sldMk cId="2548820114" sldId="286"/>
        </pc:sldMkLst>
      </pc:sldChg>
      <pc:sldChg chg="del">
        <pc:chgData name="Grant Williams" userId="4a88a592756bc3ee" providerId="LiveId" clId="{8C181535-5113-4FC1-8EE1-BFBB67969933}" dt="2022-08-26T04:00:30.989" v="406" actId="47"/>
        <pc:sldMkLst>
          <pc:docMk/>
          <pc:sldMk cId="3870650516" sldId="287"/>
        </pc:sldMkLst>
      </pc:sldChg>
      <pc:sldChg chg="del">
        <pc:chgData name="Grant Williams" userId="4a88a592756bc3ee" providerId="LiveId" clId="{8C181535-5113-4FC1-8EE1-BFBB67969933}" dt="2022-08-26T04:00:30.989" v="406" actId="47"/>
        <pc:sldMkLst>
          <pc:docMk/>
          <pc:sldMk cId="1011460503" sldId="288"/>
        </pc:sldMkLst>
      </pc:sldChg>
      <pc:sldChg chg="del">
        <pc:chgData name="Grant Williams" userId="4a88a592756bc3ee" providerId="LiveId" clId="{8C181535-5113-4FC1-8EE1-BFBB67969933}" dt="2022-08-26T04:00:30.989" v="406" actId="47"/>
        <pc:sldMkLst>
          <pc:docMk/>
          <pc:sldMk cId="255669926" sldId="289"/>
        </pc:sldMkLst>
      </pc:sldChg>
      <pc:sldChg chg="del">
        <pc:chgData name="Grant Williams" userId="4a88a592756bc3ee" providerId="LiveId" clId="{8C181535-5113-4FC1-8EE1-BFBB67969933}" dt="2022-08-26T04:00:30.989" v="406" actId="47"/>
        <pc:sldMkLst>
          <pc:docMk/>
          <pc:sldMk cId="2741531030" sldId="290"/>
        </pc:sldMkLst>
      </pc:sldChg>
      <pc:sldChg chg="del">
        <pc:chgData name="Grant Williams" userId="4a88a592756bc3ee" providerId="LiveId" clId="{8C181535-5113-4FC1-8EE1-BFBB67969933}" dt="2022-08-26T04:00:30.989" v="406" actId="47"/>
        <pc:sldMkLst>
          <pc:docMk/>
          <pc:sldMk cId="3575869920" sldId="291"/>
        </pc:sldMkLst>
      </pc:sldChg>
      <pc:sldChg chg="del">
        <pc:chgData name="Grant Williams" userId="4a88a592756bc3ee" providerId="LiveId" clId="{8C181535-5113-4FC1-8EE1-BFBB67969933}" dt="2022-08-26T04:00:30.989" v="406" actId="47"/>
        <pc:sldMkLst>
          <pc:docMk/>
          <pc:sldMk cId="233861611" sldId="293"/>
        </pc:sldMkLst>
      </pc:sldChg>
      <pc:sldChg chg="del">
        <pc:chgData name="Grant Williams" userId="4a88a592756bc3ee" providerId="LiveId" clId="{8C181535-5113-4FC1-8EE1-BFBB67969933}" dt="2022-08-26T04:00:30.989" v="406" actId="47"/>
        <pc:sldMkLst>
          <pc:docMk/>
          <pc:sldMk cId="721622996" sldId="294"/>
        </pc:sldMkLst>
      </pc:sldChg>
      <pc:sldChg chg="del">
        <pc:chgData name="Grant Williams" userId="4a88a592756bc3ee" providerId="LiveId" clId="{8C181535-5113-4FC1-8EE1-BFBB67969933}" dt="2022-08-26T04:00:30.989" v="406" actId="47"/>
        <pc:sldMkLst>
          <pc:docMk/>
          <pc:sldMk cId="3102803838" sldId="295"/>
        </pc:sldMkLst>
      </pc:sldChg>
      <pc:sldChg chg="del">
        <pc:chgData name="Grant Williams" userId="4a88a592756bc3ee" providerId="LiveId" clId="{8C181535-5113-4FC1-8EE1-BFBB67969933}" dt="2022-08-26T04:00:30.989" v="406" actId="47"/>
        <pc:sldMkLst>
          <pc:docMk/>
          <pc:sldMk cId="2086185231" sldId="296"/>
        </pc:sldMkLst>
      </pc:sldChg>
      <pc:sldChg chg="del">
        <pc:chgData name="Grant Williams" userId="4a88a592756bc3ee" providerId="LiveId" clId="{8C181535-5113-4FC1-8EE1-BFBB67969933}" dt="2022-08-26T04:00:30.989" v="406" actId="47"/>
        <pc:sldMkLst>
          <pc:docMk/>
          <pc:sldMk cId="2004508186" sldId="297"/>
        </pc:sldMkLst>
      </pc:sldChg>
      <pc:sldChg chg="del">
        <pc:chgData name="Grant Williams" userId="4a88a592756bc3ee" providerId="LiveId" clId="{8C181535-5113-4FC1-8EE1-BFBB67969933}" dt="2022-08-26T04:00:30.989" v="406" actId="47"/>
        <pc:sldMkLst>
          <pc:docMk/>
          <pc:sldMk cId="4045388876" sldId="298"/>
        </pc:sldMkLst>
      </pc:sldChg>
      <pc:sldChg chg="del">
        <pc:chgData name="Grant Williams" userId="4a88a592756bc3ee" providerId="LiveId" clId="{8C181535-5113-4FC1-8EE1-BFBB67969933}" dt="2022-08-26T04:00:30.989" v="406" actId="47"/>
        <pc:sldMkLst>
          <pc:docMk/>
          <pc:sldMk cId="2743954565" sldId="299"/>
        </pc:sldMkLst>
      </pc:sldChg>
      <pc:sldChg chg="del">
        <pc:chgData name="Grant Williams" userId="4a88a592756bc3ee" providerId="LiveId" clId="{8C181535-5113-4FC1-8EE1-BFBB67969933}" dt="2022-08-26T04:00:30.989" v="406" actId="47"/>
        <pc:sldMkLst>
          <pc:docMk/>
          <pc:sldMk cId="1174607113" sldId="300"/>
        </pc:sldMkLst>
      </pc:sldChg>
      <pc:sldChg chg="del">
        <pc:chgData name="Grant Williams" userId="4a88a592756bc3ee" providerId="LiveId" clId="{8C181535-5113-4FC1-8EE1-BFBB67969933}" dt="2022-08-26T04:00:30.989" v="406" actId="47"/>
        <pc:sldMkLst>
          <pc:docMk/>
          <pc:sldMk cId="2165763829" sldId="301"/>
        </pc:sldMkLst>
      </pc:sldChg>
      <pc:sldChg chg="del">
        <pc:chgData name="Grant Williams" userId="4a88a592756bc3ee" providerId="LiveId" clId="{8C181535-5113-4FC1-8EE1-BFBB67969933}" dt="2022-08-26T04:00:30.989" v="406" actId="47"/>
        <pc:sldMkLst>
          <pc:docMk/>
          <pc:sldMk cId="3973754287" sldId="302"/>
        </pc:sldMkLst>
      </pc:sldChg>
      <pc:sldChg chg="del">
        <pc:chgData name="Grant Williams" userId="4a88a592756bc3ee" providerId="LiveId" clId="{8C181535-5113-4FC1-8EE1-BFBB67969933}" dt="2022-08-26T04:00:30.989" v="406" actId="47"/>
        <pc:sldMkLst>
          <pc:docMk/>
          <pc:sldMk cId="3442724425" sldId="303"/>
        </pc:sldMkLst>
      </pc:sldChg>
      <pc:sldChg chg="del">
        <pc:chgData name="Grant Williams" userId="4a88a592756bc3ee" providerId="LiveId" clId="{8C181535-5113-4FC1-8EE1-BFBB67969933}" dt="2022-08-26T04:00:30.989" v="406" actId="47"/>
        <pc:sldMkLst>
          <pc:docMk/>
          <pc:sldMk cId="1258038206" sldId="304"/>
        </pc:sldMkLst>
      </pc:sldChg>
      <pc:sldChg chg="del">
        <pc:chgData name="Grant Williams" userId="4a88a592756bc3ee" providerId="LiveId" clId="{8C181535-5113-4FC1-8EE1-BFBB67969933}" dt="2022-08-26T04:00:30.989" v="406" actId="47"/>
        <pc:sldMkLst>
          <pc:docMk/>
          <pc:sldMk cId="513596988" sldId="306"/>
        </pc:sldMkLst>
      </pc:sldChg>
      <pc:sldChg chg="del">
        <pc:chgData name="Grant Williams" userId="4a88a592756bc3ee" providerId="LiveId" clId="{8C181535-5113-4FC1-8EE1-BFBB67969933}" dt="2022-08-26T04:00:30.989" v="406" actId="47"/>
        <pc:sldMkLst>
          <pc:docMk/>
          <pc:sldMk cId="1259079835" sldId="307"/>
        </pc:sldMkLst>
      </pc:sldChg>
      <pc:sldChg chg="del">
        <pc:chgData name="Grant Williams" userId="4a88a592756bc3ee" providerId="LiveId" clId="{8C181535-5113-4FC1-8EE1-BFBB67969933}" dt="2022-08-26T04:00:30.989" v="406" actId="47"/>
        <pc:sldMkLst>
          <pc:docMk/>
          <pc:sldMk cId="3686059333" sldId="309"/>
        </pc:sldMkLst>
      </pc:sldChg>
      <pc:sldChg chg="del">
        <pc:chgData name="Grant Williams" userId="4a88a592756bc3ee" providerId="LiveId" clId="{8C181535-5113-4FC1-8EE1-BFBB67969933}" dt="2022-08-26T04:00:30.989" v="406" actId="47"/>
        <pc:sldMkLst>
          <pc:docMk/>
          <pc:sldMk cId="1948646705" sldId="312"/>
        </pc:sldMkLst>
      </pc:sldChg>
      <pc:sldChg chg="del">
        <pc:chgData name="Grant Williams" userId="4a88a592756bc3ee" providerId="LiveId" clId="{8C181535-5113-4FC1-8EE1-BFBB67969933}" dt="2022-08-26T04:00:30.989" v="406" actId="47"/>
        <pc:sldMkLst>
          <pc:docMk/>
          <pc:sldMk cId="573488966" sldId="313"/>
        </pc:sldMkLst>
      </pc:sldChg>
      <pc:sldChg chg="del">
        <pc:chgData name="Grant Williams" userId="4a88a592756bc3ee" providerId="LiveId" clId="{8C181535-5113-4FC1-8EE1-BFBB67969933}" dt="2022-08-26T04:00:30.989" v="406" actId="47"/>
        <pc:sldMkLst>
          <pc:docMk/>
          <pc:sldMk cId="1441477856" sldId="314"/>
        </pc:sldMkLst>
      </pc:sldChg>
      <pc:sldChg chg="del">
        <pc:chgData name="Grant Williams" userId="4a88a592756bc3ee" providerId="LiveId" clId="{8C181535-5113-4FC1-8EE1-BFBB67969933}" dt="2022-08-26T04:00:30.989" v="406" actId="47"/>
        <pc:sldMkLst>
          <pc:docMk/>
          <pc:sldMk cId="1655949827" sldId="315"/>
        </pc:sldMkLst>
      </pc:sldChg>
      <pc:sldChg chg="del">
        <pc:chgData name="Grant Williams" userId="4a88a592756bc3ee" providerId="LiveId" clId="{8C181535-5113-4FC1-8EE1-BFBB67969933}" dt="2022-08-26T04:00:30.989" v="406" actId="47"/>
        <pc:sldMkLst>
          <pc:docMk/>
          <pc:sldMk cId="1379910615" sldId="316"/>
        </pc:sldMkLst>
      </pc:sldChg>
      <pc:sldChg chg="del">
        <pc:chgData name="Grant Williams" userId="4a88a592756bc3ee" providerId="LiveId" clId="{8C181535-5113-4FC1-8EE1-BFBB67969933}" dt="2022-08-26T04:00:30.989" v="406" actId="47"/>
        <pc:sldMkLst>
          <pc:docMk/>
          <pc:sldMk cId="1200478576" sldId="318"/>
        </pc:sldMkLst>
      </pc:sldChg>
      <pc:sldChg chg="del">
        <pc:chgData name="Grant Williams" userId="4a88a592756bc3ee" providerId="LiveId" clId="{8C181535-5113-4FC1-8EE1-BFBB67969933}" dt="2022-08-26T04:00:30.989" v="406" actId="47"/>
        <pc:sldMkLst>
          <pc:docMk/>
          <pc:sldMk cId="2356432636" sldId="319"/>
        </pc:sldMkLst>
      </pc:sldChg>
      <pc:sldChg chg="del">
        <pc:chgData name="Grant Williams" userId="4a88a592756bc3ee" providerId="LiveId" clId="{8C181535-5113-4FC1-8EE1-BFBB67969933}" dt="2022-08-26T04:00:30.989" v="406" actId="47"/>
        <pc:sldMkLst>
          <pc:docMk/>
          <pc:sldMk cId="771476594" sldId="321"/>
        </pc:sldMkLst>
      </pc:sldChg>
      <pc:sldChg chg="del">
        <pc:chgData name="Grant Williams" userId="4a88a592756bc3ee" providerId="LiveId" clId="{8C181535-5113-4FC1-8EE1-BFBB67969933}" dt="2022-08-26T04:00:30.989" v="406" actId="47"/>
        <pc:sldMkLst>
          <pc:docMk/>
          <pc:sldMk cId="85562181" sldId="322"/>
        </pc:sldMkLst>
      </pc:sldChg>
      <pc:sldChg chg="del">
        <pc:chgData name="Grant Williams" userId="4a88a592756bc3ee" providerId="LiveId" clId="{8C181535-5113-4FC1-8EE1-BFBB67969933}" dt="2022-08-26T04:00:30.989" v="406" actId="47"/>
        <pc:sldMkLst>
          <pc:docMk/>
          <pc:sldMk cId="1761177548" sldId="323"/>
        </pc:sldMkLst>
      </pc:sldChg>
      <pc:sldChg chg="del">
        <pc:chgData name="Grant Williams" userId="4a88a592756bc3ee" providerId="LiveId" clId="{8C181535-5113-4FC1-8EE1-BFBB67969933}" dt="2022-08-26T04:00:30.989" v="406" actId="47"/>
        <pc:sldMkLst>
          <pc:docMk/>
          <pc:sldMk cId="541703628" sldId="325"/>
        </pc:sldMkLst>
      </pc:sldChg>
      <pc:sldChg chg="del">
        <pc:chgData name="Grant Williams" userId="4a88a592756bc3ee" providerId="LiveId" clId="{8C181535-5113-4FC1-8EE1-BFBB67969933}" dt="2022-08-26T04:00:30.989" v="406" actId="47"/>
        <pc:sldMkLst>
          <pc:docMk/>
          <pc:sldMk cId="303294032" sldId="326"/>
        </pc:sldMkLst>
      </pc:sldChg>
      <pc:sldChg chg="del">
        <pc:chgData name="Grant Williams" userId="4a88a592756bc3ee" providerId="LiveId" clId="{8C181535-5113-4FC1-8EE1-BFBB67969933}" dt="2022-08-26T04:00:30.989" v="406" actId="47"/>
        <pc:sldMkLst>
          <pc:docMk/>
          <pc:sldMk cId="232538225" sldId="327"/>
        </pc:sldMkLst>
      </pc:sldChg>
      <pc:sldChg chg="del">
        <pc:chgData name="Grant Williams" userId="4a88a592756bc3ee" providerId="LiveId" clId="{8C181535-5113-4FC1-8EE1-BFBB67969933}" dt="2022-08-26T04:00:30.989" v="406" actId="47"/>
        <pc:sldMkLst>
          <pc:docMk/>
          <pc:sldMk cId="1406247009" sldId="328"/>
        </pc:sldMkLst>
      </pc:sldChg>
      <pc:sldChg chg="del">
        <pc:chgData name="Grant Williams" userId="4a88a592756bc3ee" providerId="LiveId" clId="{8C181535-5113-4FC1-8EE1-BFBB67969933}" dt="2022-08-26T04:00:30.989" v="406" actId="47"/>
        <pc:sldMkLst>
          <pc:docMk/>
          <pc:sldMk cId="1414991582" sldId="330"/>
        </pc:sldMkLst>
      </pc:sldChg>
      <pc:sldChg chg="del">
        <pc:chgData name="Grant Williams" userId="4a88a592756bc3ee" providerId="LiveId" clId="{8C181535-5113-4FC1-8EE1-BFBB67969933}" dt="2022-08-26T04:00:30.989" v="406" actId="47"/>
        <pc:sldMkLst>
          <pc:docMk/>
          <pc:sldMk cId="3738407523" sldId="331"/>
        </pc:sldMkLst>
      </pc:sldChg>
      <pc:sldChg chg="del">
        <pc:chgData name="Grant Williams" userId="4a88a592756bc3ee" providerId="LiveId" clId="{8C181535-5113-4FC1-8EE1-BFBB67969933}" dt="2022-08-26T04:00:30.989" v="406" actId="47"/>
        <pc:sldMkLst>
          <pc:docMk/>
          <pc:sldMk cId="1671698863" sldId="332"/>
        </pc:sldMkLst>
      </pc:sldChg>
      <pc:sldChg chg="del">
        <pc:chgData name="Grant Williams" userId="4a88a592756bc3ee" providerId="LiveId" clId="{8C181535-5113-4FC1-8EE1-BFBB67969933}" dt="2022-08-26T04:00:30.989" v="406" actId="47"/>
        <pc:sldMkLst>
          <pc:docMk/>
          <pc:sldMk cId="4225403216" sldId="333"/>
        </pc:sldMkLst>
      </pc:sldChg>
      <pc:sldChg chg="del">
        <pc:chgData name="Grant Williams" userId="4a88a592756bc3ee" providerId="LiveId" clId="{8C181535-5113-4FC1-8EE1-BFBB67969933}" dt="2022-08-26T04:00:30.989" v="406" actId="47"/>
        <pc:sldMkLst>
          <pc:docMk/>
          <pc:sldMk cId="2593987038" sldId="334"/>
        </pc:sldMkLst>
      </pc:sldChg>
      <pc:sldChg chg="del">
        <pc:chgData name="Grant Williams" userId="4a88a592756bc3ee" providerId="LiveId" clId="{8C181535-5113-4FC1-8EE1-BFBB67969933}" dt="2022-08-26T04:00:30.989" v="406" actId="47"/>
        <pc:sldMkLst>
          <pc:docMk/>
          <pc:sldMk cId="3641890449" sldId="335"/>
        </pc:sldMkLst>
      </pc:sldChg>
      <pc:sldChg chg="del">
        <pc:chgData name="Grant Williams" userId="4a88a592756bc3ee" providerId="LiveId" clId="{8C181535-5113-4FC1-8EE1-BFBB67969933}" dt="2022-08-26T04:00:30.989" v="406" actId="47"/>
        <pc:sldMkLst>
          <pc:docMk/>
          <pc:sldMk cId="1853568220" sldId="336"/>
        </pc:sldMkLst>
      </pc:sldChg>
      <pc:sldChg chg="del">
        <pc:chgData name="Grant Williams" userId="4a88a592756bc3ee" providerId="LiveId" clId="{8C181535-5113-4FC1-8EE1-BFBB67969933}" dt="2022-08-26T04:00:30.989" v="406" actId="47"/>
        <pc:sldMkLst>
          <pc:docMk/>
          <pc:sldMk cId="3597263039" sldId="337"/>
        </pc:sldMkLst>
      </pc:sldChg>
      <pc:sldChg chg="del">
        <pc:chgData name="Grant Williams" userId="4a88a592756bc3ee" providerId="LiveId" clId="{8C181535-5113-4FC1-8EE1-BFBB67969933}" dt="2022-08-26T04:00:30.989" v="406" actId="47"/>
        <pc:sldMkLst>
          <pc:docMk/>
          <pc:sldMk cId="3927648255" sldId="338"/>
        </pc:sldMkLst>
      </pc:sldChg>
      <pc:sldChg chg="del">
        <pc:chgData name="Grant Williams" userId="4a88a592756bc3ee" providerId="LiveId" clId="{8C181535-5113-4FC1-8EE1-BFBB67969933}" dt="2022-08-26T04:00:30.989" v="406" actId="47"/>
        <pc:sldMkLst>
          <pc:docMk/>
          <pc:sldMk cId="2585834929" sldId="339"/>
        </pc:sldMkLst>
      </pc:sldChg>
      <pc:sldChg chg="del">
        <pc:chgData name="Grant Williams" userId="4a88a592756bc3ee" providerId="LiveId" clId="{8C181535-5113-4FC1-8EE1-BFBB67969933}" dt="2022-08-26T04:00:30.989" v="406" actId="47"/>
        <pc:sldMkLst>
          <pc:docMk/>
          <pc:sldMk cId="270279386" sldId="340"/>
        </pc:sldMkLst>
      </pc:sldChg>
      <pc:sldChg chg="del">
        <pc:chgData name="Grant Williams" userId="4a88a592756bc3ee" providerId="LiveId" clId="{8C181535-5113-4FC1-8EE1-BFBB67969933}" dt="2022-08-26T04:00:30.989" v="406" actId="47"/>
        <pc:sldMkLst>
          <pc:docMk/>
          <pc:sldMk cId="3366153289" sldId="341"/>
        </pc:sldMkLst>
      </pc:sldChg>
      <pc:sldChg chg="del">
        <pc:chgData name="Grant Williams" userId="4a88a592756bc3ee" providerId="LiveId" clId="{8C181535-5113-4FC1-8EE1-BFBB67969933}" dt="2022-08-26T04:00:30.989" v="406" actId="47"/>
        <pc:sldMkLst>
          <pc:docMk/>
          <pc:sldMk cId="1725868214" sldId="342"/>
        </pc:sldMkLst>
      </pc:sldChg>
      <pc:sldChg chg="del">
        <pc:chgData name="Grant Williams" userId="4a88a592756bc3ee" providerId="LiveId" clId="{8C181535-5113-4FC1-8EE1-BFBB67969933}" dt="2022-08-26T04:00:30.989" v="406" actId="47"/>
        <pc:sldMkLst>
          <pc:docMk/>
          <pc:sldMk cId="586322863" sldId="343"/>
        </pc:sldMkLst>
      </pc:sldChg>
      <pc:sldChg chg="del">
        <pc:chgData name="Grant Williams" userId="4a88a592756bc3ee" providerId="LiveId" clId="{8C181535-5113-4FC1-8EE1-BFBB67969933}" dt="2022-08-26T04:00:30.989" v="406" actId="47"/>
        <pc:sldMkLst>
          <pc:docMk/>
          <pc:sldMk cId="84535398" sldId="344"/>
        </pc:sldMkLst>
      </pc:sldChg>
      <pc:sldChg chg="del">
        <pc:chgData name="Grant Williams" userId="4a88a592756bc3ee" providerId="LiveId" clId="{8C181535-5113-4FC1-8EE1-BFBB67969933}" dt="2022-08-26T04:00:30.989" v="406" actId="47"/>
        <pc:sldMkLst>
          <pc:docMk/>
          <pc:sldMk cId="3087335433" sldId="345"/>
        </pc:sldMkLst>
      </pc:sldChg>
      <pc:sldChg chg="del">
        <pc:chgData name="Grant Williams" userId="4a88a592756bc3ee" providerId="LiveId" clId="{8C181535-5113-4FC1-8EE1-BFBB67969933}" dt="2022-08-26T04:00:30.989" v="406" actId="47"/>
        <pc:sldMkLst>
          <pc:docMk/>
          <pc:sldMk cId="2160533638" sldId="346"/>
        </pc:sldMkLst>
      </pc:sldChg>
      <pc:sldChg chg="del">
        <pc:chgData name="Grant Williams" userId="4a88a592756bc3ee" providerId="LiveId" clId="{8C181535-5113-4FC1-8EE1-BFBB67969933}" dt="2022-08-26T04:00:30.989" v="406" actId="47"/>
        <pc:sldMkLst>
          <pc:docMk/>
          <pc:sldMk cId="1026657635" sldId="347"/>
        </pc:sldMkLst>
      </pc:sldChg>
      <pc:sldChg chg="del">
        <pc:chgData name="Grant Williams" userId="4a88a592756bc3ee" providerId="LiveId" clId="{8C181535-5113-4FC1-8EE1-BFBB67969933}" dt="2022-08-26T04:00:30.989" v="406" actId="47"/>
        <pc:sldMkLst>
          <pc:docMk/>
          <pc:sldMk cId="2016292476" sldId="348"/>
        </pc:sldMkLst>
      </pc:sldChg>
      <pc:sldChg chg="del">
        <pc:chgData name="Grant Williams" userId="4a88a592756bc3ee" providerId="LiveId" clId="{8C181535-5113-4FC1-8EE1-BFBB67969933}" dt="2022-08-26T04:00:30.989" v="406" actId="47"/>
        <pc:sldMkLst>
          <pc:docMk/>
          <pc:sldMk cId="4185478119" sldId="349"/>
        </pc:sldMkLst>
      </pc:sldChg>
      <pc:sldChg chg="del">
        <pc:chgData name="Grant Williams" userId="4a88a592756bc3ee" providerId="LiveId" clId="{8C181535-5113-4FC1-8EE1-BFBB67969933}" dt="2022-08-26T04:00:30.989" v="406" actId="47"/>
        <pc:sldMkLst>
          <pc:docMk/>
          <pc:sldMk cId="3398190814" sldId="350"/>
        </pc:sldMkLst>
      </pc:sldChg>
      <pc:sldChg chg="del">
        <pc:chgData name="Grant Williams" userId="4a88a592756bc3ee" providerId="LiveId" clId="{8C181535-5113-4FC1-8EE1-BFBB67969933}" dt="2022-08-26T04:00:30.989" v="406" actId="47"/>
        <pc:sldMkLst>
          <pc:docMk/>
          <pc:sldMk cId="1963622217" sldId="351"/>
        </pc:sldMkLst>
      </pc:sldChg>
    </pc:docChg>
  </pc:docChgLst>
  <pc:docChgLst>
    <pc:chgData name="Williams, Grant Stuart" userId="f6ad34c1-fb10-452f-ae50-8e7debb26ea5" providerId="ADAL" clId="{026FC215-FCFF-8A4D-92AC-8C5902F756EA}"/>
    <pc:docChg chg="custSel addSld modSld">
      <pc:chgData name="Williams, Grant Stuart" userId="f6ad34c1-fb10-452f-ae50-8e7debb26ea5" providerId="ADAL" clId="{026FC215-FCFF-8A4D-92AC-8C5902F756EA}" dt="2022-08-31T22:32:02.438" v="308" actId="680"/>
      <pc:docMkLst>
        <pc:docMk/>
      </pc:docMkLst>
      <pc:sldChg chg="modSp new mod">
        <pc:chgData name="Williams, Grant Stuart" userId="f6ad34c1-fb10-452f-ae50-8e7debb26ea5" providerId="ADAL" clId="{026FC215-FCFF-8A4D-92AC-8C5902F756EA}" dt="2022-08-31T22:31:58.747" v="307" actId="20577"/>
        <pc:sldMkLst>
          <pc:docMk/>
          <pc:sldMk cId="711697325" sldId="361"/>
        </pc:sldMkLst>
        <pc:spChg chg="mod">
          <ac:chgData name="Williams, Grant Stuart" userId="f6ad34c1-fb10-452f-ae50-8e7debb26ea5" providerId="ADAL" clId="{026FC215-FCFF-8A4D-92AC-8C5902F756EA}" dt="2022-08-31T22:30:46.032" v="22" actId="20577"/>
          <ac:spMkLst>
            <pc:docMk/>
            <pc:sldMk cId="711697325" sldId="361"/>
            <ac:spMk id="2" creationId="{2E2BCD2E-A5E4-F76B-D7BC-DFD8F7CCC8E3}"/>
          </ac:spMkLst>
        </pc:spChg>
        <pc:spChg chg="mod">
          <ac:chgData name="Williams, Grant Stuart" userId="f6ad34c1-fb10-452f-ae50-8e7debb26ea5" providerId="ADAL" clId="{026FC215-FCFF-8A4D-92AC-8C5902F756EA}" dt="2022-08-31T22:31:58.747" v="307" actId="20577"/>
          <ac:spMkLst>
            <pc:docMk/>
            <pc:sldMk cId="711697325" sldId="361"/>
            <ac:spMk id="3" creationId="{E4F2CC8C-7232-64A4-B100-8EECF2E2E87C}"/>
          </ac:spMkLst>
        </pc:spChg>
      </pc:sldChg>
      <pc:sldChg chg="new">
        <pc:chgData name="Williams, Grant Stuart" userId="f6ad34c1-fb10-452f-ae50-8e7debb26ea5" providerId="ADAL" clId="{026FC215-FCFF-8A4D-92AC-8C5902F756EA}" dt="2022-08-31T22:32:02.438" v="308" actId="680"/>
        <pc:sldMkLst>
          <pc:docMk/>
          <pc:sldMk cId="2483728286" sldId="362"/>
        </pc:sldMkLst>
      </pc:sldChg>
    </pc:docChg>
  </pc:docChgLst>
  <pc:docChgLst>
    <pc:chgData name="Grant Williams" userId="4a88a592756bc3ee" providerId="LiveId" clId="{40360205-1CE3-4C3E-A9B3-4073106F3013}"/>
    <pc:docChg chg="undo redo custSel addSld delSld modSld sldOrd addMainMaster delMainMaster">
      <pc:chgData name="Grant Williams" userId="4a88a592756bc3ee" providerId="LiveId" clId="{40360205-1CE3-4C3E-A9B3-4073106F3013}" dt="2022-08-01T04:16:34.688" v="23876" actId="20577"/>
      <pc:docMkLst>
        <pc:docMk/>
      </pc:docMkLst>
      <pc:sldChg chg="new add del">
        <pc:chgData name="Grant Williams" userId="4a88a592756bc3ee" providerId="LiveId" clId="{40360205-1CE3-4C3E-A9B3-4073106F3013}" dt="2022-07-31T03:53:36.412" v="13" actId="47"/>
        <pc:sldMkLst>
          <pc:docMk/>
          <pc:sldMk cId="881028572" sldId="256"/>
        </pc:sldMkLst>
      </pc:sldChg>
      <pc:sldChg chg="addSp delSp add del setBg delDesignElem">
        <pc:chgData name="Grant Williams" userId="4a88a592756bc3ee" providerId="LiveId" clId="{40360205-1CE3-4C3E-A9B3-4073106F3013}" dt="2022-07-31T03:53:19.619" v="2"/>
        <pc:sldMkLst>
          <pc:docMk/>
          <pc:sldMk cId="3180290867" sldId="256"/>
        </pc:sldMkLst>
        <pc:spChg chg="add del">
          <ac:chgData name="Grant Williams" userId="4a88a592756bc3ee" providerId="LiveId" clId="{40360205-1CE3-4C3E-A9B3-4073106F3013}" dt="2022-07-31T03:53:19.619" v="2"/>
          <ac:spMkLst>
            <pc:docMk/>
            <pc:sldMk cId="3180290867" sldId="256"/>
            <ac:spMk id="16" creationId="{FF4F1B1F-38C9-4BA3-8793-E2B6FC978C0A}"/>
          </ac:spMkLst>
        </pc:spChg>
        <pc:cxnChg chg="add del">
          <ac:chgData name="Grant Williams" userId="4a88a592756bc3ee" providerId="LiveId" clId="{40360205-1CE3-4C3E-A9B3-4073106F3013}" dt="2022-07-31T03:53:19.619" v="2"/>
          <ac:cxnSpMkLst>
            <pc:docMk/>
            <pc:sldMk cId="3180290867" sldId="256"/>
            <ac:cxnSpMk id="18" creationId="{6B5C80BC-C547-4FD8-9B68-6A9207F08580}"/>
          </ac:cxnSpMkLst>
        </pc:cxnChg>
      </pc:sldChg>
      <pc:sldChg chg="new del">
        <pc:chgData name="Grant Williams" userId="4a88a592756bc3ee" providerId="LiveId" clId="{40360205-1CE3-4C3E-A9B3-4073106F3013}" dt="2022-07-31T03:53:32.465" v="9" actId="680"/>
        <pc:sldMkLst>
          <pc:docMk/>
          <pc:sldMk cId="335651901" sldId="258"/>
        </pc:sldMkLst>
      </pc:sldChg>
      <pc:sldChg chg="new del">
        <pc:chgData name="Grant Williams" userId="4a88a592756bc3ee" providerId="LiveId" clId="{40360205-1CE3-4C3E-A9B3-4073106F3013}" dt="2022-07-31T03:53:29.953" v="6" actId="680"/>
        <pc:sldMkLst>
          <pc:docMk/>
          <pc:sldMk cId="2406304286" sldId="258"/>
        </pc:sldMkLst>
      </pc:sldChg>
      <pc:sldChg chg="modSp new mod ord">
        <pc:chgData name="Grant Williams" userId="4a88a592756bc3ee" providerId="LiveId" clId="{40360205-1CE3-4C3E-A9B3-4073106F3013}" dt="2022-07-31T03:55:50.634" v="260" actId="20577"/>
        <pc:sldMkLst>
          <pc:docMk/>
          <pc:sldMk cId="3516890011" sldId="258"/>
        </pc:sldMkLst>
        <pc:spChg chg="mod">
          <ac:chgData name="Grant Williams" userId="4a88a592756bc3ee" providerId="LiveId" clId="{40360205-1CE3-4C3E-A9B3-4073106F3013}" dt="2022-07-31T03:53:41.344" v="24" actId="20577"/>
          <ac:spMkLst>
            <pc:docMk/>
            <pc:sldMk cId="3516890011" sldId="258"/>
            <ac:spMk id="2" creationId="{BE27E5DE-71D9-7450-F8D4-B8032ED9D0DC}"/>
          </ac:spMkLst>
        </pc:spChg>
        <pc:spChg chg="mod">
          <ac:chgData name="Grant Williams" userId="4a88a592756bc3ee" providerId="LiveId" clId="{40360205-1CE3-4C3E-A9B3-4073106F3013}" dt="2022-07-31T03:55:50.634" v="260" actId="20577"/>
          <ac:spMkLst>
            <pc:docMk/>
            <pc:sldMk cId="3516890011" sldId="258"/>
            <ac:spMk id="3" creationId="{3B51DEEB-5943-81BA-B048-52BCCF7A8484}"/>
          </ac:spMkLst>
        </pc:spChg>
      </pc:sldChg>
      <pc:sldChg chg="modSp new mod">
        <pc:chgData name="Grant Williams" userId="4a88a592756bc3ee" providerId="LiveId" clId="{40360205-1CE3-4C3E-A9B3-4073106F3013}" dt="2022-07-31T03:56:29.055" v="471" actId="20577"/>
        <pc:sldMkLst>
          <pc:docMk/>
          <pc:sldMk cId="2979324523" sldId="259"/>
        </pc:sldMkLst>
        <pc:spChg chg="mod">
          <ac:chgData name="Grant Williams" userId="4a88a592756bc3ee" providerId="LiveId" clId="{40360205-1CE3-4C3E-A9B3-4073106F3013}" dt="2022-07-31T03:55:55.041" v="270" actId="20577"/>
          <ac:spMkLst>
            <pc:docMk/>
            <pc:sldMk cId="2979324523" sldId="259"/>
            <ac:spMk id="2" creationId="{C84D20EB-25A1-2D01-5A50-75B90046A73F}"/>
          </ac:spMkLst>
        </pc:spChg>
        <pc:spChg chg="mod">
          <ac:chgData name="Grant Williams" userId="4a88a592756bc3ee" providerId="LiveId" clId="{40360205-1CE3-4C3E-A9B3-4073106F3013}" dt="2022-07-31T03:56:29.055" v="471" actId="20577"/>
          <ac:spMkLst>
            <pc:docMk/>
            <pc:sldMk cId="2979324523" sldId="259"/>
            <ac:spMk id="3" creationId="{974D699A-06DB-3BC7-0F97-F710A2F1B34C}"/>
          </ac:spMkLst>
        </pc:spChg>
      </pc:sldChg>
      <pc:sldChg chg="addSp modSp new mod">
        <pc:chgData name="Grant Williams" userId="4a88a592756bc3ee" providerId="LiveId" clId="{40360205-1CE3-4C3E-A9B3-4073106F3013}" dt="2022-07-31T23:57:13.902" v="6700" actId="20577"/>
        <pc:sldMkLst>
          <pc:docMk/>
          <pc:sldMk cId="3290218931" sldId="263"/>
        </pc:sldMkLst>
        <pc:spChg chg="mod">
          <ac:chgData name="Grant Williams" userId="4a88a592756bc3ee" providerId="LiveId" clId="{40360205-1CE3-4C3E-A9B3-4073106F3013}" dt="2022-07-31T03:56:47.020" v="484" actId="313"/>
          <ac:spMkLst>
            <pc:docMk/>
            <pc:sldMk cId="3290218931" sldId="263"/>
            <ac:spMk id="2" creationId="{37D5C53C-B56C-0C01-7219-E0ADDCF1E61D}"/>
          </ac:spMkLst>
        </pc:spChg>
        <pc:spChg chg="mod">
          <ac:chgData name="Grant Williams" userId="4a88a592756bc3ee" providerId="LiveId" clId="{40360205-1CE3-4C3E-A9B3-4073106F3013}" dt="2022-07-31T04:05:02.982" v="1164" actId="14100"/>
          <ac:spMkLst>
            <pc:docMk/>
            <pc:sldMk cId="3290218931" sldId="263"/>
            <ac:spMk id="3" creationId="{D4BC39CA-3E6B-B481-02E1-688E8DE8EB5A}"/>
          </ac:spMkLst>
        </pc:spChg>
        <pc:graphicFrameChg chg="add mod modGraphic">
          <ac:chgData name="Grant Williams" userId="4a88a592756bc3ee" providerId="LiveId" clId="{40360205-1CE3-4C3E-A9B3-4073106F3013}" dt="2022-07-31T23:57:13.902" v="6700" actId="20577"/>
          <ac:graphicFrameMkLst>
            <pc:docMk/>
            <pc:sldMk cId="3290218931" sldId="263"/>
            <ac:graphicFrameMk id="4" creationId="{B891A9C2-AB1C-C1BB-42C1-711709FA4B3C}"/>
          </ac:graphicFrameMkLst>
        </pc:graphicFrameChg>
      </pc:sldChg>
      <pc:sldChg chg="modSp new mod">
        <pc:chgData name="Grant Williams" userId="4a88a592756bc3ee" providerId="LiveId" clId="{40360205-1CE3-4C3E-A9B3-4073106F3013}" dt="2022-07-31T23:57:07.598" v="6691" actId="20577"/>
        <pc:sldMkLst>
          <pc:docMk/>
          <pc:sldMk cId="2665322037" sldId="264"/>
        </pc:sldMkLst>
        <pc:spChg chg="mod">
          <ac:chgData name="Grant Williams" userId="4a88a592756bc3ee" providerId="LiveId" clId="{40360205-1CE3-4C3E-A9B3-4073106F3013}" dt="2022-07-31T04:01:27.201" v="976" actId="20577"/>
          <ac:spMkLst>
            <pc:docMk/>
            <pc:sldMk cId="2665322037" sldId="264"/>
            <ac:spMk id="2" creationId="{BA0AFC6B-E684-A412-EA03-6B86E219DDBC}"/>
          </ac:spMkLst>
        </pc:spChg>
        <pc:spChg chg="mod">
          <ac:chgData name="Grant Williams" userId="4a88a592756bc3ee" providerId="LiveId" clId="{40360205-1CE3-4C3E-A9B3-4073106F3013}" dt="2022-07-31T23:57:07.598" v="6691" actId="20577"/>
          <ac:spMkLst>
            <pc:docMk/>
            <pc:sldMk cId="2665322037" sldId="264"/>
            <ac:spMk id="3" creationId="{56D9FA44-8519-0E19-E7F5-5E7F249AEB77}"/>
          </ac:spMkLst>
        </pc:spChg>
      </pc:sldChg>
      <pc:sldChg chg="addSp delSp modSp new mod setBg">
        <pc:chgData name="Grant Williams" userId="4a88a592756bc3ee" providerId="LiveId" clId="{40360205-1CE3-4C3E-A9B3-4073106F3013}" dt="2022-07-31T04:05:11.360" v="1176" actId="26606"/>
        <pc:sldMkLst>
          <pc:docMk/>
          <pc:sldMk cId="1398014404" sldId="265"/>
        </pc:sldMkLst>
        <pc:spChg chg="mod">
          <ac:chgData name="Grant Williams" userId="4a88a592756bc3ee" providerId="LiveId" clId="{40360205-1CE3-4C3E-A9B3-4073106F3013}" dt="2022-07-31T04:05:11.360" v="1176" actId="26606"/>
          <ac:spMkLst>
            <pc:docMk/>
            <pc:sldMk cId="1398014404" sldId="265"/>
            <ac:spMk id="2" creationId="{AEF9EA8C-D912-ECF1-3E60-6C0E7CF5556D}"/>
          </ac:spMkLst>
        </pc:spChg>
        <pc:spChg chg="del">
          <ac:chgData name="Grant Williams" userId="4a88a592756bc3ee" providerId="LiveId" clId="{40360205-1CE3-4C3E-A9B3-4073106F3013}" dt="2022-07-31T04:05:11.360" v="1176" actId="26606"/>
          <ac:spMkLst>
            <pc:docMk/>
            <pc:sldMk cId="1398014404" sldId="265"/>
            <ac:spMk id="3" creationId="{851EDD73-D4D8-885C-214B-231ABD6EFF8B}"/>
          </ac:spMkLst>
        </pc:spChg>
        <pc:spChg chg="add">
          <ac:chgData name="Grant Williams" userId="4a88a592756bc3ee" providerId="LiveId" clId="{40360205-1CE3-4C3E-A9B3-4073106F3013}" dt="2022-07-31T04:05:11.360" v="1176" actId="26606"/>
          <ac:spMkLst>
            <pc:docMk/>
            <pc:sldMk cId="1398014404" sldId="265"/>
            <ac:spMk id="9" creationId="{C1DD1A8A-57D5-4A81-AD04-532B043C5611}"/>
          </ac:spMkLst>
        </pc:spChg>
        <pc:spChg chg="add">
          <ac:chgData name="Grant Williams" userId="4a88a592756bc3ee" providerId="LiveId" clId="{40360205-1CE3-4C3E-A9B3-4073106F3013}" dt="2022-07-31T04:05:11.360" v="1176" actId="26606"/>
          <ac:spMkLst>
            <pc:docMk/>
            <pc:sldMk cId="1398014404" sldId="265"/>
            <ac:spMk id="11" creationId="{007891EC-4501-44ED-A8C8-B11B6DB767AB}"/>
          </ac:spMkLst>
        </pc:spChg>
        <pc:picChg chg="add">
          <ac:chgData name="Grant Williams" userId="4a88a592756bc3ee" providerId="LiveId" clId="{40360205-1CE3-4C3E-A9B3-4073106F3013}" dt="2022-07-31T04:05:11.360" v="1176" actId="26606"/>
          <ac:picMkLst>
            <pc:docMk/>
            <pc:sldMk cId="1398014404" sldId="265"/>
            <ac:picMk id="5" creationId="{BDBF8899-17B9-EF51-059B-B2911EC3303A}"/>
          </ac:picMkLst>
        </pc:picChg>
      </pc:sldChg>
      <pc:sldChg chg="modSp new mod">
        <pc:chgData name="Grant Williams" userId="4a88a592756bc3ee" providerId="LiveId" clId="{40360205-1CE3-4C3E-A9B3-4073106F3013}" dt="2022-07-31T04:09:45.655" v="2162" actId="20577"/>
        <pc:sldMkLst>
          <pc:docMk/>
          <pc:sldMk cId="1602150140" sldId="266"/>
        </pc:sldMkLst>
        <pc:spChg chg="mod">
          <ac:chgData name="Grant Williams" userId="4a88a592756bc3ee" providerId="LiveId" clId="{40360205-1CE3-4C3E-A9B3-4073106F3013}" dt="2022-07-31T04:06:00.493" v="1214" actId="20577"/>
          <ac:spMkLst>
            <pc:docMk/>
            <pc:sldMk cId="1602150140" sldId="266"/>
            <ac:spMk id="2" creationId="{AE6F87E0-EAC0-DBAB-1DB4-855F69291249}"/>
          </ac:spMkLst>
        </pc:spChg>
        <pc:spChg chg="mod">
          <ac:chgData name="Grant Williams" userId="4a88a592756bc3ee" providerId="LiveId" clId="{40360205-1CE3-4C3E-A9B3-4073106F3013}" dt="2022-07-31T04:09:45.655" v="2162" actId="20577"/>
          <ac:spMkLst>
            <pc:docMk/>
            <pc:sldMk cId="1602150140" sldId="266"/>
            <ac:spMk id="3" creationId="{3A962BB5-8F1E-11AC-831A-D14BA740A335}"/>
          </ac:spMkLst>
        </pc:spChg>
      </pc:sldChg>
      <pc:sldChg chg="modSp new mod">
        <pc:chgData name="Grant Williams" userId="4a88a592756bc3ee" providerId="LiveId" clId="{40360205-1CE3-4C3E-A9B3-4073106F3013}" dt="2022-07-31T04:19:53.297" v="3136" actId="20577"/>
        <pc:sldMkLst>
          <pc:docMk/>
          <pc:sldMk cId="4075354179" sldId="267"/>
        </pc:sldMkLst>
        <pc:spChg chg="mod">
          <ac:chgData name="Grant Williams" userId="4a88a592756bc3ee" providerId="LiveId" clId="{40360205-1CE3-4C3E-A9B3-4073106F3013}" dt="2022-07-31T04:10:59.988" v="2183" actId="20577"/>
          <ac:spMkLst>
            <pc:docMk/>
            <pc:sldMk cId="4075354179" sldId="267"/>
            <ac:spMk id="2" creationId="{2D7247FA-D42B-9BC9-F10A-38EDD3E978FA}"/>
          </ac:spMkLst>
        </pc:spChg>
        <pc:spChg chg="mod">
          <ac:chgData name="Grant Williams" userId="4a88a592756bc3ee" providerId="LiveId" clId="{40360205-1CE3-4C3E-A9B3-4073106F3013}" dt="2022-07-31T04:19:53.297" v="3136" actId="20577"/>
          <ac:spMkLst>
            <pc:docMk/>
            <pc:sldMk cId="4075354179" sldId="267"/>
            <ac:spMk id="3" creationId="{97AA6831-8B71-FA83-4532-F0AE62753189}"/>
          </ac:spMkLst>
        </pc:spChg>
      </pc:sldChg>
      <pc:sldChg chg="modSp new mod">
        <pc:chgData name="Grant Williams" userId="4a88a592756bc3ee" providerId="LiveId" clId="{40360205-1CE3-4C3E-A9B3-4073106F3013}" dt="2022-07-31T04:27:38.556" v="3945" actId="20577"/>
        <pc:sldMkLst>
          <pc:docMk/>
          <pc:sldMk cId="3360585041" sldId="268"/>
        </pc:sldMkLst>
        <pc:spChg chg="mod">
          <ac:chgData name="Grant Williams" userId="4a88a592756bc3ee" providerId="LiveId" clId="{40360205-1CE3-4C3E-A9B3-4073106F3013}" dt="2022-07-31T04:20:41.267" v="3155" actId="20577"/>
          <ac:spMkLst>
            <pc:docMk/>
            <pc:sldMk cId="3360585041" sldId="268"/>
            <ac:spMk id="2" creationId="{184B3F95-D40F-E8E1-8C73-597964EDED79}"/>
          </ac:spMkLst>
        </pc:spChg>
        <pc:spChg chg="mod">
          <ac:chgData name="Grant Williams" userId="4a88a592756bc3ee" providerId="LiveId" clId="{40360205-1CE3-4C3E-A9B3-4073106F3013}" dt="2022-07-31T04:27:38.556" v="3945" actId="20577"/>
          <ac:spMkLst>
            <pc:docMk/>
            <pc:sldMk cId="3360585041" sldId="268"/>
            <ac:spMk id="3" creationId="{A64B7619-F0E7-1987-EDE9-276D4898AC63}"/>
          </ac:spMkLst>
        </pc:spChg>
      </pc:sldChg>
      <pc:sldChg chg="modSp new mod">
        <pc:chgData name="Grant Williams" userId="4a88a592756bc3ee" providerId="LiveId" clId="{40360205-1CE3-4C3E-A9B3-4073106F3013}" dt="2022-08-01T02:47:38.832" v="16062" actId="20577"/>
        <pc:sldMkLst>
          <pc:docMk/>
          <pc:sldMk cId="4074328563" sldId="269"/>
        </pc:sldMkLst>
        <pc:spChg chg="mod">
          <ac:chgData name="Grant Williams" userId="4a88a592756bc3ee" providerId="LiveId" clId="{40360205-1CE3-4C3E-A9B3-4073106F3013}" dt="2022-07-31T23:40:21.101" v="6024" actId="20577"/>
          <ac:spMkLst>
            <pc:docMk/>
            <pc:sldMk cId="4074328563" sldId="269"/>
            <ac:spMk id="2" creationId="{E356D06F-347D-FA47-B0C7-7DE189E3E1FD}"/>
          </ac:spMkLst>
        </pc:spChg>
        <pc:spChg chg="mod">
          <ac:chgData name="Grant Williams" userId="4a88a592756bc3ee" providerId="LiveId" clId="{40360205-1CE3-4C3E-A9B3-4073106F3013}" dt="2022-08-01T02:47:38.832" v="16062" actId="20577"/>
          <ac:spMkLst>
            <pc:docMk/>
            <pc:sldMk cId="4074328563" sldId="269"/>
            <ac:spMk id="3" creationId="{3302DDF6-67C9-E10A-F476-78157AD98B5F}"/>
          </ac:spMkLst>
        </pc:spChg>
      </pc:sldChg>
      <pc:sldChg chg="addSp delSp modSp new mod">
        <pc:chgData name="Grant Williams" userId="4a88a592756bc3ee" providerId="LiveId" clId="{40360205-1CE3-4C3E-A9B3-4073106F3013}" dt="2022-07-31T04:29:08.038" v="4086" actId="2"/>
        <pc:sldMkLst>
          <pc:docMk/>
          <pc:sldMk cId="2665708464" sldId="270"/>
        </pc:sldMkLst>
        <pc:spChg chg="mod">
          <ac:chgData name="Grant Williams" userId="4a88a592756bc3ee" providerId="LiveId" clId="{40360205-1CE3-4C3E-A9B3-4073106F3013}" dt="2022-07-31T04:27:32.590" v="3941" actId="1076"/>
          <ac:spMkLst>
            <pc:docMk/>
            <pc:sldMk cId="2665708464" sldId="270"/>
            <ac:spMk id="2" creationId="{BF09AB71-A57B-3AE6-6D14-AD2C198691A9}"/>
          </ac:spMkLst>
        </pc:spChg>
        <pc:spChg chg="del">
          <ac:chgData name="Grant Williams" userId="4a88a592756bc3ee" providerId="LiveId" clId="{40360205-1CE3-4C3E-A9B3-4073106F3013}" dt="2022-07-31T04:23:48.989" v="3666" actId="478"/>
          <ac:spMkLst>
            <pc:docMk/>
            <pc:sldMk cId="2665708464" sldId="270"/>
            <ac:spMk id="3" creationId="{2725421B-669C-7757-7EE3-1C7386591F2A}"/>
          </ac:spMkLst>
        </pc:spChg>
        <pc:spChg chg="add del">
          <ac:chgData name="Grant Williams" userId="4a88a592756bc3ee" providerId="LiveId" clId="{40360205-1CE3-4C3E-A9B3-4073106F3013}" dt="2022-07-31T04:25:47.481" v="3830" actId="22"/>
          <ac:spMkLst>
            <pc:docMk/>
            <pc:sldMk cId="2665708464" sldId="270"/>
            <ac:spMk id="8" creationId="{98BB44C5-05DC-2A66-7153-2A119B209A6A}"/>
          </ac:spMkLst>
        </pc:spChg>
        <pc:spChg chg="add mod">
          <ac:chgData name="Grant Williams" userId="4a88a592756bc3ee" providerId="LiveId" clId="{40360205-1CE3-4C3E-A9B3-4073106F3013}" dt="2022-07-31T04:29:08.038" v="4086" actId="2"/>
          <ac:spMkLst>
            <pc:docMk/>
            <pc:sldMk cId="2665708464" sldId="270"/>
            <ac:spMk id="10" creationId="{2528BBB5-8582-72D4-8B76-13AB098DDE8F}"/>
          </ac:spMkLst>
        </pc:spChg>
        <pc:graphicFrameChg chg="add del mod">
          <ac:chgData name="Grant Williams" userId="4a88a592756bc3ee" providerId="LiveId" clId="{40360205-1CE3-4C3E-A9B3-4073106F3013}" dt="2022-07-31T04:26:14.418" v="3845"/>
          <ac:graphicFrameMkLst>
            <pc:docMk/>
            <pc:sldMk cId="2665708464" sldId="270"/>
            <ac:graphicFrameMk id="11" creationId="{066DAAE9-A896-72AA-E273-E00A2DAB9823}"/>
          </ac:graphicFrameMkLst>
        </pc:graphicFrameChg>
        <pc:picChg chg="add mod modCrop">
          <ac:chgData name="Grant Williams" userId="4a88a592756bc3ee" providerId="LiveId" clId="{40360205-1CE3-4C3E-A9B3-4073106F3013}" dt="2022-07-31T04:27:05.834" v="3867" actId="1076"/>
          <ac:picMkLst>
            <pc:docMk/>
            <pc:sldMk cId="2665708464" sldId="270"/>
            <ac:picMk id="5" creationId="{87C5C5E0-3EBD-A4BA-58C5-CDA93B9DECB6}"/>
          </ac:picMkLst>
        </pc:picChg>
        <pc:picChg chg="add mod modCrop">
          <ac:chgData name="Grant Williams" userId="4a88a592756bc3ee" providerId="LiveId" clId="{40360205-1CE3-4C3E-A9B3-4073106F3013}" dt="2022-07-31T04:25:42.844" v="3828" actId="1076"/>
          <ac:picMkLst>
            <pc:docMk/>
            <pc:sldMk cId="2665708464" sldId="270"/>
            <ac:picMk id="6" creationId="{86622CF5-FBBC-D664-60E7-41C0BAFD6106}"/>
          </ac:picMkLst>
        </pc:picChg>
      </pc:sldChg>
      <pc:sldChg chg="modSp new mod">
        <pc:chgData name="Grant Williams" userId="4a88a592756bc3ee" providerId="LiveId" clId="{40360205-1CE3-4C3E-A9B3-4073106F3013}" dt="2022-07-31T04:30:43.750" v="4436" actId="33524"/>
        <pc:sldMkLst>
          <pc:docMk/>
          <pc:sldMk cId="2525056619" sldId="271"/>
        </pc:sldMkLst>
        <pc:spChg chg="mod">
          <ac:chgData name="Grant Williams" userId="4a88a592756bc3ee" providerId="LiveId" clId="{40360205-1CE3-4C3E-A9B3-4073106F3013}" dt="2022-07-31T04:27:46.671" v="3975" actId="20577"/>
          <ac:spMkLst>
            <pc:docMk/>
            <pc:sldMk cId="2525056619" sldId="271"/>
            <ac:spMk id="2" creationId="{0ED23036-7E42-A90F-73E5-D06D4C028C04}"/>
          </ac:spMkLst>
        </pc:spChg>
        <pc:spChg chg="mod">
          <ac:chgData name="Grant Williams" userId="4a88a592756bc3ee" providerId="LiveId" clId="{40360205-1CE3-4C3E-A9B3-4073106F3013}" dt="2022-07-31T04:30:43.750" v="4436" actId="33524"/>
          <ac:spMkLst>
            <pc:docMk/>
            <pc:sldMk cId="2525056619" sldId="271"/>
            <ac:spMk id="3" creationId="{FDE414EB-669C-1759-3A64-9B25E604E3E4}"/>
          </ac:spMkLst>
        </pc:spChg>
      </pc:sldChg>
      <pc:sldChg chg="addSp modSp new mod">
        <pc:chgData name="Grant Williams" userId="4a88a592756bc3ee" providerId="LiveId" clId="{40360205-1CE3-4C3E-A9B3-4073106F3013}" dt="2022-07-31T04:34:32.358" v="4910" actId="20577"/>
        <pc:sldMkLst>
          <pc:docMk/>
          <pc:sldMk cId="2757721834" sldId="272"/>
        </pc:sldMkLst>
        <pc:spChg chg="mod">
          <ac:chgData name="Grant Williams" userId="4a88a592756bc3ee" providerId="LiveId" clId="{40360205-1CE3-4C3E-A9B3-4073106F3013}" dt="2022-07-31T04:30:55.605" v="4462" actId="20577"/>
          <ac:spMkLst>
            <pc:docMk/>
            <pc:sldMk cId="2757721834" sldId="272"/>
            <ac:spMk id="2" creationId="{0FDB8679-B098-175C-726A-B5D4B0C97056}"/>
          </ac:spMkLst>
        </pc:spChg>
        <pc:spChg chg="mod">
          <ac:chgData name="Grant Williams" userId="4a88a592756bc3ee" providerId="LiveId" clId="{40360205-1CE3-4C3E-A9B3-4073106F3013}" dt="2022-07-31T04:34:32.358" v="4910" actId="20577"/>
          <ac:spMkLst>
            <pc:docMk/>
            <pc:sldMk cId="2757721834" sldId="272"/>
            <ac:spMk id="3" creationId="{D0233DCF-A028-FCF1-1158-E286F0DBD940}"/>
          </ac:spMkLst>
        </pc:spChg>
        <pc:graphicFrameChg chg="add mod modGraphic">
          <ac:chgData name="Grant Williams" userId="4a88a592756bc3ee" providerId="LiveId" clId="{40360205-1CE3-4C3E-A9B3-4073106F3013}" dt="2022-07-31T04:34:11.443" v="4849" actId="113"/>
          <ac:graphicFrameMkLst>
            <pc:docMk/>
            <pc:sldMk cId="2757721834" sldId="272"/>
            <ac:graphicFrameMk id="4" creationId="{891B3DCC-774C-A8DD-7D79-24B84F330997}"/>
          </ac:graphicFrameMkLst>
        </pc:graphicFrameChg>
      </pc:sldChg>
      <pc:sldChg chg="modSp new mod">
        <pc:chgData name="Grant Williams" userId="4a88a592756bc3ee" providerId="LiveId" clId="{40360205-1CE3-4C3E-A9B3-4073106F3013}" dt="2022-07-31T23:31:07.963" v="5432" actId="20577"/>
        <pc:sldMkLst>
          <pc:docMk/>
          <pc:sldMk cId="1400742465" sldId="273"/>
        </pc:sldMkLst>
        <pc:spChg chg="mod">
          <ac:chgData name="Grant Williams" userId="4a88a592756bc3ee" providerId="LiveId" clId="{40360205-1CE3-4C3E-A9B3-4073106F3013}" dt="2022-07-31T04:34:40.382" v="4949" actId="20577"/>
          <ac:spMkLst>
            <pc:docMk/>
            <pc:sldMk cId="1400742465" sldId="273"/>
            <ac:spMk id="2" creationId="{E38C0B6C-D082-DFCC-24B2-0A79131C5540}"/>
          </ac:spMkLst>
        </pc:spChg>
        <pc:spChg chg="mod">
          <ac:chgData name="Grant Williams" userId="4a88a592756bc3ee" providerId="LiveId" clId="{40360205-1CE3-4C3E-A9B3-4073106F3013}" dt="2022-07-31T23:31:07.963" v="5432" actId="20577"/>
          <ac:spMkLst>
            <pc:docMk/>
            <pc:sldMk cId="1400742465" sldId="273"/>
            <ac:spMk id="3" creationId="{1A107B19-8CF1-8280-D5BF-26662E4F3684}"/>
          </ac:spMkLst>
        </pc:spChg>
      </pc:sldChg>
      <pc:sldChg chg="modSp new mod">
        <pc:chgData name="Grant Williams" userId="4a88a592756bc3ee" providerId="LiveId" clId="{40360205-1CE3-4C3E-A9B3-4073106F3013}" dt="2022-07-31T23:34:37.084" v="5743" actId="20577"/>
        <pc:sldMkLst>
          <pc:docMk/>
          <pc:sldMk cId="2897541129" sldId="274"/>
        </pc:sldMkLst>
        <pc:spChg chg="mod">
          <ac:chgData name="Grant Williams" userId="4a88a592756bc3ee" providerId="LiveId" clId="{40360205-1CE3-4C3E-A9B3-4073106F3013}" dt="2022-07-31T23:31:29.024" v="5448" actId="20577"/>
          <ac:spMkLst>
            <pc:docMk/>
            <pc:sldMk cId="2897541129" sldId="274"/>
            <ac:spMk id="2" creationId="{F4276D8A-732F-3079-0A1F-EA1AD436C7D5}"/>
          </ac:spMkLst>
        </pc:spChg>
        <pc:spChg chg="mod">
          <ac:chgData name="Grant Williams" userId="4a88a592756bc3ee" providerId="LiveId" clId="{40360205-1CE3-4C3E-A9B3-4073106F3013}" dt="2022-07-31T23:34:37.084" v="5743" actId="20577"/>
          <ac:spMkLst>
            <pc:docMk/>
            <pc:sldMk cId="2897541129" sldId="274"/>
            <ac:spMk id="3" creationId="{B8ACC4E0-E360-DF66-9594-3FD4C7DAD8F2}"/>
          </ac:spMkLst>
        </pc:spChg>
      </pc:sldChg>
      <pc:sldChg chg="modSp new mod">
        <pc:chgData name="Grant Williams" userId="4a88a592756bc3ee" providerId="LiveId" clId="{40360205-1CE3-4C3E-A9B3-4073106F3013}" dt="2022-07-31T23:40:15.002" v="6009" actId="313"/>
        <pc:sldMkLst>
          <pc:docMk/>
          <pc:sldMk cId="1034763473" sldId="276"/>
        </pc:sldMkLst>
        <pc:spChg chg="mod">
          <ac:chgData name="Grant Williams" userId="4a88a592756bc3ee" providerId="LiveId" clId="{40360205-1CE3-4C3E-A9B3-4073106F3013}" dt="2022-07-31T23:39:08.306" v="5776" actId="20577"/>
          <ac:spMkLst>
            <pc:docMk/>
            <pc:sldMk cId="1034763473" sldId="276"/>
            <ac:spMk id="2" creationId="{9346B608-5AF8-75ED-0F5B-909D1397AE68}"/>
          </ac:spMkLst>
        </pc:spChg>
        <pc:spChg chg="mod">
          <ac:chgData name="Grant Williams" userId="4a88a592756bc3ee" providerId="LiveId" clId="{40360205-1CE3-4C3E-A9B3-4073106F3013}" dt="2022-07-31T23:40:15.002" v="6009" actId="313"/>
          <ac:spMkLst>
            <pc:docMk/>
            <pc:sldMk cId="1034763473" sldId="276"/>
            <ac:spMk id="3" creationId="{22DDEC87-D3EE-FFCB-5DEB-1ABB4501D291}"/>
          </ac:spMkLst>
        </pc:spChg>
      </pc:sldChg>
      <pc:sldChg chg="ord">
        <pc:chgData name="Grant Williams" userId="4a88a592756bc3ee" providerId="LiveId" clId="{40360205-1CE3-4C3E-A9B3-4073106F3013}" dt="2022-08-01T02:00:16.426" v="10132"/>
        <pc:sldMkLst>
          <pc:docMk/>
          <pc:sldMk cId="2693385125" sldId="277"/>
        </pc:sldMkLst>
      </pc:sldChg>
      <pc:sldChg chg="addSp modSp new mod">
        <pc:chgData name="Grant Williams" userId="4a88a592756bc3ee" providerId="LiveId" clId="{40360205-1CE3-4C3E-A9B3-4073106F3013}" dt="2022-08-01T01:42:34.871" v="8329" actId="20577"/>
        <pc:sldMkLst>
          <pc:docMk/>
          <pc:sldMk cId="1355038033" sldId="278"/>
        </pc:sldMkLst>
        <pc:spChg chg="mod">
          <ac:chgData name="Grant Williams" userId="4a88a592756bc3ee" providerId="LiveId" clId="{40360205-1CE3-4C3E-A9B3-4073106F3013}" dt="2022-07-31T23:58:58.022" v="7000" actId="20577"/>
          <ac:spMkLst>
            <pc:docMk/>
            <pc:sldMk cId="1355038033" sldId="278"/>
            <ac:spMk id="2" creationId="{4A0C0DA4-5D44-670E-8225-6F215384D1A8}"/>
          </ac:spMkLst>
        </pc:spChg>
        <pc:spChg chg="mod">
          <ac:chgData name="Grant Williams" userId="4a88a592756bc3ee" providerId="LiveId" clId="{40360205-1CE3-4C3E-A9B3-4073106F3013}" dt="2022-08-01T00:00:59.158" v="7384" actId="20577"/>
          <ac:spMkLst>
            <pc:docMk/>
            <pc:sldMk cId="1355038033" sldId="278"/>
            <ac:spMk id="3" creationId="{63750AD1-90EE-5C90-F3A0-B9B73A96BB5E}"/>
          </ac:spMkLst>
        </pc:spChg>
        <pc:graphicFrameChg chg="add mod modGraphic">
          <ac:chgData name="Grant Williams" userId="4a88a592756bc3ee" providerId="LiveId" clId="{40360205-1CE3-4C3E-A9B3-4073106F3013}" dt="2022-08-01T01:42:34.871" v="8329" actId="20577"/>
          <ac:graphicFrameMkLst>
            <pc:docMk/>
            <pc:sldMk cId="1355038033" sldId="278"/>
            <ac:graphicFrameMk id="4" creationId="{8CF48D4A-D5A2-A5D1-207E-CC4EFDF19A05}"/>
          </ac:graphicFrameMkLst>
        </pc:graphicFrameChg>
      </pc:sldChg>
      <pc:sldChg chg="modSp new mod">
        <pc:chgData name="Grant Williams" userId="4a88a592756bc3ee" providerId="LiveId" clId="{40360205-1CE3-4C3E-A9B3-4073106F3013}" dt="2022-07-31T23:59:46.166" v="7286" actId="20577"/>
        <pc:sldMkLst>
          <pc:docMk/>
          <pc:sldMk cId="4162212212" sldId="279"/>
        </pc:sldMkLst>
        <pc:spChg chg="mod">
          <ac:chgData name="Grant Williams" userId="4a88a592756bc3ee" providerId="LiveId" clId="{40360205-1CE3-4C3E-A9B3-4073106F3013}" dt="2022-07-31T23:59:04.685" v="7021" actId="20577"/>
          <ac:spMkLst>
            <pc:docMk/>
            <pc:sldMk cId="4162212212" sldId="279"/>
            <ac:spMk id="2" creationId="{6173E0FC-61C0-02B9-DEE0-4790C4FED83B}"/>
          </ac:spMkLst>
        </pc:spChg>
        <pc:spChg chg="mod">
          <ac:chgData name="Grant Williams" userId="4a88a592756bc3ee" providerId="LiveId" clId="{40360205-1CE3-4C3E-A9B3-4073106F3013}" dt="2022-07-31T23:59:46.166" v="7286" actId="20577"/>
          <ac:spMkLst>
            <pc:docMk/>
            <pc:sldMk cId="4162212212" sldId="279"/>
            <ac:spMk id="3" creationId="{2438C692-479D-25FD-E038-EB4C99CB5FA4}"/>
          </ac:spMkLst>
        </pc:spChg>
      </pc:sldChg>
      <pc:sldChg chg="addSp delSp modSp new mod">
        <pc:chgData name="Grant Williams" userId="4a88a592756bc3ee" providerId="LiveId" clId="{40360205-1CE3-4C3E-A9B3-4073106F3013}" dt="2022-08-01T01:42:27.914" v="8326" actId="20577"/>
        <pc:sldMkLst>
          <pc:docMk/>
          <pc:sldMk cId="4162071539" sldId="280"/>
        </pc:sldMkLst>
        <pc:spChg chg="mod">
          <ac:chgData name="Grant Williams" userId="4a88a592756bc3ee" providerId="LiveId" clId="{40360205-1CE3-4C3E-A9B3-4073106F3013}" dt="2022-08-01T00:02:07.686" v="7513" actId="20577"/>
          <ac:spMkLst>
            <pc:docMk/>
            <pc:sldMk cId="4162071539" sldId="280"/>
            <ac:spMk id="2" creationId="{0E4A7587-9D32-A619-8B51-FB0A6EA5D5C3}"/>
          </ac:spMkLst>
        </pc:spChg>
        <pc:spChg chg="mod">
          <ac:chgData name="Grant Williams" userId="4a88a592756bc3ee" providerId="LiveId" clId="{40360205-1CE3-4C3E-A9B3-4073106F3013}" dt="2022-08-01T00:09:46.202" v="7839" actId="20577"/>
          <ac:spMkLst>
            <pc:docMk/>
            <pc:sldMk cId="4162071539" sldId="280"/>
            <ac:spMk id="3" creationId="{E0E51490-1578-DE92-AF25-4CC111764588}"/>
          </ac:spMkLst>
        </pc:spChg>
        <pc:graphicFrameChg chg="add mod modGraphic">
          <ac:chgData name="Grant Williams" userId="4a88a592756bc3ee" providerId="LiveId" clId="{40360205-1CE3-4C3E-A9B3-4073106F3013}" dt="2022-08-01T01:42:27.914" v="8326" actId="20577"/>
          <ac:graphicFrameMkLst>
            <pc:docMk/>
            <pc:sldMk cId="4162071539" sldId="280"/>
            <ac:graphicFrameMk id="4" creationId="{5EDCCB6F-6D01-2DC8-60CC-A33D28EB7CE5}"/>
          </ac:graphicFrameMkLst>
        </pc:graphicFrameChg>
        <pc:graphicFrameChg chg="add del mod">
          <ac:chgData name="Grant Williams" userId="4a88a592756bc3ee" providerId="LiveId" clId="{40360205-1CE3-4C3E-A9B3-4073106F3013}" dt="2022-08-01T00:04:36.334" v="7669"/>
          <ac:graphicFrameMkLst>
            <pc:docMk/>
            <pc:sldMk cId="4162071539" sldId="280"/>
            <ac:graphicFrameMk id="5" creationId="{970F07EE-0E23-12A9-D724-49E3AB893362}"/>
          </ac:graphicFrameMkLst>
        </pc:graphicFrameChg>
      </pc:sldChg>
      <pc:sldChg chg="modSp new mod">
        <pc:chgData name="Grant Williams" userId="4a88a592756bc3ee" providerId="LiveId" clId="{40360205-1CE3-4C3E-A9B3-4073106F3013}" dt="2022-08-01T01:47:40.358" v="8554" actId="20577"/>
        <pc:sldMkLst>
          <pc:docMk/>
          <pc:sldMk cId="2653061337" sldId="281"/>
        </pc:sldMkLst>
        <pc:spChg chg="mod">
          <ac:chgData name="Grant Williams" userId="4a88a592756bc3ee" providerId="LiveId" clId="{40360205-1CE3-4C3E-A9B3-4073106F3013}" dt="2022-08-01T00:11:04.594" v="7898" actId="20577"/>
          <ac:spMkLst>
            <pc:docMk/>
            <pc:sldMk cId="2653061337" sldId="281"/>
            <ac:spMk id="2" creationId="{AD1F5C0F-E921-8378-92C2-63AD30C3D265}"/>
          </ac:spMkLst>
        </pc:spChg>
        <pc:spChg chg="mod">
          <ac:chgData name="Grant Williams" userId="4a88a592756bc3ee" providerId="LiveId" clId="{40360205-1CE3-4C3E-A9B3-4073106F3013}" dt="2022-08-01T01:47:40.358" v="8554" actId="20577"/>
          <ac:spMkLst>
            <pc:docMk/>
            <pc:sldMk cId="2653061337" sldId="281"/>
            <ac:spMk id="3" creationId="{68B578D5-F0E1-881D-7918-6C91F35165B1}"/>
          </ac:spMkLst>
        </pc:spChg>
      </pc:sldChg>
      <pc:sldChg chg="modSp new mod">
        <pc:chgData name="Grant Williams" userId="4a88a592756bc3ee" providerId="LiveId" clId="{40360205-1CE3-4C3E-A9B3-4073106F3013}" dt="2022-08-01T02:44:11.102" v="15753" actId="20577"/>
        <pc:sldMkLst>
          <pc:docMk/>
          <pc:sldMk cId="2106886440" sldId="282"/>
        </pc:sldMkLst>
        <pc:spChg chg="mod">
          <ac:chgData name="Grant Williams" userId="4a88a592756bc3ee" providerId="LiveId" clId="{40360205-1CE3-4C3E-A9B3-4073106F3013}" dt="2022-08-01T01:48:34.981" v="8583" actId="20577"/>
          <ac:spMkLst>
            <pc:docMk/>
            <pc:sldMk cId="2106886440" sldId="282"/>
            <ac:spMk id="2" creationId="{B592A434-A5BD-6A4B-D3C0-AE1BD31066A3}"/>
          </ac:spMkLst>
        </pc:spChg>
        <pc:spChg chg="mod">
          <ac:chgData name="Grant Williams" userId="4a88a592756bc3ee" providerId="LiveId" clId="{40360205-1CE3-4C3E-A9B3-4073106F3013}" dt="2022-08-01T02:44:11.102" v="15753" actId="20577"/>
          <ac:spMkLst>
            <pc:docMk/>
            <pc:sldMk cId="2106886440" sldId="282"/>
            <ac:spMk id="3" creationId="{4F8F90BB-B724-2AAE-25BD-837CEC79B982}"/>
          </ac:spMkLst>
        </pc:spChg>
      </pc:sldChg>
      <pc:sldChg chg="addSp delSp modSp new mod">
        <pc:chgData name="Grant Williams" userId="4a88a592756bc3ee" providerId="LiveId" clId="{40360205-1CE3-4C3E-A9B3-4073106F3013}" dt="2022-08-01T01:54:11.366" v="9105" actId="20577"/>
        <pc:sldMkLst>
          <pc:docMk/>
          <pc:sldMk cId="3281837895" sldId="283"/>
        </pc:sldMkLst>
        <pc:spChg chg="mod">
          <ac:chgData name="Grant Williams" userId="4a88a592756bc3ee" providerId="LiveId" clId="{40360205-1CE3-4C3E-A9B3-4073106F3013}" dt="2022-08-01T01:50:05.065" v="8992" actId="20577"/>
          <ac:spMkLst>
            <pc:docMk/>
            <pc:sldMk cId="3281837895" sldId="283"/>
            <ac:spMk id="2" creationId="{39D715ED-9E65-44A8-E483-D605A53FD7F8}"/>
          </ac:spMkLst>
        </pc:spChg>
        <pc:spChg chg="del">
          <ac:chgData name="Grant Williams" userId="4a88a592756bc3ee" providerId="LiveId" clId="{40360205-1CE3-4C3E-A9B3-4073106F3013}" dt="2022-08-01T01:50:07.360" v="8993" actId="478"/>
          <ac:spMkLst>
            <pc:docMk/>
            <pc:sldMk cId="3281837895" sldId="283"/>
            <ac:spMk id="3" creationId="{155ABA21-C134-C671-9F3A-7C072D39AEDC}"/>
          </ac:spMkLst>
        </pc:spChg>
        <pc:graphicFrameChg chg="add mod modGraphic">
          <ac:chgData name="Grant Williams" userId="4a88a592756bc3ee" providerId="LiveId" clId="{40360205-1CE3-4C3E-A9B3-4073106F3013}" dt="2022-08-01T01:54:11.366" v="9105" actId="20577"/>
          <ac:graphicFrameMkLst>
            <pc:docMk/>
            <pc:sldMk cId="3281837895" sldId="283"/>
            <ac:graphicFrameMk id="4" creationId="{6C4239AF-98A9-010F-7E01-3799359CE06C}"/>
          </ac:graphicFrameMkLst>
        </pc:graphicFrameChg>
      </pc:sldChg>
      <pc:sldChg chg="modSp new mod">
        <pc:chgData name="Grant Williams" userId="4a88a592756bc3ee" providerId="LiveId" clId="{40360205-1CE3-4C3E-A9B3-4073106F3013}" dt="2022-08-01T01:55:44.048" v="9585" actId="20577"/>
        <pc:sldMkLst>
          <pc:docMk/>
          <pc:sldMk cId="2897741352" sldId="284"/>
        </pc:sldMkLst>
        <pc:spChg chg="mod">
          <ac:chgData name="Grant Williams" userId="4a88a592756bc3ee" providerId="LiveId" clId="{40360205-1CE3-4C3E-A9B3-4073106F3013}" dt="2022-08-01T01:54:20.226" v="9142" actId="20577"/>
          <ac:spMkLst>
            <pc:docMk/>
            <pc:sldMk cId="2897741352" sldId="284"/>
            <ac:spMk id="2" creationId="{B6E7804D-3A77-CB66-6272-3E9388A1F9EB}"/>
          </ac:spMkLst>
        </pc:spChg>
        <pc:spChg chg="mod">
          <ac:chgData name="Grant Williams" userId="4a88a592756bc3ee" providerId="LiveId" clId="{40360205-1CE3-4C3E-A9B3-4073106F3013}" dt="2022-08-01T01:55:44.048" v="9585" actId="20577"/>
          <ac:spMkLst>
            <pc:docMk/>
            <pc:sldMk cId="2897741352" sldId="284"/>
            <ac:spMk id="3" creationId="{DA63599F-AE53-8218-5653-687477AAE0FA}"/>
          </ac:spMkLst>
        </pc:spChg>
      </pc:sldChg>
      <pc:sldChg chg="modSp new mod">
        <pc:chgData name="Grant Williams" userId="4a88a592756bc3ee" providerId="LiveId" clId="{40360205-1CE3-4C3E-A9B3-4073106F3013}" dt="2022-08-01T02:05:05.158" v="10826" actId="12"/>
        <pc:sldMkLst>
          <pc:docMk/>
          <pc:sldMk cId="4156730716" sldId="285"/>
        </pc:sldMkLst>
        <pc:spChg chg="mod">
          <ac:chgData name="Grant Williams" userId="4a88a592756bc3ee" providerId="LiveId" clId="{40360205-1CE3-4C3E-A9B3-4073106F3013}" dt="2022-08-01T01:55:55.651" v="9615" actId="20577"/>
          <ac:spMkLst>
            <pc:docMk/>
            <pc:sldMk cId="4156730716" sldId="285"/>
            <ac:spMk id="2" creationId="{88548753-1BC7-0D20-3AA8-FF621C90DD54}"/>
          </ac:spMkLst>
        </pc:spChg>
        <pc:spChg chg="mod">
          <ac:chgData name="Grant Williams" userId="4a88a592756bc3ee" providerId="LiveId" clId="{40360205-1CE3-4C3E-A9B3-4073106F3013}" dt="2022-08-01T02:05:05.158" v="10826" actId="12"/>
          <ac:spMkLst>
            <pc:docMk/>
            <pc:sldMk cId="4156730716" sldId="285"/>
            <ac:spMk id="3" creationId="{DBBDB8AA-2009-EB1F-79AE-796E71584E1D}"/>
          </ac:spMkLst>
        </pc:spChg>
      </pc:sldChg>
      <pc:sldChg chg="modSp new mod">
        <pc:chgData name="Grant Williams" userId="4a88a592756bc3ee" providerId="LiveId" clId="{40360205-1CE3-4C3E-A9B3-4073106F3013}" dt="2022-08-01T02:02:13.903" v="10594" actId="20577"/>
        <pc:sldMkLst>
          <pc:docMk/>
          <pc:sldMk cId="2548820114" sldId="286"/>
        </pc:sldMkLst>
        <pc:spChg chg="mod">
          <ac:chgData name="Grant Williams" userId="4a88a592756bc3ee" providerId="LiveId" clId="{40360205-1CE3-4C3E-A9B3-4073106F3013}" dt="2022-08-01T02:00:32.596" v="10143" actId="20577"/>
          <ac:spMkLst>
            <pc:docMk/>
            <pc:sldMk cId="2548820114" sldId="286"/>
            <ac:spMk id="2" creationId="{7D4020C5-2D9B-96BA-2B3B-BFDF249FA216}"/>
          </ac:spMkLst>
        </pc:spChg>
        <pc:spChg chg="mod">
          <ac:chgData name="Grant Williams" userId="4a88a592756bc3ee" providerId="LiveId" clId="{40360205-1CE3-4C3E-A9B3-4073106F3013}" dt="2022-08-01T02:02:13.903" v="10594" actId="20577"/>
          <ac:spMkLst>
            <pc:docMk/>
            <pc:sldMk cId="2548820114" sldId="286"/>
            <ac:spMk id="3" creationId="{07C1CEB7-3233-78E7-F7DD-636F033BA322}"/>
          </ac:spMkLst>
        </pc:spChg>
      </pc:sldChg>
      <pc:sldChg chg="modSp new mod">
        <pc:chgData name="Grant Williams" userId="4a88a592756bc3ee" providerId="LiveId" clId="{40360205-1CE3-4C3E-A9B3-4073106F3013}" dt="2022-08-01T02:13:06.373" v="12034" actId="20577"/>
        <pc:sldMkLst>
          <pc:docMk/>
          <pc:sldMk cId="1011460503" sldId="288"/>
        </pc:sldMkLst>
        <pc:spChg chg="mod">
          <ac:chgData name="Grant Williams" userId="4a88a592756bc3ee" providerId="LiveId" clId="{40360205-1CE3-4C3E-A9B3-4073106F3013}" dt="2022-08-01T02:03:41.391" v="10608" actId="20577"/>
          <ac:spMkLst>
            <pc:docMk/>
            <pc:sldMk cId="1011460503" sldId="288"/>
            <ac:spMk id="2" creationId="{FA0618D9-8218-D34B-E129-09286B05F327}"/>
          </ac:spMkLst>
        </pc:spChg>
        <pc:spChg chg="mod">
          <ac:chgData name="Grant Williams" userId="4a88a592756bc3ee" providerId="LiveId" clId="{40360205-1CE3-4C3E-A9B3-4073106F3013}" dt="2022-08-01T02:13:06.373" v="12034" actId="20577"/>
          <ac:spMkLst>
            <pc:docMk/>
            <pc:sldMk cId="1011460503" sldId="288"/>
            <ac:spMk id="3" creationId="{1862852D-30A2-8CAB-F802-6516A91B1524}"/>
          </ac:spMkLst>
        </pc:spChg>
      </pc:sldChg>
      <pc:sldChg chg="modSp new mod">
        <pc:chgData name="Grant Williams" userId="4a88a592756bc3ee" providerId="LiveId" clId="{40360205-1CE3-4C3E-A9B3-4073106F3013}" dt="2022-08-01T02:09:15.276" v="11290" actId="20577"/>
        <pc:sldMkLst>
          <pc:docMk/>
          <pc:sldMk cId="255669926" sldId="289"/>
        </pc:sldMkLst>
        <pc:spChg chg="mod">
          <ac:chgData name="Grant Williams" userId="4a88a592756bc3ee" providerId="LiveId" clId="{40360205-1CE3-4C3E-A9B3-4073106F3013}" dt="2022-08-01T02:04:21.859" v="10737" actId="20577"/>
          <ac:spMkLst>
            <pc:docMk/>
            <pc:sldMk cId="255669926" sldId="289"/>
            <ac:spMk id="2" creationId="{B97B1299-A2EB-1370-6749-A5BF14C8E6A6}"/>
          </ac:spMkLst>
        </pc:spChg>
        <pc:spChg chg="mod">
          <ac:chgData name="Grant Williams" userId="4a88a592756bc3ee" providerId="LiveId" clId="{40360205-1CE3-4C3E-A9B3-4073106F3013}" dt="2022-08-01T02:09:15.276" v="11290" actId="20577"/>
          <ac:spMkLst>
            <pc:docMk/>
            <pc:sldMk cId="255669926" sldId="289"/>
            <ac:spMk id="3" creationId="{6A1C82B4-57BC-511E-BE5D-3AC7ED1DA582}"/>
          </ac:spMkLst>
        </pc:spChg>
      </pc:sldChg>
      <pc:sldChg chg="modSp new mod">
        <pc:chgData name="Grant Williams" userId="4a88a592756bc3ee" providerId="LiveId" clId="{40360205-1CE3-4C3E-A9B3-4073106F3013}" dt="2022-08-01T02:44:34.554" v="15764" actId="20577"/>
        <pc:sldMkLst>
          <pc:docMk/>
          <pc:sldMk cId="2741531030" sldId="290"/>
        </pc:sldMkLst>
        <pc:spChg chg="mod">
          <ac:chgData name="Grant Williams" userId="4a88a592756bc3ee" providerId="LiveId" clId="{40360205-1CE3-4C3E-A9B3-4073106F3013}" dt="2022-08-01T02:09:20.864" v="11310" actId="20577"/>
          <ac:spMkLst>
            <pc:docMk/>
            <pc:sldMk cId="2741531030" sldId="290"/>
            <ac:spMk id="2" creationId="{E5827DBC-ECAB-91B0-106E-62900A0A5AC1}"/>
          </ac:spMkLst>
        </pc:spChg>
        <pc:spChg chg="mod">
          <ac:chgData name="Grant Williams" userId="4a88a592756bc3ee" providerId="LiveId" clId="{40360205-1CE3-4C3E-A9B3-4073106F3013}" dt="2022-08-01T02:44:34.554" v="15764" actId="20577"/>
          <ac:spMkLst>
            <pc:docMk/>
            <pc:sldMk cId="2741531030" sldId="290"/>
            <ac:spMk id="3" creationId="{77FDB8EE-84D5-5E20-502D-885C13D6B801}"/>
          </ac:spMkLst>
        </pc:spChg>
      </pc:sldChg>
      <pc:sldChg chg="modSp new mod">
        <pc:chgData name="Grant Williams" userId="4a88a592756bc3ee" providerId="LiveId" clId="{40360205-1CE3-4C3E-A9B3-4073106F3013}" dt="2022-08-01T02:55:16.423" v="17368" actId="20577"/>
        <pc:sldMkLst>
          <pc:docMk/>
          <pc:sldMk cId="3575869920" sldId="291"/>
        </pc:sldMkLst>
        <pc:spChg chg="mod">
          <ac:chgData name="Grant Williams" userId="4a88a592756bc3ee" providerId="LiveId" clId="{40360205-1CE3-4C3E-A9B3-4073106F3013}" dt="2022-08-01T02:14:06.116" v="12052" actId="20577"/>
          <ac:spMkLst>
            <pc:docMk/>
            <pc:sldMk cId="3575869920" sldId="291"/>
            <ac:spMk id="2" creationId="{85339917-906E-DD28-4C3B-B23EED46C480}"/>
          </ac:spMkLst>
        </pc:spChg>
        <pc:spChg chg="mod">
          <ac:chgData name="Grant Williams" userId="4a88a592756bc3ee" providerId="LiveId" clId="{40360205-1CE3-4C3E-A9B3-4073106F3013}" dt="2022-08-01T02:55:16.423" v="17368" actId="20577"/>
          <ac:spMkLst>
            <pc:docMk/>
            <pc:sldMk cId="3575869920" sldId="291"/>
            <ac:spMk id="3" creationId="{2D9C81B0-28F0-E2B9-895E-303199EFE8D1}"/>
          </ac:spMkLst>
        </pc:spChg>
      </pc:sldChg>
      <pc:sldChg chg="modSp new del mod">
        <pc:chgData name="Grant Williams" userId="4a88a592756bc3ee" providerId="LiveId" clId="{40360205-1CE3-4C3E-A9B3-4073106F3013}" dt="2022-08-01T02:24:55.324" v="13598" actId="47"/>
        <pc:sldMkLst>
          <pc:docMk/>
          <pc:sldMk cId="1965381237" sldId="292"/>
        </pc:sldMkLst>
        <pc:spChg chg="mod">
          <ac:chgData name="Grant Williams" userId="4a88a592756bc3ee" providerId="LiveId" clId="{40360205-1CE3-4C3E-A9B3-4073106F3013}" dt="2022-08-01T02:16:03.659" v="12308" actId="20577"/>
          <ac:spMkLst>
            <pc:docMk/>
            <pc:sldMk cId="1965381237" sldId="292"/>
            <ac:spMk id="2" creationId="{B34A4A28-B4D6-A54D-16FA-07A14DD42C89}"/>
          </ac:spMkLst>
        </pc:spChg>
      </pc:sldChg>
      <pc:sldChg chg="modSp new mod">
        <pc:chgData name="Grant Williams" userId="4a88a592756bc3ee" providerId="LiveId" clId="{40360205-1CE3-4C3E-A9B3-4073106F3013}" dt="2022-08-01T02:44:58.960" v="15765" actId="33524"/>
        <pc:sldMkLst>
          <pc:docMk/>
          <pc:sldMk cId="233861611" sldId="293"/>
        </pc:sldMkLst>
        <pc:spChg chg="mod">
          <ac:chgData name="Grant Williams" userId="4a88a592756bc3ee" providerId="LiveId" clId="{40360205-1CE3-4C3E-A9B3-4073106F3013}" dt="2022-08-01T02:30:51.322" v="14472" actId="1076"/>
          <ac:spMkLst>
            <pc:docMk/>
            <pc:sldMk cId="233861611" sldId="293"/>
            <ac:spMk id="2" creationId="{39D148C9-2DB8-51ED-0FF2-47A77FE5CF67}"/>
          </ac:spMkLst>
        </pc:spChg>
        <pc:spChg chg="mod">
          <ac:chgData name="Grant Williams" userId="4a88a592756bc3ee" providerId="LiveId" clId="{40360205-1CE3-4C3E-A9B3-4073106F3013}" dt="2022-08-01T02:44:58.960" v="15765" actId="33524"/>
          <ac:spMkLst>
            <pc:docMk/>
            <pc:sldMk cId="233861611" sldId="293"/>
            <ac:spMk id="3" creationId="{354B6C11-F448-E65D-9A07-43055140391A}"/>
          </ac:spMkLst>
        </pc:spChg>
      </pc:sldChg>
      <pc:sldChg chg="modSp new mod">
        <pc:chgData name="Grant Williams" userId="4a88a592756bc3ee" providerId="LiveId" clId="{40360205-1CE3-4C3E-A9B3-4073106F3013}" dt="2022-08-01T02:55:47.182" v="17375" actId="14100"/>
        <pc:sldMkLst>
          <pc:docMk/>
          <pc:sldMk cId="721622996" sldId="294"/>
        </pc:sldMkLst>
        <pc:spChg chg="mod">
          <ac:chgData name="Grant Williams" userId="4a88a592756bc3ee" providerId="LiveId" clId="{40360205-1CE3-4C3E-A9B3-4073106F3013}" dt="2022-08-01T02:23:08.316" v="13065" actId="20577"/>
          <ac:spMkLst>
            <pc:docMk/>
            <pc:sldMk cId="721622996" sldId="294"/>
            <ac:spMk id="2" creationId="{0A66B29D-0B86-9D45-5762-9F36E9776CDF}"/>
          </ac:spMkLst>
        </pc:spChg>
        <pc:spChg chg="mod">
          <ac:chgData name="Grant Williams" userId="4a88a592756bc3ee" providerId="LiveId" clId="{40360205-1CE3-4C3E-A9B3-4073106F3013}" dt="2022-08-01T02:55:47.182" v="17375" actId="14100"/>
          <ac:spMkLst>
            <pc:docMk/>
            <pc:sldMk cId="721622996" sldId="294"/>
            <ac:spMk id="3" creationId="{DAACD5FB-9C99-F499-B8DE-9EFE5E92D409}"/>
          </ac:spMkLst>
        </pc:spChg>
      </pc:sldChg>
      <pc:sldChg chg="modSp new mod">
        <pc:chgData name="Grant Williams" userId="4a88a592756bc3ee" providerId="LiveId" clId="{40360205-1CE3-4C3E-A9B3-4073106F3013}" dt="2022-08-01T03:08:43.827" v="18121" actId="1076"/>
        <pc:sldMkLst>
          <pc:docMk/>
          <pc:sldMk cId="3102803838" sldId="295"/>
        </pc:sldMkLst>
        <pc:spChg chg="mod">
          <ac:chgData name="Grant Williams" userId="4a88a592756bc3ee" providerId="LiveId" clId="{40360205-1CE3-4C3E-A9B3-4073106F3013}" dt="2022-08-01T02:35:17.924" v="15058" actId="20577"/>
          <ac:spMkLst>
            <pc:docMk/>
            <pc:sldMk cId="3102803838" sldId="295"/>
            <ac:spMk id="2" creationId="{17567D95-D751-EEBD-3236-EBB3AFB8A798}"/>
          </ac:spMkLst>
        </pc:spChg>
        <pc:spChg chg="mod">
          <ac:chgData name="Grant Williams" userId="4a88a592756bc3ee" providerId="LiveId" clId="{40360205-1CE3-4C3E-A9B3-4073106F3013}" dt="2022-08-01T03:08:43.827" v="18121" actId="1076"/>
          <ac:spMkLst>
            <pc:docMk/>
            <pc:sldMk cId="3102803838" sldId="295"/>
            <ac:spMk id="3" creationId="{C3573876-15D6-5FD0-09AD-9AF8009DBC72}"/>
          </ac:spMkLst>
        </pc:spChg>
      </pc:sldChg>
      <pc:sldChg chg="modSp new mod">
        <pc:chgData name="Grant Williams" userId="4a88a592756bc3ee" providerId="LiveId" clId="{40360205-1CE3-4C3E-A9B3-4073106F3013}" dt="2022-08-01T02:34:23.387" v="14878" actId="20577"/>
        <pc:sldMkLst>
          <pc:docMk/>
          <pc:sldMk cId="2086185231" sldId="296"/>
        </pc:sldMkLst>
        <pc:spChg chg="mod">
          <ac:chgData name="Grant Williams" userId="4a88a592756bc3ee" providerId="LiveId" clId="{40360205-1CE3-4C3E-A9B3-4073106F3013}" dt="2022-08-01T02:32:52.651" v="14569" actId="20577"/>
          <ac:spMkLst>
            <pc:docMk/>
            <pc:sldMk cId="2086185231" sldId="296"/>
            <ac:spMk id="2" creationId="{15E062CA-822D-B5B1-1470-0099C3CE41B7}"/>
          </ac:spMkLst>
        </pc:spChg>
        <pc:spChg chg="mod">
          <ac:chgData name="Grant Williams" userId="4a88a592756bc3ee" providerId="LiveId" clId="{40360205-1CE3-4C3E-A9B3-4073106F3013}" dt="2022-08-01T02:34:23.387" v="14878" actId="20577"/>
          <ac:spMkLst>
            <pc:docMk/>
            <pc:sldMk cId="2086185231" sldId="296"/>
            <ac:spMk id="3" creationId="{4B1AFB60-F68D-63A4-8D4E-0F9CCC8D477C}"/>
          </ac:spMkLst>
        </pc:spChg>
      </pc:sldChg>
      <pc:sldChg chg="modSp new mod">
        <pc:chgData name="Grant Williams" userId="4a88a592756bc3ee" providerId="LiveId" clId="{40360205-1CE3-4C3E-A9B3-4073106F3013}" dt="2022-08-01T02:43:58.788" v="15722" actId="20577"/>
        <pc:sldMkLst>
          <pc:docMk/>
          <pc:sldMk cId="2004508186" sldId="297"/>
        </pc:sldMkLst>
        <pc:spChg chg="mod">
          <ac:chgData name="Grant Williams" userId="4a88a592756bc3ee" providerId="LiveId" clId="{40360205-1CE3-4C3E-A9B3-4073106F3013}" dt="2022-08-01T02:43:15.084" v="15508" actId="20577"/>
          <ac:spMkLst>
            <pc:docMk/>
            <pc:sldMk cId="2004508186" sldId="297"/>
            <ac:spMk id="2" creationId="{10FA39DB-7800-7D5C-C677-081E25D981B5}"/>
          </ac:spMkLst>
        </pc:spChg>
        <pc:spChg chg="mod">
          <ac:chgData name="Grant Williams" userId="4a88a592756bc3ee" providerId="LiveId" clId="{40360205-1CE3-4C3E-A9B3-4073106F3013}" dt="2022-08-01T02:43:58.788" v="15722" actId="20577"/>
          <ac:spMkLst>
            <pc:docMk/>
            <pc:sldMk cId="2004508186" sldId="297"/>
            <ac:spMk id="3" creationId="{24E1A5CF-F89D-AC42-4B7D-8EFE6517CFBE}"/>
          </ac:spMkLst>
        </pc:spChg>
      </pc:sldChg>
      <pc:sldChg chg="modSp new mod ord">
        <pc:chgData name="Grant Williams" userId="4a88a592756bc3ee" providerId="LiveId" clId="{40360205-1CE3-4C3E-A9B3-4073106F3013}" dt="2022-08-01T02:52:38.436" v="16831" actId="20577"/>
        <pc:sldMkLst>
          <pc:docMk/>
          <pc:sldMk cId="4045388876" sldId="298"/>
        </pc:sldMkLst>
        <pc:spChg chg="mod">
          <ac:chgData name="Grant Williams" userId="4a88a592756bc3ee" providerId="LiveId" clId="{40360205-1CE3-4C3E-A9B3-4073106F3013}" dt="2022-08-01T02:51:26.942" v="16614" actId="20577"/>
          <ac:spMkLst>
            <pc:docMk/>
            <pc:sldMk cId="4045388876" sldId="298"/>
            <ac:spMk id="2" creationId="{3E720718-590B-B7C2-85C4-3A90F6F519CF}"/>
          </ac:spMkLst>
        </pc:spChg>
        <pc:spChg chg="mod">
          <ac:chgData name="Grant Williams" userId="4a88a592756bc3ee" providerId="LiveId" clId="{40360205-1CE3-4C3E-A9B3-4073106F3013}" dt="2022-08-01T02:52:38.436" v="16831" actId="20577"/>
          <ac:spMkLst>
            <pc:docMk/>
            <pc:sldMk cId="4045388876" sldId="298"/>
            <ac:spMk id="3" creationId="{1148C84D-054F-FFF7-A5AA-EF27028BFF9E}"/>
          </ac:spMkLst>
        </pc:spChg>
      </pc:sldChg>
      <pc:sldChg chg="modSp new mod">
        <pc:chgData name="Grant Williams" userId="4a88a592756bc3ee" providerId="LiveId" clId="{40360205-1CE3-4C3E-A9B3-4073106F3013}" dt="2022-08-01T02:54:55.247" v="17359" actId="1076"/>
        <pc:sldMkLst>
          <pc:docMk/>
          <pc:sldMk cId="1174607113" sldId="300"/>
        </pc:sldMkLst>
        <pc:spChg chg="mod">
          <ac:chgData name="Grant Williams" userId="4a88a592756bc3ee" providerId="LiveId" clId="{40360205-1CE3-4C3E-A9B3-4073106F3013}" dt="2022-08-01T02:51:37.588" v="16651" actId="20577"/>
          <ac:spMkLst>
            <pc:docMk/>
            <pc:sldMk cId="1174607113" sldId="300"/>
            <ac:spMk id="2" creationId="{070953B0-F362-33FE-460E-E8E31D2BF5DB}"/>
          </ac:spMkLst>
        </pc:spChg>
        <pc:spChg chg="mod">
          <ac:chgData name="Grant Williams" userId="4a88a592756bc3ee" providerId="LiveId" clId="{40360205-1CE3-4C3E-A9B3-4073106F3013}" dt="2022-08-01T02:54:55.247" v="17359" actId="1076"/>
          <ac:spMkLst>
            <pc:docMk/>
            <pc:sldMk cId="1174607113" sldId="300"/>
            <ac:spMk id="3" creationId="{6D749053-E4C1-B87A-18BD-CD73B9F1BEF8}"/>
          </ac:spMkLst>
        </pc:spChg>
      </pc:sldChg>
      <pc:sldChg chg="modSp new mod">
        <pc:chgData name="Grant Williams" userId="4a88a592756bc3ee" providerId="LiveId" clId="{40360205-1CE3-4C3E-A9B3-4073106F3013}" dt="2022-08-01T03:12:15.991" v="18719" actId="20577"/>
        <pc:sldMkLst>
          <pc:docMk/>
          <pc:sldMk cId="2165763829" sldId="301"/>
        </pc:sldMkLst>
        <pc:spChg chg="mod">
          <ac:chgData name="Grant Williams" userId="4a88a592756bc3ee" providerId="LiveId" clId="{40360205-1CE3-4C3E-A9B3-4073106F3013}" dt="2022-08-01T02:59:49.385" v="17576" actId="20577"/>
          <ac:spMkLst>
            <pc:docMk/>
            <pc:sldMk cId="2165763829" sldId="301"/>
            <ac:spMk id="2" creationId="{B0B18F2F-96E2-C07A-7BB6-714848993129}"/>
          </ac:spMkLst>
        </pc:spChg>
        <pc:spChg chg="mod">
          <ac:chgData name="Grant Williams" userId="4a88a592756bc3ee" providerId="LiveId" clId="{40360205-1CE3-4C3E-A9B3-4073106F3013}" dt="2022-08-01T03:12:15.991" v="18719" actId="20577"/>
          <ac:spMkLst>
            <pc:docMk/>
            <pc:sldMk cId="2165763829" sldId="301"/>
            <ac:spMk id="3" creationId="{3A6CCC7E-7C05-CEF7-6DDD-9F5911338F9B}"/>
          </ac:spMkLst>
        </pc:spChg>
      </pc:sldChg>
      <pc:sldChg chg="modSp new mod">
        <pc:chgData name="Grant Williams" userId="4a88a592756bc3ee" providerId="LiveId" clId="{40360205-1CE3-4C3E-A9B3-4073106F3013}" dt="2022-08-01T03:08:06.270" v="18118" actId="20577"/>
        <pc:sldMkLst>
          <pc:docMk/>
          <pc:sldMk cId="3973754287" sldId="302"/>
        </pc:sldMkLst>
        <pc:spChg chg="mod">
          <ac:chgData name="Grant Williams" userId="4a88a592756bc3ee" providerId="LiveId" clId="{40360205-1CE3-4C3E-A9B3-4073106F3013}" dt="2022-08-01T03:00:22.679" v="17680" actId="20577"/>
          <ac:spMkLst>
            <pc:docMk/>
            <pc:sldMk cId="3973754287" sldId="302"/>
            <ac:spMk id="2" creationId="{C7EAE162-435E-0A7B-3646-5A11EDBE2E13}"/>
          </ac:spMkLst>
        </pc:spChg>
        <pc:spChg chg="mod">
          <ac:chgData name="Grant Williams" userId="4a88a592756bc3ee" providerId="LiveId" clId="{40360205-1CE3-4C3E-A9B3-4073106F3013}" dt="2022-08-01T03:08:06.270" v="18118" actId="20577"/>
          <ac:spMkLst>
            <pc:docMk/>
            <pc:sldMk cId="3973754287" sldId="302"/>
            <ac:spMk id="3" creationId="{6066D295-1205-4E7E-A6C8-DC837ECA76ED}"/>
          </ac:spMkLst>
        </pc:spChg>
      </pc:sldChg>
      <pc:sldChg chg="addSp delSp modSp new mod">
        <pc:chgData name="Grant Williams" userId="4a88a592756bc3ee" providerId="LiveId" clId="{40360205-1CE3-4C3E-A9B3-4073106F3013}" dt="2022-08-01T03:18:21.204" v="19361" actId="20577"/>
        <pc:sldMkLst>
          <pc:docMk/>
          <pc:sldMk cId="3442724425" sldId="303"/>
        </pc:sldMkLst>
        <pc:spChg chg="mod">
          <ac:chgData name="Grant Williams" userId="4a88a592756bc3ee" providerId="LiveId" clId="{40360205-1CE3-4C3E-A9B3-4073106F3013}" dt="2022-08-01T03:14:04.546" v="18841" actId="20577"/>
          <ac:spMkLst>
            <pc:docMk/>
            <pc:sldMk cId="3442724425" sldId="303"/>
            <ac:spMk id="2" creationId="{7BEDE548-A06F-545C-C667-FEB7ACE23F20}"/>
          </ac:spMkLst>
        </pc:spChg>
        <pc:spChg chg="add del mod">
          <ac:chgData name="Grant Williams" userId="4a88a592756bc3ee" providerId="LiveId" clId="{40360205-1CE3-4C3E-A9B3-4073106F3013}" dt="2022-08-01T03:18:21.204" v="19361" actId="20577"/>
          <ac:spMkLst>
            <pc:docMk/>
            <pc:sldMk cId="3442724425" sldId="303"/>
            <ac:spMk id="3" creationId="{5485F489-2E26-97A7-D78F-873475E15365}"/>
          </ac:spMkLst>
        </pc:spChg>
        <pc:spChg chg="add del mod">
          <ac:chgData name="Grant Williams" userId="4a88a592756bc3ee" providerId="LiveId" clId="{40360205-1CE3-4C3E-A9B3-4073106F3013}" dt="2022-08-01T03:17:28.592" v="19195" actId="478"/>
          <ac:spMkLst>
            <pc:docMk/>
            <pc:sldMk cId="3442724425" sldId="303"/>
            <ac:spMk id="5" creationId="{168DF6E8-C36A-0E53-01A9-55AC8E5265C6}"/>
          </ac:spMkLst>
        </pc:spChg>
      </pc:sldChg>
      <pc:sldChg chg="modSp new mod">
        <pc:chgData name="Grant Williams" userId="4a88a592756bc3ee" providerId="LiveId" clId="{40360205-1CE3-4C3E-A9B3-4073106F3013}" dt="2022-08-01T03:51:26.101" v="20909" actId="20577"/>
        <pc:sldMkLst>
          <pc:docMk/>
          <pc:sldMk cId="1258038206" sldId="304"/>
        </pc:sldMkLst>
        <pc:spChg chg="mod">
          <ac:chgData name="Grant Williams" userId="4a88a592756bc3ee" providerId="LiveId" clId="{40360205-1CE3-4C3E-A9B3-4073106F3013}" dt="2022-08-01T03:51:26.101" v="20909" actId="20577"/>
          <ac:spMkLst>
            <pc:docMk/>
            <pc:sldMk cId="1258038206" sldId="304"/>
            <ac:spMk id="2" creationId="{F77A9473-03AC-8248-50E2-81AD3514076E}"/>
          </ac:spMkLst>
        </pc:spChg>
        <pc:spChg chg="mod">
          <ac:chgData name="Grant Williams" userId="4a88a592756bc3ee" providerId="LiveId" clId="{40360205-1CE3-4C3E-A9B3-4073106F3013}" dt="2022-08-01T03:51:19.143" v="20879" actId="20577"/>
          <ac:spMkLst>
            <pc:docMk/>
            <pc:sldMk cId="1258038206" sldId="304"/>
            <ac:spMk id="3" creationId="{9FAACDF9-27A9-177F-3D29-214DEF1401E5}"/>
          </ac:spMkLst>
        </pc:spChg>
      </pc:sldChg>
      <pc:sldChg chg="modSp new mod">
        <pc:chgData name="Grant Williams" userId="4a88a592756bc3ee" providerId="LiveId" clId="{40360205-1CE3-4C3E-A9B3-4073106F3013}" dt="2022-08-01T04:11:14.785" v="23341"/>
        <pc:sldMkLst>
          <pc:docMk/>
          <pc:sldMk cId="1559281613" sldId="305"/>
        </pc:sldMkLst>
        <pc:spChg chg="mod">
          <ac:chgData name="Grant Williams" userId="4a88a592756bc3ee" providerId="LiveId" clId="{40360205-1CE3-4C3E-A9B3-4073106F3013}" dt="2022-08-01T04:02:06.445" v="21590" actId="20577"/>
          <ac:spMkLst>
            <pc:docMk/>
            <pc:sldMk cId="1559281613" sldId="305"/>
            <ac:spMk id="2" creationId="{C6676D3F-F7C7-9727-8C7E-960C85162C1F}"/>
          </ac:spMkLst>
        </pc:spChg>
        <pc:spChg chg="mod">
          <ac:chgData name="Grant Williams" userId="4a88a592756bc3ee" providerId="LiveId" clId="{40360205-1CE3-4C3E-A9B3-4073106F3013}" dt="2022-08-01T04:11:14.785" v="23341"/>
          <ac:spMkLst>
            <pc:docMk/>
            <pc:sldMk cId="1559281613" sldId="305"/>
            <ac:spMk id="3" creationId="{2F08D2E4-9CAF-68B0-59A8-85CC40142D91}"/>
          </ac:spMkLst>
        </pc:spChg>
      </pc:sldChg>
      <pc:sldChg chg="modSp add mod">
        <pc:chgData name="Grant Williams" userId="4a88a592756bc3ee" providerId="LiveId" clId="{40360205-1CE3-4C3E-A9B3-4073106F3013}" dt="2022-08-01T04:13:57.654" v="23647" actId="14100"/>
        <pc:sldMkLst>
          <pc:docMk/>
          <pc:sldMk cId="513596988" sldId="306"/>
        </pc:sldMkLst>
        <pc:spChg chg="mod">
          <ac:chgData name="Grant Williams" userId="4a88a592756bc3ee" providerId="LiveId" clId="{40360205-1CE3-4C3E-A9B3-4073106F3013}" dt="2022-08-01T04:13:57.654" v="23647" actId="14100"/>
          <ac:spMkLst>
            <pc:docMk/>
            <pc:sldMk cId="513596988" sldId="306"/>
            <ac:spMk id="3" creationId="{9FAACDF9-27A9-177F-3D29-214DEF1401E5}"/>
          </ac:spMkLst>
        </pc:spChg>
      </pc:sldChg>
      <pc:sldChg chg="modSp new mod">
        <pc:chgData name="Grant Williams" userId="4a88a592756bc3ee" providerId="LiveId" clId="{40360205-1CE3-4C3E-A9B3-4073106F3013}" dt="2022-08-01T03:52:55.198" v="21542" actId="20577"/>
        <pc:sldMkLst>
          <pc:docMk/>
          <pc:sldMk cId="1259079835" sldId="307"/>
        </pc:sldMkLst>
        <pc:spChg chg="mod">
          <ac:chgData name="Grant Williams" userId="4a88a592756bc3ee" providerId="LiveId" clId="{40360205-1CE3-4C3E-A9B3-4073106F3013}" dt="2022-08-01T03:51:34.409" v="20933" actId="20577"/>
          <ac:spMkLst>
            <pc:docMk/>
            <pc:sldMk cId="1259079835" sldId="307"/>
            <ac:spMk id="2" creationId="{80857D2D-0D3F-FA03-81C4-5909133725DE}"/>
          </ac:spMkLst>
        </pc:spChg>
        <pc:spChg chg="mod">
          <ac:chgData name="Grant Williams" userId="4a88a592756bc3ee" providerId="LiveId" clId="{40360205-1CE3-4C3E-A9B3-4073106F3013}" dt="2022-08-01T03:52:55.198" v="21542" actId="20577"/>
          <ac:spMkLst>
            <pc:docMk/>
            <pc:sldMk cId="1259079835" sldId="307"/>
            <ac:spMk id="3" creationId="{98318A00-E0F9-E12D-C6A8-A54B8A7AA34E}"/>
          </ac:spMkLst>
        </pc:spChg>
      </pc:sldChg>
      <pc:sldChg chg="ord">
        <pc:chgData name="Grant Williams" userId="4a88a592756bc3ee" providerId="LiveId" clId="{40360205-1CE3-4C3E-A9B3-4073106F3013}" dt="2022-08-01T04:12:18.991" v="23385"/>
        <pc:sldMkLst>
          <pc:docMk/>
          <pc:sldMk cId="2395735761" sldId="308"/>
        </pc:sldMkLst>
      </pc:sldChg>
      <pc:sldChg chg="modSp new mod">
        <pc:chgData name="Grant Williams" userId="4a88a592756bc3ee" providerId="LiveId" clId="{40360205-1CE3-4C3E-A9B3-4073106F3013}" dt="2022-08-01T04:05:59.742" v="22413" actId="21"/>
        <pc:sldMkLst>
          <pc:docMk/>
          <pc:sldMk cId="303411297" sldId="309"/>
        </pc:sldMkLst>
        <pc:spChg chg="mod">
          <ac:chgData name="Grant Williams" userId="4a88a592756bc3ee" providerId="LiveId" clId="{40360205-1CE3-4C3E-A9B3-4073106F3013}" dt="2022-08-01T04:03:36.869" v="21789" actId="14100"/>
          <ac:spMkLst>
            <pc:docMk/>
            <pc:sldMk cId="303411297" sldId="309"/>
            <ac:spMk id="2" creationId="{7C7FA3C7-795C-B3D6-2707-7A60BD9E3CA9}"/>
          </ac:spMkLst>
        </pc:spChg>
        <pc:spChg chg="mod">
          <ac:chgData name="Grant Williams" userId="4a88a592756bc3ee" providerId="LiveId" clId="{40360205-1CE3-4C3E-A9B3-4073106F3013}" dt="2022-08-01T04:05:59.742" v="22413" actId="21"/>
          <ac:spMkLst>
            <pc:docMk/>
            <pc:sldMk cId="303411297" sldId="309"/>
            <ac:spMk id="3" creationId="{37473715-7A87-500F-A945-889CDA588CCD}"/>
          </ac:spMkLst>
        </pc:spChg>
      </pc:sldChg>
      <pc:sldChg chg="modSp new mod">
        <pc:chgData name="Grant Williams" userId="4a88a592756bc3ee" providerId="LiveId" clId="{40360205-1CE3-4C3E-A9B3-4073106F3013}" dt="2022-08-01T04:10:45.694" v="23288" actId="20577"/>
        <pc:sldMkLst>
          <pc:docMk/>
          <pc:sldMk cId="1837134770" sldId="310"/>
        </pc:sldMkLst>
        <pc:spChg chg="mod">
          <ac:chgData name="Grant Williams" userId="4a88a592756bc3ee" providerId="LiveId" clId="{40360205-1CE3-4C3E-A9B3-4073106F3013}" dt="2022-08-01T04:06:08.148" v="22453" actId="20577"/>
          <ac:spMkLst>
            <pc:docMk/>
            <pc:sldMk cId="1837134770" sldId="310"/>
            <ac:spMk id="2" creationId="{3ED1C1C0-1938-F62B-C58F-5D58641FB8D4}"/>
          </ac:spMkLst>
        </pc:spChg>
        <pc:spChg chg="mod">
          <ac:chgData name="Grant Williams" userId="4a88a592756bc3ee" providerId="LiveId" clId="{40360205-1CE3-4C3E-A9B3-4073106F3013}" dt="2022-08-01T04:10:45.694" v="23288" actId="20577"/>
          <ac:spMkLst>
            <pc:docMk/>
            <pc:sldMk cId="1837134770" sldId="310"/>
            <ac:spMk id="3" creationId="{F923A337-9B76-989F-5477-76FD1ACDA17B}"/>
          </ac:spMkLst>
        </pc:spChg>
      </pc:sldChg>
      <pc:sldChg chg="modSp new mod">
        <pc:chgData name="Grant Williams" userId="4a88a592756bc3ee" providerId="LiveId" clId="{40360205-1CE3-4C3E-A9B3-4073106F3013}" dt="2022-08-01T04:11:01.575" v="23313" actId="20577"/>
        <pc:sldMkLst>
          <pc:docMk/>
          <pc:sldMk cId="870156863" sldId="311"/>
        </pc:sldMkLst>
        <pc:spChg chg="mod">
          <ac:chgData name="Grant Williams" userId="4a88a592756bc3ee" providerId="LiveId" clId="{40360205-1CE3-4C3E-A9B3-4073106F3013}" dt="2022-08-01T04:11:01.575" v="23313" actId="20577"/>
          <ac:spMkLst>
            <pc:docMk/>
            <pc:sldMk cId="870156863" sldId="311"/>
            <ac:spMk id="2" creationId="{E8FEBF00-A4B1-8C71-36A7-4890E216D72A}"/>
          </ac:spMkLst>
        </pc:spChg>
      </pc:sldChg>
      <pc:sldChg chg="modSp new del mod">
        <pc:chgData name="Grant Williams" userId="4a88a592756bc3ee" providerId="LiveId" clId="{40360205-1CE3-4C3E-A9B3-4073106F3013}" dt="2022-08-01T04:08:57.814" v="22843" actId="47"/>
        <pc:sldMkLst>
          <pc:docMk/>
          <pc:sldMk cId="1705434415" sldId="311"/>
        </pc:sldMkLst>
        <pc:spChg chg="mod">
          <ac:chgData name="Grant Williams" userId="4a88a592756bc3ee" providerId="LiveId" clId="{40360205-1CE3-4C3E-A9B3-4073106F3013}" dt="2022-08-01T04:07:27.964" v="22755" actId="20577"/>
          <ac:spMkLst>
            <pc:docMk/>
            <pc:sldMk cId="1705434415" sldId="311"/>
            <ac:spMk id="2" creationId="{447BA79F-2BD3-0E20-CBCE-F3741A8BEC83}"/>
          </ac:spMkLst>
        </pc:spChg>
        <pc:spChg chg="mod">
          <ac:chgData name="Grant Williams" userId="4a88a592756bc3ee" providerId="LiveId" clId="{40360205-1CE3-4C3E-A9B3-4073106F3013}" dt="2022-08-01T04:08:55.989" v="22842" actId="20577"/>
          <ac:spMkLst>
            <pc:docMk/>
            <pc:sldMk cId="1705434415" sldId="311"/>
            <ac:spMk id="3" creationId="{70C9AAAE-F3C4-7FA4-21B0-5FDF25F77898}"/>
          </ac:spMkLst>
        </pc:spChg>
      </pc:sldChg>
      <pc:sldChg chg="addSp delSp modSp new mod">
        <pc:chgData name="Grant Williams" userId="4a88a592756bc3ee" providerId="LiveId" clId="{40360205-1CE3-4C3E-A9B3-4073106F3013}" dt="2022-08-01T04:16:34.688" v="23876" actId="20577"/>
        <pc:sldMkLst>
          <pc:docMk/>
          <pc:sldMk cId="1948646705" sldId="312"/>
        </pc:sldMkLst>
        <pc:spChg chg="mod">
          <ac:chgData name="Grant Williams" userId="4a88a592756bc3ee" providerId="LiveId" clId="{40360205-1CE3-4C3E-A9B3-4073106F3013}" dt="2022-08-01T04:13:21.932" v="23629" actId="20577"/>
          <ac:spMkLst>
            <pc:docMk/>
            <pc:sldMk cId="1948646705" sldId="312"/>
            <ac:spMk id="2" creationId="{016BA7FC-5EE8-913D-34CC-5420424A72CF}"/>
          </ac:spMkLst>
        </pc:spChg>
        <pc:spChg chg="mod">
          <ac:chgData name="Grant Williams" userId="4a88a592756bc3ee" providerId="LiveId" clId="{40360205-1CE3-4C3E-A9B3-4073106F3013}" dt="2022-08-01T04:16:34.688" v="23876" actId="20577"/>
          <ac:spMkLst>
            <pc:docMk/>
            <pc:sldMk cId="1948646705" sldId="312"/>
            <ac:spMk id="3" creationId="{3FC799D7-0BD7-6A3F-C22A-4CEAC3AED7EE}"/>
          </ac:spMkLst>
        </pc:spChg>
        <pc:spChg chg="add del mod">
          <ac:chgData name="Grant Williams" userId="4a88a592756bc3ee" providerId="LiveId" clId="{40360205-1CE3-4C3E-A9B3-4073106F3013}" dt="2022-08-01T04:15:29.480" v="23744" actId="767"/>
          <ac:spMkLst>
            <pc:docMk/>
            <pc:sldMk cId="1948646705" sldId="312"/>
            <ac:spMk id="4" creationId="{07D6AB08-85CB-A1CA-EE4B-CBD82EA945A3}"/>
          </ac:spMkLst>
        </pc:spChg>
      </pc:sldChg>
      <pc:sldChg chg="modSp add mod">
        <pc:chgData name="Grant Williams" userId="4a88a592756bc3ee" providerId="LiveId" clId="{40360205-1CE3-4C3E-A9B3-4073106F3013}" dt="2022-08-01T04:14:36.124" v="23692" actId="20577"/>
        <pc:sldMkLst>
          <pc:docMk/>
          <pc:sldMk cId="573488966" sldId="313"/>
        </pc:sldMkLst>
        <pc:spChg chg="mod">
          <ac:chgData name="Grant Williams" userId="4a88a592756bc3ee" providerId="LiveId" clId="{40360205-1CE3-4C3E-A9B3-4073106F3013}" dt="2022-08-01T04:14:36.124" v="23692" actId="20577"/>
          <ac:spMkLst>
            <pc:docMk/>
            <pc:sldMk cId="573488966" sldId="313"/>
            <ac:spMk id="2" creationId="{39D715ED-9E65-44A8-E483-D605A53FD7F8}"/>
          </ac:spMkLst>
        </pc:spChg>
      </pc:sldChg>
      <pc:sldMasterChg chg="add del addSldLayout delSldLayout">
        <pc:chgData name="Grant Williams" userId="4a88a592756bc3ee" providerId="LiveId" clId="{40360205-1CE3-4C3E-A9B3-4073106F3013}" dt="2022-07-31T03:53:30.560" v="7" actId="47"/>
        <pc:sldMasterMkLst>
          <pc:docMk/>
          <pc:sldMasterMk cId="3526028465" sldId="2147483648"/>
        </pc:sldMasterMkLst>
        <pc:sldLayoutChg chg="add del">
          <pc:chgData name="Grant Williams" userId="4a88a592756bc3ee" providerId="LiveId" clId="{40360205-1CE3-4C3E-A9B3-4073106F3013}" dt="2022-07-31T03:53:30.560" v="7" actId="47"/>
          <pc:sldLayoutMkLst>
            <pc:docMk/>
            <pc:sldMasterMk cId="3526028465" sldId="2147483648"/>
            <pc:sldLayoutMk cId="2384008237" sldId="2147483649"/>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2087482174" sldId="2147483650"/>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3384449156" sldId="2147483651"/>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2718520444" sldId="2147483652"/>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2585586762" sldId="2147483653"/>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1484435604" sldId="2147483654"/>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672807093" sldId="2147483655"/>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2005967556" sldId="2147483656"/>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3109104922" sldId="2147483657"/>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968089065" sldId="2147483658"/>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632478870" sldId="2147483659"/>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A897A7-D84F-4E57-8C88-36880D4199F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66BBFA-CF80-47F8-A758-849206AC4252}">
      <dgm:prSet/>
      <dgm:spPr/>
      <dgm:t>
        <a:bodyPr/>
        <a:lstStyle/>
        <a:p>
          <a:r>
            <a:rPr lang="en-US"/>
            <a:t>Pretend it’s a real test</a:t>
          </a:r>
        </a:p>
      </dgm:t>
    </dgm:pt>
    <dgm:pt modelId="{8E36A350-D157-4305-A800-AA0CFF0B7E04}" type="parTrans" cxnId="{0E1405BC-8856-460C-A27A-8004B8EA0B46}">
      <dgm:prSet/>
      <dgm:spPr/>
      <dgm:t>
        <a:bodyPr/>
        <a:lstStyle/>
        <a:p>
          <a:endParaRPr lang="en-US"/>
        </a:p>
      </dgm:t>
    </dgm:pt>
    <dgm:pt modelId="{18B59D9B-445E-4B55-9120-6A073EB0F881}" type="sibTrans" cxnId="{0E1405BC-8856-460C-A27A-8004B8EA0B46}">
      <dgm:prSet/>
      <dgm:spPr/>
      <dgm:t>
        <a:bodyPr/>
        <a:lstStyle/>
        <a:p>
          <a:endParaRPr lang="en-US"/>
        </a:p>
      </dgm:t>
    </dgm:pt>
    <dgm:pt modelId="{76C9D545-0EE8-4AC4-BBED-6708ABADDFB3}">
      <dgm:prSet/>
      <dgm:spPr/>
      <dgm:t>
        <a:bodyPr/>
        <a:lstStyle/>
        <a:p>
          <a:r>
            <a:rPr lang="en-US"/>
            <a:t>Suggested to use pencil and paper or type on laptop </a:t>
          </a:r>
        </a:p>
      </dgm:t>
    </dgm:pt>
    <dgm:pt modelId="{08D9F243-3DDE-4454-9288-FA6F6FED4D23}" type="parTrans" cxnId="{AA86A3E4-240C-46D7-A99B-653422C71180}">
      <dgm:prSet/>
      <dgm:spPr/>
      <dgm:t>
        <a:bodyPr/>
        <a:lstStyle/>
        <a:p>
          <a:endParaRPr lang="en-US"/>
        </a:p>
      </dgm:t>
    </dgm:pt>
    <dgm:pt modelId="{092D6861-65B9-43AD-9868-BF2E8B6CDA8C}" type="sibTrans" cxnId="{AA86A3E4-240C-46D7-A99B-653422C71180}">
      <dgm:prSet/>
      <dgm:spPr/>
      <dgm:t>
        <a:bodyPr/>
        <a:lstStyle/>
        <a:p>
          <a:endParaRPr lang="en-US"/>
        </a:p>
      </dgm:t>
    </dgm:pt>
    <dgm:pt modelId="{0B22B6F0-CD0B-4E53-A12F-A58AD5A1D8DC}">
      <dgm:prSet/>
      <dgm:spPr/>
      <dgm:t>
        <a:bodyPr/>
        <a:lstStyle/>
        <a:p>
          <a:r>
            <a:rPr lang="en-US"/>
            <a:t>No need for calculators</a:t>
          </a:r>
        </a:p>
      </dgm:t>
    </dgm:pt>
    <dgm:pt modelId="{A5CC8BAD-8DC1-450D-BE77-B94D815E4869}" type="parTrans" cxnId="{EDD1F392-ECA6-45F9-BB84-819F2DBB1184}">
      <dgm:prSet/>
      <dgm:spPr/>
      <dgm:t>
        <a:bodyPr/>
        <a:lstStyle/>
        <a:p>
          <a:endParaRPr lang="en-US"/>
        </a:p>
      </dgm:t>
    </dgm:pt>
    <dgm:pt modelId="{C748B03D-565E-449C-AF61-7C98838A7FFF}" type="sibTrans" cxnId="{EDD1F392-ECA6-45F9-BB84-819F2DBB1184}">
      <dgm:prSet/>
      <dgm:spPr/>
      <dgm:t>
        <a:bodyPr/>
        <a:lstStyle/>
        <a:p>
          <a:endParaRPr lang="en-US"/>
        </a:p>
      </dgm:t>
    </dgm:pt>
    <dgm:pt modelId="{A9124364-1A20-4AAD-8BD4-6ACD4D2A685E}" type="pres">
      <dgm:prSet presAssocID="{BBA897A7-D84F-4E57-8C88-36880D4199FA}" presName="root" presStyleCnt="0">
        <dgm:presLayoutVars>
          <dgm:dir/>
          <dgm:resizeHandles val="exact"/>
        </dgm:presLayoutVars>
      </dgm:prSet>
      <dgm:spPr/>
    </dgm:pt>
    <dgm:pt modelId="{6A5F313B-AFA2-4E1D-8BFE-4FC9D76823B0}" type="pres">
      <dgm:prSet presAssocID="{2666BBFA-CF80-47F8-A758-849206AC4252}" presName="compNode" presStyleCnt="0"/>
      <dgm:spPr/>
    </dgm:pt>
    <dgm:pt modelId="{DB05E460-5A77-4957-BAEE-129932771E36}" type="pres">
      <dgm:prSet presAssocID="{2666BBFA-CF80-47F8-A758-849206AC4252}" presName="bgRect" presStyleLbl="bgShp" presStyleIdx="0" presStyleCnt="3"/>
      <dgm:spPr/>
    </dgm:pt>
    <dgm:pt modelId="{67CED70F-F078-493C-832F-D500992F31C7}" type="pres">
      <dgm:prSet presAssocID="{2666BBFA-CF80-47F8-A758-849206AC42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4CE8B414-5611-434D-801B-58EB97A27CB0}" type="pres">
      <dgm:prSet presAssocID="{2666BBFA-CF80-47F8-A758-849206AC4252}" presName="spaceRect" presStyleCnt="0"/>
      <dgm:spPr/>
    </dgm:pt>
    <dgm:pt modelId="{0D50E3E6-6505-4DC9-B578-CC468B3B9AFE}" type="pres">
      <dgm:prSet presAssocID="{2666BBFA-CF80-47F8-A758-849206AC4252}" presName="parTx" presStyleLbl="revTx" presStyleIdx="0" presStyleCnt="3">
        <dgm:presLayoutVars>
          <dgm:chMax val="0"/>
          <dgm:chPref val="0"/>
        </dgm:presLayoutVars>
      </dgm:prSet>
      <dgm:spPr/>
    </dgm:pt>
    <dgm:pt modelId="{8BEC6281-6508-443D-98CA-00055095BFF7}" type="pres">
      <dgm:prSet presAssocID="{18B59D9B-445E-4B55-9120-6A073EB0F881}" presName="sibTrans" presStyleCnt="0"/>
      <dgm:spPr/>
    </dgm:pt>
    <dgm:pt modelId="{4ADA7DB5-2605-4710-8040-8DBB4A05446E}" type="pres">
      <dgm:prSet presAssocID="{76C9D545-0EE8-4AC4-BBED-6708ABADDFB3}" presName="compNode" presStyleCnt="0"/>
      <dgm:spPr/>
    </dgm:pt>
    <dgm:pt modelId="{9EB79DDC-2A35-4273-8CEA-C00BF624F204}" type="pres">
      <dgm:prSet presAssocID="{76C9D545-0EE8-4AC4-BBED-6708ABADDFB3}" presName="bgRect" presStyleLbl="bgShp" presStyleIdx="1" presStyleCnt="3"/>
      <dgm:spPr/>
    </dgm:pt>
    <dgm:pt modelId="{8D663B67-9C2B-4F2C-B935-F0D5166AD65F}" type="pres">
      <dgm:prSet presAssocID="{76C9D545-0EE8-4AC4-BBED-6708ABADDF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574110A9-A9CF-4530-8B12-5FD052868FA5}" type="pres">
      <dgm:prSet presAssocID="{76C9D545-0EE8-4AC4-BBED-6708ABADDFB3}" presName="spaceRect" presStyleCnt="0"/>
      <dgm:spPr/>
    </dgm:pt>
    <dgm:pt modelId="{436E27D3-3C10-41CF-942E-252E9A947988}" type="pres">
      <dgm:prSet presAssocID="{76C9D545-0EE8-4AC4-BBED-6708ABADDFB3}" presName="parTx" presStyleLbl="revTx" presStyleIdx="1" presStyleCnt="3">
        <dgm:presLayoutVars>
          <dgm:chMax val="0"/>
          <dgm:chPref val="0"/>
        </dgm:presLayoutVars>
      </dgm:prSet>
      <dgm:spPr/>
    </dgm:pt>
    <dgm:pt modelId="{D32E4730-E63C-4F40-B622-6C9789E47392}" type="pres">
      <dgm:prSet presAssocID="{092D6861-65B9-43AD-9868-BF2E8B6CDA8C}" presName="sibTrans" presStyleCnt="0"/>
      <dgm:spPr/>
    </dgm:pt>
    <dgm:pt modelId="{7E8725FF-06FD-47FA-87E6-7429F1689AF0}" type="pres">
      <dgm:prSet presAssocID="{0B22B6F0-CD0B-4E53-A12F-A58AD5A1D8DC}" presName="compNode" presStyleCnt="0"/>
      <dgm:spPr/>
    </dgm:pt>
    <dgm:pt modelId="{4CB627DC-D6AF-4C57-B86C-8124A540CA22}" type="pres">
      <dgm:prSet presAssocID="{0B22B6F0-CD0B-4E53-A12F-A58AD5A1D8DC}" presName="bgRect" presStyleLbl="bgShp" presStyleIdx="2" presStyleCnt="3"/>
      <dgm:spPr/>
    </dgm:pt>
    <dgm:pt modelId="{EE0CBA64-2FF9-4D56-9659-60231FE4A716}" type="pres">
      <dgm:prSet presAssocID="{0B22B6F0-CD0B-4E53-A12F-A58AD5A1D8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974F1241-490A-4951-A515-875451131730}" type="pres">
      <dgm:prSet presAssocID="{0B22B6F0-CD0B-4E53-A12F-A58AD5A1D8DC}" presName="spaceRect" presStyleCnt="0"/>
      <dgm:spPr/>
    </dgm:pt>
    <dgm:pt modelId="{288CA8EF-C2D8-4BC8-AEAB-D50477AB1B60}" type="pres">
      <dgm:prSet presAssocID="{0B22B6F0-CD0B-4E53-A12F-A58AD5A1D8DC}" presName="parTx" presStyleLbl="revTx" presStyleIdx="2" presStyleCnt="3">
        <dgm:presLayoutVars>
          <dgm:chMax val="0"/>
          <dgm:chPref val="0"/>
        </dgm:presLayoutVars>
      </dgm:prSet>
      <dgm:spPr/>
    </dgm:pt>
  </dgm:ptLst>
  <dgm:cxnLst>
    <dgm:cxn modelId="{B0B4A029-E5C0-4E09-A41C-5FCD9C3707D4}" type="presOf" srcId="{76C9D545-0EE8-4AC4-BBED-6708ABADDFB3}" destId="{436E27D3-3C10-41CF-942E-252E9A947988}" srcOrd="0" destOrd="0" presId="urn:microsoft.com/office/officeart/2018/2/layout/IconVerticalSolidList"/>
    <dgm:cxn modelId="{045F382A-D531-4A3A-AED0-308F8DE65C35}" type="presOf" srcId="{2666BBFA-CF80-47F8-A758-849206AC4252}" destId="{0D50E3E6-6505-4DC9-B578-CC468B3B9AFE}" srcOrd="0" destOrd="0" presId="urn:microsoft.com/office/officeart/2018/2/layout/IconVerticalSolidList"/>
    <dgm:cxn modelId="{EDD1F392-ECA6-45F9-BB84-819F2DBB1184}" srcId="{BBA897A7-D84F-4E57-8C88-36880D4199FA}" destId="{0B22B6F0-CD0B-4E53-A12F-A58AD5A1D8DC}" srcOrd="2" destOrd="0" parTransId="{A5CC8BAD-8DC1-450D-BE77-B94D815E4869}" sibTransId="{C748B03D-565E-449C-AF61-7C98838A7FFF}"/>
    <dgm:cxn modelId="{0E1405BC-8856-460C-A27A-8004B8EA0B46}" srcId="{BBA897A7-D84F-4E57-8C88-36880D4199FA}" destId="{2666BBFA-CF80-47F8-A758-849206AC4252}" srcOrd="0" destOrd="0" parTransId="{8E36A350-D157-4305-A800-AA0CFF0B7E04}" sibTransId="{18B59D9B-445E-4B55-9120-6A073EB0F881}"/>
    <dgm:cxn modelId="{B9AAF3BE-8655-412C-95E1-FC5D49BAF174}" type="presOf" srcId="{0B22B6F0-CD0B-4E53-A12F-A58AD5A1D8DC}" destId="{288CA8EF-C2D8-4BC8-AEAB-D50477AB1B60}" srcOrd="0" destOrd="0" presId="urn:microsoft.com/office/officeart/2018/2/layout/IconVerticalSolidList"/>
    <dgm:cxn modelId="{F019FCCF-E18C-40EA-839B-178FA294E1CE}" type="presOf" srcId="{BBA897A7-D84F-4E57-8C88-36880D4199FA}" destId="{A9124364-1A20-4AAD-8BD4-6ACD4D2A685E}" srcOrd="0" destOrd="0" presId="urn:microsoft.com/office/officeart/2018/2/layout/IconVerticalSolidList"/>
    <dgm:cxn modelId="{AA86A3E4-240C-46D7-A99B-653422C71180}" srcId="{BBA897A7-D84F-4E57-8C88-36880D4199FA}" destId="{76C9D545-0EE8-4AC4-BBED-6708ABADDFB3}" srcOrd="1" destOrd="0" parTransId="{08D9F243-3DDE-4454-9288-FA6F6FED4D23}" sibTransId="{092D6861-65B9-43AD-9868-BF2E8B6CDA8C}"/>
    <dgm:cxn modelId="{F288A162-174C-4D92-8859-48E7C047027A}" type="presParOf" srcId="{A9124364-1A20-4AAD-8BD4-6ACD4D2A685E}" destId="{6A5F313B-AFA2-4E1D-8BFE-4FC9D76823B0}" srcOrd="0" destOrd="0" presId="urn:microsoft.com/office/officeart/2018/2/layout/IconVerticalSolidList"/>
    <dgm:cxn modelId="{52161D6D-74C5-4D73-9A2B-0428F86DF35D}" type="presParOf" srcId="{6A5F313B-AFA2-4E1D-8BFE-4FC9D76823B0}" destId="{DB05E460-5A77-4957-BAEE-129932771E36}" srcOrd="0" destOrd="0" presId="urn:microsoft.com/office/officeart/2018/2/layout/IconVerticalSolidList"/>
    <dgm:cxn modelId="{DBB16D9E-BD33-4DAE-9486-88ECD195EDA0}" type="presParOf" srcId="{6A5F313B-AFA2-4E1D-8BFE-4FC9D76823B0}" destId="{67CED70F-F078-493C-832F-D500992F31C7}" srcOrd="1" destOrd="0" presId="urn:microsoft.com/office/officeart/2018/2/layout/IconVerticalSolidList"/>
    <dgm:cxn modelId="{B924B8A2-E566-4A40-974D-5313CB01DA88}" type="presParOf" srcId="{6A5F313B-AFA2-4E1D-8BFE-4FC9D76823B0}" destId="{4CE8B414-5611-434D-801B-58EB97A27CB0}" srcOrd="2" destOrd="0" presId="urn:microsoft.com/office/officeart/2018/2/layout/IconVerticalSolidList"/>
    <dgm:cxn modelId="{0BB37E24-5F2A-4372-B4DB-5A7D2C3B9C02}" type="presParOf" srcId="{6A5F313B-AFA2-4E1D-8BFE-4FC9D76823B0}" destId="{0D50E3E6-6505-4DC9-B578-CC468B3B9AFE}" srcOrd="3" destOrd="0" presId="urn:microsoft.com/office/officeart/2018/2/layout/IconVerticalSolidList"/>
    <dgm:cxn modelId="{4CF0366E-1B06-4EF6-BAD2-7C438F4E6F18}" type="presParOf" srcId="{A9124364-1A20-4AAD-8BD4-6ACD4D2A685E}" destId="{8BEC6281-6508-443D-98CA-00055095BFF7}" srcOrd="1" destOrd="0" presId="urn:microsoft.com/office/officeart/2018/2/layout/IconVerticalSolidList"/>
    <dgm:cxn modelId="{0F55B3CB-7DB6-4731-A8D9-AE2EB5A8A084}" type="presParOf" srcId="{A9124364-1A20-4AAD-8BD4-6ACD4D2A685E}" destId="{4ADA7DB5-2605-4710-8040-8DBB4A05446E}" srcOrd="2" destOrd="0" presId="urn:microsoft.com/office/officeart/2018/2/layout/IconVerticalSolidList"/>
    <dgm:cxn modelId="{EF783B2E-23D2-4A67-AC5E-953523B5363E}" type="presParOf" srcId="{4ADA7DB5-2605-4710-8040-8DBB4A05446E}" destId="{9EB79DDC-2A35-4273-8CEA-C00BF624F204}" srcOrd="0" destOrd="0" presId="urn:microsoft.com/office/officeart/2018/2/layout/IconVerticalSolidList"/>
    <dgm:cxn modelId="{46B42830-4D85-4D5D-9F95-F0E21A596F2F}" type="presParOf" srcId="{4ADA7DB5-2605-4710-8040-8DBB4A05446E}" destId="{8D663B67-9C2B-4F2C-B935-F0D5166AD65F}" srcOrd="1" destOrd="0" presId="urn:microsoft.com/office/officeart/2018/2/layout/IconVerticalSolidList"/>
    <dgm:cxn modelId="{D087CBE3-4E6C-40CB-A8C4-DABFA88C81ED}" type="presParOf" srcId="{4ADA7DB5-2605-4710-8040-8DBB4A05446E}" destId="{574110A9-A9CF-4530-8B12-5FD052868FA5}" srcOrd="2" destOrd="0" presId="urn:microsoft.com/office/officeart/2018/2/layout/IconVerticalSolidList"/>
    <dgm:cxn modelId="{2BD946E0-DF04-48CB-8457-70382E41A6C8}" type="presParOf" srcId="{4ADA7DB5-2605-4710-8040-8DBB4A05446E}" destId="{436E27D3-3C10-41CF-942E-252E9A947988}" srcOrd="3" destOrd="0" presId="urn:microsoft.com/office/officeart/2018/2/layout/IconVerticalSolidList"/>
    <dgm:cxn modelId="{0BF46875-CDC5-4580-A182-073BDF0F3062}" type="presParOf" srcId="{A9124364-1A20-4AAD-8BD4-6ACD4D2A685E}" destId="{D32E4730-E63C-4F40-B622-6C9789E47392}" srcOrd="3" destOrd="0" presId="urn:microsoft.com/office/officeart/2018/2/layout/IconVerticalSolidList"/>
    <dgm:cxn modelId="{27238C6D-7BAD-4299-909C-C240A6BF571F}" type="presParOf" srcId="{A9124364-1A20-4AAD-8BD4-6ACD4D2A685E}" destId="{7E8725FF-06FD-47FA-87E6-7429F1689AF0}" srcOrd="4" destOrd="0" presId="urn:microsoft.com/office/officeart/2018/2/layout/IconVerticalSolidList"/>
    <dgm:cxn modelId="{34522C84-972B-4776-BD92-A209E81250A2}" type="presParOf" srcId="{7E8725FF-06FD-47FA-87E6-7429F1689AF0}" destId="{4CB627DC-D6AF-4C57-B86C-8124A540CA22}" srcOrd="0" destOrd="0" presId="urn:microsoft.com/office/officeart/2018/2/layout/IconVerticalSolidList"/>
    <dgm:cxn modelId="{AC3E1521-CCFB-4B4C-A775-DC1A662729E7}" type="presParOf" srcId="{7E8725FF-06FD-47FA-87E6-7429F1689AF0}" destId="{EE0CBA64-2FF9-4D56-9659-60231FE4A716}" srcOrd="1" destOrd="0" presId="urn:microsoft.com/office/officeart/2018/2/layout/IconVerticalSolidList"/>
    <dgm:cxn modelId="{C416BCFF-5180-400B-B421-D9C98D740FE2}" type="presParOf" srcId="{7E8725FF-06FD-47FA-87E6-7429F1689AF0}" destId="{974F1241-490A-4951-A515-875451131730}" srcOrd="2" destOrd="0" presId="urn:microsoft.com/office/officeart/2018/2/layout/IconVerticalSolidList"/>
    <dgm:cxn modelId="{300459E1-C665-46C9-9FDB-F7A204FF95E1}" type="presParOf" srcId="{7E8725FF-06FD-47FA-87E6-7429F1689AF0}" destId="{288CA8EF-C2D8-4BC8-AEAB-D50477AB1B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5E460-5A77-4957-BAEE-129932771E36}">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CED70F-F078-493C-832F-D500992F31C7}">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50E3E6-6505-4DC9-B578-CC468B3B9AFE}">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Pretend it’s a real test</a:t>
          </a:r>
        </a:p>
      </dsp:txBody>
      <dsp:txXfrm>
        <a:off x="1945450" y="719"/>
        <a:ext cx="4643240" cy="1684372"/>
      </dsp:txXfrm>
    </dsp:sp>
    <dsp:sp modelId="{9EB79DDC-2A35-4273-8CEA-C00BF624F204}">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663B67-9C2B-4F2C-B935-F0D5166AD65F}">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6E27D3-3C10-41CF-942E-252E9A947988}">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Suggested to use pencil and paper or type on laptop </a:t>
          </a:r>
        </a:p>
      </dsp:txBody>
      <dsp:txXfrm>
        <a:off x="1945450" y="2106185"/>
        <a:ext cx="4643240" cy="1684372"/>
      </dsp:txXfrm>
    </dsp:sp>
    <dsp:sp modelId="{4CB627DC-D6AF-4C57-B86C-8124A540CA22}">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0CBA64-2FF9-4D56-9659-60231FE4A716}">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8CA8EF-C2D8-4BC8-AEAB-D50477AB1B60}">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No need for calculators</a:t>
          </a:r>
        </a:p>
      </dsp:txBody>
      <dsp:txXfrm>
        <a:off x="1945450" y="4211650"/>
        <a:ext cx="4643240" cy="16843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7AF4-F161-4B42-6AEB-E03DF85F1B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85F6CB-0B97-D522-0C61-EB67581797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EA1651-B59F-5560-E95F-6F4CAEE096F0}"/>
              </a:ext>
            </a:extLst>
          </p:cNvPr>
          <p:cNvSpPr>
            <a:spLocks noGrp="1"/>
          </p:cNvSpPr>
          <p:nvPr>
            <p:ph type="dt" sz="half" idx="10"/>
          </p:nvPr>
        </p:nvSpPr>
        <p:spPr/>
        <p:txBody>
          <a:bodyPr/>
          <a:lstStyle/>
          <a:p>
            <a:fld id="{02ADD360-0A08-459B-8973-B78794EE70FF}" type="datetimeFigureOut">
              <a:rPr lang="en-US" smtClean="0"/>
              <a:t>9/20/2023</a:t>
            </a:fld>
            <a:endParaRPr lang="en-US" dirty="0"/>
          </a:p>
        </p:txBody>
      </p:sp>
      <p:sp>
        <p:nvSpPr>
          <p:cNvPr id="5" name="Footer Placeholder 4">
            <a:extLst>
              <a:ext uri="{FF2B5EF4-FFF2-40B4-BE49-F238E27FC236}">
                <a16:creationId xmlns:a16="http://schemas.microsoft.com/office/drawing/2014/main" id="{10D9E6CC-643B-F3F3-1FAB-6BB2A04A1A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54F413-3ED2-3F4D-6FE7-2318EDCD5B37}"/>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238400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2643-2AF4-4D36-2B83-190CCF738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38EAE-032F-F518-524E-EA03428F9A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49A24-13AB-6D45-B6DD-2413F5869AC1}"/>
              </a:ext>
            </a:extLst>
          </p:cNvPr>
          <p:cNvSpPr>
            <a:spLocks noGrp="1"/>
          </p:cNvSpPr>
          <p:nvPr>
            <p:ph type="dt" sz="half" idx="10"/>
          </p:nvPr>
        </p:nvSpPr>
        <p:spPr/>
        <p:txBody>
          <a:bodyPr/>
          <a:lstStyle/>
          <a:p>
            <a:fld id="{02ADD360-0A08-459B-8973-B78794EE70FF}" type="datetimeFigureOut">
              <a:rPr lang="en-US" smtClean="0"/>
              <a:t>9/20/2023</a:t>
            </a:fld>
            <a:endParaRPr lang="en-US" dirty="0"/>
          </a:p>
        </p:txBody>
      </p:sp>
      <p:sp>
        <p:nvSpPr>
          <p:cNvPr id="5" name="Footer Placeholder 4">
            <a:extLst>
              <a:ext uri="{FF2B5EF4-FFF2-40B4-BE49-F238E27FC236}">
                <a16:creationId xmlns:a16="http://schemas.microsoft.com/office/drawing/2014/main" id="{430F5217-B1C0-98C0-F017-FAE8DF2F84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FC8D4E-8305-129E-3685-807B7D0D1C95}"/>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96808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2B4E5-907C-B616-DEAB-F7F1D7DAA4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A3AE9F-54D1-2B7A-4734-486DFECD7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171DA-0EAD-64F6-AC9B-3AA5E49F044C}"/>
              </a:ext>
            </a:extLst>
          </p:cNvPr>
          <p:cNvSpPr>
            <a:spLocks noGrp="1"/>
          </p:cNvSpPr>
          <p:nvPr>
            <p:ph type="dt" sz="half" idx="10"/>
          </p:nvPr>
        </p:nvSpPr>
        <p:spPr/>
        <p:txBody>
          <a:bodyPr/>
          <a:lstStyle/>
          <a:p>
            <a:fld id="{02ADD360-0A08-459B-8973-B78794EE70FF}" type="datetimeFigureOut">
              <a:rPr lang="en-US" smtClean="0"/>
              <a:t>9/20/2023</a:t>
            </a:fld>
            <a:endParaRPr lang="en-US" dirty="0"/>
          </a:p>
        </p:txBody>
      </p:sp>
      <p:sp>
        <p:nvSpPr>
          <p:cNvPr id="5" name="Footer Placeholder 4">
            <a:extLst>
              <a:ext uri="{FF2B5EF4-FFF2-40B4-BE49-F238E27FC236}">
                <a16:creationId xmlns:a16="http://schemas.microsoft.com/office/drawing/2014/main" id="{A07E4BFE-6036-0EE2-D971-26E64BD290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612753-01D5-FFAF-9A6B-F3F406967AA0}"/>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632478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9/20/2023</a:t>
            </a:fld>
            <a:endParaRPr lang="en-US" dirty="0"/>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2023120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9/20/2023</a:t>
            </a:fld>
            <a:endParaRPr lang="en-US" dirty="0"/>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2243707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9/20/2023</a:t>
            </a:fld>
            <a:endParaRPr lang="en-US" dirty="0"/>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3987243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9/20/2023</a:t>
            </a:fld>
            <a:endParaRPr lang="en-US" dirty="0"/>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1161822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9/20/2023</a:t>
            </a:fld>
            <a:endParaRPr lang="en-US" dirty="0"/>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3723168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9/20/2023</a:t>
            </a:fld>
            <a:endParaRPr lang="en-US" dirty="0"/>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3967898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9/20/2023</a:t>
            </a:fld>
            <a:endParaRPr lang="en-US" dirty="0"/>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24392719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9/20/2023</a:t>
            </a:fld>
            <a:endParaRPr lang="en-US" dirty="0"/>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dirty="0"/>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26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D8D5-4236-592A-0818-9453A9BB36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131A53-0A09-5D46-2657-8B5AF3DE6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3D321-237D-32E3-1976-5CDC39782B75}"/>
              </a:ext>
            </a:extLst>
          </p:cNvPr>
          <p:cNvSpPr>
            <a:spLocks noGrp="1"/>
          </p:cNvSpPr>
          <p:nvPr>
            <p:ph type="dt" sz="half" idx="10"/>
          </p:nvPr>
        </p:nvSpPr>
        <p:spPr/>
        <p:txBody>
          <a:bodyPr/>
          <a:lstStyle/>
          <a:p>
            <a:fld id="{02ADD360-0A08-459B-8973-B78794EE70FF}" type="datetimeFigureOut">
              <a:rPr lang="en-US" smtClean="0"/>
              <a:t>9/20/2023</a:t>
            </a:fld>
            <a:endParaRPr lang="en-US" dirty="0"/>
          </a:p>
        </p:txBody>
      </p:sp>
      <p:sp>
        <p:nvSpPr>
          <p:cNvPr id="5" name="Footer Placeholder 4">
            <a:extLst>
              <a:ext uri="{FF2B5EF4-FFF2-40B4-BE49-F238E27FC236}">
                <a16:creationId xmlns:a16="http://schemas.microsoft.com/office/drawing/2014/main" id="{2AC94CA9-E888-735B-5C1F-3F450EF69A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245E17-2388-DB95-A033-8886F45C1AAC}"/>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2087482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9/20/2023</a:t>
            </a:fld>
            <a:endParaRPr lang="en-US" dirty="0"/>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dirty="0"/>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864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9/20/2023</a:t>
            </a:fld>
            <a:endParaRPr lang="en-US" dirty="0"/>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813788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9/20/2023</a:t>
            </a:fld>
            <a:endParaRPr lang="en-US" dirty="0"/>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406178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77D4-345A-C92A-5B4D-CAB9A27315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C6012F-69C2-87FE-0156-08AF96BEA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C3647A-79A8-98FD-3F8A-123D3AE34561}"/>
              </a:ext>
            </a:extLst>
          </p:cNvPr>
          <p:cNvSpPr>
            <a:spLocks noGrp="1"/>
          </p:cNvSpPr>
          <p:nvPr>
            <p:ph type="dt" sz="half" idx="10"/>
          </p:nvPr>
        </p:nvSpPr>
        <p:spPr/>
        <p:txBody>
          <a:bodyPr/>
          <a:lstStyle/>
          <a:p>
            <a:fld id="{02ADD360-0A08-459B-8973-B78794EE70FF}" type="datetimeFigureOut">
              <a:rPr lang="en-US" smtClean="0"/>
              <a:t>9/20/2023</a:t>
            </a:fld>
            <a:endParaRPr lang="en-US" dirty="0"/>
          </a:p>
        </p:txBody>
      </p:sp>
      <p:sp>
        <p:nvSpPr>
          <p:cNvPr id="5" name="Footer Placeholder 4">
            <a:extLst>
              <a:ext uri="{FF2B5EF4-FFF2-40B4-BE49-F238E27FC236}">
                <a16:creationId xmlns:a16="http://schemas.microsoft.com/office/drawing/2014/main" id="{7EC203AF-60F0-FAA8-334C-121FA3FD7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E213FF-3F2A-12CF-77B0-EE0FEE250766}"/>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338444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823A-E6C1-BD4D-461C-EB11D854B1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C05C6E-4802-F1A7-1112-CAAD6D248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CBFA09-CEF2-E6C0-B165-3ECAD87A01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71AEF6-41FC-5C8B-A1BE-5C1BC4DB239F}"/>
              </a:ext>
            </a:extLst>
          </p:cNvPr>
          <p:cNvSpPr>
            <a:spLocks noGrp="1"/>
          </p:cNvSpPr>
          <p:nvPr>
            <p:ph type="dt" sz="half" idx="10"/>
          </p:nvPr>
        </p:nvSpPr>
        <p:spPr/>
        <p:txBody>
          <a:bodyPr/>
          <a:lstStyle/>
          <a:p>
            <a:fld id="{02ADD360-0A08-459B-8973-B78794EE70FF}" type="datetimeFigureOut">
              <a:rPr lang="en-US" smtClean="0"/>
              <a:t>9/20/2023</a:t>
            </a:fld>
            <a:endParaRPr lang="en-US" dirty="0"/>
          </a:p>
        </p:txBody>
      </p:sp>
      <p:sp>
        <p:nvSpPr>
          <p:cNvPr id="6" name="Footer Placeholder 5">
            <a:extLst>
              <a:ext uri="{FF2B5EF4-FFF2-40B4-BE49-F238E27FC236}">
                <a16:creationId xmlns:a16="http://schemas.microsoft.com/office/drawing/2014/main" id="{B37A131F-3C59-828C-3B26-2D9DB4B316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D0B971F-88AC-5748-9C96-B02FEBE152E3}"/>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271852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E591-173E-562A-FE21-8671693AC8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AA36DA-3245-8B77-29E1-DEE15661CF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EF4696-E01A-D15E-BD14-64F402B3BE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3CD45D-C070-CDC9-E7B9-44B178759B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01E2C3-425C-2B87-C083-8D84CE85B1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1B3D13-E2FC-4AE7-301B-6BBFFC9BD847}"/>
              </a:ext>
            </a:extLst>
          </p:cNvPr>
          <p:cNvSpPr>
            <a:spLocks noGrp="1"/>
          </p:cNvSpPr>
          <p:nvPr>
            <p:ph type="dt" sz="half" idx="10"/>
          </p:nvPr>
        </p:nvSpPr>
        <p:spPr/>
        <p:txBody>
          <a:bodyPr/>
          <a:lstStyle/>
          <a:p>
            <a:fld id="{02ADD360-0A08-459B-8973-B78794EE70FF}" type="datetimeFigureOut">
              <a:rPr lang="en-US" smtClean="0"/>
              <a:t>9/20/2023</a:t>
            </a:fld>
            <a:endParaRPr lang="en-US" dirty="0"/>
          </a:p>
        </p:txBody>
      </p:sp>
      <p:sp>
        <p:nvSpPr>
          <p:cNvPr id="8" name="Footer Placeholder 7">
            <a:extLst>
              <a:ext uri="{FF2B5EF4-FFF2-40B4-BE49-F238E27FC236}">
                <a16:creationId xmlns:a16="http://schemas.microsoft.com/office/drawing/2014/main" id="{995E329C-1747-B3E4-B95A-6E2FEE9E752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104A11D-50CD-54BB-F1EC-05C4944A2309}"/>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2585586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D6AB-D53C-160F-0BDC-B4E68368EA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687C44-102B-3F43-130F-145AECD4F8CB}"/>
              </a:ext>
            </a:extLst>
          </p:cNvPr>
          <p:cNvSpPr>
            <a:spLocks noGrp="1"/>
          </p:cNvSpPr>
          <p:nvPr>
            <p:ph type="dt" sz="half" idx="10"/>
          </p:nvPr>
        </p:nvSpPr>
        <p:spPr/>
        <p:txBody>
          <a:bodyPr/>
          <a:lstStyle/>
          <a:p>
            <a:fld id="{02ADD360-0A08-459B-8973-B78794EE70FF}" type="datetimeFigureOut">
              <a:rPr lang="en-US" smtClean="0"/>
              <a:t>9/20/2023</a:t>
            </a:fld>
            <a:endParaRPr lang="en-US" dirty="0"/>
          </a:p>
        </p:txBody>
      </p:sp>
      <p:sp>
        <p:nvSpPr>
          <p:cNvPr id="4" name="Footer Placeholder 3">
            <a:extLst>
              <a:ext uri="{FF2B5EF4-FFF2-40B4-BE49-F238E27FC236}">
                <a16:creationId xmlns:a16="http://schemas.microsoft.com/office/drawing/2014/main" id="{6FBF1536-4F0B-9646-0956-E502E6FFFD1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891AE45-8F3C-4307-3ED2-479000CF8E46}"/>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1484435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D5B2F-5E1D-62E6-DD99-97A67A1BCC20}"/>
              </a:ext>
            </a:extLst>
          </p:cNvPr>
          <p:cNvSpPr>
            <a:spLocks noGrp="1"/>
          </p:cNvSpPr>
          <p:nvPr>
            <p:ph type="dt" sz="half" idx="10"/>
          </p:nvPr>
        </p:nvSpPr>
        <p:spPr/>
        <p:txBody>
          <a:bodyPr/>
          <a:lstStyle/>
          <a:p>
            <a:fld id="{02ADD360-0A08-459B-8973-B78794EE70FF}" type="datetimeFigureOut">
              <a:rPr lang="en-US" smtClean="0"/>
              <a:t>9/20/2023</a:t>
            </a:fld>
            <a:endParaRPr lang="en-US" dirty="0"/>
          </a:p>
        </p:txBody>
      </p:sp>
      <p:sp>
        <p:nvSpPr>
          <p:cNvPr id="3" name="Footer Placeholder 2">
            <a:extLst>
              <a:ext uri="{FF2B5EF4-FFF2-40B4-BE49-F238E27FC236}">
                <a16:creationId xmlns:a16="http://schemas.microsoft.com/office/drawing/2014/main" id="{D35DE594-2DD3-2B6F-0FDD-560F2B90A96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DB9D972-C116-CC46-CB07-14B3449D3E1B}"/>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672807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CADC-9846-D39C-355F-018C39AE7D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5E5ED6-FE4D-9FD7-0356-39B01AFAE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D04A5D-F4B1-984C-AF0A-AF3325404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BC1AE-3605-FD13-8972-6621566E979E}"/>
              </a:ext>
            </a:extLst>
          </p:cNvPr>
          <p:cNvSpPr>
            <a:spLocks noGrp="1"/>
          </p:cNvSpPr>
          <p:nvPr>
            <p:ph type="dt" sz="half" idx="10"/>
          </p:nvPr>
        </p:nvSpPr>
        <p:spPr/>
        <p:txBody>
          <a:bodyPr/>
          <a:lstStyle/>
          <a:p>
            <a:fld id="{02ADD360-0A08-459B-8973-B78794EE70FF}" type="datetimeFigureOut">
              <a:rPr lang="en-US" smtClean="0"/>
              <a:t>9/20/2023</a:t>
            </a:fld>
            <a:endParaRPr lang="en-US" dirty="0"/>
          </a:p>
        </p:txBody>
      </p:sp>
      <p:sp>
        <p:nvSpPr>
          <p:cNvPr id="6" name="Footer Placeholder 5">
            <a:extLst>
              <a:ext uri="{FF2B5EF4-FFF2-40B4-BE49-F238E27FC236}">
                <a16:creationId xmlns:a16="http://schemas.microsoft.com/office/drawing/2014/main" id="{CA837EB6-5590-0022-C85C-EFC5FF1327C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6890D9B-A7A0-0E59-8BCE-23BCC50D2BC8}"/>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2005967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6F8D-6128-B367-E416-97D9CCEA6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CD4E9B-A3C9-FDB4-C817-55853F769E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79C4F0A-C9E1-C075-C102-F9A6CD0E6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A9216-CB82-8FF7-8218-C891F7D9FE36}"/>
              </a:ext>
            </a:extLst>
          </p:cNvPr>
          <p:cNvSpPr>
            <a:spLocks noGrp="1"/>
          </p:cNvSpPr>
          <p:nvPr>
            <p:ph type="dt" sz="half" idx="10"/>
          </p:nvPr>
        </p:nvSpPr>
        <p:spPr/>
        <p:txBody>
          <a:bodyPr/>
          <a:lstStyle/>
          <a:p>
            <a:fld id="{02ADD360-0A08-459B-8973-B78794EE70FF}" type="datetimeFigureOut">
              <a:rPr lang="en-US" smtClean="0"/>
              <a:t>9/20/2023</a:t>
            </a:fld>
            <a:endParaRPr lang="en-US" dirty="0"/>
          </a:p>
        </p:txBody>
      </p:sp>
      <p:sp>
        <p:nvSpPr>
          <p:cNvPr id="6" name="Footer Placeholder 5">
            <a:extLst>
              <a:ext uri="{FF2B5EF4-FFF2-40B4-BE49-F238E27FC236}">
                <a16:creationId xmlns:a16="http://schemas.microsoft.com/office/drawing/2014/main" id="{C7974250-C0DA-7A53-D9AD-852EA50D3F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E175C6-A797-4E92-7C2F-2711FDD9C390}"/>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3109104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C757F-F876-2EF0-6EB6-10628920AC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D5DF35-867F-CD09-655C-0EA10B0EC1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02A1A-9A08-F4AC-75CB-12815ACB3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DD360-0A08-459B-8973-B78794EE70FF}" type="datetimeFigureOut">
              <a:rPr lang="en-US" smtClean="0"/>
              <a:t>9/20/2023</a:t>
            </a:fld>
            <a:endParaRPr lang="en-US" dirty="0"/>
          </a:p>
        </p:txBody>
      </p:sp>
      <p:sp>
        <p:nvSpPr>
          <p:cNvPr id="5" name="Footer Placeholder 4">
            <a:extLst>
              <a:ext uri="{FF2B5EF4-FFF2-40B4-BE49-F238E27FC236}">
                <a16:creationId xmlns:a16="http://schemas.microsoft.com/office/drawing/2014/main" id="{2A229256-0113-F198-A986-B27910C3B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AF70F9E-0F74-F361-764F-495B5E3FD1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CD05D-2F44-4B67-A75E-F587CB22648A}" type="slidenum">
              <a:rPr lang="en-US" smtClean="0"/>
              <a:t>‹#›</a:t>
            </a:fld>
            <a:endParaRPr lang="en-US" dirty="0"/>
          </a:p>
        </p:txBody>
      </p:sp>
    </p:spTree>
    <p:extLst>
      <p:ext uri="{BB962C8B-B14F-4D97-AF65-F5344CB8AC3E}">
        <p14:creationId xmlns:p14="http://schemas.microsoft.com/office/powerpoint/2010/main" val="3526028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9/20/2023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2223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scikit-learn.org/stable/modules/generated/sklearn.model_selection.RandomizedSearchCV.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docs.python.org/3/library/pickl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pypi.org/project/cloudpickle/"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Pro Light"/>
              <a:ea typeface="+mn-ea"/>
              <a:cs typeface="+mn-cs"/>
            </a:endParaRPr>
          </a:p>
        </p:txBody>
      </p:sp>
      <p:pic>
        <p:nvPicPr>
          <p:cNvPr id="17" name="Picture 3">
            <a:extLst>
              <a:ext uri="{FF2B5EF4-FFF2-40B4-BE49-F238E27FC236}">
                <a16:creationId xmlns:a16="http://schemas.microsoft.com/office/drawing/2014/main" id="{D16D390C-3BAA-9005-4001-47DA92EFF5A2}"/>
              </a:ext>
            </a:extLst>
          </p:cNvPr>
          <p:cNvPicPr>
            <a:picLocks noChangeAspect="1"/>
          </p:cNvPicPr>
          <p:nvPr/>
        </p:nvPicPr>
        <p:blipFill rotWithShape="1">
          <a:blip r:embed="rId2">
            <a:alphaModFix amt="40000"/>
          </a:blip>
          <a:srcRect t="18773"/>
          <a:stretch/>
        </p:blipFill>
        <p:spPr>
          <a:xfrm>
            <a:off x="6822" y="10"/>
            <a:ext cx="12191999" cy="6857990"/>
          </a:xfrm>
          <a:prstGeom prst="rect">
            <a:avLst/>
          </a:prstGeom>
        </p:spPr>
      </p:pic>
      <p:sp>
        <p:nvSpPr>
          <p:cNvPr id="2" name="Title 1">
            <a:extLst>
              <a:ext uri="{FF2B5EF4-FFF2-40B4-BE49-F238E27FC236}">
                <a16:creationId xmlns:a16="http://schemas.microsoft.com/office/drawing/2014/main" id="{5B30126D-F61A-091C-9FC0-A6E671ABC21D}"/>
              </a:ext>
            </a:extLst>
          </p:cNvPr>
          <p:cNvSpPr>
            <a:spLocks noGrp="1"/>
          </p:cNvSpPr>
          <p:nvPr>
            <p:ph type="ctrTitle"/>
          </p:nvPr>
        </p:nvSpPr>
        <p:spPr>
          <a:xfrm>
            <a:off x="2629691" y="1256045"/>
            <a:ext cx="6962052" cy="1884207"/>
          </a:xfrm>
        </p:spPr>
        <p:txBody>
          <a:bodyPr anchor="b">
            <a:normAutofit/>
          </a:bodyPr>
          <a:lstStyle/>
          <a:p>
            <a:pPr algn="ctr"/>
            <a:r>
              <a:rPr lang="en-US" dirty="0">
                <a:solidFill>
                  <a:srgbClr val="FFFFFF"/>
                </a:solidFill>
              </a:rPr>
              <a:t>CS 483:</a:t>
            </a:r>
            <a:br>
              <a:rPr lang="en-US" dirty="0">
                <a:solidFill>
                  <a:srgbClr val="FFFFFF"/>
                </a:solidFill>
              </a:rPr>
            </a:br>
            <a:r>
              <a:rPr lang="en-US" dirty="0">
                <a:solidFill>
                  <a:srgbClr val="FFFFFF"/>
                </a:solidFill>
              </a:rPr>
              <a:t>Machine Learning</a:t>
            </a:r>
          </a:p>
        </p:txBody>
      </p:sp>
      <p:sp>
        <p:nvSpPr>
          <p:cNvPr id="3" name="Subtitle 2">
            <a:extLst>
              <a:ext uri="{FF2B5EF4-FFF2-40B4-BE49-F238E27FC236}">
                <a16:creationId xmlns:a16="http://schemas.microsoft.com/office/drawing/2014/main" id="{DB220B70-4D50-5140-0276-47EAEE6485ED}"/>
              </a:ext>
            </a:extLst>
          </p:cNvPr>
          <p:cNvSpPr>
            <a:spLocks noGrp="1"/>
          </p:cNvSpPr>
          <p:nvPr>
            <p:ph type="subTitle" idx="1"/>
          </p:nvPr>
        </p:nvSpPr>
        <p:spPr>
          <a:xfrm>
            <a:off x="2811857" y="5159228"/>
            <a:ext cx="6581930" cy="746640"/>
          </a:xfrm>
        </p:spPr>
        <p:txBody>
          <a:bodyPr>
            <a:normAutofit/>
          </a:bodyPr>
          <a:lstStyle/>
          <a:p>
            <a:pPr algn="ctr"/>
            <a:r>
              <a:rPr lang="en-US" dirty="0">
                <a:solidFill>
                  <a:srgbClr val="FFFFFF"/>
                </a:solidFill>
              </a:rPr>
              <a:t>Week 5: Pipelines, Transformations, Searching for Hyperparameters</a:t>
            </a:r>
          </a:p>
        </p:txBody>
      </p:sp>
      <p:cxnSp>
        <p:nvCxnSpPr>
          <p:cNvPr id="18" name="Straight Connector 10">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29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B7C3-090D-41A4-FAD8-0B92BB76DCF0}"/>
              </a:ext>
            </a:extLst>
          </p:cNvPr>
          <p:cNvSpPr>
            <a:spLocks noGrp="1"/>
          </p:cNvSpPr>
          <p:nvPr>
            <p:ph type="title"/>
          </p:nvPr>
        </p:nvSpPr>
        <p:spPr/>
        <p:txBody>
          <a:bodyPr/>
          <a:lstStyle/>
          <a:p>
            <a:r>
              <a:rPr lang="en-US" dirty="0"/>
              <a:t>What’s wrong with the skew?</a:t>
            </a:r>
          </a:p>
        </p:txBody>
      </p:sp>
      <p:sp>
        <p:nvSpPr>
          <p:cNvPr id="3" name="Content Placeholder 2">
            <a:extLst>
              <a:ext uri="{FF2B5EF4-FFF2-40B4-BE49-F238E27FC236}">
                <a16:creationId xmlns:a16="http://schemas.microsoft.com/office/drawing/2014/main" id="{AFCC05AA-10E1-8DD3-1E93-3204B5D685DD}"/>
              </a:ext>
            </a:extLst>
          </p:cNvPr>
          <p:cNvSpPr>
            <a:spLocks noGrp="1"/>
          </p:cNvSpPr>
          <p:nvPr>
            <p:ph idx="1"/>
          </p:nvPr>
        </p:nvSpPr>
        <p:spPr/>
        <p:txBody>
          <a:bodyPr/>
          <a:lstStyle/>
          <a:p>
            <a:r>
              <a:rPr lang="en-US" dirty="0"/>
              <a:t>Our linear regression model will only find a line.</a:t>
            </a:r>
          </a:p>
          <a:p>
            <a:r>
              <a:rPr lang="en-US" dirty="0"/>
              <a:t>If the value we’re predicting is skewed with respect to our inputs, it can’t be accurately fit by a line.</a:t>
            </a:r>
          </a:p>
          <a:p>
            <a:r>
              <a:rPr lang="en-US" dirty="0"/>
              <a:t>If the skew is predictable (e.g., polynomial or exponential), we can account for it with a simple transformation.</a:t>
            </a:r>
          </a:p>
          <a:p>
            <a:r>
              <a:rPr lang="en-US" dirty="0"/>
              <a:t>I’ve heard a saying: “quality grows linearly, while price grows quadratically”. Let’s test that. </a:t>
            </a:r>
          </a:p>
        </p:txBody>
      </p:sp>
    </p:spTree>
    <p:extLst>
      <p:ext uri="{BB962C8B-B14F-4D97-AF65-F5344CB8AC3E}">
        <p14:creationId xmlns:p14="http://schemas.microsoft.com/office/powerpoint/2010/main" val="73049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D38D-4251-CB48-E245-9498B41439F1}"/>
              </a:ext>
            </a:extLst>
          </p:cNvPr>
          <p:cNvSpPr>
            <a:spLocks noGrp="1"/>
          </p:cNvSpPr>
          <p:nvPr>
            <p:ph type="title"/>
          </p:nvPr>
        </p:nvSpPr>
        <p:spPr/>
        <p:txBody>
          <a:bodyPr/>
          <a:lstStyle/>
          <a:p>
            <a:r>
              <a:rPr lang="en-US" dirty="0"/>
              <a:t>Testing “price grows quadratically”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CC09B3-CACF-92D6-3B93-155C0BF4AFEA}"/>
                  </a:ext>
                </a:extLst>
              </p:cNvPr>
              <p:cNvSpPr>
                <a:spLocks noGrp="1"/>
              </p:cNvSpPr>
              <p:nvPr>
                <p:ph idx="1"/>
              </p:nvPr>
            </p:nvSpPr>
            <p:spPr/>
            <p:txBody>
              <a:bodyPr/>
              <a:lstStyle/>
              <a:p>
                <a:r>
                  <a:rPr lang="en-US" dirty="0"/>
                  <a:t>If price grows quadratically, then it’s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p>
              <a:p>
                <a:r>
                  <a:rPr lang="en-US" dirty="0"/>
                  <a:t>We can (sort of) correct for that by taking the square root.</a:t>
                </a:r>
              </a:p>
              <a:p>
                <a:r>
                  <a:rPr lang="en-US" dirty="0"/>
                  <a:t>Then it will be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endParaRPr lang="en-US" dirty="0"/>
              </a:p>
              <a:p>
                <a:r>
                  <a:rPr lang="en-US" dirty="0"/>
                  <a:t>How do we do that? Use </a:t>
                </a:r>
                <a:r>
                  <a:rPr lang="en-US" dirty="0" err="1"/>
                  <a:t>numpy</a:t>
                </a:r>
                <a:r>
                  <a:rPr lang="en-US" dirty="0"/>
                  <a:t> math methods on pandas columns:</a:t>
                </a:r>
                <a:br>
                  <a:rPr lang="en-US" dirty="0"/>
                </a:br>
                <a:r>
                  <a:rPr lang="en-US" dirty="0"/>
                  <a:t>data['</a:t>
                </a:r>
                <a:r>
                  <a:rPr lang="en-US" dirty="0" err="1"/>
                  <a:t>SalePrice</a:t>
                </a:r>
                <a:r>
                  <a:rPr lang="en-US" dirty="0"/>
                  <a:t>'] = </a:t>
                </a:r>
                <a:r>
                  <a:rPr lang="en-US" dirty="0" err="1"/>
                  <a:t>np.sqrt</a:t>
                </a:r>
                <a:r>
                  <a:rPr lang="en-US" dirty="0"/>
                  <a:t>( data['</a:t>
                </a:r>
                <a:r>
                  <a:rPr lang="en-US" dirty="0" err="1"/>
                  <a:t>SalePrice</a:t>
                </a:r>
                <a:r>
                  <a:rPr lang="en-US" dirty="0"/>
                  <a:t>'] )</a:t>
                </a:r>
              </a:p>
              <a:p>
                <a:r>
                  <a:rPr lang="en-US" dirty="0"/>
                  <a:t>Now a $400,000 house is “632.5”</a:t>
                </a:r>
              </a:p>
            </p:txBody>
          </p:sp>
        </mc:Choice>
        <mc:Fallback xmlns="">
          <p:sp>
            <p:nvSpPr>
              <p:cNvPr id="3" name="Content Placeholder 2">
                <a:extLst>
                  <a:ext uri="{FF2B5EF4-FFF2-40B4-BE49-F238E27FC236}">
                    <a16:creationId xmlns:a16="http://schemas.microsoft.com/office/drawing/2014/main" id="{20CC09B3-CACF-92D6-3B93-155C0BF4AFE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61461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2C5A-6706-015B-FF30-B9B24927DCED}"/>
              </a:ext>
            </a:extLst>
          </p:cNvPr>
          <p:cNvSpPr>
            <a:spLocks noGrp="1"/>
          </p:cNvSpPr>
          <p:nvPr>
            <p:ph type="title"/>
          </p:nvPr>
        </p:nvSpPr>
        <p:spPr/>
        <p:txBody>
          <a:bodyPr/>
          <a:lstStyle/>
          <a:p>
            <a:r>
              <a:rPr lang="en-US" dirty="0"/>
              <a:t>The result:</a:t>
            </a:r>
          </a:p>
        </p:txBody>
      </p:sp>
      <p:pic>
        <p:nvPicPr>
          <p:cNvPr id="5" name="Picture 4">
            <a:extLst>
              <a:ext uri="{FF2B5EF4-FFF2-40B4-BE49-F238E27FC236}">
                <a16:creationId xmlns:a16="http://schemas.microsoft.com/office/drawing/2014/main" id="{8943D7A4-3929-173C-8D19-35CCDA4CD98E}"/>
              </a:ext>
            </a:extLst>
          </p:cNvPr>
          <p:cNvPicPr>
            <a:picLocks noChangeAspect="1"/>
          </p:cNvPicPr>
          <p:nvPr/>
        </p:nvPicPr>
        <p:blipFill>
          <a:blip r:embed="rId2"/>
          <a:stretch>
            <a:fillRect/>
          </a:stretch>
        </p:blipFill>
        <p:spPr>
          <a:xfrm>
            <a:off x="0" y="2190432"/>
            <a:ext cx="6096000" cy="4180417"/>
          </a:xfrm>
          <a:prstGeom prst="rect">
            <a:avLst/>
          </a:prstGeom>
        </p:spPr>
      </p:pic>
      <p:pic>
        <p:nvPicPr>
          <p:cNvPr id="9" name="Picture 8">
            <a:extLst>
              <a:ext uri="{FF2B5EF4-FFF2-40B4-BE49-F238E27FC236}">
                <a16:creationId xmlns:a16="http://schemas.microsoft.com/office/drawing/2014/main" id="{D22AB92B-3CEB-3551-A1CB-4AAD1458A5E9}"/>
              </a:ext>
            </a:extLst>
          </p:cNvPr>
          <p:cNvPicPr>
            <a:picLocks noChangeAspect="1"/>
          </p:cNvPicPr>
          <p:nvPr/>
        </p:nvPicPr>
        <p:blipFill>
          <a:blip r:embed="rId3"/>
          <a:stretch>
            <a:fillRect/>
          </a:stretch>
        </p:blipFill>
        <p:spPr>
          <a:xfrm>
            <a:off x="6095999" y="2190432"/>
            <a:ext cx="6020651" cy="4180417"/>
          </a:xfrm>
          <a:prstGeom prst="rect">
            <a:avLst/>
          </a:prstGeom>
        </p:spPr>
      </p:pic>
    </p:spTree>
    <p:extLst>
      <p:ext uri="{BB962C8B-B14F-4D97-AF65-F5344CB8AC3E}">
        <p14:creationId xmlns:p14="http://schemas.microsoft.com/office/powerpoint/2010/main" val="1650250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BE19-3E78-E305-72A7-CA73CED06259}"/>
              </a:ext>
            </a:extLst>
          </p:cNvPr>
          <p:cNvSpPr>
            <a:spLocks noGrp="1"/>
          </p:cNvSpPr>
          <p:nvPr>
            <p:ph type="title"/>
          </p:nvPr>
        </p:nvSpPr>
        <p:spPr/>
        <p:txBody>
          <a:bodyPr/>
          <a:lstStyle/>
          <a:p>
            <a:r>
              <a:rPr lang="en-US" dirty="0"/>
              <a:t>The result: commentary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0C7288-4B6F-4E6E-1F48-E9088613EF55}"/>
                  </a:ext>
                </a:extLst>
              </p:cNvPr>
              <p:cNvSpPr>
                <a:spLocks noGrp="1"/>
              </p:cNvSpPr>
              <p:nvPr>
                <p:ph idx="1"/>
              </p:nvPr>
            </p:nvSpPr>
            <p:spPr/>
            <p:txBody>
              <a:bodyPr/>
              <a:lstStyle/>
              <a:p>
                <a:r>
                  <a:rPr lang="en-US" dirty="0"/>
                  <a:t>It seems like it worked. </a:t>
                </a:r>
              </a:p>
              <a:p>
                <a:r>
                  <a:rPr lang="en-US" dirty="0"/>
                  <a:t>The lines are straighter, there’s less concavity. </a:t>
                </a:r>
              </a:p>
              <a:p>
                <a:r>
                  <a:rPr lang="en-US" dirty="0"/>
                  <a:t>Remember: before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was between 70% and 75% before.</a:t>
                </a:r>
              </a:p>
              <a:p>
                <a:r>
                  <a:rPr lang="en-US" dirty="0"/>
                  <a:t>What is it now?</a:t>
                </a:r>
              </a:p>
              <a:p>
                <a:r>
                  <a:rPr lang="en-US" dirty="0" err="1"/>
                  <a:t>model.score</a:t>
                </a:r>
                <a:r>
                  <a:rPr lang="en-US" dirty="0"/>
                  <a:t>( </a:t>
                </a:r>
                <a:r>
                  <a:rPr lang="en-US" dirty="0" err="1"/>
                  <a:t>test_x</a:t>
                </a:r>
                <a:r>
                  <a:rPr lang="en-US" dirty="0"/>
                  <a:t>, </a:t>
                </a:r>
                <a:r>
                  <a:rPr lang="en-US" dirty="0" err="1"/>
                  <a:t>test_y</a:t>
                </a:r>
                <a:r>
                  <a:rPr lang="en-US" dirty="0"/>
                  <a:t> )</a:t>
                </a:r>
                <a:br>
                  <a:rPr lang="en-US" dirty="0"/>
                </a:br>
                <a:r>
                  <a:rPr lang="en-US" dirty="0"/>
                  <a:t>=&gt; 0.8085447306670797</a:t>
                </a:r>
              </a:p>
              <a:p>
                <a:r>
                  <a:rPr lang="en-US" dirty="0"/>
                  <a:t>Over 80%! Big improvement. </a:t>
                </a:r>
              </a:p>
              <a:p>
                <a:r>
                  <a:rPr lang="en-US" dirty="0"/>
                  <a:t>And we didn’t add a new feature! We just reshaped a new one. </a:t>
                </a:r>
              </a:p>
            </p:txBody>
          </p:sp>
        </mc:Choice>
        <mc:Fallback xmlns="">
          <p:sp>
            <p:nvSpPr>
              <p:cNvPr id="3" name="Content Placeholder 2">
                <a:extLst>
                  <a:ext uri="{FF2B5EF4-FFF2-40B4-BE49-F238E27FC236}">
                    <a16:creationId xmlns:a16="http://schemas.microsoft.com/office/drawing/2014/main" id="{0D0C7288-4B6F-4E6E-1F48-E9088613EF5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088050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F318-4492-87E7-C81B-FCB6E6FD0F1D}"/>
              </a:ext>
            </a:extLst>
          </p:cNvPr>
          <p:cNvSpPr>
            <a:spLocks noGrp="1"/>
          </p:cNvSpPr>
          <p:nvPr>
            <p:ph type="title"/>
          </p:nvPr>
        </p:nvSpPr>
        <p:spPr>
          <a:xfrm>
            <a:off x="838200" y="-163195"/>
            <a:ext cx="10515600" cy="1325563"/>
          </a:xfrm>
        </p:spPr>
        <p:txBody>
          <a:bodyPr/>
          <a:lstStyle/>
          <a:p>
            <a:r>
              <a:rPr lang="en-US" dirty="0"/>
              <a:t>Odds and ends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C2A63F-BF68-0CF2-5FB7-4E78F0E16B53}"/>
                  </a:ext>
                </a:extLst>
              </p:cNvPr>
              <p:cNvSpPr>
                <a:spLocks noGrp="1"/>
              </p:cNvSpPr>
              <p:nvPr>
                <p:ph idx="1"/>
              </p:nvPr>
            </p:nvSpPr>
            <p:spPr>
              <a:xfrm>
                <a:off x="838200" y="1690688"/>
                <a:ext cx="10515600" cy="5167311"/>
              </a:xfrm>
            </p:spPr>
            <p:txBody>
              <a:bodyPr>
                <a:normAutofit lnSpcReduction="10000"/>
              </a:bodyPr>
              <a:lstStyle/>
              <a:p>
                <a:r>
                  <a:rPr lang="en-US" sz="3200" dirty="0"/>
                  <a:t>Of course, we can’t stop here. </a:t>
                </a:r>
              </a:p>
              <a:p>
                <a:r>
                  <a:rPr lang="en-US" sz="3200" dirty="0"/>
                  <a:t>Our original goal was to create a model that predicted price, not the square root of price.</a:t>
                </a:r>
              </a:p>
              <a:p>
                <a:r>
                  <a:rPr lang="en-US" sz="3200" dirty="0"/>
                  <a:t>So, once we’re done, we need to “un-invert” the Y value:</a:t>
                </a:r>
                <a:br>
                  <a:rPr lang="en-US" sz="3200" dirty="0"/>
                </a:br>
                <a:r>
                  <a:rPr lang="en-US" sz="3200" dirty="0"/>
                  <a:t>predictions = </a:t>
                </a:r>
                <a:r>
                  <a:rPr lang="en-US" sz="3200" dirty="0" err="1"/>
                  <a:t>np.square</a:t>
                </a:r>
                <a:r>
                  <a:rPr lang="en-US" sz="3200" dirty="0"/>
                  <a:t>( </a:t>
                </a:r>
                <a:r>
                  <a:rPr lang="en-US" sz="3200" dirty="0" err="1"/>
                  <a:t>model.predict</a:t>
                </a:r>
                <a:r>
                  <a:rPr lang="en-US" sz="3200" dirty="0"/>
                  <a:t>( </a:t>
                </a:r>
                <a:r>
                  <a:rPr lang="en-US" sz="3200" dirty="0" err="1"/>
                  <a:t>test_x</a:t>
                </a:r>
                <a:r>
                  <a:rPr lang="en-US" sz="3200" dirty="0"/>
                  <a:t> ) )</a:t>
                </a:r>
              </a:p>
              <a:p>
                <a:r>
                  <a:rPr lang="en-US" sz="3200" dirty="0"/>
                  <a:t>Careful: our original assumption was that sqrt was the inverse of a square. This isn’t actually true. If </a:t>
                </a:r>
                <a14:m>
                  <m:oMath xmlns:m="http://schemas.openxmlformats.org/officeDocument/2006/math">
                    <m:r>
                      <a:rPr lang="en-US" sz="3200" b="0" i="1" smtClean="0">
                        <a:latin typeface="Cambria Math" panose="02040503050406030204" pitchFamily="18" charset="0"/>
                      </a:rPr>
                      <m:t>𝑥</m:t>
                    </m:r>
                    <m:r>
                      <a:rPr lang="en-US" sz="3200" b="0" i="1" smtClean="0">
                        <a:latin typeface="Cambria Math" panose="02040503050406030204" pitchFamily="18" charset="0"/>
                      </a:rPr>
                      <m:t>=−10, +</m:t>
                    </m:r>
                    <m:rad>
                      <m:radPr>
                        <m:degHide m:val="on"/>
                        <m:ctrlPr>
                          <a:rPr lang="en-US" sz="3200" b="0" i="1" smtClean="0">
                            <a:latin typeface="Cambria Math" panose="02040503050406030204" pitchFamily="18" charset="0"/>
                          </a:rPr>
                        </m:ctrlPr>
                      </m:radPr>
                      <m:deg/>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𝑥</m:t>
                            </m:r>
                          </m:e>
                          <m:sup>
                            <m:r>
                              <a:rPr lang="en-US" sz="3200" b="0" i="1" smtClean="0">
                                <a:latin typeface="Cambria Math" panose="02040503050406030204" pitchFamily="18" charset="0"/>
                              </a:rPr>
                              <m:t>2</m:t>
                            </m:r>
                          </m:sup>
                        </m:sSup>
                      </m:e>
                    </m:rad>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𝑥</m:t>
                    </m:r>
                  </m:oMath>
                </a14:m>
                <a:endParaRPr lang="en-US" sz="3200" dirty="0"/>
              </a:p>
              <a:p>
                <a:r>
                  <a:rPr lang="en-US" sz="3200" dirty="0"/>
                  <a:t>We don’t have to worry about this because we don’t have negative prices. If we did, we’d have to find a way of dealing with them.</a:t>
                </a:r>
              </a:p>
            </p:txBody>
          </p:sp>
        </mc:Choice>
        <mc:Fallback xmlns="">
          <p:sp>
            <p:nvSpPr>
              <p:cNvPr id="3" name="Content Placeholder 2">
                <a:extLst>
                  <a:ext uri="{FF2B5EF4-FFF2-40B4-BE49-F238E27FC236}">
                    <a16:creationId xmlns:a16="http://schemas.microsoft.com/office/drawing/2014/main" id="{32C2A63F-BF68-0CF2-5FB7-4E78F0E16B53}"/>
                  </a:ext>
                </a:extLst>
              </p:cNvPr>
              <p:cNvSpPr>
                <a:spLocks noGrp="1" noRot="1" noChangeAspect="1" noMove="1" noResize="1" noEditPoints="1" noAdjustHandles="1" noChangeArrowheads="1" noChangeShapeType="1" noTextEdit="1"/>
              </p:cNvSpPr>
              <p:nvPr>
                <p:ph idx="1"/>
              </p:nvPr>
            </p:nvSpPr>
            <p:spPr>
              <a:xfrm>
                <a:off x="838200" y="1690688"/>
                <a:ext cx="10515600" cy="5167311"/>
              </a:xfrm>
              <a:blipFill>
                <a:blip r:embed="rId2"/>
                <a:stretch>
                  <a:fillRect l="-1333" t="-3184" r="-638"/>
                </a:stretch>
              </a:blipFill>
            </p:spPr>
            <p:txBody>
              <a:bodyPr/>
              <a:lstStyle/>
              <a:p>
                <a:r>
                  <a:rPr lang="en-US">
                    <a:noFill/>
                  </a:rPr>
                  <a:t> </a:t>
                </a:r>
              </a:p>
            </p:txBody>
          </p:sp>
        </mc:Fallback>
      </mc:AlternateContent>
    </p:spTree>
    <p:extLst>
      <p:ext uri="{BB962C8B-B14F-4D97-AF65-F5344CB8AC3E}">
        <p14:creationId xmlns:p14="http://schemas.microsoft.com/office/powerpoint/2010/main" val="1942107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22D9-5899-63A6-4293-06E85BE16731}"/>
              </a:ext>
            </a:extLst>
          </p:cNvPr>
          <p:cNvSpPr>
            <a:spLocks noGrp="1"/>
          </p:cNvSpPr>
          <p:nvPr>
            <p:ph type="title"/>
          </p:nvPr>
        </p:nvSpPr>
        <p:spPr/>
        <p:txBody>
          <a:bodyPr/>
          <a:lstStyle/>
          <a:p>
            <a:r>
              <a:rPr lang="en-US" dirty="0"/>
              <a:t>Comparison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F41734-0DE9-053F-80BC-578828FB0CE8}"/>
                  </a:ext>
                </a:extLst>
              </p:cNvPr>
              <p:cNvSpPr>
                <a:spLocks noGrp="1"/>
              </p:cNvSpPr>
              <p:nvPr>
                <p:ph idx="1"/>
              </p:nvPr>
            </p:nvSpPr>
            <p:spPr/>
            <p:txBody>
              <a:bodyPr/>
              <a:lstStyle/>
              <a:p>
                <a:r>
                  <a:rPr lang="en-US" dirty="0"/>
                  <a:t>list( </a:t>
                </a:r>
                <a:r>
                  <a:rPr lang="en-US" dirty="0" err="1"/>
                  <a:t>np.square</a:t>
                </a:r>
                <a:r>
                  <a:rPr lang="en-US" dirty="0"/>
                  <a:t>( test[0:3]['</a:t>
                </a:r>
                <a:r>
                  <a:rPr lang="en-US" dirty="0" err="1"/>
                  <a:t>SalePrice</a:t>
                </a:r>
                <a:r>
                  <a:rPr lang="en-US" dirty="0"/>
                  <a:t>'] ) )</a:t>
                </a:r>
                <a:br>
                  <a:rPr lang="en-US" dirty="0"/>
                </a:br>
                <a:r>
                  <a:rPr lang="en-US" dirty="0"/>
                  <a:t>[143000.0, 200000.0, 117999.99999999999]</a:t>
                </a:r>
              </a:p>
              <a:p>
                <a:r>
                  <a:rPr lang="en-US" dirty="0"/>
                  <a:t>list( </a:t>
                </a:r>
                <a:r>
                  <a:rPr lang="en-US" dirty="0" err="1"/>
                  <a:t>np.square</a:t>
                </a:r>
                <a:r>
                  <a:rPr lang="en-US" dirty="0"/>
                  <a:t>( </a:t>
                </a:r>
                <a:r>
                  <a:rPr lang="en-US" dirty="0" err="1"/>
                  <a:t>model.predict</a:t>
                </a:r>
                <a:r>
                  <a:rPr lang="en-US" dirty="0"/>
                  <a:t>( </a:t>
                </a:r>
                <a:r>
                  <a:rPr lang="en-US" dirty="0" err="1"/>
                  <a:t>test_x</a:t>
                </a:r>
                <a:r>
                  <a:rPr lang="en-US" dirty="0"/>
                  <a:t>[0:3] ) ) )</a:t>
                </a:r>
                <a:br>
                  <a:rPr lang="en-US" dirty="0"/>
                </a:br>
                <a:r>
                  <a:rPr lang="en-US" dirty="0"/>
                  <a:t>[152069.6188695376, 230295.89785857478, 113853.02970695755]</a:t>
                </a:r>
              </a:p>
              <a:p>
                <a:r>
                  <a:rPr lang="en-US" dirty="0"/>
                  <a:t>Looks logical. Our new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is better, but it’s clearly not perfect. </a:t>
                </a:r>
              </a:p>
            </p:txBody>
          </p:sp>
        </mc:Choice>
        <mc:Fallback xmlns="">
          <p:sp>
            <p:nvSpPr>
              <p:cNvPr id="3" name="Content Placeholder 2">
                <a:extLst>
                  <a:ext uri="{FF2B5EF4-FFF2-40B4-BE49-F238E27FC236}">
                    <a16:creationId xmlns:a16="http://schemas.microsoft.com/office/drawing/2014/main" id="{A1F41734-0DE9-053F-80BC-578828FB0CE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62644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3551757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D023-6465-3109-C89C-D9EA7585850A}"/>
              </a:ext>
            </a:extLst>
          </p:cNvPr>
          <p:cNvSpPr>
            <a:spLocks noGrp="1"/>
          </p:cNvSpPr>
          <p:nvPr>
            <p:ph type="title"/>
          </p:nvPr>
        </p:nvSpPr>
        <p:spPr/>
        <p:txBody>
          <a:bodyPr/>
          <a:lstStyle/>
          <a:p>
            <a:r>
              <a:rPr lang="en-US" dirty="0"/>
              <a:t>Doing this for real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BC8CA3-90C5-B5E5-BB1F-DD9CD8BD94E7}"/>
                  </a:ext>
                </a:extLst>
              </p:cNvPr>
              <p:cNvSpPr>
                <a:spLocks noGrp="1"/>
              </p:cNvSpPr>
              <p:nvPr>
                <p:ph idx="1"/>
              </p:nvPr>
            </p:nvSpPr>
            <p:spPr/>
            <p:txBody>
              <a:bodyPr/>
              <a:lstStyle/>
              <a:p>
                <a:r>
                  <a:rPr lang="en-US" dirty="0"/>
                  <a:t>Here’s the thing: we tested one hypothesis.</a:t>
                </a:r>
              </a:p>
              <a:p>
                <a:r>
                  <a:rPr lang="en-US" dirty="0"/>
                  <a:t>But…it was based on a random folk saying. </a:t>
                </a:r>
              </a:p>
              <a:p>
                <a:r>
                  <a:rPr lang="en-US" dirty="0"/>
                  <a:t>What if price really grows </a:t>
                </a:r>
                <a:r>
                  <a:rPr lang="en-US" dirty="0" err="1"/>
                  <a:t>cubicly</a:t>
                </a:r>
                <a:r>
                  <a:rPr lang="en-US" dirty="0"/>
                  <a:t>? Or even exponentially? Or what if it’s something weird like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𝑠𝑞𝑟𝑡</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1.5</m:t>
                        </m:r>
                      </m:sup>
                    </m:sSup>
                  </m:oMath>
                </a14:m>
                <a:r>
                  <a:rPr lang="en-US" dirty="0"/>
                  <a:t>?</a:t>
                </a:r>
              </a:p>
              <a:p>
                <a:r>
                  <a:rPr lang="en-US" dirty="0"/>
                  <a:t>In real life, to build confidence, we typically want to try a large number of approaches as part of an experiment.</a:t>
                </a:r>
              </a:p>
              <a:p>
                <a:r>
                  <a:rPr lang="en-US" dirty="0"/>
                  <a:t>So, how can we experiment?</a:t>
                </a:r>
              </a:p>
            </p:txBody>
          </p:sp>
        </mc:Choice>
        <mc:Fallback xmlns="">
          <p:sp>
            <p:nvSpPr>
              <p:cNvPr id="3" name="Content Placeholder 2">
                <a:extLst>
                  <a:ext uri="{FF2B5EF4-FFF2-40B4-BE49-F238E27FC236}">
                    <a16:creationId xmlns:a16="http://schemas.microsoft.com/office/drawing/2014/main" id="{6DBC8CA3-90C5-B5E5-BB1F-DD9CD8BD94E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62822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62FB-390C-F71C-C857-A629BA463BEE}"/>
              </a:ext>
            </a:extLst>
          </p:cNvPr>
          <p:cNvSpPr>
            <a:spLocks noGrp="1"/>
          </p:cNvSpPr>
          <p:nvPr>
            <p:ph type="title"/>
          </p:nvPr>
        </p:nvSpPr>
        <p:spPr/>
        <p:txBody>
          <a:bodyPr/>
          <a:lstStyle/>
          <a:p>
            <a:r>
              <a:rPr lang="en-US" dirty="0"/>
              <a:t>The basic way</a:t>
            </a:r>
          </a:p>
        </p:txBody>
      </p:sp>
      <p:sp>
        <p:nvSpPr>
          <p:cNvPr id="3" name="Content Placeholder 2">
            <a:extLst>
              <a:ext uri="{FF2B5EF4-FFF2-40B4-BE49-F238E27FC236}">
                <a16:creationId xmlns:a16="http://schemas.microsoft.com/office/drawing/2014/main" id="{0C5D52B6-3646-3B9C-58F1-DB1718FBF5BC}"/>
              </a:ext>
            </a:extLst>
          </p:cNvPr>
          <p:cNvSpPr>
            <a:spLocks noGrp="1"/>
          </p:cNvSpPr>
          <p:nvPr>
            <p:ph idx="1"/>
          </p:nvPr>
        </p:nvSpPr>
        <p:spPr>
          <a:xfrm>
            <a:off x="365760" y="1825625"/>
            <a:ext cx="11541760" cy="4351338"/>
          </a:xfrm>
        </p:spPr>
        <p:txBody>
          <a:bodyPr>
            <a:normAutofit lnSpcReduction="10000"/>
          </a:bodyPr>
          <a:lstStyle/>
          <a:p>
            <a:r>
              <a:rPr lang="en-US" dirty="0"/>
              <a:t>Well, we can make many different versions of the dataset:</a:t>
            </a:r>
            <a:br>
              <a:rPr lang="en-US" dirty="0"/>
            </a:br>
            <a:r>
              <a:rPr lang="en-US" dirty="0" err="1"/>
              <a:t>data_unch</a:t>
            </a:r>
            <a:r>
              <a:rPr lang="en-US" dirty="0"/>
              <a:t> = data[:] # unchanged data</a:t>
            </a:r>
            <a:br>
              <a:rPr lang="en-US" dirty="0"/>
            </a:br>
            <a:r>
              <a:rPr lang="en-US" dirty="0" err="1"/>
              <a:t>data_sqrt</a:t>
            </a:r>
            <a:r>
              <a:rPr lang="en-US" dirty="0"/>
              <a:t> = data[:]; </a:t>
            </a:r>
            <a:r>
              <a:rPr lang="en-US" dirty="0" err="1"/>
              <a:t>data_sqrt</a:t>
            </a:r>
            <a:r>
              <a:rPr lang="en-US" dirty="0"/>
              <a:t>[‘</a:t>
            </a:r>
            <a:r>
              <a:rPr lang="en-US" dirty="0" err="1"/>
              <a:t>SalePrice</a:t>
            </a:r>
            <a:r>
              <a:rPr lang="en-US" dirty="0"/>
              <a:t>’] = </a:t>
            </a:r>
            <a:r>
              <a:rPr lang="en-US" dirty="0" err="1"/>
              <a:t>np.sqrt</a:t>
            </a:r>
            <a:r>
              <a:rPr lang="en-US" dirty="0"/>
              <a:t>(data[‘</a:t>
            </a:r>
            <a:r>
              <a:rPr lang="en-US" dirty="0" err="1"/>
              <a:t>SalePrice</a:t>
            </a:r>
            <a:r>
              <a:rPr lang="en-US" dirty="0"/>
              <a:t>’] )</a:t>
            </a:r>
            <a:br>
              <a:rPr lang="en-US" dirty="0"/>
            </a:br>
            <a:r>
              <a:rPr lang="en-US" dirty="0" err="1"/>
              <a:t>data_cbrt</a:t>
            </a:r>
            <a:r>
              <a:rPr lang="en-US" dirty="0"/>
              <a:t> = data[:]; </a:t>
            </a:r>
            <a:r>
              <a:rPr lang="en-US" dirty="0" err="1"/>
              <a:t>data_cbrt</a:t>
            </a:r>
            <a:r>
              <a:rPr lang="en-US" dirty="0"/>
              <a:t>[‘</a:t>
            </a:r>
            <a:r>
              <a:rPr lang="en-US" dirty="0" err="1"/>
              <a:t>SalePrice</a:t>
            </a:r>
            <a:r>
              <a:rPr lang="en-US" dirty="0"/>
              <a:t>’] = </a:t>
            </a:r>
            <a:r>
              <a:rPr lang="en-US" dirty="0" err="1"/>
              <a:t>np.cbrt</a:t>
            </a:r>
            <a:r>
              <a:rPr lang="en-US" dirty="0"/>
              <a:t>(data[‘</a:t>
            </a:r>
            <a:r>
              <a:rPr lang="en-US" dirty="0" err="1"/>
              <a:t>SalePrice</a:t>
            </a:r>
            <a:r>
              <a:rPr lang="en-US" dirty="0"/>
              <a:t>’] )</a:t>
            </a:r>
            <a:br>
              <a:rPr lang="en-US" dirty="0"/>
            </a:br>
            <a:r>
              <a:rPr lang="en-US" dirty="0" err="1"/>
              <a:t>data_exp</a:t>
            </a:r>
            <a:r>
              <a:rPr lang="en-US" dirty="0"/>
              <a:t> = data[:], </a:t>
            </a:r>
            <a:r>
              <a:rPr lang="en-US" dirty="0" err="1"/>
              <a:t>data_exp</a:t>
            </a:r>
            <a:r>
              <a:rPr lang="en-US" dirty="0"/>
              <a:t>[‘</a:t>
            </a:r>
            <a:r>
              <a:rPr lang="en-US" dirty="0" err="1"/>
              <a:t>SalePrice</a:t>
            </a:r>
            <a:r>
              <a:rPr lang="en-US" dirty="0"/>
              <a:t>’] = </a:t>
            </a:r>
            <a:r>
              <a:rPr lang="en-US" dirty="0" err="1"/>
              <a:t>np.exp</a:t>
            </a:r>
            <a:r>
              <a:rPr lang="en-US" dirty="0"/>
              <a:t>(data[‘</a:t>
            </a:r>
            <a:r>
              <a:rPr lang="en-US" dirty="0" err="1"/>
              <a:t>SalePrice</a:t>
            </a:r>
            <a:r>
              <a:rPr lang="en-US" dirty="0"/>
              <a:t>’] )</a:t>
            </a:r>
          </a:p>
          <a:p>
            <a:r>
              <a:rPr lang="en-US" dirty="0"/>
              <a:t>And we can build 4 different models:</a:t>
            </a:r>
            <a:br>
              <a:rPr lang="en-US" dirty="0"/>
            </a:br>
            <a:r>
              <a:rPr lang="en-US" dirty="0" err="1"/>
              <a:t>model_unch.fit</a:t>
            </a:r>
            <a:r>
              <a:rPr lang="en-US" dirty="0"/>
              <a:t>( </a:t>
            </a:r>
            <a:r>
              <a:rPr lang="en-US" dirty="0" err="1"/>
              <a:t>data_x</a:t>
            </a:r>
            <a:r>
              <a:rPr lang="en-US" dirty="0"/>
              <a:t>, </a:t>
            </a:r>
            <a:r>
              <a:rPr lang="en-US" dirty="0" err="1"/>
              <a:t>data_unch_y</a:t>
            </a:r>
            <a:r>
              <a:rPr lang="en-US" dirty="0"/>
              <a:t> )</a:t>
            </a:r>
            <a:br>
              <a:rPr lang="en-US" dirty="0"/>
            </a:br>
            <a:r>
              <a:rPr lang="en-US" dirty="0" err="1"/>
              <a:t>model_sqrt.fit</a:t>
            </a:r>
            <a:r>
              <a:rPr lang="en-US" dirty="0"/>
              <a:t>( </a:t>
            </a:r>
            <a:r>
              <a:rPr lang="en-US" dirty="0" err="1"/>
              <a:t>data_x</a:t>
            </a:r>
            <a:r>
              <a:rPr lang="en-US" dirty="0"/>
              <a:t>, </a:t>
            </a:r>
            <a:r>
              <a:rPr lang="en-US" dirty="0" err="1"/>
              <a:t>data_sqrt_y</a:t>
            </a:r>
            <a:r>
              <a:rPr lang="en-US" dirty="0"/>
              <a:t> )</a:t>
            </a:r>
            <a:br>
              <a:rPr lang="en-US" dirty="0"/>
            </a:br>
            <a:r>
              <a:rPr lang="en-US" dirty="0"/>
              <a:t>…</a:t>
            </a:r>
          </a:p>
          <a:p>
            <a:r>
              <a:rPr lang="en-US" dirty="0"/>
              <a:t>[Will this work?]</a:t>
            </a:r>
            <a:br>
              <a:rPr lang="en-US" dirty="0"/>
            </a:br>
            <a:endParaRPr lang="en-US" dirty="0"/>
          </a:p>
          <a:p>
            <a:endParaRPr lang="en-US" dirty="0"/>
          </a:p>
        </p:txBody>
      </p:sp>
    </p:spTree>
    <p:extLst>
      <p:ext uri="{BB962C8B-B14F-4D97-AF65-F5344CB8AC3E}">
        <p14:creationId xmlns:p14="http://schemas.microsoft.com/office/powerpoint/2010/main" val="1502251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D514C-9BEE-0502-7410-635BE3A9DD22}"/>
              </a:ext>
            </a:extLst>
          </p:cNvPr>
          <p:cNvSpPr>
            <a:spLocks noGrp="1"/>
          </p:cNvSpPr>
          <p:nvPr>
            <p:ph type="title"/>
          </p:nvPr>
        </p:nvSpPr>
        <p:spPr/>
        <p:txBody>
          <a:bodyPr/>
          <a:lstStyle/>
          <a:p>
            <a:r>
              <a:rPr lang="en-US" dirty="0"/>
              <a:t>The problem(s)</a:t>
            </a:r>
          </a:p>
        </p:txBody>
      </p:sp>
      <p:sp>
        <p:nvSpPr>
          <p:cNvPr id="3" name="Content Placeholder 2">
            <a:extLst>
              <a:ext uri="{FF2B5EF4-FFF2-40B4-BE49-F238E27FC236}">
                <a16:creationId xmlns:a16="http://schemas.microsoft.com/office/drawing/2014/main" id="{531A2904-C074-E03C-9BF8-521391F815BC}"/>
              </a:ext>
            </a:extLst>
          </p:cNvPr>
          <p:cNvSpPr>
            <a:spLocks noGrp="1"/>
          </p:cNvSpPr>
          <p:nvPr>
            <p:ph idx="1"/>
          </p:nvPr>
        </p:nvSpPr>
        <p:spPr/>
        <p:txBody>
          <a:bodyPr/>
          <a:lstStyle/>
          <a:p>
            <a:r>
              <a:rPr lang="en-US" dirty="0"/>
              <a:t>We’re duplicating potentially a lot of data</a:t>
            </a:r>
          </a:p>
          <a:p>
            <a:r>
              <a:rPr lang="en-US" dirty="0"/>
              <a:t>We could avoid duplication by doing this after we split the </a:t>
            </a:r>
            <a:r>
              <a:rPr lang="en-US" dirty="0" err="1"/>
              <a:t>xs</a:t>
            </a:r>
            <a:r>
              <a:rPr lang="en-US" dirty="0"/>
              <a:t> from the </a:t>
            </a:r>
            <a:r>
              <a:rPr lang="en-US" dirty="0" err="1"/>
              <a:t>ys</a:t>
            </a:r>
            <a:r>
              <a:rPr lang="en-US" dirty="0"/>
              <a:t>.</a:t>
            </a:r>
          </a:p>
          <a:p>
            <a:r>
              <a:rPr lang="en-US" dirty="0"/>
              <a:t>That is, the </a:t>
            </a:r>
            <a:r>
              <a:rPr lang="en-US" dirty="0" err="1"/>
              <a:t>xs</a:t>
            </a:r>
            <a:r>
              <a:rPr lang="en-US" dirty="0"/>
              <a:t> is all the data that stays the same. </a:t>
            </a:r>
          </a:p>
          <a:p>
            <a:r>
              <a:rPr lang="en-US" dirty="0"/>
              <a:t>The </a:t>
            </a:r>
            <a:r>
              <a:rPr lang="en-US" dirty="0" err="1"/>
              <a:t>ys</a:t>
            </a:r>
            <a:r>
              <a:rPr lang="en-US" dirty="0"/>
              <a:t> are the price targets that can change.</a:t>
            </a:r>
          </a:p>
          <a:p>
            <a:r>
              <a:rPr lang="en-US" dirty="0"/>
              <a:t>But how can we conveniently run our regression system on different targets without having to manually try different functions for them?</a:t>
            </a:r>
          </a:p>
          <a:p>
            <a:endParaRPr lang="en-US" dirty="0"/>
          </a:p>
          <a:p>
            <a:endParaRPr lang="en-US" dirty="0"/>
          </a:p>
        </p:txBody>
      </p:sp>
    </p:spTree>
    <p:extLst>
      <p:ext uri="{BB962C8B-B14F-4D97-AF65-F5344CB8AC3E}">
        <p14:creationId xmlns:p14="http://schemas.microsoft.com/office/powerpoint/2010/main" val="321679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E5DE-71D9-7450-F8D4-B8032ED9D0DC}"/>
              </a:ext>
            </a:extLst>
          </p:cNvPr>
          <p:cNvSpPr>
            <a:spLocks noGrp="1"/>
          </p:cNvSpPr>
          <p:nvPr>
            <p:ph type="title"/>
          </p:nvPr>
        </p:nvSpPr>
        <p:spPr/>
        <p:txBody>
          <a:bodyPr/>
          <a:lstStyle/>
          <a:p>
            <a:r>
              <a:rPr lang="en-US" dirty="0"/>
              <a:t>Last week</a:t>
            </a:r>
          </a:p>
        </p:txBody>
      </p:sp>
      <p:sp>
        <p:nvSpPr>
          <p:cNvPr id="3" name="Content Placeholder 2">
            <a:extLst>
              <a:ext uri="{FF2B5EF4-FFF2-40B4-BE49-F238E27FC236}">
                <a16:creationId xmlns:a16="http://schemas.microsoft.com/office/drawing/2014/main" id="{3B51DEEB-5943-81BA-B048-52BCCF7A8484}"/>
              </a:ext>
            </a:extLst>
          </p:cNvPr>
          <p:cNvSpPr>
            <a:spLocks noGrp="1"/>
          </p:cNvSpPr>
          <p:nvPr>
            <p:ph idx="1"/>
          </p:nvPr>
        </p:nvSpPr>
        <p:spPr/>
        <p:txBody>
          <a:bodyPr/>
          <a:lstStyle/>
          <a:p>
            <a:r>
              <a:rPr lang="en-US" dirty="0"/>
              <a:t>We talked about regression</a:t>
            </a:r>
          </a:p>
          <a:p>
            <a:r>
              <a:rPr lang="en-US" dirty="0"/>
              <a:t>We talked about linear regression </a:t>
            </a:r>
          </a:p>
          <a:p>
            <a:r>
              <a:rPr lang="en-US" dirty="0"/>
              <a:t>We learned about classification, and how we can do it with linear regression (logistic regression)</a:t>
            </a:r>
          </a:p>
        </p:txBody>
      </p:sp>
    </p:spTree>
    <p:extLst>
      <p:ext uri="{BB962C8B-B14F-4D97-AF65-F5344CB8AC3E}">
        <p14:creationId xmlns:p14="http://schemas.microsoft.com/office/powerpoint/2010/main" val="3516890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D4BA-0470-0FF9-6CE6-8130EF298670}"/>
              </a:ext>
            </a:extLst>
          </p:cNvPr>
          <p:cNvSpPr>
            <a:spLocks noGrp="1"/>
          </p:cNvSpPr>
          <p:nvPr>
            <p:ph type="title"/>
          </p:nvPr>
        </p:nvSpPr>
        <p:spPr/>
        <p:txBody>
          <a:bodyPr/>
          <a:lstStyle/>
          <a:p>
            <a:r>
              <a:rPr lang="en-US" dirty="0"/>
              <a:t>More problems</a:t>
            </a:r>
          </a:p>
        </p:txBody>
      </p:sp>
      <p:sp>
        <p:nvSpPr>
          <p:cNvPr id="3" name="Content Placeholder 2">
            <a:extLst>
              <a:ext uri="{FF2B5EF4-FFF2-40B4-BE49-F238E27FC236}">
                <a16:creationId xmlns:a16="http://schemas.microsoft.com/office/drawing/2014/main" id="{69FF92F2-E979-7A03-3388-23604654F7BB}"/>
              </a:ext>
            </a:extLst>
          </p:cNvPr>
          <p:cNvSpPr>
            <a:spLocks noGrp="1"/>
          </p:cNvSpPr>
          <p:nvPr>
            <p:ph idx="1"/>
          </p:nvPr>
        </p:nvSpPr>
        <p:spPr/>
        <p:txBody>
          <a:bodyPr/>
          <a:lstStyle/>
          <a:p>
            <a:r>
              <a:rPr lang="en-US" dirty="0"/>
              <a:t>We are going to build a machine learning classifier that takes data, processes it, and outputs predictions</a:t>
            </a:r>
          </a:p>
          <a:p>
            <a:r>
              <a:rPr lang="en-US" dirty="0"/>
              <a:t>In order for the classifier to work, it will select features and transform them. We won’t only want to transform the target.</a:t>
            </a:r>
          </a:p>
          <a:p>
            <a:r>
              <a:rPr lang="en-US" dirty="0"/>
              <a:t>We want this to be automatic. We don’t want to have to process all of the inputs our model receives just to make it identical to the training conditions</a:t>
            </a:r>
          </a:p>
        </p:txBody>
      </p:sp>
    </p:spTree>
    <p:extLst>
      <p:ext uri="{BB962C8B-B14F-4D97-AF65-F5344CB8AC3E}">
        <p14:creationId xmlns:p14="http://schemas.microsoft.com/office/powerpoint/2010/main" val="2116671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475B-85F7-3457-48F5-0B43E2D23E98}"/>
              </a:ext>
            </a:extLst>
          </p:cNvPr>
          <p:cNvSpPr>
            <a:spLocks noGrp="1"/>
          </p:cNvSpPr>
          <p:nvPr>
            <p:ph type="title"/>
          </p:nvPr>
        </p:nvSpPr>
        <p:spPr/>
        <p:txBody>
          <a:bodyPr/>
          <a:lstStyle/>
          <a:p>
            <a:r>
              <a:rPr lang="en-US" dirty="0"/>
              <a:t>What about other inputs?</a:t>
            </a:r>
          </a:p>
        </p:txBody>
      </p:sp>
      <p:sp>
        <p:nvSpPr>
          <p:cNvPr id="3" name="Content Placeholder 2">
            <a:extLst>
              <a:ext uri="{FF2B5EF4-FFF2-40B4-BE49-F238E27FC236}">
                <a16:creationId xmlns:a16="http://schemas.microsoft.com/office/drawing/2014/main" id="{581B7481-6B38-3599-5991-CBC41EE2691B}"/>
              </a:ext>
            </a:extLst>
          </p:cNvPr>
          <p:cNvSpPr>
            <a:spLocks noGrp="1"/>
          </p:cNvSpPr>
          <p:nvPr>
            <p:ph idx="1"/>
          </p:nvPr>
        </p:nvSpPr>
        <p:spPr/>
        <p:txBody>
          <a:bodyPr/>
          <a:lstStyle/>
          <a:p>
            <a:r>
              <a:rPr lang="en-US" dirty="0"/>
              <a:t>Prices aren’t the only things we want to change.</a:t>
            </a:r>
          </a:p>
          <a:p>
            <a:r>
              <a:rPr lang="en-US" dirty="0"/>
              <a:t>What if we want to select certain columns and drop others?</a:t>
            </a:r>
          </a:p>
          <a:p>
            <a:r>
              <a:rPr lang="en-US" dirty="0"/>
              <a:t>We would want that to happen every time the classifier is fit, and also when we use it to predict things.</a:t>
            </a:r>
          </a:p>
          <a:p>
            <a:r>
              <a:rPr lang="en-US" dirty="0"/>
              <a:t>It’s not good to duplicate code. </a:t>
            </a:r>
          </a:p>
        </p:txBody>
      </p:sp>
    </p:spTree>
    <p:extLst>
      <p:ext uri="{BB962C8B-B14F-4D97-AF65-F5344CB8AC3E}">
        <p14:creationId xmlns:p14="http://schemas.microsoft.com/office/powerpoint/2010/main" val="3907291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D83B-8AEF-3C07-D821-D3C1433E99D8}"/>
              </a:ext>
            </a:extLst>
          </p:cNvPr>
          <p:cNvSpPr>
            <a:spLocks noGrp="1"/>
          </p:cNvSpPr>
          <p:nvPr>
            <p:ph type="title"/>
          </p:nvPr>
        </p:nvSpPr>
        <p:spPr>
          <a:xfrm>
            <a:off x="4739640" y="-346075"/>
            <a:ext cx="10515600" cy="1325563"/>
          </a:xfrm>
        </p:spPr>
        <p:txBody>
          <a:bodyPr/>
          <a:lstStyle/>
          <a:p>
            <a:r>
              <a:rPr lang="en-US" dirty="0"/>
              <a:t>Pipelines</a:t>
            </a:r>
          </a:p>
        </p:txBody>
      </p:sp>
      <p:sp>
        <p:nvSpPr>
          <p:cNvPr id="3" name="Content Placeholder 2">
            <a:extLst>
              <a:ext uri="{FF2B5EF4-FFF2-40B4-BE49-F238E27FC236}">
                <a16:creationId xmlns:a16="http://schemas.microsoft.com/office/drawing/2014/main" id="{600E419C-01C1-26DD-5282-ED8B05FBE239}"/>
              </a:ext>
            </a:extLst>
          </p:cNvPr>
          <p:cNvSpPr>
            <a:spLocks noGrp="1"/>
          </p:cNvSpPr>
          <p:nvPr>
            <p:ph idx="1"/>
          </p:nvPr>
        </p:nvSpPr>
        <p:spPr>
          <a:xfrm>
            <a:off x="838200" y="833120"/>
            <a:ext cx="10276840" cy="6024879"/>
          </a:xfrm>
        </p:spPr>
        <p:txBody>
          <a:bodyPr>
            <a:normAutofit/>
          </a:bodyPr>
          <a:lstStyle/>
          <a:p>
            <a:r>
              <a:rPr lang="en-US" dirty="0"/>
              <a:t>The solution to changing the inputs in an organized way is to use something called a pipeline.</a:t>
            </a:r>
          </a:p>
          <a:p>
            <a:r>
              <a:rPr lang="en-US" dirty="0"/>
              <a:t>Pipelines are graphs of “steps”, where each step does some kind of data science activity.</a:t>
            </a:r>
          </a:p>
          <a:p>
            <a:r>
              <a:rPr lang="en-US" dirty="0"/>
              <a:t>For example, consider the following steps:</a:t>
            </a:r>
          </a:p>
          <a:p>
            <a:pPr lvl="1"/>
            <a:r>
              <a:rPr lang="en-US" dirty="0"/>
              <a:t>Add column</a:t>
            </a:r>
          </a:p>
          <a:p>
            <a:pPr lvl="1"/>
            <a:r>
              <a:rPr lang="en-US" dirty="0"/>
              <a:t>Drop another column</a:t>
            </a:r>
          </a:p>
          <a:p>
            <a:pPr lvl="1"/>
            <a:r>
              <a:rPr lang="en-US" dirty="0"/>
              <a:t>Transform a column</a:t>
            </a:r>
          </a:p>
          <a:p>
            <a:pPr lvl="1"/>
            <a:r>
              <a:rPr lang="en-US" dirty="0"/>
              <a:t>Fit classifier</a:t>
            </a:r>
          </a:p>
          <a:p>
            <a:r>
              <a:rPr lang="en-US" dirty="0"/>
              <a:t>We can also have parallel steps. For example, transform columns in different ways (to try different things).</a:t>
            </a:r>
          </a:p>
        </p:txBody>
      </p:sp>
    </p:spTree>
    <p:extLst>
      <p:ext uri="{BB962C8B-B14F-4D97-AF65-F5344CB8AC3E}">
        <p14:creationId xmlns:p14="http://schemas.microsoft.com/office/powerpoint/2010/main" val="2950767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D83B-8AEF-3C07-D821-D3C1433E99D8}"/>
              </a:ext>
            </a:extLst>
          </p:cNvPr>
          <p:cNvSpPr>
            <a:spLocks noGrp="1"/>
          </p:cNvSpPr>
          <p:nvPr>
            <p:ph type="title"/>
          </p:nvPr>
        </p:nvSpPr>
        <p:spPr>
          <a:xfrm>
            <a:off x="838200" y="182880"/>
            <a:ext cx="10515600" cy="1325563"/>
          </a:xfrm>
        </p:spPr>
        <p:txBody>
          <a:bodyPr/>
          <a:lstStyle/>
          <a:p>
            <a:r>
              <a:rPr lang="en-US" dirty="0"/>
              <a:t>Pipelines (2)</a:t>
            </a:r>
          </a:p>
        </p:txBody>
      </p:sp>
      <p:sp>
        <p:nvSpPr>
          <p:cNvPr id="3" name="Content Placeholder 2">
            <a:extLst>
              <a:ext uri="{FF2B5EF4-FFF2-40B4-BE49-F238E27FC236}">
                <a16:creationId xmlns:a16="http://schemas.microsoft.com/office/drawing/2014/main" id="{600E419C-01C1-26DD-5282-ED8B05FBE239}"/>
              </a:ext>
            </a:extLst>
          </p:cNvPr>
          <p:cNvSpPr>
            <a:spLocks noGrp="1"/>
          </p:cNvSpPr>
          <p:nvPr>
            <p:ph idx="1"/>
          </p:nvPr>
        </p:nvSpPr>
        <p:spPr>
          <a:xfrm>
            <a:off x="838200" y="1508444"/>
            <a:ext cx="10276840" cy="5349556"/>
          </a:xfrm>
        </p:spPr>
        <p:txBody>
          <a:bodyPr>
            <a:normAutofit/>
          </a:bodyPr>
          <a:lstStyle/>
          <a:p>
            <a:r>
              <a:rPr lang="en-US" dirty="0"/>
              <a:t>By combining these in a pipeline, we can build the pipeline into a whole classifier that automatically handles the columns. Then, we don’t need to add/remove columns every time we use it.</a:t>
            </a:r>
          </a:p>
          <a:p>
            <a:r>
              <a:rPr lang="en-US" dirty="0"/>
              <a:t>It’s also easier to experiment. The pipeline will handle the data transformation for us.</a:t>
            </a:r>
          </a:p>
          <a:p>
            <a:r>
              <a:rPr lang="en-US" dirty="0"/>
              <a:t>In fact, Scikit-learn has experimentation classes which take pipelines and can determine what parameters for them are best.</a:t>
            </a:r>
          </a:p>
          <a:p>
            <a:r>
              <a:rPr lang="en-US" dirty="0"/>
              <a:t>However, first, let’s take a look at a simple class that will help us transform our linear regression into one that predicts something transformed. </a:t>
            </a:r>
          </a:p>
          <a:p>
            <a:r>
              <a:rPr lang="en-US" dirty="0"/>
              <a:t>We can then add this to a pipeline, which will handle our transformed X values.</a:t>
            </a:r>
          </a:p>
        </p:txBody>
      </p:sp>
    </p:spTree>
    <p:extLst>
      <p:ext uri="{BB962C8B-B14F-4D97-AF65-F5344CB8AC3E}">
        <p14:creationId xmlns:p14="http://schemas.microsoft.com/office/powerpoint/2010/main" val="3320947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6887-23BD-E383-BD77-BA061568CBA3}"/>
              </a:ext>
            </a:extLst>
          </p:cNvPr>
          <p:cNvSpPr>
            <a:spLocks noGrp="1"/>
          </p:cNvSpPr>
          <p:nvPr>
            <p:ph type="title"/>
          </p:nvPr>
        </p:nvSpPr>
        <p:spPr/>
        <p:txBody>
          <a:bodyPr/>
          <a:lstStyle/>
          <a:p>
            <a:r>
              <a:rPr lang="en-US" dirty="0"/>
              <a:t>What about the </a:t>
            </a:r>
            <a:r>
              <a:rPr lang="en-US" dirty="0" err="1"/>
              <a:t>saleprice</a:t>
            </a:r>
            <a:r>
              <a:rPr lang="en-US" dirty="0"/>
              <a:t> transformation?</a:t>
            </a:r>
          </a:p>
        </p:txBody>
      </p:sp>
      <p:sp>
        <p:nvSpPr>
          <p:cNvPr id="3" name="Content Placeholder 2">
            <a:extLst>
              <a:ext uri="{FF2B5EF4-FFF2-40B4-BE49-F238E27FC236}">
                <a16:creationId xmlns:a16="http://schemas.microsoft.com/office/drawing/2014/main" id="{2326EA90-F84C-6543-CA9D-9447D88BC63C}"/>
              </a:ext>
            </a:extLst>
          </p:cNvPr>
          <p:cNvSpPr>
            <a:spLocks noGrp="1"/>
          </p:cNvSpPr>
          <p:nvPr>
            <p:ph idx="1"/>
          </p:nvPr>
        </p:nvSpPr>
        <p:spPr/>
        <p:txBody>
          <a:bodyPr/>
          <a:lstStyle/>
          <a:p>
            <a:r>
              <a:rPr lang="en-US" dirty="0"/>
              <a:t>When the column we’re trying to change is in the target position, we don’t usually use a pipeline. </a:t>
            </a:r>
          </a:p>
          <a:p>
            <a:r>
              <a:rPr lang="en-US" dirty="0"/>
              <a:t>The reason is that when we’re fitting the machine learning classifier, the target is already in a separate variable. </a:t>
            </a:r>
          </a:p>
          <a:p>
            <a:r>
              <a:rPr lang="en-US" dirty="0"/>
              <a:t>Instead, we use a special wrapper class, called </a:t>
            </a:r>
            <a:r>
              <a:rPr lang="en-US" dirty="0" err="1"/>
              <a:t>TransformedTargetRegressor</a:t>
            </a:r>
            <a:r>
              <a:rPr lang="en-US" dirty="0"/>
              <a:t>. This class has the ability to transform is value with a given function before running a regressor on it. </a:t>
            </a:r>
          </a:p>
          <a:p>
            <a:r>
              <a:rPr lang="en-US" dirty="0"/>
              <a:t>Together, we can use pipelines and transformers to build systems that can be easily experimented with.</a:t>
            </a:r>
          </a:p>
        </p:txBody>
      </p:sp>
    </p:spTree>
    <p:extLst>
      <p:ext uri="{BB962C8B-B14F-4D97-AF65-F5344CB8AC3E}">
        <p14:creationId xmlns:p14="http://schemas.microsoft.com/office/powerpoint/2010/main" val="2519653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746458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E6D7-35E0-8229-0C92-84602BBF6939}"/>
              </a:ext>
            </a:extLst>
          </p:cNvPr>
          <p:cNvSpPr>
            <a:spLocks noGrp="1"/>
          </p:cNvSpPr>
          <p:nvPr>
            <p:ph type="title"/>
          </p:nvPr>
        </p:nvSpPr>
        <p:spPr/>
        <p:txBody>
          <a:bodyPr/>
          <a:lstStyle/>
          <a:p>
            <a:r>
              <a:rPr lang="en-US" dirty="0"/>
              <a:t>Let’s make a pipeline</a:t>
            </a:r>
          </a:p>
        </p:txBody>
      </p:sp>
      <p:sp>
        <p:nvSpPr>
          <p:cNvPr id="3" name="Content Placeholder 2">
            <a:extLst>
              <a:ext uri="{FF2B5EF4-FFF2-40B4-BE49-F238E27FC236}">
                <a16:creationId xmlns:a16="http://schemas.microsoft.com/office/drawing/2014/main" id="{B8D287CB-BBFF-7B63-AB35-72950FD26CE5}"/>
              </a:ext>
            </a:extLst>
          </p:cNvPr>
          <p:cNvSpPr>
            <a:spLocks noGrp="1"/>
          </p:cNvSpPr>
          <p:nvPr>
            <p:ph idx="1"/>
          </p:nvPr>
        </p:nvSpPr>
        <p:spPr/>
        <p:txBody>
          <a:bodyPr/>
          <a:lstStyle/>
          <a:p>
            <a:r>
              <a:rPr lang="en-US" dirty="0"/>
              <a:t>Pipelines are organized as a list of steps</a:t>
            </a:r>
          </a:p>
          <a:p>
            <a:r>
              <a:rPr lang="en-US" dirty="0"/>
              <a:t>Steps have to implement two methods:</a:t>
            </a:r>
          </a:p>
          <a:p>
            <a:pPr lvl="1"/>
            <a:r>
              <a:rPr lang="en-US" dirty="0"/>
              <a:t>Fit: receives the output of the previous step and is supposed to prepare the step to operate. It is always called before “transform”.</a:t>
            </a:r>
          </a:p>
          <a:p>
            <a:pPr lvl="1"/>
            <a:r>
              <a:rPr lang="en-US" dirty="0"/>
              <a:t>Transform: actually applies the step, returns a new dataset. </a:t>
            </a:r>
          </a:p>
          <a:p>
            <a:r>
              <a:rPr lang="en-US" dirty="0"/>
              <a:t>Our first step is to select features. We were using the fields “</a:t>
            </a:r>
            <a:r>
              <a:rPr lang="en-US" dirty="0" err="1"/>
              <a:t>GrLivArea</a:t>
            </a:r>
            <a:r>
              <a:rPr lang="en-US" dirty="0"/>
              <a:t>” and “</a:t>
            </a:r>
            <a:r>
              <a:rPr lang="en-US" dirty="0" err="1"/>
              <a:t>OverallQual</a:t>
            </a:r>
            <a:r>
              <a:rPr lang="en-US" dirty="0"/>
              <a:t>”</a:t>
            </a:r>
          </a:p>
          <a:p>
            <a:r>
              <a:rPr lang="en-US" dirty="0"/>
              <a:t>Let’s first use a column transformer that does this.</a:t>
            </a:r>
          </a:p>
        </p:txBody>
      </p:sp>
    </p:spTree>
    <p:extLst>
      <p:ext uri="{BB962C8B-B14F-4D97-AF65-F5344CB8AC3E}">
        <p14:creationId xmlns:p14="http://schemas.microsoft.com/office/powerpoint/2010/main" val="204798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D044-2D09-46FE-AAD7-270D3B07AE22}"/>
              </a:ext>
            </a:extLst>
          </p:cNvPr>
          <p:cNvSpPr>
            <a:spLocks noGrp="1"/>
          </p:cNvSpPr>
          <p:nvPr>
            <p:ph type="title"/>
          </p:nvPr>
        </p:nvSpPr>
        <p:spPr/>
        <p:txBody>
          <a:bodyPr/>
          <a:lstStyle/>
          <a:p>
            <a:r>
              <a:rPr lang="en-US" dirty="0"/>
              <a:t>Creating a “transformer”</a:t>
            </a:r>
          </a:p>
        </p:txBody>
      </p:sp>
      <p:sp>
        <p:nvSpPr>
          <p:cNvPr id="3" name="Content Placeholder 2">
            <a:extLst>
              <a:ext uri="{FF2B5EF4-FFF2-40B4-BE49-F238E27FC236}">
                <a16:creationId xmlns:a16="http://schemas.microsoft.com/office/drawing/2014/main" id="{439FDDCA-CE72-7277-7CD1-1ACF7AF920C7}"/>
              </a:ext>
            </a:extLst>
          </p:cNvPr>
          <p:cNvSpPr>
            <a:spLocks noGrp="1"/>
          </p:cNvSpPr>
          <p:nvPr>
            <p:ph idx="1"/>
          </p:nvPr>
        </p:nvSpPr>
        <p:spPr>
          <a:xfrm>
            <a:off x="758092" y="1690688"/>
            <a:ext cx="10621108" cy="5408296"/>
          </a:xfrm>
        </p:spPr>
        <p:txBody>
          <a:bodyPr>
            <a:normAutofit/>
          </a:bodyPr>
          <a:lstStyle/>
          <a:p>
            <a:pPr marL="0" indent="0">
              <a:buNone/>
            </a:pPr>
            <a:r>
              <a:rPr lang="en-US" dirty="0"/>
              <a:t>from </a:t>
            </a:r>
            <a:r>
              <a:rPr lang="en-US" dirty="0" err="1"/>
              <a:t>sklearn.pipeline</a:t>
            </a:r>
            <a:r>
              <a:rPr lang="en-US" dirty="0"/>
              <a:t> import Pipeline</a:t>
            </a:r>
            <a:br>
              <a:rPr lang="en-US" dirty="0"/>
            </a:br>
            <a:r>
              <a:rPr lang="en-US" dirty="0"/>
              <a:t>from </a:t>
            </a:r>
            <a:r>
              <a:rPr lang="en-US" dirty="0" err="1"/>
              <a:t>sklearn.base</a:t>
            </a:r>
            <a:r>
              <a:rPr lang="en-US" dirty="0"/>
              <a:t> import </a:t>
            </a:r>
            <a:r>
              <a:rPr lang="en-US" dirty="0" err="1"/>
              <a:t>TransformerMixin</a:t>
            </a:r>
            <a:r>
              <a:rPr lang="en-US" dirty="0"/>
              <a:t>, </a:t>
            </a:r>
            <a:r>
              <a:rPr lang="en-US" dirty="0" err="1"/>
              <a:t>BaseEstimator</a:t>
            </a:r>
            <a:br>
              <a:rPr lang="en-US" dirty="0"/>
            </a:br>
            <a:br>
              <a:rPr lang="en-US" dirty="0"/>
            </a:br>
            <a:r>
              <a:rPr lang="en-US" dirty="0"/>
              <a:t>class </a:t>
            </a:r>
            <a:r>
              <a:rPr lang="en-US" dirty="0" err="1"/>
              <a:t>SelectColumns</a:t>
            </a:r>
            <a:r>
              <a:rPr lang="en-US" dirty="0"/>
              <a:t>( </a:t>
            </a:r>
            <a:r>
              <a:rPr lang="en-US" dirty="0" err="1"/>
              <a:t>BaseEstimator</a:t>
            </a:r>
            <a:r>
              <a:rPr lang="en-US" dirty="0"/>
              <a:t>, </a:t>
            </a:r>
            <a:r>
              <a:rPr lang="en-US" dirty="0" err="1"/>
              <a:t>TransformerMixin</a:t>
            </a:r>
            <a:r>
              <a:rPr lang="en-US" dirty="0"/>
              <a:t> ):</a:t>
            </a:r>
            <a:br>
              <a:rPr lang="en-US" dirty="0"/>
            </a:br>
            <a:r>
              <a:rPr lang="en-US" dirty="0"/>
              <a:t>	# pass the function we want to apply to the column '</a:t>
            </a:r>
            <a:r>
              <a:rPr lang="en-US" dirty="0" err="1"/>
              <a:t>SalePrice</a:t>
            </a:r>
            <a:r>
              <a:rPr lang="en-US" dirty="0"/>
              <a:t>’</a:t>
            </a:r>
            <a:br>
              <a:rPr lang="en-US" dirty="0"/>
            </a:br>
            <a:r>
              <a:rPr lang="en-US" dirty="0"/>
              <a:t>	def __</a:t>
            </a:r>
            <a:r>
              <a:rPr lang="en-US" dirty="0" err="1"/>
              <a:t>init</a:t>
            </a:r>
            <a:r>
              <a:rPr lang="en-US" dirty="0"/>
              <a:t>__( self, columns ):</a:t>
            </a:r>
            <a:br>
              <a:rPr lang="en-US" dirty="0"/>
            </a:br>
            <a:r>
              <a:rPr lang="en-US" dirty="0"/>
              <a:t>		</a:t>
            </a:r>
            <a:r>
              <a:rPr lang="en-US" dirty="0" err="1"/>
              <a:t>self.columns</a:t>
            </a:r>
            <a:r>
              <a:rPr lang="en-US" dirty="0"/>
              <a:t> = columns</a:t>
            </a:r>
            <a:br>
              <a:rPr lang="en-US" dirty="0"/>
            </a:br>
            <a:r>
              <a:rPr lang="en-US" dirty="0"/>
              <a:t>	# don't need to do anything</a:t>
            </a:r>
            <a:br>
              <a:rPr lang="en-US" dirty="0"/>
            </a:br>
            <a:r>
              <a:rPr lang="en-US" dirty="0"/>
              <a:t>	def fit( self, </a:t>
            </a:r>
            <a:r>
              <a:rPr lang="en-US" dirty="0" err="1"/>
              <a:t>xs</a:t>
            </a:r>
            <a:r>
              <a:rPr lang="en-US" dirty="0"/>
              <a:t>, </a:t>
            </a:r>
            <a:r>
              <a:rPr lang="en-US" dirty="0" err="1"/>
              <a:t>ys</a:t>
            </a:r>
            <a:r>
              <a:rPr lang="en-US" dirty="0"/>
              <a:t>, **params ):</a:t>
            </a:r>
            <a:br>
              <a:rPr lang="en-US" dirty="0"/>
            </a:br>
            <a:r>
              <a:rPr lang="en-US" dirty="0"/>
              <a:t>		return self</a:t>
            </a:r>
            <a:br>
              <a:rPr lang="en-US" dirty="0"/>
            </a:br>
            <a:r>
              <a:rPr lang="en-US" dirty="0"/>
              <a:t>	# actually perform the selection</a:t>
            </a:r>
            <a:br>
              <a:rPr lang="en-US" dirty="0"/>
            </a:br>
            <a:r>
              <a:rPr lang="en-US" dirty="0"/>
              <a:t>	def transform( self, </a:t>
            </a:r>
            <a:r>
              <a:rPr lang="en-US" dirty="0" err="1"/>
              <a:t>xs</a:t>
            </a:r>
            <a:r>
              <a:rPr lang="en-US" dirty="0"/>
              <a:t> ):</a:t>
            </a:r>
            <a:br>
              <a:rPr lang="en-US" dirty="0"/>
            </a:br>
            <a:r>
              <a:rPr lang="en-US" dirty="0"/>
              <a:t>		return </a:t>
            </a:r>
            <a:r>
              <a:rPr lang="en-US" dirty="0" err="1"/>
              <a:t>xs</a:t>
            </a:r>
            <a:r>
              <a:rPr lang="en-US" dirty="0"/>
              <a:t>[ </a:t>
            </a:r>
            <a:r>
              <a:rPr lang="en-US" dirty="0" err="1"/>
              <a:t>self.columns</a:t>
            </a:r>
            <a:r>
              <a:rPr lang="en-US" dirty="0"/>
              <a:t> ]</a:t>
            </a:r>
          </a:p>
        </p:txBody>
      </p:sp>
    </p:spTree>
    <p:extLst>
      <p:ext uri="{BB962C8B-B14F-4D97-AF65-F5344CB8AC3E}">
        <p14:creationId xmlns:p14="http://schemas.microsoft.com/office/powerpoint/2010/main" val="3011980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DAC18-B835-C2AE-80C6-B7160E019C92}"/>
              </a:ext>
            </a:extLst>
          </p:cNvPr>
          <p:cNvSpPr>
            <a:spLocks noGrp="1"/>
          </p:cNvSpPr>
          <p:nvPr>
            <p:ph type="title"/>
          </p:nvPr>
        </p:nvSpPr>
        <p:spPr/>
        <p:txBody>
          <a:bodyPr/>
          <a:lstStyle/>
          <a:p>
            <a:r>
              <a:rPr lang="en-US" dirty="0"/>
              <a:t>What’s going on here?</a:t>
            </a:r>
          </a:p>
        </p:txBody>
      </p:sp>
      <p:sp>
        <p:nvSpPr>
          <p:cNvPr id="3" name="Content Placeholder 2">
            <a:extLst>
              <a:ext uri="{FF2B5EF4-FFF2-40B4-BE49-F238E27FC236}">
                <a16:creationId xmlns:a16="http://schemas.microsoft.com/office/drawing/2014/main" id="{E888507D-DC65-2AF7-CBB4-E32A441BF437}"/>
              </a:ext>
            </a:extLst>
          </p:cNvPr>
          <p:cNvSpPr>
            <a:spLocks noGrp="1"/>
          </p:cNvSpPr>
          <p:nvPr>
            <p:ph idx="1"/>
          </p:nvPr>
        </p:nvSpPr>
        <p:spPr>
          <a:xfrm>
            <a:off x="838200" y="1825624"/>
            <a:ext cx="10515600" cy="4879975"/>
          </a:xfrm>
        </p:spPr>
        <p:txBody>
          <a:bodyPr/>
          <a:lstStyle/>
          <a:p>
            <a:r>
              <a:rPr lang="en-US" dirty="0"/>
              <a:t>There’s a lot to this, let’s go line by line.</a:t>
            </a:r>
          </a:p>
          <a:p>
            <a:r>
              <a:rPr lang="en-US" dirty="0"/>
              <a:t>class </a:t>
            </a:r>
            <a:r>
              <a:rPr lang="en-US" dirty="0" err="1"/>
              <a:t>SelectColumns</a:t>
            </a:r>
            <a:r>
              <a:rPr lang="en-US" dirty="0"/>
              <a:t>( </a:t>
            </a:r>
            <a:r>
              <a:rPr lang="en-US" dirty="0" err="1"/>
              <a:t>BaseEstimator</a:t>
            </a:r>
            <a:r>
              <a:rPr lang="en-US" dirty="0"/>
              <a:t>, </a:t>
            </a:r>
            <a:r>
              <a:rPr lang="en-US" dirty="0" err="1"/>
              <a:t>TransformerMixin</a:t>
            </a:r>
            <a:r>
              <a:rPr lang="en-US" dirty="0"/>
              <a:t> ):</a:t>
            </a:r>
          </a:p>
          <a:p>
            <a:pPr lvl="1"/>
            <a:r>
              <a:rPr lang="en-US" dirty="0"/>
              <a:t>This is a design pattern called a “</a:t>
            </a:r>
            <a:r>
              <a:rPr lang="en-US" dirty="0" err="1"/>
              <a:t>Mixin</a:t>
            </a:r>
            <a:r>
              <a:rPr lang="en-US" dirty="0"/>
              <a:t>”</a:t>
            </a:r>
          </a:p>
          <a:p>
            <a:pPr lvl="1"/>
            <a:r>
              <a:rPr lang="en-US" dirty="0" err="1"/>
              <a:t>Mixins</a:t>
            </a:r>
            <a:r>
              <a:rPr lang="en-US" dirty="0"/>
              <a:t> use multiple inheritance to add more methods to a class.</a:t>
            </a:r>
          </a:p>
          <a:p>
            <a:r>
              <a:rPr lang="en-US" dirty="0"/>
              <a:t>When we “bring in” a </a:t>
            </a:r>
            <a:r>
              <a:rPr lang="en-US" dirty="0" err="1"/>
              <a:t>mixin</a:t>
            </a:r>
            <a:r>
              <a:rPr lang="en-US" dirty="0"/>
              <a:t>, we add the </a:t>
            </a:r>
            <a:r>
              <a:rPr lang="en-US" dirty="0" err="1"/>
              <a:t>mixins</a:t>
            </a:r>
            <a:r>
              <a:rPr lang="en-US" dirty="0"/>
              <a:t> methods into the class. Those methods can call methods that we ourselves write in our class.</a:t>
            </a:r>
          </a:p>
          <a:p>
            <a:r>
              <a:rPr lang="en-US" dirty="0" err="1"/>
              <a:t>TransformerMixin</a:t>
            </a:r>
            <a:r>
              <a:rPr lang="en-US" dirty="0"/>
              <a:t> in particular adds a method called </a:t>
            </a:r>
            <a:r>
              <a:rPr lang="en-US" dirty="0" err="1"/>
              <a:t>fit_transform</a:t>
            </a:r>
            <a:r>
              <a:rPr lang="en-US" dirty="0"/>
              <a:t>, which fits, and then transforms some data. It calls the fit and transform methods of our class. </a:t>
            </a:r>
          </a:p>
        </p:txBody>
      </p:sp>
    </p:spTree>
    <p:extLst>
      <p:ext uri="{BB962C8B-B14F-4D97-AF65-F5344CB8AC3E}">
        <p14:creationId xmlns:p14="http://schemas.microsoft.com/office/powerpoint/2010/main" val="684640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DA9A-3F54-3031-1603-7AFCDBFE3C66}"/>
              </a:ext>
            </a:extLst>
          </p:cNvPr>
          <p:cNvSpPr>
            <a:spLocks noGrp="1"/>
          </p:cNvSpPr>
          <p:nvPr>
            <p:ph type="title"/>
          </p:nvPr>
        </p:nvSpPr>
        <p:spPr/>
        <p:txBody>
          <a:bodyPr/>
          <a:lstStyle/>
          <a:p>
            <a:r>
              <a:rPr lang="en-US" dirty="0" err="1"/>
              <a:t>BaseEstimator</a:t>
            </a:r>
            <a:endParaRPr lang="en-US" dirty="0"/>
          </a:p>
        </p:txBody>
      </p:sp>
      <p:sp>
        <p:nvSpPr>
          <p:cNvPr id="3" name="Content Placeholder 2">
            <a:extLst>
              <a:ext uri="{FF2B5EF4-FFF2-40B4-BE49-F238E27FC236}">
                <a16:creationId xmlns:a16="http://schemas.microsoft.com/office/drawing/2014/main" id="{D29A8E06-E6A6-909B-7874-21F952993B7F}"/>
              </a:ext>
            </a:extLst>
          </p:cNvPr>
          <p:cNvSpPr>
            <a:spLocks noGrp="1"/>
          </p:cNvSpPr>
          <p:nvPr>
            <p:ph idx="1"/>
          </p:nvPr>
        </p:nvSpPr>
        <p:spPr/>
        <p:txBody>
          <a:bodyPr/>
          <a:lstStyle/>
          <a:p>
            <a:r>
              <a:rPr lang="en-US" dirty="0"/>
              <a:t>This is a base class. It adds simple methods that all estimators </a:t>
            </a:r>
            <a:r>
              <a:rPr lang="en-US" dirty="0" err="1"/>
              <a:t>hav</a:t>
            </a:r>
            <a:r>
              <a:rPr lang="en-US" dirty="0"/>
              <a:t>. (anything that supports “fit”)</a:t>
            </a:r>
          </a:p>
          <a:p>
            <a:r>
              <a:rPr lang="en-US" dirty="0"/>
              <a:t>In our case, the methods we need from </a:t>
            </a:r>
            <a:r>
              <a:rPr lang="en-US" dirty="0" err="1"/>
              <a:t>BaseEstimator</a:t>
            </a:r>
            <a:r>
              <a:rPr lang="en-US" dirty="0"/>
              <a:t> are “</a:t>
            </a:r>
            <a:r>
              <a:rPr lang="en-US" dirty="0" err="1"/>
              <a:t>set_params</a:t>
            </a:r>
            <a:r>
              <a:rPr lang="en-US" dirty="0"/>
              <a:t>” and “</a:t>
            </a:r>
            <a:r>
              <a:rPr lang="en-US" dirty="0" err="1"/>
              <a:t>get_params</a:t>
            </a:r>
            <a:r>
              <a:rPr lang="en-US" dirty="0"/>
              <a:t>”</a:t>
            </a:r>
          </a:p>
          <a:p>
            <a:r>
              <a:rPr lang="en-US" dirty="0"/>
              <a:t>These methods just provide a way to set data inside of the object. They will be used by the class we use to perform experiments later.</a:t>
            </a:r>
          </a:p>
          <a:p>
            <a:endParaRPr lang="en-US" dirty="0"/>
          </a:p>
        </p:txBody>
      </p:sp>
    </p:spTree>
    <p:extLst>
      <p:ext uri="{BB962C8B-B14F-4D97-AF65-F5344CB8AC3E}">
        <p14:creationId xmlns:p14="http://schemas.microsoft.com/office/powerpoint/2010/main" val="59419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20EB-25A1-2D01-5A50-75B90046A73F}"/>
              </a:ext>
            </a:extLst>
          </p:cNvPr>
          <p:cNvSpPr>
            <a:spLocks noGrp="1"/>
          </p:cNvSpPr>
          <p:nvPr>
            <p:ph type="title"/>
          </p:nvPr>
        </p:nvSpPr>
        <p:spPr/>
        <p:txBody>
          <a:bodyPr/>
          <a:lstStyle/>
          <a:p>
            <a:r>
              <a:rPr lang="en-US" dirty="0"/>
              <a:t>This week</a:t>
            </a:r>
          </a:p>
        </p:txBody>
      </p:sp>
      <p:sp>
        <p:nvSpPr>
          <p:cNvPr id="3" name="Content Placeholder 2">
            <a:extLst>
              <a:ext uri="{FF2B5EF4-FFF2-40B4-BE49-F238E27FC236}">
                <a16:creationId xmlns:a16="http://schemas.microsoft.com/office/drawing/2014/main" id="{974D699A-06DB-3BC7-0F97-F710A2F1B34C}"/>
              </a:ext>
            </a:extLst>
          </p:cNvPr>
          <p:cNvSpPr>
            <a:spLocks noGrp="1"/>
          </p:cNvSpPr>
          <p:nvPr>
            <p:ph idx="1"/>
          </p:nvPr>
        </p:nvSpPr>
        <p:spPr/>
        <p:txBody>
          <a:bodyPr/>
          <a:lstStyle/>
          <a:p>
            <a:r>
              <a:rPr lang="en-US" dirty="0"/>
              <a:t>We will learn how to set up pipelines</a:t>
            </a:r>
          </a:p>
          <a:p>
            <a:r>
              <a:rPr lang="en-US" dirty="0"/>
              <a:t>Pipelines allow us to set up experiments and make sure our data is processed correctly every time.</a:t>
            </a:r>
          </a:p>
          <a:p>
            <a:r>
              <a:rPr lang="en-US" dirty="0"/>
              <a:t>We can also use pipelines to determine hyperparameters, which are parameters outside of the model.</a:t>
            </a:r>
          </a:p>
          <a:p>
            <a:endParaRPr lang="en-US" dirty="0"/>
          </a:p>
        </p:txBody>
      </p:sp>
    </p:spTree>
    <p:extLst>
      <p:ext uri="{BB962C8B-B14F-4D97-AF65-F5344CB8AC3E}">
        <p14:creationId xmlns:p14="http://schemas.microsoft.com/office/powerpoint/2010/main" val="2979324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9FC7-D3D6-E182-DB7E-C1EF316D7D9F}"/>
              </a:ext>
            </a:extLst>
          </p:cNvPr>
          <p:cNvSpPr>
            <a:spLocks noGrp="1"/>
          </p:cNvSpPr>
          <p:nvPr>
            <p:ph type="title"/>
          </p:nvPr>
        </p:nvSpPr>
        <p:spPr/>
        <p:txBody>
          <a:bodyPr/>
          <a:lstStyle/>
          <a:p>
            <a:r>
              <a:rPr lang="en-US" dirty="0"/>
              <a:t>What’s going on here: Fit</a:t>
            </a:r>
          </a:p>
        </p:txBody>
      </p:sp>
      <p:sp>
        <p:nvSpPr>
          <p:cNvPr id="3" name="Content Placeholder 2">
            <a:extLst>
              <a:ext uri="{FF2B5EF4-FFF2-40B4-BE49-F238E27FC236}">
                <a16:creationId xmlns:a16="http://schemas.microsoft.com/office/drawing/2014/main" id="{4AE2E3F4-65CA-1E5D-4C12-12564A3C9216}"/>
              </a:ext>
            </a:extLst>
          </p:cNvPr>
          <p:cNvSpPr>
            <a:spLocks noGrp="1"/>
          </p:cNvSpPr>
          <p:nvPr>
            <p:ph idx="1"/>
          </p:nvPr>
        </p:nvSpPr>
        <p:spPr/>
        <p:txBody>
          <a:bodyPr/>
          <a:lstStyle/>
          <a:p>
            <a:r>
              <a:rPr lang="en-US" dirty="0"/>
              <a:t>As we saw with our models, fit means train.</a:t>
            </a:r>
          </a:p>
          <a:p>
            <a:r>
              <a:rPr lang="en-US" dirty="0"/>
              <a:t>However, for other types of transformers, fit means “react to this data in order to change yourself”</a:t>
            </a:r>
          </a:p>
          <a:p>
            <a:r>
              <a:rPr lang="en-US" dirty="0"/>
              <a:t>For example, a clustering algorithm would interpret “fit” as meaning “build a set of clusters”.</a:t>
            </a:r>
          </a:p>
          <a:p>
            <a:r>
              <a:rPr lang="en-US" dirty="0"/>
              <a:t>In our case, we want to select a set of columns no matter what, so we don’t need to fit.</a:t>
            </a:r>
          </a:p>
          <a:p>
            <a:r>
              <a:rPr lang="en-US" dirty="0"/>
              <a:t>If we needed to select columns depending on something about the data, we would implement fit.</a:t>
            </a:r>
          </a:p>
        </p:txBody>
      </p:sp>
    </p:spTree>
    <p:extLst>
      <p:ext uri="{BB962C8B-B14F-4D97-AF65-F5344CB8AC3E}">
        <p14:creationId xmlns:p14="http://schemas.microsoft.com/office/powerpoint/2010/main" val="4228250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0477-AAC9-5DBF-2D34-F40B4B14C00E}"/>
              </a:ext>
            </a:extLst>
          </p:cNvPr>
          <p:cNvSpPr>
            <a:spLocks noGrp="1"/>
          </p:cNvSpPr>
          <p:nvPr>
            <p:ph type="title"/>
          </p:nvPr>
        </p:nvSpPr>
        <p:spPr/>
        <p:txBody>
          <a:bodyPr/>
          <a:lstStyle/>
          <a:p>
            <a:r>
              <a:rPr lang="en-US" dirty="0"/>
              <a:t>What’s going on here: transform</a:t>
            </a:r>
          </a:p>
        </p:txBody>
      </p:sp>
      <p:sp>
        <p:nvSpPr>
          <p:cNvPr id="3" name="Content Placeholder 2">
            <a:extLst>
              <a:ext uri="{FF2B5EF4-FFF2-40B4-BE49-F238E27FC236}">
                <a16:creationId xmlns:a16="http://schemas.microsoft.com/office/drawing/2014/main" id="{77A374D4-C52B-4F3B-3298-B362DBB3DD8E}"/>
              </a:ext>
            </a:extLst>
          </p:cNvPr>
          <p:cNvSpPr>
            <a:spLocks noGrp="1"/>
          </p:cNvSpPr>
          <p:nvPr>
            <p:ph idx="1"/>
          </p:nvPr>
        </p:nvSpPr>
        <p:spPr/>
        <p:txBody>
          <a:bodyPr/>
          <a:lstStyle/>
          <a:p>
            <a:r>
              <a:rPr lang="en-US" dirty="0"/>
              <a:t>Transform means “take the X values and modify them”</a:t>
            </a:r>
          </a:p>
          <a:p>
            <a:r>
              <a:rPr lang="en-US" dirty="0"/>
              <a:t>This is what we actually want to do</a:t>
            </a:r>
          </a:p>
          <a:p>
            <a:r>
              <a:rPr lang="en-US" dirty="0"/>
              <a:t>We take the X values and select the columns that we want. </a:t>
            </a:r>
          </a:p>
          <a:p>
            <a:r>
              <a:rPr lang="en-US" dirty="0"/>
              <a:t>We take the list of columns in the constructor, and return the result</a:t>
            </a:r>
          </a:p>
          <a:p>
            <a:r>
              <a:rPr lang="en-US" dirty="0"/>
              <a:t>This doesn’t actually require cloning the </a:t>
            </a:r>
            <a:r>
              <a:rPr lang="en-US" dirty="0" err="1"/>
              <a:t>data_frame</a:t>
            </a:r>
            <a:r>
              <a:rPr lang="en-US" dirty="0"/>
              <a:t>, it’s relatively efficient. </a:t>
            </a:r>
          </a:p>
        </p:txBody>
      </p:sp>
    </p:spTree>
    <p:extLst>
      <p:ext uri="{BB962C8B-B14F-4D97-AF65-F5344CB8AC3E}">
        <p14:creationId xmlns:p14="http://schemas.microsoft.com/office/powerpoint/2010/main" val="1075818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108F8-A4FD-7AB0-7584-E3E4E8F06536}"/>
              </a:ext>
            </a:extLst>
          </p:cNvPr>
          <p:cNvSpPr>
            <a:spLocks noGrp="1"/>
          </p:cNvSpPr>
          <p:nvPr>
            <p:ph type="title"/>
          </p:nvPr>
        </p:nvSpPr>
        <p:spPr/>
        <p:txBody>
          <a:bodyPr/>
          <a:lstStyle/>
          <a:p>
            <a:r>
              <a:rPr lang="en-US" dirty="0"/>
              <a:t>How the transformer works</a:t>
            </a:r>
          </a:p>
        </p:txBody>
      </p:sp>
      <p:sp>
        <p:nvSpPr>
          <p:cNvPr id="3" name="Content Placeholder 2">
            <a:extLst>
              <a:ext uri="{FF2B5EF4-FFF2-40B4-BE49-F238E27FC236}">
                <a16:creationId xmlns:a16="http://schemas.microsoft.com/office/drawing/2014/main" id="{F47D3422-4933-56C6-F6A4-5B9584386B36}"/>
              </a:ext>
            </a:extLst>
          </p:cNvPr>
          <p:cNvSpPr>
            <a:spLocks noGrp="1"/>
          </p:cNvSpPr>
          <p:nvPr>
            <p:ph idx="1"/>
          </p:nvPr>
        </p:nvSpPr>
        <p:spPr/>
        <p:txBody>
          <a:bodyPr/>
          <a:lstStyle/>
          <a:p>
            <a:r>
              <a:rPr lang="en-US" dirty="0"/>
              <a:t>Pipelines are basically machine learning algorithms combined with all the code that transforms the data.</a:t>
            </a:r>
          </a:p>
          <a:p>
            <a:r>
              <a:rPr lang="en-US" dirty="0"/>
              <a:t>We can call “fit” on the pipeline to “train” it. This calls “fit” on all the stages of the pipeline.</a:t>
            </a:r>
          </a:p>
          <a:p>
            <a:r>
              <a:rPr lang="en-US" dirty="0"/>
              <a:t>We call “transform” on the pipeline to send some data through it.</a:t>
            </a:r>
          </a:p>
          <a:p>
            <a:r>
              <a:rPr lang="en-US" dirty="0"/>
              <a:t>Here, our stage of the pipeline only exists to modify the </a:t>
            </a:r>
            <a:r>
              <a:rPr lang="en-US" dirty="0" err="1"/>
              <a:t>SalePrice</a:t>
            </a:r>
            <a:r>
              <a:rPr lang="en-US" dirty="0"/>
              <a:t> field, so it doesn’t need to be trained. </a:t>
            </a:r>
          </a:p>
          <a:p>
            <a:r>
              <a:rPr lang="en-US" dirty="0"/>
              <a:t>Instead, transform selects the columns we care about and returns the new dataset.</a:t>
            </a:r>
          </a:p>
        </p:txBody>
      </p:sp>
    </p:spTree>
    <p:extLst>
      <p:ext uri="{BB962C8B-B14F-4D97-AF65-F5344CB8AC3E}">
        <p14:creationId xmlns:p14="http://schemas.microsoft.com/office/powerpoint/2010/main" val="3753558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0CFB-EDFC-71CE-7516-25B94D22DF63}"/>
              </a:ext>
            </a:extLst>
          </p:cNvPr>
          <p:cNvSpPr>
            <a:spLocks noGrp="1"/>
          </p:cNvSpPr>
          <p:nvPr>
            <p:ph type="title"/>
          </p:nvPr>
        </p:nvSpPr>
        <p:spPr/>
        <p:txBody>
          <a:bodyPr/>
          <a:lstStyle/>
          <a:p>
            <a:r>
              <a:rPr lang="en-US" dirty="0"/>
              <a:t>Making the pipeline</a:t>
            </a:r>
          </a:p>
        </p:txBody>
      </p:sp>
      <p:sp>
        <p:nvSpPr>
          <p:cNvPr id="3" name="Content Placeholder 2">
            <a:extLst>
              <a:ext uri="{FF2B5EF4-FFF2-40B4-BE49-F238E27FC236}">
                <a16:creationId xmlns:a16="http://schemas.microsoft.com/office/drawing/2014/main" id="{9F3EFBA1-8BF3-5B39-7C23-D10EEB3AB5DA}"/>
              </a:ext>
            </a:extLst>
          </p:cNvPr>
          <p:cNvSpPr>
            <a:spLocks noGrp="1"/>
          </p:cNvSpPr>
          <p:nvPr>
            <p:ph idx="1"/>
          </p:nvPr>
        </p:nvSpPr>
        <p:spPr>
          <a:xfrm>
            <a:off x="838200" y="1825624"/>
            <a:ext cx="10515600" cy="4879975"/>
          </a:xfrm>
        </p:spPr>
        <p:txBody>
          <a:bodyPr/>
          <a:lstStyle/>
          <a:p>
            <a:r>
              <a:rPr lang="en-US" dirty="0"/>
              <a:t>First, we describe the steps:</a:t>
            </a:r>
            <a:br>
              <a:rPr lang="en-US" dirty="0"/>
            </a:br>
            <a:r>
              <a:rPr lang="en-US" dirty="0"/>
              <a:t>steps = [</a:t>
            </a:r>
            <a:br>
              <a:rPr lang="en-US" dirty="0"/>
            </a:br>
            <a:r>
              <a:rPr lang="en-US" dirty="0"/>
              <a:t>	( '</a:t>
            </a:r>
            <a:r>
              <a:rPr lang="en-US" dirty="0" err="1"/>
              <a:t>column_select</a:t>
            </a:r>
            <a:r>
              <a:rPr lang="en-US" dirty="0"/>
              <a:t>', </a:t>
            </a:r>
            <a:r>
              <a:rPr lang="en-US" dirty="0" err="1"/>
              <a:t>SelectColumns</a:t>
            </a:r>
            <a:r>
              <a:rPr lang="en-US" dirty="0"/>
              <a:t>( ['</a:t>
            </a:r>
            <a:r>
              <a:rPr lang="en-US" dirty="0" err="1"/>
              <a:t>GrLivArea</a:t>
            </a:r>
            <a:r>
              <a:rPr lang="en-US" dirty="0"/>
              <a:t>', '</a:t>
            </a:r>
            <a:r>
              <a:rPr lang="en-US" dirty="0" err="1"/>
              <a:t>OverallQual</a:t>
            </a:r>
            <a:r>
              <a:rPr lang="en-US" dirty="0"/>
              <a:t>'] ) ),</a:t>
            </a:r>
            <a:br>
              <a:rPr lang="en-US" dirty="0"/>
            </a:br>
            <a:r>
              <a:rPr lang="en-US" dirty="0"/>
              <a:t>	( '</a:t>
            </a:r>
            <a:r>
              <a:rPr lang="en-US" dirty="0" err="1"/>
              <a:t>linear_regression</a:t>
            </a:r>
            <a:r>
              <a:rPr lang="en-US" dirty="0"/>
              <a:t>', </a:t>
            </a:r>
            <a:r>
              <a:rPr lang="en-US" dirty="0" err="1"/>
              <a:t>LinearRegression</a:t>
            </a:r>
            <a:r>
              <a:rPr lang="en-US" dirty="0"/>
              <a:t>( </a:t>
            </a:r>
            <a:r>
              <a:rPr lang="en-US" dirty="0" err="1"/>
              <a:t>n_jobs</a:t>
            </a:r>
            <a:r>
              <a:rPr lang="en-US" dirty="0"/>
              <a:t> = -1 ) ),</a:t>
            </a:r>
            <a:br>
              <a:rPr lang="en-US" dirty="0"/>
            </a:br>
            <a:r>
              <a:rPr lang="en-US" dirty="0"/>
              <a:t>]</a:t>
            </a:r>
          </a:p>
          <a:p>
            <a:r>
              <a:rPr lang="en-US" dirty="0"/>
              <a:t>The first step calls our custom class which pulls the two columns we care about</a:t>
            </a:r>
          </a:p>
          <a:p>
            <a:r>
              <a:rPr lang="en-US" dirty="0"/>
              <a:t>The last step is a linear regression model</a:t>
            </a:r>
          </a:p>
          <a:p>
            <a:r>
              <a:rPr lang="en-US" dirty="0"/>
              <a:t>These happen in order, and the data we pass to the pipeline is transformed by column select and the result is passed to linear regression. </a:t>
            </a:r>
          </a:p>
        </p:txBody>
      </p:sp>
    </p:spTree>
    <p:extLst>
      <p:ext uri="{BB962C8B-B14F-4D97-AF65-F5344CB8AC3E}">
        <p14:creationId xmlns:p14="http://schemas.microsoft.com/office/powerpoint/2010/main" val="2297031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0CFB-EDFC-71CE-7516-25B94D22DF63}"/>
              </a:ext>
            </a:extLst>
          </p:cNvPr>
          <p:cNvSpPr>
            <a:spLocks noGrp="1"/>
          </p:cNvSpPr>
          <p:nvPr>
            <p:ph type="title"/>
          </p:nvPr>
        </p:nvSpPr>
        <p:spPr/>
        <p:txBody>
          <a:bodyPr/>
          <a:lstStyle/>
          <a:p>
            <a:r>
              <a:rPr lang="en-US" dirty="0"/>
              <a:t>Using the pipeline</a:t>
            </a:r>
          </a:p>
        </p:txBody>
      </p:sp>
      <p:sp>
        <p:nvSpPr>
          <p:cNvPr id="3" name="Content Placeholder 2">
            <a:extLst>
              <a:ext uri="{FF2B5EF4-FFF2-40B4-BE49-F238E27FC236}">
                <a16:creationId xmlns:a16="http://schemas.microsoft.com/office/drawing/2014/main" id="{9F3EFBA1-8BF3-5B39-7C23-D10EEB3AB5DA}"/>
              </a:ext>
            </a:extLst>
          </p:cNvPr>
          <p:cNvSpPr>
            <a:spLocks noGrp="1"/>
          </p:cNvSpPr>
          <p:nvPr>
            <p:ph idx="1"/>
          </p:nvPr>
        </p:nvSpPr>
        <p:spPr>
          <a:xfrm>
            <a:off x="838200" y="1613536"/>
            <a:ext cx="10515600" cy="5428616"/>
          </a:xfrm>
        </p:spPr>
        <p:txBody>
          <a:bodyPr>
            <a:normAutofit/>
          </a:bodyPr>
          <a:lstStyle/>
          <a:p>
            <a:r>
              <a:rPr lang="en-US" dirty="0"/>
              <a:t>steps = [ </a:t>
            </a:r>
            <a:br>
              <a:rPr lang="en-US" dirty="0"/>
            </a:br>
            <a:r>
              <a:rPr lang="en-US" dirty="0"/>
              <a:t>	( '</a:t>
            </a:r>
            <a:r>
              <a:rPr lang="en-US" dirty="0" err="1"/>
              <a:t>transform_price</a:t>
            </a:r>
            <a:r>
              <a:rPr lang="en-US" dirty="0"/>
              <a:t>', </a:t>
            </a:r>
            <a:r>
              <a:rPr lang="en-US" dirty="0" err="1"/>
              <a:t>PriceTransformer</a:t>
            </a:r>
            <a:r>
              <a:rPr lang="en-US" dirty="0"/>
              <a:t>( </a:t>
            </a:r>
            <a:r>
              <a:rPr lang="en-US" dirty="0" err="1"/>
              <a:t>np.sqrt</a:t>
            </a:r>
            <a:r>
              <a:rPr lang="en-US" dirty="0"/>
              <a:t> ) ),</a:t>
            </a:r>
            <a:br>
              <a:rPr lang="en-US" dirty="0"/>
            </a:br>
            <a:r>
              <a:rPr lang="en-US" dirty="0"/>
              <a:t>	( '</a:t>
            </a:r>
            <a:r>
              <a:rPr lang="en-US" dirty="0" err="1"/>
              <a:t>linear_regression</a:t>
            </a:r>
            <a:r>
              <a:rPr lang="en-US" dirty="0"/>
              <a:t>', </a:t>
            </a:r>
            <a:r>
              <a:rPr lang="en-US" dirty="0" err="1"/>
              <a:t>LinearRegression</a:t>
            </a:r>
            <a:r>
              <a:rPr lang="en-US" dirty="0"/>
              <a:t>( </a:t>
            </a:r>
            <a:r>
              <a:rPr lang="en-US" dirty="0" err="1"/>
              <a:t>n_jobs</a:t>
            </a:r>
            <a:r>
              <a:rPr lang="en-US" dirty="0"/>
              <a:t> = -1 ) ),</a:t>
            </a:r>
            <a:br>
              <a:rPr lang="en-US" dirty="0"/>
            </a:br>
            <a:r>
              <a:rPr lang="en-US" dirty="0"/>
              <a:t>]</a:t>
            </a:r>
          </a:p>
          <a:p>
            <a:r>
              <a:rPr lang="en-US" dirty="0"/>
              <a:t>What do we do with it?</a:t>
            </a:r>
          </a:p>
          <a:p>
            <a:r>
              <a:rPr lang="en-US" dirty="0"/>
              <a:t>Pipelines support the same methods that models do.</a:t>
            </a:r>
          </a:p>
          <a:p>
            <a:r>
              <a:rPr lang="en-US" dirty="0"/>
              <a:t>We can “fit” them and we can “predict” with them.</a:t>
            </a:r>
          </a:p>
          <a:p>
            <a:r>
              <a:rPr lang="en-US" dirty="0"/>
              <a:t>If we call “fit”, we fit the first step, then transform the training data by the first step and fit the second step with it</a:t>
            </a:r>
          </a:p>
          <a:p>
            <a:r>
              <a:rPr lang="en-US" dirty="0"/>
              <a:t>If we call “predict”, we first call </a:t>
            </a:r>
            <a:r>
              <a:rPr lang="en-US" dirty="0" err="1"/>
              <a:t>transform_price.transform</a:t>
            </a:r>
            <a:r>
              <a:rPr lang="en-US" dirty="0"/>
              <a:t>, and the output of that is fed to </a:t>
            </a:r>
            <a:r>
              <a:rPr lang="en-US" dirty="0" err="1"/>
              <a:t>linear_regression.predict</a:t>
            </a:r>
            <a:endParaRPr lang="en-US" dirty="0"/>
          </a:p>
        </p:txBody>
      </p:sp>
    </p:spTree>
    <p:extLst>
      <p:ext uri="{BB962C8B-B14F-4D97-AF65-F5344CB8AC3E}">
        <p14:creationId xmlns:p14="http://schemas.microsoft.com/office/powerpoint/2010/main" val="2204007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1DD8C-C5F8-8F6E-8F69-AE0877B0908B}"/>
              </a:ext>
            </a:extLst>
          </p:cNvPr>
          <p:cNvSpPr>
            <a:spLocks noGrp="1"/>
          </p:cNvSpPr>
          <p:nvPr>
            <p:ph type="title"/>
          </p:nvPr>
        </p:nvSpPr>
        <p:spPr/>
        <p:txBody>
          <a:bodyPr/>
          <a:lstStyle/>
          <a:p>
            <a:r>
              <a:rPr lang="en-US" dirty="0"/>
              <a:t>Visualization</a:t>
            </a:r>
          </a:p>
        </p:txBody>
      </p:sp>
      <p:sp>
        <p:nvSpPr>
          <p:cNvPr id="4" name="Rectangle: Rounded Corners 3">
            <a:extLst>
              <a:ext uri="{FF2B5EF4-FFF2-40B4-BE49-F238E27FC236}">
                <a16:creationId xmlns:a16="http://schemas.microsoft.com/office/drawing/2014/main" id="{9BCD101B-D69E-98A1-7C91-C373AE53933F}"/>
              </a:ext>
            </a:extLst>
          </p:cNvPr>
          <p:cNvSpPr/>
          <p:nvPr/>
        </p:nvSpPr>
        <p:spPr>
          <a:xfrm>
            <a:off x="1468120" y="4047252"/>
            <a:ext cx="3124200" cy="629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SelectColumns.transform</a:t>
            </a:r>
            <a:endParaRPr lang="en-US" sz="2000" dirty="0"/>
          </a:p>
        </p:txBody>
      </p:sp>
      <p:sp>
        <p:nvSpPr>
          <p:cNvPr id="5" name="Rectangle: Rounded Corners 4">
            <a:extLst>
              <a:ext uri="{FF2B5EF4-FFF2-40B4-BE49-F238E27FC236}">
                <a16:creationId xmlns:a16="http://schemas.microsoft.com/office/drawing/2014/main" id="{31DCB70C-D356-17F4-205F-BC9A039CD60A}"/>
              </a:ext>
            </a:extLst>
          </p:cNvPr>
          <p:cNvSpPr/>
          <p:nvPr/>
        </p:nvSpPr>
        <p:spPr>
          <a:xfrm>
            <a:off x="1468120" y="5130800"/>
            <a:ext cx="3124200" cy="629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LogisticRegression.fit</a:t>
            </a:r>
            <a:endParaRPr lang="en-US" sz="2400" dirty="0"/>
          </a:p>
        </p:txBody>
      </p:sp>
      <p:sp>
        <p:nvSpPr>
          <p:cNvPr id="6" name="Rectangle: Rounded Corners 5">
            <a:extLst>
              <a:ext uri="{FF2B5EF4-FFF2-40B4-BE49-F238E27FC236}">
                <a16:creationId xmlns:a16="http://schemas.microsoft.com/office/drawing/2014/main" id="{20B0B66D-97AE-3BE4-18E8-8F51E7E1ADEE}"/>
              </a:ext>
            </a:extLst>
          </p:cNvPr>
          <p:cNvSpPr/>
          <p:nvPr/>
        </p:nvSpPr>
        <p:spPr>
          <a:xfrm>
            <a:off x="1468120" y="2963704"/>
            <a:ext cx="3124200" cy="629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SelectColumns.fit</a:t>
            </a:r>
            <a:endParaRPr lang="en-US" sz="2800" dirty="0"/>
          </a:p>
        </p:txBody>
      </p:sp>
      <p:sp>
        <p:nvSpPr>
          <p:cNvPr id="7" name="Arrow: Down 6">
            <a:extLst>
              <a:ext uri="{FF2B5EF4-FFF2-40B4-BE49-F238E27FC236}">
                <a16:creationId xmlns:a16="http://schemas.microsoft.com/office/drawing/2014/main" id="{376039FD-0D0C-D9C5-CB89-E550EEFFB61E}"/>
              </a:ext>
            </a:extLst>
          </p:cNvPr>
          <p:cNvSpPr/>
          <p:nvPr/>
        </p:nvSpPr>
        <p:spPr>
          <a:xfrm>
            <a:off x="2633980" y="3639344"/>
            <a:ext cx="792480" cy="3382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04CA0CF2-DE39-A624-C1C0-D83408906E31}"/>
              </a:ext>
            </a:extLst>
          </p:cNvPr>
          <p:cNvSpPr/>
          <p:nvPr/>
        </p:nvSpPr>
        <p:spPr>
          <a:xfrm>
            <a:off x="2633980" y="4746784"/>
            <a:ext cx="792480" cy="3382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8D99D308-EF14-68B3-268F-8D17C1CE85A2}"/>
              </a:ext>
            </a:extLst>
          </p:cNvPr>
          <p:cNvSpPr/>
          <p:nvPr/>
        </p:nvSpPr>
        <p:spPr>
          <a:xfrm>
            <a:off x="7045960" y="2960688"/>
            <a:ext cx="3124200" cy="629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SelectColumns.transform</a:t>
            </a:r>
            <a:endParaRPr lang="en-US" sz="2000" dirty="0"/>
          </a:p>
        </p:txBody>
      </p:sp>
      <p:sp>
        <p:nvSpPr>
          <p:cNvPr id="11" name="Rectangle: Rounded Corners 10">
            <a:extLst>
              <a:ext uri="{FF2B5EF4-FFF2-40B4-BE49-F238E27FC236}">
                <a16:creationId xmlns:a16="http://schemas.microsoft.com/office/drawing/2014/main" id="{E5D8A8E3-44C6-AB3E-3F83-807A84CA12A3}"/>
              </a:ext>
            </a:extLst>
          </p:cNvPr>
          <p:cNvSpPr/>
          <p:nvPr/>
        </p:nvSpPr>
        <p:spPr>
          <a:xfrm>
            <a:off x="7045960" y="4047252"/>
            <a:ext cx="3124200" cy="629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LogisticRegression.predict</a:t>
            </a:r>
            <a:endParaRPr lang="en-US" sz="2000" dirty="0"/>
          </a:p>
        </p:txBody>
      </p:sp>
      <p:sp>
        <p:nvSpPr>
          <p:cNvPr id="12" name="Arrow: Down 11">
            <a:extLst>
              <a:ext uri="{FF2B5EF4-FFF2-40B4-BE49-F238E27FC236}">
                <a16:creationId xmlns:a16="http://schemas.microsoft.com/office/drawing/2014/main" id="{C98C58E8-9FC3-6715-629F-59C2C9750483}"/>
              </a:ext>
            </a:extLst>
          </p:cNvPr>
          <p:cNvSpPr/>
          <p:nvPr/>
        </p:nvSpPr>
        <p:spPr>
          <a:xfrm>
            <a:off x="8211820" y="3671888"/>
            <a:ext cx="792480" cy="3382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B0E675E-C871-BF2E-06AB-4831AEA93147}"/>
              </a:ext>
            </a:extLst>
          </p:cNvPr>
          <p:cNvSpPr txBox="1"/>
          <p:nvPr/>
        </p:nvSpPr>
        <p:spPr>
          <a:xfrm>
            <a:off x="2633980" y="1831519"/>
            <a:ext cx="2336800" cy="769441"/>
          </a:xfrm>
          <a:prstGeom prst="rect">
            <a:avLst/>
          </a:prstGeom>
          <a:noFill/>
        </p:spPr>
        <p:txBody>
          <a:bodyPr wrap="square" rtlCol="0">
            <a:spAutoFit/>
          </a:bodyPr>
          <a:lstStyle/>
          <a:p>
            <a:r>
              <a:rPr lang="en-US" sz="4400" dirty="0"/>
              <a:t>Fit</a:t>
            </a:r>
          </a:p>
        </p:txBody>
      </p:sp>
      <p:sp>
        <p:nvSpPr>
          <p:cNvPr id="14" name="TextBox 13">
            <a:extLst>
              <a:ext uri="{FF2B5EF4-FFF2-40B4-BE49-F238E27FC236}">
                <a16:creationId xmlns:a16="http://schemas.microsoft.com/office/drawing/2014/main" id="{ABADDDFD-C14B-599B-CE3C-137336380713}"/>
              </a:ext>
            </a:extLst>
          </p:cNvPr>
          <p:cNvSpPr txBox="1"/>
          <p:nvPr/>
        </p:nvSpPr>
        <p:spPr>
          <a:xfrm>
            <a:off x="7221222" y="1787993"/>
            <a:ext cx="2623820" cy="769441"/>
          </a:xfrm>
          <a:prstGeom prst="rect">
            <a:avLst/>
          </a:prstGeom>
          <a:noFill/>
        </p:spPr>
        <p:txBody>
          <a:bodyPr wrap="square" rtlCol="0">
            <a:spAutoFit/>
          </a:bodyPr>
          <a:lstStyle/>
          <a:p>
            <a:r>
              <a:rPr lang="en-US" sz="4400" dirty="0"/>
              <a:t>Transform</a:t>
            </a:r>
          </a:p>
        </p:txBody>
      </p:sp>
    </p:spTree>
    <p:extLst>
      <p:ext uri="{BB962C8B-B14F-4D97-AF65-F5344CB8AC3E}">
        <p14:creationId xmlns:p14="http://schemas.microsoft.com/office/powerpoint/2010/main" val="1226631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2AD9-F728-855F-84A8-D895AB5CBE47}"/>
              </a:ext>
            </a:extLst>
          </p:cNvPr>
          <p:cNvSpPr>
            <a:spLocks noGrp="1"/>
          </p:cNvSpPr>
          <p:nvPr>
            <p:ph type="title"/>
          </p:nvPr>
        </p:nvSpPr>
        <p:spPr/>
        <p:txBody>
          <a:bodyPr/>
          <a:lstStyle/>
          <a:p>
            <a:r>
              <a:rPr lang="en-US" dirty="0"/>
              <a:t>Code example: using the pipeline</a:t>
            </a:r>
          </a:p>
        </p:txBody>
      </p:sp>
      <p:sp>
        <p:nvSpPr>
          <p:cNvPr id="3" name="Content Placeholder 2">
            <a:extLst>
              <a:ext uri="{FF2B5EF4-FFF2-40B4-BE49-F238E27FC236}">
                <a16:creationId xmlns:a16="http://schemas.microsoft.com/office/drawing/2014/main" id="{D7CB8986-D8A5-2012-679E-8303EA232A84}"/>
              </a:ext>
            </a:extLst>
          </p:cNvPr>
          <p:cNvSpPr>
            <a:spLocks noGrp="1"/>
          </p:cNvSpPr>
          <p:nvPr>
            <p:ph idx="1"/>
          </p:nvPr>
        </p:nvSpPr>
        <p:spPr/>
        <p:txBody>
          <a:bodyPr/>
          <a:lstStyle/>
          <a:p>
            <a:pPr marL="0" indent="0">
              <a:buNone/>
            </a:pPr>
            <a:r>
              <a:rPr lang="en-US" dirty="0"/>
              <a:t>from </a:t>
            </a:r>
            <a:r>
              <a:rPr lang="en-US" dirty="0" err="1"/>
              <a:t>sklearn.model_selection</a:t>
            </a:r>
            <a:r>
              <a:rPr lang="en-US" dirty="0"/>
              <a:t> import </a:t>
            </a:r>
            <a:r>
              <a:rPr lang="en-US" dirty="0" err="1"/>
              <a:t>train_test_split</a:t>
            </a:r>
            <a:br>
              <a:rPr lang="en-US" dirty="0"/>
            </a:br>
            <a:r>
              <a:rPr lang="en-US" dirty="0"/>
              <a:t>from </a:t>
            </a:r>
            <a:r>
              <a:rPr lang="en-US" dirty="0" err="1"/>
              <a:t>sklearn.pipeline</a:t>
            </a:r>
            <a:r>
              <a:rPr lang="en-US" dirty="0"/>
              <a:t> import Pipeline</a:t>
            </a:r>
            <a:br>
              <a:rPr lang="en-US" dirty="0"/>
            </a:br>
            <a:br>
              <a:rPr lang="en-US" dirty="0"/>
            </a:br>
            <a:r>
              <a:rPr lang="en-US" dirty="0"/>
              <a:t>pipe = Pipeline( steps ); // steps defined in previous slides</a:t>
            </a:r>
          </a:p>
          <a:p>
            <a:pPr marL="0" indent="0">
              <a:buNone/>
            </a:pPr>
            <a:r>
              <a:rPr lang="en-US" dirty="0" err="1"/>
              <a:t>xs</a:t>
            </a:r>
            <a:r>
              <a:rPr lang="en-US" dirty="0"/>
              <a:t> = </a:t>
            </a:r>
            <a:r>
              <a:rPr lang="en-US" dirty="0" err="1"/>
              <a:t>data.drop</a:t>
            </a:r>
            <a:r>
              <a:rPr lang="en-US" dirty="0"/>
              <a:t>( columns = [ '</a:t>
            </a:r>
            <a:r>
              <a:rPr lang="en-US" dirty="0" err="1"/>
              <a:t>SalePrice</a:t>
            </a:r>
            <a:r>
              <a:rPr lang="en-US" dirty="0"/>
              <a:t>' ] )</a:t>
            </a:r>
            <a:br>
              <a:rPr lang="en-US" dirty="0"/>
            </a:br>
            <a:r>
              <a:rPr lang="en-US" dirty="0" err="1"/>
              <a:t>ys</a:t>
            </a:r>
            <a:r>
              <a:rPr lang="en-US" dirty="0"/>
              <a:t> = data[ '</a:t>
            </a:r>
            <a:r>
              <a:rPr lang="en-US" dirty="0" err="1"/>
              <a:t>SalePrice</a:t>
            </a:r>
            <a:r>
              <a:rPr lang="en-US" dirty="0"/>
              <a:t>’ ]</a:t>
            </a:r>
            <a:br>
              <a:rPr lang="en-US" dirty="0"/>
            </a:br>
            <a:r>
              <a:rPr lang="en-US" dirty="0" err="1"/>
              <a:t>train_x</a:t>
            </a:r>
            <a:r>
              <a:rPr lang="en-US" dirty="0"/>
              <a:t>, </a:t>
            </a:r>
            <a:r>
              <a:rPr lang="en-US" dirty="0" err="1"/>
              <a:t>test_x</a:t>
            </a:r>
            <a:r>
              <a:rPr lang="en-US" dirty="0"/>
              <a:t>, </a:t>
            </a:r>
            <a:r>
              <a:rPr lang="en-US" dirty="0" err="1"/>
              <a:t>train_y</a:t>
            </a:r>
            <a:r>
              <a:rPr lang="en-US" dirty="0"/>
              <a:t>, </a:t>
            </a:r>
            <a:r>
              <a:rPr lang="en-US" dirty="0" err="1"/>
              <a:t>test_y</a:t>
            </a:r>
            <a:r>
              <a:rPr lang="en-US" dirty="0"/>
              <a:t> = </a:t>
            </a:r>
            <a:r>
              <a:rPr lang="en-US" dirty="0" err="1"/>
              <a:t>train_test_split</a:t>
            </a:r>
            <a:r>
              <a:rPr lang="en-US" dirty="0"/>
              <a:t>( </a:t>
            </a:r>
            <a:r>
              <a:rPr lang="en-US" dirty="0" err="1"/>
              <a:t>xs</a:t>
            </a:r>
            <a:r>
              <a:rPr lang="en-US" dirty="0"/>
              <a:t>, </a:t>
            </a:r>
            <a:r>
              <a:rPr lang="en-US" dirty="0" err="1"/>
              <a:t>ys</a:t>
            </a:r>
            <a:r>
              <a:rPr lang="en-US" dirty="0"/>
              <a:t>, </a:t>
            </a:r>
            <a:r>
              <a:rPr lang="en-US" dirty="0" err="1"/>
              <a:t>train_size</a:t>
            </a:r>
            <a:r>
              <a:rPr lang="en-US" dirty="0"/>
              <a:t> = 0.7 )</a:t>
            </a:r>
          </a:p>
          <a:p>
            <a:pPr marL="0" indent="0">
              <a:buNone/>
            </a:pPr>
            <a:br>
              <a:rPr lang="en-US" dirty="0"/>
            </a:br>
            <a:r>
              <a:rPr lang="en-US" dirty="0" err="1"/>
              <a:t>pipe.fit</a:t>
            </a:r>
            <a:r>
              <a:rPr lang="en-US" dirty="0"/>
              <a:t>( </a:t>
            </a:r>
            <a:r>
              <a:rPr lang="en-US" dirty="0" err="1"/>
              <a:t>xs</a:t>
            </a:r>
            <a:r>
              <a:rPr lang="en-US" dirty="0"/>
              <a:t>, </a:t>
            </a:r>
            <a:r>
              <a:rPr lang="en-US" dirty="0" err="1"/>
              <a:t>ys</a:t>
            </a:r>
            <a:r>
              <a:rPr lang="en-US" dirty="0"/>
              <a:t> ) </a:t>
            </a:r>
            <a:br>
              <a:rPr lang="en-US" dirty="0"/>
            </a:br>
            <a:endParaRPr lang="en-US" dirty="0"/>
          </a:p>
        </p:txBody>
      </p:sp>
    </p:spTree>
    <p:extLst>
      <p:ext uri="{BB962C8B-B14F-4D97-AF65-F5344CB8AC3E}">
        <p14:creationId xmlns:p14="http://schemas.microsoft.com/office/powerpoint/2010/main" val="3444873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62295-C0F0-21E8-880F-BC65481335D7}"/>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2E4AC09B-B1F9-D363-C03B-DB62170B1614}"/>
              </a:ext>
            </a:extLst>
          </p:cNvPr>
          <p:cNvSpPr>
            <a:spLocks noGrp="1"/>
          </p:cNvSpPr>
          <p:nvPr>
            <p:ph idx="1"/>
          </p:nvPr>
        </p:nvSpPr>
        <p:spPr/>
        <p:txBody>
          <a:bodyPr/>
          <a:lstStyle/>
          <a:p>
            <a:r>
              <a:rPr lang="en-US" dirty="0"/>
              <a:t>We’re using a new function: </a:t>
            </a:r>
            <a:r>
              <a:rPr lang="en-US" dirty="0" err="1"/>
              <a:t>train_test_split</a:t>
            </a:r>
            <a:r>
              <a:rPr lang="en-US" dirty="0"/>
              <a:t>, which does the 70%/30% split for us.</a:t>
            </a:r>
          </a:p>
          <a:p>
            <a:r>
              <a:rPr lang="en-US" dirty="0"/>
              <a:t>It takes the </a:t>
            </a:r>
            <a:r>
              <a:rPr lang="en-US" dirty="0" err="1"/>
              <a:t>xs</a:t>
            </a:r>
            <a:r>
              <a:rPr lang="en-US" dirty="0"/>
              <a:t> and </a:t>
            </a:r>
            <a:r>
              <a:rPr lang="en-US" dirty="0" err="1"/>
              <a:t>ys</a:t>
            </a:r>
            <a:r>
              <a:rPr lang="en-US" dirty="0"/>
              <a:t> from our data, and splits both according to the ratio we give it</a:t>
            </a:r>
          </a:p>
          <a:p>
            <a:r>
              <a:rPr lang="en-US" dirty="0"/>
              <a:t>It returns a tuple of 4 values. Notice that even though we had to import it and call it, it still takes less code than generating the split manually. </a:t>
            </a:r>
          </a:p>
          <a:p>
            <a:r>
              <a:rPr lang="en-US" dirty="0"/>
              <a:t>We can fit and predict with pipelines as if they were ordinary machine learning classifiers. </a:t>
            </a:r>
          </a:p>
        </p:txBody>
      </p:sp>
    </p:spTree>
    <p:extLst>
      <p:ext uri="{BB962C8B-B14F-4D97-AF65-F5344CB8AC3E}">
        <p14:creationId xmlns:p14="http://schemas.microsoft.com/office/powerpoint/2010/main" val="2084892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A4DC-4AD5-DAEF-B3F1-AE3EA7517E5F}"/>
              </a:ext>
            </a:extLst>
          </p:cNvPr>
          <p:cNvSpPr>
            <a:spLocks noGrp="1"/>
          </p:cNvSpPr>
          <p:nvPr>
            <p:ph type="title"/>
          </p:nvPr>
        </p:nvSpPr>
        <p:spPr/>
        <p:txBody>
          <a:bodyPr/>
          <a:lstStyle/>
          <a:p>
            <a:r>
              <a:rPr lang="en-US" dirty="0"/>
              <a:t>Another benefit of pipelines</a:t>
            </a:r>
          </a:p>
        </p:txBody>
      </p:sp>
      <p:sp>
        <p:nvSpPr>
          <p:cNvPr id="3" name="Content Placeholder 2">
            <a:extLst>
              <a:ext uri="{FF2B5EF4-FFF2-40B4-BE49-F238E27FC236}">
                <a16:creationId xmlns:a16="http://schemas.microsoft.com/office/drawing/2014/main" id="{AFF5561C-8DCD-6939-C1CF-29AD74FE9691}"/>
              </a:ext>
            </a:extLst>
          </p:cNvPr>
          <p:cNvSpPr>
            <a:spLocks noGrp="1"/>
          </p:cNvSpPr>
          <p:nvPr>
            <p:ph idx="1"/>
          </p:nvPr>
        </p:nvSpPr>
        <p:spPr/>
        <p:txBody>
          <a:bodyPr/>
          <a:lstStyle/>
          <a:p>
            <a:r>
              <a:rPr lang="en-US" dirty="0"/>
              <a:t>One convenient thing about pipelines is that we can save and load them entirely. </a:t>
            </a:r>
          </a:p>
          <a:p>
            <a:r>
              <a:rPr lang="en-US" dirty="0"/>
              <a:t>For instance, once we train our model, we can save the whole pipeline into a “pickle” (a serialized object)</a:t>
            </a:r>
          </a:p>
          <a:p>
            <a:r>
              <a:rPr lang="en-US" dirty="0"/>
              <a:t>[do we understand serialization?]</a:t>
            </a:r>
          </a:p>
          <a:p>
            <a:r>
              <a:rPr lang="en-US" dirty="0"/>
              <a:t>Once we unpickle it, we can feed data to it, and it will remember what columns need to be extracted.</a:t>
            </a:r>
          </a:p>
          <a:p>
            <a:r>
              <a:rPr lang="en-US" dirty="0"/>
              <a:t>This means our pipeline is robust. We don’t need our columns to exactly match. As long as it has the ones we expect. </a:t>
            </a:r>
          </a:p>
        </p:txBody>
      </p:sp>
    </p:spTree>
    <p:extLst>
      <p:ext uri="{BB962C8B-B14F-4D97-AF65-F5344CB8AC3E}">
        <p14:creationId xmlns:p14="http://schemas.microsoft.com/office/powerpoint/2010/main" val="879695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47031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DEFB57-FA0C-A57B-53D6-B21E259C3E62}"/>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But first, the quiz</a:t>
            </a:r>
          </a:p>
        </p:txBody>
      </p:sp>
      <p:graphicFrame>
        <p:nvGraphicFramePr>
          <p:cNvPr id="12" name="Content Placeholder 2">
            <a:extLst>
              <a:ext uri="{FF2B5EF4-FFF2-40B4-BE49-F238E27FC236}">
                <a16:creationId xmlns:a16="http://schemas.microsoft.com/office/drawing/2014/main" id="{4224BC84-CEA7-48C9-A1A3-FE4478A21121}"/>
              </a:ext>
            </a:extLst>
          </p:cNvPr>
          <p:cNvGraphicFramePr>
            <a:graphicFrameLocks noGrp="1"/>
          </p:cNvGraphicFramePr>
          <p:nvPr>
            <p:ph idx="1"/>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3577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F3454-0C86-68B5-7500-D36350674BB0}"/>
              </a:ext>
            </a:extLst>
          </p:cNvPr>
          <p:cNvSpPr>
            <a:spLocks noGrp="1"/>
          </p:cNvSpPr>
          <p:nvPr>
            <p:ph type="title"/>
          </p:nvPr>
        </p:nvSpPr>
        <p:spPr/>
        <p:txBody>
          <a:bodyPr/>
          <a:lstStyle/>
          <a:p>
            <a:r>
              <a:rPr lang="en-US" dirty="0"/>
              <a:t>Transforming sale price</a:t>
            </a:r>
          </a:p>
        </p:txBody>
      </p:sp>
      <p:sp>
        <p:nvSpPr>
          <p:cNvPr id="3" name="Content Placeholder 2">
            <a:extLst>
              <a:ext uri="{FF2B5EF4-FFF2-40B4-BE49-F238E27FC236}">
                <a16:creationId xmlns:a16="http://schemas.microsoft.com/office/drawing/2014/main" id="{E33B045B-23DB-AA97-F22F-34E9408F2B00}"/>
              </a:ext>
            </a:extLst>
          </p:cNvPr>
          <p:cNvSpPr>
            <a:spLocks noGrp="1"/>
          </p:cNvSpPr>
          <p:nvPr>
            <p:ph idx="1"/>
          </p:nvPr>
        </p:nvSpPr>
        <p:spPr/>
        <p:txBody>
          <a:bodyPr/>
          <a:lstStyle/>
          <a:p>
            <a:r>
              <a:rPr lang="en-US" dirty="0"/>
              <a:t>The pipeline is all nice, but our original observation was that sale price doesn’t appear to be linear. </a:t>
            </a:r>
          </a:p>
          <a:p>
            <a:r>
              <a:rPr lang="en-US" dirty="0"/>
              <a:t>We can’t actually change the Y-value in the pipeline.</a:t>
            </a:r>
          </a:p>
          <a:p>
            <a:r>
              <a:rPr lang="en-US" dirty="0"/>
              <a:t>The pipeline only contains the x values (the instances without the target).</a:t>
            </a:r>
          </a:p>
          <a:p>
            <a:r>
              <a:rPr lang="en-US" dirty="0"/>
              <a:t>So how do we transform the price?</a:t>
            </a:r>
          </a:p>
        </p:txBody>
      </p:sp>
    </p:spTree>
    <p:extLst>
      <p:ext uri="{BB962C8B-B14F-4D97-AF65-F5344CB8AC3E}">
        <p14:creationId xmlns:p14="http://schemas.microsoft.com/office/powerpoint/2010/main" val="2052420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C637-EE9D-5CAB-FC85-E9E1D28ABAD0}"/>
              </a:ext>
            </a:extLst>
          </p:cNvPr>
          <p:cNvSpPr>
            <a:spLocks noGrp="1"/>
          </p:cNvSpPr>
          <p:nvPr>
            <p:ph type="title"/>
          </p:nvPr>
        </p:nvSpPr>
        <p:spPr/>
        <p:txBody>
          <a:bodyPr/>
          <a:lstStyle/>
          <a:p>
            <a:r>
              <a:rPr lang="en-US" dirty="0" err="1"/>
              <a:t>TransformedTargetRegressor</a:t>
            </a:r>
            <a:endParaRPr lang="en-US" dirty="0"/>
          </a:p>
        </p:txBody>
      </p:sp>
      <p:sp>
        <p:nvSpPr>
          <p:cNvPr id="3" name="Content Placeholder 2">
            <a:extLst>
              <a:ext uri="{FF2B5EF4-FFF2-40B4-BE49-F238E27FC236}">
                <a16:creationId xmlns:a16="http://schemas.microsoft.com/office/drawing/2014/main" id="{0661963B-4143-5380-534C-9A4B9D179A1B}"/>
              </a:ext>
            </a:extLst>
          </p:cNvPr>
          <p:cNvSpPr>
            <a:spLocks noGrp="1"/>
          </p:cNvSpPr>
          <p:nvPr>
            <p:ph idx="1"/>
          </p:nvPr>
        </p:nvSpPr>
        <p:spPr/>
        <p:txBody>
          <a:bodyPr/>
          <a:lstStyle/>
          <a:p>
            <a:r>
              <a:rPr lang="en-US" dirty="0"/>
              <a:t>There is a class that changes the target of regression</a:t>
            </a:r>
          </a:p>
          <a:p>
            <a:r>
              <a:rPr lang="en-US" dirty="0"/>
              <a:t>It’s called </a:t>
            </a:r>
            <a:r>
              <a:rPr lang="en-US" dirty="0" err="1"/>
              <a:t>TransformedTargetRegressor</a:t>
            </a:r>
            <a:endParaRPr lang="en-US" dirty="0"/>
          </a:p>
          <a:p>
            <a:r>
              <a:rPr lang="en-US" dirty="0"/>
              <a:t>The idea: it changes the target column for regression, but passes through everything else, so you don’t have to treat it differently than an ordinary </a:t>
            </a:r>
            <a:r>
              <a:rPr lang="en-US" dirty="0" err="1"/>
              <a:t>LinearRegression</a:t>
            </a:r>
            <a:r>
              <a:rPr lang="en-US" dirty="0"/>
              <a:t> class (or whatever else kind of regression)</a:t>
            </a:r>
          </a:p>
          <a:p>
            <a:r>
              <a:rPr lang="en-US" dirty="0"/>
              <a:t>This is an example of the “wrapper” design pattern.</a:t>
            </a:r>
          </a:p>
        </p:txBody>
      </p:sp>
    </p:spTree>
    <p:extLst>
      <p:ext uri="{BB962C8B-B14F-4D97-AF65-F5344CB8AC3E}">
        <p14:creationId xmlns:p14="http://schemas.microsoft.com/office/powerpoint/2010/main" val="2665523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E48B-4892-8F3B-3DFD-7CE7FE7426C8}"/>
              </a:ext>
            </a:extLst>
          </p:cNvPr>
          <p:cNvSpPr>
            <a:spLocks noGrp="1"/>
          </p:cNvSpPr>
          <p:nvPr>
            <p:ph type="title"/>
          </p:nvPr>
        </p:nvSpPr>
        <p:spPr/>
        <p:txBody>
          <a:bodyPr/>
          <a:lstStyle/>
          <a:p>
            <a:r>
              <a:rPr lang="en-US" dirty="0"/>
              <a:t>Wrappers</a:t>
            </a:r>
          </a:p>
        </p:txBody>
      </p:sp>
      <p:sp>
        <p:nvSpPr>
          <p:cNvPr id="3" name="Content Placeholder 2">
            <a:extLst>
              <a:ext uri="{FF2B5EF4-FFF2-40B4-BE49-F238E27FC236}">
                <a16:creationId xmlns:a16="http://schemas.microsoft.com/office/drawing/2014/main" id="{57E16F7B-BB59-1655-2935-24718A818542}"/>
              </a:ext>
            </a:extLst>
          </p:cNvPr>
          <p:cNvSpPr>
            <a:spLocks noGrp="1"/>
          </p:cNvSpPr>
          <p:nvPr>
            <p:ph idx="1"/>
          </p:nvPr>
        </p:nvSpPr>
        <p:spPr/>
        <p:txBody>
          <a:bodyPr/>
          <a:lstStyle/>
          <a:p>
            <a:r>
              <a:rPr lang="en-US" dirty="0"/>
              <a:t>A wrapper is a class or function that “wraps around” another class or function. </a:t>
            </a:r>
          </a:p>
          <a:p>
            <a:r>
              <a:rPr lang="en-US" dirty="0"/>
              <a:t>Usually a wrapper will have a similar interface, although it may also add more methods.</a:t>
            </a:r>
          </a:p>
          <a:p>
            <a:r>
              <a:rPr lang="en-US" dirty="0"/>
              <a:t>In this case, </a:t>
            </a:r>
            <a:r>
              <a:rPr lang="en-US" dirty="0" err="1"/>
              <a:t>TransformedTargetRegressor</a:t>
            </a:r>
            <a:r>
              <a:rPr lang="en-US" dirty="0"/>
              <a:t> can do anything a normal regressor can do. </a:t>
            </a:r>
          </a:p>
          <a:p>
            <a:r>
              <a:rPr lang="en-US" dirty="0"/>
              <a:t>It stores an underlying regressor (like </a:t>
            </a:r>
            <a:r>
              <a:rPr lang="en-US" dirty="0" err="1"/>
              <a:t>LinearRegression</a:t>
            </a:r>
            <a:r>
              <a:rPr lang="en-US" dirty="0"/>
              <a:t>), and when you call “fit” or “predict” on it, it passes that method call to its underlying regressor after transforming the Y values. </a:t>
            </a:r>
          </a:p>
        </p:txBody>
      </p:sp>
    </p:spTree>
    <p:extLst>
      <p:ext uri="{BB962C8B-B14F-4D97-AF65-F5344CB8AC3E}">
        <p14:creationId xmlns:p14="http://schemas.microsoft.com/office/powerpoint/2010/main" val="4119953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6A86-883E-2F2F-8331-6E474D96B42C}"/>
              </a:ext>
            </a:extLst>
          </p:cNvPr>
          <p:cNvSpPr>
            <a:spLocks noGrp="1"/>
          </p:cNvSpPr>
          <p:nvPr>
            <p:ph type="title"/>
          </p:nvPr>
        </p:nvSpPr>
        <p:spPr/>
        <p:txBody>
          <a:bodyPr/>
          <a:lstStyle/>
          <a:p>
            <a:r>
              <a:rPr lang="en-US" dirty="0"/>
              <a:t>Using </a:t>
            </a:r>
            <a:r>
              <a:rPr lang="en-US" dirty="0" err="1"/>
              <a:t>TransformedTargetRegressor</a:t>
            </a:r>
            <a:endParaRPr lang="en-US" dirty="0"/>
          </a:p>
        </p:txBody>
      </p:sp>
      <p:sp>
        <p:nvSpPr>
          <p:cNvPr id="3" name="Content Placeholder 2">
            <a:extLst>
              <a:ext uri="{FF2B5EF4-FFF2-40B4-BE49-F238E27FC236}">
                <a16:creationId xmlns:a16="http://schemas.microsoft.com/office/drawing/2014/main" id="{4B53E820-D201-5AC8-807A-2F61FE5CC20F}"/>
              </a:ext>
            </a:extLst>
          </p:cNvPr>
          <p:cNvSpPr>
            <a:spLocks noGrp="1"/>
          </p:cNvSpPr>
          <p:nvPr>
            <p:ph idx="1"/>
          </p:nvPr>
        </p:nvSpPr>
        <p:spPr>
          <a:xfrm>
            <a:off x="838200" y="1825624"/>
            <a:ext cx="10515600" cy="5032375"/>
          </a:xfrm>
        </p:spPr>
        <p:txBody>
          <a:bodyPr>
            <a:normAutofit lnSpcReduction="10000"/>
          </a:bodyPr>
          <a:lstStyle/>
          <a:p>
            <a:pPr marL="0" indent="0">
              <a:buNone/>
            </a:pPr>
            <a:r>
              <a:rPr lang="en-US" dirty="0"/>
              <a:t>from </a:t>
            </a:r>
            <a:r>
              <a:rPr lang="en-US" dirty="0" err="1"/>
              <a:t>sklearn.linear_model</a:t>
            </a:r>
            <a:r>
              <a:rPr lang="en-US" dirty="0"/>
              <a:t> import </a:t>
            </a:r>
            <a:r>
              <a:rPr lang="en-US" dirty="0" err="1"/>
              <a:t>LinearRegression</a:t>
            </a:r>
            <a:br>
              <a:rPr lang="en-US" dirty="0"/>
            </a:br>
            <a:r>
              <a:rPr lang="en-US" dirty="0"/>
              <a:t>from </a:t>
            </a:r>
            <a:r>
              <a:rPr lang="en-US" dirty="0" err="1"/>
              <a:t>sklearn.compose</a:t>
            </a:r>
            <a:r>
              <a:rPr lang="en-US" dirty="0"/>
              <a:t> import </a:t>
            </a:r>
            <a:r>
              <a:rPr lang="en-US" dirty="0" err="1"/>
              <a:t>TransformedTargetRegressor</a:t>
            </a:r>
            <a:br>
              <a:rPr lang="en-US" dirty="0"/>
            </a:br>
            <a:br>
              <a:rPr lang="en-US" dirty="0"/>
            </a:br>
            <a:r>
              <a:rPr lang="en-US" dirty="0"/>
              <a:t>regressor = </a:t>
            </a:r>
            <a:r>
              <a:rPr lang="en-US" dirty="0" err="1"/>
              <a:t>TransformedTargetRegressor</a:t>
            </a:r>
            <a:r>
              <a:rPr lang="en-US" dirty="0"/>
              <a:t>( </a:t>
            </a:r>
            <a:br>
              <a:rPr lang="en-US" dirty="0"/>
            </a:br>
            <a:r>
              <a:rPr lang="en-US" dirty="0"/>
              <a:t>	</a:t>
            </a:r>
            <a:r>
              <a:rPr lang="en-US" dirty="0" err="1"/>
              <a:t>LinearRegression</a:t>
            </a:r>
            <a:r>
              <a:rPr lang="en-US" dirty="0"/>
              <a:t>( </a:t>
            </a:r>
            <a:r>
              <a:rPr lang="en-US" dirty="0" err="1"/>
              <a:t>n_jobs</a:t>
            </a:r>
            <a:r>
              <a:rPr lang="en-US" dirty="0"/>
              <a:t> = -1 ), </a:t>
            </a:r>
            <a:br>
              <a:rPr lang="en-US" dirty="0"/>
            </a:br>
            <a:r>
              <a:rPr lang="en-US" dirty="0"/>
              <a:t>	</a:t>
            </a:r>
            <a:r>
              <a:rPr lang="en-US" dirty="0" err="1"/>
              <a:t>func</a:t>
            </a:r>
            <a:r>
              <a:rPr lang="en-US" dirty="0"/>
              <a:t> = </a:t>
            </a:r>
            <a:r>
              <a:rPr lang="en-US" dirty="0" err="1"/>
              <a:t>np.sqrt</a:t>
            </a:r>
            <a:r>
              <a:rPr lang="en-US" dirty="0"/>
              <a:t>, </a:t>
            </a:r>
            <a:br>
              <a:rPr lang="en-US" dirty="0"/>
            </a:br>
            <a:r>
              <a:rPr lang="en-US" dirty="0"/>
              <a:t>	</a:t>
            </a:r>
            <a:r>
              <a:rPr lang="en-US" dirty="0" err="1"/>
              <a:t>inverse_func</a:t>
            </a:r>
            <a:r>
              <a:rPr lang="en-US" dirty="0"/>
              <a:t> = </a:t>
            </a:r>
            <a:r>
              <a:rPr lang="en-US" dirty="0" err="1"/>
              <a:t>np.square</a:t>
            </a:r>
            <a:r>
              <a:rPr lang="en-US" dirty="0"/>
              <a:t> </a:t>
            </a:r>
            <a:br>
              <a:rPr lang="en-US" dirty="0"/>
            </a:br>
            <a:r>
              <a:rPr lang="en-US" dirty="0"/>
              <a:t>)</a:t>
            </a:r>
            <a:br>
              <a:rPr lang="en-US" dirty="0"/>
            </a:br>
            <a:br>
              <a:rPr lang="en-US" dirty="0"/>
            </a:br>
            <a:r>
              <a:rPr lang="en-US" dirty="0"/>
              <a:t>#update the pipeline:</a:t>
            </a:r>
            <a:br>
              <a:rPr lang="en-US" dirty="0"/>
            </a:br>
            <a:r>
              <a:rPr lang="en-US" dirty="0"/>
              <a:t>steps = [</a:t>
            </a:r>
            <a:br>
              <a:rPr lang="en-US" dirty="0"/>
            </a:br>
            <a:r>
              <a:rPr lang="en-US" dirty="0"/>
              <a:t>	( '</a:t>
            </a:r>
            <a:r>
              <a:rPr lang="en-US" dirty="0" err="1"/>
              <a:t>column_select</a:t>
            </a:r>
            <a:r>
              <a:rPr lang="en-US" dirty="0"/>
              <a:t>', </a:t>
            </a:r>
            <a:r>
              <a:rPr lang="en-US" dirty="0" err="1"/>
              <a:t>SelectColumns</a:t>
            </a:r>
            <a:r>
              <a:rPr lang="en-US" dirty="0"/>
              <a:t>( ['</a:t>
            </a:r>
            <a:r>
              <a:rPr lang="en-US" dirty="0" err="1"/>
              <a:t>GrLivArea</a:t>
            </a:r>
            <a:r>
              <a:rPr lang="en-US" dirty="0"/>
              <a:t>', '</a:t>
            </a:r>
            <a:r>
              <a:rPr lang="en-US" dirty="0" err="1"/>
              <a:t>OverallQual</a:t>
            </a:r>
            <a:r>
              <a:rPr lang="en-US" dirty="0"/>
              <a:t>'] ) ),</a:t>
            </a:r>
            <a:br>
              <a:rPr lang="en-US" dirty="0"/>
            </a:br>
            <a:r>
              <a:rPr lang="en-US" dirty="0"/>
              <a:t>	( '</a:t>
            </a:r>
            <a:r>
              <a:rPr lang="en-US" dirty="0" err="1"/>
              <a:t>linear_regression</a:t>
            </a:r>
            <a:r>
              <a:rPr lang="en-US" dirty="0"/>
              <a:t>', regressor ),</a:t>
            </a:r>
            <a:br>
              <a:rPr lang="en-US" dirty="0"/>
            </a:br>
            <a:r>
              <a:rPr lang="en-US" dirty="0"/>
              <a:t>]</a:t>
            </a:r>
          </a:p>
          <a:p>
            <a:pPr marL="0" indent="0">
              <a:buNone/>
            </a:pPr>
            <a:endParaRPr lang="en-US" dirty="0"/>
          </a:p>
        </p:txBody>
      </p:sp>
    </p:spTree>
    <p:extLst>
      <p:ext uri="{BB962C8B-B14F-4D97-AF65-F5344CB8AC3E}">
        <p14:creationId xmlns:p14="http://schemas.microsoft.com/office/powerpoint/2010/main" val="2080662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074E-E3DB-142F-446E-61E9EF9ACF89}"/>
              </a:ext>
            </a:extLst>
          </p:cNvPr>
          <p:cNvSpPr>
            <a:spLocks noGrp="1"/>
          </p:cNvSpPr>
          <p:nvPr>
            <p:ph type="title"/>
          </p:nvPr>
        </p:nvSpPr>
        <p:spPr/>
        <p:txBody>
          <a:bodyPr/>
          <a:lstStyle/>
          <a:p>
            <a:r>
              <a:rPr lang="en-US" dirty="0"/>
              <a:t>What’s going on?</a:t>
            </a:r>
          </a:p>
        </p:txBody>
      </p:sp>
      <p:sp>
        <p:nvSpPr>
          <p:cNvPr id="3" name="Content Placeholder 2">
            <a:extLst>
              <a:ext uri="{FF2B5EF4-FFF2-40B4-BE49-F238E27FC236}">
                <a16:creationId xmlns:a16="http://schemas.microsoft.com/office/drawing/2014/main" id="{BC21DE78-2DD6-B753-1C7B-AADC933EF35F}"/>
              </a:ext>
            </a:extLst>
          </p:cNvPr>
          <p:cNvSpPr>
            <a:spLocks noGrp="1"/>
          </p:cNvSpPr>
          <p:nvPr>
            <p:ph idx="1"/>
          </p:nvPr>
        </p:nvSpPr>
        <p:spPr/>
        <p:txBody>
          <a:bodyPr/>
          <a:lstStyle/>
          <a:p>
            <a:r>
              <a:rPr lang="en-US" dirty="0"/>
              <a:t>The first argument to the constructor is the regressor that is being “wrapped” by the wrapper.</a:t>
            </a:r>
          </a:p>
          <a:p>
            <a:r>
              <a:rPr lang="en-US" dirty="0"/>
              <a:t>We pass a logistic regression to it. When we call “fit” on the transformed target regressor, it transforms the y value with the function we provided, and then passes that to the “fit” method of the regressor</a:t>
            </a:r>
          </a:p>
          <a:p>
            <a:r>
              <a:rPr lang="en-US" dirty="0"/>
              <a:t>We can pretend that the wrapper is the underlying regressor. It supports the most important methods.</a:t>
            </a:r>
          </a:p>
          <a:p>
            <a:r>
              <a:rPr lang="en-US" dirty="0"/>
              <a:t>If we want to access the underlying regressor directly, we can use the “regressor_” attribute. </a:t>
            </a:r>
          </a:p>
        </p:txBody>
      </p:sp>
    </p:spTree>
    <p:extLst>
      <p:ext uri="{BB962C8B-B14F-4D97-AF65-F5344CB8AC3E}">
        <p14:creationId xmlns:p14="http://schemas.microsoft.com/office/powerpoint/2010/main" val="10203518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92ECF-B743-F29B-6588-49129C97D817}"/>
              </a:ext>
            </a:extLst>
          </p:cNvPr>
          <p:cNvSpPr>
            <a:spLocks noGrp="1"/>
          </p:cNvSpPr>
          <p:nvPr>
            <p:ph type="title"/>
          </p:nvPr>
        </p:nvSpPr>
        <p:spPr/>
        <p:txBody>
          <a:bodyPr/>
          <a:lstStyle/>
          <a:p>
            <a:r>
              <a:rPr lang="en-US" dirty="0"/>
              <a:t>The inverse function</a:t>
            </a:r>
          </a:p>
        </p:txBody>
      </p:sp>
      <p:sp>
        <p:nvSpPr>
          <p:cNvPr id="3" name="Content Placeholder 2">
            <a:extLst>
              <a:ext uri="{FF2B5EF4-FFF2-40B4-BE49-F238E27FC236}">
                <a16:creationId xmlns:a16="http://schemas.microsoft.com/office/drawing/2014/main" id="{4EBDE7EE-77EB-9AA9-551C-AE30A7F5FA1F}"/>
              </a:ext>
            </a:extLst>
          </p:cNvPr>
          <p:cNvSpPr>
            <a:spLocks noGrp="1"/>
          </p:cNvSpPr>
          <p:nvPr>
            <p:ph idx="1"/>
          </p:nvPr>
        </p:nvSpPr>
        <p:spPr/>
        <p:txBody>
          <a:bodyPr/>
          <a:lstStyle/>
          <a:p>
            <a:r>
              <a:rPr lang="en-US" dirty="0"/>
              <a:t>In our example, we’re using </a:t>
            </a:r>
            <a:r>
              <a:rPr lang="en-US" dirty="0" err="1"/>
              <a:t>np.sqrt</a:t>
            </a:r>
            <a:r>
              <a:rPr lang="en-US" dirty="0"/>
              <a:t> as our transform function</a:t>
            </a:r>
          </a:p>
          <a:p>
            <a:r>
              <a:rPr lang="en-US" dirty="0"/>
              <a:t>However, when it comes time to use the regressor to make predictions, we don’t want to see square roots.</a:t>
            </a:r>
          </a:p>
          <a:p>
            <a:r>
              <a:rPr lang="en-US" dirty="0"/>
              <a:t>The inverse function is used to undo the transformation we applied</a:t>
            </a:r>
          </a:p>
          <a:p>
            <a:r>
              <a:rPr lang="en-US" dirty="0"/>
              <a:t>Even though it’s obvious to us, there isn’t a way to determine the inverse of a function in general. [why?]</a:t>
            </a:r>
          </a:p>
          <a:p>
            <a:r>
              <a:rPr lang="en-US" dirty="0"/>
              <a:t>We pass the inverse as a value. In our case, we’re squaring to inverse the square root.</a:t>
            </a:r>
          </a:p>
        </p:txBody>
      </p:sp>
    </p:spTree>
    <p:extLst>
      <p:ext uri="{BB962C8B-B14F-4D97-AF65-F5344CB8AC3E}">
        <p14:creationId xmlns:p14="http://schemas.microsoft.com/office/powerpoint/2010/main" val="26297158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4004990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BBEA-74BC-F82F-2346-7C5159014593}"/>
              </a:ext>
            </a:extLst>
          </p:cNvPr>
          <p:cNvSpPr>
            <a:spLocks noGrp="1"/>
          </p:cNvSpPr>
          <p:nvPr>
            <p:ph type="title"/>
          </p:nvPr>
        </p:nvSpPr>
        <p:spPr/>
        <p:txBody>
          <a:bodyPr/>
          <a:lstStyle/>
          <a:p>
            <a:r>
              <a:rPr lang="en-US" dirty="0"/>
              <a:t>Hyper-parameters</a:t>
            </a:r>
          </a:p>
        </p:txBody>
      </p:sp>
      <p:sp>
        <p:nvSpPr>
          <p:cNvPr id="3" name="Content Placeholder 2">
            <a:extLst>
              <a:ext uri="{FF2B5EF4-FFF2-40B4-BE49-F238E27FC236}">
                <a16:creationId xmlns:a16="http://schemas.microsoft.com/office/drawing/2014/main" id="{B00E634B-DBFE-5B87-269E-705D712C71EA}"/>
              </a:ext>
            </a:extLst>
          </p:cNvPr>
          <p:cNvSpPr>
            <a:spLocks noGrp="1"/>
          </p:cNvSpPr>
          <p:nvPr>
            <p:ph idx="1"/>
          </p:nvPr>
        </p:nvSpPr>
        <p:spPr/>
        <p:txBody>
          <a:bodyPr/>
          <a:lstStyle/>
          <a:p>
            <a:r>
              <a:rPr lang="en-US" dirty="0"/>
              <a:t>We’ve used the word “parameters” to refer to the variables inside the model that affect its predictions directly.</a:t>
            </a:r>
          </a:p>
          <a:p>
            <a:r>
              <a:rPr lang="en-US" dirty="0"/>
              <a:t>For example, the values in the β vector are parameters of the linear regression model.</a:t>
            </a:r>
          </a:p>
          <a:p>
            <a:r>
              <a:rPr lang="en-US" dirty="0"/>
              <a:t>But sometimes we have “higher-level” parameters. </a:t>
            </a:r>
          </a:p>
          <a:p>
            <a:r>
              <a:rPr lang="en-US" dirty="0"/>
              <a:t>For example, what transformation to apply to the Y values. </a:t>
            </a:r>
          </a:p>
        </p:txBody>
      </p:sp>
    </p:spTree>
    <p:extLst>
      <p:ext uri="{BB962C8B-B14F-4D97-AF65-F5344CB8AC3E}">
        <p14:creationId xmlns:p14="http://schemas.microsoft.com/office/powerpoint/2010/main" val="1401576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BBEA-74BC-F82F-2346-7C5159014593}"/>
              </a:ext>
            </a:extLst>
          </p:cNvPr>
          <p:cNvSpPr>
            <a:spLocks noGrp="1"/>
          </p:cNvSpPr>
          <p:nvPr>
            <p:ph type="title"/>
          </p:nvPr>
        </p:nvSpPr>
        <p:spPr/>
        <p:txBody>
          <a:bodyPr/>
          <a:lstStyle/>
          <a:p>
            <a:r>
              <a:rPr lang="en-US" dirty="0"/>
              <a:t>Hyper-parameters (2)</a:t>
            </a:r>
          </a:p>
        </p:txBody>
      </p:sp>
      <p:sp>
        <p:nvSpPr>
          <p:cNvPr id="3" name="Content Placeholder 2">
            <a:extLst>
              <a:ext uri="{FF2B5EF4-FFF2-40B4-BE49-F238E27FC236}">
                <a16:creationId xmlns:a16="http://schemas.microsoft.com/office/drawing/2014/main" id="{B00E634B-DBFE-5B87-269E-705D712C71EA}"/>
              </a:ext>
            </a:extLst>
          </p:cNvPr>
          <p:cNvSpPr>
            <a:spLocks noGrp="1"/>
          </p:cNvSpPr>
          <p:nvPr>
            <p:ph idx="1"/>
          </p:nvPr>
        </p:nvSpPr>
        <p:spPr>
          <a:xfrm>
            <a:off x="838200" y="1825624"/>
            <a:ext cx="10515600" cy="5032376"/>
          </a:xfrm>
        </p:spPr>
        <p:txBody>
          <a:bodyPr/>
          <a:lstStyle/>
          <a:p>
            <a:r>
              <a:rPr lang="en-US" dirty="0"/>
              <a:t>This isn’t something inside of the linear regression model. It happens outside of the model (the model does not store the transformation, the wrapper does)</a:t>
            </a:r>
          </a:p>
          <a:p>
            <a:r>
              <a:rPr lang="en-US" dirty="0"/>
              <a:t>Even if the model did store it, it wouldn’t be stored in the vector of parameters. It would be a separate field.</a:t>
            </a:r>
          </a:p>
          <a:p>
            <a:r>
              <a:rPr lang="en-US" dirty="0"/>
              <a:t>These kinds of “extra parameters” are called hyper parameters</a:t>
            </a:r>
          </a:p>
          <a:p>
            <a:r>
              <a:rPr lang="en-US" dirty="0"/>
              <a:t>Examples:</a:t>
            </a:r>
          </a:p>
          <a:p>
            <a:pPr lvl="1"/>
            <a:r>
              <a:rPr lang="en-US" dirty="0"/>
              <a:t>The amount of LaPlace smoothing to use in naïve Bayes</a:t>
            </a:r>
          </a:p>
          <a:p>
            <a:pPr lvl="1"/>
            <a:r>
              <a:rPr lang="en-US" dirty="0"/>
              <a:t>The number of layers/nodes in a neural network</a:t>
            </a:r>
          </a:p>
          <a:p>
            <a:pPr lvl="1"/>
            <a:r>
              <a:rPr lang="en-US" dirty="0"/>
              <a:t>The random number seed to use when using randomness in training</a:t>
            </a:r>
          </a:p>
        </p:txBody>
      </p:sp>
    </p:spTree>
    <p:extLst>
      <p:ext uri="{BB962C8B-B14F-4D97-AF65-F5344CB8AC3E}">
        <p14:creationId xmlns:p14="http://schemas.microsoft.com/office/powerpoint/2010/main" val="1993882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E87E-117A-5140-DC13-D58FABE48081}"/>
              </a:ext>
            </a:extLst>
          </p:cNvPr>
          <p:cNvSpPr>
            <a:spLocks noGrp="1"/>
          </p:cNvSpPr>
          <p:nvPr>
            <p:ph type="title"/>
          </p:nvPr>
        </p:nvSpPr>
        <p:spPr/>
        <p:txBody>
          <a:bodyPr/>
          <a:lstStyle/>
          <a:p>
            <a:r>
              <a:rPr lang="en-US" dirty="0"/>
              <a:t>What do we want to learn?</a:t>
            </a:r>
          </a:p>
        </p:txBody>
      </p:sp>
      <p:sp>
        <p:nvSpPr>
          <p:cNvPr id="3" name="Content Placeholder 2">
            <a:extLst>
              <a:ext uri="{FF2B5EF4-FFF2-40B4-BE49-F238E27FC236}">
                <a16:creationId xmlns:a16="http://schemas.microsoft.com/office/drawing/2014/main" id="{056581BF-FF26-ABFC-4076-5B4C0CE39A99}"/>
              </a:ext>
            </a:extLst>
          </p:cNvPr>
          <p:cNvSpPr>
            <a:spLocks noGrp="1"/>
          </p:cNvSpPr>
          <p:nvPr>
            <p:ph idx="1"/>
          </p:nvPr>
        </p:nvSpPr>
        <p:spPr/>
        <p:txBody>
          <a:bodyPr/>
          <a:lstStyle/>
          <a:p>
            <a:r>
              <a:rPr lang="en-US" dirty="0"/>
              <a:t>One major hyperparameter is the transformation applied to Y</a:t>
            </a:r>
          </a:p>
          <a:p>
            <a:r>
              <a:rPr lang="en-US" dirty="0"/>
              <a:t>Is it square root? Cubed root? Logarithm?</a:t>
            </a:r>
          </a:p>
          <a:p>
            <a:r>
              <a:rPr lang="en-US" dirty="0"/>
              <a:t>There are others: what columns to use can be thought of as a hyperparameter.</a:t>
            </a:r>
          </a:p>
          <a:p>
            <a:r>
              <a:rPr lang="en-US" dirty="0"/>
              <a:t>We have dozens to choose from. </a:t>
            </a:r>
          </a:p>
        </p:txBody>
      </p:sp>
    </p:spTree>
    <p:extLst>
      <p:ext uri="{BB962C8B-B14F-4D97-AF65-F5344CB8AC3E}">
        <p14:creationId xmlns:p14="http://schemas.microsoft.com/office/powerpoint/2010/main" val="2306620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C53C-B56C-0C01-7219-E0ADDCF1E61D}"/>
              </a:ext>
            </a:extLst>
          </p:cNvPr>
          <p:cNvSpPr>
            <a:spLocks noGrp="1"/>
          </p:cNvSpPr>
          <p:nvPr>
            <p:ph type="title"/>
          </p:nvPr>
        </p:nvSpPr>
        <p:spPr/>
        <p:txBody>
          <a:bodyPr/>
          <a:lstStyle/>
          <a:p>
            <a:r>
              <a:rPr lang="en-US" dirty="0"/>
              <a:t>The “quiz”</a:t>
            </a:r>
          </a:p>
        </p:txBody>
      </p:sp>
      <p:sp>
        <p:nvSpPr>
          <p:cNvPr id="3" name="Content Placeholder 2">
            <a:extLst>
              <a:ext uri="{FF2B5EF4-FFF2-40B4-BE49-F238E27FC236}">
                <a16:creationId xmlns:a16="http://schemas.microsoft.com/office/drawing/2014/main" id="{D4BC39CA-3E6B-B481-02E1-688E8DE8EB5A}"/>
              </a:ext>
            </a:extLst>
          </p:cNvPr>
          <p:cNvSpPr>
            <a:spLocks noGrp="1"/>
          </p:cNvSpPr>
          <p:nvPr>
            <p:ph idx="1"/>
          </p:nvPr>
        </p:nvSpPr>
        <p:spPr>
          <a:xfrm>
            <a:off x="509666" y="1825625"/>
            <a:ext cx="11227632" cy="5032376"/>
          </a:xfrm>
        </p:spPr>
        <p:txBody>
          <a:bodyPr>
            <a:normAutofit/>
          </a:bodyPr>
          <a:lstStyle/>
          <a:p>
            <a:r>
              <a:rPr lang="en-US" dirty="0"/>
              <a:t>Suppose we have a spreadsheet stored in the file “data.csv”</a:t>
            </a:r>
          </a:p>
          <a:p>
            <a:r>
              <a:rPr lang="en-US" dirty="0"/>
              <a:t>Load the spreadsheet into a pandas </a:t>
            </a:r>
            <a:r>
              <a:rPr lang="en-US" dirty="0" err="1"/>
              <a:t>dataframe</a:t>
            </a:r>
            <a:endParaRPr lang="en-US" dirty="0"/>
          </a:p>
          <a:p>
            <a:r>
              <a:rPr lang="en-US" dirty="0"/>
              <a:t>Select only the columns “Hp”, “Weight”, “</a:t>
            </a:r>
            <a:r>
              <a:rPr lang="en-US" dirty="0" err="1"/>
              <a:t>GasMileage</a:t>
            </a:r>
            <a:r>
              <a:rPr lang="en-US" dirty="0"/>
              <a:t>”.</a:t>
            </a:r>
          </a:p>
          <a:p>
            <a:r>
              <a:rPr lang="en-US" dirty="0"/>
              <a:t>Train a linear regression classifier to predict </a:t>
            </a:r>
            <a:r>
              <a:rPr lang="en-US" dirty="0" err="1"/>
              <a:t>GasMileage</a:t>
            </a:r>
            <a:r>
              <a:rPr lang="en-US" dirty="0"/>
              <a:t> from Hp and Weight</a:t>
            </a:r>
          </a:p>
          <a:p>
            <a:r>
              <a:rPr lang="en-US" dirty="0"/>
              <a:t>Calculate the r2 score of the model on the training set. You don’t have to create a separate training and test set.</a:t>
            </a:r>
          </a:p>
          <a:p>
            <a:r>
              <a:rPr lang="en-US" dirty="0"/>
              <a:t>You can assume these imports:</a:t>
            </a:r>
            <a:br>
              <a:rPr lang="en-US" dirty="0"/>
            </a:br>
            <a:r>
              <a:rPr lang="en-US" dirty="0"/>
              <a:t>import pandas as pd</a:t>
            </a:r>
            <a:br>
              <a:rPr lang="en-US" dirty="0"/>
            </a:br>
            <a:r>
              <a:rPr lang="en-US" dirty="0"/>
              <a:t>from </a:t>
            </a:r>
            <a:r>
              <a:rPr lang="en-US" dirty="0" err="1"/>
              <a:t>sklearn.linear_model</a:t>
            </a:r>
            <a:r>
              <a:rPr lang="en-US" dirty="0"/>
              <a:t> import </a:t>
            </a:r>
            <a:r>
              <a:rPr lang="en-US" dirty="0" err="1"/>
              <a:t>LinearRegression</a:t>
            </a:r>
            <a:br>
              <a:rPr lang="en-US" dirty="0"/>
            </a:br>
            <a:r>
              <a:rPr lang="en-US" dirty="0"/>
              <a:t>from </a:t>
            </a:r>
            <a:r>
              <a:rPr lang="en-US" dirty="0" err="1"/>
              <a:t>sklearn.metrics</a:t>
            </a:r>
            <a:r>
              <a:rPr lang="en-US" dirty="0"/>
              <a:t> import r2_score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902189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B874-8B1A-E77B-6745-EA02653B4EA2}"/>
              </a:ext>
            </a:extLst>
          </p:cNvPr>
          <p:cNvSpPr>
            <a:spLocks noGrp="1"/>
          </p:cNvSpPr>
          <p:nvPr>
            <p:ph type="title"/>
          </p:nvPr>
        </p:nvSpPr>
        <p:spPr/>
        <p:txBody>
          <a:bodyPr/>
          <a:lstStyle/>
          <a:p>
            <a:r>
              <a:rPr lang="en-US" dirty="0"/>
              <a:t>Hyper parameter relationships</a:t>
            </a:r>
          </a:p>
        </p:txBody>
      </p:sp>
      <p:sp>
        <p:nvSpPr>
          <p:cNvPr id="3" name="Content Placeholder 2">
            <a:extLst>
              <a:ext uri="{FF2B5EF4-FFF2-40B4-BE49-F238E27FC236}">
                <a16:creationId xmlns:a16="http://schemas.microsoft.com/office/drawing/2014/main" id="{2E1DAA26-4874-ADCA-8391-B987CF3A133C}"/>
              </a:ext>
            </a:extLst>
          </p:cNvPr>
          <p:cNvSpPr>
            <a:spLocks noGrp="1"/>
          </p:cNvSpPr>
          <p:nvPr>
            <p:ph idx="1"/>
          </p:nvPr>
        </p:nvSpPr>
        <p:spPr/>
        <p:txBody>
          <a:bodyPr/>
          <a:lstStyle/>
          <a:p>
            <a:r>
              <a:rPr lang="en-US" dirty="0"/>
              <a:t>Hyper parameters often have non-linear relationships.</a:t>
            </a:r>
          </a:p>
          <a:p>
            <a:r>
              <a:rPr lang="en-US" dirty="0"/>
              <a:t>For example, adding new columns can slowly increase performance, but maybe going too far and adding one more can cause an extreme loss of performance (maybe due to false correlation).</a:t>
            </a:r>
          </a:p>
          <a:p>
            <a:r>
              <a:rPr lang="en-US" dirty="0"/>
              <a:t>Likewise, maybe some target transformations work better with some groups of columns, but not others.</a:t>
            </a:r>
          </a:p>
          <a:p>
            <a:r>
              <a:rPr lang="en-US" dirty="0"/>
              <a:t>We can’t easily optimize using calculus because we aren’t dealing with smooth, differentiable functions. We have to be more exhaustive. </a:t>
            </a:r>
          </a:p>
        </p:txBody>
      </p:sp>
    </p:spTree>
    <p:extLst>
      <p:ext uri="{BB962C8B-B14F-4D97-AF65-F5344CB8AC3E}">
        <p14:creationId xmlns:p14="http://schemas.microsoft.com/office/powerpoint/2010/main" val="28092025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376F-5B48-5350-800B-0F52CF41B82F}"/>
              </a:ext>
            </a:extLst>
          </p:cNvPr>
          <p:cNvSpPr>
            <a:spLocks noGrp="1"/>
          </p:cNvSpPr>
          <p:nvPr>
            <p:ph type="title"/>
          </p:nvPr>
        </p:nvSpPr>
        <p:spPr/>
        <p:txBody>
          <a:bodyPr/>
          <a:lstStyle/>
          <a:p>
            <a:r>
              <a:rPr lang="en-US" dirty="0"/>
              <a:t>Grid search</a:t>
            </a:r>
          </a:p>
        </p:txBody>
      </p:sp>
      <p:sp>
        <p:nvSpPr>
          <p:cNvPr id="3" name="Content Placeholder 2">
            <a:extLst>
              <a:ext uri="{FF2B5EF4-FFF2-40B4-BE49-F238E27FC236}">
                <a16:creationId xmlns:a16="http://schemas.microsoft.com/office/drawing/2014/main" id="{429890A7-FD3C-C41F-3D5C-43386EBF8ABF}"/>
              </a:ext>
            </a:extLst>
          </p:cNvPr>
          <p:cNvSpPr>
            <a:spLocks noGrp="1"/>
          </p:cNvSpPr>
          <p:nvPr>
            <p:ph idx="1"/>
          </p:nvPr>
        </p:nvSpPr>
        <p:spPr>
          <a:xfrm>
            <a:off x="838200" y="1825625"/>
            <a:ext cx="10515600" cy="4794006"/>
          </a:xfrm>
        </p:spPr>
        <p:txBody>
          <a:bodyPr>
            <a:normAutofit lnSpcReduction="10000"/>
          </a:bodyPr>
          <a:lstStyle/>
          <a:p>
            <a:r>
              <a:rPr lang="en-US" dirty="0"/>
              <a:t>One of the most straightforward techniques to optimize the hyperparameters of a model is to use grid searching. </a:t>
            </a:r>
          </a:p>
          <a:p>
            <a:r>
              <a:rPr lang="en-US" dirty="0"/>
              <a:t>The idea is that we try every possible combination of hyperparameter.</a:t>
            </a:r>
          </a:p>
          <a:p>
            <a:r>
              <a:rPr lang="en-US" dirty="0"/>
              <a:t>For example, if we have three sets of columns and three choices of transform function, then there are 9 possible combinations.</a:t>
            </a:r>
          </a:p>
          <a:p>
            <a:r>
              <a:rPr lang="en-US" dirty="0"/>
              <a:t>I’m choosing 3 sets of columns arbitrarily. If we wanted to try every combination of columns this would be intractable.</a:t>
            </a:r>
          </a:p>
          <a:p>
            <a:r>
              <a:rPr lang="en-US" dirty="0"/>
              <a:t>We have to try all of them to optimize. We can’t assume that we can change one feature at a time to optimize [remember expectation maximization via gradient descent?]</a:t>
            </a:r>
          </a:p>
          <a:p>
            <a:r>
              <a:rPr lang="en-US" dirty="0"/>
              <a:t>[let’s talk about gradient descent]</a:t>
            </a:r>
          </a:p>
        </p:txBody>
      </p:sp>
    </p:spTree>
    <p:extLst>
      <p:ext uri="{BB962C8B-B14F-4D97-AF65-F5344CB8AC3E}">
        <p14:creationId xmlns:p14="http://schemas.microsoft.com/office/powerpoint/2010/main" val="6920319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5A317-F1CA-2D5E-6435-FE4F0B6FC015}"/>
              </a:ext>
            </a:extLst>
          </p:cNvPr>
          <p:cNvSpPr>
            <a:spLocks noGrp="1"/>
          </p:cNvSpPr>
          <p:nvPr>
            <p:ph type="title"/>
          </p:nvPr>
        </p:nvSpPr>
        <p:spPr/>
        <p:txBody>
          <a:bodyPr/>
          <a:lstStyle/>
          <a:p>
            <a:r>
              <a:rPr lang="en-US" dirty="0"/>
              <a:t>Grid visualization</a:t>
            </a:r>
          </a:p>
        </p:txBody>
      </p:sp>
      <p:graphicFrame>
        <p:nvGraphicFramePr>
          <p:cNvPr id="4" name="Table 4">
            <a:extLst>
              <a:ext uri="{FF2B5EF4-FFF2-40B4-BE49-F238E27FC236}">
                <a16:creationId xmlns:a16="http://schemas.microsoft.com/office/drawing/2014/main" id="{1F63DDDE-78A3-5555-84C6-D634CA0A39F5}"/>
              </a:ext>
            </a:extLst>
          </p:cNvPr>
          <p:cNvGraphicFramePr>
            <a:graphicFrameLocks noGrp="1"/>
          </p:cNvGraphicFramePr>
          <p:nvPr>
            <p:extLst>
              <p:ext uri="{D42A27DB-BD31-4B8C-83A1-F6EECF244321}">
                <p14:modId xmlns:p14="http://schemas.microsoft.com/office/powerpoint/2010/main" val="3707825529"/>
              </p:ext>
            </p:extLst>
          </p:nvPr>
        </p:nvGraphicFramePr>
        <p:xfrm>
          <a:off x="1361440" y="2283142"/>
          <a:ext cx="9469119" cy="3566160"/>
        </p:xfrm>
        <a:graphic>
          <a:graphicData uri="http://schemas.openxmlformats.org/drawingml/2006/table">
            <a:tbl>
              <a:tblPr bandRow="1">
                <a:tableStyleId>{5C22544A-7EE6-4342-B048-85BDC9FD1C3A}</a:tableStyleId>
              </a:tblPr>
              <a:tblGrid>
                <a:gridCol w="3156373">
                  <a:extLst>
                    <a:ext uri="{9D8B030D-6E8A-4147-A177-3AD203B41FA5}">
                      <a16:colId xmlns:a16="http://schemas.microsoft.com/office/drawing/2014/main" val="53011382"/>
                    </a:ext>
                  </a:extLst>
                </a:gridCol>
                <a:gridCol w="3081867">
                  <a:extLst>
                    <a:ext uri="{9D8B030D-6E8A-4147-A177-3AD203B41FA5}">
                      <a16:colId xmlns:a16="http://schemas.microsoft.com/office/drawing/2014/main" val="2046435081"/>
                    </a:ext>
                  </a:extLst>
                </a:gridCol>
                <a:gridCol w="3230879">
                  <a:extLst>
                    <a:ext uri="{9D8B030D-6E8A-4147-A177-3AD203B41FA5}">
                      <a16:colId xmlns:a16="http://schemas.microsoft.com/office/drawing/2014/main" val="1379513420"/>
                    </a:ext>
                  </a:extLst>
                </a:gridCol>
              </a:tblGrid>
              <a:tr h="1060591">
                <a:tc>
                  <a:txBody>
                    <a:bodyPr/>
                    <a:lstStyle/>
                    <a:p>
                      <a:r>
                        <a:rPr lang="en-US" dirty="0"/>
                        <a:t>[ ‘</a:t>
                      </a:r>
                      <a:r>
                        <a:rPr lang="en-US" dirty="0" err="1"/>
                        <a:t>GrLivArea</a:t>
                      </a:r>
                      <a:r>
                        <a:rPr lang="en-US" dirty="0"/>
                        <a:t>‘ ]</a:t>
                      </a:r>
                    </a:p>
                    <a:p>
                      <a:r>
                        <a:rPr lang="en-US" dirty="0"/>
                        <a:t>transform = </a:t>
                      </a:r>
                      <a:r>
                        <a:rPr lang="en-US" dirty="0" err="1"/>
                        <a:t>np.sqrt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GrLivArea</a:t>
                      </a:r>
                      <a:r>
                        <a:rPr lang="en-US" dirty="0"/>
                        <a:t>’, ‘</a:t>
                      </a:r>
                      <a:r>
                        <a:rPr lang="en-US" dirty="0" err="1"/>
                        <a:t>OverallQual</a:t>
                      </a:r>
                      <a:r>
                        <a:rPr lang="en-US" dirty="0"/>
                        <a:t>’ ]</a:t>
                      </a:r>
                      <a:br>
                        <a:rPr lang="en-US" dirty="0"/>
                      </a:br>
                      <a:r>
                        <a:rPr lang="en-US" dirty="0"/>
                        <a:t>transform = </a:t>
                      </a:r>
                      <a:r>
                        <a:rPr lang="en-US" dirty="0" err="1"/>
                        <a:t>np.sqrt</a:t>
                      </a:r>
                      <a:endParaRPr lang="en-US" dirty="0"/>
                    </a:p>
                    <a:p>
                      <a:endParaRPr lang="en-US" dirty="0"/>
                    </a:p>
                  </a:txBody>
                  <a:tcPr/>
                </a:tc>
                <a:tc>
                  <a:txBody>
                    <a:bodyPr/>
                    <a:lstStyle/>
                    <a:p>
                      <a:r>
                        <a:rPr lang="en-US" dirty="0"/>
                        <a:t>[ ‘</a:t>
                      </a:r>
                      <a:r>
                        <a:rPr lang="en-US" dirty="0" err="1"/>
                        <a:t>GrLivArea</a:t>
                      </a:r>
                      <a:r>
                        <a:rPr lang="en-US" dirty="0"/>
                        <a:t>’, ‘</a:t>
                      </a:r>
                      <a:r>
                        <a:rPr lang="en-US" dirty="0" err="1"/>
                        <a:t>OverallQual</a:t>
                      </a:r>
                      <a:r>
                        <a:rPr lang="en-US" dirty="0"/>
                        <a:t>’, ‘</a:t>
                      </a:r>
                      <a:r>
                        <a:rPr lang="en-US" dirty="0" err="1"/>
                        <a:t>YearBuilt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transform = </a:t>
                      </a:r>
                      <a:r>
                        <a:rPr lang="en-US" dirty="0" err="1"/>
                        <a:t>np.sqrt</a:t>
                      </a:r>
                      <a:endParaRPr lang="en-US" dirty="0"/>
                    </a:p>
                    <a:p>
                      <a:endParaRPr lang="en-US" dirty="0"/>
                    </a:p>
                  </a:txBody>
                  <a:tcPr/>
                </a:tc>
                <a:extLst>
                  <a:ext uri="{0D108BD9-81ED-4DB2-BD59-A6C34878D82A}">
                    <a16:rowId xmlns:a16="http://schemas.microsoft.com/office/drawing/2014/main" val="717567702"/>
                  </a:ext>
                </a:extLst>
              </a:tr>
              <a:tr h="1060591">
                <a:tc>
                  <a:txBody>
                    <a:bodyPr/>
                    <a:lstStyle/>
                    <a:p>
                      <a:r>
                        <a:rPr lang="en-US" dirty="0"/>
                        <a:t>[ ‘</a:t>
                      </a:r>
                      <a:r>
                        <a:rPr lang="en-US" dirty="0" err="1"/>
                        <a:t>GrLivArea</a:t>
                      </a:r>
                      <a:r>
                        <a:rPr lang="en-US" dirty="0"/>
                        <a:t>‘ ]</a:t>
                      </a:r>
                    </a:p>
                    <a:p>
                      <a:r>
                        <a:rPr lang="en-US" dirty="0"/>
                        <a:t>transform = </a:t>
                      </a:r>
                      <a:r>
                        <a:rPr lang="en-US" dirty="0" err="1"/>
                        <a:t>np.cbrt</a:t>
                      </a:r>
                      <a:endParaRPr lang="en-US" dirty="0"/>
                    </a:p>
                  </a:txBody>
                  <a:tcPr/>
                </a:tc>
                <a:tc>
                  <a:txBody>
                    <a:bodyPr/>
                    <a:lstStyle/>
                    <a:p>
                      <a:r>
                        <a:rPr lang="en-US" dirty="0"/>
                        <a:t>[ ‘</a:t>
                      </a:r>
                      <a:r>
                        <a:rPr lang="en-US" dirty="0" err="1"/>
                        <a:t>GrLivArea</a:t>
                      </a:r>
                      <a:r>
                        <a:rPr lang="en-US" dirty="0"/>
                        <a:t>’, ‘</a:t>
                      </a:r>
                      <a:r>
                        <a:rPr lang="en-US" dirty="0" err="1"/>
                        <a:t>OverallQual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transform = </a:t>
                      </a:r>
                      <a:r>
                        <a:rPr lang="en-US" dirty="0" err="1"/>
                        <a:t>np.cbrt</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GrLivArea</a:t>
                      </a:r>
                      <a:r>
                        <a:rPr lang="en-US" dirty="0"/>
                        <a:t>’, ‘</a:t>
                      </a:r>
                      <a:r>
                        <a:rPr lang="en-US" dirty="0" err="1"/>
                        <a:t>OverallQual</a:t>
                      </a:r>
                      <a:r>
                        <a:rPr lang="en-US" dirty="0"/>
                        <a:t>’, ‘</a:t>
                      </a:r>
                      <a:r>
                        <a:rPr lang="en-US" dirty="0" err="1"/>
                        <a:t>YearBuilt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transform = </a:t>
                      </a:r>
                      <a:r>
                        <a:rPr lang="en-US" dirty="0" err="1"/>
                        <a:t>np.cbrt</a:t>
                      </a:r>
                      <a:endParaRPr lang="en-US" dirty="0"/>
                    </a:p>
                    <a:p>
                      <a:endParaRPr lang="en-US" dirty="0"/>
                    </a:p>
                  </a:txBody>
                  <a:tcPr/>
                </a:tc>
                <a:extLst>
                  <a:ext uri="{0D108BD9-81ED-4DB2-BD59-A6C34878D82A}">
                    <a16:rowId xmlns:a16="http://schemas.microsoft.com/office/drawing/2014/main" val="1243922554"/>
                  </a:ext>
                </a:extLst>
              </a:tr>
              <a:tr h="10605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GrLivArea</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transform = np.log10</a:t>
                      </a:r>
                    </a:p>
                    <a:p>
                      <a:endParaRPr lang="en-US" dirty="0"/>
                    </a:p>
                  </a:txBody>
                  <a:tcPr/>
                </a:tc>
                <a:tc>
                  <a:txBody>
                    <a:bodyPr/>
                    <a:lstStyle/>
                    <a:p>
                      <a:r>
                        <a:rPr lang="en-US" dirty="0"/>
                        <a:t>[ ‘</a:t>
                      </a:r>
                      <a:r>
                        <a:rPr lang="en-US" dirty="0" err="1"/>
                        <a:t>GrLivArea</a:t>
                      </a:r>
                      <a:r>
                        <a:rPr lang="en-US" dirty="0"/>
                        <a:t>’, ‘</a:t>
                      </a:r>
                      <a:r>
                        <a:rPr lang="en-US" dirty="0" err="1"/>
                        <a:t>OverallQual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transform = np.log10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GrLivArea</a:t>
                      </a:r>
                      <a:r>
                        <a:rPr lang="en-US" dirty="0"/>
                        <a:t>’, ‘</a:t>
                      </a:r>
                      <a:r>
                        <a:rPr lang="en-US" dirty="0" err="1"/>
                        <a:t>OverallQual</a:t>
                      </a:r>
                      <a:r>
                        <a:rPr lang="en-US" dirty="0"/>
                        <a:t>’, ‘</a:t>
                      </a:r>
                      <a:r>
                        <a:rPr lang="en-US" dirty="0" err="1"/>
                        <a:t>YearBuilt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transform = np.log10</a:t>
                      </a:r>
                    </a:p>
                    <a:p>
                      <a:endParaRPr lang="en-US" dirty="0"/>
                    </a:p>
                  </a:txBody>
                  <a:tcPr/>
                </a:tc>
                <a:extLst>
                  <a:ext uri="{0D108BD9-81ED-4DB2-BD59-A6C34878D82A}">
                    <a16:rowId xmlns:a16="http://schemas.microsoft.com/office/drawing/2014/main" val="288488290"/>
                  </a:ext>
                </a:extLst>
              </a:tr>
            </a:tbl>
          </a:graphicData>
        </a:graphic>
      </p:graphicFrame>
    </p:spTree>
    <p:extLst>
      <p:ext uri="{BB962C8B-B14F-4D97-AF65-F5344CB8AC3E}">
        <p14:creationId xmlns:p14="http://schemas.microsoft.com/office/powerpoint/2010/main" val="2073162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17187073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EB29-D066-76A1-0D86-3F82AE58E6F4}"/>
              </a:ext>
            </a:extLst>
          </p:cNvPr>
          <p:cNvSpPr>
            <a:spLocks noGrp="1"/>
          </p:cNvSpPr>
          <p:nvPr>
            <p:ph type="title"/>
          </p:nvPr>
        </p:nvSpPr>
        <p:spPr/>
        <p:txBody>
          <a:bodyPr/>
          <a:lstStyle/>
          <a:p>
            <a:r>
              <a:rPr lang="en-US" dirty="0"/>
              <a:t>What about more features?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9DB368-5D7C-CCE5-2C9D-FB44E897A196}"/>
                  </a:ext>
                </a:extLst>
              </p:cNvPr>
              <p:cNvSpPr>
                <a:spLocks noGrp="1"/>
              </p:cNvSpPr>
              <p:nvPr>
                <p:ph idx="1"/>
              </p:nvPr>
            </p:nvSpPr>
            <p:spPr/>
            <p:txBody>
              <a:bodyPr/>
              <a:lstStyle/>
              <a:p>
                <a:r>
                  <a:rPr lang="en-US" dirty="0"/>
                  <a:t>We have a 2D grid because we have 2 different hyperparameters we are trying to optimize.</a:t>
                </a:r>
              </a:p>
              <a:p>
                <a:r>
                  <a:rPr lang="en-US" dirty="0"/>
                  <a:t>If we added another hyperparameter, we would have a 3D grid.</a:t>
                </a:r>
              </a:p>
              <a:p>
                <a:r>
                  <a:rPr lang="en-US" dirty="0"/>
                  <a:t>Every hyperparameter adds another exponent. </a:t>
                </a:r>
              </a:p>
              <a:p>
                <a:r>
                  <a:rPr lang="en-US" dirty="0"/>
                  <a:t>Overall, grid search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𝑚</m:t>
                        </m:r>
                      </m:sup>
                    </m:sSup>
                    <m:r>
                      <a:rPr lang="en-US" b="0" i="1" smtClean="0">
                        <a:latin typeface="Cambria Math" panose="02040503050406030204" pitchFamily="18" charset="0"/>
                      </a:rPr>
                      <m:t>)</m:t>
                    </m:r>
                  </m:oMath>
                </a14:m>
                <a:r>
                  <a:rPr lang="en-US" dirty="0"/>
                  <a:t>, where n is the largest number of options for our feature with the most options, and m is the number of hyperparameters being optimized. </a:t>
                </a:r>
              </a:p>
              <a:p>
                <a:r>
                  <a:rPr lang="en-US" dirty="0"/>
                  <a:t>[Algorithms students: what does this mean and is it good or bad?]</a:t>
                </a:r>
              </a:p>
              <a:p>
                <a:r>
                  <a:rPr lang="en-US" dirty="0"/>
                  <a:t>We will discuss a more scalable way to optimize in a bit.</a:t>
                </a:r>
              </a:p>
              <a:p>
                <a:endParaRPr lang="en-US" dirty="0"/>
              </a:p>
            </p:txBody>
          </p:sp>
        </mc:Choice>
        <mc:Fallback>
          <p:sp>
            <p:nvSpPr>
              <p:cNvPr id="3" name="Content Placeholder 2">
                <a:extLst>
                  <a:ext uri="{FF2B5EF4-FFF2-40B4-BE49-F238E27FC236}">
                    <a16:creationId xmlns:a16="http://schemas.microsoft.com/office/drawing/2014/main" id="{C29DB368-5D7C-CCE5-2C9D-FB44E897A196}"/>
                  </a:ext>
                </a:extLst>
              </p:cNvPr>
              <p:cNvSpPr>
                <a:spLocks noGrp="1" noRot="1" noChangeAspect="1" noMove="1" noResize="1" noEditPoints="1" noAdjustHandles="1" noChangeArrowheads="1" noChangeShapeType="1" noTextEdit="1"/>
              </p:cNvSpPr>
              <p:nvPr>
                <p:ph idx="1"/>
              </p:nvPr>
            </p:nvSpPr>
            <p:spPr>
              <a:blipFill>
                <a:blip r:embed="rId2"/>
                <a:stretch>
                  <a:fillRect l="-1043" t="-2241" r="-1855" b="-140"/>
                </a:stretch>
              </a:blipFill>
            </p:spPr>
            <p:txBody>
              <a:bodyPr/>
              <a:lstStyle/>
              <a:p>
                <a:r>
                  <a:rPr lang="en-US">
                    <a:noFill/>
                  </a:rPr>
                  <a:t> </a:t>
                </a:r>
              </a:p>
            </p:txBody>
          </p:sp>
        </mc:Fallback>
      </mc:AlternateContent>
    </p:spTree>
    <p:extLst>
      <p:ext uri="{BB962C8B-B14F-4D97-AF65-F5344CB8AC3E}">
        <p14:creationId xmlns:p14="http://schemas.microsoft.com/office/powerpoint/2010/main" val="39893797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83EB-2401-FEC3-3741-D3B22415F6BC}"/>
              </a:ext>
            </a:extLst>
          </p:cNvPr>
          <p:cNvSpPr>
            <a:spLocks noGrp="1"/>
          </p:cNvSpPr>
          <p:nvPr>
            <p:ph type="title"/>
          </p:nvPr>
        </p:nvSpPr>
        <p:spPr/>
        <p:txBody>
          <a:bodyPr/>
          <a:lstStyle/>
          <a:p>
            <a:r>
              <a:rPr lang="en-US" dirty="0"/>
              <a:t>Doing an experiment</a:t>
            </a:r>
          </a:p>
        </p:txBody>
      </p:sp>
      <p:sp>
        <p:nvSpPr>
          <p:cNvPr id="3" name="Content Placeholder 2">
            <a:extLst>
              <a:ext uri="{FF2B5EF4-FFF2-40B4-BE49-F238E27FC236}">
                <a16:creationId xmlns:a16="http://schemas.microsoft.com/office/drawing/2014/main" id="{30F9A3EB-7A72-2C4D-C9B0-F067A8ACFCFB}"/>
              </a:ext>
            </a:extLst>
          </p:cNvPr>
          <p:cNvSpPr>
            <a:spLocks noGrp="1"/>
          </p:cNvSpPr>
          <p:nvPr>
            <p:ph idx="1"/>
          </p:nvPr>
        </p:nvSpPr>
        <p:spPr/>
        <p:txBody>
          <a:bodyPr/>
          <a:lstStyle/>
          <a:p>
            <a:r>
              <a:rPr lang="en-US" dirty="0"/>
              <a:t>Grid searching is done with the </a:t>
            </a:r>
            <a:r>
              <a:rPr lang="en-US" dirty="0" err="1"/>
              <a:t>GridSearchCv</a:t>
            </a:r>
            <a:r>
              <a:rPr lang="en-US" dirty="0"/>
              <a:t> class</a:t>
            </a:r>
          </a:p>
          <a:p>
            <a:r>
              <a:rPr lang="en-US" dirty="0"/>
              <a:t>The CV stands for cross validation. We will discuss this in another lecture. For now: it’s basically a train/test split but with multiple different splits averaged together.</a:t>
            </a:r>
          </a:p>
          <a:p>
            <a:r>
              <a:rPr lang="en-US" dirty="0"/>
              <a:t>In order to use </a:t>
            </a:r>
            <a:r>
              <a:rPr lang="en-US" dirty="0" err="1"/>
              <a:t>GridSearchCV</a:t>
            </a:r>
            <a:r>
              <a:rPr lang="en-US" dirty="0"/>
              <a:t>, you tell it the grid you want to test, you give it a pipeline, and it trains the pipeline and predicts with it on every combination of features.</a:t>
            </a:r>
          </a:p>
          <a:p>
            <a:r>
              <a:rPr lang="en-US" dirty="0"/>
              <a:t>Its output is the pipeline trained on the best combination.</a:t>
            </a:r>
          </a:p>
        </p:txBody>
      </p:sp>
    </p:spTree>
    <p:extLst>
      <p:ext uri="{BB962C8B-B14F-4D97-AF65-F5344CB8AC3E}">
        <p14:creationId xmlns:p14="http://schemas.microsoft.com/office/powerpoint/2010/main" val="4512307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D8E1-580B-5742-8BB7-D7FB1AC3D50C}"/>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49FCCEA3-DDF1-E16C-6D57-214B7C196ED2}"/>
              </a:ext>
            </a:extLst>
          </p:cNvPr>
          <p:cNvSpPr>
            <a:spLocks noGrp="1"/>
          </p:cNvSpPr>
          <p:nvPr>
            <p:ph idx="1"/>
          </p:nvPr>
        </p:nvSpPr>
        <p:spPr/>
        <p:txBody>
          <a:bodyPr/>
          <a:lstStyle/>
          <a:p>
            <a:r>
              <a:rPr lang="en-US" dirty="0"/>
              <a:t>Let’s do a grid search on the three combinations of columns:</a:t>
            </a:r>
          </a:p>
          <a:p>
            <a:pPr lvl="1"/>
            <a:r>
              <a:rPr lang="en-US" dirty="0" err="1"/>
              <a:t>GrLivArea</a:t>
            </a:r>
            <a:endParaRPr lang="en-US" dirty="0"/>
          </a:p>
          <a:p>
            <a:pPr lvl="1"/>
            <a:r>
              <a:rPr lang="en-US" dirty="0" err="1"/>
              <a:t>GrLivArea</a:t>
            </a:r>
            <a:r>
              <a:rPr lang="en-US" dirty="0"/>
              <a:t>, </a:t>
            </a:r>
            <a:r>
              <a:rPr lang="en-US" dirty="0" err="1"/>
              <a:t>OverallQual</a:t>
            </a:r>
            <a:r>
              <a:rPr lang="en-US" dirty="0"/>
              <a:t>,</a:t>
            </a:r>
          </a:p>
          <a:p>
            <a:pPr lvl="1"/>
            <a:r>
              <a:rPr lang="en-US" dirty="0" err="1"/>
              <a:t>GrLivArea</a:t>
            </a:r>
            <a:r>
              <a:rPr lang="en-US" dirty="0"/>
              <a:t>, </a:t>
            </a:r>
            <a:r>
              <a:rPr lang="en-US" dirty="0" err="1"/>
              <a:t>OverallQual</a:t>
            </a:r>
            <a:r>
              <a:rPr lang="en-US" dirty="0"/>
              <a:t>, </a:t>
            </a:r>
            <a:r>
              <a:rPr lang="en-US" dirty="0" err="1"/>
              <a:t>YearBuilt</a:t>
            </a:r>
            <a:endParaRPr lang="en-US" dirty="0"/>
          </a:p>
          <a:p>
            <a:r>
              <a:rPr lang="en-US" dirty="0"/>
              <a:t>Let’s also try 4 combinations of y transformation:</a:t>
            </a:r>
          </a:p>
          <a:p>
            <a:pPr lvl="1"/>
            <a:r>
              <a:rPr lang="en-US" dirty="0"/>
              <a:t>No transformation at all</a:t>
            </a:r>
          </a:p>
          <a:p>
            <a:pPr lvl="1"/>
            <a:r>
              <a:rPr lang="en-US" dirty="0"/>
              <a:t>Square root</a:t>
            </a:r>
          </a:p>
          <a:p>
            <a:pPr lvl="1"/>
            <a:r>
              <a:rPr lang="en-US" dirty="0"/>
              <a:t>Cubed root</a:t>
            </a:r>
          </a:p>
          <a:p>
            <a:pPr lvl="1"/>
            <a:r>
              <a:rPr lang="en-US" dirty="0"/>
              <a:t>Natural logarithm </a:t>
            </a:r>
          </a:p>
          <a:p>
            <a:endParaRPr lang="en-US" dirty="0"/>
          </a:p>
        </p:txBody>
      </p:sp>
    </p:spTree>
    <p:extLst>
      <p:ext uri="{BB962C8B-B14F-4D97-AF65-F5344CB8AC3E}">
        <p14:creationId xmlns:p14="http://schemas.microsoft.com/office/powerpoint/2010/main" val="27029084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E843C-EF72-165B-69E3-F6CD1D52E6F3}"/>
              </a:ext>
            </a:extLst>
          </p:cNvPr>
          <p:cNvSpPr>
            <a:spLocks noGrp="1"/>
          </p:cNvSpPr>
          <p:nvPr>
            <p:ph type="title"/>
          </p:nvPr>
        </p:nvSpPr>
        <p:spPr>
          <a:xfrm>
            <a:off x="838200" y="-157390"/>
            <a:ext cx="10515600" cy="1325563"/>
          </a:xfrm>
        </p:spPr>
        <p:txBody>
          <a:bodyPr/>
          <a:lstStyle/>
          <a:p>
            <a:r>
              <a:rPr lang="en-US" dirty="0"/>
              <a:t>Defining the grid</a:t>
            </a:r>
          </a:p>
        </p:txBody>
      </p:sp>
      <p:sp>
        <p:nvSpPr>
          <p:cNvPr id="3" name="Content Placeholder 2">
            <a:extLst>
              <a:ext uri="{FF2B5EF4-FFF2-40B4-BE49-F238E27FC236}">
                <a16:creationId xmlns:a16="http://schemas.microsoft.com/office/drawing/2014/main" id="{0AC05EE2-569D-3C8D-7734-6B68C1018F60}"/>
              </a:ext>
            </a:extLst>
          </p:cNvPr>
          <p:cNvSpPr>
            <a:spLocks noGrp="1"/>
          </p:cNvSpPr>
          <p:nvPr>
            <p:ph idx="1"/>
          </p:nvPr>
        </p:nvSpPr>
        <p:spPr>
          <a:xfrm>
            <a:off x="838200" y="1168174"/>
            <a:ext cx="10515600" cy="5808890"/>
          </a:xfrm>
        </p:spPr>
        <p:txBody>
          <a:bodyPr>
            <a:normAutofit fontScale="85000" lnSpcReduction="20000"/>
          </a:bodyPr>
          <a:lstStyle/>
          <a:p>
            <a:pPr marL="0" indent="0">
              <a:buNone/>
            </a:pPr>
            <a:r>
              <a:rPr lang="en-US" dirty="0"/>
              <a:t>grid = {</a:t>
            </a:r>
            <a:br>
              <a:rPr lang="en-US" dirty="0"/>
            </a:br>
            <a:r>
              <a:rPr lang="en-US" dirty="0"/>
              <a:t>	'</a:t>
            </a:r>
            <a:r>
              <a:rPr lang="en-US" dirty="0" err="1"/>
              <a:t>column_select__columns</a:t>
            </a:r>
            <a:r>
              <a:rPr lang="en-US" dirty="0"/>
              <a:t>': [ </a:t>
            </a:r>
            <a:br>
              <a:rPr lang="en-US" dirty="0"/>
            </a:br>
            <a:r>
              <a:rPr lang="en-US" dirty="0"/>
              <a:t>		[ '</a:t>
            </a:r>
            <a:r>
              <a:rPr lang="en-US" dirty="0" err="1"/>
              <a:t>GrLivArea</a:t>
            </a:r>
            <a:r>
              <a:rPr lang="en-US" dirty="0"/>
              <a:t>' ], </a:t>
            </a:r>
            <a:br>
              <a:rPr lang="en-US" dirty="0"/>
            </a:br>
            <a:r>
              <a:rPr lang="en-US" dirty="0"/>
              <a:t>		[ '</a:t>
            </a:r>
            <a:r>
              <a:rPr lang="en-US" dirty="0" err="1"/>
              <a:t>GrLivArea</a:t>
            </a:r>
            <a:r>
              <a:rPr lang="en-US" dirty="0"/>
              <a:t>', '</a:t>
            </a:r>
            <a:r>
              <a:rPr lang="en-US" dirty="0" err="1"/>
              <a:t>OverallQual</a:t>
            </a:r>
            <a:r>
              <a:rPr lang="en-US" dirty="0"/>
              <a:t>' ], </a:t>
            </a:r>
            <a:br>
              <a:rPr lang="en-US" dirty="0"/>
            </a:br>
            <a:r>
              <a:rPr lang="en-US" dirty="0"/>
              <a:t>		[ '</a:t>
            </a:r>
            <a:r>
              <a:rPr lang="en-US" dirty="0" err="1"/>
              <a:t>GrLivArea</a:t>
            </a:r>
            <a:r>
              <a:rPr lang="en-US" dirty="0"/>
              <a:t>', '</a:t>
            </a:r>
            <a:r>
              <a:rPr lang="en-US" dirty="0" err="1"/>
              <a:t>OverallQual</a:t>
            </a:r>
            <a:r>
              <a:rPr lang="en-US" dirty="0"/>
              <a:t>', '</a:t>
            </a:r>
            <a:r>
              <a:rPr lang="en-US" dirty="0" err="1"/>
              <a:t>YearBuilt</a:t>
            </a:r>
            <a:r>
              <a:rPr lang="en-US" dirty="0"/>
              <a:t>’ ],</a:t>
            </a:r>
            <a:br>
              <a:rPr lang="en-US" dirty="0"/>
            </a:br>
            <a:r>
              <a:rPr lang="en-US" dirty="0"/>
              <a:t>	], </a:t>
            </a:r>
            <a:br>
              <a:rPr lang="en-US" dirty="0"/>
            </a:br>
            <a:r>
              <a:rPr lang="en-US" dirty="0"/>
              <a:t>	'</a:t>
            </a:r>
            <a:r>
              <a:rPr lang="en-US" dirty="0" err="1"/>
              <a:t>linear_regression</a:t>
            </a:r>
            <a:r>
              <a:rPr lang="en-US" dirty="0"/>
              <a:t>’: [</a:t>
            </a:r>
            <a:br>
              <a:rPr lang="en-US" dirty="0"/>
            </a:br>
            <a:r>
              <a:rPr lang="en-US" dirty="0"/>
              <a:t>		</a:t>
            </a:r>
            <a:r>
              <a:rPr lang="en-US" dirty="0" err="1"/>
              <a:t>LinearRegression</a:t>
            </a:r>
            <a:r>
              <a:rPr lang="en-US" dirty="0"/>
              <a:t>( </a:t>
            </a:r>
            <a:r>
              <a:rPr lang="en-US" dirty="0" err="1"/>
              <a:t>n_jobs</a:t>
            </a:r>
            <a:r>
              <a:rPr lang="en-US" dirty="0"/>
              <a:t> = -1 ), # no transformation</a:t>
            </a:r>
            <a:br>
              <a:rPr lang="en-US" dirty="0"/>
            </a:br>
            <a:r>
              <a:rPr lang="en-US" dirty="0"/>
              <a:t>		</a:t>
            </a:r>
            <a:r>
              <a:rPr lang="en-US" dirty="0" err="1"/>
              <a:t>TransformedTargetRegressor</a:t>
            </a:r>
            <a:r>
              <a:rPr lang="en-US" dirty="0"/>
              <a:t>(</a:t>
            </a:r>
            <a:br>
              <a:rPr lang="en-US" dirty="0"/>
            </a:br>
            <a:r>
              <a:rPr lang="en-US" dirty="0"/>
              <a:t>			</a:t>
            </a:r>
            <a:r>
              <a:rPr lang="en-US" dirty="0" err="1"/>
              <a:t>LinearRegression</a:t>
            </a:r>
            <a:r>
              <a:rPr lang="en-US" dirty="0"/>
              <a:t>( </a:t>
            </a:r>
            <a:r>
              <a:rPr lang="en-US" dirty="0" err="1"/>
              <a:t>n_jobs</a:t>
            </a:r>
            <a:r>
              <a:rPr lang="en-US" dirty="0"/>
              <a:t> = -1 ), </a:t>
            </a:r>
            <a:br>
              <a:rPr lang="en-US" dirty="0"/>
            </a:br>
            <a:r>
              <a:rPr lang="en-US" dirty="0"/>
              <a:t>			</a:t>
            </a:r>
            <a:r>
              <a:rPr lang="en-US" dirty="0" err="1"/>
              <a:t>func</a:t>
            </a:r>
            <a:r>
              <a:rPr lang="en-US" dirty="0"/>
              <a:t> = </a:t>
            </a:r>
            <a:r>
              <a:rPr lang="en-US" dirty="0" err="1"/>
              <a:t>np.sqrt</a:t>
            </a:r>
            <a:r>
              <a:rPr lang="en-US" dirty="0"/>
              <a:t>, </a:t>
            </a:r>
            <a:br>
              <a:rPr lang="en-US" dirty="0"/>
            </a:br>
            <a:r>
              <a:rPr lang="en-US" dirty="0"/>
              <a:t>			</a:t>
            </a:r>
            <a:r>
              <a:rPr lang="en-US" dirty="0" err="1"/>
              <a:t>inverse_func</a:t>
            </a:r>
            <a:r>
              <a:rPr lang="en-US" dirty="0"/>
              <a:t> = </a:t>
            </a:r>
            <a:r>
              <a:rPr lang="en-US" dirty="0" err="1"/>
              <a:t>np.square</a:t>
            </a:r>
            <a:r>
              <a:rPr lang="en-US" dirty="0"/>
              <a:t> ), </a:t>
            </a:r>
            <a:br>
              <a:rPr lang="en-US" dirty="0"/>
            </a:br>
            <a:r>
              <a:rPr lang="en-US" dirty="0"/>
              <a:t>		</a:t>
            </a:r>
            <a:r>
              <a:rPr lang="en-US" dirty="0" err="1"/>
              <a:t>TransformedTargetRegressor</a:t>
            </a:r>
            <a:r>
              <a:rPr lang="en-US" dirty="0"/>
              <a:t>(</a:t>
            </a:r>
            <a:br>
              <a:rPr lang="en-US" dirty="0"/>
            </a:br>
            <a:r>
              <a:rPr lang="en-US" dirty="0"/>
              <a:t>			</a:t>
            </a:r>
            <a:r>
              <a:rPr lang="en-US" dirty="0" err="1"/>
              <a:t>LinearRegression</a:t>
            </a:r>
            <a:r>
              <a:rPr lang="en-US" dirty="0"/>
              <a:t>( </a:t>
            </a:r>
            <a:r>
              <a:rPr lang="en-US" dirty="0" err="1"/>
              <a:t>n_jobs</a:t>
            </a:r>
            <a:r>
              <a:rPr lang="en-US" dirty="0"/>
              <a:t> = -1 ), </a:t>
            </a:r>
            <a:br>
              <a:rPr lang="en-US" dirty="0"/>
            </a:br>
            <a:r>
              <a:rPr lang="en-US" dirty="0"/>
              <a:t>			</a:t>
            </a:r>
            <a:r>
              <a:rPr lang="en-US" dirty="0" err="1"/>
              <a:t>func</a:t>
            </a:r>
            <a:r>
              <a:rPr lang="en-US" dirty="0"/>
              <a:t> = </a:t>
            </a:r>
            <a:r>
              <a:rPr lang="en-US" dirty="0" err="1"/>
              <a:t>np.cbrt</a:t>
            </a:r>
            <a:r>
              <a:rPr lang="en-US" dirty="0"/>
              <a:t>, </a:t>
            </a:r>
            <a:br>
              <a:rPr lang="en-US" dirty="0"/>
            </a:br>
            <a:r>
              <a:rPr lang="en-US" dirty="0"/>
              <a:t>			</a:t>
            </a:r>
            <a:r>
              <a:rPr lang="en-US" dirty="0" err="1"/>
              <a:t>inverse_func</a:t>
            </a:r>
            <a:r>
              <a:rPr lang="en-US" dirty="0"/>
              <a:t> = lambda y: </a:t>
            </a:r>
            <a:r>
              <a:rPr lang="en-US" dirty="0" err="1"/>
              <a:t>np.power</a:t>
            </a:r>
            <a:r>
              <a:rPr lang="en-US" dirty="0"/>
              <a:t>( y, 3 ) ), </a:t>
            </a:r>
            <a:br>
              <a:rPr lang="en-US" dirty="0"/>
            </a:br>
            <a:r>
              <a:rPr lang="en-US" dirty="0"/>
              <a:t>		</a:t>
            </a:r>
            <a:r>
              <a:rPr lang="en-US" dirty="0" err="1"/>
              <a:t>TransformedTargetRegressor</a:t>
            </a:r>
            <a:r>
              <a:rPr lang="en-US" dirty="0"/>
              <a:t>(</a:t>
            </a:r>
            <a:br>
              <a:rPr lang="en-US" dirty="0"/>
            </a:br>
            <a:r>
              <a:rPr lang="en-US" dirty="0"/>
              <a:t>			</a:t>
            </a:r>
            <a:r>
              <a:rPr lang="en-US" dirty="0" err="1"/>
              <a:t>LinearRegression</a:t>
            </a:r>
            <a:r>
              <a:rPr lang="en-US" dirty="0"/>
              <a:t>( </a:t>
            </a:r>
            <a:r>
              <a:rPr lang="en-US" dirty="0" err="1"/>
              <a:t>n_jobs</a:t>
            </a:r>
            <a:r>
              <a:rPr lang="en-US" dirty="0"/>
              <a:t> = -1 ), </a:t>
            </a:r>
            <a:br>
              <a:rPr lang="en-US" dirty="0"/>
            </a:br>
            <a:r>
              <a:rPr lang="en-US" dirty="0"/>
              <a:t>			</a:t>
            </a:r>
            <a:r>
              <a:rPr lang="en-US" dirty="0" err="1"/>
              <a:t>func</a:t>
            </a:r>
            <a:r>
              <a:rPr lang="en-US" dirty="0"/>
              <a:t> = np.log, </a:t>
            </a:r>
            <a:br>
              <a:rPr lang="en-US" dirty="0"/>
            </a:br>
            <a:r>
              <a:rPr lang="en-US" dirty="0"/>
              <a:t>			</a:t>
            </a:r>
            <a:r>
              <a:rPr lang="en-US" dirty="0" err="1"/>
              <a:t>inverse_func</a:t>
            </a:r>
            <a:r>
              <a:rPr lang="en-US" dirty="0"/>
              <a:t> = </a:t>
            </a:r>
            <a:r>
              <a:rPr lang="en-US" dirty="0" err="1"/>
              <a:t>np.exp</a:t>
            </a:r>
            <a:r>
              <a:rPr lang="en-US" dirty="0"/>
              <a:t>),</a:t>
            </a:r>
            <a:br>
              <a:rPr lang="en-US" dirty="0"/>
            </a:br>
            <a:r>
              <a:rPr lang="en-US" dirty="0"/>
              <a:t>	] </a:t>
            </a:r>
            <a:br>
              <a:rPr lang="en-US" dirty="0"/>
            </a:br>
            <a:r>
              <a:rPr lang="en-US" dirty="0"/>
              <a:t>}</a:t>
            </a:r>
          </a:p>
        </p:txBody>
      </p:sp>
    </p:spTree>
    <p:extLst>
      <p:ext uri="{BB962C8B-B14F-4D97-AF65-F5344CB8AC3E}">
        <p14:creationId xmlns:p14="http://schemas.microsoft.com/office/powerpoint/2010/main" val="34249750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FC3B-720B-1B22-95E4-5F9CF5E9A9A8}"/>
              </a:ext>
            </a:extLst>
          </p:cNvPr>
          <p:cNvSpPr>
            <a:spLocks noGrp="1"/>
          </p:cNvSpPr>
          <p:nvPr>
            <p:ph type="title"/>
          </p:nvPr>
        </p:nvSpPr>
        <p:spPr/>
        <p:txBody>
          <a:bodyPr/>
          <a:lstStyle/>
          <a:p>
            <a:r>
              <a:rPr lang="en-US" dirty="0"/>
              <a:t>What’s going on?</a:t>
            </a:r>
          </a:p>
        </p:txBody>
      </p:sp>
      <p:sp>
        <p:nvSpPr>
          <p:cNvPr id="3" name="Content Placeholder 2">
            <a:extLst>
              <a:ext uri="{FF2B5EF4-FFF2-40B4-BE49-F238E27FC236}">
                <a16:creationId xmlns:a16="http://schemas.microsoft.com/office/drawing/2014/main" id="{128886AE-C608-79E1-3994-717DB1CBC7E1}"/>
              </a:ext>
            </a:extLst>
          </p:cNvPr>
          <p:cNvSpPr>
            <a:spLocks noGrp="1"/>
          </p:cNvSpPr>
          <p:nvPr>
            <p:ph idx="1"/>
          </p:nvPr>
        </p:nvSpPr>
        <p:spPr/>
        <p:txBody>
          <a:bodyPr/>
          <a:lstStyle/>
          <a:p>
            <a:r>
              <a:rPr lang="en-US" dirty="0"/>
              <a:t>Grid is a dictionary</a:t>
            </a:r>
          </a:p>
          <a:p>
            <a:r>
              <a:rPr lang="en-US" dirty="0"/>
              <a:t>Each key of the dictionary is a different feature to optimize</a:t>
            </a:r>
          </a:p>
          <a:p>
            <a:r>
              <a:rPr lang="en-US" dirty="0"/>
              <a:t>The keys follow a special naming scheme:</a:t>
            </a:r>
          </a:p>
          <a:p>
            <a:pPr lvl="1"/>
            <a:r>
              <a:rPr lang="en-US" dirty="0"/>
              <a:t>The first part is the name of the pipeline stage</a:t>
            </a:r>
          </a:p>
          <a:p>
            <a:pPr lvl="1"/>
            <a:r>
              <a:rPr lang="en-US" dirty="0"/>
              <a:t>Then, there is a double underscore ‘_ _’</a:t>
            </a:r>
          </a:p>
          <a:p>
            <a:pPr lvl="1"/>
            <a:r>
              <a:rPr lang="en-US" dirty="0"/>
              <a:t>Then, after the double underscore is the parameter to be set</a:t>
            </a:r>
          </a:p>
          <a:p>
            <a:r>
              <a:rPr lang="en-US" dirty="0"/>
              <a:t>The value is an array of possible values to try for that parameter.</a:t>
            </a:r>
          </a:p>
        </p:txBody>
      </p:sp>
    </p:spTree>
    <p:extLst>
      <p:ext uri="{BB962C8B-B14F-4D97-AF65-F5344CB8AC3E}">
        <p14:creationId xmlns:p14="http://schemas.microsoft.com/office/powerpoint/2010/main" val="19772372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FC3B-720B-1B22-95E4-5F9CF5E9A9A8}"/>
              </a:ext>
            </a:extLst>
          </p:cNvPr>
          <p:cNvSpPr>
            <a:spLocks noGrp="1"/>
          </p:cNvSpPr>
          <p:nvPr>
            <p:ph type="title"/>
          </p:nvPr>
        </p:nvSpPr>
        <p:spPr/>
        <p:txBody>
          <a:bodyPr/>
          <a:lstStyle/>
          <a:p>
            <a:r>
              <a:rPr lang="en-US" dirty="0"/>
              <a:t>What’s going on? (2)</a:t>
            </a:r>
          </a:p>
        </p:txBody>
      </p:sp>
      <p:sp>
        <p:nvSpPr>
          <p:cNvPr id="3" name="Content Placeholder 2">
            <a:extLst>
              <a:ext uri="{FF2B5EF4-FFF2-40B4-BE49-F238E27FC236}">
                <a16:creationId xmlns:a16="http://schemas.microsoft.com/office/drawing/2014/main" id="{128886AE-C608-79E1-3994-717DB1CBC7E1}"/>
              </a:ext>
            </a:extLst>
          </p:cNvPr>
          <p:cNvSpPr>
            <a:spLocks noGrp="1"/>
          </p:cNvSpPr>
          <p:nvPr>
            <p:ph idx="1"/>
          </p:nvPr>
        </p:nvSpPr>
        <p:spPr/>
        <p:txBody>
          <a:bodyPr/>
          <a:lstStyle/>
          <a:p>
            <a:r>
              <a:rPr lang="en-US" dirty="0"/>
              <a:t>For example: ‘</a:t>
            </a:r>
            <a:r>
              <a:rPr lang="en-US" dirty="0" err="1"/>
              <a:t>column_select__columns</a:t>
            </a:r>
            <a:r>
              <a:rPr lang="en-US" dirty="0"/>
              <a:t>’ will first be set to [‘</a:t>
            </a:r>
            <a:r>
              <a:rPr lang="en-US" dirty="0" err="1"/>
              <a:t>GrLivArea</a:t>
            </a:r>
            <a:r>
              <a:rPr lang="en-US" dirty="0"/>
              <a:t>’], and ‘</a:t>
            </a:r>
            <a:r>
              <a:rPr lang="en-US" dirty="0" err="1"/>
              <a:t>linear_regression</a:t>
            </a:r>
            <a:r>
              <a:rPr lang="en-US" dirty="0"/>
              <a:t>’ will be set to ‘</a:t>
            </a:r>
            <a:r>
              <a:rPr lang="en-US" dirty="0" err="1"/>
              <a:t>LinearRegression</a:t>
            </a:r>
            <a:r>
              <a:rPr lang="en-US" dirty="0"/>
              <a:t>’ (ordinary regression which does no transformation)</a:t>
            </a:r>
          </a:p>
          <a:p>
            <a:r>
              <a:rPr lang="en-US" dirty="0"/>
              <a:t>Then, ‘</a:t>
            </a:r>
            <a:r>
              <a:rPr lang="en-US" dirty="0" err="1"/>
              <a:t>linear_regression</a:t>
            </a:r>
            <a:r>
              <a:rPr lang="en-US" dirty="0"/>
              <a:t>’ will be set to ‘</a:t>
            </a:r>
            <a:r>
              <a:rPr lang="en-US" dirty="0" err="1"/>
              <a:t>TransformedTargetRegressor</a:t>
            </a:r>
            <a:r>
              <a:rPr lang="en-US" dirty="0"/>
              <a:t>’ with the given options, while the </a:t>
            </a:r>
            <a:r>
              <a:rPr lang="en-US" dirty="0" err="1"/>
              <a:t>column_select.columns</a:t>
            </a:r>
            <a:r>
              <a:rPr lang="en-US" dirty="0"/>
              <a:t> will still be unchanged. </a:t>
            </a:r>
          </a:p>
          <a:p>
            <a:r>
              <a:rPr lang="en-US" dirty="0"/>
              <a:t>After we run through all the linear regression choices, we start over with </a:t>
            </a:r>
            <a:r>
              <a:rPr lang="en-US" dirty="0" err="1"/>
              <a:t>column_select.columns</a:t>
            </a:r>
            <a:r>
              <a:rPr lang="en-US" dirty="0"/>
              <a:t> = [ ‘</a:t>
            </a:r>
            <a:r>
              <a:rPr lang="en-US" dirty="0" err="1"/>
              <a:t>GrLivArea</a:t>
            </a:r>
            <a:r>
              <a:rPr lang="en-US" dirty="0"/>
              <a:t>’, ‘</a:t>
            </a:r>
            <a:r>
              <a:rPr lang="en-US" dirty="0" err="1"/>
              <a:t>OverallQual</a:t>
            </a:r>
            <a:r>
              <a:rPr lang="en-US" dirty="0"/>
              <a:t>’ ]</a:t>
            </a:r>
          </a:p>
        </p:txBody>
      </p:sp>
    </p:spTree>
    <p:extLst>
      <p:ext uri="{BB962C8B-B14F-4D97-AF65-F5344CB8AC3E}">
        <p14:creationId xmlns:p14="http://schemas.microsoft.com/office/powerpoint/2010/main" val="2256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FE0A-C4D3-515E-8A70-57421CA9A913}"/>
              </a:ext>
            </a:extLst>
          </p:cNvPr>
          <p:cNvSpPr>
            <a:spLocks noGrp="1"/>
          </p:cNvSpPr>
          <p:nvPr>
            <p:ph type="title"/>
          </p:nvPr>
        </p:nvSpPr>
        <p:spPr/>
        <p:txBody>
          <a:bodyPr/>
          <a:lstStyle/>
          <a:p>
            <a:r>
              <a:rPr lang="en-US" dirty="0"/>
              <a:t>Quiz answer</a:t>
            </a:r>
          </a:p>
        </p:txBody>
      </p:sp>
      <p:sp>
        <p:nvSpPr>
          <p:cNvPr id="3" name="Content Placeholder 2">
            <a:extLst>
              <a:ext uri="{FF2B5EF4-FFF2-40B4-BE49-F238E27FC236}">
                <a16:creationId xmlns:a16="http://schemas.microsoft.com/office/drawing/2014/main" id="{CB41A59D-0E90-DCE0-91DC-FF07854B941E}"/>
              </a:ext>
            </a:extLst>
          </p:cNvPr>
          <p:cNvSpPr>
            <a:spLocks noGrp="1"/>
          </p:cNvSpPr>
          <p:nvPr>
            <p:ph idx="1"/>
          </p:nvPr>
        </p:nvSpPr>
        <p:spPr>
          <a:xfrm>
            <a:off x="838200" y="1825624"/>
            <a:ext cx="10515600" cy="4904959"/>
          </a:xfrm>
        </p:spPr>
        <p:txBody>
          <a:bodyPr>
            <a:normAutofit/>
          </a:bodyPr>
          <a:lstStyle/>
          <a:p>
            <a:r>
              <a:rPr lang="en-US" dirty="0"/>
              <a:t># </a:t>
            </a:r>
            <a:r>
              <a:rPr lang="en-US" dirty="0" err="1"/>
              <a:t>df</a:t>
            </a:r>
            <a:r>
              <a:rPr lang="en-US" dirty="0"/>
              <a:t> = </a:t>
            </a:r>
            <a:r>
              <a:rPr lang="en-US" dirty="0" err="1"/>
              <a:t>pd.read_csv</a:t>
            </a:r>
            <a:r>
              <a:rPr lang="en-US" dirty="0"/>
              <a:t>( 'data.csv', names = [ 'Hp', 'Weight', '</a:t>
            </a:r>
            <a:r>
              <a:rPr lang="en-US" dirty="0" err="1"/>
              <a:t>GasMileage</a:t>
            </a:r>
            <a:r>
              <a:rPr lang="en-US" dirty="0"/>
              <a:t>' ])</a:t>
            </a:r>
            <a:br>
              <a:rPr lang="en-US" dirty="0"/>
            </a:br>
            <a:r>
              <a:rPr lang="en-US" dirty="0"/>
              <a:t># or … </a:t>
            </a:r>
            <a:br>
              <a:rPr lang="en-US" dirty="0"/>
            </a:br>
            <a:r>
              <a:rPr lang="en-US" dirty="0" err="1"/>
              <a:t>df</a:t>
            </a:r>
            <a:r>
              <a:rPr lang="en-US" dirty="0"/>
              <a:t> = </a:t>
            </a:r>
            <a:r>
              <a:rPr lang="en-US" dirty="0" err="1"/>
              <a:t>pd.read_csv</a:t>
            </a:r>
            <a:r>
              <a:rPr lang="en-US" dirty="0"/>
              <a:t>( 'data.csv’ )</a:t>
            </a:r>
            <a:br>
              <a:rPr lang="en-US" dirty="0"/>
            </a:br>
            <a:r>
              <a:rPr lang="en-US" dirty="0" err="1"/>
              <a:t>df</a:t>
            </a:r>
            <a:r>
              <a:rPr lang="en-US" dirty="0"/>
              <a:t> = </a:t>
            </a:r>
            <a:r>
              <a:rPr lang="en-US" dirty="0" err="1"/>
              <a:t>df</a:t>
            </a:r>
            <a:r>
              <a:rPr lang="en-US" dirty="0"/>
              <a:t>[ ['Hp', 'Weight', '</a:t>
            </a:r>
            <a:r>
              <a:rPr lang="en-US" dirty="0" err="1"/>
              <a:t>GasMileage</a:t>
            </a:r>
            <a:r>
              <a:rPr lang="en-US" dirty="0"/>
              <a:t>’] ]</a:t>
            </a:r>
          </a:p>
          <a:p>
            <a:r>
              <a:rPr lang="en-US" dirty="0" err="1"/>
              <a:t>data_x</a:t>
            </a:r>
            <a:r>
              <a:rPr lang="en-US" dirty="0"/>
              <a:t> = </a:t>
            </a:r>
            <a:r>
              <a:rPr lang="en-US" dirty="0" err="1"/>
              <a:t>df</a:t>
            </a:r>
            <a:r>
              <a:rPr lang="en-US" dirty="0"/>
              <a:t>[ ['Hp', 'Weight' ] ]</a:t>
            </a:r>
            <a:br>
              <a:rPr lang="en-US" dirty="0"/>
            </a:br>
            <a:r>
              <a:rPr lang="en-US" dirty="0" err="1"/>
              <a:t>data_y</a:t>
            </a:r>
            <a:r>
              <a:rPr lang="en-US" dirty="0"/>
              <a:t> = </a:t>
            </a:r>
            <a:r>
              <a:rPr lang="en-US" dirty="0" err="1"/>
              <a:t>df</a:t>
            </a:r>
            <a:r>
              <a:rPr lang="en-US" dirty="0"/>
              <a:t>[ '</a:t>
            </a:r>
            <a:r>
              <a:rPr lang="en-US" dirty="0" err="1"/>
              <a:t>GasMileage</a:t>
            </a:r>
            <a:r>
              <a:rPr lang="en-US" dirty="0"/>
              <a:t>’ ] </a:t>
            </a:r>
            <a:br>
              <a:rPr lang="en-US" dirty="0"/>
            </a:br>
            <a:br>
              <a:rPr lang="en-US" dirty="0"/>
            </a:br>
            <a:r>
              <a:rPr lang="en-US" dirty="0"/>
              <a:t>model = </a:t>
            </a:r>
            <a:r>
              <a:rPr lang="en-US" dirty="0" err="1"/>
              <a:t>LinearRegression</a:t>
            </a:r>
            <a:r>
              <a:rPr lang="en-US" dirty="0"/>
              <a:t>()</a:t>
            </a:r>
            <a:br>
              <a:rPr lang="en-US" dirty="0"/>
            </a:br>
            <a:r>
              <a:rPr lang="en-US" dirty="0" err="1"/>
              <a:t>model.fit</a:t>
            </a:r>
            <a:r>
              <a:rPr lang="en-US" dirty="0"/>
              <a:t>( </a:t>
            </a:r>
            <a:r>
              <a:rPr lang="en-US" dirty="0" err="1"/>
              <a:t>data_x</a:t>
            </a:r>
            <a:r>
              <a:rPr lang="en-US" dirty="0"/>
              <a:t>, </a:t>
            </a:r>
            <a:r>
              <a:rPr lang="en-US" dirty="0" err="1"/>
              <a:t>data_y</a:t>
            </a:r>
            <a:r>
              <a:rPr lang="en-US" dirty="0"/>
              <a:t> )</a:t>
            </a:r>
            <a:br>
              <a:rPr lang="en-US" dirty="0"/>
            </a:br>
            <a:r>
              <a:rPr lang="en-US" dirty="0" err="1"/>
              <a:t>pred_y</a:t>
            </a:r>
            <a:r>
              <a:rPr lang="en-US" dirty="0"/>
              <a:t> = </a:t>
            </a:r>
            <a:r>
              <a:rPr lang="en-US" dirty="0" err="1"/>
              <a:t>model.predict</a:t>
            </a:r>
            <a:r>
              <a:rPr lang="en-US" dirty="0"/>
              <a:t>( </a:t>
            </a:r>
            <a:r>
              <a:rPr lang="en-US" dirty="0" err="1"/>
              <a:t>data_x</a:t>
            </a:r>
            <a:r>
              <a:rPr lang="en-US" dirty="0"/>
              <a:t> )</a:t>
            </a:r>
          </a:p>
          <a:p>
            <a:r>
              <a:rPr lang="en-US" dirty="0"/>
              <a:t>print( r2_score( list( </a:t>
            </a:r>
            <a:r>
              <a:rPr lang="en-US" dirty="0" err="1"/>
              <a:t>data_y</a:t>
            </a:r>
            <a:r>
              <a:rPr lang="en-US" dirty="0"/>
              <a:t> ), list( </a:t>
            </a:r>
            <a:r>
              <a:rPr lang="en-US" dirty="0" err="1"/>
              <a:t>pred_y</a:t>
            </a:r>
            <a:r>
              <a:rPr lang="en-US" dirty="0"/>
              <a:t> ) ) )</a:t>
            </a:r>
          </a:p>
        </p:txBody>
      </p:sp>
    </p:spTree>
    <p:extLst>
      <p:ext uri="{BB962C8B-B14F-4D97-AF65-F5344CB8AC3E}">
        <p14:creationId xmlns:p14="http://schemas.microsoft.com/office/powerpoint/2010/main" val="29043499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1127D-211B-2418-E4BF-75D8726B5330}"/>
              </a:ext>
            </a:extLst>
          </p:cNvPr>
          <p:cNvSpPr>
            <a:spLocks noGrp="1"/>
          </p:cNvSpPr>
          <p:nvPr>
            <p:ph type="title"/>
          </p:nvPr>
        </p:nvSpPr>
        <p:spPr/>
        <p:txBody>
          <a:bodyPr/>
          <a:lstStyle/>
          <a:p>
            <a:r>
              <a:rPr lang="en-US" dirty="0"/>
              <a:t>Creating and using the search</a:t>
            </a:r>
          </a:p>
        </p:txBody>
      </p:sp>
      <p:sp>
        <p:nvSpPr>
          <p:cNvPr id="3" name="Content Placeholder 2">
            <a:extLst>
              <a:ext uri="{FF2B5EF4-FFF2-40B4-BE49-F238E27FC236}">
                <a16:creationId xmlns:a16="http://schemas.microsoft.com/office/drawing/2014/main" id="{618E0BC2-2D71-B79A-D299-9FCC095947F3}"/>
              </a:ext>
            </a:extLst>
          </p:cNvPr>
          <p:cNvSpPr>
            <a:spLocks noGrp="1"/>
          </p:cNvSpPr>
          <p:nvPr>
            <p:ph idx="1"/>
          </p:nvPr>
        </p:nvSpPr>
        <p:spPr>
          <a:xfrm>
            <a:off x="838200" y="1825624"/>
            <a:ext cx="10515600" cy="4879975"/>
          </a:xfrm>
        </p:spPr>
        <p:txBody>
          <a:bodyPr>
            <a:normAutofit/>
          </a:bodyPr>
          <a:lstStyle/>
          <a:p>
            <a:r>
              <a:rPr lang="en-US" dirty="0"/>
              <a:t>Here’s the constructor for </a:t>
            </a:r>
            <a:r>
              <a:rPr lang="en-US" dirty="0" err="1"/>
              <a:t>GridSearchCV</a:t>
            </a:r>
            <a:r>
              <a:rPr lang="en-US" dirty="0"/>
              <a:t>:</a:t>
            </a:r>
            <a:br>
              <a:rPr lang="en-US" dirty="0"/>
            </a:br>
            <a:r>
              <a:rPr lang="en-US" dirty="0"/>
              <a:t>search = </a:t>
            </a:r>
            <a:r>
              <a:rPr lang="en-US" dirty="0" err="1"/>
              <a:t>GridSearchCV</a:t>
            </a:r>
            <a:r>
              <a:rPr lang="en-US" dirty="0"/>
              <a:t>( pipe, grid, scoring = 'r2', </a:t>
            </a:r>
            <a:r>
              <a:rPr lang="en-US" dirty="0" err="1"/>
              <a:t>n_jobs</a:t>
            </a:r>
            <a:r>
              <a:rPr lang="en-US" dirty="0"/>
              <a:t> = -1 )</a:t>
            </a:r>
          </a:p>
          <a:p>
            <a:r>
              <a:rPr lang="en-US" dirty="0"/>
              <a:t>Here, we first pass the pipeline we want to optimize for.</a:t>
            </a:r>
          </a:p>
          <a:p>
            <a:r>
              <a:rPr lang="en-US" dirty="0"/>
              <a:t>Then, we pass the grid dictionary which maps hyperparameters to arrays of their possible values. </a:t>
            </a:r>
          </a:p>
          <a:p>
            <a:r>
              <a:rPr lang="en-US" dirty="0"/>
              <a:t>We tell it to score using r-squared. This is normal for linear regression.</a:t>
            </a:r>
          </a:p>
          <a:p>
            <a:r>
              <a:rPr lang="en-US" dirty="0"/>
              <a:t>Lastly, we set </a:t>
            </a:r>
            <a:r>
              <a:rPr lang="en-US" dirty="0" err="1"/>
              <a:t>n_jobs</a:t>
            </a:r>
            <a:r>
              <a:rPr lang="en-US" dirty="0"/>
              <a:t> to -1 which means that each point of the grid can run on a different CPU core. It’s important that none of the code in our custom transformers modifies the dataset, otherwise we get race conditions.</a:t>
            </a:r>
          </a:p>
        </p:txBody>
      </p:sp>
    </p:spTree>
    <p:extLst>
      <p:ext uri="{BB962C8B-B14F-4D97-AF65-F5344CB8AC3E}">
        <p14:creationId xmlns:p14="http://schemas.microsoft.com/office/powerpoint/2010/main" val="28789672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674C-F22E-6902-8E29-897431CBA680}"/>
              </a:ext>
            </a:extLst>
          </p:cNvPr>
          <p:cNvSpPr>
            <a:spLocks noGrp="1"/>
          </p:cNvSpPr>
          <p:nvPr>
            <p:ph type="title"/>
          </p:nvPr>
        </p:nvSpPr>
        <p:spPr/>
        <p:txBody>
          <a:bodyPr/>
          <a:lstStyle/>
          <a:p>
            <a:r>
              <a:rPr lang="en-US" dirty="0"/>
              <a:t>Searching and getting the best params</a:t>
            </a:r>
          </a:p>
        </p:txBody>
      </p:sp>
      <p:sp>
        <p:nvSpPr>
          <p:cNvPr id="3" name="Content Placeholder 2">
            <a:extLst>
              <a:ext uri="{FF2B5EF4-FFF2-40B4-BE49-F238E27FC236}">
                <a16:creationId xmlns:a16="http://schemas.microsoft.com/office/drawing/2014/main" id="{EE0AA1E6-33FF-952F-9019-49488A8151C3}"/>
              </a:ext>
            </a:extLst>
          </p:cNvPr>
          <p:cNvSpPr>
            <a:spLocks noGrp="1"/>
          </p:cNvSpPr>
          <p:nvPr>
            <p:ph idx="1"/>
          </p:nvPr>
        </p:nvSpPr>
        <p:spPr/>
        <p:txBody>
          <a:bodyPr/>
          <a:lstStyle/>
          <a:p>
            <a:r>
              <a:rPr lang="en-US" dirty="0"/>
              <a:t>To do the search, we call “fit” on the grid search:</a:t>
            </a:r>
            <a:br>
              <a:rPr lang="en-US" dirty="0"/>
            </a:br>
            <a:r>
              <a:rPr lang="en-US" dirty="0" err="1"/>
              <a:t>search.fit</a:t>
            </a:r>
            <a:r>
              <a:rPr lang="en-US" dirty="0"/>
              <a:t>( </a:t>
            </a:r>
            <a:r>
              <a:rPr lang="en-US" dirty="0" err="1"/>
              <a:t>xs</a:t>
            </a:r>
            <a:r>
              <a:rPr lang="en-US" dirty="0"/>
              <a:t>, </a:t>
            </a:r>
            <a:r>
              <a:rPr lang="en-US" dirty="0" err="1"/>
              <a:t>ys</a:t>
            </a:r>
            <a:r>
              <a:rPr lang="en-US" dirty="0"/>
              <a:t> )</a:t>
            </a:r>
          </a:p>
          <a:p>
            <a:r>
              <a:rPr lang="en-US" dirty="0"/>
              <a:t>On a normal pipeline or model, this would train one classifier, but here, it trains all 12 combinations of columns and y-transformations. </a:t>
            </a:r>
          </a:p>
          <a:p>
            <a:r>
              <a:rPr lang="en-US" dirty="0"/>
              <a:t>Once we’re done, the “</a:t>
            </a:r>
            <a:r>
              <a:rPr lang="en-US" dirty="0" err="1"/>
              <a:t>best_score</a:t>
            </a:r>
            <a:r>
              <a:rPr lang="en-US" dirty="0"/>
              <a:t>_” property gives us the best r-squared that any of the combinations achieved:</a:t>
            </a:r>
            <a:br>
              <a:rPr lang="en-US" dirty="0"/>
            </a:br>
            <a:r>
              <a:rPr lang="en-US" dirty="0" err="1"/>
              <a:t>search.best_score</a:t>
            </a:r>
            <a:r>
              <a:rPr lang="en-US" dirty="0"/>
              <a:t>_</a:t>
            </a:r>
            <a:br>
              <a:rPr lang="en-US" dirty="0"/>
            </a:br>
            <a:r>
              <a:rPr lang="en-US" dirty="0"/>
              <a:t>=&gt; 0.75…</a:t>
            </a:r>
          </a:p>
          <a:p>
            <a:endParaRPr lang="en-US" dirty="0"/>
          </a:p>
        </p:txBody>
      </p:sp>
    </p:spTree>
    <p:extLst>
      <p:ext uri="{BB962C8B-B14F-4D97-AF65-F5344CB8AC3E}">
        <p14:creationId xmlns:p14="http://schemas.microsoft.com/office/powerpoint/2010/main" val="18749408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674C-F22E-6902-8E29-897431CBA680}"/>
              </a:ext>
            </a:extLst>
          </p:cNvPr>
          <p:cNvSpPr>
            <a:spLocks noGrp="1"/>
          </p:cNvSpPr>
          <p:nvPr>
            <p:ph type="title"/>
          </p:nvPr>
        </p:nvSpPr>
        <p:spPr/>
        <p:txBody>
          <a:bodyPr/>
          <a:lstStyle/>
          <a:p>
            <a:r>
              <a:rPr lang="en-US" dirty="0"/>
              <a:t>Searching and getting the best params (2)</a:t>
            </a:r>
          </a:p>
        </p:txBody>
      </p:sp>
      <p:sp>
        <p:nvSpPr>
          <p:cNvPr id="3" name="Content Placeholder 2">
            <a:extLst>
              <a:ext uri="{FF2B5EF4-FFF2-40B4-BE49-F238E27FC236}">
                <a16:creationId xmlns:a16="http://schemas.microsoft.com/office/drawing/2014/main" id="{EE0AA1E6-33FF-952F-9019-49488A8151C3}"/>
              </a:ext>
            </a:extLst>
          </p:cNvPr>
          <p:cNvSpPr>
            <a:spLocks noGrp="1"/>
          </p:cNvSpPr>
          <p:nvPr>
            <p:ph idx="1"/>
          </p:nvPr>
        </p:nvSpPr>
        <p:spPr>
          <a:xfrm>
            <a:off x="838200" y="1825624"/>
            <a:ext cx="10515600" cy="4899025"/>
          </a:xfrm>
        </p:spPr>
        <p:txBody>
          <a:bodyPr/>
          <a:lstStyle/>
          <a:p>
            <a:r>
              <a:rPr lang="en-US" dirty="0"/>
              <a:t>We use the “</a:t>
            </a:r>
            <a:r>
              <a:rPr lang="en-US" dirty="0" err="1"/>
              <a:t>best_params</a:t>
            </a:r>
            <a:r>
              <a:rPr lang="en-US" dirty="0"/>
              <a:t>_” property to get the best combination:</a:t>
            </a:r>
            <a:br>
              <a:rPr lang="en-US" dirty="0"/>
            </a:br>
            <a:r>
              <a:rPr lang="en-US" dirty="0" err="1"/>
              <a:t>search.best_params</a:t>
            </a:r>
            <a:r>
              <a:rPr lang="en-US" dirty="0"/>
              <a:t>_</a:t>
            </a:r>
            <a:br>
              <a:rPr lang="en-US" dirty="0"/>
            </a:br>
            <a:r>
              <a:rPr lang="en-US" dirty="0"/>
              <a:t>=&gt; {</a:t>
            </a:r>
            <a:br>
              <a:rPr lang="en-US" dirty="0"/>
            </a:br>
            <a:r>
              <a:rPr lang="en-US" dirty="0"/>
              <a:t>'</a:t>
            </a:r>
            <a:r>
              <a:rPr lang="en-US" dirty="0" err="1"/>
              <a:t>column_select__columns</a:t>
            </a:r>
            <a:r>
              <a:rPr lang="en-US" dirty="0"/>
              <a:t>': ['</a:t>
            </a:r>
            <a:r>
              <a:rPr lang="en-US" dirty="0" err="1"/>
              <a:t>GrLivArea</a:t>
            </a:r>
            <a:r>
              <a:rPr lang="en-US" dirty="0"/>
              <a:t>', '</a:t>
            </a:r>
            <a:r>
              <a:rPr lang="en-US" dirty="0" err="1"/>
              <a:t>OverallQual</a:t>
            </a:r>
            <a:r>
              <a:rPr lang="en-US" dirty="0"/>
              <a:t>, '</a:t>
            </a:r>
            <a:r>
              <a:rPr lang="en-US" dirty="0" err="1"/>
              <a:t>YearBuilt</a:t>
            </a:r>
            <a:r>
              <a:rPr lang="en-US" dirty="0"/>
              <a:t>’],</a:t>
            </a:r>
            <a:br>
              <a:rPr lang="en-US" dirty="0"/>
            </a:br>
            <a:r>
              <a:rPr lang="en-US" dirty="0" err="1"/>
              <a:t>linear_regression</a:t>
            </a:r>
            <a:r>
              <a:rPr lang="en-US" dirty="0"/>
              <a:t>’: </a:t>
            </a:r>
            <a:br>
              <a:rPr lang="en-US" dirty="0"/>
            </a:br>
            <a:r>
              <a:rPr lang="en-US" dirty="0"/>
              <a:t>	</a:t>
            </a:r>
            <a:r>
              <a:rPr lang="en-US" dirty="0" err="1"/>
              <a:t>TransformedTargetRegressor</a:t>
            </a:r>
            <a:r>
              <a:rPr lang="en-US" dirty="0"/>
              <a:t>(</a:t>
            </a:r>
            <a:br>
              <a:rPr lang="en-US" dirty="0"/>
            </a:br>
            <a:r>
              <a:rPr lang="en-US" dirty="0"/>
              <a:t>		</a:t>
            </a:r>
            <a:r>
              <a:rPr lang="en-US" dirty="0" err="1"/>
              <a:t>func</a:t>
            </a:r>
            <a:r>
              <a:rPr lang="en-US" dirty="0"/>
              <a:t>=&lt;</a:t>
            </a:r>
            <a:r>
              <a:rPr lang="en-US" dirty="0" err="1"/>
              <a:t>ufunc</a:t>
            </a:r>
            <a:r>
              <a:rPr lang="en-US" dirty="0"/>
              <a:t> 'sqrt’&gt;, </a:t>
            </a:r>
            <a:br>
              <a:rPr lang="en-US" dirty="0"/>
            </a:br>
            <a:r>
              <a:rPr lang="en-US" dirty="0"/>
              <a:t>		</a:t>
            </a:r>
            <a:r>
              <a:rPr lang="en-US" dirty="0" err="1"/>
              <a:t>inverse_func</a:t>
            </a:r>
            <a:r>
              <a:rPr lang="en-US" dirty="0"/>
              <a:t>=&lt;</a:t>
            </a:r>
            <a:r>
              <a:rPr lang="en-US" dirty="0" err="1"/>
              <a:t>ufunc</a:t>
            </a:r>
            <a:r>
              <a:rPr lang="en-US" dirty="0"/>
              <a:t> 'square’&gt;,</a:t>
            </a:r>
            <a:br>
              <a:rPr lang="en-US" dirty="0"/>
            </a:br>
            <a:r>
              <a:rPr lang="en-US" dirty="0"/>
              <a:t>		regressor=</a:t>
            </a:r>
            <a:r>
              <a:rPr lang="en-US" dirty="0" err="1"/>
              <a:t>LinearRegression</a:t>
            </a:r>
            <a:r>
              <a:rPr lang="en-US" dirty="0"/>
              <a:t>(</a:t>
            </a:r>
            <a:r>
              <a:rPr lang="en-US" dirty="0" err="1"/>
              <a:t>n_jobs</a:t>
            </a:r>
            <a:r>
              <a:rPr lang="en-US" dirty="0"/>
              <a:t>=-1))}</a:t>
            </a:r>
          </a:p>
          <a:p>
            <a:endParaRPr lang="en-US" dirty="0"/>
          </a:p>
        </p:txBody>
      </p:sp>
    </p:spTree>
    <p:extLst>
      <p:ext uri="{BB962C8B-B14F-4D97-AF65-F5344CB8AC3E}">
        <p14:creationId xmlns:p14="http://schemas.microsoft.com/office/powerpoint/2010/main" val="36578760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674C-F22E-6902-8E29-897431CBA680}"/>
              </a:ext>
            </a:extLst>
          </p:cNvPr>
          <p:cNvSpPr>
            <a:spLocks noGrp="1"/>
          </p:cNvSpPr>
          <p:nvPr>
            <p:ph type="title"/>
          </p:nvPr>
        </p:nvSpPr>
        <p:spPr/>
        <p:txBody>
          <a:bodyPr/>
          <a:lstStyle/>
          <a:p>
            <a:r>
              <a:rPr lang="en-US" dirty="0"/>
              <a:t>Searching and getting the best params (3)</a:t>
            </a:r>
          </a:p>
        </p:txBody>
      </p:sp>
      <p:sp>
        <p:nvSpPr>
          <p:cNvPr id="3" name="Content Placeholder 2">
            <a:extLst>
              <a:ext uri="{FF2B5EF4-FFF2-40B4-BE49-F238E27FC236}">
                <a16:creationId xmlns:a16="http://schemas.microsoft.com/office/drawing/2014/main" id="{EE0AA1E6-33FF-952F-9019-49488A8151C3}"/>
              </a:ext>
            </a:extLst>
          </p:cNvPr>
          <p:cNvSpPr>
            <a:spLocks noGrp="1"/>
          </p:cNvSpPr>
          <p:nvPr>
            <p:ph idx="1"/>
          </p:nvPr>
        </p:nvSpPr>
        <p:spPr>
          <a:xfrm>
            <a:off x="838200" y="1825624"/>
            <a:ext cx="10515600" cy="4899025"/>
          </a:xfrm>
        </p:spPr>
        <p:txBody>
          <a:bodyPr/>
          <a:lstStyle/>
          <a:p>
            <a:r>
              <a:rPr lang="en-US" dirty="0"/>
              <a:t>The “</a:t>
            </a:r>
            <a:r>
              <a:rPr lang="en-US" dirty="0" err="1"/>
              <a:t>best_estimator</a:t>
            </a:r>
            <a:r>
              <a:rPr lang="en-US" dirty="0"/>
              <a:t>_” parameter is a reference to the best pipeline of the 12 we tested. We can choose to save this to a file, for instance:</a:t>
            </a:r>
            <a:br>
              <a:rPr lang="en-US" dirty="0"/>
            </a:br>
            <a:r>
              <a:rPr lang="en-US" dirty="0" err="1"/>
              <a:t>search.best_estimator</a:t>
            </a:r>
            <a:r>
              <a:rPr lang="en-US" dirty="0"/>
              <a:t>_</a:t>
            </a:r>
          </a:p>
          <a:p>
            <a:r>
              <a:rPr lang="en-US" dirty="0"/>
              <a:t>Lastly, if we call “predict” on the grid search object, it automatically forwards the arguments to the best estimator, so we can pretend the grid search is an ordinary pipeline:</a:t>
            </a:r>
            <a:br>
              <a:rPr lang="en-US" dirty="0"/>
            </a:br>
            <a:r>
              <a:rPr lang="en-US" dirty="0" err="1"/>
              <a:t>search.predict</a:t>
            </a:r>
            <a:r>
              <a:rPr lang="en-US" dirty="0"/>
              <a:t>( </a:t>
            </a:r>
            <a:r>
              <a:rPr lang="en-US" dirty="0" err="1"/>
              <a:t>xs.iloc</a:t>
            </a:r>
            <a:r>
              <a:rPr lang="en-US" dirty="0"/>
              <a:t>[:3] )</a:t>
            </a:r>
            <a:br>
              <a:rPr lang="en-US" dirty="0"/>
            </a:br>
            <a:r>
              <a:rPr lang="en-US" dirty="0"/>
              <a:t>=&gt;</a:t>
            </a:r>
            <a:br>
              <a:rPr lang="en-US" dirty="0"/>
            </a:br>
            <a:r>
              <a:rPr lang="en-US" dirty="0"/>
              <a:t>array([225596.6375261 , 160156.7138139 , 229148.10384613])</a:t>
            </a:r>
          </a:p>
          <a:p>
            <a:r>
              <a:rPr lang="en-US" dirty="0"/>
              <a:t>[Note: </a:t>
            </a:r>
            <a:r>
              <a:rPr lang="en-US" dirty="0" err="1"/>
              <a:t>iloc</a:t>
            </a:r>
            <a:r>
              <a:rPr lang="en-US" dirty="0"/>
              <a:t> is how we access instances by row index in pandas]</a:t>
            </a:r>
          </a:p>
          <a:p>
            <a:endParaRPr lang="en-US" dirty="0"/>
          </a:p>
        </p:txBody>
      </p:sp>
    </p:spTree>
    <p:extLst>
      <p:ext uri="{BB962C8B-B14F-4D97-AF65-F5344CB8AC3E}">
        <p14:creationId xmlns:p14="http://schemas.microsoft.com/office/powerpoint/2010/main" val="1315524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B4B3-7317-1D6F-54A8-10C2A5B43A05}"/>
              </a:ext>
            </a:extLst>
          </p:cNvPr>
          <p:cNvSpPr>
            <a:spLocks noGrp="1"/>
          </p:cNvSpPr>
          <p:nvPr>
            <p:ph type="title"/>
          </p:nvPr>
        </p:nvSpPr>
        <p:spPr/>
        <p:txBody>
          <a:bodyPr/>
          <a:lstStyle/>
          <a:p>
            <a:r>
              <a:rPr lang="en-US" dirty="0"/>
              <a:t>Protection from </a:t>
            </a:r>
            <a:r>
              <a:rPr lang="en-US" dirty="0" err="1"/>
              <a:t>hyperparam</a:t>
            </a:r>
            <a:r>
              <a:rPr lang="en-US" dirty="0"/>
              <a:t> overfitting</a:t>
            </a:r>
          </a:p>
        </p:txBody>
      </p:sp>
      <p:sp>
        <p:nvSpPr>
          <p:cNvPr id="3" name="Content Placeholder 2">
            <a:extLst>
              <a:ext uri="{FF2B5EF4-FFF2-40B4-BE49-F238E27FC236}">
                <a16:creationId xmlns:a16="http://schemas.microsoft.com/office/drawing/2014/main" id="{6D7BBACE-A1AE-D711-F432-F7E6A0B338ED}"/>
              </a:ext>
            </a:extLst>
          </p:cNvPr>
          <p:cNvSpPr>
            <a:spLocks noGrp="1"/>
          </p:cNvSpPr>
          <p:nvPr>
            <p:ph idx="1"/>
          </p:nvPr>
        </p:nvSpPr>
        <p:spPr/>
        <p:txBody>
          <a:bodyPr/>
          <a:lstStyle/>
          <a:p>
            <a:r>
              <a:rPr lang="en-US" dirty="0" err="1"/>
              <a:t>GridSearchCV</a:t>
            </a:r>
            <a:r>
              <a:rPr lang="en-US" dirty="0"/>
              <a:t> automatically determines the best parameter on a portion of data, and tests it on a disjoint portion (several times, this is what CV—cross validation—means)</a:t>
            </a:r>
          </a:p>
          <a:p>
            <a:r>
              <a:rPr lang="en-US" dirty="0"/>
              <a:t>It’s very important not to search for hyperparameters on the whole dataset. If we do that, when we go to test, we’ll be testing on data that our hyperparameter search has seen before</a:t>
            </a:r>
          </a:p>
          <a:p>
            <a:r>
              <a:rPr lang="en-US" dirty="0"/>
              <a:t>This will lead to misleadingly good results.</a:t>
            </a:r>
          </a:p>
          <a:p>
            <a:r>
              <a:rPr lang="en-US" dirty="0"/>
              <a:t>We’ll learn more about this when we see grid searching later.</a:t>
            </a:r>
          </a:p>
        </p:txBody>
      </p:sp>
    </p:spTree>
    <p:extLst>
      <p:ext uri="{BB962C8B-B14F-4D97-AF65-F5344CB8AC3E}">
        <p14:creationId xmlns:p14="http://schemas.microsoft.com/office/powerpoint/2010/main" val="29827306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28605088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BFE44-5C73-2ACB-046C-249BE3A27DC0}"/>
              </a:ext>
            </a:extLst>
          </p:cNvPr>
          <p:cNvSpPr>
            <a:spLocks noGrp="1"/>
          </p:cNvSpPr>
          <p:nvPr>
            <p:ph type="title"/>
          </p:nvPr>
        </p:nvSpPr>
        <p:spPr/>
        <p:txBody>
          <a:bodyPr/>
          <a:lstStyle/>
          <a:p>
            <a:r>
              <a:rPr lang="en-US" dirty="0"/>
              <a:t>Random search</a:t>
            </a:r>
          </a:p>
        </p:txBody>
      </p:sp>
      <p:sp>
        <p:nvSpPr>
          <p:cNvPr id="3" name="Content Placeholder 2">
            <a:extLst>
              <a:ext uri="{FF2B5EF4-FFF2-40B4-BE49-F238E27FC236}">
                <a16:creationId xmlns:a16="http://schemas.microsoft.com/office/drawing/2014/main" id="{7E660D58-9707-F2C8-8F0D-E2C46358A5A1}"/>
              </a:ext>
            </a:extLst>
          </p:cNvPr>
          <p:cNvSpPr>
            <a:spLocks noGrp="1"/>
          </p:cNvSpPr>
          <p:nvPr>
            <p:ph idx="1"/>
          </p:nvPr>
        </p:nvSpPr>
        <p:spPr/>
        <p:txBody>
          <a:bodyPr/>
          <a:lstStyle/>
          <a:p>
            <a:r>
              <a:rPr lang="en-US" dirty="0"/>
              <a:t>In the future (when we get to random forests), we will have a number of hyperparameter combinations to optimize.</a:t>
            </a:r>
          </a:p>
          <a:p>
            <a:r>
              <a:rPr lang="en-US" dirty="0"/>
              <a:t>Training a random forest is substantially slower than training linear regression classifiers.</a:t>
            </a:r>
          </a:p>
          <a:p>
            <a:r>
              <a:rPr lang="en-US" dirty="0"/>
              <a:t>You might be wondering how we get around the exponential growth of adding lots of different </a:t>
            </a:r>
            <a:r>
              <a:rPr lang="en-US" dirty="0" err="1"/>
              <a:t>hyperparams</a:t>
            </a:r>
            <a:r>
              <a:rPr lang="en-US" dirty="0"/>
              <a:t> and values</a:t>
            </a:r>
          </a:p>
          <a:p>
            <a:r>
              <a:rPr lang="en-US" dirty="0"/>
              <a:t>The answer is…randomness</a:t>
            </a:r>
          </a:p>
        </p:txBody>
      </p:sp>
    </p:spTree>
    <p:extLst>
      <p:ext uri="{BB962C8B-B14F-4D97-AF65-F5344CB8AC3E}">
        <p14:creationId xmlns:p14="http://schemas.microsoft.com/office/powerpoint/2010/main" val="33813547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1488D-EA96-9059-0406-281B30982A33}"/>
              </a:ext>
            </a:extLst>
          </p:cNvPr>
          <p:cNvSpPr>
            <a:spLocks noGrp="1"/>
          </p:cNvSpPr>
          <p:nvPr>
            <p:ph type="title"/>
          </p:nvPr>
        </p:nvSpPr>
        <p:spPr/>
        <p:txBody>
          <a:bodyPr/>
          <a:lstStyle/>
          <a:p>
            <a:r>
              <a:rPr lang="en-US" dirty="0" err="1"/>
              <a:t>RandomizedSearchCV</a:t>
            </a:r>
            <a:endParaRPr lang="en-US" dirty="0"/>
          </a:p>
        </p:txBody>
      </p:sp>
      <p:sp>
        <p:nvSpPr>
          <p:cNvPr id="3" name="Content Placeholder 2">
            <a:extLst>
              <a:ext uri="{FF2B5EF4-FFF2-40B4-BE49-F238E27FC236}">
                <a16:creationId xmlns:a16="http://schemas.microsoft.com/office/drawing/2014/main" id="{0B456289-AE57-3B3E-E081-50071896858C}"/>
              </a:ext>
            </a:extLst>
          </p:cNvPr>
          <p:cNvSpPr>
            <a:spLocks noGrp="1"/>
          </p:cNvSpPr>
          <p:nvPr>
            <p:ph idx="1"/>
          </p:nvPr>
        </p:nvSpPr>
        <p:spPr>
          <a:xfrm>
            <a:off x="838200" y="1825624"/>
            <a:ext cx="10515600" cy="5032375"/>
          </a:xfrm>
        </p:spPr>
        <p:txBody>
          <a:bodyPr/>
          <a:lstStyle/>
          <a:p>
            <a:r>
              <a:rPr lang="en-US" dirty="0">
                <a:hlinkClick r:id="rId2"/>
              </a:rPr>
              <a:t>https://scikit-learn.org/stable/modules/generated/sklearn.model_selection.RandomizedSearchCV.html</a:t>
            </a:r>
            <a:endParaRPr lang="en-US" dirty="0"/>
          </a:p>
          <a:p>
            <a:r>
              <a:rPr lang="en-US" dirty="0" err="1"/>
              <a:t>RandomizedSearchCV</a:t>
            </a:r>
            <a:r>
              <a:rPr lang="en-US" dirty="0"/>
              <a:t> does the same thing as </a:t>
            </a:r>
            <a:r>
              <a:rPr lang="en-US" dirty="0" err="1"/>
              <a:t>GridSearchCV</a:t>
            </a:r>
            <a:r>
              <a:rPr lang="en-US" dirty="0"/>
              <a:t>, except it isn’t (usually) deterministic </a:t>
            </a:r>
          </a:p>
          <a:p>
            <a:r>
              <a:rPr lang="en-US" dirty="0"/>
              <a:t>Instead, it just tries random combinations of hyperparameters</a:t>
            </a:r>
          </a:p>
          <a:p>
            <a:r>
              <a:rPr lang="en-US" dirty="0"/>
              <a:t>Believe it or not, this is very common</a:t>
            </a:r>
          </a:p>
          <a:p>
            <a:r>
              <a:rPr lang="en-US" dirty="0"/>
              <a:t>Typically, 50 random samples is enough in most hyperparameter spaces.</a:t>
            </a:r>
          </a:p>
          <a:p>
            <a:r>
              <a:rPr lang="en-US" dirty="0"/>
              <a:t>You can also grid search around your best random sample</a:t>
            </a:r>
          </a:p>
        </p:txBody>
      </p:sp>
    </p:spTree>
    <p:extLst>
      <p:ext uri="{BB962C8B-B14F-4D97-AF65-F5344CB8AC3E}">
        <p14:creationId xmlns:p14="http://schemas.microsoft.com/office/powerpoint/2010/main" val="7819456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FD0D-6C0D-F727-151D-03ECDC22B69E}"/>
              </a:ext>
            </a:extLst>
          </p:cNvPr>
          <p:cNvSpPr>
            <a:spLocks noGrp="1"/>
          </p:cNvSpPr>
          <p:nvPr>
            <p:ph type="title"/>
          </p:nvPr>
        </p:nvSpPr>
        <p:spPr/>
        <p:txBody>
          <a:bodyPr/>
          <a:lstStyle/>
          <a:p>
            <a:r>
              <a:rPr lang="en-US" dirty="0"/>
              <a:t>Pickles</a:t>
            </a:r>
          </a:p>
        </p:txBody>
      </p:sp>
      <p:sp>
        <p:nvSpPr>
          <p:cNvPr id="3" name="Content Placeholder 2">
            <a:extLst>
              <a:ext uri="{FF2B5EF4-FFF2-40B4-BE49-F238E27FC236}">
                <a16:creationId xmlns:a16="http://schemas.microsoft.com/office/drawing/2014/main" id="{8DE03220-4ABB-1A5A-3FCC-EE90AA46CA86}"/>
              </a:ext>
            </a:extLst>
          </p:cNvPr>
          <p:cNvSpPr>
            <a:spLocks noGrp="1"/>
          </p:cNvSpPr>
          <p:nvPr>
            <p:ph idx="1"/>
          </p:nvPr>
        </p:nvSpPr>
        <p:spPr/>
        <p:txBody>
          <a:bodyPr/>
          <a:lstStyle/>
          <a:p>
            <a:r>
              <a:rPr lang="en-US" dirty="0"/>
              <a:t>If you want to save your best pipeline to a file, use a “pickle”</a:t>
            </a:r>
          </a:p>
          <a:p>
            <a:r>
              <a:rPr lang="en-US" dirty="0"/>
              <a:t>Pickling is Python’s quirky term for serialization</a:t>
            </a:r>
          </a:p>
          <a:p>
            <a:r>
              <a:rPr lang="en-US" dirty="0"/>
              <a:t>Deserialization is called “unpickling” </a:t>
            </a:r>
          </a:p>
          <a:p>
            <a:r>
              <a:rPr lang="en-US" dirty="0"/>
              <a:t>Writing and reading to/from pickle files is easy…</a:t>
            </a:r>
          </a:p>
        </p:txBody>
      </p:sp>
    </p:spTree>
    <p:extLst>
      <p:ext uri="{BB962C8B-B14F-4D97-AF65-F5344CB8AC3E}">
        <p14:creationId xmlns:p14="http://schemas.microsoft.com/office/powerpoint/2010/main" val="22095456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56920-1281-8119-5EE9-BD1E23587C53}"/>
              </a:ext>
            </a:extLst>
          </p:cNvPr>
          <p:cNvSpPr>
            <a:spLocks noGrp="1"/>
          </p:cNvSpPr>
          <p:nvPr>
            <p:ph type="title"/>
          </p:nvPr>
        </p:nvSpPr>
        <p:spPr/>
        <p:txBody>
          <a:bodyPr/>
          <a:lstStyle/>
          <a:p>
            <a:r>
              <a:rPr lang="en-US" dirty="0"/>
              <a:t>Pickle example</a:t>
            </a:r>
          </a:p>
        </p:txBody>
      </p:sp>
      <p:sp>
        <p:nvSpPr>
          <p:cNvPr id="3" name="Content Placeholder 2">
            <a:extLst>
              <a:ext uri="{FF2B5EF4-FFF2-40B4-BE49-F238E27FC236}">
                <a16:creationId xmlns:a16="http://schemas.microsoft.com/office/drawing/2014/main" id="{A9441193-764A-7C1E-0508-E467C5C48660}"/>
              </a:ext>
            </a:extLst>
          </p:cNvPr>
          <p:cNvSpPr>
            <a:spLocks noGrp="1"/>
          </p:cNvSpPr>
          <p:nvPr>
            <p:ph idx="1"/>
          </p:nvPr>
        </p:nvSpPr>
        <p:spPr>
          <a:xfrm>
            <a:off x="838200" y="1825624"/>
            <a:ext cx="10515600" cy="5032375"/>
          </a:xfrm>
        </p:spPr>
        <p:txBody>
          <a:bodyPr/>
          <a:lstStyle/>
          <a:p>
            <a:r>
              <a:rPr lang="en-US" dirty="0"/>
              <a:t>import pickle</a:t>
            </a:r>
          </a:p>
          <a:p>
            <a:r>
              <a:rPr lang="en-US" dirty="0"/>
              <a:t># save the pickle</a:t>
            </a:r>
            <a:br>
              <a:rPr lang="en-US" dirty="0"/>
            </a:br>
            <a:r>
              <a:rPr lang="en-US" dirty="0"/>
              <a:t>with open( ‘</a:t>
            </a:r>
            <a:r>
              <a:rPr lang="en-US" dirty="0" err="1"/>
              <a:t>my_model.pkl</a:t>
            </a:r>
            <a:r>
              <a:rPr lang="en-US" dirty="0"/>
              <a:t>’, '</a:t>
            </a:r>
            <a:r>
              <a:rPr lang="en-US" dirty="0" err="1"/>
              <a:t>wb</a:t>
            </a:r>
            <a:r>
              <a:rPr lang="en-US" dirty="0"/>
              <a:t>’ ) as f:</a:t>
            </a:r>
            <a:br>
              <a:rPr lang="en-US" dirty="0"/>
            </a:br>
            <a:r>
              <a:rPr lang="en-US" dirty="0"/>
              <a:t>	</a:t>
            </a:r>
            <a:r>
              <a:rPr lang="en-US" dirty="0" err="1"/>
              <a:t>pickle.dump</a:t>
            </a:r>
            <a:r>
              <a:rPr lang="en-US" dirty="0"/>
              <a:t>( </a:t>
            </a:r>
            <a:r>
              <a:rPr lang="en-US" dirty="0" err="1"/>
              <a:t>search.best_estimator</a:t>
            </a:r>
            <a:r>
              <a:rPr lang="en-US" dirty="0"/>
              <a:t>_, f )</a:t>
            </a:r>
          </a:p>
          <a:p>
            <a:r>
              <a:rPr lang="en-US" dirty="0"/>
              <a:t># load the pickle</a:t>
            </a:r>
            <a:br>
              <a:rPr lang="en-US" dirty="0"/>
            </a:br>
            <a:r>
              <a:rPr lang="en-US" dirty="0"/>
              <a:t>with open( ‘</a:t>
            </a:r>
            <a:r>
              <a:rPr lang="en-US" dirty="0" err="1"/>
              <a:t>my_model.pkl</a:t>
            </a:r>
            <a:r>
              <a:rPr lang="en-US" dirty="0"/>
              <a:t>’, ‘</a:t>
            </a:r>
            <a:r>
              <a:rPr lang="en-US" dirty="0" err="1"/>
              <a:t>rb</a:t>
            </a:r>
            <a:r>
              <a:rPr lang="en-US" dirty="0"/>
              <a:t>’ ) as f:</a:t>
            </a:r>
            <a:br>
              <a:rPr lang="en-US" dirty="0"/>
            </a:br>
            <a:r>
              <a:rPr lang="en-US" dirty="0"/>
              <a:t>	</a:t>
            </a:r>
            <a:r>
              <a:rPr lang="en-US" dirty="0" err="1"/>
              <a:t>my_model</a:t>
            </a:r>
            <a:r>
              <a:rPr lang="en-US" dirty="0"/>
              <a:t> = </a:t>
            </a:r>
            <a:r>
              <a:rPr lang="en-US" dirty="0" err="1"/>
              <a:t>pickle.load</a:t>
            </a:r>
            <a:r>
              <a:rPr lang="en-US" dirty="0"/>
              <a:t>( f )</a:t>
            </a:r>
          </a:p>
          <a:p>
            <a:r>
              <a:rPr lang="en-US" dirty="0"/>
              <a:t>You can even save/load to/from strings instead of files:</a:t>
            </a:r>
            <a:br>
              <a:rPr lang="en-US" dirty="0"/>
            </a:br>
            <a:r>
              <a:rPr lang="en-US" dirty="0">
                <a:hlinkClick r:id="rId2"/>
              </a:rPr>
              <a:t>https://docs.python.org/3/library/pickle.html</a:t>
            </a:r>
            <a:endParaRPr lang="en-US" dirty="0"/>
          </a:p>
          <a:p>
            <a:r>
              <a:rPr lang="en-US" dirty="0"/>
              <a:t>[Do we all understand the “with” syntax]</a:t>
            </a:r>
          </a:p>
        </p:txBody>
      </p:sp>
    </p:spTree>
    <p:extLst>
      <p:ext uri="{BB962C8B-B14F-4D97-AF65-F5344CB8AC3E}">
        <p14:creationId xmlns:p14="http://schemas.microsoft.com/office/powerpoint/2010/main" val="1025720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13980144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22A5-F4CC-5F55-3933-6F26BB2DCA48}"/>
              </a:ext>
            </a:extLst>
          </p:cNvPr>
          <p:cNvSpPr>
            <a:spLocks noGrp="1"/>
          </p:cNvSpPr>
          <p:nvPr>
            <p:ph type="title"/>
          </p:nvPr>
        </p:nvSpPr>
        <p:spPr/>
        <p:txBody>
          <a:bodyPr/>
          <a:lstStyle/>
          <a:p>
            <a:r>
              <a:rPr lang="en-US" dirty="0"/>
              <a:t>… but pickle doesn’t work here</a:t>
            </a:r>
          </a:p>
        </p:txBody>
      </p:sp>
      <p:sp>
        <p:nvSpPr>
          <p:cNvPr id="3" name="Content Placeholder 2">
            <a:extLst>
              <a:ext uri="{FF2B5EF4-FFF2-40B4-BE49-F238E27FC236}">
                <a16:creationId xmlns:a16="http://schemas.microsoft.com/office/drawing/2014/main" id="{EC62C4E1-D5BC-EABD-A0E2-5AEEBEF7785A}"/>
              </a:ext>
            </a:extLst>
          </p:cNvPr>
          <p:cNvSpPr>
            <a:spLocks noGrp="1"/>
          </p:cNvSpPr>
          <p:nvPr>
            <p:ph idx="1"/>
          </p:nvPr>
        </p:nvSpPr>
        <p:spPr/>
        <p:txBody>
          <a:bodyPr>
            <a:normAutofit lnSpcReduction="10000"/>
          </a:bodyPr>
          <a:lstStyle/>
          <a:p>
            <a:r>
              <a:rPr lang="en-US" dirty="0"/>
              <a:t>Pickle is great at saving/loading data, but it can’t save/load code</a:t>
            </a:r>
          </a:p>
          <a:p>
            <a:r>
              <a:rPr lang="en-US" dirty="0"/>
              <a:t>Pickle doesn’t know how to handle custom functions and lambdas</a:t>
            </a:r>
          </a:p>
          <a:p>
            <a:r>
              <a:rPr lang="en-US" dirty="0"/>
              <a:t>So our </a:t>
            </a:r>
            <a:r>
              <a:rPr lang="en-US" dirty="0" err="1"/>
              <a:t>TransformedTargetRegressor</a:t>
            </a:r>
            <a:r>
              <a:rPr lang="en-US" dirty="0"/>
              <a:t> cannot be pickled. (because we have to pass lambdas to it for </a:t>
            </a:r>
            <a:r>
              <a:rPr lang="en-US" dirty="0" err="1"/>
              <a:t>func</a:t>
            </a:r>
            <a:r>
              <a:rPr lang="en-US" dirty="0"/>
              <a:t> and </a:t>
            </a:r>
            <a:r>
              <a:rPr lang="en-US" dirty="0" err="1"/>
              <a:t>inverse_func</a:t>
            </a:r>
            <a:r>
              <a:rPr lang="en-US" dirty="0"/>
              <a:t>)</a:t>
            </a:r>
          </a:p>
          <a:p>
            <a:r>
              <a:rPr lang="en-US" dirty="0"/>
              <a:t>However, there is a better version of pickle that is designed for hosting ML models in limited docker environments that does support arbitrary code.</a:t>
            </a:r>
          </a:p>
          <a:p>
            <a:r>
              <a:rPr lang="en-US" dirty="0"/>
              <a:t>It’s called </a:t>
            </a:r>
            <a:r>
              <a:rPr lang="en-US" dirty="0" err="1"/>
              <a:t>cloudpickle</a:t>
            </a:r>
            <a:r>
              <a:rPr lang="en-US" dirty="0"/>
              <a:t>: </a:t>
            </a:r>
            <a:r>
              <a:rPr lang="en-US" dirty="0">
                <a:hlinkClick r:id="rId2"/>
              </a:rPr>
              <a:t>https://pypi.org/project/cloudpickle/</a:t>
            </a:r>
            <a:endParaRPr lang="en-US" dirty="0"/>
          </a:p>
          <a:p>
            <a:r>
              <a:rPr lang="en-US" dirty="0"/>
              <a:t>Just replace “pickle” with “</a:t>
            </a:r>
            <a:r>
              <a:rPr lang="en-US" dirty="0" err="1"/>
              <a:t>cloudpickle</a:t>
            </a:r>
            <a:r>
              <a:rPr lang="en-US" dirty="0"/>
              <a:t>” in the previous code snippet, and it will magically work</a:t>
            </a:r>
          </a:p>
        </p:txBody>
      </p:sp>
    </p:spTree>
    <p:extLst>
      <p:ext uri="{BB962C8B-B14F-4D97-AF65-F5344CB8AC3E}">
        <p14:creationId xmlns:p14="http://schemas.microsoft.com/office/powerpoint/2010/main" val="12567687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41899647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A612-A5C0-ED23-22C9-334288E38314}"/>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00A528C6-D74B-6734-E3B8-107D8D7997DD}"/>
              </a:ext>
            </a:extLst>
          </p:cNvPr>
          <p:cNvSpPr>
            <a:spLocks noGrp="1"/>
          </p:cNvSpPr>
          <p:nvPr>
            <p:ph idx="1"/>
          </p:nvPr>
        </p:nvSpPr>
        <p:spPr/>
        <p:txBody>
          <a:bodyPr/>
          <a:lstStyle/>
          <a:p>
            <a:r>
              <a:rPr lang="en-US" dirty="0"/>
              <a:t>Create a pipeline given a list of steps</a:t>
            </a:r>
          </a:p>
          <a:p>
            <a:r>
              <a:rPr lang="en-US" dirty="0"/>
              <a:t>Create a transformer </a:t>
            </a:r>
          </a:p>
          <a:p>
            <a:r>
              <a:rPr lang="en-US" dirty="0"/>
              <a:t>Perform a grid search over the hyper-parameters of the pipeline</a:t>
            </a:r>
          </a:p>
        </p:txBody>
      </p:sp>
    </p:spTree>
    <p:extLst>
      <p:ext uri="{BB962C8B-B14F-4D97-AF65-F5344CB8AC3E}">
        <p14:creationId xmlns:p14="http://schemas.microsoft.com/office/powerpoint/2010/main" val="42115756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A186-0B77-C5AF-ACB8-326A9D4B9CCB}"/>
              </a:ext>
            </a:extLst>
          </p:cNvPr>
          <p:cNvSpPr>
            <a:spLocks noGrp="1"/>
          </p:cNvSpPr>
          <p:nvPr>
            <p:ph type="title"/>
          </p:nvPr>
        </p:nvSpPr>
        <p:spPr/>
        <p:txBody>
          <a:bodyPr/>
          <a:lstStyle/>
          <a:p>
            <a:r>
              <a:rPr lang="en-US" dirty="0"/>
              <a:t>Your new assignment</a:t>
            </a:r>
          </a:p>
        </p:txBody>
      </p:sp>
      <p:sp>
        <p:nvSpPr>
          <p:cNvPr id="3" name="Content Placeholder 2">
            <a:extLst>
              <a:ext uri="{FF2B5EF4-FFF2-40B4-BE49-F238E27FC236}">
                <a16:creationId xmlns:a16="http://schemas.microsoft.com/office/drawing/2014/main" id="{11D1B06B-50EE-63C7-F2D1-65C484A72335}"/>
              </a:ext>
            </a:extLst>
          </p:cNvPr>
          <p:cNvSpPr>
            <a:spLocks noGrp="1"/>
          </p:cNvSpPr>
          <p:nvPr>
            <p:ph idx="1"/>
          </p:nvPr>
        </p:nvSpPr>
        <p:spPr/>
        <p:txBody>
          <a:bodyPr/>
          <a:lstStyle/>
          <a:p>
            <a:r>
              <a:rPr lang="en-US" dirty="0"/>
              <a:t>Let’s take a look at the next assignment</a:t>
            </a:r>
          </a:p>
          <a:p>
            <a:r>
              <a:rPr lang="en-US" dirty="0"/>
              <a:t>You’ll be using the same dataset (</a:t>
            </a:r>
            <a:r>
              <a:rPr lang="en-US"/>
              <a:t>housing prices)</a:t>
            </a:r>
            <a:endParaRPr lang="en-US" dirty="0"/>
          </a:p>
          <a:p>
            <a:r>
              <a:rPr lang="en-US" dirty="0"/>
              <a:t>This time, I want you to get a better r-squared than we did in class.</a:t>
            </a:r>
          </a:p>
          <a:p>
            <a:r>
              <a:rPr lang="en-US" dirty="0"/>
              <a:t>You’ll need to look through all the features, and experiment, to find the best ones.</a:t>
            </a:r>
          </a:p>
          <a:p>
            <a:r>
              <a:rPr lang="en-US" dirty="0"/>
              <a:t>There’s a competition here, and a reward for the best scores!</a:t>
            </a:r>
          </a:p>
        </p:txBody>
      </p:sp>
    </p:spTree>
    <p:extLst>
      <p:ext uri="{BB962C8B-B14F-4D97-AF65-F5344CB8AC3E}">
        <p14:creationId xmlns:p14="http://schemas.microsoft.com/office/powerpoint/2010/main" val="89174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401772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E6D43-18B0-9D64-36AE-14D233EA755F}"/>
              </a:ext>
            </a:extLst>
          </p:cNvPr>
          <p:cNvSpPr>
            <a:spLocks noGrp="1"/>
          </p:cNvSpPr>
          <p:nvPr>
            <p:ph type="title"/>
          </p:nvPr>
        </p:nvSpPr>
        <p:spPr/>
        <p:txBody>
          <a:bodyPr/>
          <a:lstStyle/>
          <a:p>
            <a:r>
              <a:rPr lang="en-US" dirty="0"/>
              <a:t>Transforming price data</a:t>
            </a:r>
          </a:p>
        </p:txBody>
      </p:sp>
      <p:sp>
        <p:nvSpPr>
          <p:cNvPr id="3" name="Content Placeholder 2">
            <a:extLst>
              <a:ext uri="{FF2B5EF4-FFF2-40B4-BE49-F238E27FC236}">
                <a16:creationId xmlns:a16="http://schemas.microsoft.com/office/drawing/2014/main" id="{92B85654-7D6C-1708-A4A2-17D2979F3C97}"/>
              </a:ext>
            </a:extLst>
          </p:cNvPr>
          <p:cNvSpPr>
            <a:spLocks noGrp="1"/>
          </p:cNvSpPr>
          <p:nvPr>
            <p:ph idx="1"/>
          </p:nvPr>
        </p:nvSpPr>
        <p:spPr>
          <a:xfrm>
            <a:off x="838200" y="1825625"/>
            <a:ext cx="10515600" cy="527831"/>
          </a:xfrm>
        </p:spPr>
        <p:txBody>
          <a:bodyPr/>
          <a:lstStyle/>
          <a:p>
            <a:r>
              <a:rPr lang="en-US" dirty="0"/>
              <a:t>Let’s recall last class where we related house features to house prices</a:t>
            </a:r>
          </a:p>
        </p:txBody>
      </p:sp>
      <p:pic>
        <p:nvPicPr>
          <p:cNvPr id="5" name="Picture 4" descr="Square footage vs. sale price scatter plot.">
            <a:extLst>
              <a:ext uri="{FF2B5EF4-FFF2-40B4-BE49-F238E27FC236}">
                <a16:creationId xmlns:a16="http://schemas.microsoft.com/office/drawing/2014/main" id="{6615EAE3-9BD6-73FF-A779-6EC8A0C755FB}"/>
              </a:ext>
            </a:extLst>
          </p:cNvPr>
          <p:cNvPicPr>
            <a:picLocks noChangeAspect="1"/>
          </p:cNvPicPr>
          <p:nvPr/>
        </p:nvPicPr>
        <p:blipFill>
          <a:blip r:embed="rId2"/>
          <a:stretch>
            <a:fillRect/>
          </a:stretch>
        </p:blipFill>
        <p:spPr>
          <a:xfrm>
            <a:off x="66675" y="2606675"/>
            <a:ext cx="6029325" cy="3886200"/>
          </a:xfrm>
          <a:prstGeom prst="rect">
            <a:avLst/>
          </a:prstGeom>
        </p:spPr>
      </p:pic>
      <p:pic>
        <p:nvPicPr>
          <p:cNvPr id="7" name="Picture 6" descr="Overall quality vs. sale price scatter plot.">
            <a:extLst>
              <a:ext uri="{FF2B5EF4-FFF2-40B4-BE49-F238E27FC236}">
                <a16:creationId xmlns:a16="http://schemas.microsoft.com/office/drawing/2014/main" id="{74AF945B-CCF5-83AE-C67A-3ADE8F41F43F}"/>
              </a:ext>
            </a:extLst>
          </p:cNvPr>
          <p:cNvPicPr>
            <a:picLocks noChangeAspect="1"/>
          </p:cNvPicPr>
          <p:nvPr/>
        </p:nvPicPr>
        <p:blipFill>
          <a:blip r:embed="rId3"/>
          <a:stretch>
            <a:fillRect/>
          </a:stretch>
        </p:blipFill>
        <p:spPr>
          <a:xfrm>
            <a:off x="6096000" y="2606675"/>
            <a:ext cx="5985316" cy="3886200"/>
          </a:xfrm>
          <a:prstGeom prst="rect">
            <a:avLst/>
          </a:prstGeom>
        </p:spPr>
      </p:pic>
    </p:spTree>
    <p:extLst>
      <p:ext uri="{BB962C8B-B14F-4D97-AF65-F5344CB8AC3E}">
        <p14:creationId xmlns:p14="http://schemas.microsoft.com/office/powerpoint/2010/main" val="385046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3FB0-0504-8D52-0E18-D69BA1A52B16}"/>
              </a:ext>
            </a:extLst>
          </p:cNvPr>
          <p:cNvSpPr>
            <a:spLocks noGrp="1"/>
          </p:cNvSpPr>
          <p:nvPr>
            <p:ph type="title"/>
          </p:nvPr>
        </p:nvSpPr>
        <p:spPr/>
        <p:txBody>
          <a:bodyPr/>
          <a:lstStyle/>
          <a:p>
            <a:r>
              <a:rPr lang="en-US" dirty="0"/>
              <a:t>Seeing the skew</a:t>
            </a:r>
          </a:p>
        </p:txBody>
      </p:sp>
      <p:sp>
        <p:nvSpPr>
          <p:cNvPr id="3" name="Content Placeholder 2">
            <a:extLst>
              <a:ext uri="{FF2B5EF4-FFF2-40B4-BE49-F238E27FC236}">
                <a16:creationId xmlns:a16="http://schemas.microsoft.com/office/drawing/2014/main" id="{3CDCAD0D-C06A-43DD-2F77-C203992BB88C}"/>
              </a:ext>
            </a:extLst>
          </p:cNvPr>
          <p:cNvSpPr>
            <a:spLocks noGrp="1"/>
          </p:cNvSpPr>
          <p:nvPr>
            <p:ph idx="1"/>
          </p:nvPr>
        </p:nvSpPr>
        <p:spPr>
          <a:xfrm>
            <a:off x="838200" y="1825625"/>
            <a:ext cx="10515600" cy="1045166"/>
          </a:xfrm>
        </p:spPr>
        <p:txBody>
          <a:bodyPr/>
          <a:lstStyle/>
          <a:p>
            <a:r>
              <a:rPr lang="en-US" dirty="0"/>
              <a:t>It almost seems like there’s a “skew”, to price data. It’s not strictly linear (which is should be for linear regression)</a:t>
            </a:r>
          </a:p>
        </p:txBody>
      </p:sp>
      <p:pic>
        <p:nvPicPr>
          <p:cNvPr id="5" name="Picture 4">
            <a:extLst>
              <a:ext uri="{FF2B5EF4-FFF2-40B4-BE49-F238E27FC236}">
                <a16:creationId xmlns:a16="http://schemas.microsoft.com/office/drawing/2014/main" id="{021CC116-9F3C-4D65-E8F5-A74703C7C47E}"/>
              </a:ext>
            </a:extLst>
          </p:cNvPr>
          <p:cNvPicPr>
            <a:picLocks noChangeAspect="1"/>
          </p:cNvPicPr>
          <p:nvPr/>
        </p:nvPicPr>
        <p:blipFill>
          <a:blip r:embed="rId2"/>
          <a:stretch>
            <a:fillRect/>
          </a:stretch>
        </p:blipFill>
        <p:spPr>
          <a:xfrm>
            <a:off x="66675" y="2918638"/>
            <a:ext cx="6029325" cy="3886200"/>
          </a:xfrm>
          <a:prstGeom prst="rect">
            <a:avLst/>
          </a:prstGeom>
        </p:spPr>
      </p:pic>
      <p:pic>
        <p:nvPicPr>
          <p:cNvPr id="7" name="Picture 6">
            <a:extLst>
              <a:ext uri="{FF2B5EF4-FFF2-40B4-BE49-F238E27FC236}">
                <a16:creationId xmlns:a16="http://schemas.microsoft.com/office/drawing/2014/main" id="{2ED66264-0DF7-A252-5B40-44CC29059911}"/>
              </a:ext>
            </a:extLst>
          </p:cNvPr>
          <p:cNvPicPr>
            <a:picLocks noChangeAspect="1"/>
          </p:cNvPicPr>
          <p:nvPr/>
        </p:nvPicPr>
        <p:blipFill>
          <a:blip r:embed="rId3"/>
          <a:stretch>
            <a:fillRect/>
          </a:stretch>
        </p:blipFill>
        <p:spPr>
          <a:xfrm>
            <a:off x="6095999" y="2925419"/>
            <a:ext cx="5974871" cy="3879419"/>
          </a:xfrm>
          <a:prstGeom prst="rect">
            <a:avLst/>
          </a:prstGeom>
        </p:spPr>
      </p:pic>
    </p:spTree>
    <p:extLst>
      <p:ext uri="{BB962C8B-B14F-4D97-AF65-F5344CB8AC3E}">
        <p14:creationId xmlns:p14="http://schemas.microsoft.com/office/powerpoint/2010/main" val="3268249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aultVTI">
  <a:themeElements>
    <a:clrScheme name="AnalogousFromLightSeedRightStep">
      <a:dk1>
        <a:srgbClr val="000000"/>
      </a:dk1>
      <a:lt1>
        <a:srgbClr val="FFFFFF"/>
      </a:lt1>
      <a:dk2>
        <a:srgbClr val="412427"/>
      </a:dk2>
      <a:lt2>
        <a:srgbClr val="E2E8E7"/>
      </a:lt2>
      <a:accent1>
        <a:srgbClr val="C6969A"/>
      </a:accent1>
      <a:accent2>
        <a:srgbClr val="BA927F"/>
      </a:accent2>
      <a:accent3>
        <a:srgbClr val="AEA383"/>
      </a:accent3>
      <a:accent4>
        <a:srgbClr val="A0A873"/>
      </a:accent4>
      <a:accent5>
        <a:srgbClr val="93AB81"/>
      </a:accent5>
      <a:accent6>
        <a:srgbClr val="79B078"/>
      </a:accent6>
      <a:hlink>
        <a:srgbClr val="568E89"/>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18602</TotalTime>
  <Words>5405</Words>
  <Application>Microsoft Office PowerPoint</Application>
  <PresentationFormat>Widescreen</PresentationFormat>
  <Paragraphs>361</Paragraphs>
  <Slides>74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74</vt:i4>
      </vt:variant>
    </vt:vector>
  </HeadingPairs>
  <TitlesOfParts>
    <vt:vector size="81" baseType="lpstr">
      <vt:lpstr>Arial</vt:lpstr>
      <vt:lpstr>Calibri</vt:lpstr>
      <vt:lpstr>Calibri Light</vt:lpstr>
      <vt:lpstr>Cambria Math</vt:lpstr>
      <vt:lpstr>Georgia Pro Light</vt:lpstr>
      <vt:lpstr>Office Theme</vt:lpstr>
      <vt:lpstr>VaultVTI</vt:lpstr>
      <vt:lpstr>CS 483: Machine Learning</vt:lpstr>
      <vt:lpstr>Last week</vt:lpstr>
      <vt:lpstr>This week</vt:lpstr>
      <vt:lpstr>But first, the quiz</vt:lpstr>
      <vt:lpstr>The “quiz”</vt:lpstr>
      <vt:lpstr>Quiz answer</vt:lpstr>
      <vt:lpstr>Questions?</vt:lpstr>
      <vt:lpstr>Transforming price data</vt:lpstr>
      <vt:lpstr>Seeing the skew</vt:lpstr>
      <vt:lpstr>What’s wrong with the skew?</vt:lpstr>
      <vt:lpstr>Testing “price grows quadratically”</vt:lpstr>
      <vt:lpstr>The result:</vt:lpstr>
      <vt:lpstr>The result: commentary</vt:lpstr>
      <vt:lpstr>Odds and ends</vt:lpstr>
      <vt:lpstr>Comparison</vt:lpstr>
      <vt:lpstr>Questions?</vt:lpstr>
      <vt:lpstr>Doing this for real</vt:lpstr>
      <vt:lpstr>The basic way</vt:lpstr>
      <vt:lpstr>The problem(s)</vt:lpstr>
      <vt:lpstr>More problems</vt:lpstr>
      <vt:lpstr>What about other inputs?</vt:lpstr>
      <vt:lpstr>Pipelines</vt:lpstr>
      <vt:lpstr>Pipelines (2)</vt:lpstr>
      <vt:lpstr>What about the saleprice transformation?</vt:lpstr>
      <vt:lpstr>Questions?</vt:lpstr>
      <vt:lpstr>Let’s make a pipeline</vt:lpstr>
      <vt:lpstr>Creating a “transformer”</vt:lpstr>
      <vt:lpstr>What’s going on here?</vt:lpstr>
      <vt:lpstr>BaseEstimator</vt:lpstr>
      <vt:lpstr>What’s going on here: Fit</vt:lpstr>
      <vt:lpstr>What’s going on here: transform</vt:lpstr>
      <vt:lpstr>How the transformer works</vt:lpstr>
      <vt:lpstr>Making the pipeline</vt:lpstr>
      <vt:lpstr>Using the pipeline</vt:lpstr>
      <vt:lpstr>Visualization</vt:lpstr>
      <vt:lpstr>Code example: using the pipeline</vt:lpstr>
      <vt:lpstr>Explanation</vt:lpstr>
      <vt:lpstr>Another benefit of pipelines</vt:lpstr>
      <vt:lpstr>Questions?</vt:lpstr>
      <vt:lpstr>Transforming sale price</vt:lpstr>
      <vt:lpstr>TransformedTargetRegressor</vt:lpstr>
      <vt:lpstr>Wrappers</vt:lpstr>
      <vt:lpstr>Using TransformedTargetRegressor</vt:lpstr>
      <vt:lpstr>What’s going on?</vt:lpstr>
      <vt:lpstr>The inverse function</vt:lpstr>
      <vt:lpstr>Questions?</vt:lpstr>
      <vt:lpstr>Hyper-parameters</vt:lpstr>
      <vt:lpstr>Hyper-parameters (2)</vt:lpstr>
      <vt:lpstr>What do we want to learn?</vt:lpstr>
      <vt:lpstr>Hyper parameter relationships</vt:lpstr>
      <vt:lpstr>Grid search</vt:lpstr>
      <vt:lpstr>Grid visualization</vt:lpstr>
      <vt:lpstr>Questions?</vt:lpstr>
      <vt:lpstr>What about more features?</vt:lpstr>
      <vt:lpstr>Doing an experiment</vt:lpstr>
      <vt:lpstr>An example</vt:lpstr>
      <vt:lpstr>Defining the grid</vt:lpstr>
      <vt:lpstr>What’s going on?</vt:lpstr>
      <vt:lpstr>What’s going on? (2)</vt:lpstr>
      <vt:lpstr>Creating and using the search</vt:lpstr>
      <vt:lpstr>Searching and getting the best params</vt:lpstr>
      <vt:lpstr>Searching and getting the best params (2)</vt:lpstr>
      <vt:lpstr>Searching and getting the best params (3)</vt:lpstr>
      <vt:lpstr>Protection from hyperparam overfitting</vt:lpstr>
      <vt:lpstr>Questions?</vt:lpstr>
      <vt:lpstr>Random search</vt:lpstr>
      <vt:lpstr>RandomizedSearchCV</vt:lpstr>
      <vt:lpstr>Pickles</vt:lpstr>
      <vt:lpstr>Pickle example</vt:lpstr>
      <vt:lpstr>… but pickle doesn’t work here</vt:lpstr>
      <vt:lpstr>Questions?</vt:lpstr>
      <vt:lpstr>“Quiz”</vt:lpstr>
      <vt:lpstr>Your new assignment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483: Machine Learning</dc:title>
  <dc:creator>Grant Williams</dc:creator>
  <cp:lastModifiedBy>Williams, Grant Stuart</cp:lastModifiedBy>
  <cp:revision>12</cp:revision>
  <dcterms:created xsi:type="dcterms:W3CDTF">2022-07-31T03:53:10Z</dcterms:created>
  <dcterms:modified xsi:type="dcterms:W3CDTF">2023-09-20T17:12:41Z</dcterms:modified>
</cp:coreProperties>
</file>