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8" r:id="rId4"/>
    <p:sldId id="259" r:id="rId5"/>
    <p:sldId id="262" r:id="rId6"/>
    <p:sldId id="263" r:id="rId7"/>
    <p:sldId id="266" r:id="rId8"/>
    <p:sldId id="412" r:id="rId9"/>
    <p:sldId id="413" r:id="rId10"/>
    <p:sldId id="265" r:id="rId11"/>
    <p:sldId id="414" r:id="rId12"/>
    <p:sldId id="415" r:id="rId13"/>
    <p:sldId id="416" r:id="rId14"/>
    <p:sldId id="417" r:id="rId15"/>
    <p:sldId id="419" r:id="rId16"/>
    <p:sldId id="418" r:id="rId17"/>
    <p:sldId id="420" r:id="rId18"/>
    <p:sldId id="422" r:id="rId19"/>
    <p:sldId id="423" r:id="rId20"/>
    <p:sldId id="421" r:id="rId21"/>
    <p:sldId id="424" r:id="rId22"/>
    <p:sldId id="425" r:id="rId23"/>
    <p:sldId id="426" r:id="rId24"/>
    <p:sldId id="427" r:id="rId25"/>
    <p:sldId id="428" r:id="rId26"/>
    <p:sldId id="431" r:id="rId27"/>
    <p:sldId id="429" r:id="rId28"/>
    <p:sldId id="432" r:id="rId29"/>
    <p:sldId id="434" r:id="rId30"/>
    <p:sldId id="440" r:id="rId31"/>
    <p:sldId id="441" r:id="rId32"/>
    <p:sldId id="433" r:id="rId33"/>
    <p:sldId id="430" r:id="rId34"/>
    <p:sldId id="442" r:id="rId35"/>
    <p:sldId id="443" r:id="rId36"/>
    <p:sldId id="445" r:id="rId37"/>
    <p:sldId id="446" r:id="rId38"/>
    <p:sldId id="435" r:id="rId39"/>
    <p:sldId id="444" r:id="rId40"/>
    <p:sldId id="436" r:id="rId41"/>
    <p:sldId id="437" r:id="rId42"/>
    <p:sldId id="449" r:id="rId43"/>
    <p:sldId id="450" r:id="rId44"/>
    <p:sldId id="451" r:id="rId45"/>
    <p:sldId id="452" r:id="rId46"/>
    <p:sldId id="453" r:id="rId47"/>
    <p:sldId id="454" r:id="rId48"/>
    <p:sldId id="455" r:id="rId49"/>
    <p:sldId id="456" r:id="rId50"/>
    <p:sldId id="461" r:id="rId51"/>
    <p:sldId id="438" r:id="rId52"/>
    <p:sldId id="463" r:id="rId53"/>
    <p:sldId id="457" r:id="rId54"/>
    <p:sldId id="458" r:id="rId55"/>
    <p:sldId id="459" r:id="rId56"/>
    <p:sldId id="460" r:id="rId57"/>
    <p:sldId id="462" r:id="rId58"/>
    <p:sldId id="465" r:id="rId59"/>
    <p:sldId id="447" r:id="rId60"/>
    <p:sldId id="448" r:id="rId61"/>
    <p:sldId id="467" r:id="rId62"/>
    <p:sldId id="439" r:id="rId63"/>
    <p:sldId id="468" r:id="rId64"/>
    <p:sldId id="469" r:id="rId65"/>
    <p:sldId id="470" r:id="rId66"/>
    <p:sldId id="471" r:id="rId67"/>
    <p:sldId id="472" r:id="rId68"/>
    <p:sldId id="464" r:id="rId69"/>
    <p:sldId id="473" r:id="rId70"/>
    <p:sldId id="474" r:id="rId71"/>
    <p:sldId id="476" r:id="rId72"/>
    <p:sldId id="475"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52E15C-4C6F-B564-7B15-9F6E192F7C31}" v="82" dt="2023-05-19T19:06:14.044"/>
    <p1510:client id="{D8964E80-F945-4135-B792-47FE32678AC4}" v="1553" dt="2022-09-08T04:23:13.7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31" autoAdjust="0"/>
  </p:normalViewPr>
  <p:slideViewPr>
    <p:cSldViewPr snapToGrid="0">
      <p:cViewPr varScale="1">
        <p:scale>
          <a:sx n="122" d="100"/>
          <a:sy n="122" d="100"/>
        </p:scale>
        <p:origin x="1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s, Grant Stuart" userId="f6ad34c1-fb10-452f-ae50-8e7debb26ea5" providerId="ADAL" clId="{D8964E80-F945-4135-B792-47FE32678AC4}"/>
    <pc:docChg chg="undo custSel addSld delSld modSld sldOrd">
      <pc:chgData name="Williams, Grant Stuart" userId="f6ad34c1-fb10-452f-ae50-8e7debb26ea5" providerId="ADAL" clId="{D8964E80-F945-4135-B792-47FE32678AC4}" dt="2022-09-09T19:24:03.423" v="30684" actId="20577"/>
      <pc:docMkLst>
        <pc:docMk/>
      </pc:docMkLst>
      <pc:sldChg chg="modSp">
        <pc:chgData name="Williams, Grant Stuart" userId="f6ad34c1-fb10-452f-ae50-8e7debb26ea5" providerId="ADAL" clId="{D8964E80-F945-4135-B792-47FE32678AC4}" dt="2022-09-05T20:22:44.348" v="22" actId="20577"/>
        <pc:sldMkLst>
          <pc:docMk/>
          <pc:sldMk cId="3180290867" sldId="257"/>
        </pc:sldMkLst>
        <pc:spChg chg="mod">
          <ac:chgData name="Williams, Grant Stuart" userId="f6ad34c1-fb10-452f-ae50-8e7debb26ea5" providerId="ADAL" clId="{D8964E80-F945-4135-B792-47FE32678AC4}" dt="2022-09-05T20:22:44.348" v="22" actId="20577"/>
          <ac:spMkLst>
            <pc:docMk/>
            <pc:sldMk cId="3180290867" sldId="257"/>
            <ac:spMk id="3" creationId="{DB220B70-4D50-5140-0276-47EAEE6485ED}"/>
          </ac:spMkLst>
        </pc:spChg>
      </pc:sldChg>
      <pc:sldChg chg="modSp mod">
        <pc:chgData name="Williams, Grant Stuart" userId="f6ad34c1-fb10-452f-ae50-8e7debb26ea5" providerId="ADAL" clId="{D8964E80-F945-4135-B792-47FE32678AC4}" dt="2022-09-05T23:18:15.796" v="1536" actId="20577"/>
        <pc:sldMkLst>
          <pc:docMk/>
          <pc:sldMk cId="3516890011" sldId="258"/>
        </pc:sldMkLst>
        <pc:spChg chg="mod">
          <ac:chgData name="Williams, Grant Stuart" userId="f6ad34c1-fb10-452f-ae50-8e7debb26ea5" providerId="ADAL" clId="{D8964E80-F945-4135-B792-47FE32678AC4}" dt="2022-09-05T23:18:15.796" v="1536" actId="20577"/>
          <ac:spMkLst>
            <pc:docMk/>
            <pc:sldMk cId="3516890011" sldId="258"/>
            <ac:spMk id="3" creationId="{3B51DEEB-5943-81BA-B048-52BCCF7A8484}"/>
          </ac:spMkLst>
        </pc:spChg>
      </pc:sldChg>
      <pc:sldChg chg="modSp mod">
        <pc:chgData name="Williams, Grant Stuart" userId="f6ad34c1-fb10-452f-ae50-8e7debb26ea5" providerId="ADAL" clId="{D8964E80-F945-4135-B792-47FE32678AC4}" dt="2022-09-08T04:30:46.776" v="30315" actId="113"/>
        <pc:sldMkLst>
          <pc:docMk/>
          <pc:sldMk cId="2979324523" sldId="259"/>
        </pc:sldMkLst>
        <pc:spChg chg="mod">
          <ac:chgData name="Williams, Grant Stuart" userId="f6ad34c1-fb10-452f-ae50-8e7debb26ea5" providerId="ADAL" clId="{D8964E80-F945-4135-B792-47FE32678AC4}" dt="2022-09-08T04:30:46.776" v="30315" actId="113"/>
          <ac:spMkLst>
            <pc:docMk/>
            <pc:sldMk cId="2979324523" sldId="259"/>
            <ac:spMk id="3" creationId="{974D699A-06DB-3BC7-0F97-F710A2F1B34C}"/>
          </ac:spMkLst>
        </pc:spChg>
      </pc:sldChg>
      <pc:sldChg chg="modSp mod">
        <pc:chgData name="Williams, Grant Stuart" userId="f6ad34c1-fb10-452f-ae50-8e7debb26ea5" providerId="ADAL" clId="{D8964E80-F945-4135-B792-47FE32678AC4}" dt="2022-09-05T23:17:08.398" v="1146" actId="5793"/>
        <pc:sldMkLst>
          <pc:docMk/>
          <pc:sldMk cId="3290218931" sldId="263"/>
        </pc:sldMkLst>
        <pc:spChg chg="mod">
          <ac:chgData name="Williams, Grant Stuart" userId="f6ad34c1-fb10-452f-ae50-8e7debb26ea5" providerId="ADAL" clId="{D8964E80-F945-4135-B792-47FE32678AC4}" dt="2022-09-05T23:17:08.398" v="1146" actId="5793"/>
          <ac:spMkLst>
            <pc:docMk/>
            <pc:sldMk cId="3290218931" sldId="263"/>
            <ac:spMk id="3" creationId="{D4BC39CA-3E6B-B481-02E1-688E8DE8EB5A}"/>
          </ac:spMkLst>
        </pc:spChg>
      </pc:sldChg>
      <pc:sldChg chg="modSp mod">
        <pc:chgData name="Williams, Grant Stuart" userId="f6ad34c1-fb10-452f-ae50-8e7debb26ea5" providerId="ADAL" clId="{D8964E80-F945-4135-B792-47FE32678AC4}" dt="2022-09-05T21:10:46.306" v="877"/>
        <pc:sldMkLst>
          <pc:docMk/>
          <pc:sldMk cId="2904349956" sldId="266"/>
        </pc:sldMkLst>
        <pc:spChg chg="mod">
          <ac:chgData name="Williams, Grant Stuart" userId="f6ad34c1-fb10-452f-ae50-8e7debb26ea5" providerId="ADAL" clId="{D8964E80-F945-4135-B792-47FE32678AC4}" dt="2022-09-05T20:44:45.026" v="763" actId="20577"/>
          <ac:spMkLst>
            <pc:docMk/>
            <pc:sldMk cId="2904349956" sldId="266"/>
            <ac:spMk id="2" creationId="{5D97FE0A-C4D3-515E-8A70-57421CA9A913}"/>
          </ac:spMkLst>
        </pc:spChg>
        <pc:spChg chg="mod">
          <ac:chgData name="Williams, Grant Stuart" userId="f6ad34c1-fb10-452f-ae50-8e7debb26ea5" providerId="ADAL" clId="{D8964E80-F945-4135-B792-47FE32678AC4}" dt="2022-09-05T21:10:46.306" v="877"/>
          <ac:spMkLst>
            <pc:docMk/>
            <pc:sldMk cId="2904349956" sldId="266"/>
            <ac:spMk id="3" creationId="{CB41A59D-0E90-DCE0-91DC-FF07854B941E}"/>
          </ac:spMkLst>
        </pc:spChg>
      </pc:sldChg>
      <pc:sldChg chg="del">
        <pc:chgData name="Williams, Grant Stuart" userId="f6ad34c1-fb10-452f-ae50-8e7debb26ea5" providerId="ADAL" clId="{D8964E80-F945-4135-B792-47FE32678AC4}" dt="2022-09-05T23:21:50.602" v="1878" actId="47"/>
        <pc:sldMkLst>
          <pc:docMk/>
          <pc:sldMk cId="3551757942" sldId="338"/>
        </pc:sldMkLst>
      </pc:sldChg>
      <pc:sldChg chg="del">
        <pc:chgData name="Williams, Grant Stuart" userId="f6ad34c1-fb10-452f-ae50-8e7debb26ea5" providerId="ADAL" clId="{D8964E80-F945-4135-B792-47FE32678AC4}" dt="2022-09-05T23:21:50.602" v="1878" actId="47"/>
        <pc:sldMkLst>
          <pc:docMk/>
          <pc:sldMk cId="3850462175" sldId="339"/>
        </pc:sldMkLst>
      </pc:sldChg>
      <pc:sldChg chg="del">
        <pc:chgData name="Williams, Grant Stuart" userId="f6ad34c1-fb10-452f-ae50-8e7debb26ea5" providerId="ADAL" clId="{D8964E80-F945-4135-B792-47FE32678AC4}" dt="2022-09-05T23:21:50.602" v="1878" actId="47"/>
        <pc:sldMkLst>
          <pc:docMk/>
          <pc:sldMk cId="3268249552" sldId="340"/>
        </pc:sldMkLst>
      </pc:sldChg>
      <pc:sldChg chg="del">
        <pc:chgData name="Williams, Grant Stuart" userId="f6ad34c1-fb10-452f-ae50-8e7debb26ea5" providerId="ADAL" clId="{D8964E80-F945-4135-B792-47FE32678AC4}" dt="2022-09-05T23:21:50.602" v="1878" actId="47"/>
        <pc:sldMkLst>
          <pc:docMk/>
          <pc:sldMk cId="730498816" sldId="342"/>
        </pc:sldMkLst>
      </pc:sldChg>
      <pc:sldChg chg="del">
        <pc:chgData name="Williams, Grant Stuart" userId="f6ad34c1-fb10-452f-ae50-8e7debb26ea5" providerId="ADAL" clId="{D8964E80-F945-4135-B792-47FE32678AC4}" dt="2022-09-05T23:21:50.602" v="1878" actId="47"/>
        <pc:sldMkLst>
          <pc:docMk/>
          <pc:sldMk cId="1614611802" sldId="343"/>
        </pc:sldMkLst>
      </pc:sldChg>
      <pc:sldChg chg="del">
        <pc:chgData name="Williams, Grant Stuart" userId="f6ad34c1-fb10-452f-ae50-8e7debb26ea5" providerId="ADAL" clId="{D8964E80-F945-4135-B792-47FE32678AC4}" dt="2022-09-05T23:21:50.602" v="1878" actId="47"/>
        <pc:sldMkLst>
          <pc:docMk/>
          <pc:sldMk cId="1650250170" sldId="344"/>
        </pc:sldMkLst>
      </pc:sldChg>
      <pc:sldChg chg="del">
        <pc:chgData name="Williams, Grant Stuart" userId="f6ad34c1-fb10-452f-ae50-8e7debb26ea5" providerId="ADAL" clId="{D8964E80-F945-4135-B792-47FE32678AC4}" dt="2022-09-05T23:21:50.602" v="1878" actId="47"/>
        <pc:sldMkLst>
          <pc:docMk/>
          <pc:sldMk cId="2088050628" sldId="345"/>
        </pc:sldMkLst>
      </pc:sldChg>
      <pc:sldChg chg="del">
        <pc:chgData name="Williams, Grant Stuart" userId="f6ad34c1-fb10-452f-ae50-8e7debb26ea5" providerId="ADAL" clId="{D8964E80-F945-4135-B792-47FE32678AC4}" dt="2022-09-05T23:21:50.602" v="1878" actId="47"/>
        <pc:sldMkLst>
          <pc:docMk/>
          <pc:sldMk cId="1942107432" sldId="346"/>
        </pc:sldMkLst>
      </pc:sldChg>
      <pc:sldChg chg="del">
        <pc:chgData name="Williams, Grant Stuart" userId="f6ad34c1-fb10-452f-ae50-8e7debb26ea5" providerId="ADAL" clId="{D8964E80-F945-4135-B792-47FE32678AC4}" dt="2022-09-05T23:21:50.602" v="1878" actId="47"/>
        <pc:sldMkLst>
          <pc:docMk/>
          <pc:sldMk cId="2362644397" sldId="347"/>
        </pc:sldMkLst>
      </pc:sldChg>
      <pc:sldChg chg="del">
        <pc:chgData name="Williams, Grant Stuart" userId="f6ad34c1-fb10-452f-ae50-8e7debb26ea5" providerId="ADAL" clId="{D8964E80-F945-4135-B792-47FE32678AC4}" dt="2022-09-05T23:21:50.602" v="1878" actId="47"/>
        <pc:sldMkLst>
          <pc:docMk/>
          <pc:sldMk cId="2762822974" sldId="348"/>
        </pc:sldMkLst>
      </pc:sldChg>
      <pc:sldChg chg="del">
        <pc:chgData name="Williams, Grant Stuart" userId="f6ad34c1-fb10-452f-ae50-8e7debb26ea5" providerId="ADAL" clId="{D8964E80-F945-4135-B792-47FE32678AC4}" dt="2022-09-05T23:21:50.602" v="1878" actId="47"/>
        <pc:sldMkLst>
          <pc:docMk/>
          <pc:sldMk cId="746458550" sldId="349"/>
        </pc:sldMkLst>
      </pc:sldChg>
      <pc:sldChg chg="del">
        <pc:chgData name="Williams, Grant Stuart" userId="f6ad34c1-fb10-452f-ae50-8e7debb26ea5" providerId="ADAL" clId="{D8964E80-F945-4135-B792-47FE32678AC4}" dt="2022-09-05T23:21:50.602" v="1878" actId="47"/>
        <pc:sldMkLst>
          <pc:docMk/>
          <pc:sldMk cId="1502251644" sldId="350"/>
        </pc:sldMkLst>
      </pc:sldChg>
      <pc:sldChg chg="del">
        <pc:chgData name="Williams, Grant Stuart" userId="f6ad34c1-fb10-452f-ae50-8e7debb26ea5" providerId="ADAL" clId="{D8964E80-F945-4135-B792-47FE32678AC4}" dt="2022-09-05T23:21:50.602" v="1878" actId="47"/>
        <pc:sldMkLst>
          <pc:docMk/>
          <pc:sldMk cId="3216795833" sldId="351"/>
        </pc:sldMkLst>
      </pc:sldChg>
      <pc:sldChg chg="del">
        <pc:chgData name="Williams, Grant Stuart" userId="f6ad34c1-fb10-452f-ae50-8e7debb26ea5" providerId="ADAL" clId="{D8964E80-F945-4135-B792-47FE32678AC4}" dt="2022-09-05T23:21:50.602" v="1878" actId="47"/>
        <pc:sldMkLst>
          <pc:docMk/>
          <pc:sldMk cId="2116671421" sldId="352"/>
        </pc:sldMkLst>
      </pc:sldChg>
      <pc:sldChg chg="del">
        <pc:chgData name="Williams, Grant Stuart" userId="f6ad34c1-fb10-452f-ae50-8e7debb26ea5" providerId="ADAL" clId="{D8964E80-F945-4135-B792-47FE32678AC4}" dt="2022-09-05T23:21:50.602" v="1878" actId="47"/>
        <pc:sldMkLst>
          <pc:docMk/>
          <pc:sldMk cId="2950767697" sldId="353"/>
        </pc:sldMkLst>
      </pc:sldChg>
      <pc:sldChg chg="del">
        <pc:chgData name="Williams, Grant Stuart" userId="f6ad34c1-fb10-452f-ae50-8e7debb26ea5" providerId="ADAL" clId="{D8964E80-F945-4135-B792-47FE32678AC4}" dt="2022-09-05T23:21:50.602" v="1878" actId="47"/>
        <pc:sldMkLst>
          <pc:docMk/>
          <pc:sldMk cId="204798516" sldId="354"/>
        </pc:sldMkLst>
      </pc:sldChg>
      <pc:sldChg chg="del">
        <pc:chgData name="Williams, Grant Stuart" userId="f6ad34c1-fb10-452f-ae50-8e7debb26ea5" providerId="ADAL" clId="{D8964E80-F945-4135-B792-47FE32678AC4}" dt="2022-09-05T23:21:50.602" v="1878" actId="47"/>
        <pc:sldMkLst>
          <pc:docMk/>
          <pc:sldMk cId="3320947747" sldId="355"/>
        </pc:sldMkLst>
      </pc:sldChg>
      <pc:sldChg chg="del">
        <pc:chgData name="Williams, Grant Stuart" userId="f6ad34c1-fb10-452f-ae50-8e7debb26ea5" providerId="ADAL" clId="{D8964E80-F945-4135-B792-47FE32678AC4}" dt="2022-09-05T23:21:50.602" v="1878" actId="47"/>
        <pc:sldMkLst>
          <pc:docMk/>
          <pc:sldMk cId="470310748" sldId="356"/>
        </pc:sldMkLst>
      </pc:sldChg>
      <pc:sldChg chg="del">
        <pc:chgData name="Williams, Grant Stuart" userId="f6ad34c1-fb10-452f-ae50-8e7debb26ea5" providerId="ADAL" clId="{D8964E80-F945-4135-B792-47FE32678AC4}" dt="2022-09-05T23:21:50.602" v="1878" actId="47"/>
        <pc:sldMkLst>
          <pc:docMk/>
          <pc:sldMk cId="3011980600" sldId="357"/>
        </pc:sldMkLst>
      </pc:sldChg>
      <pc:sldChg chg="del">
        <pc:chgData name="Williams, Grant Stuart" userId="f6ad34c1-fb10-452f-ae50-8e7debb26ea5" providerId="ADAL" clId="{D8964E80-F945-4135-B792-47FE32678AC4}" dt="2022-09-05T23:21:50.602" v="1878" actId="47"/>
        <pc:sldMkLst>
          <pc:docMk/>
          <pc:sldMk cId="3753558149" sldId="358"/>
        </pc:sldMkLst>
      </pc:sldChg>
      <pc:sldChg chg="del">
        <pc:chgData name="Williams, Grant Stuart" userId="f6ad34c1-fb10-452f-ae50-8e7debb26ea5" providerId="ADAL" clId="{D8964E80-F945-4135-B792-47FE32678AC4}" dt="2022-09-05T23:21:50.602" v="1878" actId="47"/>
        <pc:sldMkLst>
          <pc:docMk/>
          <pc:sldMk cId="2297031030" sldId="359"/>
        </pc:sldMkLst>
      </pc:sldChg>
      <pc:sldChg chg="del">
        <pc:chgData name="Williams, Grant Stuart" userId="f6ad34c1-fb10-452f-ae50-8e7debb26ea5" providerId="ADAL" clId="{D8964E80-F945-4135-B792-47FE32678AC4}" dt="2022-09-05T23:21:50.602" v="1878" actId="47"/>
        <pc:sldMkLst>
          <pc:docMk/>
          <pc:sldMk cId="2204007046" sldId="360"/>
        </pc:sldMkLst>
      </pc:sldChg>
      <pc:sldChg chg="del">
        <pc:chgData name="Williams, Grant Stuart" userId="f6ad34c1-fb10-452f-ae50-8e7debb26ea5" providerId="ADAL" clId="{D8964E80-F945-4135-B792-47FE32678AC4}" dt="2022-09-05T23:21:50.602" v="1878" actId="47"/>
        <pc:sldMkLst>
          <pc:docMk/>
          <pc:sldMk cId="3907291834" sldId="363"/>
        </pc:sldMkLst>
      </pc:sldChg>
      <pc:sldChg chg="del">
        <pc:chgData name="Williams, Grant Stuart" userId="f6ad34c1-fb10-452f-ae50-8e7debb26ea5" providerId="ADAL" clId="{D8964E80-F945-4135-B792-47FE32678AC4}" dt="2022-09-05T23:21:50.602" v="1878" actId="47"/>
        <pc:sldMkLst>
          <pc:docMk/>
          <pc:sldMk cId="2519653943" sldId="364"/>
        </pc:sldMkLst>
      </pc:sldChg>
      <pc:sldChg chg="del">
        <pc:chgData name="Williams, Grant Stuart" userId="f6ad34c1-fb10-452f-ae50-8e7debb26ea5" providerId="ADAL" clId="{D8964E80-F945-4135-B792-47FE32678AC4}" dt="2022-09-05T23:21:50.602" v="1878" actId="47"/>
        <pc:sldMkLst>
          <pc:docMk/>
          <pc:sldMk cId="684640557" sldId="365"/>
        </pc:sldMkLst>
      </pc:sldChg>
      <pc:sldChg chg="del">
        <pc:chgData name="Williams, Grant Stuart" userId="f6ad34c1-fb10-452f-ae50-8e7debb26ea5" providerId="ADAL" clId="{D8964E80-F945-4135-B792-47FE32678AC4}" dt="2022-09-05T23:21:50.602" v="1878" actId="47"/>
        <pc:sldMkLst>
          <pc:docMk/>
          <pc:sldMk cId="4228250517" sldId="366"/>
        </pc:sldMkLst>
      </pc:sldChg>
      <pc:sldChg chg="del">
        <pc:chgData name="Williams, Grant Stuart" userId="f6ad34c1-fb10-452f-ae50-8e7debb26ea5" providerId="ADAL" clId="{D8964E80-F945-4135-B792-47FE32678AC4}" dt="2022-09-05T23:21:50.602" v="1878" actId="47"/>
        <pc:sldMkLst>
          <pc:docMk/>
          <pc:sldMk cId="1075818627" sldId="367"/>
        </pc:sldMkLst>
      </pc:sldChg>
      <pc:sldChg chg="del">
        <pc:chgData name="Williams, Grant Stuart" userId="f6ad34c1-fb10-452f-ae50-8e7debb26ea5" providerId="ADAL" clId="{D8964E80-F945-4135-B792-47FE32678AC4}" dt="2022-09-05T23:21:50.602" v="1878" actId="47"/>
        <pc:sldMkLst>
          <pc:docMk/>
          <pc:sldMk cId="1226631754" sldId="368"/>
        </pc:sldMkLst>
      </pc:sldChg>
      <pc:sldChg chg="del">
        <pc:chgData name="Williams, Grant Stuart" userId="f6ad34c1-fb10-452f-ae50-8e7debb26ea5" providerId="ADAL" clId="{D8964E80-F945-4135-B792-47FE32678AC4}" dt="2022-09-05T23:21:50.602" v="1878" actId="47"/>
        <pc:sldMkLst>
          <pc:docMk/>
          <pc:sldMk cId="3444873043" sldId="369"/>
        </pc:sldMkLst>
      </pc:sldChg>
      <pc:sldChg chg="del">
        <pc:chgData name="Williams, Grant Stuart" userId="f6ad34c1-fb10-452f-ae50-8e7debb26ea5" providerId="ADAL" clId="{D8964E80-F945-4135-B792-47FE32678AC4}" dt="2022-09-05T23:21:50.602" v="1878" actId="47"/>
        <pc:sldMkLst>
          <pc:docMk/>
          <pc:sldMk cId="2084892443" sldId="370"/>
        </pc:sldMkLst>
      </pc:sldChg>
      <pc:sldChg chg="del">
        <pc:chgData name="Williams, Grant Stuart" userId="f6ad34c1-fb10-452f-ae50-8e7debb26ea5" providerId="ADAL" clId="{D8964E80-F945-4135-B792-47FE32678AC4}" dt="2022-09-05T23:21:50.602" v="1878" actId="47"/>
        <pc:sldMkLst>
          <pc:docMk/>
          <pc:sldMk cId="879695446" sldId="374"/>
        </pc:sldMkLst>
      </pc:sldChg>
      <pc:sldChg chg="del">
        <pc:chgData name="Williams, Grant Stuart" userId="f6ad34c1-fb10-452f-ae50-8e7debb26ea5" providerId="ADAL" clId="{D8964E80-F945-4135-B792-47FE32678AC4}" dt="2022-09-05T23:21:50.602" v="1878" actId="47"/>
        <pc:sldMkLst>
          <pc:docMk/>
          <pc:sldMk cId="2052420762" sldId="375"/>
        </pc:sldMkLst>
      </pc:sldChg>
      <pc:sldChg chg="del">
        <pc:chgData name="Williams, Grant Stuart" userId="f6ad34c1-fb10-452f-ae50-8e7debb26ea5" providerId="ADAL" clId="{D8964E80-F945-4135-B792-47FE32678AC4}" dt="2022-09-05T23:21:50.602" v="1878" actId="47"/>
        <pc:sldMkLst>
          <pc:docMk/>
          <pc:sldMk cId="4004990226" sldId="376"/>
        </pc:sldMkLst>
      </pc:sldChg>
      <pc:sldChg chg="del">
        <pc:chgData name="Williams, Grant Stuart" userId="f6ad34c1-fb10-452f-ae50-8e7debb26ea5" providerId="ADAL" clId="{D8964E80-F945-4135-B792-47FE32678AC4}" dt="2022-09-05T23:21:50.602" v="1878" actId="47"/>
        <pc:sldMkLst>
          <pc:docMk/>
          <pc:sldMk cId="692031911" sldId="378"/>
        </pc:sldMkLst>
      </pc:sldChg>
      <pc:sldChg chg="del">
        <pc:chgData name="Williams, Grant Stuart" userId="f6ad34c1-fb10-452f-ae50-8e7debb26ea5" providerId="ADAL" clId="{D8964E80-F945-4135-B792-47FE32678AC4}" dt="2022-09-05T23:21:50.602" v="1878" actId="47"/>
        <pc:sldMkLst>
          <pc:docMk/>
          <pc:sldMk cId="3381354733" sldId="379"/>
        </pc:sldMkLst>
      </pc:sldChg>
      <pc:sldChg chg="del">
        <pc:chgData name="Williams, Grant Stuart" userId="f6ad34c1-fb10-452f-ae50-8e7debb26ea5" providerId="ADAL" clId="{D8964E80-F945-4135-B792-47FE32678AC4}" dt="2022-09-05T23:21:50.602" v="1878" actId="47"/>
        <pc:sldMkLst>
          <pc:docMk/>
          <pc:sldMk cId="2665523639" sldId="380"/>
        </pc:sldMkLst>
      </pc:sldChg>
      <pc:sldChg chg="del">
        <pc:chgData name="Williams, Grant Stuart" userId="f6ad34c1-fb10-452f-ae50-8e7debb26ea5" providerId="ADAL" clId="{D8964E80-F945-4135-B792-47FE32678AC4}" dt="2022-09-05T23:21:50.602" v="1878" actId="47"/>
        <pc:sldMkLst>
          <pc:docMk/>
          <pc:sldMk cId="4119953677" sldId="381"/>
        </pc:sldMkLst>
      </pc:sldChg>
      <pc:sldChg chg="del">
        <pc:chgData name="Williams, Grant Stuart" userId="f6ad34c1-fb10-452f-ae50-8e7debb26ea5" providerId="ADAL" clId="{D8964E80-F945-4135-B792-47FE32678AC4}" dt="2022-09-05T23:21:50.602" v="1878" actId="47"/>
        <pc:sldMkLst>
          <pc:docMk/>
          <pc:sldMk cId="2080662632" sldId="382"/>
        </pc:sldMkLst>
      </pc:sldChg>
      <pc:sldChg chg="del">
        <pc:chgData name="Williams, Grant Stuart" userId="f6ad34c1-fb10-452f-ae50-8e7debb26ea5" providerId="ADAL" clId="{D8964E80-F945-4135-B792-47FE32678AC4}" dt="2022-09-05T23:21:50.602" v="1878" actId="47"/>
        <pc:sldMkLst>
          <pc:docMk/>
          <pc:sldMk cId="1020351874" sldId="383"/>
        </pc:sldMkLst>
      </pc:sldChg>
      <pc:sldChg chg="del">
        <pc:chgData name="Williams, Grant Stuart" userId="f6ad34c1-fb10-452f-ae50-8e7debb26ea5" providerId="ADAL" clId="{D8964E80-F945-4135-B792-47FE32678AC4}" dt="2022-09-05T23:21:50.602" v="1878" actId="47"/>
        <pc:sldMkLst>
          <pc:docMk/>
          <pc:sldMk cId="2629715872" sldId="384"/>
        </pc:sldMkLst>
      </pc:sldChg>
      <pc:sldChg chg="del">
        <pc:chgData name="Williams, Grant Stuart" userId="f6ad34c1-fb10-452f-ae50-8e7debb26ea5" providerId="ADAL" clId="{D8964E80-F945-4135-B792-47FE32678AC4}" dt="2022-09-05T23:21:50.602" v="1878" actId="47"/>
        <pc:sldMkLst>
          <pc:docMk/>
          <pc:sldMk cId="451230717" sldId="385"/>
        </pc:sldMkLst>
      </pc:sldChg>
      <pc:sldChg chg="del">
        <pc:chgData name="Williams, Grant Stuart" userId="f6ad34c1-fb10-452f-ae50-8e7debb26ea5" providerId="ADAL" clId="{D8964E80-F945-4135-B792-47FE32678AC4}" dt="2022-09-05T23:21:50.602" v="1878" actId="47"/>
        <pc:sldMkLst>
          <pc:docMk/>
          <pc:sldMk cId="4189964754" sldId="386"/>
        </pc:sldMkLst>
      </pc:sldChg>
      <pc:sldChg chg="del">
        <pc:chgData name="Williams, Grant Stuart" userId="f6ad34c1-fb10-452f-ae50-8e7debb26ea5" providerId="ADAL" clId="{D8964E80-F945-4135-B792-47FE32678AC4}" dt="2022-09-05T23:21:50.602" v="1878" actId="47"/>
        <pc:sldMkLst>
          <pc:docMk/>
          <pc:sldMk cId="1401576034" sldId="387"/>
        </pc:sldMkLst>
      </pc:sldChg>
      <pc:sldChg chg="del">
        <pc:chgData name="Williams, Grant Stuart" userId="f6ad34c1-fb10-452f-ae50-8e7debb26ea5" providerId="ADAL" clId="{D8964E80-F945-4135-B792-47FE32678AC4}" dt="2022-09-05T23:21:50.602" v="1878" actId="47"/>
        <pc:sldMkLst>
          <pc:docMk/>
          <pc:sldMk cId="1993882827" sldId="388"/>
        </pc:sldMkLst>
      </pc:sldChg>
      <pc:sldChg chg="del">
        <pc:chgData name="Williams, Grant Stuart" userId="f6ad34c1-fb10-452f-ae50-8e7debb26ea5" providerId="ADAL" clId="{D8964E80-F945-4135-B792-47FE32678AC4}" dt="2022-09-05T23:21:50.602" v="1878" actId="47"/>
        <pc:sldMkLst>
          <pc:docMk/>
          <pc:sldMk cId="2306620045" sldId="389"/>
        </pc:sldMkLst>
      </pc:sldChg>
      <pc:sldChg chg="del">
        <pc:chgData name="Williams, Grant Stuart" userId="f6ad34c1-fb10-452f-ae50-8e7debb26ea5" providerId="ADAL" clId="{D8964E80-F945-4135-B792-47FE32678AC4}" dt="2022-09-05T23:21:50.602" v="1878" actId="47"/>
        <pc:sldMkLst>
          <pc:docMk/>
          <pc:sldMk cId="2809202563" sldId="390"/>
        </pc:sldMkLst>
      </pc:sldChg>
      <pc:sldChg chg="del">
        <pc:chgData name="Williams, Grant Stuart" userId="f6ad34c1-fb10-452f-ae50-8e7debb26ea5" providerId="ADAL" clId="{D8964E80-F945-4135-B792-47FE32678AC4}" dt="2022-09-05T23:21:50.602" v="1878" actId="47"/>
        <pc:sldMkLst>
          <pc:docMk/>
          <pc:sldMk cId="207316275" sldId="391"/>
        </pc:sldMkLst>
      </pc:sldChg>
      <pc:sldChg chg="del">
        <pc:chgData name="Williams, Grant Stuart" userId="f6ad34c1-fb10-452f-ae50-8e7debb26ea5" providerId="ADAL" clId="{D8964E80-F945-4135-B792-47FE32678AC4}" dt="2022-09-05T23:21:50.602" v="1878" actId="47"/>
        <pc:sldMkLst>
          <pc:docMk/>
          <pc:sldMk cId="3989379788" sldId="392"/>
        </pc:sldMkLst>
      </pc:sldChg>
      <pc:sldChg chg="del">
        <pc:chgData name="Williams, Grant Stuart" userId="f6ad34c1-fb10-452f-ae50-8e7debb26ea5" providerId="ADAL" clId="{D8964E80-F945-4135-B792-47FE32678AC4}" dt="2022-09-05T23:21:50.602" v="1878" actId="47"/>
        <pc:sldMkLst>
          <pc:docMk/>
          <pc:sldMk cId="2860508821" sldId="393"/>
        </pc:sldMkLst>
      </pc:sldChg>
      <pc:sldChg chg="del">
        <pc:chgData name="Williams, Grant Stuart" userId="f6ad34c1-fb10-452f-ae50-8e7debb26ea5" providerId="ADAL" clId="{D8964E80-F945-4135-B792-47FE32678AC4}" dt="2022-09-05T23:21:50.602" v="1878" actId="47"/>
        <pc:sldMkLst>
          <pc:docMk/>
          <pc:sldMk cId="2702908433" sldId="394"/>
        </pc:sldMkLst>
      </pc:sldChg>
      <pc:sldChg chg="del">
        <pc:chgData name="Williams, Grant Stuart" userId="f6ad34c1-fb10-452f-ae50-8e7debb26ea5" providerId="ADAL" clId="{D8964E80-F945-4135-B792-47FE32678AC4}" dt="2022-09-05T23:21:50.602" v="1878" actId="47"/>
        <pc:sldMkLst>
          <pc:docMk/>
          <pc:sldMk cId="594197386" sldId="395"/>
        </pc:sldMkLst>
      </pc:sldChg>
      <pc:sldChg chg="del">
        <pc:chgData name="Williams, Grant Stuart" userId="f6ad34c1-fb10-452f-ae50-8e7debb26ea5" providerId="ADAL" clId="{D8964E80-F945-4135-B792-47FE32678AC4}" dt="2022-09-05T23:21:50.602" v="1878" actId="47"/>
        <pc:sldMkLst>
          <pc:docMk/>
          <pc:sldMk cId="3424975090" sldId="396"/>
        </pc:sldMkLst>
      </pc:sldChg>
      <pc:sldChg chg="del">
        <pc:chgData name="Williams, Grant Stuart" userId="f6ad34c1-fb10-452f-ae50-8e7debb26ea5" providerId="ADAL" clId="{D8964E80-F945-4135-B792-47FE32678AC4}" dt="2022-09-05T23:21:50.602" v="1878" actId="47"/>
        <pc:sldMkLst>
          <pc:docMk/>
          <pc:sldMk cId="1977237224" sldId="397"/>
        </pc:sldMkLst>
      </pc:sldChg>
      <pc:sldChg chg="del">
        <pc:chgData name="Williams, Grant Stuart" userId="f6ad34c1-fb10-452f-ae50-8e7debb26ea5" providerId="ADAL" clId="{D8964E80-F945-4135-B792-47FE32678AC4}" dt="2022-09-05T23:21:50.602" v="1878" actId="47"/>
        <pc:sldMkLst>
          <pc:docMk/>
          <pc:sldMk cId="22560744" sldId="398"/>
        </pc:sldMkLst>
      </pc:sldChg>
      <pc:sldChg chg="del">
        <pc:chgData name="Williams, Grant Stuart" userId="f6ad34c1-fb10-452f-ae50-8e7debb26ea5" providerId="ADAL" clId="{D8964E80-F945-4135-B792-47FE32678AC4}" dt="2022-09-05T23:21:50.602" v="1878" actId="47"/>
        <pc:sldMkLst>
          <pc:docMk/>
          <pc:sldMk cId="2878967208" sldId="399"/>
        </pc:sldMkLst>
      </pc:sldChg>
      <pc:sldChg chg="del">
        <pc:chgData name="Williams, Grant Stuart" userId="f6ad34c1-fb10-452f-ae50-8e7debb26ea5" providerId="ADAL" clId="{D8964E80-F945-4135-B792-47FE32678AC4}" dt="2022-09-05T23:21:50.602" v="1878" actId="47"/>
        <pc:sldMkLst>
          <pc:docMk/>
          <pc:sldMk cId="1718707381" sldId="400"/>
        </pc:sldMkLst>
      </pc:sldChg>
      <pc:sldChg chg="del">
        <pc:chgData name="Williams, Grant Stuart" userId="f6ad34c1-fb10-452f-ae50-8e7debb26ea5" providerId="ADAL" clId="{D8964E80-F945-4135-B792-47FE32678AC4}" dt="2022-09-05T23:21:50.602" v="1878" actId="47"/>
        <pc:sldMkLst>
          <pc:docMk/>
          <pc:sldMk cId="1874940879" sldId="401"/>
        </pc:sldMkLst>
      </pc:sldChg>
      <pc:sldChg chg="del">
        <pc:chgData name="Williams, Grant Stuart" userId="f6ad34c1-fb10-452f-ae50-8e7debb26ea5" providerId="ADAL" clId="{D8964E80-F945-4135-B792-47FE32678AC4}" dt="2022-09-05T23:21:50.602" v="1878" actId="47"/>
        <pc:sldMkLst>
          <pc:docMk/>
          <pc:sldMk cId="3657876011" sldId="402"/>
        </pc:sldMkLst>
      </pc:sldChg>
      <pc:sldChg chg="del">
        <pc:chgData name="Williams, Grant Stuart" userId="f6ad34c1-fb10-452f-ae50-8e7debb26ea5" providerId="ADAL" clId="{D8964E80-F945-4135-B792-47FE32678AC4}" dt="2022-09-05T23:21:50.602" v="1878" actId="47"/>
        <pc:sldMkLst>
          <pc:docMk/>
          <pc:sldMk cId="1315524383" sldId="403"/>
        </pc:sldMkLst>
      </pc:sldChg>
      <pc:sldChg chg="del">
        <pc:chgData name="Williams, Grant Stuart" userId="f6ad34c1-fb10-452f-ae50-8e7debb26ea5" providerId="ADAL" clId="{D8964E80-F945-4135-B792-47FE32678AC4}" dt="2022-09-05T23:21:50.602" v="1878" actId="47"/>
        <pc:sldMkLst>
          <pc:docMk/>
          <pc:sldMk cId="8917458" sldId="404"/>
        </pc:sldMkLst>
      </pc:sldChg>
      <pc:sldChg chg="del">
        <pc:chgData name="Williams, Grant Stuart" userId="f6ad34c1-fb10-452f-ae50-8e7debb26ea5" providerId="ADAL" clId="{D8964E80-F945-4135-B792-47FE32678AC4}" dt="2022-09-05T23:21:50.602" v="1878" actId="47"/>
        <pc:sldMkLst>
          <pc:docMk/>
          <pc:sldMk cId="2209545671" sldId="405"/>
        </pc:sldMkLst>
      </pc:sldChg>
      <pc:sldChg chg="del">
        <pc:chgData name="Williams, Grant Stuart" userId="f6ad34c1-fb10-452f-ae50-8e7debb26ea5" providerId="ADAL" clId="{D8964E80-F945-4135-B792-47FE32678AC4}" dt="2022-09-05T23:21:50.602" v="1878" actId="47"/>
        <pc:sldMkLst>
          <pc:docMk/>
          <pc:sldMk cId="781945645" sldId="406"/>
        </pc:sldMkLst>
      </pc:sldChg>
      <pc:sldChg chg="del">
        <pc:chgData name="Williams, Grant Stuart" userId="f6ad34c1-fb10-452f-ae50-8e7debb26ea5" providerId="ADAL" clId="{D8964E80-F945-4135-B792-47FE32678AC4}" dt="2022-09-05T23:21:50.602" v="1878" actId="47"/>
        <pc:sldMkLst>
          <pc:docMk/>
          <pc:sldMk cId="1025720443" sldId="407"/>
        </pc:sldMkLst>
      </pc:sldChg>
      <pc:sldChg chg="del">
        <pc:chgData name="Williams, Grant Stuart" userId="f6ad34c1-fb10-452f-ae50-8e7debb26ea5" providerId="ADAL" clId="{D8964E80-F945-4135-B792-47FE32678AC4}" dt="2022-09-05T23:21:50.602" v="1878" actId="47"/>
        <pc:sldMkLst>
          <pc:docMk/>
          <pc:sldMk cId="4017725307" sldId="408"/>
        </pc:sldMkLst>
      </pc:sldChg>
      <pc:sldChg chg="del">
        <pc:chgData name="Williams, Grant Stuart" userId="f6ad34c1-fb10-452f-ae50-8e7debb26ea5" providerId="ADAL" clId="{D8964E80-F945-4135-B792-47FE32678AC4}" dt="2022-09-05T23:21:50.602" v="1878" actId="47"/>
        <pc:sldMkLst>
          <pc:docMk/>
          <pc:sldMk cId="1256768739" sldId="409"/>
        </pc:sldMkLst>
      </pc:sldChg>
      <pc:sldChg chg="del">
        <pc:chgData name="Williams, Grant Stuart" userId="f6ad34c1-fb10-452f-ae50-8e7debb26ea5" providerId="ADAL" clId="{D8964E80-F945-4135-B792-47FE32678AC4}" dt="2022-09-05T23:21:50.602" v="1878" actId="47"/>
        <pc:sldMkLst>
          <pc:docMk/>
          <pc:sldMk cId="2982730601" sldId="410"/>
        </pc:sldMkLst>
      </pc:sldChg>
      <pc:sldChg chg="del">
        <pc:chgData name="Williams, Grant Stuart" userId="f6ad34c1-fb10-452f-ae50-8e7debb26ea5" providerId="ADAL" clId="{D8964E80-F945-4135-B792-47FE32678AC4}" dt="2022-09-05T23:21:50.602" v="1878" actId="47"/>
        <pc:sldMkLst>
          <pc:docMk/>
          <pc:sldMk cId="4211575619" sldId="411"/>
        </pc:sldMkLst>
      </pc:sldChg>
      <pc:sldChg chg="modSp new mod">
        <pc:chgData name="Williams, Grant Stuart" userId="f6ad34c1-fb10-452f-ae50-8e7debb26ea5" providerId="ADAL" clId="{D8964E80-F945-4135-B792-47FE32678AC4}" dt="2022-09-05T23:13:11.734" v="961" actId="14100"/>
        <pc:sldMkLst>
          <pc:docMk/>
          <pc:sldMk cId="4288357374" sldId="412"/>
        </pc:sldMkLst>
        <pc:spChg chg="mod">
          <ac:chgData name="Williams, Grant Stuart" userId="f6ad34c1-fb10-452f-ae50-8e7debb26ea5" providerId="ADAL" clId="{D8964E80-F945-4135-B792-47FE32678AC4}" dt="2022-09-05T21:10:56.675" v="880" actId="20577"/>
          <ac:spMkLst>
            <pc:docMk/>
            <pc:sldMk cId="4288357374" sldId="412"/>
            <ac:spMk id="2" creationId="{956A0FBD-3DA6-76E3-C95D-1E0BC228390A}"/>
          </ac:spMkLst>
        </pc:spChg>
        <pc:spChg chg="mod">
          <ac:chgData name="Williams, Grant Stuart" userId="f6ad34c1-fb10-452f-ae50-8e7debb26ea5" providerId="ADAL" clId="{D8964E80-F945-4135-B792-47FE32678AC4}" dt="2022-09-05T23:13:11.734" v="961" actId="14100"/>
          <ac:spMkLst>
            <pc:docMk/>
            <pc:sldMk cId="4288357374" sldId="412"/>
            <ac:spMk id="3" creationId="{5C7457BF-1229-4C2C-E6D1-15501E2B453A}"/>
          </ac:spMkLst>
        </pc:spChg>
      </pc:sldChg>
      <pc:sldChg chg="modSp new mod">
        <pc:chgData name="Williams, Grant Stuart" userId="f6ad34c1-fb10-452f-ae50-8e7debb26ea5" providerId="ADAL" clId="{D8964E80-F945-4135-B792-47FE32678AC4}" dt="2022-09-05T23:17:23.581" v="1158" actId="20577"/>
        <pc:sldMkLst>
          <pc:docMk/>
          <pc:sldMk cId="3037454373" sldId="413"/>
        </pc:sldMkLst>
        <pc:spChg chg="mod">
          <ac:chgData name="Williams, Grant Stuart" userId="f6ad34c1-fb10-452f-ae50-8e7debb26ea5" providerId="ADAL" clId="{D8964E80-F945-4135-B792-47FE32678AC4}" dt="2022-09-05T23:13:17.321" v="977" actId="20577"/>
          <ac:spMkLst>
            <pc:docMk/>
            <pc:sldMk cId="3037454373" sldId="413"/>
            <ac:spMk id="2" creationId="{02392F46-6A41-9BB7-63FC-489FADC8E89E}"/>
          </ac:spMkLst>
        </pc:spChg>
        <pc:spChg chg="mod">
          <ac:chgData name="Williams, Grant Stuart" userId="f6ad34c1-fb10-452f-ae50-8e7debb26ea5" providerId="ADAL" clId="{D8964E80-F945-4135-B792-47FE32678AC4}" dt="2022-09-05T23:17:23.581" v="1158" actId="20577"/>
          <ac:spMkLst>
            <pc:docMk/>
            <pc:sldMk cId="3037454373" sldId="413"/>
            <ac:spMk id="3" creationId="{6E3CAC69-3011-55B1-C8EA-E24AB32C6FB3}"/>
          </ac:spMkLst>
        </pc:spChg>
      </pc:sldChg>
      <pc:sldChg chg="modSp new mod">
        <pc:chgData name="Williams, Grant Stuart" userId="f6ad34c1-fb10-452f-ae50-8e7debb26ea5" providerId="ADAL" clId="{D8964E80-F945-4135-B792-47FE32678AC4}" dt="2022-09-05T23:39:17.071" v="2495" actId="20577"/>
        <pc:sldMkLst>
          <pc:docMk/>
          <pc:sldMk cId="1317511274" sldId="414"/>
        </pc:sldMkLst>
        <pc:spChg chg="mod">
          <ac:chgData name="Williams, Grant Stuart" userId="f6ad34c1-fb10-452f-ae50-8e7debb26ea5" providerId="ADAL" clId="{D8964E80-F945-4135-B792-47FE32678AC4}" dt="2022-09-05T23:31:19.477" v="1921" actId="20577"/>
          <ac:spMkLst>
            <pc:docMk/>
            <pc:sldMk cId="1317511274" sldId="414"/>
            <ac:spMk id="2" creationId="{5B8C03DA-2939-5E58-433B-0126C565B936}"/>
          </ac:spMkLst>
        </pc:spChg>
        <pc:spChg chg="mod">
          <ac:chgData name="Williams, Grant Stuart" userId="f6ad34c1-fb10-452f-ae50-8e7debb26ea5" providerId="ADAL" clId="{D8964E80-F945-4135-B792-47FE32678AC4}" dt="2022-09-05T23:39:17.071" v="2495" actId="20577"/>
          <ac:spMkLst>
            <pc:docMk/>
            <pc:sldMk cId="1317511274" sldId="414"/>
            <ac:spMk id="3" creationId="{E8C75BFE-10EF-303F-91E1-930FF5938120}"/>
          </ac:spMkLst>
        </pc:spChg>
      </pc:sldChg>
      <pc:sldChg chg="modSp new mod">
        <pc:chgData name="Williams, Grant Stuart" userId="f6ad34c1-fb10-452f-ae50-8e7debb26ea5" providerId="ADAL" clId="{D8964E80-F945-4135-B792-47FE32678AC4}" dt="2022-09-05T23:54:11.886" v="3233" actId="20577"/>
        <pc:sldMkLst>
          <pc:docMk/>
          <pc:sldMk cId="2936390453" sldId="415"/>
        </pc:sldMkLst>
        <pc:spChg chg="mod">
          <ac:chgData name="Williams, Grant Stuart" userId="f6ad34c1-fb10-452f-ae50-8e7debb26ea5" providerId="ADAL" clId="{D8964E80-F945-4135-B792-47FE32678AC4}" dt="2022-09-05T23:39:40.630" v="2501" actId="20577"/>
          <ac:spMkLst>
            <pc:docMk/>
            <pc:sldMk cId="2936390453" sldId="415"/>
            <ac:spMk id="2" creationId="{F456E78D-C832-74B9-6CFF-FAEF9B3D9D92}"/>
          </ac:spMkLst>
        </pc:spChg>
        <pc:spChg chg="mod">
          <ac:chgData name="Williams, Grant Stuart" userId="f6ad34c1-fb10-452f-ae50-8e7debb26ea5" providerId="ADAL" clId="{D8964E80-F945-4135-B792-47FE32678AC4}" dt="2022-09-05T23:54:11.886" v="3233" actId="20577"/>
          <ac:spMkLst>
            <pc:docMk/>
            <pc:sldMk cId="2936390453" sldId="415"/>
            <ac:spMk id="3" creationId="{5A1DDF5A-DEF1-2261-5CD4-109492127F34}"/>
          </ac:spMkLst>
        </pc:spChg>
      </pc:sldChg>
      <pc:sldChg chg="modSp add mod">
        <pc:chgData name="Williams, Grant Stuart" userId="f6ad34c1-fb10-452f-ae50-8e7debb26ea5" providerId="ADAL" clId="{D8964E80-F945-4135-B792-47FE32678AC4}" dt="2022-09-05T23:54:44.587" v="3363" actId="20577"/>
        <pc:sldMkLst>
          <pc:docMk/>
          <pc:sldMk cId="3384917166" sldId="416"/>
        </pc:sldMkLst>
        <pc:spChg chg="mod">
          <ac:chgData name="Williams, Grant Stuart" userId="f6ad34c1-fb10-452f-ae50-8e7debb26ea5" providerId="ADAL" clId="{D8964E80-F945-4135-B792-47FE32678AC4}" dt="2022-09-05T23:48:40.239" v="3052" actId="20577"/>
          <ac:spMkLst>
            <pc:docMk/>
            <pc:sldMk cId="3384917166" sldId="416"/>
            <ac:spMk id="2" creationId="{F456E78D-C832-74B9-6CFF-FAEF9B3D9D92}"/>
          </ac:spMkLst>
        </pc:spChg>
        <pc:spChg chg="mod">
          <ac:chgData name="Williams, Grant Stuart" userId="f6ad34c1-fb10-452f-ae50-8e7debb26ea5" providerId="ADAL" clId="{D8964E80-F945-4135-B792-47FE32678AC4}" dt="2022-09-05T23:54:44.587" v="3363" actId="20577"/>
          <ac:spMkLst>
            <pc:docMk/>
            <pc:sldMk cId="3384917166" sldId="416"/>
            <ac:spMk id="3" creationId="{5A1DDF5A-DEF1-2261-5CD4-109492127F34}"/>
          </ac:spMkLst>
        </pc:spChg>
      </pc:sldChg>
      <pc:sldChg chg="modSp new mod">
        <pc:chgData name="Williams, Grant Stuart" userId="f6ad34c1-fb10-452f-ae50-8e7debb26ea5" providerId="ADAL" clId="{D8964E80-F945-4135-B792-47FE32678AC4}" dt="2022-09-06T00:08:44.822" v="4183" actId="20577"/>
        <pc:sldMkLst>
          <pc:docMk/>
          <pc:sldMk cId="29281794" sldId="417"/>
        </pc:sldMkLst>
        <pc:spChg chg="mod">
          <ac:chgData name="Williams, Grant Stuart" userId="f6ad34c1-fb10-452f-ae50-8e7debb26ea5" providerId="ADAL" clId="{D8964E80-F945-4135-B792-47FE32678AC4}" dt="2022-09-05T23:54:51.646" v="3381" actId="20577"/>
          <ac:spMkLst>
            <pc:docMk/>
            <pc:sldMk cId="29281794" sldId="417"/>
            <ac:spMk id="2" creationId="{112FB375-5F4A-C043-FF0C-3FC242F73602}"/>
          </ac:spMkLst>
        </pc:spChg>
        <pc:spChg chg="mod">
          <ac:chgData name="Williams, Grant Stuart" userId="f6ad34c1-fb10-452f-ae50-8e7debb26ea5" providerId="ADAL" clId="{D8964E80-F945-4135-B792-47FE32678AC4}" dt="2022-09-06T00:08:44.822" v="4183" actId="20577"/>
          <ac:spMkLst>
            <pc:docMk/>
            <pc:sldMk cId="29281794" sldId="417"/>
            <ac:spMk id="3" creationId="{1118EA37-8EE0-C088-FF47-317AFFD94536}"/>
          </ac:spMkLst>
        </pc:spChg>
      </pc:sldChg>
      <pc:sldChg chg="modSp new mod">
        <pc:chgData name="Williams, Grant Stuart" userId="f6ad34c1-fb10-452f-ae50-8e7debb26ea5" providerId="ADAL" clId="{D8964E80-F945-4135-B792-47FE32678AC4}" dt="2022-09-06T00:11:50.602" v="4686" actId="20577"/>
        <pc:sldMkLst>
          <pc:docMk/>
          <pc:sldMk cId="1712812096" sldId="418"/>
        </pc:sldMkLst>
        <pc:spChg chg="mod">
          <ac:chgData name="Williams, Grant Stuart" userId="f6ad34c1-fb10-452f-ae50-8e7debb26ea5" providerId="ADAL" clId="{D8964E80-F945-4135-B792-47FE32678AC4}" dt="2022-09-06T00:08:52.517" v="4200" actId="20577"/>
          <ac:spMkLst>
            <pc:docMk/>
            <pc:sldMk cId="1712812096" sldId="418"/>
            <ac:spMk id="2" creationId="{99D73E23-E03C-21C9-F995-525B979EAED0}"/>
          </ac:spMkLst>
        </pc:spChg>
        <pc:spChg chg="mod">
          <ac:chgData name="Williams, Grant Stuart" userId="f6ad34c1-fb10-452f-ae50-8e7debb26ea5" providerId="ADAL" clId="{D8964E80-F945-4135-B792-47FE32678AC4}" dt="2022-09-06T00:11:50.602" v="4686" actId="20577"/>
          <ac:spMkLst>
            <pc:docMk/>
            <pc:sldMk cId="1712812096" sldId="418"/>
            <ac:spMk id="3" creationId="{C72E3031-EB6E-F8B9-7DBE-9B3501E6B431}"/>
          </ac:spMkLst>
        </pc:spChg>
      </pc:sldChg>
      <pc:sldChg chg="modSp new mod modAnim">
        <pc:chgData name="Williams, Grant Stuart" userId="f6ad34c1-fb10-452f-ae50-8e7debb26ea5" providerId="ADAL" clId="{D8964E80-F945-4135-B792-47FE32678AC4}" dt="2022-09-06T00:17:47.345" v="5415"/>
        <pc:sldMkLst>
          <pc:docMk/>
          <pc:sldMk cId="653652154" sldId="420"/>
        </pc:sldMkLst>
        <pc:spChg chg="mod">
          <ac:chgData name="Williams, Grant Stuart" userId="f6ad34c1-fb10-452f-ae50-8e7debb26ea5" providerId="ADAL" clId="{D8964E80-F945-4135-B792-47FE32678AC4}" dt="2022-09-06T00:12:00.549" v="4715" actId="20577"/>
          <ac:spMkLst>
            <pc:docMk/>
            <pc:sldMk cId="653652154" sldId="420"/>
            <ac:spMk id="2" creationId="{6293D9CB-F845-849E-E7C5-CEDFC49DEA55}"/>
          </ac:spMkLst>
        </pc:spChg>
        <pc:spChg chg="mod">
          <ac:chgData name="Williams, Grant Stuart" userId="f6ad34c1-fb10-452f-ae50-8e7debb26ea5" providerId="ADAL" clId="{D8964E80-F945-4135-B792-47FE32678AC4}" dt="2022-09-06T00:17:44.921" v="5414" actId="313"/>
          <ac:spMkLst>
            <pc:docMk/>
            <pc:sldMk cId="653652154" sldId="420"/>
            <ac:spMk id="3" creationId="{ACCFB876-CF81-D734-BE0C-CCC2E7C0C37A}"/>
          </ac:spMkLst>
        </pc:spChg>
      </pc:sldChg>
      <pc:sldChg chg="addSp delSp modSp new mod">
        <pc:chgData name="Williams, Grant Stuart" userId="f6ad34c1-fb10-452f-ae50-8e7debb26ea5" providerId="ADAL" clId="{D8964E80-F945-4135-B792-47FE32678AC4}" dt="2022-09-06T00:36:02.164" v="7051" actId="20577"/>
        <pc:sldMkLst>
          <pc:docMk/>
          <pc:sldMk cId="3281191139" sldId="421"/>
        </pc:sldMkLst>
        <pc:spChg chg="mod">
          <ac:chgData name="Williams, Grant Stuart" userId="f6ad34c1-fb10-452f-ae50-8e7debb26ea5" providerId="ADAL" clId="{D8964E80-F945-4135-B792-47FE32678AC4}" dt="2022-09-06T00:27:05.883" v="6567" actId="20577"/>
          <ac:spMkLst>
            <pc:docMk/>
            <pc:sldMk cId="3281191139" sldId="421"/>
            <ac:spMk id="2" creationId="{BEB9649C-9C51-51E9-5B9B-1D9628A43F27}"/>
          </ac:spMkLst>
        </pc:spChg>
        <pc:spChg chg="del">
          <ac:chgData name="Williams, Grant Stuart" userId="f6ad34c1-fb10-452f-ae50-8e7debb26ea5" providerId="ADAL" clId="{D8964E80-F945-4135-B792-47FE32678AC4}" dt="2022-09-06T00:26:29.461" v="6513" actId="478"/>
          <ac:spMkLst>
            <pc:docMk/>
            <pc:sldMk cId="3281191139" sldId="421"/>
            <ac:spMk id="3" creationId="{6A6060AF-CD91-A121-180C-F9DFC953A842}"/>
          </ac:spMkLst>
        </pc:spChg>
        <pc:spChg chg="add mod">
          <ac:chgData name="Williams, Grant Stuart" userId="f6ad34c1-fb10-452f-ae50-8e7debb26ea5" providerId="ADAL" clId="{D8964E80-F945-4135-B792-47FE32678AC4}" dt="2022-09-06T00:28:24.879" v="6624" actId="20577"/>
          <ac:spMkLst>
            <pc:docMk/>
            <pc:sldMk cId="3281191139" sldId="421"/>
            <ac:spMk id="6" creationId="{F6DD5EC9-6E9F-BA3C-8FFD-A98FEE471649}"/>
          </ac:spMkLst>
        </pc:spChg>
        <pc:spChg chg="add mod">
          <ac:chgData name="Williams, Grant Stuart" userId="f6ad34c1-fb10-452f-ae50-8e7debb26ea5" providerId="ADAL" clId="{D8964E80-F945-4135-B792-47FE32678AC4}" dt="2022-09-06T00:31:08.481" v="6762" actId="313"/>
          <ac:spMkLst>
            <pc:docMk/>
            <pc:sldMk cId="3281191139" sldId="421"/>
            <ac:spMk id="7" creationId="{16A72AEB-8C01-D1A9-4B1E-F1DE838BEB5D}"/>
          </ac:spMkLst>
        </pc:spChg>
        <pc:graphicFrameChg chg="add mod modGraphic">
          <ac:chgData name="Williams, Grant Stuart" userId="f6ad34c1-fb10-452f-ae50-8e7debb26ea5" providerId="ADAL" clId="{D8964E80-F945-4135-B792-47FE32678AC4}" dt="2022-09-06T00:35:46.161" v="7047" actId="20577"/>
          <ac:graphicFrameMkLst>
            <pc:docMk/>
            <pc:sldMk cId="3281191139" sldId="421"/>
            <ac:graphicFrameMk id="4" creationId="{FDE7C721-EC27-2358-DDAF-75C3912C015A}"/>
          </ac:graphicFrameMkLst>
        </pc:graphicFrameChg>
        <pc:graphicFrameChg chg="add mod modGraphic">
          <ac:chgData name="Williams, Grant Stuart" userId="f6ad34c1-fb10-452f-ae50-8e7debb26ea5" providerId="ADAL" clId="{D8964E80-F945-4135-B792-47FE32678AC4}" dt="2022-09-06T00:36:02.164" v="7051" actId="20577"/>
          <ac:graphicFrameMkLst>
            <pc:docMk/>
            <pc:sldMk cId="3281191139" sldId="421"/>
            <ac:graphicFrameMk id="5" creationId="{0791CC24-9032-8DA4-2DA2-86C72C9E5D5B}"/>
          </ac:graphicFrameMkLst>
        </pc:graphicFrameChg>
      </pc:sldChg>
      <pc:sldChg chg="modSp new mod">
        <pc:chgData name="Williams, Grant Stuart" userId="f6ad34c1-fb10-452f-ae50-8e7debb26ea5" providerId="ADAL" clId="{D8964E80-F945-4135-B792-47FE32678AC4}" dt="2022-09-06T00:19:53.629" v="6133" actId="20577"/>
        <pc:sldMkLst>
          <pc:docMk/>
          <pc:sldMk cId="2218667807" sldId="422"/>
        </pc:sldMkLst>
        <pc:spChg chg="mod">
          <ac:chgData name="Williams, Grant Stuart" userId="f6ad34c1-fb10-452f-ae50-8e7debb26ea5" providerId="ADAL" clId="{D8964E80-F945-4135-B792-47FE32678AC4}" dt="2022-09-06T00:17:59.903" v="5454" actId="20577"/>
          <ac:spMkLst>
            <pc:docMk/>
            <pc:sldMk cId="2218667807" sldId="422"/>
            <ac:spMk id="2" creationId="{DD6CA9B9-9A69-A615-C999-A34429B6D35F}"/>
          </ac:spMkLst>
        </pc:spChg>
        <pc:spChg chg="mod">
          <ac:chgData name="Williams, Grant Stuart" userId="f6ad34c1-fb10-452f-ae50-8e7debb26ea5" providerId="ADAL" clId="{D8964E80-F945-4135-B792-47FE32678AC4}" dt="2022-09-06T00:19:53.629" v="6133" actId="20577"/>
          <ac:spMkLst>
            <pc:docMk/>
            <pc:sldMk cId="2218667807" sldId="422"/>
            <ac:spMk id="3" creationId="{823056AB-85FF-9FEF-1165-5BE829EBC6A6}"/>
          </ac:spMkLst>
        </pc:spChg>
      </pc:sldChg>
      <pc:sldChg chg="modSp new mod">
        <pc:chgData name="Williams, Grant Stuart" userId="f6ad34c1-fb10-452f-ae50-8e7debb26ea5" providerId="ADAL" clId="{D8964E80-F945-4135-B792-47FE32678AC4}" dt="2022-09-06T00:26:24.556" v="6512" actId="313"/>
        <pc:sldMkLst>
          <pc:docMk/>
          <pc:sldMk cId="896738366" sldId="423"/>
        </pc:sldMkLst>
        <pc:spChg chg="mod">
          <ac:chgData name="Williams, Grant Stuart" userId="f6ad34c1-fb10-452f-ae50-8e7debb26ea5" providerId="ADAL" clId="{D8964E80-F945-4135-B792-47FE32678AC4}" dt="2022-09-06T00:20:05.924" v="6154" actId="20577"/>
          <ac:spMkLst>
            <pc:docMk/>
            <pc:sldMk cId="896738366" sldId="423"/>
            <ac:spMk id="2" creationId="{FE81FE8D-BB43-AEA6-1994-4123E150C5BD}"/>
          </ac:spMkLst>
        </pc:spChg>
        <pc:spChg chg="mod">
          <ac:chgData name="Williams, Grant Stuart" userId="f6ad34c1-fb10-452f-ae50-8e7debb26ea5" providerId="ADAL" clId="{D8964E80-F945-4135-B792-47FE32678AC4}" dt="2022-09-06T00:26:24.556" v="6512" actId="313"/>
          <ac:spMkLst>
            <pc:docMk/>
            <pc:sldMk cId="896738366" sldId="423"/>
            <ac:spMk id="3" creationId="{43270B00-706E-6B21-4D22-4C7F832252F3}"/>
          </ac:spMkLst>
        </pc:spChg>
      </pc:sldChg>
      <pc:sldChg chg="modSp new mod">
        <pc:chgData name="Williams, Grant Stuart" userId="f6ad34c1-fb10-452f-ae50-8e7debb26ea5" providerId="ADAL" clId="{D8964E80-F945-4135-B792-47FE32678AC4}" dt="2022-09-06T00:39:01.514" v="7357" actId="20577"/>
        <pc:sldMkLst>
          <pc:docMk/>
          <pc:sldMk cId="2202255643" sldId="424"/>
        </pc:sldMkLst>
        <pc:spChg chg="mod">
          <ac:chgData name="Williams, Grant Stuart" userId="f6ad34c1-fb10-452f-ae50-8e7debb26ea5" providerId="ADAL" clId="{D8964E80-F945-4135-B792-47FE32678AC4}" dt="2022-09-06T00:33:09.446" v="6843" actId="20577"/>
          <ac:spMkLst>
            <pc:docMk/>
            <pc:sldMk cId="2202255643" sldId="424"/>
            <ac:spMk id="2" creationId="{95C0A5F8-5FCC-A2B1-0FFB-3EE896B4809A}"/>
          </ac:spMkLst>
        </pc:spChg>
        <pc:spChg chg="mod">
          <ac:chgData name="Williams, Grant Stuart" userId="f6ad34c1-fb10-452f-ae50-8e7debb26ea5" providerId="ADAL" clId="{D8964E80-F945-4135-B792-47FE32678AC4}" dt="2022-09-06T00:39:01.514" v="7357" actId="20577"/>
          <ac:spMkLst>
            <pc:docMk/>
            <pc:sldMk cId="2202255643" sldId="424"/>
            <ac:spMk id="3" creationId="{865C0BCA-A0C4-0572-DF02-6658DC63C06A}"/>
          </ac:spMkLst>
        </pc:spChg>
      </pc:sldChg>
      <pc:sldChg chg="addSp delSp modSp new mod">
        <pc:chgData name="Williams, Grant Stuart" userId="f6ad34c1-fb10-452f-ae50-8e7debb26ea5" providerId="ADAL" clId="{D8964E80-F945-4135-B792-47FE32678AC4}" dt="2022-09-06T00:55:32.003" v="9204" actId="2161"/>
        <pc:sldMkLst>
          <pc:docMk/>
          <pc:sldMk cId="2402560858" sldId="425"/>
        </pc:sldMkLst>
        <pc:spChg chg="mod">
          <ac:chgData name="Williams, Grant Stuart" userId="f6ad34c1-fb10-452f-ae50-8e7debb26ea5" providerId="ADAL" clId="{D8964E80-F945-4135-B792-47FE32678AC4}" dt="2022-09-06T00:39:23.106" v="7407" actId="20577"/>
          <ac:spMkLst>
            <pc:docMk/>
            <pc:sldMk cId="2402560858" sldId="425"/>
            <ac:spMk id="2" creationId="{A907B8FE-030E-9789-656B-D2216ED6C021}"/>
          </ac:spMkLst>
        </pc:spChg>
        <pc:spChg chg="del">
          <ac:chgData name="Williams, Grant Stuart" userId="f6ad34c1-fb10-452f-ae50-8e7debb26ea5" providerId="ADAL" clId="{D8964E80-F945-4135-B792-47FE32678AC4}" dt="2022-09-06T00:39:14.927" v="7382" actId="478"/>
          <ac:spMkLst>
            <pc:docMk/>
            <pc:sldMk cId="2402560858" sldId="425"/>
            <ac:spMk id="3" creationId="{DB95B532-C7F3-858D-BD28-A2F0EBC290FD}"/>
          </ac:spMkLst>
        </pc:spChg>
        <pc:graphicFrameChg chg="add mod modGraphic">
          <ac:chgData name="Williams, Grant Stuart" userId="f6ad34c1-fb10-452f-ae50-8e7debb26ea5" providerId="ADAL" clId="{D8964E80-F945-4135-B792-47FE32678AC4}" dt="2022-09-06T00:42:10.967" v="7511" actId="14734"/>
          <ac:graphicFrameMkLst>
            <pc:docMk/>
            <pc:sldMk cId="2402560858" sldId="425"/>
            <ac:graphicFrameMk id="4" creationId="{715C5FE0-4A63-31D0-7F1B-EE89163C109B}"/>
          </ac:graphicFrameMkLst>
        </pc:graphicFrameChg>
        <pc:graphicFrameChg chg="add mod modGraphic">
          <ac:chgData name="Williams, Grant Stuart" userId="f6ad34c1-fb10-452f-ae50-8e7debb26ea5" providerId="ADAL" clId="{D8964E80-F945-4135-B792-47FE32678AC4}" dt="2022-09-06T00:55:32.003" v="9204" actId="2161"/>
          <ac:graphicFrameMkLst>
            <pc:docMk/>
            <pc:sldMk cId="2402560858" sldId="425"/>
            <ac:graphicFrameMk id="5" creationId="{CB370E8F-DCE9-3871-6191-D4BACEA3BB90}"/>
          </ac:graphicFrameMkLst>
        </pc:graphicFrameChg>
      </pc:sldChg>
      <pc:sldChg chg="modSp new mod">
        <pc:chgData name="Williams, Grant Stuart" userId="f6ad34c1-fb10-452f-ae50-8e7debb26ea5" providerId="ADAL" clId="{D8964E80-F945-4135-B792-47FE32678AC4}" dt="2022-09-06T00:45:42.280" v="8018" actId="20577"/>
        <pc:sldMkLst>
          <pc:docMk/>
          <pc:sldMk cId="153540274" sldId="427"/>
        </pc:sldMkLst>
        <pc:spChg chg="mod">
          <ac:chgData name="Williams, Grant Stuart" userId="f6ad34c1-fb10-452f-ae50-8e7debb26ea5" providerId="ADAL" clId="{D8964E80-F945-4135-B792-47FE32678AC4}" dt="2022-09-06T00:42:48.128" v="7600" actId="20577"/>
          <ac:spMkLst>
            <pc:docMk/>
            <pc:sldMk cId="153540274" sldId="427"/>
            <ac:spMk id="2" creationId="{2D516A95-0A40-3169-826A-DB62E06068E2}"/>
          </ac:spMkLst>
        </pc:spChg>
        <pc:spChg chg="mod">
          <ac:chgData name="Williams, Grant Stuart" userId="f6ad34c1-fb10-452f-ae50-8e7debb26ea5" providerId="ADAL" clId="{D8964E80-F945-4135-B792-47FE32678AC4}" dt="2022-09-06T00:45:42.280" v="8018" actId="20577"/>
          <ac:spMkLst>
            <pc:docMk/>
            <pc:sldMk cId="153540274" sldId="427"/>
            <ac:spMk id="3" creationId="{B56CFB73-FC74-F458-FF58-1DF331D213EF}"/>
          </ac:spMkLst>
        </pc:spChg>
      </pc:sldChg>
      <pc:sldChg chg="modSp new mod">
        <pc:chgData name="Williams, Grant Stuart" userId="f6ad34c1-fb10-452f-ae50-8e7debb26ea5" providerId="ADAL" clId="{D8964E80-F945-4135-B792-47FE32678AC4}" dt="2022-09-06T00:47:41.259" v="8472" actId="14100"/>
        <pc:sldMkLst>
          <pc:docMk/>
          <pc:sldMk cId="3417235909" sldId="428"/>
        </pc:sldMkLst>
        <pc:spChg chg="mod">
          <ac:chgData name="Williams, Grant Stuart" userId="f6ad34c1-fb10-452f-ae50-8e7debb26ea5" providerId="ADAL" clId="{D8964E80-F945-4135-B792-47FE32678AC4}" dt="2022-09-06T00:45:46.385" v="8028" actId="20577"/>
          <ac:spMkLst>
            <pc:docMk/>
            <pc:sldMk cId="3417235909" sldId="428"/>
            <ac:spMk id="2" creationId="{86ABB436-8C50-7BD1-889B-03000F80DA20}"/>
          </ac:spMkLst>
        </pc:spChg>
        <pc:spChg chg="mod">
          <ac:chgData name="Williams, Grant Stuart" userId="f6ad34c1-fb10-452f-ae50-8e7debb26ea5" providerId="ADAL" clId="{D8964E80-F945-4135-B792-47FE32678AC4}" dt="2022-09-06T00:47:41.259" v="8472" actId="14100"/>
          <ac:spMkLst>
            <pc:docMk/>
            <pc:sldMk cId="3417235909" sldId="428"/>
            <ac:spMk id="3" creationId="{B281EA33-574D-D864-CEE8-B44F892C03F9}"/>
          </ac:spMkLst>
        </pc:spChg>
      </pc:sldChg>
      <pc:sldChg chg="modSp new mod">
        <pc:chgData name="Williams, Grant Stuart" userId="f6ad34c1-fb10-452f-ae50-8e7debb26ea5" providerId="ADAL" clId="{D8964E80-F945-4135-B792-47FE32678AC4}" dt="2022-09-06T00:53:27.849" v="8961" actId="20577"/>
        <pc:sldMkLst>
          <pc:docMk/>
          <pc:sldMk cId="399777067" sldId="429"/>
        </pc:sldMkLst>
        <pc:spChg chg="mod">
          <ac:chgData name="Williams, Grant Stuart" userId="f6ad34c1-fb10-452f-ae50-8e7debb26ea5" providerId="ADAL" clId="{D8964E80-F945-4135-B792-47FE32678AC4}" dt="2022-09-06T00:53:27.849" v="8961" actId="20577"/>
          <ac:spMkLst>
            <pc:docMk/>
            <pc:sldMk cId="399777067" sldId="429"/>
            <ac:spMk id="2" creationId="{FB2D0B60-24C9-C301-2C6D-EB3F162D7300}"/>
          </ac:spMkLst>
        </pc:spChg>
        <pc:spChg chg="mod">
          <ac:chgData name="Williams, Grant Stuart" userId="f6ad34c1-fb10-452f-ae50-8e7debb26ea5" providerId="ADAL" clId="{D8964E80-F945-4135-B792-47FE32678AC4}" dt="2022-09-06T00:53:22.314" v="8957" actId="20577"/>
          <ac:spMkLst>
            <pc:docMk/>
            <pc:sldMk cId="399777067" sldId="429"/>
            <ac:spMk id="3" creationId="{F27430F2-61D8-00B6-F1B9-EEF6F8C57D26}"/>
          </ac:spMkLst>
        </pc:spChg>
      </pc:sldChg>
      <pc:sldChg chg="modSp new mod">
        <pc:chgData name="Williams, Grant Stuart" userId="f6ad34c1-fb10-452f-ae50-8e7debb26ea5" providerId="ADAL" clId="{D8964E80-F945-4135-B792-47FE32678AC4}" dt="2022-09-06T19:52:35.179" v="11782" actId="20577"/>
        <pc:sldMkLst>
          <pc:docMk/>
          <pc:sldMk cId="4069257907" sldId="430"/>
        </pc:sldMkLst>
        <pc:spChg chg="mod">
          <ac:chgData name="Williams, Grant Stuart" userId="f6ad34c1-fb10-452f-ae50-8e7debb26ea5" providerId="ADAL" clId="{D8964E80-F945-4135-B792-47FE32678AC4}" dt="2022-09-06T02:19:56.824" v="9667" actId="20577"/>
          <ac:spMkLst>
            <pc:docMk/>
            <pc:sldMk cId="4069257907" sldId="430"/>
            <ac:spMk id="2" creationId="{B3CBE7D1-367D-1043-B20C-DB3475EACCA7}"/>
          </ac:spMkLst>
        </pc:spChg>
        <pc:spChg chg="mod">
          <ac:chgData name="Williams, Grant Stuart" userId="f6ad34c1-fb10-452f-ae50-8e7debb26ea5" providerId="ADAL" clId="{D8964E80-F945-4135-B792-47FE32678AC4}" dt="2022-09-06T19:52:35.179" v="11782" actId="20577"/>
          <ac:spMkLst>
            <pc:docMk/>
            <pc:sldMk cId="4069257907" sldId="430"/>
            <ac:spMk id="3" creationId="{23EB7268-5C05-DBD5-69EC-B9E5724070D0}"/>
          </ac:spMkLst>
        </pc:spChg>
      </pc:sldChg>
      <pc:sldChg chg="addSp delSp modSp new mod">
        <pc:chgData name="Williams, Grant Stuart" userId="f6ad34c1-fb10-452f-ae50-8e7debb26ea5" providerId="ADAL" clId="{D8964E80-F945-4135-B792-47FE32678AC4}" dt="2022-09-06T00:54:50.325" v="9154" actId="20577"/>
        <pc:sldMkLst>
          <pc:docMk/>
          <pc:sldMk cId="2186210724" sldId="431"/>
        </pc:sldMkLst>
        <pc:spChg chg="mod">
          <ac:chgData name="Williams, Grant Stuart" userId="f6ad34c1-fb10-452f-ae50-8e7debb26ea5" providerId="ADAL" clId="{D8964E80-F945-4135-B792-47FE32678AC4}" dt="2022-09-06T00:54:20.322" v="9084" actId="20577"/>
          <ac:spMkLst>
            <pc:docMk/>
            <pc:sldMk cId="2186210724" sldId="431"/>
            <ac:spMk id="2" creationId="{929BA0A9-650E-40A0-4E35-5E69F46BC832}"/>
          </ac:spMkLst>
        </pc:spChg>
        <pc:spChg chg="mod">
          <ac:chgData name="Williams, Grant Stuart" userId="f6ad34c1-fb10-452f-ae50-8e7debb26ea5" providerId="ADAL" clId="{D8964E80-F945-4135-B792-47FE32678AC4}" dt="2022-09-06T00:54:50.325" v="9154" actId="20577"/>
          <ac:spMkLst>
            <pc:docMk/>
            <pc:sldMk cId="2186210724" sldId="431"/>
            <ac:spMk id="3" creationId="{81D7572E-6376-4A89-0C69-E26CB407BD15}"/>
          </ac:spMkLst>
        </pc:spChg>
        <pc:graphicFrameChg chg="add mod">
          <ac:chgData name="Williams, Grant Stuart" userId="f6ad34c1-fb10-452f-ae50-8e7debb26ea5" providerId="ADAL" clId="{D8964E80-F945-4135-B792-47FE32678AC4}" dt="2022-09-06T00:53:48.112" v="9014" actId="1076"/>
          <ac:graphicFrameMkLst>
            <pc:docMk/>
            <pc:sldMk cId="2186210724" sldId="431"/>
            <ac:graphicFrameMk id="4" creationId="{87C3B336-286F-9578-7E36-C7CCACFB5D91}"/>
          </ac:graphicFrameMkLst>
        </pc:graphicFrameChg>
        <pc:graphicFrameChg chg="add del mod">
          <ac:chgData name="Williams, Grant Stuart" userId="f6ad34c1-fb10-452f-ae50-8e7debb26ea5" providerId="ADAL" clId="{D8964E80-F945-4135-B792-47FE32678AC4}" dt="2022-09-06T00:54:06.557" v="9059"/>
          <ac:graphicFrameMkLst>
            <pc:docMk/>
            <pc:sldMk cId="2186210724" sldId="431"/>
            <ac:graphicFrameMk id="5" creationId="{E9BE5B2C-9B37-79B4-265A-1F7AF4BECC28}"/>
          </ac:graphicFrameMkLst>
        </pc:graphicFrameChg>
        <pc:graphicFrameChg chg="add del mod">
          <ac:chgData name="Williams, Grant Stuart" userId="f6ad34c1-fb10-452f-ae50-8e7debb26ea5" providerId="ADAL" clId="{D8964E80-F945-4135-B792-47FE32678AC4}" dt="2022-09-06T00:54:13.330" v="9063"/>
          <ac:graphicFrameMkLst>
            <pc:docMk/>
            <pc:sldMk cId="2186210724" sldId="431"/>
            <ac:graphicFrameMk id="6" creationId="{4D24D254-D176-1AD4-212A-E33857E25A01}"/>
          </ac:graphicFrameMkLst>
        </pc:graphicFrameChg>
      </pc:sldChg>
      <pc:sldChg chg="addSp modSp new mod">
        <pc:chgData name="Williams, Grant Stuart" userId="f6ad34c1-fb10-452f-ae50-8e7debb26ea5" providerId="ADAL" clId="{D8964E80-F945-4135-B792-47FE32678AC4}" dt="2022-09-07T03:29:34.671" v="24916" actId="20577"/>
        <pc:sldMkLst>
          <pc:docMk/>
          <pc:sldMk cId="622342133" sldId="432"/>
        </pc:sldMkLst>
        <pc:spChg chg="mod">
          <ac:chgData name="Williams, Grant Stuart" userId="f6ad34c1-fb10-452f-ae50-8e7debb26ea5" providerId="ADAL" clId="{D8964E80-F945-4135-B792-47FE32678AC4}" dt="2022-09-06T00:57:25.219" v="9244" actId="20577"/>
          <ac:spMkLst>
            <pc:docMk/>
            <pc:sldMk cId="622342133" sldId="432"/>
            <ac:spMk id="2" creationId="{566B3D19-0AFA-ED63-25D6-956CE4A2C073}"/>
          </ac:spMkLst>
        </pc:spChg>
        <pc:spChg chg="mod">
          <ac:chgData name="Williams, Grant Stuart" userId="f6ad34c1-fb10-452f-ae50-8e7debb26ea5" providerId="ADAL" clId="{D8964E80-F945-4135-B792-47FE32678AC4}" dt="2022-09-07T03:29:34.671" v="24916" actId="20577"/>
          <ac:spMkLst>
            <pc:docMk/>
            <pc:sldMk cId="622342133" sldId="432"/>
            <ac:spMk id="3" creationId="{598DD5D6-066A-C51D-2E6A-8429ADA8A248}"/>
          </ac:spMkLst>
        </pc:spChg>
        <pc:graphicFrameChg chg="add mod">
          <ac:chgData name="Williams, Grant Stuart" userId="f6ad34c1-fb10-452f-ae50-8e7debb26ea5" providerId="ADAL" clId="{D8964E80-F945-4135-B792-47FE32678AC4}" dt="2022-09-06T02:16:32.910" v="9536" actId="1076"/>
          <ac:graphicFrameMkLst>
            <pc:docMk/>
            <pc:sldMk cId="622342133" sldId="432"/>
            <ac:graphicFrameMk id="4" creationId="{EF52CF5D-15D8-4994-4323-94FB1D27D7EA}"/>
          </ac:graphicFrameMkLst>
        </pc:graphicFrameChg>
      </pc:sldChg>
      <pc:sldChg chg="modSp new del mod">
        <pc:chgData name="Williams, Grant Stuart" userId="f6ad34c1-fb10-452f-ae50-8e7debb26ea5" providerId="ADAL" clId="{D8964E80-F945-4135-B792-47FE32678AC4}" dt="2022-09-06T00:54:28.101" v="9110" actId="47"/>
        <pc:sldMkLst>
          <pc:docMk/>
          <pc:sldMk cId="1800136251" sldId="432"/>
        </pc:sldMkLst>
        <pc:spChg chg="mod">
          <ac:chgData name="Williams, Grant Stuart" userId="f6ad34c1-fb10-452f-ae50-8e7debb26ea5" providerId="ADAL" clId="{D8964E80-F945-4135-B792-47FE32678AC4}" dt="2022-09-06T00:54:26.928" v="9109" actId="20577"/>
          <ac:spMkLst>
            <pc:docMk/>
            <pc:sldMk cId="1800136251" sldId="432"/>
            <ac:spMk id="2" creationId="{68D9B5A9-A2F9-41A8-7892-AB925FB6A3C6}"/>
          </ac:spMkLst>
        </pc:spChg>
      </pc:sldChg>
      <pc:sldChg chg="modSp new mod modAnim">
        <pc:chgData name="Williams, Grant Stuart" userId="f6ad34c1-fb10-452f-ae50-8e7debb26ea5" providerId="ADAL" clId="{D8964E80-F945-4135-B792-47FE32678AC4}" dt="2022-09-06T02:32:03.847" v="10269"/>
        <pc:sldMkLst>
          <pc:docMk/>
          <pc:sldMk cId="1191906141" sldId="434"/>
        </pc:sldMkLst>
        <pc:spChg chg="mod">
          <ac:chgData name="Williams, Grant Stuart" userId="f6ad34c1-fb10-452f-ae50-8e7debb26ea5" providerId="ADAL" clId="{D8964E80-F945-4135-B792-47FE32678AC4}" dt="2022-09-06T02:29:40.679" v="9828" actId="20577"/>
          <ac:spMkLst>
            <pc:docMk/>
            <pc:sldMk cId="1191906141" sldId="434"/>
            <ac:spMk id="2" creationId="{4B0BE9D7-6A00-22F9-3FAD-9F2167CB69FD}"/>
          </ac:spMkLst>
        </pc:spChg>
        <pc:spChg chg="mod">
          <ac:chgData name="Williams, Grant Stuart" userId="f6ad34c1-fb10-452f-ae50-8e7debb26ea5" providerId="ADAL" clId="{D8964E80-F945-4135-B792-47FE32678AC4}" dt="2022-09-06T02:31:56.506" v="10268" actId="27636"/>
          <ac:spMkLst>
            <pc:docMk/>
            <pc:sldMk cId="1191906141" sldId="434"/>
            <ac:spMk id="3" creationId="{674C7598-649D-206E-E20A-8E155067EE52}"/>
          </ac:spMkLst>
        </pc:spChg>
      </pc:sldChg>
      <pc:sldChg chg="modSp new mod ord">
        <pc:chgData name="Williams, Grant Stuart" userId="f6ad34c1-fb10-452f-ae50-8e7debb26ea5" providerId="ADAL" clId="{D8964E80-F945-4135-B792-47FE32678AC4}" dt="2022-09-06T22:21:51.407" v="14259" actId="27636"/>
        <pc:sldMkLst>
          <pc:docMk/>
          <pc:sldMk cId="695974093" sldId="436"/>
        </pc:sldMkLst>
        <pc:spChg chg="mod">
          <ac:chgData name="Williams, Grant Stuart" userId="f6ad34c1-fb10-452f-ae50-8e7debb26ea5" providerId="ADAL" clId="{D8964E80-F945-4135-B792-47FE32678AC4}" dt="2022-09-06T22:19:37.625" v="13624" actId="20577"/>
          <ac:spMkLst>
            <pc:docMk/>
            <pc:sldMk cId="695974093" sldId="436"/>
            <ac:spMk id="2" creationId="{199BE965-1503-0C19-E985-00FD8A37EC07}"/>
          </ac:spMkLst>
        </pc:spChg>
        <pc:spChg chg="mod">
          <ac:chgData name="Williams, Grant Stuart" userId="f6ad34c1-fb10-452f-ae50-8e7debb26ea5" providerId="ADAL" clId="{D8964E80-F945-4135-B792-47FE32678AC4}" dt="2022-09-06T22:21:51.407" v="14259" actId="27636"/>
          <ac:spMkLst>
            <pc:docMk/>
            <pc:sldMk cId="695974093" sldId="436"/>
            <ac:spMk id="3" creationId="{17AC4D79-BE55-95CF-E2F5-67248E147841}"/>
          </ac:spMkLst>
        </pc:spChg>
      </pc:sldChg>
      <pc:sldChg chg="modSp new mod ord">
        <pc:chgData name="Williams, Grant Stuart" userId="f6ad34c1-fb10-452f-ae50-8e7debb26ea5" providerId="ADAL" clId="{D8964E80-F945-4135-B792-47FE32678AC4}" dt="2022-09-06T22:45:27.768" v="14864" actId="20577"/>
        <pc:sldMkLst>
          <pc:docMk/>
          <pc:sldMk cId="3793183675" sldId="437"/>
        </pc:sldMkLst>
        <pc:spChg chg="mod">
          <ac:chgData name="Williams, Grant Stuart" userId="f6ad34c1-fb10-452f-ae50-8e7debb26ea5" providerId="ADAL" clId="{D8964E80-F945-4135-B792-47FE32678AC4}" dt="2022-09-06T02:21:10.521" v="9782" actId="20577"/>
          <ac:spMkLst>
            <pc:docMk/>
            <pc:sldMk cId="3793183675" sldId="437"/>
            <ac:spMk id="2" creationId="{0AA9E911-6C71-E72A-A435-743242F78709}"/>
          </ac:spMkLst>
        </pc:spChg>
        <pc:spChg chg="mod">
          <ac:chgData name="Williams, Grant Stuart" userId="f6ad34c1-fb10-452f-ae50-8e7debb26ea5" providerId="ADAL" clId="{D8964E80-F945-4135-B792-47FE32678AC4}" dt="2022-09-06T22:45:27.768" v="14864" actId="20577"/>
          <ac:spMkLst>
            <pc:docMk/>
            <pc:sldMk cId="3793183675" sldId="437"/>
            <ac:spMk id="3" creationId="{D29B759C-69DA-E303-3AB9-DE1BB74A8E96}"/>
          </ac:spMkLst>
        </pc:spChg>
      </pc:sldChg>
      <pc:sldChg chg="modSp new mod ord">
        <pc:chgData name="Williams, Grant Stuart" userId="f6ad34c1-fb10-452f-ae50-8e7debb26ea5" providerId="ADAL" clId="{D8964E80-F945-4135-B792-47FE32678AC4}" dt="2022-09-07T02:50:57.300" v="20342" actId="20577"/>
        <pc:sldMkLst>
          <pc:docMk/>
          <pc:sldMk cId="706868000" sldId="438"/>
        </pc:sldMkLst>
        <pc:spChg chg="mod">
          <ac:chgData name="Williams, Grant Stuart" userId="f6ad34c1-fb10-452f-ae50-8e7debb26ea5" providerId="ADAL" clId="{D8964E80-F945-4135-B792-47FE32678AC4}" dt="2022-09-06T02:21:18.206" v="9795" actId="20577"/>
          <ac:spMkLst>
            <pc:docMk/>
            <pc:sldMk cId="706868000" sldId="438"/>
            <ac:spMk id="2" creationId="{57C6F2ED-C942-618F-B77E-5351F3E4C6DD}"/>
          </ac:spMkLst>
        </pc:spChg>
        <pc:spChg chg="mod">
          <ac:chgData name="Williams, Grant Stuart" userId="f6ad34c1-fb10-452f-ae50-8e7debb26ea5" providerId="ADAL" clId="{D8964E80-F945-4135-B792-47FE32678AC4}" dt="2022-09-07T02:50:57.300" v="20342" actId="20577"/>
          <ac:spMkLst>
            <pc:docMk/>
            <pc:sldMk cId="706868000" sldId="438"/>
            <ac:spMk id="3" creationId="{A7DA9787-4469-270B-030D-902D338FE230}"/>
          </ac:spMkLst>
        </pc:spChg>
      </pc:sldChg>
      <pc:sldChg chg="modSp new mod">
        <pc:chgData name="Williams, Grant Stuart" userId="f6ad34c1-fb10-452f-ae50-8e7debb26ea5" providerId="ADAL" clId="{D8964E80-F945-4135-B792-47FE32678AC4}" dt="2022-09-08T03:11:57.906" v="27333" actId="20577"/>
        <pc:sldMkLst>
          <pc:docMk/>
          <pc:sldMk cId="3097491254" sldId="439"/>
        </pc:sldMkLst>
        <pc:spChg chg="mod">
          <ac:chgData name="Williams, Grant Stuart" userId="f6ad34c1-fb10-452f-ae50-8e7debb26ea5" providerId="ADAL" clId="{D8964E80-F945-4135-B792-47FE32678AC4}" dt="2022-09-06T02:21:24.219" v="9819" actId="20577"/>
          <ac:spMkLst>
            <pc:docMk/>
            <pc:sldMk cId="3097491254" sldId="439"/>
            <ac:spMk id="2" creationId="{A35DA082-C5B3-4F28-B334-A4BBD8063523}"/>
          </ac:spMkLst>
        </pc:spChg>
        <pc:spChg chg="mod">
          <ac:chgData name="Williams, Grant Stuart" userId="f6ad34c1-fb10-452f-ae50-8e7debb26ea5" providerId="ADAL" clId="{D8964E80-F945-4135-B792-47FE32678AC4}" dt="2022-09-08T03:11:57.906" v="27333" actId="20577"/>
          <ac:spMkLst>
            <pc:docMk/>
            <pc:sldMk cId="3097491254" sldId="439"/>
            <ac:spMk id="3" creationId="{E5325AAC-54B8-61A2-1DC3-0E92F85380A1}"/>
          </ac:spMkLst>
        </pc:spChg>
      </pc:sldChg>
      <pc:sldChg chg="modSp add mod">
        <pc:chgData name="Williams, Grant Stuart" userId="f6ad34c1-fb10-452f-ae50-8e7debb26ea5" providerId="ADAL" clId="{D8964E80-F945-4135-B792-47FE32678AC4}" dt="2022-09-06T03:00:04.211" v="10978" actId="27636"/>
        <pc:sldMkLst>
          <pc:docMk/>
          <pc:sldMk cId="2491388729" sldId="440"/>
        </pc:sldMkLst>
        <pc:spChg chg="mod">
          <ac:chgData name="Williams, Grant Stuart" userId="f6ad34c1-fb10-452f-ae50-8e7debb26ea5" providerId="ADAL" clId="{D8964E80-F945-4135-B792-47FE32678AC4}" dt="2022-09-06T02:58:56.006" v="10575" actId="20577"/>
          <ac:spMkLst>
            <pc:docMk/>
            <pc:sldMk cId="2491388729" sldId="440"/>
            <ac:spMk id="2" creationId="{B3CBE7D1-367D-1043-B20C-DB3475EACCA7}"/>
          </ac:spMkLst>
        </pc:spChg>
        <pc:spChg chg="mod">
          <ac:chgData name="Williams, Grant Stuart" userId="f6ad34c1-fb10-452f-ae50-8e7debb26ea5" providerId="ADAL" clId="{D8964E80-F945-4135-B792-47FE32678AC4}" dt="2022-09-06T03:00:04.211" v="10978" actId="27636"/>
          <ac:spMkLst>
            <pc:docMk/>
            <pc:sldMk cId="2491388729" sldId="440"/>
            <ac:spMk id="3" creationId="{23EB7268-5C05-DBD5-69EC-B9E5724070D0}"/>
          </ac:spMkLst>
        </pc:spChg>
      </pc:sldChg>
      <pc:sldChg chg="modSp new mod">
        <pc:chgData name="Williams, Grant Stuart" userId="f6ad34c1-fb10-452f-ae50-8e7debb26ea5" providerId="ADAL" clId="{D8964E80-F945-4135-B792-47FE32678AC4}" dt="2022-09-06T19:37:52.576" v="11431" actId="313"/>
        <pc:sldMkLst>
          <pc:docMk/>
          <pc:sldMk cId="1048433069" sldId="441"/>
        </pc:sldMkLst>
        <pc:spChg chg="mod">
          <ac:chgData name="Williams, Grant Stuart" userId="f6ad34c1-fb10-452f-ae50-8e7debb26ea5" providerId="ADAL" clId="{D8964E80-F945-4135-B792-47FE32678AC4}" dt="2022-09-06T19:37:10.258" v="11124" actId="20577"/>
          <ac:spMkLst>
            <pc:docMk/>
            <pc:sldMk cId="1048433069" sldId="441"/>
            <ac:spMk id="2" creationId="{4F7CB4EE-AEDD-86EC-D370-8307CB3D0A02}"/>
          </ac:spMkLst>
        </pc:spChg>
        <pc:spChg chg="mod">
          <ac:chgData name="Williams, Grant Stuart" userId="f6ad34c1-fb10-452f-ae50-8e7debb26ea5" providerId="ADAL" clId="{D8964E80-F945-4135-B792-47FE32678AC4}" dt="2022-09-06T19:37:52.576" v="11431" actId="313"/>
          <ac:spMkLst>
            <pc:docMk/>
            <pc:sldMk cId="1048433069" sldId="441"/>
            <ac:spMk id="3" creationId="{3C320D36-FC97-A788-732A-4173A7FA4B7E}"/>
          </ac:spMkLst>
        </pc:spChg>
      </pc:sldChg>
      <pc:sldChg chg="modSp add mod">
        <pc:chgData name="Williams, Grant Stuart" userId="f6ad34c1-fb10-452f-ae50-8e7debb26ea5" providerId="ADAL" clId="{D8964E80-F945-4135-B792-47FE32678AC4}" dt="2022-09-06T19:53:23.654" v="11843" actId="20577"/>
        <pc:sldMkLst>
          <pc:docMk/>
          <pc:sldMk cId="3905360679" sldId="442"/>
        </pc:sldMkLst>
        <pc:spChg chg="mod">
          <ac:chgData name="Williams, Grant Stuart" userId="f6ad34c1-fb10-452f-ae50-8e7debb26ea5" providerId="ADAL" clId="{D8964E80-F945-4135-B792-47FE32678AC4}" dt="2022-09-06T19:52:53.569" v="11789" actId="20577"/>
          <ac:spMkLst>
            <pc:docMk/>
            <pc:sldMk cId="3905360679" sldId="442"/>
            <ac:spMk id="2" creationId="{929BA0A9-650E-40A0-4E35-5E69F46BC832}"/>
          </ac:spMkLst>
        </pc:spChg>
        <pc:spChg chg="mod">
          <ac:chgData name="Williams, Grant Stuart" userId="f6ad34c1-fb10-452f-ae50-8e7debb26ea5" providerId="ADAL" clId="{D8964E80-F945-4135-B792-47FE32678AC4}" dt="2022-09-06T19:53:23.654" v="11843" actId="20577"/>
          <ac:spMkLst>
            <pc:docMk/>
            <pc:sldMk cId="3905360679" sldId="442"/>
            <ac:spMk id="3" creationId="{81D7572E-6376-4A89-0C69-E26CB407BD15}"/>
          </ac:spMkLst>
        </pc:spChg>
      </pc:sldChg>
      <pc:sldChg chg="modSp new mod">
        <pc:chgData name="Williams, Grant Stuart" userId="f6ad34c1-fb10-452f-ae50-8e7debb26ea5" providerId="ADAL" clId="{D8964E80-F945-4135-B792-47FE32678AC4}" dt="2022-09-06T20:21:59.425" v="12985" actId="20577"/>
        <pc:sldMkLst>
          <pc:docMk/>
          <pc:sldMk cId="58048084" sldId="443"/>
        </pc:sldMkLst>
        <pc:spChg chg="mod">
          <ac:chgData name="Williams, Grant Stuart" userId="f6ad34c1-fb10-452f-ae50-8e7debb26ea5" providerId="ADAL" clId="{D8964E80-F945-4135-B792-47FE32678AC4}" dt="2022-09-06T20:21:59.425" v="12985" actId="20577"/>
          <ac:spMkLst>
            <pc:docMk/>
            <pc:sldMk cId="58048084" sldId="443"/>
            <ac:spMk id="2" creationId="{A9DF23C9-3F90-0A55-91F4-3DC9F2B7A7F9}"/>
          </ac:spMkLst>
        </pc:spChg>
        <pc:spChg chg="mod">
          <ac:chgData name="Williams, Grant Stuart" userId="f6ad34c1-fb10-452f-ae50-8e7debb26ea5" providerId="ADAL" clId="{D8964E80-F945-4135-B792-47FE32678AC4}" dt="2022-09-06T20:11:59.811" v="12370" actId="20577"/>
          <ac:spMkLst>
            <pc:docMk/>
            <pc:sldMk cId="58048084" sldId="443"/>
            <ac:spMk id="3" creationId="{C2135390-AC19-3144-4E76-59D290A6FCC8}"/>
          </ac:spMkLst>
        </pc:spChg>
      </pc:sldChg>
      <pc:sldChg chg="modSp new mod ord">
        <pc:chgData name="Williams, Grant Stuart" userId="f6ad34c1-fb10-452f-ae50-8e7debb26ea5" providerId="ADAL" clId="{D8964E80-F945-4135-B792-47FE32678AC4}" dt="2022-09-06T22:18:17.414" v="13601" actId="20577"/>
        <pc:sldMkLst>
          <pc:docMk/>
          <pc:sldMk cId="267292802" sldId="444"/>
        </pc:sldMkLst>
        <pc:spChg chg="mod">
          <ac:chgData name="Williams, Grant Stuart" userId="f6ad34c1-fb10-452f-ae50-8e7debb26ea5" providerId="ADAL" clId="{D8964E80-F945-4135-B792-47FE32678AC4}" dt="2022-09-06T22:09:55.975" v="13011" actId="20577"/>
          <ac:spMkLst>
            <pc:docMk/>
            <pc:sldMk cId="267292802" sldId="444"/>
            <ac:spMk id="2" creationId="{A26B20BD-4532-F004-658F-26E1C1F2330F}"/>
          </ac:spMkLst>
        </pc:spChg>
        <pc:spChg chg="mod">
          <ac:chgData name="Williams, Grant Stuart" userId="f6ad34c1-fb10-452f-ae50-8e7debb26ea5" providerId="ADAL" clId="{D8964E80-F945-4135-B792-47FE32678AC4}" dt="2022-09-06T22:18:17.414" v="13601" actId="20577"/>
          <ac:spMkLst>
            <pc:docMk/>
            <pc:sldMk cId="267292802" sldId="444"/>
            <ac:spMk id="3" creationId="{33C94D3C-9A6E-FE2F-9B22-FC616E8BBFBD}"/>
          </ac:spMkLst>
        </pc:spChg>
      </pc:sldChg>
      <pc:sldChg chg="modSp add mod">
        <pc:chgData name="Williams, Grant Stuart" userId="f6ad34c1-fb10-452f-ae50-8e7debb26ea5" providerId="ADAL" clId="{D8964E80-F945-4135-B792-47FE32678AC4}" dt="2022-09-06T20:15:54.124" v="12577" actId="21"/>
        <pc:sldMkLst>
          <pc:docMk/>
          <pc:sldMk cId="3562588011" sldId="445"/>
        </pc:sldMkLst>
        <pc:spChg chg="mod">
          <ac:chgData name="Williams, Grant Stuart" userId="f6ad34c1-fb10-452f-ae50-8e7debb26ea5" providerId="ADAL" clId="{D8964E80-F945-4135-B792-47FE32678AC4}" dt="2022-09-06T20:12:09.638" v="12375" actId="20577"/>
          <ac:spMkLst>
            <pc:docMk/>
            <pc:sldMk cId="3562588011" sldId="445"/>
            <ac:spMk id="2" creationId="{A9DF23C9-3F90-0A55-91F4-3DC9F2B7A7F9}"/>
          </ac:spMkLst>
        </pc:spChg>
        <pc:spChg chg="mod">
          <ac:chgData name="Williams, Grant Stuart" userId="f6ad34c1-fb10-452f-ae50-8e7debb26ea5" providerId="ADAL" clId="{D8964E80-F945-4135-B792-47FE32678AC4}" dt="2022-09-06T20:15:54.124" v="12577" actId="21"/>
          <ac:spMkLst>
            <pc:docMk/>
            <pc:sldMk cId="3562588011" sldId="445"/>
            <ac:spMk id="3" creationId="{C2135390-AC19-3144-4E76-59D290A6FCC8}"/>
          </ac:spMkLst>
        </pc:spChg>
      </pc:sldChg>
      <pc:sldChg chg="modSp add mod">
        <pc:chgData name="Williams, Grant Stuart" userId="f6ad34c1-fb10-452f-ae50-8e7debb26ea5" providerId="ADAL" clId="{D8964E80-F945-4135-B792-47FE32678AC4}" dt="2022-09-06T20:19:53.238" v="12962" actId="20577"/>
        <pc:sldMkLst>
          <pc:docMk/>
          <pc:sldMk cId="52815391" sldId="446"/>
        </pc:sldMkLst>
        <pc:spChg chg="mod">
          <ac:chgData name="Williams, Grant Stuart" userId="f6ad34c1-fb10-452f-ae50-8e7debb26ea5" providerId="ADAL" clId="{D8964E80-F945-4135-B792-47FE32678AC4}" dt="2022-09-06T20:15:57.365" v="12579" actId="20577"/>
          <ac:spMkLst>
            <pc:docMk/>
            <pc:sldMk cId="52815391" sldId="446"/>
            <ac:spMk id="2" creationId="{A9DF23C9-3F90-0A55-91F4-3DC9F2B7A7F9}"/>
          </ac:spMkLst>
        </pc:spChg>
        <pc:spChg chg="mod">
          <ac:chgData name="Williams, Grant Stuart" userId="f6ad34c1-fb10-452f-ae50-8e7debb26ea5" providerId="ADAL" clId="{D8964E80-F945-4135-B792-47FE32678AC4}" dt="2022-09-06T20:19:53.238" v="12962" actId="20577"/>
          <ac:spMkLst>
            <pc:docMk/>
            <pc:sldMk cId="52815391" sldId="446"/>
            <ac:spMk id="3" creationId="{C2135390-AC19-3144-4E76-59D290A6FCC8}"/>
          </ac:spMkLst>
        </pc:spChg>
      </pc:sldChg>
      <pc:sldChg chg="modSp new mod">
        <pc:chgData name="Williams, Grant Stuart" userId="f6ad34c1-fb10-452f-ae50-8e7debb26ea5" providerId="ADAL" clId="{D8964E80-F945-4135-B792-47FE32678AC4}" dt="2022-09-07T03:49:37.802" v="25714" actId="27636"/>
        <pc:sldMkLst>
          <pc:docMk/>
          <pc:sldMk cId="848695218" sldId="448"/>
        </pc:sldMkLst>
        <pc:spChg chg="mod">
          <ac:chgData name="Williams, Grant Stuart" userId="f6ad34c1-fb10-452f-ae50-8e7debb26ea5" providerId="ADAL" clId="{D8964E80-F945-4135-B792-47FE32678AC4}" dt="2022-09-06T22:21:19.670" v="14116" actId="20577"/>
          <ac:spMkLst>
            <pc:docMk/>
            <pc:sldMk cId="848695218" sldId="448"/>
            <ac:spMk id="2" creationId="{DF7236ED-2891-8362-BA34-A0B0DF4C733B}"/>
          </ac:spMkLst>
        </pc:spChg>
        <pc:spChg chg="mod">
          <ac:chgData name="Williams, Grant Stuart" userId="f6ad34c1-fb10-452f-ae50-8e7debb26ea5" providerId="ADAL" clId="{D8964E80-F945-4135-B792-47FE32678AC4}" dt="2022-09-07T03:49:37.802" v="25714" actId="27636"/>
          <ac:spMkLst>
            <pc:docMk/>
            <pc:sldMk cId="848695218" sldId="448"/>
            <ac:spMk id="3" creationId="{242E2984-DA77-48FA-3130-EA11303C2FCC}"/>
          </ac:spMkLst>
        </pc:spChg>
      </pc:sldChg>
      <pc:sldChg chg="modSp new mod">
        <pc:chgData name="Williams, Grant Stuart" userId="f6ad34c1-fb10-452f-ae50-8e7debb26ea5" providerId="ADAL" clId="{D8964E80-F945-4135-B792-47FE32678AC4}" dt="2022-09-06T22:49:07.859" v="15638" actId="14100"/>
        <pc:sldMkLst>
          <pc:docMk/>
          <pc:sldMk cId="2252979680" sldId="449"/>
        </pc:sldMkLst>
        <pc:spChg chg="mod">
          <ac:chgData name="Williams, Grant Stuart" userId="f6ad34c1-fb10-452f-ae50-8e7debb26ea5" providerId="ADAL" clId="{D8964E80-F945-4135-B792-47FE32678AC4}" dt="2022-09-06T22:43:08.377" v="14858" actId="20577"/>
          <ac:spMkLst>
            <pc:docMk/>
            <pc:sldMk cId="2252979680" sldId="449"/>
            <ac:spMk id="2" creationId="{C7E8A09E-69B6-9BAB-B128-8E4545F1B62D}"/>
          </ac:spMkLst>
        </pc:spChg>
        <pc:spChg chg="mod">
          <ac:chgData name="Williams, Grant Stuart" userId="f6ad34c1-fb10-452f-ae50-8e7debb26ea5" providerId="ADAL" clId="{D8964E80-F945-4135-B792-47FE32678AC4}" dt="2022-09-06T22:49:07.859" v="15638" actId="14100"/>
          <ac:spMkLst>
            <pc:docMk/>
            <pc:sldMk cId="2252979680" sldId="449"/>
            <ac:spMk id="3" creationId="{0CC4D4A7-9C24-3E41-841D-8FBE12980CA6}"/>
          </ac:spMkLst>
        </pc:spChg>
      </pc:sldChg>
      <pc:sldChg chg="modSp new del mod">
        <pc:chgData name="Williams, Grant Stuart" userId="f6ad34c1-fb10-452f-ae50-8e7debb26ea5" providerId="ADAL" clId="{D8964E80-F945-4135-B792-47FE32678AC4}" dt="2022-09-06T22:24:27.119" v="14368" actId="47"/>
        <pc:sldMkLst>
          <pc:docMk/>
          <pc:sldMk cId="2902571578" sldId="449"/>
        </pc:sldMkLst>
        <pc:spChg chg="mod">
          <ac:chgData name="Williams, Grant Stuart" userId="f6ad34c1-fb10-452f-ae50-8e7debb26ea5" providerId="ADAL" clId="{D8964E80-F945-4135-B792-47FE32678AC4}" dt="2022-09-06T22:21:26.212" v="14134" actId="20577"/>
          <ac:spMkLst>
            <pc:docMk/>
            <pc:sldMk cId="2902571578" sldId="449"/>
            <ac:spMk id="2" creationId="{6340626F-4012-D0E6-6D23-75C273899349}"/>
          </ac:spMkLst>
        </pc:spChg>
      </pc:sldChg>
      <pc:sldChg chg="modSp new mod">
        <pc:chgData name="Williams, Grant Stuart" userId="f6ad34c1-fb10-452f-ae50-8e7debb26ea5" providerId="ADAL" clId="{D8964E80-F945-4135-B792-47FE32678AC4}" dt="2022-09-06T22:53:04.964" v="16174" actId="20577"/>
        <pc:sldMkLst>
          <pc:docMk/>
          <pc:sldMk cId="2090090698" sldId="450"/>
        </pc:sldMkLst>
        <pc:spChg chg="mod">
          <ac:chgData name="Williams, Grant Stuart" userId="f6ad34c1-fb10-452f-ae50-8e7debb26ea5" providerId="ADAL" clId="{D8964E80-F945-4135-B792-47FE32678AC4}" dt="2022-09-06T22:49:13.422" v="15656" actId="20577"/>
          <ac:spMkLst>
            <pc:docMk/>
            <pc:sldMk cId="2090090698" sldId="450"/>
            <ac:spMk id="2" creationId="{77B89B9D-7044-2C92-D077-08E3D876AA1B}"/>
          </ac:spMkLst>
        </pc:spChg>
        <pc:spChg chg="mod">
          <ac:chgData name="Williams, Grant Stuart" userId="f6ad34c1-fb10-452f-ae50-8e7debb26ea5" providerId="ADAL" clId="{D8964E80-F945-4135-B792-47FE32678AC4}" dt="2022-09-06T22:53:04.964" v="16174" actId="20577"/>
          <ac:spMkLst>
            <pc:docMk/>
            <pc:sldMk cId="2090090698" sldId="450"/>
            <ac:spMk id="3" creationId="{DB01C376-8CEC-0A6E-D2F8-2886B543DA71}"/>
          </ac:spMkLst>
        </pc:spChg>
      </pc:sldChg>
      <pc:sldChg chg="modSp new mod">
        <pc:chgData name="Williams, Grant Stuart" userId="f6ad34c1-fb10-452f-ae50-8e7debb26ea5" providerId="ADAL" clId="{D8964E80-F945-4135-B792-47FE32678AC4}" dt="2022-09-06T23:06:26.958" v="16875" actId="20577"/>
        <pc:sldMkLst>
          <pc:docMk/>
          <pc:sldMk cId="4086377298" sldId="451"/>
        </pc:sldMkLst>
        <pc:spChg chg="mod">
          <ac:chgData name="Williams, Grant Stuart" userId="f6ad34c1-fb10-452f-ae50-8e7debb26ea5" providerId="ADAL" clId="{D8964E80-F945-4135-B792-47FE32678AC4}" dt="2022-09-06T22:58:31.893" v="16709" actId="20577"/>
          <ac:spMkLst>
            <pc:docMk/>
            <pc:sldMk cId="4086377298" sldId="451"/>
            <ac:spMk id="2" creationId="{9B9B3A89-1613-59AA-8D29-417DB4250FCE}"/>
          </ac:spMkLst>
        </pc:spChg>
        <pc:spChg chg="mod">
          <ac:chgData name="Williams, Grant Stuart" userId="f6ad34c1-fb10-452f-ae50-8e7debb26ea5" providerId="ADAL" clId="{D8964E80-F945-4135-B792-47FE32678AC4}" dt="2022-09-06T23:06:26.958" v="16875" actId="20577"/>
          <ac:spMkLst>
            <pc:docMk/>
            <pc:sldMk cId="4086377298" sldId="451"/>
            <ac:spMk id="3" creationId="{F9034E05-5B18-3EF6-DBFA-68E2B79A0911}"/>
          </ac:spMkLst>
        </pc:spChg>
      </pc:sldChg>
      <pc:sldChg chg="modSp new mod">
        <pc:chgData name="Williams, Grant Stuart" userId="f6ad34c1-fb10-452f-ae50-8e7debb26ea5" providerId="ADAL" clId="{D8964E80-F945-4135-B792-47FE32678AC4}" dt="2022-09-06T23:13:38.472" v="17577" actId="20577"/>
        <pc:sldMkLst>
          <pc:docMk/>
          <pc:sldMk cId="1785678270" sldId="452"/>
        </pc:sldMkLst>
        <pc:spChg chg="mod">
          <ac:chgData name="Williams, Grant Stuart" userId="f6ad34c1-fb10-452f-ae50-8e7debb26ea5" providerId="ADAL" clId="{D8964E80-F945-4135-B792-47FE32678AC4}" dt="2022-09-06T22:58:29.258" v="16708" actId="20577"/>
          <ac:spMkLst>
            <pc:docMk/>
            <pc:sldMk cId="1785678270" sldId="452"/>
            <ac:spMk id="2" creationId="{0BECD2C2-52F3-259B-60DD-8A60829955AB}"/>
          </ac:spMkLst>
        </pc:spChg>
        <pc:spChg chg="mod">
          <ac:chgData name="Williams, Grant Stuart" userId="f6ad34c1-fb10-452f-ae50-8e7debb26ea5" providerId="ADAL" clId="{D8964E80-F945-4135-B792-47FE32678AC4}" dt="2022-09-06T23:13:38.472" v="17577" actId="20577"/>
          <ac:spMkLst>
            <pc:docMk/>
            <pc:sldMk cId="1785678270" sldId="452"/>
            <ac:spMk id="3" creationId="{C23BCF92-21E6-7CC6-FE25-1D7F4A7F59D4}"/>
          </ac:spMkLst>
        </pc:spChg>
      </pc:sldChg>
      <pc:sldChg chg="modSp new mod">
        <pc:chgData name="Williams, Grant Stuart" userId="f6ad34c1-fb10-452f-ae50-8e7debb26ea5" providerId="ADAL" clId="{D8964E80-F945-4135-B792-47FE32678AC4}" dt="2022-09-06T23:14:14.084" v="17723" actId="20577"/>
        <pc:sldMkLst>
          <pc:docMk/>
          <pc:sldMk cId="296465368" sldId="453"/>
        </pc:sldMkLst>
        <pc:spChg chg="mod">
          <ac:chgData name="Williams, Grant Stuart" userId="f6ad34c1-fb10-452f-ae50-8e7debb26ea5" providerId="ADAL" clId="{D8964E80-F945-4135-B792-47FE32678AC4}" dt="2022-09-06T23:11:36.973" v="17224" actId="20577"/>
          <ac:spMkLst>
            <pc:docMk/>
            <pc:sldMk cId="296465368" sldId="453"/>
            <ac:spMk id="2" creationId="{BACB7C96-2A16-FE51-CD6B-D2C5555096D1}"/>
          </ac:spMkLst>
        </pc:spChg>
        <pc:spChg chg="mod">
          <ac:chgData name="Williams, Grant Stuart" userId="f6ad34c1-fb10-452f-ae50-8e7debb26ea5" providerId="ADAL" clId="{D8964E80-F945-4135-B792-47FE32678AC4}" dt="2022-09-06T23:14:14.084" v="17723" actId="20577"/>
          <ac:spMkLst>
            <pc:docMk/>
            <pc:sldMk cId="296465368" sldId="453"/>
            <ac:spMk id="3" creationId="{1943D364-F07C-2183-136F-9AFDB204A583}"/>
          </ac:spMkLst>
        </pc:spChg>
      </pc:sldChg>
      <pc:sldChg chg="modSp new mod">
        <pc:chgData name="Williams, Grant Stuart" userId="f6ad34c1-fb10-452f-ae50-8e7debb26ea5" providerId="ADAL" clId="{D8964E80-F945-4135-B792-47FE32678AC4}" dt="2022-09-06T23:26:05.495" v="18437" actId="5793"/>
        <pc:sldMkLst>
          <pc:docMk/>
          <pc:sldMk cId="1805634442" sldId="454"/>
        </pc:sldMkLst>
        <pc:spChg chg="mod">
          <ac:chgData name="Williams, Grant Stuart" userId="f6ad34c1-fb10-452f-ae50-8e7debb26ea5" providerId="ADAL" clId="{D8964E80-F945-4135-B792-47FE32678AC4}" dt="2022-09-06T23:14:20.840" v="17745" actId="20577"/>
          <ac:spMkLst>
            <pc:docMk/>
            <pc:sldMk cId="1805634442" sldId="454"/>
            <ac:spMk id="2" creationId="{E69A4E6E-2578-B1DD-77F2-AC77B575DCC9}"/>
          </ac:spMkLst>
        </pc:spChg>
        <pc:spChg chg="mod">
          <ac:chgData name="Williams, Grant Stuart" userId="f6ad34c1-fb10-452f-ae50-8e7debb26ea5" providerId="ADAL" clId="{D8964E80-F945-4135-B792-47FE32678AC4}" dt="2022-09-06T23:26:05.495" v="18437" actId="5793"/>
          <ac:spMkLst>
            <pc:docMk/>
            <pc:sldMk cId="1805634442" sldId="454"/>
            <ac:spMk id="3" creationId="{33AB90CA-44DD-212F-8476-930C20B4D093}"/>
          </ac:spMkLst>
        </pc:spChg>
      </pc:sldChg>
      <pc:sldChg chg="modSp new mod">
        <pc:chgData name="Williams, Grant Stuart" userId="f6ad34c1-fb10-452f-ae50-8e7debb26ea5" providerId="ADAL" clId="{D8964E80-F945-4135-B792-47FE32678AC4}" dt="2022-09-07T01:49:40.707" v="18888"/>
        <pc:sldMkLst>
          <pc:docMk/>
          <pc:sldMk cId="2181499010" sldId="455"/>
        </pc:sldMkLst>
        <pc:spChg chg="mod">
          <ac:chgData name="Williams, Grant Stuart" userId="f6ad34c1-fb10-452f-ae50-8e7debb26ea5" providerId="ADAL" clId="{D8964E80-F945-4135-B792-47FE32678AC4}" dt="2022-09-07T01:46:01.134" v="18739" actId="20577"/>
          <ac:spMkLst>
            <pc:docMk/>
            <pc:sldMk cId="2181499010" sldId="455"/>
            <ac:spMk id="2" creationId="{1AD04168-450D-302F-C257-F7A35C4F6842}"/>
          </ac:spMkLst>
        </pc:spChg>
        <pc:spChg chg="mod">
          <ac:chgData name="Williams, Grant Stuart" userId="f6ad34c1-fb10-452f-ae50-8e7debb26ea5" providerId="ADAL" clId="{D8964E80-F945-4135-B792-47FE32678AC4}" dt="2022-09-07T01:49:40.707" v="18888"/>
          <ac:spMkLst>
            <pc:docMk/>
            <pc:sldMk cId="2181499010" sldId="455"/>
            <ac:spMk id="3" creationId="{B1E784FF-B524-1673-024B-0A34E45486CA}"/>
          </ac:spMkLst>
        </pc:spChg>
      </pc:sldChg>
      <pc:sldChg chg="modSp new mod">
        <pc:chgData name="Williams, Grant Stuart" userId="f6ad34c1-fb10-452f-ae50-8e7debb26ea5" providerId="ADAL" clId="{D8964E80-F945-4135-B792-47FE32678AC4}" dt="2022-09-07T03:14:58.945" v="22900" actId="27636"/>
        <pc:sldMkLst>
          <pc:docMk/>
          <pc:sldMk cId="3915657802" sldId="456"/>
        </pc:sldMkLst>
        <pc:spChg chg="mod">
          <ac:chgData name="Williams, Grant Stuart" userId="f6ad34c1-fb10-452f-ae50-8e7debb26ea5" providerId="ADAL" clId="{D8964E80-F945-4135-B792-47FE32678AC4}" dt="2022-09-07T01:48:29.521" v="18759" actId="20577"/>
          <ac:spMkLst>
            <pc:docMk/>
            <pc:sldMk cId="3915657802" sldId="456"/>
            <ac:spMk id="2" creationId="{76E35618-26C7-B582-EEA9-81F9FF32658F}"/>
          </ac:spMkLst>
        </pc:spChg>
        <pc:spChg chg="mod">
          <ac:chgData name="Williams, Grant Stuart" userId="f6ad34c1-fb10-452f-ae50-8e7debb26ea5" providerId="ADAL" clId="{D8964E80-F945-4135-B792-47FE32678AC4}" dt="2022-09-07T03:14:58.945" v="22900" actId="27636"/>
          <ac:spMkLst>
            <pc:docMk/>
            <pc:sldMk cId="3915657802" sldId="456"/>
            <ac:spMk id="3" creationId="{A67BC31D-1D09-76C8-2234-D92D27955D14}"/>
          </ac:spMkLst>
        </pc:spChg>
      </pc:sldChg>
      <pc:sldChg chg="addSp modSp new mod">
        <pc:chgData name="Williams, Grant Stuart" userId="f6ad34c1-fb10-452f-ae50-8e7debb26ea5" providerId="ADAL" clId="{D8964E80-F945-4135-B792-47FE32678AC4}" dt="2022-09-07T03:29:25.104" v="24906" actId="20577"/>
        <pc:sldMkLst>
          <pc:docMk/>
          <pc:sldMk cId="2218950628" sldId="457"/>
        </pc:sldMkLst>
        <pc:spChg chg="mod">
          <ac:chgData name="Williams, Grant Stuart" userId="f6ad34c1-fb10-452f-ae50-8e7debb26ea5" providerId="ADAL" clId="{D8964E80-F945-4135-B792-47FE32678AC4}" dt="2022-09-07T02:51:20.253" v="20451" actId="20577"/>
          <ac:spMkLst>
            <pc:docMk/>
            <pc:sldMk cId="2218950628" sldId="457"/>
            <ac:spMk id="2" creationId="{3FCE2758-F633-76BE-BC88-C85D6BB5AF9F}"/>
          </ac:spMkLst>
        </pc:spChg>
        <pc:spChg chg="mod">
          <ac:chgData name="Williams, Grant Stuart" userId="f6ad34c1-fb10-452f-ae50-8e7debb26ea5" providerId="ADAL" clId="{D8964E80-F945-4135-B792-47FE32678AC4}" dt="2022-09-07T03:29:25.104" v="24906" actId="20577"/>
          <ac:spMkLst>
            <pc:docMk/>
            <pc:sldMk cId="2218950628" sldId="457"/>
            <ac:spMk id="3" creationId="{626C1F8B-DFB2-5E11-F476-02AD09A9BE24}"/>
          </ac:spMkLst>
        </pc:spChg>
        <pc:graphicFrameChg chg="add mod">
          <ac:chgData name="Williams, Grant Stuart" userId="f6ad34c1-fb10-452f-ae50-8e7debb26ea5" providerId="ADAL" clId="{D8964E80-F945-4135-B792-47FE32678AC4}" dt="2022-09-07T02:56:09.796" v="20798" actId="1076"/>
          <ac:graphicFrameMkLst>
            <pc:docMk/>
            <pc:sldMk cId="2218950628" sldId="457"/>
            <ac:graphicFrameMk id="4" creationId="{04EE6444-321D-C90A-D5AF-D909E4B7FCEC}"/>
          </ac:graphicFrameMkLst>
        </pc:graphicFrameChg>
        <pc:graphicFrameChg chg="add mod modGraphic">
          <ac:chgData name="Williams, Grant Stuart" userId="f6ad34c1-fb10-452f-ae50-8e7debb26ea5" providerId="ADAL" clId="{D8964E80-F945-4135-B792-47FE32678AC4}" dt="2022-09-07T02:57:58.318" v="20865" actId="20577"/>
          <ac:graphicFrameMkLst>
            <pc:docMk/>
            <pc:sldMk cId="2218950628" sldId="457"/>
            <ac:graphicFrameMk id="5" creationId="{3B6727F7-498C-A005-F405-75A75283FC54}"/>
          </ac:graphicFrameMkLst>
        </pc:graphicFrameChg>
      </pc:sldChg>
      <pc:sldChg chg="addSp modSp new mod">
        <pc:chgData name="Williams, Grant Stuart" userId="f6ad34c1-fb10-452f-ae50-8e7debb26ea5" providerId="ADAL" clId="{D8964E80-F945-4135-B792-47FE32678AC4}" dt="2022-09-07T03:29:16.437" v="24883" actId="20577"/>
        <pc:sldMkLst>
          <pc:docMk/>
          <pc:sldMk cId="1800542774" sldId="458"/>
        </pc:sldMkLst>
        <pc:spChg chg="mod">
          <ac:chgData name="Williams, Grant Stuart" userId="f6ad34c1-fb10-452f-ae50-8e7debb26ea5" providerId="ADAL" clId="{D8964E80-F945-4135-B792-47FE32678AC4}" dt="2022-09-07T02:57:34.307" v="20857" actId="20577"/>
          <ac:spMkLst>
            <pc:docMk/>
            <pc:sldMk cId="1800542774" sldId="458"/>
            <ac:spMk id="2" creationId="{7DB0AE99-EAB7-DC6A-DE56-87B7496E3D79}"/>
          </ac:spMkLst>
        </pc:spChg>
        <pc:spChg chg="mod">
          <ac:chgData name="Williams, Grant Stuart" userId="f6ad34c1-fb10-452f-ae50-8e7debb26ea5" providerId="ADAL" clId="{D8964E80-F945-4135-B792-47FE32678AC4}" dt="2022-09-07T03:29:16.437" v="24883" actId="20577"/>
          <ac:spMkLst>
            <pc:docMk/>
            <pc:sldMk cId="1800542774" sldId="458"/>
            <ac:spMk id="3" creationId="{D54091B3-17A6-F916-C930-B4F8CBE4C6DD}"/>
          </ac:spMkLst>
        </pc:spChg>
        <pc:graphicFrameChg chg="add mod">
          <ac:chgData name="Williams, Grant Stuart" userId="f6ad34c1-fb10-452f-ae50-8e7debb26ea5" providerId="ADAL" clId="{D8964E80-F945-4135-B792-47FE32678AC4}" dt="2022-09-07T02:58:17.434" v="20901" actId="1076"/>
          <ac:graphicFrameMkLst>
            <pc:docMk/>
            <pc:sldMk cId="1800542774" sldId="458"/>
            <ac:graphicFrameMk id="4" creationId="{E3485984-EE6F-E153-7B74-A49DEB119488}"/>
          </ac:graphicFrameMkLst>
        </pc:graphicFrameChg>
      </pc:sldChg>
      <pc:sldChg chg="modSp new mod">
        <pc:chgData name="Williams, Grant Stuart" userId="f6ad34c1-fb10-452f-ae50-8e7debb26ea5" providerId="ADAL" clId="{D8964E80-F945-4135-B792-47FE32678AC4}" dt="2022-09-07T03:08:23.677" v="21966" actId="20577"/>
        <pc:sldMkLst>
          <pc:docMk/>
          <pc:sldMk cId="3117558506" sldId="459"/>
        </pc:sldMkLst>
        <pc:spChg chg="mod">
          <ac:chgData name="Williams, Grant Stuart" userId="f6ad34c1-fb10-452f-ae50-8e7debb26ea5" providerId="ADAL" clId="{D8964E80-F945-4135-B792-47FE32678AC4}" dt="2022-09-07T03:01:18.857" v="21137" actId="20577"/>
          <ac:spMkLst>
            <pc:docMk/>
            <pc:sldMk cId="3117558506" sldId="459"/>
            <ac:spMk id="2" creationId="{F94E2A38-E761-243D-40F0-7E7D9C1A7BE4}"/>
          </ac:spMkLst>
        </pc:spChg>
        <pc:spChg chg="mod">
          <ac:chgData name="Williams, Grant Stuart" userId="f6ad34c1-fb10-452f-ae50-8e7debb26ea5" providerId="ADAL" clId="{D8964E80-F945-4135-B792-47FE32678AC4}" dt="2022-09-07T03:08:23.677" v="21966" actId="20577"/>
          <ac:spMkLst>
            <pc:docMk/>
            <pc:sldMk cId="3117558506" sldId="459"/>
            <ac:spMk id="3" creationId="{6C1BB590-DAC0-8B4E-72D6-729B362A97D8}"/>
          </ac:spMkLst>
        </pc:spChg>
      </pc:sldChg>
      <pc:sldChg chg="modSp add mod">
        <pc:chgData name="Williams, Grant Stuart" userId="f6ad34c1-fb10-452f-ae50-8e7debb26ea5" providerId="ADAL" clId="{D8964E80-F945-4135-B792-47FE32678AC4}" dt="2022-09-07T03:14:18.867" v="22749" actId="1076"/>
        <pc:sldMkLst>
          <pc:docMk/>
          <pc:sldMk cId="2714820998" sldId="460"/>
        </pc:sldMkLst>
        <pc:spChg chg="mod">
          <ac:chgData name="Williams, Grant Stuart" userId="f6ad34c1-fb10-452f-ae50-8e7debb26ea5" providerId="ADAL" clId="{D8964E80-F945-4135-B792-47FE32678AC4}" dt="2022-09-07T03:14:18.867" v="22749" actId="1076"/>
          <ac:spMkLst>
            <pc:docMk/>
            <pc:sldMk cId="2714820998" sldId="460"/>
            <ac:spMk id="2" creationId="{F94E2A38-E761-243D-40F0-7E7D9C1A7BE4}"/>
          </ac:spMkLst>
        </pc:spChg>
        <pc:spChg chg="mod">
          <ac:chgData name="Williams, Grant Stuart" userId="f6ad34c1-fb10-452f-ae50-8e7debb26ea5" providerId="ADAL" clId="{D8964E80-F945-4135-B792-47FE32678AC4}" dt="2022-09-07T03:14:13.193" v="22748" actId="14100"/>
          <ac:spMkLst>
            <pc:docMk/>
            <pc:sldMk cId="2714820998" sldId="460"/>
            <ac:spMk id="3" creationId="{6C1BB590-DAC0-8B4E-72D6-729B362A97D8}"/>
          </ac:spMkLst>
        </pc:spChg>
      </pc:sldChg>
      <pc:sldChg chg="modSp new mod">
        <pc:chgData name="Williams, Grant Stuart" userId="f6ad34c1-fb10-452f-ae50-8e7debb26ea5" providerId="ADAL" clId="{D8964E80-F945-4135-B792-47FE32678AC4}" dt="2022-09-07T03:23:18.630" v="24362" actId="27636"/>
        <pc:sldMkLst>
          <pc:docMk/>
          <pc:sldMk cId="3953649984" sldId="462"/>
        </pc:sldMkLst>
        <pc:spChg chg="mod">
          <ac:chgData name="Williams, Grant Stuart" userId="f6ad34c1-fb10-452f-ae50-8e7debb26ea5" providerId="ADAL" clId="{D8964E80-F945-4135-B792-47FE32678AC4}" dt="2022-09-07T03:14:28.824" v="22771" actId="20577"/>
          <ac:spMkLst>
            <pc:docMk/>
            <pc:sldMk cId="3953649984" sldId="462"/>
            <ac:spMk id="2" creationId="{E384BDC4-F5BC-3863-E8B1-95CA9B0DED57}"/>
          </ac:spMkLst>
        </pc:spChg>
        <pc:spChg chg="mod">
          <ac:chgData name="Williams, Grant Stuart" userId="f6ad34c1-fb10-452f-ae50-8e7debb26ea5" providerId="ADAL" clId="{D8964E80-F945-4135-B792-47FE32678AC4}" dt="2022-09-07T03:23:18.630" v="24362" actId="27636"/>
          <ac:spMkLst>
            <pc:docMk/>
            <pc:sldMk cId="3953649984" sldId="462"/>
            <ac:spMk id="3" creationId="{437A2D23-74B2-7FCB-CC65-2FF33F8DC213}"/>
          </ac:spMkLst>
        </pc:spChg>
      </pc:sldChg>
      <pc:sldChg chg="modSp new mod">
        <pc:chgData name="Williams, Grant Stuart" userId="f6ad34c1-fb10-452f-ae50-8e7debb26ea5" providerId="ADAL" clId="{D8964E80-F945-4135-B792-47FE32678AC4}" dt="2022-09-07T03:18:21.635" v="23712" actId="27636"/>
        <pc:sldMkLst>
          <pc:docMk/>
          <pc:sldMk cId="1173091124" sldId="463"/>
        </pc:sldMkLst>
        <pc:spChg chg="mod">
          <ac:chgData name="Williams, Grant Stuart" userId="f6ad34c1-fb10-452f-ae50-8e7debb26ea5" providerId="ADAL" clId="{D8964E80-F945-4135-B792-47FE32678AC4}" dt="2022-09-07T03:15:06.715" v="22910" actId="20577"/>
          <ac:spMkLst>
            <pc:docMk/>
            <pc:sldMk cId="1173091124" sldId="463"/>
            <ac:spMk id="2" creationId="{432BA520-84C5-8187-DCB4-3C7A0911CFF0}"/>
          </ac:spMkLst>
        </pc:spChg>
        <pc:spChg chg="mod">
          <ac:chgData name="Williams, Grant Stuart" userId="f6ad34c1-fb10-452f-ae50-8e7debb26ea5" providerId="ADAL" clId="{D8964E80-F945-4135-B792-47FE32678AC4}" dt="2022-09-07T03:18:21.635" v="23712" actId="27636"/>
          <ac:spMkLst>
            <pc:docMk/>
            <pc:sldMk cId="1173091124" sldId="463"/>
            <ac:spMk id="3" creationId="{8F347C2E-A2CC-8534-069E-09EFD1E4671B}"/>
          </ac:spMkLst>
        </pc:spChg>
      </pc:sldChg>
      <pc:sldChg chg="new del">
        <pc:chgData name="Williams, Grant Stuart" userId="f6ad34c1-fb10-452f-ae50-8e7debb26ea5" providerId="ADAL" clId="{D8964E80-F945-4135-B792-47FE32678AC4}" dt="2022-09-07T03:14:56.488" v="22898" actId="47"/>
        <pc:sldMkLst>
          <pc:docMk/>
          <pc:sldMk cId="1763320111" sldId="463"/>
        </pc:sldMkLst>
      </pc:sldChg>
      <pc:sldChg chg="addSp delSp add del setBg delDesignElem">
        <pc:chgData name="Williams, Grant Stuart" userId="f6ad34c1-fb10-452f-ae50-8e7debb26ea5" providerId="ADAL" clId="{D8964E80-F945-4135-B792-47FE32678AC4}" dt="2022-09-07T03:15:11.018" v="22926"/>
        <pc:sldMkLst>
          <pc:docMk/>
          <pc:sldMk cId="3302488664" sldId="464"/>
        </pc:sldMkLst>
        <pc:spChg chg="add del">
          <ac:chgData name="Williams, Grant Stuart" userId="f6ad34c1-fb10-452f-ae50-8e7debb26ea5" providerId="ADAL" clId="{D8964E80-F945-4135-B792-47FE32678AC4}" dt="2022-09-07T03:15:11.018" v="22926"/>
          <ac:spMkLst>
            <pc:docMk/>
            <pc:sldMk cId="3302488664" sldId="464"/>
            <ac:spMk id="9" creationId="{C1DD1A8A-57D5-4A81-AD04-532B043C5611}"/>
          </ac:spMkLst>
        </pc:spChg>
        <pc:spChg chg="add del">
          <ac:chgData name="Williams, Grant Stuart" userId="f6ad34c1-fb10-452f-ae50-8e7debb26ea5" providerId="ADAL" clId="{D8964E80-F945-4135-B792-47FE32678AC4}" dt="2022-09-07T03:15:11.018" v="22926"/>
          <ac:spMkLst>
            <pc:docMk/>
            <pc:sldMk cId="3302488664" sldId="464"/>
            <ac:spMk id="11" creationId="{007891EC-4501-44ED-A8C8-B11B6DB767AB}"/>
          </ac:spMkLst>
        </pc:spChg>
      </pc:sldChg>
      <pc:sldChg chg="addSp modSp new mod">
        <pc:chgData name="Williams, Grant Stuart" userId="f6ad34c1-fb10-452f-ae50-8e7debb26ea5" providerId="ADAL" clId="{D8964E80-F945-4135-B792-47FE32678AC4}" dt="2022-09-07T03:44:19.287" v="25247" actId="20577"/>
        <pc:sldMkLst>
          <pc:docMk/>
          <pc:sldMk cId="4405279" sldId="465"/>
        </pc:sldMkLst>
        <pc:spChg chg="mod">
          <ac:chgData name="Williams, Grant Stuart" userId="f6ad34c1-fb10-452f-ae50-8e7debb26ea5" providerId="ADAL" clId="{D8964E80-F945-4135-B792-47FE32678AC4}" dt="2022-09-07T03:28:24.208" v="24712" actId="20577"/>
          <ac:spMkLst>
            <pc:docMk/>
            <pc:sldMk cId="4405279" sldId="465"/>
            <ac:spMk id="2" creationId="{C0B76C3E-3E76-1B2B-99E6-E090FD86AC92}"/>
          </ac:spMkLst>
        </pc:spChg>
        <pc:spChg chg="mod">
          <ac:chgData name="Williams, Grant Stuart" userId="f6ad34c1-fb10-452f-ae50-8e7debb26ea5" providerId="ADAL" clId="{D8964E80-F945-4135-B792-47FE32678AC4}" dt="2022-09-07T03:44:19.287" v="25247" actId="20577"/>
          <ac:spMkLst>
            <pc:docMk/>
            <pc:sldMk cId="4405279" sldId="465"/>
            <ac:spMk id="3" creationId="{5150032B-EC44-1C37-9888-112FA0BA76EF}"/>
          </ac:spMkLst>
        </pc:spChg>
        <pc:graphicFrameChg chg="add mod modGraphic">
          <ac:chgData name="Williams, Grant Stuart" userId="f6ad34c1-fb10-452f-ae50-8e7debb26ea5" providerId="ADAL" clId="{D8964E80-F945-4135-B792-47FE32678AC4}" dt="2022-09-07T03:41:51.721" v="25135" actId="1076"/>
          <ac:graphicFrameMkLst>
            <pc:docMk/>
            <pc:sldMk cId="4405279" sldId="465"/>
            <ac:graphicFrameMk id="4" creationId="{CDD65B31-6620-6767-4D39-51FEAACEE2BE}"/>
          </ac:graphicFrameMkLst>
        </pc:graphicFrameChg>
      </pc:sldChg>
      <pc:sldChg chg="modSp new del mod">
        <pc:chgData name="Williams, Grant Stuart" userId="f6ad34c1-fb10-452f-ae50-8e7debb26ea5" providerId="ADAL" clId="{D8964E80-F945-4135-B792-47FE32678AC4}" dt="2022-09-07T03:27:40.523" v="24523" actId="47"/>
        <pc:sldMkLst>
          <pc:docMk/>
          <pc:sldMk cId="600165933" sldId="465"/>
        </pc:sldMkLst>
        <pc:spChg chg="mod">
          <ac:chgData name="Williams, Grant Stuart" userId="f6ad34c1-fb10-452f-ae50-8e7debb26ea5" providerId="ADAL" clId="{D8964E80-F945-4135-B792-47FE32678AC4}" dt="2022-09-07T03:27:20.593" v="24445" actId="20577"/>
          <ac:spMkLst>
            <pc:docMk/>
            <pc:sldMk cId="600165933" sldId="465"/>
            <ac:spMk id="2" creationId="{BA10C01F-9B2A-B6D3-F272-08A47CB4C2FE}"/>
          </ac:spMkLst>
        </pc:spChg>
        <pc:spChg chg="mod">
          <ac:chgData name="Williams, Grant Stuart" userId="f6ad34c1-fb10-452f-ae50-8e7debb26ea5" providerId="ADAL" clId="{D8964E80-F945-4135-B792-47FE32678AC4}" dt="2022-09-07T03:27:30.911" v="24522" actId="20577"/>
          <ac:spMkLst>
            <pc:docMk/>
            <pc:sldMk cId="600165933" sldId="465"/>
            <ac:spMk id="3" creationId="{92DB5E1C-D771-7EDE-8D20-E3091E59E67E}"/>
          </ac:spMkLst>
        </pc:spChg>
      </pc:sldChg>
      <pc:sldChg chg="modSp new del mod">
        <pc:chgData name="Williams, Grant Stuart" userId="f6ad34c1-fb10-452f-ae50-8e7debb26ea5" providerId="ADAL" clId="{D8964E80-F945-4135-B792-47FE32678AC4}" dt="2022-09-08T03:53:14.259" v="27602" actId="47"/>
        <pc:sldMkLst>
          <pc:docMk/>
          <pc:sldMk cId="1122877637" sldId="466"/>
        </pc:sldMkLst>
        <pc:spChg chg="mod">
          <ac:chgData name="Williams, Grant Stuart" userId="f6ad34c1-fb10-452f-ae50-8e7debb26ea5" providerId="ADAL" clId="{D8964E80-F945-4135-B792-47FE32678AC4}" dt="2022-09-07T03:45:08.600" v="25389" actId="20577"/>
          <ac:spMkLst>
            <pc:docMk/>
            <pc:sldMk cId="1122877637" sldId="466"/>
            <ac:spMk id="2" creationId="{F5296FC1-15AD-549A-61BE-D2EDF82D3FA2}"/>
          </ac:spMkLst>
        </pc:spChg>
      </pc:sldChg>
      <pc:sldChg chg="modSp new mod modAnim">
        <pc:chgData name="Williams, Grant Stuart" userId="f6ad34c1-fb10-452f-ae50-8e7debb26ea5" providerId="ADAL" clId="{D8964E80-F945-4135-B792-47FE32678AC4}" dt="2022-09-08T03:00:22.492" v="26861"/>
        <pc:sldMkLst>
          <pc:docMk/>
          <pc:sldMk cId="3170644286" sldId="467"/>
        </pc:sldMkLst>
        <pc:spChg chg="mod">
          <ac:chgData name="Williams, Grant Stuart" userId="f6ad34c1-fb10-452f-ae50-8e7debb26ea5" providerId="ADAL" clId="{D8964E80-F945-4135-B792-47FE32678AC4}" dt="2022-09-07T03:49:45.766" v="25734" actId="20577"/>
          <ac:spMkLst>
            <pc:docMk/>
            <pc:sldMk cId="3170644286" sldId="467"/>
            <ac:spMk id="2" creationId="{4BA15FA1-3E6B-ECCB-22B0-5DDFB4958736}"/>
          </ac:spMkLst>
        </pc:spChg>
        <pc:spChg chg="mod">
          <ac:chgData name="Williams, Grant Stuart" userId="f6ad34c1-fb10-452f-ae50-8e7debb26ea5" providerId="ADAL" clId="{D8964E80-F945-4135-B792-47FE32678AC4}" dt="2022-09-07T04:00:27.241" v="26756" actId="27636"/>
          <ac:spMkLst>
            <pc:docMk/>
            <pc:sldMk cId="3170644286" sldId="467"/>
            <ac:spMk id="3" creationId="{0AC2FC68-495C-40E0-3FF7-FD2B965230A2}"/>
          </ac:spMkLst>
        </pc:spChg>
      </pc:sldChg>
      <pc:sldChg chg="addSp delSp modSp new mod">
        <pc:chgData name="Williams, Grant Stuart" userId="f6ad34c1-fb10-452f-ae50-8e7debb26ea5" providerId="ADAL" clId="{D8964E80-F945-4135-B792-47FE32678AC4}" dt="2022-09-08T03:21:08.282" v="27374" actId="1076"/>
        <pc:sldMkLst>
          <pc:docMk/>
          <pc:sldMk cId="2154174895" sldId="468"/>
        </pc:sldMkLst>
        <pc:spChg chg="mod">
          <ac:chgData name="Williams, Grant Stuart" userId="f6ad34c1-fb10-452f-ae50-8e7debb26ea5" providerId="ADAL" clId="{D8964E80-F945-4135-B792-47FE32678AC4}" dt="2022-09-08T03:18:28.729" v="27352" actId="20577"/>
          <ac:spMkLst>
            <pc:docMk/>
            <pc:sldMk cId="2154174895" sldId="468"/>
            <ac:spMk id="2" creationId="{36F32366-9534-D08F-19EB-D2DBB87D7F65}"/>
          </ac:spMkLst>
        </pc:spChg>
        <pc:spChg chg="del mod">
          <ac:chgData name="Williams, Grant Stuart" userId="f6ad34c1-fb10-452f-ae50-8e7debb26ea5" providerId="ADAL" clId="{D8964E80-F945-4135-B792-47FE32678AC4}" dt="2022-09-08T03:20:47.510" v="27361" actId="478"/>
          <ac:spMkLst>
            <pc:docMk/>
            <pc:sldMk cId="2154174895" sldId="468"/>
            <ac:spMk id="3" creationId="{F7952C25-0715-F8BF-5601-19B9F563E987}"/>
          </ac:spMkLst>
        </pc:spChg>
        <pc:spChg chg="add del mod">
          <ac:chgData name="Williams, Grant Stuart" userId="f6ad34c1-fb10-452f-ae50-8e7debb26ea5" providerId="ADAL" clId="{D8964E80-F945-4135-B792-47FE32678AC4}" dt="2022-09-08T03:20:53.194" v="27362" actId="478"/>
          <ac:spMkLst>
            <pc:docMk/>
            <pc:sldMk cId="2154174895" sldId="468"/>
            <ac:spMk id="7" creationId="{C96C0A63-7CAB-4E6F-6611-EF12FF202C9A}"/>
          </ac:spMkLst>
        </pc:spChg>
        <pc:spChg chg="add mod">
          <ac:chgData name="Williams, Grant Stuart" userId="f6ad34c1-fb10-452f-ae50-8e7debb26ea5" providerId="ADAL" clId="{D8964E80-F945-4135-B792-47FE32678AC4}" dt="2022-09-08T03:21:08.282" v="27374" actId="1076"/>
          <ac:spMkLst>
            <pc:docMk/>
            <pc:sldMk cId="2154174895" sldId="468"/>
            <ac:spMk id="8" creationId="{E75F42CD-DCF7-11EB-BACD-D221DCBD9AA6}"/>
          </ac:spMkLst>
        </pc:spChg>
        <pc:picChg chg="add mod">
          <ac:chgData name="Williams, Grant Stuart" userId="f6ad34c1-fb10-452f-ae50-8e7debb26ea5" providerId="ADAL" clId="{D8964E80-F945-4135-B792-47FE32678AC4}" dt="2022-09-08T03:20:55.251" v="27363" actId="1076"/>
          <ac:picMkLst>
            <pc:docMk/>
            <pc:sldMk cId="2154174895" sldId="468"/>
            <ac:picMk id="5" creationId="{29981B4D-3730-2EB8-2CAF-415493ED9845}"/>
          </ac:picMkLst>
        </pc:picChg>
      </pc:sldChg>
      <pc:sldChg chg="modSp new mod">
        <pc:chgData name="Williams, Grant Stuart" userId="f6ad34c1-fb10-452f-ae50-8e7debb26ea5" providerId="ADAL" clId="{D8964E80-F945-4135-B792-47FE32678AC4}" dt="2022-09-08T03:58:35.991" v="27921" actId="20577"/>
        <pc:sldMkLst>
          <pc:docMk/>
          <pc:sldMk cId="3455170053" sldId="469"/>
        </pc:sldMkLst>
        <pc:spChg chg="mod">
          <ac:chgData name="Williams, Grant Stuart" userId="f6ad34c1-fb10-452f-ae50-8e7debb26ea5" providerId="ADAL" clId="{D8964E80-F945-4135-B792-47FE32678AC4}" dt="2022-09-08T03:21:25.744" v="27396" actId="20577"/>
          <ac:spMkLst>
            <pc:docMk/>
            <pc:sldMk cId="3455170053" sldId="469"/>
            <ac:spMk id="2" creationId="{DC49DD91-1387-A406-262D-5507FCCF3B9F}"/>
          </ac:spMkLst>
        </pc:spChg>
        <pc:spChg chg="mod">
          <ac:chgData name="Williams, Grant Stuart" userId="f6ad34c1-fb10-452f-ae50-8e7debb26ea5" providerId="ADAL" clId="{D8964E80-F945-4135-B792-47FE32678AC4}" dt="2022-09-08T03:58:35.991" v="27921" actId="20577"/>
          <ac:spMkLst>
            <pc:docMk/>
            <pc:sldMk cId="3455170053" sldId="469"/>
            <ac:spMk id="3" creationId="{8B4A3C4E-6799-210C-653F-45D922F82028}"/>
          </ac:spMkLst>
        </pc:spChg>
      </pc:sldChg>
      <pc:sldChg chg="addSp delSp modSp add mod">
        <pc:chgData name="Williams, Grant Stuart" userId="f6ad34c1-fb10-452f-ae50-8e7debb26ea5" providerId="ADAL" clId="{D8964E80-F945-4135-B792-47FE32678AC4}" dt="2022-09-08T03:55:36.623" v="27654" actId="1076"/>
        <pc:sldMkLst>
          <pc:docMk/>
          <pc:sldMk cId="2537865297" sldId="470"/>
        </pc:sldMkLst>
        <pc:spChg chg="mod">
          <ac:chgData name="Williams, Grant Stuart" userId="f6ad34c1-fb10-452f-ae50-8e7debb26ea5" providerId="ADAL" clId="{D8964E80-F945-4135-B792-47FE32678AC4}" dt="2022-09-08T03:48:47.605" v="27403" actId="20577"/>
          <ac:spMkLst>
            <pc:docMk/>
            <pc:sldMk cId="2537865297" sldId="470"/>
            <ac:spMk id="2" creationId="{DC49DD91-1387-A406-262D-5507FCCF3B9F}"/>
          </ac:spMkLst>
        </pc:spChg>
        <pc:spChg chg="del">
          <ac:chgData name="Williams, Grant Stuart" userId="f6ad34c1-fb10-452f-ae50-8e7debb26ea5" providerId="ADAL" clId="{D8964E80-F945-4135-B792-47FE32678AC4}" dt="2022-09-08T03:48:50.617" v="27404" actId="478"/>
          <ac:spMkLst>
            <pc:docMk/>
            <pc:sldMk cId="2537865297" sldId="470"/>
            <ac:spMk id="3" creationId="{8B4A3C4E-6799-210C-653F-45D922F82028}"/>
          </ac:spMkLst>
        </pc:spChg>
        <pc:spChg chg="add mod">
          <ac:chgData name="Williams, Grant Stuart" userId="f6ad34c1-fb10-452f-ae50-8e7debb26ea5" providerId="ADAL" clId="{D8964E80-F945-4135-B792-47FE32678AC4}" dt="2022-09-08T03:49:46.555" v="27431" actId="1076"/>
          <ac:spMkLst>
            <pc:docMk/>
            <pc:sldMk cId="2537865297" sldId="470"/>
            <ac:spMk id="6" creationId="{587A393E-7EAB-73A7-F282-82BD43F2A1E2}"/>
          </ac:spMkLst>
        </pc:spChg>
        <pc:spChg chg="add mod">
          <ac:chgData name="Williams, Grant Stuart" userId="f6ad34c1-fb10-452f-ae50-8e7debb26ea5" providerId="ADAL" clId="{D8964E80-F945-4135-B792-47FE32678AC4}" dt="2022-09-08T03:49:57.218" v="27441" actId="1076"/>
          <ac:spMkLst>
            <pc:docMk/>
            <pc:sldMk cId="2537865297" sldId="470"/>
            <ac:spMk id="7" creationId="{2189F6C7-8D65-26EF-EC13-B4DBFA56972E}"/>
          </ac:spMkLst>
        </pc:spChg>
        <pc:spChg chg="add mod">
          <ac:chgData name="Williams, Grant Stuart" userId="f6ad34c1-fb10-452f-ae50-8e7debb26ea5" providerId="ADAL" clId="{D8964E80-F945-4135-B792-47FE32678AC4}" dt="2022-09-08T03:52:27.287" v="27601" actId="207"/>
          <ac:spMkLst>
            <pc:docMk/>
            <pc:sldMk cId="2537865297" sldId="470"/>
            <ac:spMk id="8" creationId="{0CC5CD77-B275-69AA-72FD-5654F7BAD42C}"/>
          </ac:spMkLst>
        </pc:spChg>
        <pc:picChg chg="add del mod">
          <ac:chgData name="Williams, Grant Stuart" userId="f6ad34c1-fb10-452f-ae50-8e7debb26ea5" providerId="ADAL" clId="{D8964E80-F945-4135-B792-47FE32678AC4}" dt="2022-09-08T03:55:20" v="27646" actId="478"/>
          <ac:picMkLst>
            <pc:docMk/>
            <pc:sldMk cId="2537865297" sldId="470"/>
            <ac:picMk id="5" creationId="{2EA3610D-F5CF-D9C4-3E47-35867BBDA344}"/>
          </ac:picMkLst>
        </pc:picChg>
        <pc:picChg chg="add mod ord">
          <ac:chgData name="Williams, Grant Stuart" userId="f6ad34c1-fb10-452f-ae50-8e7debb26ea5" providerId="ADAL" clId="{D8964E80-F945-4135-B792-47FE32678AC4}" dt="2022-09-08T03:55:36.623" v="27654" actId="1076"/>
          <ac:picMkLst>
            <pc:docMk/>
            <pc:sldMk cId="2537865297" sldId="470"/>
            <ac:picMk id="10" creationId="{8DC9F38E-F0B6-E356-5C2B-9369CD4EB079}"/>
          </ac:picMkLst>
        </pc:picChg>
      </pc:sldChg>
      <pc:sldChg chg="modSp new mod">
        <pc:chgData name="Williams, Grant Stuart" userId="f6ad34c1-fb10-452f-ae50-8e7debb26ea5" providerId="ADAL" clId="{D8964E80-F945-4135-B792-47FE32678AC4}" dt="2022-09-09T19:24:03.423" v="30684" actId="20577"/>
        <pc:sldMkLst>
          <pc:docMk/>
          <pc:sldMk cId="202994251" sldId="471"/>
        </pc:sldMkLst>
        <pc:spChg chg="mod">
          <ac:chgData name="Williams, Grant Stuart" userId="f6ad34c1-fb10-452f-ae50-8e7debb26ea5" providerId="ADAL" clId="{D8964E80-F945-4135-B792-47FE32678AC4}" dt="2022-09-08T03:59:55.316" v="27938" actId="20577"/>
          <ac:spMkLst>
            <pc:docMk/>
            <pc:sldMk cId="202994251" sldId="471"/>
            <ac:spMk id="2" creationId="{9F9BA5BE-BB93-E445-F0B0-FF9E6B536C9D}"/>
          </ac:spMkLst>
        </pc:spChg>
        <pc:spChg chg="mod">
          <ac:chgData name="Williams, Grant Stuart" userId="f6ad34c1-fb10-452f-ae50-8e7debb26ea5" providerId="ADAL" clId="{D8964E80-F945-4135-B792-47FE32678AC4}" dt="2022-09-09T19:24:03.423" v="30684" actId="20577"/>
          <ac:spMkLst>
            <pc:docMk/>
            <pc:sldMk cId="202994251" sldId="471"/>
            <ac:spMk id="3" creationId="{A4FBA065-678C-805C-4F0A-3006C7F96FAB}"/>
          </ac:spMkLst>
        </pc:spChg>
      </pc:sldChg>
      <pc:sldChg chg="modSp new mod">
        <pc:chgData name="Williams, Grant Stuart" userId="f6ad34c1-fb10-452f-ae50-8e7debb26ea5" providerId="ADAL" clId="{D8964E80-F945-4135-B792-47FE32678AC4}" dt="2022-09-08T04:15:49.525" v="28895" actId="27636"/>
        <pc:sldMkLst>
          <pc:docMk/>
          <pc:sldMk cId="1564797360" sldId="472"/>
        </pc:sldMkLst>
        <pc:spChg chg="mod">
          <ac:chgData name="Williams, Grant Stuart" userId="f6ad34c1-fb10-452f-ae50-8e7debb26ea5" providerId="ADAL" clId="{D8964E80-F945-4135-B792-47FE32678AC4}" dt="2022-09-08T04:07:20.233" v="28299" actId="20577"/>
          <ac:spMkLst>
            <pc:docMk/>
            <pc:sldMk cId="1564797360" sldId="472"/>
            <ac:spMk id="2" creationId="{CE1FEAF7-8B99-3AC6-1B57-626210E3EDAB}"/>
          </ac:spMkLst>
        </pc:spChg>
        <pc:spChg chg="mod">
          <ac:chgData name="Williams, Grant Stuart" userId="f6ad34c1-fb10-452f-ae50-8e7debb26ea5" providerId="ADAL" clId="{D8964E80-F945-4135-B792-47FE32678AC4}" dt="2022-09-08T04:15:49.525" v="28895" actId="27636"/>
          <ac:spMkLst>
            <pc:docMk/>
            <pc:sldMk cId="1564797360" sldId="472"/>
            <ac:spMk id="3" creationId="{97A5CFD8-4613-48B0-B0BF-2776014619B4}"/>
          </ac:spMkLst>
        </pc:spChg>
      </pc:sldChg>
      <pc:sldChg chg="modSp new mod">
        <pc:chgData name="Williams, Grant Stuart" userId="f6ad34c1-fb10-452f-ae50-8e7debb26ea5" providerId="ADAL" clId="{D8964E80-F945-4135-B792-47FE32678AC4}" dt="2022-09-08T04:17:05.957" v="29418" actId="20577"/>
        <pc:sldMkLst>
          <pc:docMk/>
          <pc:sldMk cId="793463695" sldId="473"/>
        </pc:sldMkLst>
        <pc:spChg chg="mod">
          <ac:chgData name="Williams, Grant Stuart" userId="f6ad34c1-fb10-452f-ae50-8e7debb26ea5" providerId="ADAL" clId="{D8964E80-F945-4135-B792-47FE32678AC4}" dt="2022-09-08T04:15:54.481" v="28914" actId="20577"/>
          <ac:spMkLst>
            <pc:docMk/>
            <pc:sldMk cId="793463695" sldId="473"/>
            <ac:spMk id="2" creationId="{F9AC216A-BF5F-7A7F-91C7-02E0CD88CC65}"/>
          </ac:spMkLst>
        </pc:spChg>
        <pc:spChg chg="mod">
          <ac:chgData name="Williams, Grant Stuart" userId="f6ad34c1-fb10-452f-ae50-8e7debb26ea5" providerId="ADAL" clId="{D8964E80-F945-4135-B792-47FE32678AC4}" dt="2022-09-08T04:17:05.957" v="29418" actId="20577"/>
          <ac:spMkLst>
            <pc:docMk/>
            <pc:sldMk cId="793463695" sldId="473"/>
            <ac:spMk id="3" creationId="{CC55B53F-E989-6C06-AD7C-7A08FE3BB9FB}"/>
          </ac:spMkLst>
        </pc:spChg>
      </pc:sldChg>
      <pc:sldChg chg="modSp add mod">
        <pc:chgData name="Williams, Grant Stuart" userId="f6ad34c1-fb10-452f-ae50-8e7debb26ea5" providerId="ADAL" clId="{D8964E80-F945-4135-B792-47FE32678AC4}" dt="2022-09-08T04:30:12.471" v="30220" actId="20577"/>
        <pc:sldMkLst>
          <pc:docMk/>
          <pc:sldMk cId="1509547309" sldId="474"/>
        </pc:sldMkLst>
        <pc:spChg chg="mod">
          <ac:chgData name="Williams, Grant Stuart" userId="f6ad34c1-fb10-452f-ae50-8e7debb26ea5" providerId="ADAL" clId="{D8964E80-F945-4135-B792-47FE32678AC4}" dt="2022-09-08T04:17:12.156" v="29423" actId="20577"/>
          <ac:spMkLst>
            <pc:docMk/>
            <pc:sldMk cId="1509547309" sldId="474"/>
            <ac:spMk id="2" creationId="{F9AC216A-BF5F-7A7F-91C7-02E0CD88CC65}"/>
          </ac:spMkLst>
        </pc:spChg>
        <pc:spChg chg="mod">
          <ac:chgData name="Williams, Grant Stuart" userId="f6ad34c1-fb10-452f-ae50-8e7debb26ea5" providerId="ADAL" clId="{D8964E80-F945-4135-B792-47FE32678AC4}" dt="2022-09-08T04:30:12.471" v="30220" actId="20577"/>
          <ac:spMkLst>
            <pc:docMk/>
            <pc:sldMk cId="1509547309" sldId="474"/>
            <ac:spMk id="3" creationId="{CC55B53F-E989-6C06-AD7C-7A08FE3BB9FB}"/>
          </ac:spMkLst>
        </pc:spChg>
      </pc:sldChg>
      <pc:sldChg chg="add del">
        <pc:chgData name="Williams, Grant Stuart" userId="f6ad34c1-fb10-452f-ae50-8e7debb26ea5" providerId="ADAL" clId="{D8964E80-F945-4135-B792-47FE32678AC4}" dt="2022-09-08T04:30:18.494" v="30222" actId="47"/>
        <pc:sldMkLst>
          <pc:docMk/>
          <pc:sldMk cId="689624001" sldId="476"/>
        </pc:sldMkLst>
      </pc:sldChg>
      <pc:sldChg chg="modSp new mod ord">
        <pc:chgData name="Williams, Grant Stuart" userId="f6ad34c1-fb10-452f-ae50-8e7debb26ea5" providerId="ADAL" clId="{D8964E80-F945-4135-B792-47FE32678AC4}" dt="2022-09-08T04:31:26.629" v="30498" actId="20577"/>
        <pc:sldMkLst>
          <pc:docMk/>
          <pc:sldMk cId="3092621674" sldId="476"/>
        </pc:sldMkLst>
        <pc:spChg chg="mod">
          <ac:chgData name="Williams, Grant Stuart" userId="f6ad34c1-fb10-452f-ae50-8e7debb26ea5" providerId="ADAL" clId="{D8964E80-F945-4135-B792-47FE32678AC4}" dt="2022-09-08T04:31:03.679" v="30387" actId="20577"/>
          <ac:spMkLst>
            <pc:docMk/>
            <pc:sldMk cId="3092621674" sldId="476"/>
            <ac:spMk id="2" creationId="{6BAE0D9B-3D82-2F73-EB64-31E1F05F581D}"/>
          </ac:spMkLst>
        </pc:spChg>
        <pc:spChg chg="mod">
          <ac:chgData name="Williams, Grant Stuart" userId="f6ad34c1-fb10-452f-ae50-8e7debb26ea5" providerId="ADAL" clId="{D8964E80-F945-4135-B792-47FE32678AC4}" dt="2022-09-08T04:31:26.629" v="30498" actId="20577"/>
          <ac:spMkLst>
            <pc:docMk/>
            <pc:sldMk cId="3092621674" sldId="476"/>
            <ac:spMk id="3" creationId="{C5B2AF44-C643-2D2A-5EE9-AD4690AC7103}"/>
          </ac:spMkLst>
        </pc:spChg>
      </pc:sldChg>
      <pc:sldChg chg="modSp new del mod">
        <pc:chgData name="Williams, Grant Stuart" userId="f6ad34c1-fb10-452f-ae50-8e7debb26ea5" providerId="ADAL" clId="{D8964E80-F945-4135-B792-47FE32678AC4}" dt="2022-09-09T19:22:13.165" v="30521" actId="47"/>
        <pc:sldMkLst>
          <pc:docMk/>
          <pc:sldMk cId="280789188" sldId="477"/>
        </pc:sldMkLst>
        <pc:spChg chg="mod">
          <ac:chgData name="Williams, Grant Stuart" userId="f6ad34c1-fb10-452f-ae50-8e7debb26ea5" providerId="ADAL" clId="{D8964E80-F945-4135-B792-47FE32678AC4}" dt="2022-09-09T19:22:08.925" v="30520" actId="20577"/>
          <ac:spMkLst>
            <pc:docMk/>
            <pc:sldMk cId="280789188" sldId="477"/>
            <ac:spMk id="2" creationId="{16B04A99-7C0F-AC16-4181-1E8547DBD5C6}"/>
          </ac:spMkLst>
        </pc:spChg>
      </pc:sldChg>
    </pc:docChg>
  </pc:docChgLst>
  <pc:docChgLst>
    <pc:chgData name="Williams, Grant Stuart" userId="f6ad34c1-fb10-452f-ae50-8e7debb26ea5" providerId="ADAL" clId="{90B062B9-51B3-4804-8860-6B54539643C4}"/>
    <pc:docChg chg="undo redo custSel addSld delSld modSld sldOrd">
      <pc:chgData name="Williams, Grant Stuart" userId="f6ad34c1-fb10-452f-ae50-8e7debb26ea5" providerId="ADAL" clId="{90B062B9-51B3-4804-8860-6B54539643C4}" dt="2022-08-28T23:04:23.724" v="34584" actId="20577"/>
      <pc:docMkLst>
        <pc:docMk/>
      </pc:docMkLst>
      <pc:sldChg chg="modSp mod">
        <pc:chgData name="Williams, Grant Stuart" userId="f6ad34c1-fb10-452f-ae50-8e7debb26ea5" providerId="ADAL" clId="{90B062B9-51B3-4804-8860-6B54539643C4}" dt="2022-08-26T17:49:12.321" v="345" actId="20577"/>
        <pc:sldMkLst>
          <pc:docMk/>
          <pc:sldMk cId="3516890011" sldId="258"/>
        </pc:sldMkLst>
        <pc:spChg chg="mod">
          <ac:chgData name="Williams, Grant Stuart" userId="f6ad34c1-fb10-452f-ae50-8e7debb26ea5" providerId="ADAL" clId="{90B062B9-51B3-4804-8860-6B54539643C4}" dt="2022-08-26T17:49:12.321" v="345" actId="20577"/>
          <ac:spMkLst>
            <pc:docMk/>
            <pc:sldMk cId="3516890011" sldId="258"/>
            <ac:spMk id="3" creationId="{3B51DEEB-5943-81BA-B048-52BCCF7A8484}"/>
          </ac:spMkLst>
        </pc:spChg>
      </pc:sldChg>
      <pc:sldChg chg="modSp mod">
        <pc:chgData name="Williams, Grant Stuart" userId="f6ad34c1-fb10-452f-ae50-8e7debb26ea5" providerId="ADAL" clId="{90B062B9-51B3-4804-8860-6B54539643C4}" dt="2022-08-26T17:51:29.918" v="577" actId="20577"/>
        <pc:sldMkLst>
          <pc:docMk/>
          <pc:sldMk cId="2979324523" sldId="259"/>
        </pc:sldMkLst>
        <pc:spChg chg="mod">
          <ac:chgData name="Williams, Grant Stuart" userId="f6ad34c1-fb10-452f-ae50-8e7debb26ea5" providerId="ADAL" clId="{90B062B9-51B3-4804-8860-6B54539643C4}" dt="2022-08-26T17:51:29.918" v="577" actId="20577"/>
          <ac:spMkLst>
            <pc:docMk/>
            <pc:sldMk cId="2979324523" sldId="259"/>
            <ac:spMk id="3" creationId="{974D699A-06DB-3BC7-0F97-F710A2F1B34C}"/>
          </ac:spMkLst>
        </pc:spChg>
      </pc:sldChg>
      <pc:sldChg chg="modSp mod">
        <pc:chgData name="Williams, Grant Stuart" userId="f6ad34c1-fb10-452f-ae50-8e7debb26ea5" providerId="ADAL" clId="{90B062B9-51B3-4804-8860-6B54539643C4}" dt="2022-08-26T04:30:50.764" v="160" actId="20577"/>
        <pc:sldMkLst>
          <pc:docMk/>
          <pc:sldMk cId="3290218931" sldId="263"/>
        </pc:sldMkLst>
        <pc:spChg chg="mod">
          <ac:chgData name="Williams, Grant Stuart" userId="f6ad34c1-fb10-452f-ae50-8e7debb26ea5" providerId="ADAL" clId="{90B062B9-51B3-4804-8860-6B54539643C4}" dt="2022-08-26T04:30:50.764" v="160" actId="20577"/>
          <ac:spMkLst>
            <pc:docMk/>
            <pc:sldMk cId="3290218931" sldId="263"/>
            <ac:spMk id="3" creationId="{D4BC39CA-3E6B-B481-02E1-688E8DE8EB5A}"/>
          </ac:spMkLst>
        </pc:spChg>
        <pc:graphicFrameChg chg="modGraphic">
          <ac:chgData name="Williams, Grant Stuart" userId="f6ad34c1-fb10-452f-ae50-8e7debb26ea5" providerId="ADAL" clId="{90B062B9-51B3-4804-8860-6B54539643C4}" dt="2022-08-26T04:24:58.983" v="11" actId="20577"/>
          <ac:graphicFrameMkLst>
            <pc:docMk/>
            <pc:sldMk cId="3290218931" sldId="263"/>
            <ac:graphicFrameMk id="4" creationId="{B891A9C2-AB1C-C1BB-42C1-711709FA4B3C}"/>
          </ac:graphicFrameMkLst>
        </pc:graphicFrameChg>
      </pc:sldChg>
      <pc:sldChg chg="modSp mod">
        <pc:chgData name="Williams, Grant Stuart" userId="f6ad34c1-fb10-452f-ae50-8e7debb26ea5" providerId="ADAL" clId="{90B062B9-51B3-4804-8860-6B54539643C4}" dt="2022-08-26T04:30:44.206" v="154" actId="20577"/>
        <pc:sldMkLst>
          <pc:docMk/>
          <pc:sldMk cId="2904349956" sldId="266"/>
        </pc:sldMkLst>
        <pc:spChg chg="mod">
          <ac:chgData name="Williams, Grant Stuart" userId="f6ad34c1-fb10-452f-ae50-8e7debb26ea5" providerId="ADAL" clId="{90B062B9-51B3-4804-8860-6B54539643C4}" dt="2022-08-26T04:30:44.206" v="154" actId="20577"/>
          <ac:spMkLst>
            <pc:docMk/>
            <pc:sldMk cId="2904349956" sldId="266"/>
            <ac:spMk id="3" creationId="{CB41A59D-0E90-DCE0-91DC-FF07854B941E}"/>
          </ac:spMkLst>
        </pc:spChg>
      </pc:sldChg>
      <pc:sldChg chg="modSp new mod">
        <pc:chgData name="Williams, Grant Stuart" userId="f6ad34c1-fb10-452f-ae50-8e7debb26ea5" providerId="ADAL" clId="{90B062B9-51B3-4804-8860-6B54539643C4}" dt="2022-08-26T19:17:53.685" v="2206" actId="20577"/>
        <pc:sldMkLst>
          <pc:docMk/>
          <pc:sldMk cId="506863023" sldId="267"/>
        </pc:sldMkLst>
        <pc:spChg chg="mod">
          <ac:chgData name="Williams, Grant Stuart" userId="f6ad34c1-fb10-452f-ae50-8e7debb26ea5" providerId="ADAL" clId="{90B062B9-51B3-4804-8860-6B54539643C4}" dt="2022-08-26T18:06:25.352" v="607" actId="20577"/>
          <ac:spMkLst>
            <pc:docMk/>
            <pc:sldMk cId="506863023" sldId="267"/>
            <ac:spMk id="2" creationId="{36C025E5-A1E6-451B-0000-956B23EA656C}"/>
          </ac:spMkLst>
        </pc:spChg>
        <pc:spChg chg="mod">
          <ac:chgData name="Williams, Grant Stuart" userId="f6ad34c1-fb10-452f-ae50-8e7debb26ea5" providerId="ADAL" clId="{90B062B9-51B3-4804-8860-6B54539643C4}" dt="2022-08-26T19:17:53.685" v="2206" actId="20577"/>
          <ac:spMkLst>
            <pc:docMk/>
            <pc:sldMk cId="506863023" sldId="267"/>
            <ac:spMk id="3" creationId="{0D19F35D-4ED7-8B26-50A4-0C9B4C62D567}"/>
          </ac:spMkLst>
        </pc:spChg>
      </pc:sldChg>
      <pc:sldChg chg="modSp new mod">
        <pc:chgData name="Williams, Grant Stuart" userId="f6ad34c1-fb10-452f-ae50-8e7debb26ea5" providerId="ADAL" clId="{90B062B9-51B3-4804-8860-6B54539643C4}" dt="2022-08-26T19:16:17.108" v="2180" actId="20577"/>
        <pc:sldMkLst>
          <pc:docMk/>
          <pc:sldMk cId="2102825155" sldId="268"/>
        </pc:sldMkLst>
        <pc:spChg chg="mod">
          <ac:chgData name="Williams, Grant Stuart" userId="f6ad34c1-fb10-452f-ae50-8e7debb26ea5" providerId="ADAL" clId="{90B062B9-51B3-4804-8860-6B54539643C4}" dt="2022-08-26T19:07:04.027" v="1491" actId="20577"/>
          <ac:spMkLst>
            <pc:docMk/>
            <pc:sldMk cId="2102825155" sldId="268"/>
            <ac:spMk id="2" creationId="{C3D984A2-14CE-9B14-B733-96F0946EAA48}"/>
          </ac:spMkLst>
        </pc:spChg>
        <pc:spChg chg="mod">
          <ac:chgData name="Williams, Grant Stuart" userId="f6ad34c1-fb10-452f-ae50-8e7debb26ea5" providerId="ADAL" clId="{90B062B9-51B3-4804-8860-6B54539643C4}" dt="2022-08-26T19:16:17.108" v="2180" actId="20577"/>
          <ac:spMkLst>
            <pc:docMk/>
            <pc:sldMk cId="2102825155" sldId="268"/>
            <ac:spMk id="3" creationId="{B33671A6-DBAC-B577-7DA6-F12ED319CC2F}"/>
          </ac:spMkLst>
        </pc:spChg>
      </pc:sldChg>
      <pc:sldChg chg="addSp delSp modSp add mod">
        <pc:chgData name="Williams, Grant Stuart" userId="f6ad34c1-fb10-452f-ae50-8e7debb26ea5" providerId="ADAL" clId="{90B062B9-51B3-4804-8860-6B54539643C4}" dt="2022-08-26T19:31:56.980" v="2496" actId="20577"/>
        <pc:sldMkLst>
          <pc:docMk/>
          <pc:sldMk cId="1289282428" sldId="269"/>
        </pc:sldMkLst>
        <pc:spChg chg="mod">
          <ac:chgData name="Williams, Grant Stuart" userId="f6ad34c1-fb10-452f-ae50-8e7debb26ea5" providerId="ADAL" clId="{90B062B9-51B3-4804-8860-6B54539643C4}" dt="2022-08-26T18:51:07.206" v="1056" actId="20577"/>
          <ac:spMkLst>
            <pc:docMk/>
            <pc:sldMk cId="1289282428" sldId="269"/>
            <ac:spMk id="2" creationId="{36C025E5-A1E6-451B-0000-956B23EA656C}"/>
          </ac:spMkLst>
        </pc:spChg>
        <pc:spChg chg="del mod">
          <ac:chgData name="Williams, Grant Stuart" userId="f6ad34c1-fb10-452f-ae50-8e7debb26ea5" providerId="ADAL" clId="{90B062B9-51B3-4804-8860-6B54539643C4}" dt="2022-08-26T18:51:14.453" v="1058" actId="478"/>
          <ac:spMkLst>
            <pc:docMk/>
            <pc:sldMk cId="1289282428" sldId="269"/>
            <ac:spMk id="3" creationId="{0D19F35D-4ED7-8B26-50A4-0C9B4C62D567}"/>
          </ac:spMkLst>
        </pc:spChg>
        <pc:graphicFrameChg chg="add mod modGraphic">
          <ac:chgData name="Williams, Grant Stuart" userId="f6ad34c1-fb10-452f-ae50-8e7debb26ea5" providerId="ADAL" clId="{90B062B9-51B3-4804-8860-6B54539643C4}" dt="2022-08-26T19:31:56.980" v="2496" actId="20577"/>
          <ac:graphicFrameMkLst>
            <pc:docMk/>
            <pc:sldMk cId="1289282428" sldId="269"/>
            <ac:graphicFrameMk id="4" creationId="{7697CA72-DE30-D6BB-5178-F1AB4F0C0517}"/>
          </ac:graphicFrameMkLst>
        </pc:graphicFrameChg>
      </pc:sldChg>
      <pc:sldChg chg="addSp modSp new mod setBg">
        <pc:chgData name="Williams, Grant Stuart" userId="f6ad34c1-fb10-452f-ae50-8e7debb26ea5" providerId="ADAL" clId="{90B062B9-51B3-4804-8860-6B54539643C4}" dt="2022-08-26T20:04:27.446" v="2804" actId="20577"/>
        <pc:sldMkLst>
          <pc:docMk/>
          <pc:sldMk cId="3318640549" sldId="270"/>
        </pc:sldMkLst>
        <pc:spChg chg="mod">
          <ac:chgData name="Williams, Grant Stuart" userId="f6ad34c1-fb10-452f-ae50-8e7debb26ea5" providerId="ADAL" clId="{90B062B9-51B3-4804-8860-6B54539643C4}" dt="2022-08-26T20:03:40.010" v="2781" actId="26606"/>
          <ac:spMkLst>
            <pc:docMk/>
            <pc:sldMk cId="3318640549" sldId="270"/>
            <ac:spMk id="2" creationId="{39781D79-B167-4AAD-FC58-B160CFAB8933}"/>
          </ac:spMkLst>
        </pc:spChg>
        <pc:spChg chg="mod">
          <ac:chgData name="Williams, Grant Stuart" userId="f6ad34c1-fb10-452f-ae50-8e7debb26ea5" providerId="ADAL" clId="{90B062B9-51B3-4804-8860-6B54539643C4}" dt="2022-08-26T20:03:55.109" v="2785" actId="403"/>
          <ac:spMkLst>
            <pc:docMk/>
            <pc:sldMk cId="3318640549" sldId="270"/>
            <ac:spMk id="3" creationId="{08166748-0B2B-307C-F4B9-6F3D1291268A}"/>
          </ac:spMkLst>
        </pc:spChg>
        <pc:spChg chg="add mod">
          <ac:chgData name="Williams, Grant Stuart" userId="f6ad34c1-fb10-452f-ae50-8e7debb26ea5" providerId="ADAL" clId="{90B062B9-51B3-4804-8860-6B54539643C4}" dt="2022-08-26T20:04:27.446" v="2804" actId="20577"/>
          <ac:spMkLst>
            <pc:docMk/>
            <pc:sldMk cId="3318640549" sldId="270"/>
            <ac:spMk id="7" creationId="{6C1FDD29-091E-1820-14D1-4A803B8EA29D}"/>
          </ac:spMkLst>
        </pc:spChg>
        <pc:picChg chg="add mod">
          <ac:chgData name="Williams, Grant Stuart" userId="f6ad34c1-fb10-452f-ae50-8e7debb26ea5" providerId="ADAL" clId="{90B062B9-51B3-4804-8860-6B54539643C4}" dt="2022-08-26T20:03:47.486" v="2782" actId="962"/>
          <ac:picMkLst>
            <pc:docMk/>
            <pc:sldMk cId="3318640549" sldId="270"/>
            <ac:picMk id="5" creationId="{A681153B-C4D2-4038-F410-323F3D3F5BBD}"/>
          </ac:picMkLst>
        </pc:picChg>
        <pc:cxnChg chg="add">
          <ac:chgData name="Williams, Grant Stuart" userId="f6ad34c1-fb10-452f-ae50-8e7debb26ea5" providerId="ADAL" clId="{90B062B9-51B3-4804-8860-6B54539643C4}" dt="2022-08-26T20:03:40.010" v="2781" actId="26606"/>
          <ac:cxnSpMkLst>
            <pc:docMk/>
            <pc:sldMk cId="3318640549" sldId="270"/>
            <ac:cxnSpMk id="10" creationId="{A7F400EE-A8A5-48AF-B4D6-291B52C6F0B0}"/>
          </ac:cxnSpMkLst>
        </pc:cxnChg>
      </pc:sldChg>
      <pc:sldChg chg="addSp delSp modSp new mod">
        <pc:chgData name="Williams, Grant Stuart" userId="f6ad34c1-fb10-452f-ae50-8e7debb26ea5" providerId="ADAL" clId="{90B062B9-51B3-4804-8860-6B54539643C4}" dt="2022-08-26T20:45:28.819" v="3473" actId="20577"/>
        <pc:sldMkLst>
          <pc:docMk/>
          <pc:sldMk cId="3459623733" sldId="271"/>
        </pc:sldMkLst>
        <pc:spChg chg="mod">
          <ac:chgData name="Williams, Grant Stuart" userId="f6ad34c1-fb10-452f-ae50-8e7debb26ea5" providerId="ADAL" clId="{90B062B9-51B3-4804-8860-6B54539643C4}" dt="2022-08-26T20:04:35.366" v="2817" actId="20577"/>
          <ac:spMkLst>
            <pc:docMk/>
            <pc:sldMk cId="3459623733" sldId="271"/>
            <ac:spMk id="2" creationId="{FFAE1843-DE9D-28C1-CCC8-61965F1D960A}"/>
          </ac:spMkLst>
        </pc:spChg>
        <pc:spChg chg="mod">
          <ac:chgData name="Williams, Grant Stuart" userId="f6ad34c1-fb10-452f-ae50-8e7debb26ea5" providerId="ADAL" clId="{90B062B9-51B3-4804-8860-6B54539643C4}" dt="2022-08-26T20:09:51.569" v="3294" actId="20577"/>
          <ac:spMkLst>
            <pc:docMk/>
            <pc:sldMk cId="3459623733" sldId="271"/>
            <ac:spMk id="3" creationId="{DF402580-B36A-C973-CBA2-FD1F4EDF42DC}"/>
          </ac:spMkLst>
        </pc:spChg>
        <pc:graphicFrameChg chg="add del">
          <ac:chgData name="Williams, Grant Stuart" userId="f6ad34c1-fb10-452f-ae50-8e7debb26ea5" providerId="ADAL" clId="{90B062B9-51B3-4804-8860-6B54539643C4}" dt="2022-08-26T20:07:52.105" v="3231" actId="3680"/>
          <ac:graphicFrameMkLst>
            <pc:docMk/>
            <pc:sldMk cId="3459623733" sldId="271"/>
            <ac:graphicFrameMk id="4" creationId="{F11D2AD7-F202-22EF-CAE7-A6BD85E4B53B}"/>
          </ac:graphicFrameMkLst>
        </pc:graphicFrameChg>
        <pc:graphicFrameChg chg="add mod modGraphic">
          <ac:chgData name="Williams, Grant Stuart" userId="f6ad34c1-fb10-452f-ae50-8e7debb26ea5" providerId="ADAL" clId="{90B062B9-51B3-4804-8860-6B54539643C4}" dt="2022-08-26T20:45:28.819" v="3473" actId="20577"/>
          <ac:graphicFrameMkLst>
            <pc:docMk/>
            <pc:sldMk cId="3459623733" sldId="271"/>
            <ac:graphicFrameMk id="5" creationId="{9F202C9D-F2A2-4B21-429A-65B9DD2C5FB0}"/>
          </ac:graphicFrameMkLst>
        </pc:graphicFrameChg>
      </pc:sldChg>
      <pc:sldChg chg="modSp new mod">
        <pc:chgData name="Williams, Grant Stuart" userId="f6ad34c1-fb10-452f-ae50-8e7debb26ea5" providerId="ADAL" clId="{90B062B9-51B3-4804-8860-6B54539643C4}" dt="2022-08-28T18:18:36.274" v="25971" actId="20577"/>
        <pc:sldMkLst>
          <pc:docMk/>
          <pc:sldMk cId="2405633294" sldId="272"/>
        </pc:sldMkLst>
        <pc:spChg chg="mod">
          <ac:chgData name="Williams, Grant Stuart" userId="f6ad34c1-fb10-452f-ae50-8e7debb26ea5" providerId="ADAL" clId="{90B062B9-51B3-4804-8860-6B54539643C4}" dt="2022-08-26T20:37:22.709" v="3390" actId="20577"/>
          <ac:spMkLst>
            <pc:docMk/>
            <pc:sldMk cId="2405633294" sldId="272"/>
            <ac:spMk id="2" creationId="{E7CDCC9B-5D42-E05C-594B-FD2A9CA54F2D}"/>
          </ac:spMkLst>
        </pc:spChg>
        <pc:spChg chg="mod">
          <ac:chgData name="Williams, Grant Stuart" userId="f6ad34c1-fb10-452f-ae50-8e7debb26ea5" providerId="ADAL" clId="{90B062B9-51B3-4804-8860-6B54539643C4}" dt="2022-08-28T18:18:36.274" v="25971" actId="20577"/>
          <ac:spMkLst>
            <pc:docMk/>
            <pc:sldMk cId="2405633294" sldId="272"/>
            <ac:spMk id="3" creationId="{11EE13E1-2741-218D-E264-95361655CB16}"/>
          </ac:spMkLst>
        </pc:spChg>
      </pc:sldChg>
      <pc:sldChg chg="modSp new mod">
        <pc:chgData name="Williams, Grant Stuart" userId="f6ad34c1-fb10-452f-ae50-8e7debb26ea5" providerId="ADAL" clId="{90B062B9-51B3-4804-8860-6B54539643C4}" dt="2022-08-28T18:18:23.369" v="25968" actId="20577"/>
        <pc:sldMkLst>
          <pc:docMk/>
          <pc:sldMk cId="4020797482" sldId="273"/>
        </pc:sldMkLst>
        <pc:spChg chg="mod">
          <ac:chgData name="Williams, Grant Stuart" userId="f6ad34c1-fb10-452f-ae50-8e7debb26ea5" providerId="ADAL" clId="{90B062B9-51B3-4804-8860-6B54539643C4}" dt="2022-08-26T20:47:48.320" v="3581" actId="20577"/>
          <ac:spMkLst>
            <pc:docMk/>
            <pc:sldMk cId="4020797482" sldId="273"/>
            <ac:spMk id="2" creationId="{97C55113-213E-E944-53C3-76536A54B33B}"/>
          </ac:spMkLst>
        </pc:spChg>
        <pc:spChg chg="mod">
          <ac:chgData name="Williams, Grant Stuart" userId="f6ad34c1-fb10-452f-ae50-8e7debb26ea5" providerId="ADAL" clId="{90B062B9-51B3-4804-8860-6B54539643C4}" dt="2022-08-28T18:18:23.369" v="25968" actId="20577"/>
          <ac:spMkLst>
            <pc:docMk/>
            <pc:sldMk cId="4020797482" sldId="273"/>
            <ac:spMk id="3" creationId="{89B38D14-D2E9-6ED7-2069-0E617B412008}"/>
          </ac:spMkLst>
        </pc:spChg>
      </pc:sldChg>
      <pc:sldChg chg="addSp delSp modSp new mod setBg">
        <pc:chgData name="Williams, Grant Stuart" userId="f6ad34c1-fb10-452f-ae50-8e7debb26ea5" providerId="ADAL" clId="{90B062B9-51B3-4804-8860-6B54539643C4}" dt="2022-08-27T02:31:06.112" v="4806" actId="20577"/>
        <pc:sldMkLst>
          <pc:docMk/>
          <pc:sldMk cId="1784842656" sldId="274"/>
        </pc:sldMkLst>
        <pc:spChg chg="mod">
          <ac:chgData name="Williams, Grant Stuart" userId="f6ad34c1-fb10-452f-ae50-8e7debb26ea5" providerId="ADAL" clId="{90B062B9-51B3-4804-8860-6B54539643C4}" dt="2022-08-26T23:27:25.680" v="4685" actId="26606"/>
          <ac:spMkLst>
            <pc:docMk/>
            <pc:sldMk cId="1784842656" sldId="274"/>
            <ac:spMk id="2" creationId="{2A4DD996-DB99-500C-B196-D85BBC7DA843}"/>
          </ac:spMkLst>
        </pc:spChg>
        <pc:spChg chg="mod">
          <ac:chgData name="Williams, Grant Stuart" userId="f6ad34c1-fb10-452f-ae50-8e7debb26ea5" providerId="ADAL" clId="{90B062B9-51B3-4804-8860-6B54539643C4}" dt="2022-08-27T02:31:06.112" v="4806" actId="20577"/>
          <ac:spMkLst>
            <pc:docMk/>
            <pc:sldMk cId="1784842656" sldId="274"/>
            <ac:spMk id="3" creationId="{3EC6CD96-C4BE-CAD1-521F-797E478DDA9A}"/>
          </ac:spMkLst>
        </pc:spChg>
        <pc:spChg chg="add">
          <ac:chgData name="Williams, Grant Stuart" userId="f6ad34c1-fb10-452f-ae50-8e7debb26ea5" providerId="ADAL" clId="{90B062B9-51B3-4804-8860-6B54539643C4}" dt="2022-08-26T23:27:25.680" v="4685" actId="26606"/>
          <ac:spMkLst>
            <pc:docMk/>
            <pc:sldMk cId="1784842656" sldId="274"/>
            <ac:spMk id="11" creationId="{F5897CCA-486C-491C-B4C1-5E5C95A82709}"/>
          </ac:spMkLst>
        </pc:spChg>
        <pc:picChg chg="add mod">
          <ac:chgData name="Williams, Grant Stuart" userId="f6ad34c1-fb10-452f-ae50-8e7debb26ea5" providerId="ADAL" clId="{90B062B9-51B3-4804-8860-6B54539643C4}" dt="2022-08-26T23:27:25.680" v="4685" actId="26606"/>
          <ac:picMkLst>
            <pc:docMk/>
            <pc:sldMk cId="1784842656" sldId="274"/>
            <ac:picMk id="4" creationId="{823C01C3-D26D-DE88-C8D5-D45CA86F73C1}"/>
          </ac:picMkLst>
        </pc:picChg>
        <pc:cxnChg chg="add del">
          <ac:chgData name="Williams, Grant Stuart" userId="f6ad34c1-fb10-452f-ae50-8e7debb26ea5" providerId="ADAL" clId="{90B062B9-51B3-4804-8860-6B54539643C4}" dt="2022-08-26T23:27:25.672" v="4684" actId="26606"/>
          <ac:cxnSpMkLst>
            <pc:docMk/>
            <pc:sldMk cId="1784842656" sldId="274"/>
            <ac:cxnSpMk id="9" creationId="{A7F400EE-A8A5-48AF-B4D6-291B52C6F0B0}"/>
          </ac:cxnSpMkLst>
        </pc:cxnChg>
      </pc:sldChg>
      <pc:sldChg chg="modSp add del mod">
        <pc:chgData name="Williams, Grant Stuart" userId="f6ad34c1-fb10-452f-ae50-8e7debb26ea5" providerId="ADAL" clId="{90B062B9-51B3-4804-8860-6B54539643C4}" dt="2022-08-26T22:42:02.461" v="3983" actId="47"/>
        <pc:sldMkLst>
          <pc:docMk/>
          <pc:sldMk cId="2442261651" sldId="274"/>
        </pc:sldMkLst>
        <pc:spChg chg="mod">
          <ac:chgData name="Williams, Grant Stuart" userId="f6ad34c1-fb10-452f-ae50-8e7debb26ea5" providerId="ADAL" clId="{90B062B9-51B3-4804-8860-6B54539643C4}" dt="2022-08-26T22:41:56.947" v="3982" actId="20577"/>
          <ac:spMkLst>
            <pc:docMk/>
            <pc:sldMk cId="2442261651" sldId="274"/>
            <ac:spMk id="2" creationId="{97C55113-213E-E944-53C3-76536A54B33B}"/>
          </ac:spMkLst>
        </pc:spChg>
      </pc:sldChg>
      <pc:sldChg chg="modSp new mod">
        <pc:chgData name="Williams, Grant Stuart" userId="f6ad34c1-fb10-452f-ae50-8e7debb26ea5" providerId="ADAL" clId="{90B062B9-51B3-4804-8860-6B54539643C4}" dt="2022-08-27T02:56:13.921" v="5695" actId="20577"/>
        <pc:sldMkLst>
          <pc:docMk/>
          <pc:sldMk cId="1000098873" sldId="275"/>
        </pc:sldMkLst>
        <pc:spChg chg="mod">
          <ac:chgData name="Williams, Grant Stuart" userId="f6ad34c1-fb10-452f-ae50-8e7debb26ea5" providerId="ADAL" clId="{90B062B9-51B3-4804-8860-6B54539643C4}" dt="2022-08-26T22:57:41.866" v="4105" actId="20577"/>
          <ac:spMkLst>
            <pc:docMk/>
            <pc:sldMk cId="1000098873" sldId="275"/>
            <ac:spMk id="2" creationId="{31B8D45F-30DC-0E2F-E9A0-64D87E48ADB9}"/>
          </ac:spMkLst>
        </pc:spChg>
        <pc:spChg chg="mod">
          <ac:chgData name="Williams, Grant Stuart" userId="f6ad34c1-fb10-452f-ae50-8e7debb26ea5" providerId="ADAL" clId="{90B062B9-51B3-4804-8860-6B54539643C4}" dt="2022-08-27T02:56:13.921" v="5695" actId="20577"/>
          <ac:spMkLst>
            <pc:docMk/>
            <pc:sldMk cId="1000098873" sldId="275"/>
            <ac:spMk id="3" creationId="{63A218B6-E9C7-0490-F097-435BA21AAB97}"/>
          </ac:spMkLst>
        </pc:spChg>
      </pc:sldChg>
      <pc:sldChg chg="modSp new del mod">
        <pc:chgData name="Williams, Grant Stuart" userId="f6ad34c1-fb10-452f-ae50-8e7debb26ea5" providerId="ADAL" clId="{90B062B9-51B3-4804-8860-6B54539643C4}" dt="2022-08-26T23:29:26.071" v="4804" actId="47"/>
        <pc:sldMkLst>
          <pc:docMk/>
          <pc:sldMk cId="1924171825" sldId="276"/>
        </pc:sldMkLst>
        <pc:spChg chg="mod">
          <ac:chgData name="Williams, Grant Stuart" userId="f6ad34c1-fb10-452f-ae50-8e7debb26ea5" providerId="ADAL" clId="{90B062B9-51B3-4804-8860-6B54539643C4}" dt="2022-08-26T23:28:20.664" v="4698" actId="20577"/>
          <ac:spMkLst>
            <pc:docMk/>
            <pc:sldMk cId="1924171825" sldId="276"/>
            <ac:spMk id="2" creationId="{CF76DDDC-FF2A-FDB7-3110-4A2B1810A85A}"/>
          </ac:spMkLst>
        </pc:spChg>
      </pc:sldChg>
      <pc:sldChg chg="modSp new mod">
        <pc:chgData name="Williams, Grant Stuart" userId="f6ad34c1-fb10-452f-ae50-8e7debb26ea5" providerId="ADAL" clId="{90B062B9-51B3-4804-8860-6B54539643C4}" dt="2022-08-27T03:20:38.215" v="6435" actId="27636"/>
        <pc:sldMkLst>
          <pc:docMk/>
          <pc:sldMk cId="2093397917" sldId="278"/>
        </pc:sldMkLst>
        <pc:spChg chg="mod">
          <ac:chgData name="Williams, Grant Stuart" userId="f6ad34c1-fb10-452f-ae50-8e7debb26ea5" providerId="ADAL" clId="{90B062B9-51B3-4804-8860-6B54539643C4}" dt="2022-08-27T02:31:16.471" v="4826" actId="20577"/>
          <ac:spMkLst>
            <pc:docMk/>
            <pc:sldMk cId="2093397917" sldId="278"/>
            <ac:spMk id="2" creationId="{0AF76B14-8A22-80ED-FD9B-552491843FCC}"/>
          </ac:spMkLst>
        </pc:spChg>
        <pc:spChg chg="mod">
          <ac:chgData name="Williams, Grant Stuart" userId="f6ad34c1-fb10-452f-ae50-8e7debb26ea5" providerId="ADAL" clId="{90B062B9-51B3-4804-8860-6B54539643C4}" dt="2022-08-27T03:20:38.215" v="6435" actId="27636"/>
          <ac:spMkLst>
            <pc:docMk/>
            <pc:sldMk cId="2093397917" sldId="278"/>
            <ac:spMk id="3" creationId="{5CEDD849-5D9D-DDD0-2946-9901378C86B1}"/>
          </ac:spMkLst>
        </pc:spChg>
      </pc:sldChg>
      <pc:sldChg chg="modSp new mod">
        <pc:chgData name="Williams, Grant Stuart" userId="f6ad34c1-fb10-452f-ae50-8e7debb26ea5" providerId="ADAL" clId="{90B062B9-51B3-4804-8860-6B54539643C4}" dt="2022-08-27T03:56:51.682" v="7882" actId="27636"/>
        <pc:sldMkLst>
          <pc:docMk/>
          <pc:sldMk cId="350800044" sldId="279"/>
        </pc:sldMkLst>
        <pc:spChg chg="mod">
          <ac:chgData name="Williams, Grant Stuart" userId="f6ad34c1-fb10-452f-ae50-8e7debb26ea5" providerId="ADAL" clId="{90B062B9-51B3-4804-8860-6B54539643C4}" dt="2022-08-27T03:49:04.228" v="7438" actId="20577"/>
          <ac:spMkLst>
            <pc:docMk/>
            <pc:sldMk cId="350800044" sldId="279"/>
            <ac:spMk id="2" creationId="{A3EDE7B7-55AE-3D9B-6144-D57DC44799F5}"/>
          </ac:spMkLst>
        </pc:spChg>
        <pc:spChg chg="mod">
          <ac:chgData name="Williams, Grant Stuart" userId="f6ad34c1-fb10-452f-ae50-8e7debb26ea5" providerId="ADAL" clId="{90B062B9-51B3-4804-8860-6B54539643C4}" dt="2022-08-27T03:56:51.682" v="7882" actId="27636"/>
          <ac:spMkLst>
            <pc:docMk/>
            <pc:sldMk cId="350800044" sldId="279"/>
            <ac:spMk id="3" creationId="{9F492284-4A42-E85A-DD4C-0F3C59E8F9DC}"/>
          </ac:spMkLst>
        </pc:spChg>
      </pc:sldChg>
      <pc:sldChg chg="modSp add mod">
        <pc:chgData name="Williams, Grant Stuart" userId="f6ad34c1-fb10-452f-ae50-8e7debb26ea5" providerId="ADAL" clId="{90B062B9-51B3-4804-8860-6B54539643C4}" dt="2022-08-27T03:48:56.857" v="7415" actId="21"/>
        <pc:sldMkLst>
          <pc:docMk/>
          <pc:sldMk cId="2550398191" sldId="280"/>
        </pc:sldMkLst>
        <pc:spChg chg="mod">
          <ac:chgData name="Williams, Grant Stuart" userId="f6ad34c1-fb10-452f-ae50-8e7debb26ea5" providerId="ADAL" clId="{90B062B9-51B3-4804-8860-6B54539643C4}" dt="2022-08-27T03:24:58.007" v="6441" actId="20577"/>
          <ac:spMkLst>
            <pc:docMk/>
            <pc:sldMk cId="2550398191" sldId="280"/>
            <ac:spMk id="2" creationId="{0AF76B14-8A22-80ED-FD9B-552491843FCC}"/>
          </ac:spMkLst>
        </pc:spChg>
        <pc:spChg chg="mod">
          <ac:chgData name="Williams, Grant Stuart" userId="f6ad34c1-fb10-452f-ae50-8e7debb26ea5" providerId="ADAL" clId="{90B062B9-51B3-4804-8860-6B54539643C4}" dt="2022-08-27T03:48:56.857" v="7415" actId="21"/>
          <ac:spMkLst>
            <pc:docMk/>
            <pc:sldMk cId="2550398191" sldId="280"/>
            <ac:spMk id="3" creationId="{5CEDD849-5D9D-DDD0-2946-9901378C86B1}"/>
          </ac:spMkLst>
        </pc:spChg>
      </pc:sldChg>
      <pc:sldChg chg="modSp new mod">
        <pc:chgData name="Williams, Grant Stuart" userId="f6ad34c1-fb10-452f-ae50-8e7debb26ea5" providerId="ADAL" clId="{90B062B9-51B3-4804-8860-6B54539643C4}" dt="2022-08-27T19:39:31.967" v="8711" actId="20577"/>
        <pc:sldMkLst>
          <pc:docMk/>
          <pc:sldMk cId="1534640690" sldId="281"/>
        </pc:sldMkLst>
        <pc:spChg chg="mod">
          <ac:chgData name="Williams, Grant Stuart" userId="f6ad34c1-fb10-452f-ae50-8e7debb26ea5" providerId="ADAL" clId="{90B062B9-51B3-4804-8860-6B54539643C4}" dt="2022-08-27T03:56:59.852" v="7902" actId="20577"/>
          <ac:spMkLst>
            <pc:docMk/>
            <pc:sldMk cId="1534640690" sldId="281"/>
            <ac:spMk id="2" creationId="{ADEAF3AC-FB12-DA50-0D25-5AD08B892E24}"/>
          </ac:spMkLst>
        </pc:spChg>
        <pc:spChg chg="mod">
          <ac:chgData name="Williams, Grant Stuart" userId="f6ad34c1-fb10-452f-ae50-8e7debb26ea5" providerId="ADAL" clId="{90B062B9-51B3-4804-8860-6B54539643C4}" dt="2022-08-27T19:39:31.967" v="8711" actId="20577"/>
          <ac:spMkLst>
            <pc:docMk/>
            <pc:sldMk cId="1534640690" sldId="281"/>
            <ac:spMk id="3" creationId="{3A2205EC-9E7C-70A7-B58B-651E27F9331A}"/>
          </ac:spMkLst>
        </pc:spChg>
      </pc:sldChg>
      <pc:sldChg chg="addSp delSp modSp new mod">
        <pc:chgData name="Williams, Grant Stuart" userId="f6ad34c1-fb10-452f-ae50-8e7debb26ea5" providerId="ADAL" clId="{90B062B9-51B3-4804-8860-6B54539643C4}" dt="2022-08-27T22:43:59.756" v="12755" actId="20577"/>
        <pc:sldMkLst>
          <pc:docMk/>
          <pc:sldMk cId="1560000763" sldId="282"/>
        </pc:sldMkLst>
        <pc:spChg chg="mod">
          <ac:chgData name="Williams, Grant Stuart" userId="f6ad34c1-fb10-452f-ae50-8e7debb26ea5" providerId="ADAL" clId="{90B062B9-51B3-4804-8860-6B54539643C4}" dt="2022-08-27T19:27:30.884" v="8146" actId="20577"/>
          <ac:spMkLst>
            <pc:docMk/>
            <pc:sldMk cId="1560000763" sldId="282"/>
            <ac:spMk id="2" creationId="{0505AC69-0466-A894-3F73-C3108BDB2924}"/>
          </ac:spMkLst>
        </pc:spChg>
        <pc:spChg chg="mod">
          <ac:chgData name="Williams, Grant Stuart" userId="f6ad34c1-fb10-452f-ae50-8e7debb26ea5" providerId="ADAL" clId="{90B062B9-51B3-4804-8860-6B54539643C4}" dt="2022-08-27T22:43:59.756" v="12755" actId="20577"/>
          <ac:spMkLst>
            <pc:docMk/>
            <pc:sldMk cId="1560000763" sldId="282"/>
            <ac:spMk id="3" creationId="{9B884FBD-CE19-FA8A-5CA0-ABA239F8F68F}"/>
          </ac:spMkLst>
        </pc:spChg>
        <pc:spChg chg="add del">
          <ac:chgData name="Williams, Grant Stuart" userId="f6ad34c1-fb10-452f-ae50-8e7debb26ea5" providerId="ADAL" clId="{90B062B9-51B3-4804-8860-6B54539643C4}" dt="2022-08-27T19:28:18.456" v="8204"/>
          <ac:spMkLst>
            <pc:docMk/>
            <pc:sldMk cId="1560000763" sldId="282"/>
            <ac:spMk id="4" creationId="{BE5F9788-D78E-007E-DACD-D5FA7F527E88}"/>
          </ac:spMkLst>
        </pc:spChg>
      </pc:sldChg>
      <pc:sldChg chg="modSp new mod">
        <pc:chgData name="Williams, Grant Stuart" userId="f6ad34c1-fb10-452f-ae50-8e7debb26ea5" providerId="ADAL" clId="{90B062B9-51B3-4804-8860-6B54539643C4}" dt="2022-08-28T22:00:17.714" v="30363" actId="27636"/>
        <pc:sldMkLst>
          <pc:docMk/>
          <pc:sldMk cId="3054705269" sldId="283"/>
        </pc:sldMkLst>
        <pc:spChg chg="mod">
          <ac:chgData name="Williams, Grant Stuart" userId="f6ad34c1-fb10-452f-ae50-8e7debb26ea5" providerId="ADAL" clId="{90B062B9-51B3-4804-8860-6B54539643C4}" dt="2022-08-28T03:53:51.204" v="21773" actId="20577"/>
          <ac:spMkLst>
            <pc:docMk/>
            <pc:sldMk cId="3054705269" sldId="283"/>
            <ac:spMk id="2" creationId="{192D9673-3B67-64F0-DD18-6FE862BB8FE4}"/>
          </ac:spMkLst>
        </pc:spChg>
        <pc:spChg chg="mod">
          <ac:chgData name="Williams, Grant Stuart" userId="f6ad34c1-fb10-452f-ae50-8e7debb26ea5" providerId="ADAL" clId="{90B062B9-51B3-4804-8860-6B54539643C4}" dt="2022-08-28T22:00:17.714" v="30363" actId="27636"/>
          <ac:spMkLst>
            <pc:docMk/>
            <pc:sldMk cId="3054705269" sldId="283"/>
            <ac:spMk id="3" creationId="{84122F04-CA84-CECB-49A6-CB2B7F05DB5D}"/>
          </ac:spMkLst>
        </pc:spChg>
      </pc:sldChg>
      <pc:sldChg chg="addSp delSp modSp new mod">
        <pc:chgData name="Williams, Grant Stuart" userId="f6ad34c1-fb10-452f-ae50-8e7debb26ea5" providerId="ADAL" clId="{90B062B9-51B3-4804-8860-6B54539643C4}" dt="2022-08-27T19:50:56.512" v="9659" actId="1076"/>
        <pc:sldMkLst>
          <pc:docMk/>
          <pc:sldMk cId="3900142770" sldId="284"/>
        </pc:sldMkLst>
        <pc:spChg chg="mod">
          <ac:chgData name="Williams, Grant Stuart" userId="f6ad34c1-fb10-452f-ae50-8e7debb26ea5" providerId="ADAL" clId="{90B062B9-51B3-4804-8860-6B54539643C4}" dt="2022-08-27T19:33:26.038" v="8473" actId="20577"/>
          <ac:spMkLst>
            <pc:docMk/>
            <pc:sldMk cId="3900142770" sldId="284"/>
            <ac:spMk id="2" creationId="{F09BB8A4-883F-2B56-FF9B-FC6A6C4B91E3}"/>
          </ac:spMkLst>
        </pc:spChg>
        <pc:spChg chg="mod">
          <ac:chgData name="Williams, Grant Stuart" userId="f6ad34c1-fb10-452f-ae50-8e7debb26ea5" providerId="ADAL" clId="{90B062B9-51B3-4804-8860-6B54539643C4}" dt="2022-08-27T19:50:56.512" v="9659" actId="1076"/>
          <ac:spMkLst>
            <pc:docMk/>
            <pc:sldMk cId="3900142770" sldId="284"/>
            <ac:spMk id="3" creationId="{2D264E88-E96A-073A-8CA4-2644DE3E8AAE}"/>
          </ac:spMkLst>
        </pc:spChg>
        <pc:spChg chg="add del">
          <ac:chgData name="Williams, Grant Stuart" userId="f6ad34c1-fb10-452f-ae50-8e7debb26ea5" providerId="ADAL" clId="{90B062B9-51B3-4804-8860-6B54539643C4}" dt="2022-08-27T19:46:23.270" v="8851"/>
          <ac:spMkLst>
            <pc:docMk/>
            <pc:sldMk cId="3900142770" sldId="284"/>
            <ac:spMk id="4" creationId="{A5089E09-A2AE-B74D-86C0-64A306EC9ED3}"/>
          </ac:spMkLst>
        </pc:spChg>
      </pc:sldChg>
      <pc:sldChg chg="addSp modSp new mod">
        <pc:chgData name="Williams, Grant Stuart" userId="f6ad34c1-fb10-452f-ae50-8e7debb26ea5" providerId="ADAL" clId="{90B062B9-51B3-4804-8860-6B54539643C4}" dt="2022-08-27T22:43:54.119" v="12747" actId="20577"/>
        <pc:sldMkLst>
          <pc:docMk/>
          <pc:sldMk cId="2848736746" sldId="285"/>
        </pc:sldMkLst>
        <pc:spChg chg="mod">
          <ac:chgData name="Williams, Grant Stuart" userId="f6ad34c1-fb10-452f-ae50-8e7debb26ea5" providerId="ADAL" clId="{90B062B9-51B3-4804-8860-6B54539643C4}" dt="2022-08-27T19:49:26.255" v="9414" actId="20577"/>
          <ac:spMkLst>
            <pc:docMk/>
            <pc:sldMk cId="2848736746" sldId="285"/>
            <ac:spMk id="2" creationId="{185B39B5-A44C-4E30-9FD5-E075677B1346}"/>
          </ac:spMkLst>
        </pc:spChg>
        <pc:spChg chg="mod">
          <ac:chgData name="Williams, Grant Stuart" userId="f6ad34c1-fb10-452f-ae50-8e7debb26ea5" providerId="ADAL" clId="{90B062B9-51B3-4804-8860-6B54539643C4}" dt="2022-08-27T22:43:54.119" v="12747" actId="20577"/>
          <ac:spMkLst>
            <pc:docMk/>
            <pc:sldMk cId="2848736746" sldId="285"/>
            <ac:spMk id="3" creationId="{8A8E6782-C04A-D7B3-2023-C7072DB796A2}"/>
          </ac:spMkLst>
        </pc:spChg>
        <pc:graphicFrameChg chg="add mod">
          <ac:chgData name="Williams, Grant Stuart" userId="f6ad34c1-fb10-452f-ae50-8e7debb26ea5" providerId="ADAL" clId="{90B062B9-51B3-4804-8860-6B54539643C4}" dt="2022-08-27T19:52:15.097" v="9661"/>
          <ac:graphicFrameMkLst>
            <pc:docMk/>
            <pc:sldMk cId="2848736746" sldId="285"/>
            <ac:graphicFrameMk id="4" creationId="{B401D945-34EA-A896-FCB4-644EED22CCAE}"/>
          </ac:graphicFrameMkLst>
        </pc:graphicFrameChg>
      </pc:sldChg>
      <pc:sldChg chg="modSp new mod">
        <pc:chgData name="Williams, Grant Stuart" userId="f6ad34c1-fb10-452f-ae50-8e7debb26ea5" providerId="ADAL" clId="{90B062B9-51B3-4804-8860-6B54539643C4}" dt="2022-08-27T20:24:02.250" v="10411" actId="14100"/>
        <pc:sldMkLst>
          <pc:docMk/>
          <pc:sldMk cId="3177462117" sldId="286"/>
        </pc:sldMkLst>
        <pc:spChg chg="mod">
          <ac:chgData name="Williams, Grant Stuart" userId="f6ad34c1-fb10-452f-ae50-8e7debb26ea5" providerId="ADAL" clId="{90B062B9-51B3-4804-8860-6B54539643C4}" dt="2022-08-27T20:20:31.988" v="9842" actId="20577"/>
          <ac:spMkLst>
            <pc:docMk/>
            <pc:sldMk cId="3177462117" sldId="286"/>
            <ac:spMk id="2" creationId="{3793E731-A113-2EED-4FA3-066D3B89807C}"/>
          </ac:spMkLst>
        </pc:spChg>
        <pc:spChg chg="mod">
          <ac:chgData name="Williams, Grant Stuart" userId="f6ad34c1-fb10-452f-ae50-8e7debb26ea5" providerId="ADAL" clId="{90B062B9-51B3-4804-8860-6B54539643C4}" dt="2022-08-27T20:24:02.250" v="10411" actId="14100"/>
          <ac:spMkLst>
            <pc:docMk/>
            <pc:sldMk cId="3177462117" sldId="286"/>
            <ac:spMk id="3" creationId="{55699198-D06E-C126-4547-594820C1DD13}"/>
          </ac:spMkLst>
        </pc:spChg>
      </pc:sldChg>
      <pc:sldChg chg="addSp delSp modSp new mod">
        <pc:chgData name="Williams, Grant Stuart" userId="f6ad34c1-fb10-452f-ae50-8e7debb26ea5" providerId="ADAL" clId="{90B062B9-51B3-4804-8860-6B54539643C4}" dt="2022-08-27T22:44:04.238" v="12759" actId="20577"/>
        <pc:sldMkLst>
          <pc:docMk/>
          <pc:sldMk cId="2528189052" sldId="287"/>
        </pc:sldMkLst>
        <pc:spChg chg="mod">
          <ac:chgData name="Williams, Grant Stuart" userId="f6ad34c1-fb10-452f-ae50-8e7debb26ea5" providerId="ADAL" clId="{90B062B9-51B3-4804-8860-6B54539643C4}" dt="2022-08-27T20:28:45.734" v="10436" actId="20577"/>
          <ac:spMkLst>
            <pc:docMk/>
            <pc:sldMk cId="2528189052" sldId="287"/>
            <ac:spMk id="2" creationId="{EBF7441F-EEF7-2A22-5E5E-FBFAD7B50E7A}"/>
          </ac:spMkLst>
        </pc:spChg>
        <pc:spChg chg="mod">
          <ac:chgData name="Williams, Grant Stuart" userId="f6ad34c1-fb10-452f-ae50-8e7debb26ea5" providerId="ADAL" clId="{90B062B9-51B3-4804-8860-6B54539643C4}" dt="2022-08-27T22:44:04.238" v="12759" actId="20577"/>
          <ac:spMkLst>
            <pc:docMk/>
            <pc:sldMk cId="2528189052" sldId="287"/>
            <ac:spMk id="3" creationId="{28EA1554-47ED-FDB2-0F0A-50C84AAF3490}"/>
          </ac:spMkLst>
        </pc:spChg>
        <pc:graphicFrameChg chg="add del mod">
          <ac:chgData name="Williams, Grant Stuart" userId="f6ad34c1-fb10-452f-ae50-8e7debb26ea5" providerId="ADAL" clId="{90B062B9-51B3-4804-8860-6B54539643C4}" dt="2022-08-27T20:34:49.083" v="10560"/>
          <ac:graphicFrameMkLst>
            <pc:docMk/>
            <pc:sldMk cId="2528189052" sldId="287"/>
            <ac:graphicFrameMk id="4" creationId="{3C02501D-7810-43E9-1DDE-0DF97C07A8B2}"/>
          </ac:graphicFrameMkLst>
        </pc:graphicFrameChg>
        <pc:picChg chg="add del">
          <ac:chgData name="Williams, Grant Stuart" userId="f6ad34c1-fb10-452f-ae50-8e7debb26ea5" providerId="ADAL" clId="{90B062B9-51B3-4804-8860-6B54539643C4}" dt="2022-08-27T20:35:24.902" v="10562" actId="22"/>
          <ac:picMkLst>
            <pc:docMk/>
            <pc:sldMk cId="2528189052" sldId="287"/>
            <ac:picMk id="6" creationId="{D2A08B49-FF29-350B-3D59-92F104D979AE}"/>
          </ac:picMkLst>
        </pc:picChg>
        <pc:picChg chg="add mod">
          <ac:chgData name="Williams, Grant Stuart" userId="f6ad34c1-fb10-452f-ae50-8e7debb26ea5" providerId="ADAL" clId="{90B062B9-51B3-4804-8860-6B54539643C4}" dt="2022-08-27T20:40:23.924" v="11526" actId="962"/>
          <ac:picMkLst>
            <pc:docMk/>
            <pc:sldMk cId="2528189052" sldId="287"/>
            <ac:picMk id="8" creationId="{BE503B82-8822-8F84-B452-EC035D0F458F}"/>
          </ac:picMkLst>
        </pc:picChg>
      </pc:sldChg>
      <pc:sldChg chg="addSp modSp new mod setBg">
        <pc:chgData name="Williams, Grant Stuart" userId="f6ad34c1-fb10-452f-ae50-8e7debb26ea5" providerId="ADAL" clId="{90B062B9-51B3-4804-8860-6B54539643C4}" dt="2022-08-27T22:44:09.159" v="12763" actId="20577"/>
        <pc:sldMkLst>
          <pc:docMk/>
          <pc:sldMk cId="339557875" sldId="288"/>
        </pc:sldMkLst>
        <pc:spChg chg="mod">
          <ac:chgData name="Williams, Grant Stuart" userId="f6ad34c1-fb10-452f-ae50-8e7debb26ea5" providerId="ADAL" clId="{90B062B9-51B3-4804-8860-6B54539643C4}" dt="2022-08-27T22:24:56.213" v="11738" actId="26606"/>
          <ac:spMkLst>
            <pc:docMk/>
            <pc:sldMk cId="339557875" sldId="288"/>
            <ac:spMk id="2" creationId="{8A21029F-0010-8615-6D49-BB0A95583A02}"/>
          </ac:spMkLst>
        </pc:spChg>
        <pc:spChg chg="mod">
          <ac:chgData name="Williams, Grant Stuart" userId="f6ad34c1-fb10-452f-ae50-8e7debb26ea5" providerId="ADAL" clId="{90B062B9-51B3-4804-8860-6B54539643C4}" dt="2022-08-27T22:44:09.159" v="12763" actId="20577"/>
          <ac:spMkLst>
            <pc:docMk/>
            <pc:sldMk cId="339557875" sldId="288"/>
            <ac:spMk id="3" creationId="{51390101-C3A5-A951-A4B2-EEA7EBC9CC47}"/>
          </ac:spMkLst>
        </pc:spChg>
        <pc:spChg chg="add">
          <ac:chgData name="Williams, Grant Stuart" userId="f6ad34c1-fb10-452f-ae50-8e7debb26ea5" providerId="ADAL" clId="{90B062B9-51B3-4804-8860-6B54539643C4}" dt="2022-08-27T22:24:56.213" v="11738" actId="26606"/>
          <ac:spMkLst>
            <pc:docMk/>
            <pc:sldMk cId="339557875" sldId="288"/>
            <ac:spMk id="10" creationId="{DC6BEC6B-5C77-412D-B45A-5B0F46FEDAC7}"/>
          </ac:spMkLst>
        </pc:spChg>
        <pc:picChg chg="add mod">
          <ac:chgData name="Williams, Grant Stuart" userId="f6ad34c1-fb10-452f-ae50-8e7debb26ea5" providerId="ADAL" clId="{90B062B9-51B3-4804-8860-6B54539643C4}" dt="2022-08-27T22:27:20.170" v="12223" actId="962"/>
          <ac:picMkLst>
            <pc:docMk/>
            <pc:sldMk cId="339557875" sldId="288"/>
            <ac:picMk id="5" creationId="{D96F5873-1DF4-996F-2486-F02A05BCAD12}"/>
          </ac:picMkLst>
        </pc:picChg>
      </pc:sldChg>
      <pc:sldChg chg="modSp new mod">
        <pc:chgData name="Williams, Grant Stuart" userId="f6ad34c1-fb10-452f-ae50-8e7debb26ea5" providerId="ADAL" clId="{90B062B9-51B3-4804-8860-6B54539643C4}" dt="2022-08-27T22:32:07.355" v="12554" actId="20577"/>
        <pc:sldMkLst>
          <pc:docMk/>
          <pc:sldMk cId="1612900302" sldId="289"/>
        </pc:sldMkLst>
        <pc:spChg chg="mod">
          <ac:chgData name="Williams, Grant Stuart" userId="f6ad34c1-fb10-452f-ae50-8e7debb26ea5" providerId="ADAL" clId="{90B062B9-51B3-4804-8860-6B54539643C4}" dt="2022-08-27T22:25:19.529" v="11829" actId="20577"/>
          <ac:spMkLst>
            <pc:docMk/>
            <pc:sldMk cId="1612900302" sldId="289"/>
            <ac:spMk id="2" creationId="{F50B3288-109D-870D-6DE4-242174A12B45}"/>
          </ac:spMkLst>
        </pc:spChg>
        <pc:spChg chg="mod">
          <ac:chgData name="Williams, Grant Stuart" userId="f6ad34c1-fb10-452f-ae50-8e7debb26ea5" providerId="ADAL" clId="{90B062B9-51B3-4804-8860-6B54539643C4}" dt="2022-08-27T22:32:07.355" v="12554" actId="20577"/>
          <ac:spMkLst>
            <pc:docMk/>
            <pc:sldMk cId="1612900302" sldId="289"/>
            <ac:spMk id="3" creationId="{9996B79D-A724-8F5F-C950-70B44EB8FD4C}"/>
          </ac:spMkLst>
        </pc:spChg>
      </pc:sldChg>
      <pc:sldChg chg="addSp modSp new mod setBg">
        <pc:chgData name="Williams, Grant Stuart" userId="f6ad34c1-fb10-452f-ae50-8e7debb26ea5" providerId="ADAL" clId="{90B062B9-51B3-4804-8860-6B54539643C4}" dt="2022-08-27T22:33:28.993" v="12743" actId="27636"/>
        <pc:sldMkLst>
          <pc:docMk/>
          <pc:sldMk cId="3687919728" sldId="290"/>
        </pc:sldMkLst>
        <pc:spChg chg="mod">
          <ac:chgData name="Williams, Grant Stuart" userId="f6ad34c1-fb10-452f-ae50-8e7debb26ea5" providerId="ADAL" clId="{90B062B9-51B3-4804-8860-6B54539643C4}" dt="2022-08-27T22:33:17.918" v="12737" actId="26606"/>
          <ac:spMkLst>
            <pc:docMk/>
            <pc:sldMk cId="3687919728" sldId="290"/>
            <ac:spMk id="2" creationId="{8B109FF2-9143-F192-DEB1-4E5BA7EBC0D3}"/>
          </ac:spMkLst>
        </pc:spChg>
        <pc:spChg chg="mod">
          <ac:chgData name="Williams, Grant Stuart" userId="f6ad34c1-fb10-452f-ae50-8e7debb26ea5" providerId="ADAL" clId="{90B062B9-51B3-4804-8860-6B54539643C4}" dt="2022-08-27T22:33:28.993" v="12743" actId="27636"/>
          <ac:spMkLst>
            <pc:docMk/>
            <pc:sldMk cId="3687919728" sldId="290"/>
            <ac:spMk id="3" creationId="{F6EB0B1E-EC4A-63B7-C9C0-68C326EA9774}"/>
          </ac:spMkLst>
        </pc:spChg>
        <pc:spChg chg="add">
          <ac:chgData name="Williams, Grant Stuart" userId="f6ad34c1-fb10-452f-ae50-8e7debb26ea5" providerId="ADAL" clId="{90B062B9-51B3-4804-8860-6B54539643C4}" dt="2022-08-27T22:33:17.918" v="12737" actId="26606"/>
          <ac:spMkLst>
            <pc:docMk/>
            <pc:sldMk cId="3687919728" sldId="290"/>
            <ac:spMk id="10" creationId="{DC6BEC6B-5C77-412D-B45A-5B0F46FEDAC7}"/>
          </ac:spMkLst>
        </pc:spChg>
        <pc:picChg chg="add mod">
          <ac:chgData name="Williams, Grant Stuart" userId="f6ad34c1-fb10-452f-ae50-8e7debb26ea5" providerId="ADAL" clId="{90B062B9-51B3-4804-8860-6B54539643C4}" dt="2022-08-27T22:33:17.918" v="12737" actId="26606"/>
          <ac:picMkLst>
            <pc:docMk/>
            <pc:sldMk cId="3687919728" sldId="290"/>
            <ac:picMk id="5" creationId="{2DAB8E6F-91F2-F73E-6142-B54E4B20A781}"/>
          </ac:picMkLst>
        </pc:picChg>
      </pc:sldChg>
      <pc:sldChg chg="modSp new mod">
        <pc:chgData name="Williams, Grant Stuart" userId="f6ad34c1-fb10-452f-ae50-8e7debb26ea5" providerId="ADAL" clId="{90B062B9-51B3-4804-8860-6B54539643C4}" dt="2022-08-27T22:51:53.314" v="12868" actId="20577"/>
        <pc:sldMkLst>
          <pc:docMk/>
          <pc:sldMk cId="2353508084" sldId="292"/>
        </pc:sldMkLst>
        <pc:spChg chg="mod">
          <ac:chgData name="Williams, Grant Stuart" userId="f6ad34c1-fb10-452f-ae50-8e7debb26ea5" providerId="ADAL" clId="{90B062B9-51B3-4804-8860-6B54539643C4}" dt="2022-08-27T22:44:56.650" v="12797" actId="20577"/>
          <ac:spMkLst>
            <pc:docMk/>
            <pc:sldMk cId="2353508084" sldId="292"/>
            <ac:spMk id="2" creationId="{36772D23-7B91-88D8-689E-CC32C2C7E844}"/>
          </ac:spMkLst>
        </pc:spChg>
        <pc:spChg chg="mod">
          <ac:chgData name="Williams, Grant Stuart" userId="f6ad34c1-fb10-452f-ae50-8e7debb26ea5" providerId="ADAL" clId="{90B062B9-51B3-4804-8860-6B54539643C4}" dt="2022-08-27T22:51:53.314" v="12868" actId="20577"/>
          <ac:spMkLst>
            <pc:docMk/>
            <pc:sldMk cId="2353508084" sldId="292"/>
            <ac:spMk id="3" creationId="{9E2328ED-1C40-5CEF-DE9F-88A709E0B68F}"/>
          </ac:spMkLst>
        </pc:spChg>
      </pc:sldChg>
      <pc:sldChg chg="addSp delSp modSp new mod">
        <pc:chgData name="Williams, Grant Stuart" userId="f6ad34c1-fb10-452f-ae50-8e7debb26ea5" providerId="ADAL" clId="{90B062B9-51B3-4804-8860-6B54539643C4}" dt="2022-08-27T22:56:56.921" v="13206" actId="14100"/>
        <pc:sldMkLst>
          <pc:docMk/>
          <pc:sldMk cId="2194806358" sldId="293"/>
        </pc:sldMkLst>
        <pc:spChg chg="mod">
          <ac:chgData name="Williams, Grant Stuart" userId="f6ad34c1-fb10-452f-ae50-8e7debb26ea5" providerId="ADAL" clId="{90B062B9-51B3-4804-8860-6B54539643C4}" dt="2022-08-27T22:56:05.713" v="12896" actId="1076"/>
          <ac:spMkLst>
            <pc:docMk/>
            <pc:sldMk cId="2194806358" sldId="293"/>
            <ac:spMk id="2" creationId="{7116BF31-9550-0783-BBDD-16FF0199BE9A}"/>
          </ac:spMkLst>
        </pc:spChg>
        <pc:spChg chg="del">
          <ac:chgData name="Williams, Grant Stuart" userId="f6ad34c1-fb10-452f-ae50-8e7debb26ea5" providerId="ADAL" clId="{90B062B9-51B3-4804-8860-6B54539643C4}" dt="2022-08-27T22:55:52.670" v="12892"/>
          <ac:spMkLst>
            <pc:docMk/>
            <pc:sldMk cId="2194806358" sldId="293"/>
            <ac:spMk id="3" creationId="{55C0BE7B-05D5-0CC6-B1BB-B47E5AA9BAD7}"/>
          </ac:spMkLst>
        </pc:spChg>
        <pc:spChg chg="add mod">
          <ac:chgData name="Williams, Grant Stuart" userId="f6ad34c1-fb10-452f-ae50-8e7debb26ea5" providerId="ADAL" clId="{90B062B9-51B3-4804-8860-6B54539643C4}" dt="2022-08-27T22:56:56.921" v="13206" actId="14100"/>
          <ac:spMkLst>
            <pc:docMk/>
            <pc:sldMk cId="2194806358" sldId="293"/>
            <ac:spMk id="6" creationId="{D23112CF-D119-E421-E80A-52A5AE7B58F5}"/>
          </ac:spMkLst>
        </pc:spChg>
        <pc:picChg chg="add mod">
          <ac:chgData name="Williams, Grant Stuart" userId="f6ad34c1-fb10-452f-ae50-8e7debb26ea5" providerId="ADAL" clId="{90B062B9-51B3-4804-8860-6B54539643C4}" dt="2022-08-27T22:56:34.517" v="13156" actId="962"/>
          <ac:picMkLst>
            <pc:docMk/>
            <pc:sldMk cId="2194806358" sldId="293"/>
            <ac:picMk id="5" creationId="{85196F0E-FD09-B9DC-1F40-6CE283F7D168}"/>
          </ac:picMkLst>
        </pc:picChg>
      </pc:sldChg>
      <pc:sldChg chg="modSp new mod">
        <pc:chgData name="Williams, Grant Stuart" userId="f6ad34c1-fb10-452f-ae50-8e7debb26ea5" providerId="ADAL" clId="{90B062B9-51B3-4804-8860-6B54539643C4}" dt="2022-08-28T03:42:13.415" v="20822" actId="20577"/>
        <pc:sldMkLst>
          <pc:docMk/>
          <pc:sldMk cId="677156292" sldId="294"/>
        </pc:sldMkLst>
        <pc:spChg chg="mod">
          <ac:chgData name="Williams, Grant Stuart" userId="f6ad34c1-fb10-452f-ae50-8e7debb26ea5" providerId="ADAL" clId="{90B062B9-51B3-4804-8860-6B54539643C4}" dt="2022-08-27T22:58:03.088" v="13218" actId="20577"/>
          <ac:spMkLst>
            <pc:docMk/>
            <pc:sldMk cId="677156292" sldId="294"/>
            <ac:spMk id="2" creationId="{A012F081-F769-0AF4-ACDD-E99E9FED6716}"/>
          </ac:spMkLst>
        </pc:spChg>
        <pc:spChg chg="mod">
          <ac:chgData name="Williams, Grant Stuart" userId="f6ad34c1-fb10-452f-ae50-8e7debb26ea5" providerId="ADAL" clId="{90B062B9-51B3-4804-8860-6B54539643C4}" dt="2022-08-28T03:42:13.415" v="20822" actId="20577"/>
          <ac:spMkLst>
            <pc:docMk/>
            <pc:sldMk cId="677156292" sldId="294"/>
            <ac:spMk id="3" creationId="{20267AD9-59C1-D72B-48FD-54BB6610CE3E}"/>
          </ac:spMkLst>
        </pc:spChg>
      </pc:sldChg>
      <pc:sldChg chg="addSp modSp new mod">
        <pc:chgData name="Williams, Grant Stuart" userId="f6ad34c1-fb10-452f-ae50-8e7debb26ea5" providerId="ADAL" clId="{90B062B9-51B3-4804-8860-6B54539643C4}" dt="2022-08-28T03:16:55.029" v="18661" actId="1076"/>
        <pc:sldMkLst>
          <pc:docMk/>
          <pc:sldMk cId="2176965772" sldId="295"/>
        </pc:sldMkLst>
        <pc:spChg chg="mod">
          <ac:chgData name="Williams, Grant Stuart" userId="f6ad34c1-fb10-452f-ae50-8e7debb26ea5" providerId="ADAL" clId="{90B062B9-51B3-4804-8860-6B54539643C4}" dt="2022-08-27T23:01:08.932" v="13516" actId="20577"/>
          <ac:spMkLst>
            <pc:docMk/>
            <pc:sldMk cId="2176965772" sldId="295"/>
            <ac:spMk id="2" creationId="{589CE8FC-F5E9-6912-420E-EA14EF9912DA}"/>
          </ac:spMkLst>
        </pc:spChg>
        <pc:spChg chg="mod">
          <ac:chgData name="Williams, Grant Stuart" userId="f6ad34c1-fb10-452f-ae50-8e7debb26ea5" providerId="ADAL" clId="{90B062B9-51B3-4804-8860-6B54539643C4}" dt="2022-08-27T23:04:04.244" v="13789" actId="20577"/>
          <ac:spMkLst>
            <pc:docMk/>
            <pc:sldMk cId="2176965772" sldId="295"/>
            <ac:spMk id="3" creationId="{28104F25-2996-678F-C776-82FCA8BC6D94}"/>
          </ac:spMkLst>
        </pc:spChg>
        <pc:picChg chg="add mod">
          <ac:chgData name="Williams, Grant Stuart" userId="f6ad34c1-fb10-452f-ae50-8e7debb26ea5" providerId="ADAL" clId="{90B062B9-51B3-4804-8860-6B54539643C4}" dt="2022-08-28T03:16:55.029" v="18661" actId="1076"/>
          <ac:picMkLst>
            <pc:docMk/>
            <pc:sldMk cId="2176965772" sldId="295"/>
            <ac:picMk id="5" creationId="{24F3B0AC-971B-2148-CA18-259281074924}"/>
          </ac:picMkLst>
        </pc:picChg>
      </pc:sldChg>
      <pc:sldChg chg="addSp delSp modSp new del mod">
        <pc:chgData name="Williams, Grant Stuart" userId="f6ad34c1-fb10-452f-ae50-8e7debb26ea5" providerId="ADAL" clId="{90B062B9-51B3-4804-8860-6B54539643C4}" dt="2022-08-28T03:23:02.541" v="18731" actId="47"/>
        <pc:sldMkLst>
          <pc:docMk/>
          <pc:sldMk cId="954473705" sldId="296"/>
        </pc:sldMkLst>
        <pc:spChg chg="mod">
          <ac:chgData name="Williams, Grant Stuart" userId="f6ad34c1-fb10-452f-ae50-8e7debb26ea5" providerId="ADAL" clId="{90B062B9-51B3-4804-8860-6B54539643C4}" dt="2022-08-27T23:12:13.017" v="14372" actId="313"/>
          <ac:spMkLst>
            <pc:docMk/>
            <pc:sldMk cId="954473705" sldId="296"/>
            <ac:spMk id="2" creationId="{112904BE-CEEF-D238-D06F-D8359629F778}"/>
          </ac:spMkLst>
        </pc:spChg>
        <pc:spChg chg="mod">
          <ac:chgData name="Williams, Grant Stuart" userId="f6ad34c1-fb10-452f-ae50-8e7debb26ea5" providerId="ADAL" clId="{90B062B9-51B3-4804-8860-6B54539643C4}" dt="2022-08-27T23:13:39.360" v="14442" actId="14100"/>
          <ac:spMkLst>
            <pc:docMk/>
            <pc:sldMk cId="954473705" sldId="296"/>
            <ac:spMk id="3" creationId="{1851C701-515F-0F6B-1C09-22097D99A35B}"/>
          </ac:spMkLst>
        </pc:spChg>
        <pc:picChg chg="add del mod">
          <ac:chgData name="Williams, Grant Stuart" userId="f6ad34c1-fb10-452f-ae50-8e7debb26ea5" providerId="ADAL" clId="{90B062B9-51B3-4804-8860-6B54539643C4}" dt="2022-08-27T23:12:41.780" v="14378"/>
          <ac:picMkLst>
            <pc:docMk/>
            <pc:sldMk cId="954473705" sldId="296"/>
            <ac:picMk id="4" creationId="{8C867308-CF5D-9141-74E8-F384BD50B975}"/>
          </ac:picMkLst>
        </pc:picChg>
      </pc:sldChg>
      <pc:sldChg chg="addSp delSp add del setBg delDesignElem">
        <pc:chgData name="Williams, Grant Stuart" userId="f6ad34c1-fb10-452f-ae50-8e7debb26ea5" providerId="ADAL" clId="{90B062B9-51B3-4804-8860-6B54539643C4}" dt="2022-08-27T23:12:30.018" v="14376"/>
        <pc:sldMkLst>
          <pc:docMk/>
          <pc:sldMk cId="443267260" sldId="297"/>
        </pc:sldMkLst>
        <pc:spChg chg="add del">
          <ac:chgData name="Williams, Grant Stuart" userId="f6ad34c1-fb10-452f-ae50-8e7debb26ea5" providerId="ADAL" clId="{90B062B9-51B3-4804-8860-6B54539643C4}" dt="2022-08-27T23:12:30.018" v="14376"/>
          <ac:spMkLst>
            <pc:docMk/>
            <pc:sldMk cId="443267260" sldId="297"/>
            <ac:spMk id="10" creationId="{DC6BEC6B-5C77-412D-B45A-5B0F46FEDAC7}"/>
          </ac:spMkLst>
        </pc:spChg>
      </pc:sldChg>
      <pc:sldChg chg="modSp new mod">
        <pc:chgData name="Williams, Grant Stuart" userId="f6ad34c1-fb10-452f-ae50-8e7debb26ea5" providerId="ADAL" clId="{90B062B9-51B3-4804-8860-6B54539643C4}" dt="2022-08-27T23:21:37.127" v="14847" actId="20577"/>
        <pc:sldMkLst>
          <pc:docMk/>
          <pc:sldMk cId="1004084440" sldId="297"/>
        </pc:sldMkLst>
        <pc:spChg chg="mod">
          <ac:chgData name="Williams, Grant Stuart" userId="f6ad34c1-fb10-452f-ae50-8e7debb26ea5" providerId="ADAL" clId="{90B062B9-51B3-4804-8860-6B54539643C4}" dt="2022-08-27T23:21:37.127" v="14847" actId="20577"/>
          <ac:spMkLst>
            <pc:docMk/>
            <pc:sldMk cId="1004084440" sldId="297"/>
            <ac:spMk id="2" creationId="{C318127B-EEA5-CEDF-E38C-E36C723DD7A5}"/>
          </ac:spMkLst>
        </pc:spChg>
        <pc:spChg chg="mod">
          <ac:chgData name="Williams, Grant Stuart" userId="f6ad34c1-fb10-452f-ae50-8e7debb26ea5" providerId="ADAL" clId="{90B062B9-51B3-4804-8860-6B54539643C4}" dt="2022-08-27T23:21:28.484" v="14816" actId="20577"/>
          <ac:spMkLst>
            <pc:docMk/>
            <pc:sldMk cId="1004084440" sldId="297"/>
            <ac:spMk id="3" creationId="{77CF6D97-4D68-D6ED-B20D-EF8BC43E7F11}"/>
          </ac:spMkLst>
        </pc:spChg>
      </pc:sldChg>
      <pc:sldChg chg="modSp new mod">
        <pc:chgData name="Williams, Grant Stuart" userId="f6ad34c1-fb10-452f-ae50-8e7debb26ea5" providerId="ADAL" clId="{90B062B9-51B3-4804-8860-6B54539643C4}" dt="2022-08-27T23:29:23.864" v="15520" actId="14100"/>
        <pc:sldMkLst>
          <pc:docMk/>
          <pc:sldMk cId="313126496" sldId="299"/>
        </pc:sldMkLst>
        <pc:spChg chg="mod">
          <ac:chgData name="Williams, Grant Stuart" userId="f6ad34c1-fb10-452f-ae50-8e7debb26ea5" providerId="ADAL" clId="{90B062B9-51B3-4804-8860-6B54539643C4}" dt="2022-08-27T23:23:26.618" v="14878" actId="20577"/>
          <ac:spMkLst>
            <pc:docMk/>
            <pc:sldMk cId="313126496" sldId="299"/>
            <ac:spMk id="2" creationId="{E291559C-72B7-78A5-6634-1C0A5F6D656D}"/>
          </ac:spMkLst>
        </pc:spChg>
        <pc:spChg chg="mod">
          <ac:chgData name="Williams, Grant Stuart" userId="f6ad34c1-fb10-452f-ae50-8e7debb26ea5" providerId="ADAL" clId="{90B062B9-51B3-4804-8860-6B54539643C4}" dt="2022-08-27T23:29:23.864" v="15520" actId="14100"/>
          <ac:spMkLst>
            <pc:docMk/>
            <pc:sldMk cId="313126496" sldId="299"/>
            <ac:spMk id="3" creationId="{CC230D97-36C3-9450-E780-05CFBD924C85}"/>
          </ac:spMkLst>
        </pc:spChg>
      </pc:sldChg>
      <pc:sldChg chg="modSp new mod">
        <pc:chgData name="Williams, Grant Stuart" userId="f6ad34c1-fb10-452f-ae50-8e7debb26ea5" providerId="ADAL" clId="{90B062B9-51B3-4804-8860-6B54539643C4}" dt="2022-08-28T00:07:56.715" v="16561" actId="1076"/>
        <pc:sldMkLst>
          <pc:docMk/>
          <pc:sldMk cId="3169341455" sldId="300"/>
        </pc:sldMkLst>
        <pc:spChg chg="mod">
          <ac:chgData name="Williams, Grant Stuart" userId="f6ad34c1-fb10-452f-ae50-8e7debb26ea5" providerId="ADAL" clId="{90B062B9-51B3-4804-8860-6B54539643C4}" dt="2022-08-28T00:07:49.589" v="16558" actId="14100"/>
          <ac:spMkLst>
            <pc:docMk/>
            <pc:sldMk cId="3169341455" sldId="300"/>
            <ac:spMk id="2" creationId="{A71478E9-E8ED-3B11-A769-DC531AF8D802}"/>
          </ac:spMkLst>
        </pc:spChg>
        <pc:spChg chg="mod">
          <ac:chgData name="Williams, Grant Stuart" userId="f6ad34c1-fb10-452f-ae50-8e7debb26ea5" providerId="ADAL" clId="{90B062B9-51B3-4804-8860-6B54539643C4}" dt="2022-08-28T00:07:56.715" v="16561" actId="1076"/>
          <ac:spMkLst>
            <pc:docMk/>
            <pc:sldMk cId="3169341455" sldId="300"/>
            <ac:spMk id="3" creationId="{7228FE4A-70EA-9074-27A5-176F46ACD666}"/>
          </ac:spMkLst>
        </pc:spChg>
      </pc:sldChg>
      <pc:sldChg chg="modSp new mod">
        <pc:chgData name="Williams, Grant Stuart" userId="f6ad34c1-fb10-452f-ae50-8e7debb26ea5" providerId="ADAL" clId="{90B062B9-51B3-4804-8860-6B54539643C4}" dt="2022-08-28T00:01:21.293" v="16295" actId="20577"/>
        <pc:sldMkLst>
          <pc:docMk/>
          <pc:sldMk cId="3827888112" sldId="301"/>
        </pc:sldMkLst>
        <pc:spChg chg="mod">
          <ac:chgData name="Williams, Grant Stuart" userId="f6ad34c1-fb10-452f-ae50-8e7debb26ea5" providerId="ADAL" clId="{90B062B9-51B3-4804-8860-6B54539643C4}" dt="2022-08-27T23:57:40.146" v="16083" actId="20577"/>
          <ac:spMkLst>
            <pc:docMk/>
            <pc:sldMk cId="3827888112" sldId="301"/>
            <ac:spMk id="2" creationId="{C7DA9675-288B-F7C9-F0B1-6A0973BD621C}"/>
          </ac:spMkLst>
        </pc:spChg>
        <pc:spChg chg="mod">
          <ac:chgData name="Williams, Grant Stuart" userId="f6ad34c1-fb10-452f-ae50-8e7debb26ea5" providerId="ADAL" clId="{90B062B9-51B3-4804-8860-6B54539643C4}" dt="2022-08-28T00:01:21.293" v="16295" actId="20577"/>
          <ac:spMkLst>
            <pc:docMk/>
            <pc:sldMk cId="3827888112" sldId="301"/>
            <ac:spMk id="3" creationId="{19F8788E-A5B9-C894-A28B-5CEB55B04D5D}"/>
          </ac:spMkLst>
        </pc:spChg>
      </pc:sldChg>
      <pc:sldChg chg="addSp delSp modSp new mod">
        <pc:chgData name="Williams, Grant Stuart" userId="f6ad34c1-fb10-452f-ae50-8e7debb26ea5" providerId="ADAL" clId="{90B062B9-51B3-4804-8860-6B54539643C4}" dt="2022-08-28T00:38:16.206" v="17004"/>
        <pc:sldMkLst>
          <pc:docMk/>
          <pc:sldMk cId="3885045992" sldId="302"/>
        </pc:sldMkLst>
        <pc:spChg chg="mod">
          <ac:chgData name="Williams, Grant Stuart" userId="f6ad34c1-fb10-452f-ae50-8e7debb26ea5" providerId="ADAL" clId="{90B062B9-51B3-4804-8860-6B54539643C4}" dt="2022-08-28T00:01:27.647" v="16323" actId="20577"/>
          <ac:spMkLst>
            <pc:docMk/>
            <pc:sldMk cId="3885045992" sldId="302"/>
            <ac:spMk id="2" creationId="{CCE88B91-2E6A-C82B-6B54-D8DFD1F1FE70}"/>
          </ac:spMkLst>
        </pc:spChg>
        <pc:spChg chg="mod">
          <ac:chgData name="Williams, Grant Stuart" userId="f6ad34c1-fb10-452f-ae50-8e7debb26ea5" providerId="ADAL" clId="{90B062B9-51B3-4804-8860-6B54539643C4}" dt="2022-08-28T00:38:16.206" v="17004"/>
          <ac:spMkLst>
            <pc:docMk/>
            <pc:sldMk cId="3885045992" sldId="302"/>
            <ac:spMk id="3" creationId="{44DD4903-98AC-C2BF-685A-86E06A253B26}"/>
          </ac:spMkLst>
        </pc:spChg>
        <pc:spChg chg="add del">
          <ac:chgData name="Williams, Grant Stuart" userId="f6ad34c1-fb10-452f-ae50-8e7debb26ea5" providerId="ADAL" clId="{90B062B9-51B3-4804-8860-6B54539643C4}" dt="2022-08-28T00:03:27.154" v="16437"/>
          <ac:spMkLst>
            <pc:docMk/>
            <pc:sldMk cId="3885045992" sldId="302"/>
            <ac:spMk id="4" creationId="{2EB62C40-0988-F6CF-6685-AD95A55B0B1D}"/>
          </ac:spMkLst>
        </pc:spChg>
        <pc:spChg chg="add del">
          <ac:chgData name="Williams, Grant Stuart" userId="f6ad34c1-fb10-452f-ae50-8e7debb26ea5" providerId="ADAL" clId="{90B062B9-51B3-4804-8860-6B54539643C4}" dt="2022-08-28T00:08:24.137" v="16568"/>
          <ac:spMkLst>
            <pc:docMk/>
            <pc:sldMk cId="3885045992" sldId="302"/>
            <ac:spMk id="5" creationId="{DA8306A7-CC0F-281B-711C-67EFED0A9378}"/>
          </ac:spMkLst>
        </pc:spChg>
        <pc:spChg chg="add del">
          <ac:chgData name="Williams, Grant Stuart" userId="f6ad34c1-fb10-452f-ae50-8e7debb26ea5" providerId="ADAL" clId="{90B062B9-51B3-4804-8860-6B54539643C4}" dt="2022-08-28T00:13:04.293" v="16653"/>
          <ac:spMkLst>
            <pc:docMk/>
            <pc:sldMk cId="3885045992" sldId="302"/>
            <ac:spMk id="8" creationId="{2FB05979-A79F-22EE-81CF-BCDC5CBE3F4B}"/>
          </ac:spMkLst>
        </pc:spChg>
        <pc:graphicFrameChg chg="add del mod">
          <ac:chgData name="Williams, Grant Stuart" userId="f6ad34c1-fb10-452f-ae50-8e7debb26ea5" providerId="ADAL" clId="{90B062B9-51B3-4804-8860-6B54539643C4}" dt="2022-08-28T00:10:11.821" v="16630"/>
          <ac:graphicFrameMkLst>
            <pc:docMk/>
            <pc:sldMk cId="3885045992" sldId="302"/>
            <ac:graphicFrameMk id="6" creationId="{3B62F56D-CE42-635D-6E15-F5D6390E1487}"/>
          </ac:graphicFrameMkLst>
        </pc:graphicFrameChg>
        <pc:graphicFrameChg chg="add mod modGraphic">
          <ac:chgData name="Williams, Grant Stuart" userId="f6ad34c1-fb10-452f-ae50-8e7debb26ea5" providerId="ADAL" clId="{90B062B9-51B3-4804-8860-6B54539643C4}" dt="2022-08-28T00:38:07.880" v="17003" actId="1076"/>
          <ac:graphicFrameMkLst>
            <pc:docMk/>
            <pc:sldMk cId="3885045992" sldId="302"/>
            <ac:graphicFrameMk id="7" creationId="{C570DBE7-33B0-31C7-9FEE-3816165159E5}"/>
          </ac:graphicFrameMkLst>
        </pc:graphicFrameChg>
      </pc:sldChg>
      <pc:sldChg chg="addSp delSp modSp new mod">
        <pc:chgData name="Williams, Grant Stuart" userId="f6ad34c1-fb10-452f-ae50-8e7debb26ea5" providerId="ADAL" clId="{90B062B9-51B3-4804-8860-6B54539643C4}" dt="2022-08-28T03:30:13.148" v="19088" actId="20577"/>
        <pc:sldMkLst>
          <pc:docMk/>
          <pc:sldMk cId="2915930898" sldId="303"/>
        </pc:sldMkLst>
        <pc:spChg chg="mod">
          <ac:chgData name="Williams, Grant Stuart" userId="f6ad34c1-fb10-452f-ae50-8e7debb26ea5" providerId="ADAL" clId="{90B062B9-51B3-4804-8860-6B54539643C4}" dt="2022-08-28T00:13:24.608" v="16668" actId="20577"/>
          <ac:spMkLst>
            <pc:docMk/>
            <pc:sldMk cId="2915930898" sldId="303"/>
            <ac:spMk id="2" creationId="{ACEB08A1-BD91-5799-2EEF-8591993EBA03}"/>
          </ac:spMkLst>
        </pc:spChg>
        <pc:spChg chg="mod">
          <ac:chgData name="Williams, Grant Stuart" userId="f6ad34c1-fb10-452f-ae50-8e7debb26ea5" providerId="ADAL" clId="{90B062B9-51B3-4804-8860-6B54539643C4}" dt="2022-08-28T03:30:13.148" v="19088" actId="20577"/>
          <ac:spMkLst>
            <pc:docMk/>
            <pc:sldMk cId="2915930898" sldId="303"/>
            <ac:spMk id="3" creationId="{546DC191-B00C-BEFC-E15C-16D5352BE313}"/>
          </ac:spMkLst>
        </pc:spChg>
        <pc:spChg chg="add del">
          <ac:chgData name="Williams, Grant Stuart" userId="f6ad34c1-fb10-452f-ae50-8e7debb26ea5" providerId="ADAL" clId="{90B062B9-51B3-4804-8860-6B54539643C4}" dt="2022-08-28T00:49:02.294" v="17431"/>
          <ac:spMkLst>
            <pc:docMk/>
            <pc:sldMk cId="2915930898" sldId="303"/>
            <ac:spMk id="4" creationId="{ABAA3724-DEBD-EE28-02D2-B473C0EE04B3}"/>
          </ac:spMkLst>
        </pc:spChg>
        <pc:spChg chg="add del">
          <ac:chgData name="Williams, Grant Stuart" userId="f6ad34c1-fb10-452f-ae50-8e7debb26ea5" providerId="ADAL" clId="{90B062B9-51B3-4804-8860-6B54539643C4}" dt="2022-08-28T03:30:10.155" v="19085"/>
          <ac:spMkLst>
            <pc:docMk/>
            <pc:sldMk cId="2915930898" sldId="303"/>
            <ac:spMk id="5" creationId="{CD8910A3-D56A-E338-627F-EF593868D8CB}"/>
          </ac:spMkLst>
        </pc:spChg>
      </pc:sldChg>
      <pc:sldChg chg="modSp new mod ord">
        <pc:chgData name="Williams, Grant Stuart" userId="f6ad34c1-fb10-452f-ae50-8e7debb26ea5" providerId="ADAL" clId="{90B062B9-51B3-4804-8860-6B54539643C4}" dt="2022-08-28T03:33:44.648" v="19719"/>
        <pc:sldMkLst>
          <pc:docMk/>
          <pc:sldMk cId="2117681647" sldId="304"/>
        </pc:sldMkLst>
        <pc:spChg chg="mod">
          <ac:chgData name="Williams, Grant Stuart" userId="f6ad34c1-fb10-452f-ae50-8e7debb26ea5" providerId="ADAL" clId="{90B062B9-51B3-4804-8860-6B54539643C4}" dt="2022-08-28T00:38:45.550" v="17085" actId="20577"/>
          <ac:spMkLst>
            <pc:docMk/>
            <pc:sldMk cId="2117681647" sldId="304"/>
            <ac:spMk id="2" creationId="{13F62935-4F7A-0C16-A6F1-9A42D62C0A9F}"/>
          </ac:spMkLst>
        </pc:spChg>
        <pc:spChg chg="mod">
          <ac:chgData name="Williams, Grant Stuart" userId="f6ad34c1-fb10-452f-ae50-8e7debb26ea5" providerId="ADAL" clId="{90B062B9-51B3-4804-8860-6B54539643C4}" dt="2022-08-28T00:42:30.252" v="17418" actId="20577"/>
          <ac:spMkLst>
            <pc:docMk/>
            <pc:sldMk cId="2117681647" sldId="304"/>
            <ac:spMk id="3" creationId="{F1C01641-BF47-9D60-281C-CFD7A5599F22}"/>
          </ac:spMkLst>
        </pc:spChg>
      </pc:sldChg>
      <pc:sldChg chg="modSp new mod">
        <pc:chgData name="Williams, Grant Stuart" userId="f6ad34c1-fb10-452f-ae50-8e7debb26ea5" providerId="ADAL" clId="{90B062B9-51B3-4804-8860-6B54539643C4}" dt="2022-08-28T03:23:27.641" v="18824" actId="20577"/>
        <pc:sldMkLst>
          <pc:docMk/>
          <pc:sldMk cId="1257775687" sldId="305"/>
        </pc:sldMkLst>
        <pc:spChg chg="mod">
          <ac:chgData name="Williams, Grant Stuart" userId="f6ad34c1-fb10-452f-ae50-8e7debb26ea5" providerId="ADAL" clId="{90B062B9-51B3-4804-8860-6B54539643C4}" dt="2022-08-28T00:50:24.377" v="17474" actId="20577"/>
          <ac:spMkLst>
            <pc:docMk/>
            <pc:sldMk cId="1257775687" sldId="305"/>
            <ac:spMk id="2" creationId="{CB001D17-A2C9-2FF4-81C9-4C32310345FC}"/>
          </ac:spMkLst>
        </pc:spChg>
        <pc:spChg chg="mod">
          <ac:chgData name="Williams, Grant Stuart" userId="f6ad34c1-fb10-452f-ae50-8e7debb26ea5" providerId="ADAL" clId="{90B062B9-51B3-4804-8860-6B54539643C4}" dt="2022-08-28T03:23:27.641" v="18824" actId="20577"/>
          <ac:spMkLst>
            <pc:docMk/>
            <pc:sldMk cId="1257775687" sldId="305"/>
            <ac:spMk id="3" creationId="{DD27704E-4F20-8185-1CF4-BD202FA5CFB2}"/>
          </ac:spMkLst>
        </pc:spChg>
      </pc:sldChg>
      <pc:sldChg chg="modSp new mod">
        <pc:chgData name="Williams, Grant Stuart" userId="f6ad34c1-fb10-452f-ae50-8e7debb26ea5" providerId="ADAL" clId="{90B062B9-51B3-4804-8860-6B54539643C4}" dt="2022-08-28T03:32:05.133" v="19429" actId="20577"/>
        <pc:sldMkLst>
          <pc:docMk/>
          <pc:sldMk cId="1017854471" sldId="306"/>
        </pc:sldMkLst>
        <pc:spChg chg="mod">
          <ac:chgData name="Williams, Grant Stuart" userId="f6ad34c1-fb10-452f-ae50-8e7debb26ea5" providerId="ADAL" clId="{90B062B9-51B3-4804-8860-6B54539643C4}" dt="2022-08-28T03:23:44.137" v="18864" actId="20577"/>
          <ac:spMkLst>
            <pc:docMk/>
            <pc:sldMk cId="1017854471" sldId="306"/>
            <ac:spMk id="2" creationId="{3EEE8260-EC8F-F1FF-4AB4-DDF14E22D22E}"/>
          </ac:spMkLst>
        </pc:spChg>
        <pc:spChg chg="mod">
          <ac:chgData name="Williams, Grant Stuart" userId="f6ad34c1-fb10-452f-ae50-8e7debb26ea5" providerId="ADAL" clId="{90B062B9-51B3-4804-8860-6B54539643C4}" dt="2022-08-28T03:32:05.133" v="19429" actId="20577"/>
          <ac:spMkLst>
            <pc:docMk/>
            <pc:sldMk cId="1017854471" sldId="306"/>
            <ac:spMk id="3" creationId="{A6D3A336-A71B-9876-63DD-25B2399787D3}"/>
          </ac:spMkLst>
        </pc:spChg>
      </pc:sldChg>
      <pc:sldChg chg="modSp new mod">
        <pc:chgData name="Williams, Grant Stuart" userId="f6ad34c1-fb10-452f-ae50-8e7debb26ea5" providerId="ADAL" clId="{90B062B9-51B3-4804-8860-6B54539643C4}" dt="2022-08-28T03:43:50.499" v="20864" actId="20577"/>
        <pc:sldMkLst>
          <pc:docMk/>
          <pc:sldMk cId="50564135" sldId="307"/>
        </pc:sldMkLst>
        <pc:spChg chg="mod">
          <ac:chgData name="Williams, Grant Stuart" userId="f6ad34c1-fb10-452f-ae50-8e7debb26ea5" providerId="ADAL" clId="{90B062B9-51B3-4804-8860-6B54539643C4}" dt="2022-08-28T03:32:26.641" v="19469" actId="20577"/>
          <ac:spMkLst>
            <pc:docMk/>
            <pc:sldMk cId="50564135" sldId="307"/>
            <ac:spMk id="2" creationId="{7DE30B9A-1610-34AD-F0E8-2A8E3594042D}"/>
          </ac:spMkLst>
        </pc:spChg>
        <pc:spChg chg="mod">
          <ac:chgData name="Williams, Grant Stuart" userId="f6ad34c1-fb10-452f-ae50-8e7debb26ea5" providerId="ADAL" clId="{90B062B9-51B3-4804-8860-6B54539643C4}" dt="2022-08-28T03:43:50.499" v="20864" actId="20577"/>
          <ac:spMkLst>
            <pc:docMk/>
            <pc:sldMk cId="50564135" sldId="307"/>
            <ac:spMk id="3" creationId="{2706C793-D0FB-4C7B-B19B-EB342D0BD02E}"/>
          </ac:spMkLst>
        </pc:spChg>
      </pc:sldChg>
      <pc:sldChg chg="modSp new mod">
        <pc:chgData name="Williams, Grant Stuart" userId="f6ad34c1-fb10-452f-ae50-8e7debb26ea5" providerId="ADAL" clId="{90B062B9-51B3-4804-8860-6B54539643C4}" dt="2022-08-28T03:44:41.586" v="21034" actId="20577"/>
        <pc:sldMkLst>
          <pc:docMk/>
          <pc:sldMk cId="2036617139" sldId="308"/>
        </pc:sldMkLst>
        <pc:spChg chg="mod">
          <ac:chgData name="Williams, Grant Stuart" userId="f6ad34c1-fb10-452f-ae50-8e7debb26ea5" providerId="ADAL" clId="{90B062B9-51B3-4804-8860-6B54539643C4}" dt="2022-08-28T03:33:54.467" v="19736" actId="20577"/>
          <ac:spMkLst>
            <pc:docMk/>
            <pc:sldMk cId="2036617139" sldId="308"/>
            <ac:spMk id="2" creationId="{5DBF4FBE-3748-3422-DEBC-41B253775FA3}"/>
          </ac:spMkLst>
        </pc:spChg>
        <pc:spChg chg="mod">
          <ac:chgData name="Williams, Grant Stuart" userId="f6ad34c1-fb10-452f-ae50-8e7debb26ea5" providerId="ADAL" clId="{90B062B9-51B3-4804-8860-6B54539643C4}" dt="2022-08-28T03:44:41.586" v="21034" actId="20577"/>
          <ac:spMkLst>
            <pc:docMk/>
            <pc:sldMk cId="2036617139" sldId="308"/>
            <ac:spMk id="3" creationId="{43132E17-1F1E-8261-9986-FE89EB5FE5AF}"/>
          </ac:spMkLst>
        </pc:spChg>
      </pc:sldChg>
      <pc:sldChg chg="modSp new mod">
        <pc:chgData name="Williams, Grant Stuart" userId="f6ad34c1-fb10-452f-ae50-8e7debb26ea5" providerId="ADAL" clId="{90B062B9-51B3-4804-8860-6B54539643C4}" dt="2022-08-28T03:41:39.245" v="20739" actId="1076"/>
        <pc:sldMkLst>
          <pc:docMk/>
          <pc:sldMk cId="546756771" sldId="309"/>
        </pc:sldMkLst>
        <pc:spChg chg="mod">
          <ac:chgData name="Williams, Grant Stuart" userId="f6ad34c1-fb10-452f-ae50-8e7debb26ea5" providerId="ADAL" clId="{90B062B9-51B3-4804-8860-6B54539643C4}" dt="2022-08-28T03:36:37.624" v="20157"/>
          <ac:spMkLst>
            <pc:docMk/>
            <pc:sldMk cId="546756771" sldId="309"/>
            <ac:spMk id="2" creationId="{506425CF-A6F4-A258-5316-7586844285CC}"/>
          </ac:spMkLst>
        </pc:spChg>
        <pc:spChg chg="mod">
          <ac:chgData name="Williams, Grant Stuart" userId="f6ad34c1-fb10-452f-ae50-8e7debb26ea5" providerId="ADAL" clId="{90B062B9-51B3-4804-8860-6B54539643C4}" dt="2022-08-28T03:41:39.245" v="20739" actId="1076"/>
          <ac:spMkLst>
            <pc:docMk/>
            <pc:sldMk cId="546756771" sldId="309"/>
            <ac:spMk id="3" creationId="{5C103C76-BEC2-E0DC-5C6F-2E72DF1B4C82}"/>
          </ac:spMkLst>
        </pc:spChg>
      </pc:sldChg>
      <pc:sldChg chg="modSp new mod">
        <pc:chgData name="Williams, Grant Stuart" userId="f6ad34c1-fb10-452f-ae50-8e7debb26ea5" providerId="ADAL" clId="{90B062B9-51B3-4804-8860-6B54539643C4}" dt="2022-08-28T22:38:14.900" v="31935" actId="20577"/>
        <pc:sldMkLst>
          <pc:docMk/>
          <pc:sldMk cId="3040117004" sldId="310"/>
        </pc:sldMkLst>
        <pc:spChg chg="mod">
          <ac:chgData name="Williams, Grant Stuart" userId="f6ad34c1-fb10-452f-ae50-8e7debb26ea5" providerId="ADAL" clId="{90B062B9-51B3-4804-8860-6B54539643C4}" dt="2022-08-28T22:00:29.571" v="30371" actId="20577"/>
          <ac:spMkLst>
            <pc:docMk/>
            <pc:sldMk cId="3040117004" sldId="310"/>
            <ac:spMk id="2" creationId="{3ACE54DC-6FA4-AFB4-20F1-EB9257FFFD14}"/>
          </ac:spMkLst>
        </pc:spChg>
        <pc:spChg chg="mod">
          <ac:chgData name="Williams, Grant Stuart" userId="f6ad34c1-fb10-452f-ae50-8e7debb26ea5" providerId="ADAL" clId="{90B062B9-51B3-4804-8860-6B54539643C4}" dt="2022-08-28T22:38:14.900" v="31935" actId="20577"/>
          <ac:spMkLst>
            <pc:docMk/>
            <pc:sldMk cId="3040117004" sldId="310"/>
            <ac:spMk id="3" creationId="{1E780111-AB89-7034-8AAD-D546B9A306B5}"/>
          </ac:spMkLst>
        </pc:spChg>
      </pc:sldChg>
      <pc:sldChg chg="modSp new mod">
        <pc:chgData name="Williams, Grant Stuart" userId="f6ad34c1-fb10-452f-ae50-8e7debb26ea5" providerId="ADAL" clId="{90B062B9-51B3-4804-8860-6B54539643C4}" dt="2022-08-28T03:55:31.629" v="22016" actId="20577"/>
        <pc:sldMkLst>
          <pc:docMk/>
          <pc:sldMk cId="1794580173" sldId="311"/>
        </pc:sldMkLst>
        <pc:spChg chg="mod">
          <ac:chgData name="Williams, Grant Stuart" userId="f6ad34c1-fb10-452f-ae50-8e7debb26ea5" providerId="ADAL" clId="{90B062B9-51B3-4804-8860-6B54539643C4}" dt="2022-08-28T03:50:46.160" v="21421" actId="20577"/>
          <ac:spMkLst>
            <pc:docMk/>
            <pc:sldMk cId="1794580173" sldId="311"/>
            <ac:spMk id="2" creationId="{869A6F60-F815-F5ED-2E92-2792BCF5EC8E}"/>
          </ac:spMkLst>
        </pc:spChg>
        <pc:spChg chg="mod">
          <ac:chgData name="Williams, Grant Stuart" userId="f6ad34c1-fb10-452f-ae50-8e7debb26ea5" providerId="ADAL" clId="{90B062B9-51B3-4804-8860-6B54539643C4}" dt="2022-08-28T03:55:31.629" v="22016" actId="20577"/>
          <ac:spMkLst>
            <pc:docMk/>
            <pc:sldMk cId="1794580173" sldId="311"/>
            <ac:spMk id="3" creationId="{32F8624C-446A-E907-6B54-349D04D56B0D}"/>
          </ac:spMkLst>
        </pc:spChg>
      </pc:sldChg>
      <pc:sldChg chg="modSp new mod">
        <pc:chgData name="Williams, Grant Stuart" userId="f6ad34c1-fb10-452f-ae50-8e7debb26ea5" providerId="ADAL" clId="{90B062B9-51B3-4804-8860-6B54539643C4}" dt="2022-08-28T03:56:56.289" v="22513" actId="20577"/>
        <pc:sldMkLst>
          <pc:docMk/>
          <pc:sldMk cId="1666621073" sldId="312"/>
        </pc:sldMkLst>
        <pc:spChg chg="mod">
          <ac:chgData name="Williams, Grant Stuart" userId="f6ad34c1-fb10-452f-ae50-8e7debb26ea5" providerId="ADAL" clId="{90B062B9-51B3-4804-8860-6B54539643C4}" dt="2022-08-28T03:51:15.159" v="21575" actId="20577"/>
          <ac:spMkLst>
            <pc:docMk/>
            <pc:sldMk cId="1666621073" sldId="312"/>
            <ac:spMk id="2" creationId="{70AEA1F3-AF9E-D1BF-AC52-80ECA26567A8}"/>
          </ac:spMkLst>
        </pc:spChg>
        <pc:spChg chg="mod">
          <ac:chgData name="Williams, Grant Stuart" userId="f6ad34c1-fb10-452f-ae50-8e7debb26ea5" providerId="ADAL" clId="{90B062B9-51B3-4804-8860-6B54539643C4}" dt="2022-08-28T03:56:56.289" v="22513" actId="20577"/>
          <ac:spMkLst>
            <pc:docMk/>
            <pc:sldMk cId="1666621073" sldId="312"/>
            <ac:spMk id="3" creationId="{93A8D706-2E50-AA2F-F19B-5B131EFF2489}"/>
          </ac:spMkLst>
        </pc:spChg>
      </pc:sldChg>
      <pc:sldChg chg="modSp new mod">
        <pc:chgData name="Williams, Grant Stuart" userId="f6ad34c1-fb10-452f-ae50-8e7debb26ea5" providerId="ADAL" clId="{90B062B9-51B3-4804-8860-6B54539643C4}" dt="2022-08-28T04:08:52.931" v="23304" actId="20577"/>
        <pc:sldMkLst>
          <pc:docMk/>
          <pc:sldMk cId="3474951591" sldId="313"/>
        </pc:sldMkLst>
        <pc:spChg chg="mod">
          <ac:chgData name="Williams, Grant Stuart" userId="f6ad34c1-fb10-452f-ae50-8e7debb26ea5" providerId="ADAL" clId="{90B062B9-51B3-4804-8860-6B54539643C4}" dt="2022-08-28T03:58:27.721" v="22957" actId="20577"/>
          <ac:spMkLst>
            <pc:docMk/>
            <pc:sldMk cId="3474951591" sldId="313"/>
            <ac:spMk id="2" creationId="{811A669F-F0D6-83D4-3C14-37F999046E23}"/>
          </ac:spMkLst>
        </pc:spChg>
        <pc:spChg chg="mod">
          <ac:chgData name="Williams, Grant Stuart" userId="f6ad34c1-fb10-452f-ae50-8e7debb26ea5" providerId="ADAL" clId="{90B062B9-51B3-4804-8860-6B54539643C4}" dt="2022-08-28T04:08:52.931" v="23304" actId="20577"/>
          <ac:spMkLst>
            <pc:docMk/>
            <pc:sldMk cId="3474951591" sldId="313"/>
            <ac:spMk id="3" creationId="{35E5E3D6-EA7F-BA89-903F-C78299D8E396}"/>
          </ac:spMkLst>
        </pc:spChg>
      </pc:sldChg>
      <pc:sldChg chg="modSp new mod">
        <pc:chgData name="Williams, Grant Stuart" userId="f6ad34c1-fb10-452f-ae50-8e7debb26ea5" providerId="ADAL" clId="{90B062B9-51B3-4804-8860-6B54539643C4}" dt="2022-08-28T04:19:59.660" v="23702" actId="5793"/>
        <pc:sldMkLst>
          <pc:docMk/>
          <pc:sldMk cId="2650487218" sldId="315"/>
        </pc:sldMkLst>
        <pc:spChg chg="mod">
          <ac:chgData name="Williams, Grant Stuart" userId="f6ad34c1-fb10-452f-ae50-8e7debb26ea5" providerId="ADAL" clId="{90B062B9-51B3-4804-8860-6B54539643C4}" dt="2022-08-28T04:09:00.365" v="23330" actId="20577"/>
          <ac:spMkLst>
            <pc:docMk/>
            <pc:sldMk cId="2650487218" sldId="315"/>
            <ac:spMk id="2" creationId="{3EE43971-507F-BB8F-9B4A-5DCAE4CB83B3}"/>
          </ac:spMkLst>
        </pc:spChg>
        <pc:spChg chg="mod">
          <ac:chgData name="Williams, Grant Stuart" userId="f6ad34c1-fb10-452f-ae50-8e7debb26ea5" providerId="ADAL" clId="{90B062B9-51B3-4804-8860-6B54539643C4}" dt="2022-08-28T04:19:59.660" v="23702" actId="5793"/>
          <ac:spMkLst>
            <pc:docMk/>
            <pc:sldMk cId="2650487218" sldId="315"/>
            <ac:spMk id="3" creationId="{90E64E3F-C3B4-6ADC-69CC-98F624020805}"/>
          </ac:spMkLst>
        </pc:spChg>
      </pc:sldChg>
      <pc:sldChg chg="modSp new mod">
        <pc:chgData name="Williams, Grant Stuart" userId="f6ad34c1-fb10-452f-ae50-8e7debb26ea5" providerId="ADAL" clId="{90B062B9-51B3-4804-8860-6B54539643C4}" dt="2022-08-28T04:23:04.907" v="24303" actId="20577"/>
        <pc:sldMkLst>
          <pc:docMk/>
          <pc:sldMk cId="682216530" sldId="316"/>
        </pc:sldMkLst>
        <pc:spChg chg="mod">
          <ac:chgData name="Williams, Grant Stuart" userId="f6ad34c1-fb10-452f-ae50-8e7debb26ea5" providerId="ADAL" clId="{90B062B9-51B3-4804-8860-6B54539643C4}" dt="2022-08-28T04:20:06.572" v="23725" actId="20577"/>
          <ac:spMkLst>
            <pc:docMk/>
            <pc:sldMk cId="682216530" sldId="316"/>
            <ac:spMk id="2" creationId="{C98235B6-07B2-B420-EC7E-1B056DEACC92}"/>
          </ac:spMkLst>
        </pc:spChg>
        <pc:spChg chg="mod">
          <ac:chgData name="Williams, Grant Stuart" userId="f6ad34c1-fb10-452f-ae50-8e7debb26ea5" providerId="ADAL" clId="{90B062B9-51B3-4804-8860-6B54539643C4}" dt="2022-08-28T04:23:04.907" v="24303" actId="20577"/>
          <ac:spMkLst>
            <pc:docMk/>
            <pc:sldMk cId="682216530" sldId="316"/>
            <ac:spMk id="3" creationId="{509D6C00-F743-4404-B7EA-6C25DDF7FED9}"/>
          </ac:spMkLst>
        </pc:spChg>
      </pc:sldChg>
      <pc:sldChg chg="modSp add mod">
        <pc:chgData name="Williams, Grant Stuart" userId="f6ad34c1-fb10-452f-ae50-8e7debb26ea5" providerId="ADAL" clId="{90B062B9-51B3-4804-8860-6B54539643C4}" dt="2022-08-28T21:27:14.301" v="26997" actId="20577"/>
        <pc:sldMkLst>
          <pc:docMk/>
          <pc:sldMk cId="2179679011" sldId="317"/>
        </pc:sldMkLst>
        <pc:spChg chg="mod">
          <ac:chgData name="Williams, Grant Stuart" userId="f6ad34c1-fb10-452f-ae50-8e7debb26ea5" providerId="ADAL" clId="{90B062B9-51B3-4804-8860-6B54539643C4}" dt="2022-08-28T04:23:12.637" v="24312" actId="20577"/>
          <ac:spMkLst>
            <pc:docMk/>
            <pc:sldMk cId="2179679011" sldId="317"/>
            <ac:spMk id="2" creationId="{C98235B6-07B2-B420-EC7E-1B056DEACC92}"/>
          </ac:spMkLst>
        </pc:spChg>
        <pc:spChg chg="mod">
          <ac:chgData name="Williams, Grant Stuart" userId="f6ad34c1-fb10-452f-ae50-8e7debb26ea5" providerId="ADAL" clId="{90B062B9-51B3-4804-8860-6B54539643C4}" dt="2022-08-28T21:27:14.301" v="26997" actId="20577"/>
          <ac:spMkLst>
            <pc:docMk/>
            <pc:sldMk cId="2179679011" sldId="317"/>
            <ac:spMk id="3" creationId="{509D6C00-F743-4404-B7EA-6C25DDF7FED9}"/>
          </ac:spMkLst>
        </pc:spChg>
      </pc:sldChg>
      <pc:sldChg chg="addSp modSp new mod setBg">
        <pc:chgData name="Williams, Grant Stuart" userId="f6ad34c1-fb10-452f-ae50-8e7debb26ea5" providerId="ADAL" clId="{90B062B9-51B3-4804-8860-6B54539643C4}" dt="2022-08-28T18:12:19.627" v="25704" actId="14100"/>
        <pc:sldMkLst>
          <pc:docMk/>
          <pc:sldMk cId="1419949789" sldId="318"/>
        </pc:sldMkLst>
        <pc:spChg chg="mod">
          <ac:chgData name="Williams, Grant Stuart" userId="f6ad34c1-fb10-452f-ae50-8e7debb26ea5" providerId="ADAL" clId="{90B062B9-51B3-4804-8860-6B54539643C4}" dt="2022-08-28T04:30:31.479" v="25374" actId="26606"/>
          <ac:spMkLst>
            <pc:docMk/>
            <pc:sldMk cId="1419949789" sldId="318"/>
            <ac:spMk id="2" creationId="{74CFFD79-B4C8-0207-DB32-D2DE887E2485}"/>
          </ac:spMkLst>
        </pc:spChg>
        <pc:spChg chg="mod">
          <ac:chgData name="Williams, Grant Stuart" userId="f6ad34c1-fb10-452f-ae50-8e7debb26ea5" providerId="ADAL" clId="{90B062B9-51B3-4804-8860-6B54539643C4}" dt="2022-08-28T18:12:19.627" v="25704" actId="14100"/>
          <ac:spMkLst>
            <pc:docMk/>
            <pc:sldMk cId="1419949789" sldId="318"/>
            <ac:spMk id="3" creationId="{1A3E97B7-C7B0-22B9-20FD-2727B4B89755}"/>
          </ac:spMkLst>
        </pc:spChg>
        <pc:spChg chg="add mod">
          <ac:chgData name="Williams, Grant Stuart" userId="f6ad34c1-fb10-452f-ae50-8e7debb26ea5" providerId="ADAL" clId="{90B062B9-51B3-4804-8860-6B54539643C4}" dt="2022-08-28T04:31:58.087" v="25423" actId="20577"/>
          <ac:spMkLst>
            <pc:docMk/>
            <pc:sldMk cId="1419949789" sldId="318"/>
            <ac:spMk id="7" creationId="{C65151A7-FB5A-1FA4-EE5A-4725E5BC34E8}"/>
          </ac:spMkLst>
        </pc:spChg>
        <pc:spChg chg="add">
          <ac:chgData name="Williams, Grant Stuart" userId="f6ad34c1-fb10-452f-ae50-8e7debb26ea5" providerId="ADAL" clId="{90B062B9-51B3-4804-8860-6B54539643C4}" dt="2022-08-28T04:30:31.479" v="25374" actId="26606"/>
          <ac:spMkLst>
            <pc:docMk/>
            <pc:sldMk cId="1419949789" sldId="318"/>
            <ac:spMk id="10" creationId="{9427AF5F-9A0E-42B7-A252-FD64C9885F9C}"/>
          </ac:spMkLst>
        </pc:spChg>
        <pc:picChg chg="add mod">
          <ac:chgData name="Williams, Grant Stuart" userId="f6ad34c1-fb10-452f-ae50-8e7debb26ea5" providerId="ADAL" clId="{90B062B9-51B3-4804-8860-6B54539643C4}" dt="2022-08-28T04:30:36.465" v="25375" actId="14100"/>
          <ac:picMkLst>
            <pc:docMk/>
            <pc:sldMk cId="1419949789" sldId="318"/>
            <ac:picMk id="5" creationId="{D117BA21-34C3-C99B-FF89-764FB0D213C8}"/>
          </ac:picMkLst>
        </pc:picChg>
      </pc:sldChg>
      <pc:sldChg chg="modSp new del mod">
        <pc:chgData name="Williams, Grant Stuart" userId="f6ad34c1-fb10-452f-ae50-8e7debb26ea5" providerId="ADAL" clId="{90B062B9-51B3-4804-8860-6B54539643C4}" dt="2022-08-28T18:12:22.622" v="25705" actId="47"/>
        <pc:sldMkLst>
          <pc:docMk/>
          <pc:sldMk cId="3068403790" sldId="319"/>
        </pc:sldMkLst>
        <pc:spChg chg="mod">
          <ac:chgData name="Williams, Grant Stuart" userId="f6ad34c1-fb10-452f-ae50-8e7debb26ea5" providerId="ADAL" clId="{90B062B9-51B3-4804-8860-6B54539643C4}" dt="2022-08-28T04:32:50.067" v="25445" actId="20577"/>
          <ac:spMkLst>
            <pc:docMk/>
            <pc:sldMk cId="3068403790" sldId="319"/>
            <ac:spMk id="2" creationId="{8AADB93C-BB0D-8E46-EF8C-953346D041C0}"/>
          </ac:spMkLst>
        </pc:spChg>
        <pc:spChg chg="mod">
          <ac:chgData name="Williams, Grant Stuart" userId="f6ad34c1-fb10-452f-ae50-8e7debb26ea5" providerId="ADAL" clId="{90B062B9-51B3-4804-8860-6B54539643C4}" dt="2022-08-28T18:11:51.523" v="25658" actId="20577"/>
          <ac:spMkLst>
            <pc:docMk/>
            <pc:sldMk cId="3068403790" sldId="319"/>
            <ac:spMk id="3" creationId="{B34A66E1-4F0F-192F-F7C1-A2118053F286}"/>
          </ac:spMkLst>
        </pc:spChg>
      </pc:sldChg>
      <pc:sldChg chg="modSp new mod">
        <pc:chgData name="Williams, Grant Stuart" userId="f6ad34c1-fb10-452f-ae50-8e7debb26ea5" providerId="ADAL" clId="{90B062B9-51B3-4804-8860-6B54539643C4}" dt="2022-08-28T21:43:05.404" v="28084"/>
        <pc:sldMkLst>
          <pc:docMk/>
          <pc:sldMk cId="3843510447" sldId="320"/>
        </pc:sldMkLst>
        <pc:spChg chg="mod">
          <ac:chgData name="Williams, Grant Stuart" userId="f6ad34c1-fb10-452f-ae50-8e7debb26ea5" providerId="ADAL" clId="{90B062B9-51B3-4804-8860-6B54539643C4}" dt="2022-08-28T21:42:39.586" v="28067" actId="20577"/>
          <ac:spMkLst>
            <pc:docMk/>
            <pc:sldMk cId="3843510447" sldId="320"/>
            <ac:spMk id="2" creationId="{33AF6EC9-D4CC-95A4-722A-C0B6B0001FFC}"/>
          </ac:spMkLst>
        </pc:spChg>
        <pc:spChg chg="mod">
          <ac:chgData name="Williams, Grant Stuart" userId="f6ad34c1-fb10-452f-ae50-8e7debb26ea5" providerId="ADAL" clId="{90B062B9-51B3-4804-8860-6B54539643C4}" dt="2022-08-28T21:43:05.404" v="28084"/>
          <ac:spMkLst>
            <pc:docMk/>
            <pc:sldMk cId="3843510447" sldId="320"/>
            <ac:spMk id="3" creationId="{B42398B0-8D7E-E95E-439B-BCC288D208E2}"/>
          </ac:spMkLst>
        </pc:spChg>
      </pc:sldChg>
      <pc:sldChg chg="modSp new mod">
        <pc:chgData name="Williams, Grant Stuart" userId="f6ad34c1-fb10-452f-ae50-8e7debb26ea5" providerId="ADAL" clId="{90B062B9-51B3-4804-8860-6B54539643C4}" dt="2022-08-28T21:26:48.244" v="26991" actId="20577"/>
        <pc:sldMkLst>
          <pc:docMk/>
          <pc:sldMk cId="164335048" sldId="321"/>
        </pc:sldMkLst>
        <pc:spChg chg="mod">
          <ac:chgData name="Williams, Grant Stuart" userId="f6ad34c1-fb10-452f-ae50-8e7debb26ea5" providerId="ADAL" clId="{90B062B9-51B3-4804-8860-6B54539643C4}" dt="2022-08-28T21:18:58.130" v="26392" actId="20577"/>
          <ac:spMkLst>
            <pc:docMk/>
            <pc:sldMk cId="164335048" sldId="321"/>
            <ac:spMk id="2" creationId="{3CE6E337-5BC3-7587-1D5C-D6C0F4BFDE16}"/>
          </ac:spMkLst>
        </pc:spChg>
        <pc:spChg chg="mod">
          <ac:chgData name="Williams, Grant Stuart" userId="f6ad34c1-fb10-452f-ae50-8e7debb26ea5" providerId="ADAL" clId="{90B062B9-51B3-4804-8860-6B54539643C4}" dt="2022-08-28T21:26:48.244" v="26991" actId="20577"/>
          <ac:spMkLst>
            <pc:docMk/>
            <pc:sldMk cId="164335048" sldId="321"/>
            <ac:spMk id="3" creationId="{248169A6-3D5D-4E7E-4980-9F1DAEC0D3D0}"/>
          </ac:spMkLst>
        </pc:spChg>
      </pc:sldChg>
      <pc:sldChg chg="addSp delSp modSp add mod">
        <pc:chgData name="Williams, Grant Stuart" userId="f6ad34c1-fb10-452f-ae50-8e7debb26ea5" providerId="ADAL" clId="{90B062B9-51B3-4804-8860-6B54539643C4}" dt="2022-08-28T21:42:57.770" v="28082"/>
        <pc:sldMkLst>
          <pc:docMk/>
          <pc:sldMk cId="1792496178" sldId="322"/>
        </pc:sldMkLst>
        <pc:spChg chg="mod">
          <ac:chgData name="Williams, Grant Stuart" userId="f6ad34c1-fb10-452f-ae50-8e7debb26ea5" providerId="ADAL" clId="{90B062B9-51B3-4804-8860-6B54539643C4}" dt="2022-08-28T21:42:52.891" v="28081" actId="20577"/>
          <ac:spMkLst>
            <pc:docMk/>
            <pc:sldMk cId="1792496178" sldId="322"/>
            <ac:spMk id="2" creationId="{33AF6EC9-D4CC-95A4-722A-C0B6B0001FFC}"/>
          </ac:spMkLst>
        </pc:spChg>
        <pc:spChg chg="mod">
          <ac:chgData name="Williams, Grant Stuart" userId="f6ad34c1-fb10-452f-ae50-8e7debb26ea5" providerId="ADAL" clId="{90B062B9-51B3-4804-8860-6B54539643C4}" dt="2022-08-28T21:42:57.770" v="28082"/>
          <ac:spMkLst>
            <pc:docMk/>
            <pc:sldMk cId="1792496178" sldId="322"/>
            <ac:spMk id="3" creationId="{B42398B0-8D7E-E95E-439B-BCC288D208E2}"/>
          </ac:spMkLst>
        </pc:spChg>
        <pc:spChg chg="add del">
          <ac:chgData name="Williams, Grant Stuart" userId="f6ad34c1-fb10-452f-ae50-8e7debb26ea5" providerId="ADAL" clId="{90B062B9-51B3-4804-8860-6B54539643C4}" dt="2022-08-28T21:34:52.694" v="27170" actId="22"/>
          <ac:spMkLst>
            <pc:docMk/>
            <pc:sldMk cId="1792496178" sldId="322"/>
            <ac:spMk id="5" creationId="{CF3E9318-8799-A9AD-DDF6-E0848A601F68}"/>
          </ac:spMkLst>
        </pc:spChg>
      </pc:sldChg>
      <pc:sldChg chg="modSp new mod">
        <pc:chgData name="Williams, Grant Stuart" userId="f6ad34c1-fb10-452f-ae50-8e7debb26ea5" providerId="ADAL" clId="{90B062B9-51B3-4804-8860-6B54539643C4}" dt="2022-08-28T21:50:37.062" v="28779" actId="20577"/>
        <pc:sldMkLst>
          <pc:docMk/>
          <pc:sldMk cId="2600512855" sldId="323"/>
        </pc:sldMkLst>
        <pc:spChg chg="mod">
          <ac:chgData name="Williams, Grant Stuart" userId="f6ad34c1-fb10-452f-ae50-8e7debb26ea5" providerId="ADAL" clId="{90B062B9-51B3-4804-8860-6B54539643C4}" dt="2022-08-28T21:38:44.628" v="27761" actId="20577"/>
          <ac:spMkLst>
            <pc:docMk/>
            <pc:sldMk cId="2600512855" sldId="323"/>
            <ac:spMk id="2" creationId="{902D1357-DE4F-665E-B2F6-C6E7D2F26D90}"/>
          </ac:spMkLst>
        </pc:spChg>
        <pc:spChg chg="mod">
          <ac:chgData name="Williams, Grant Stuart" userId="f6ad34c1-fb10-452f-ae50-8e7debb26ea5" providerId="ADAL" clId="{90B062B9-51B3-4804-8860-6B54539643C4}" dt="2022-08-28T21:50:37.062" v="28779" actId="20577"/>
          <ac:spMkLst>
            <pc:docMk/>
            <pc:sldMk cId="2600512855" sldId="323"/>
            <ac:spMk id="3" creationId="{570B066E-F29A-EA8F-D078-BD3BC910BBF0}"/>
          </ac:spMkLst>
        </pc:spChg>
      </pc:sldChg>
      <pc:sldChg chg="modSp new mod">
        <pc:chgData name="Williams, Grant Stuart" userId="f6ad34c1-fb10-452f-ae50-8e7debb26ea5" providerId="ADAL" clId="{90B062B9-51B3-4804-8860-6B54539643C4}" dt="2022-08-28T21:46:30.871" v="28245" actId="16959"/>
        <pc:sldMkLst>
          <pc:docMk/>
          <pc:sldMk cId="1189668819" sldId="324"/>
        </pc:sldMkLst>
        <pc:spChg chg="mod">
          <ac:chgData name="Williams, Grant Stuart" userId="f6ad34c1-fb10-452f-ae50-8e7debb26ea5" providerId="ADAL" clId="{90B062B9-51B3-4804-8860-6B54539643C4}" dt="2022-08-28T21:40:58.003" v="27779" actId="20577"/>
          <ac:spMkLst>
            <pc:docMk/>
            <pc:sldMk cId="1189668819" sldId="324"/>
            <ac:spMk id="2" creationId="{6E07CB64-EBC1-2189-64ED-A05A6A4D4AA9}"/>
          </ac:spMkLst>
        </pc:spChg>
        <pc:spChg chg="mod">
          <ac:chgData name="Williams, Grant Stuart" userId="f6ad34c1-fb10-452f-ae50-8e7debb26ea5" providerId="ADAL" clId="{90B062B9-51B3-4804-8860-6B54539643C4}" dt="2022-08-28T21:46:30.871" v="28245" actId="16959"/>
          <ac:spMkLst>
            <pc:docMk/>
            <pc:sldMk cId="1189668819" sldId="324"/>
            <ac:spMk id="3" creationId="{BE0B89E0-434F-4CF8-D644-07C07E818434}"/>
          </ac:spMkLst>
        </pc:spChg>
      </pc:sldChg>
      <pc:sldChg chg="modSp new mod">
        <pc:chgData name="Williams, Grant Stuart" userId="f6ad34c1-fb10-452f-ae50-8e7debb26ea5" providerId="ADAL" clId="{90B062B9-51B3-4804-8860-6B54539643C4}" dt="2022-08-28T21:55:07.954" v="29681" actId="20577"/>
        <pc:sldMkLst>
          <pc:docMk/>
          <pc:sldMk cId="3935678161" sldId="325"/>
        </pc:sldMkLst>
        <pc:spChg chg="mod">
          <ac:chgData name="Williams, Grant Stuart" userId="f6ad34c1-fb10-452f-ae50-8e7debb26ea5" providerId="ADAL" clId="{90B062B9-51B3-4804-8860-6B54539643C4}" dt="2022-08-28T21:50:54.331" v="28800" actId="20577"/>
          <ac:spMkLst>
            <pc:docMk/>
            <pc:sldMk cId="3935678161" sldId="325"/>
            <ac:spMk id="2" creationId="{5C4261F0-F429-AB93-5EA7-BCB0E1EDADDD}"/>
          </ac:spMkLst>
        </pc:spChg>
        <pc:spChg chg="mod">
          <ac:chgData name="Williams, Grant Stuart" userId="f6ad34c1-fb10-452f-ae50-8e7debb26ea5" providerId="ADAL" clId="{90B062B9-51B3-4804-8860-6B54539643C4}" dt="2022-08-28T21:55:07.954" v="29681" actId="20577"/>
          <ac:spMkLst>
            <pc:docMk/>
            <pc:sldMk cId="3935678161" sldId="325"/>
            <ac:spMk id="3" creationId="{BA927513-F4BC-A64A-18E1-30240367E78B}"/>
          </ac:spMkLst>
        </pc:spChg>
      </pc:sldChg>
      <pc:sldChg chg="addSp delSp modSp new mod setBg">
        <pc:chgData name="Williams, Grant Stuart" userId="f6ad34c1-fb10-452f-ae50-8e7debb26ea5" providerId="ADAL" clId="{90B062B9-51B3-4804-8860-6B54539643C4}" dt="2022-08-28T21:57:46.743" v="30242" actId="27636"/>
        <pc:sldMkLst>
          <pc:docMk/>
          <pc:sldMk cId="633150232" sldId="326"/>
        </pc:sldMkLst>
        <pc:spChg chg="mod">
          <ac:chgData name="Williams, Grant Stuart" userId="f6ad34c1-fb10-452f-ae50-8e7debb26ea5" providerId="ADAL" clId="{90B062B9-51B3-4804-8860-6B54539643C4}" dt="2022-08-28T21:56:04.374" v="29821" actId="20577"/>
          <ac:spMkLst>
            <pc:docMk/>
            <pc:sldMk cId="633150232" sldId="326"/>
            <ac:spMk id="2" creationId="{AB9A51BD-3DBC-41E5-2065-2CC39C5F86BC}"/>
          </ac:spMkLst>
        </pc:spChg>
        <pc:spChg chg="add del mod">
          <ac:chgData name="Williams, Grant Stuart" userId="f6ad34c1-fb10-452f-ae50-8e7debb26ea5" providerId="ADAL" clId="{90B062B9-51B3-4804-8860-6B54539643C4}" dt="2022-08-28T21:57:46.743" v="30242" actId="27636"/>
          <ac:spMkLst>
            <pc:docMk/>
            <pc:sldMk cId="633150232" sldId="326"/>
            <ac:spMk id="3" creationId="{3D18A9D9-21CA-04A8-7D1B-E3D00973613F}"/>
          </ac:spMkLst>
        </pc:spChg>
        <pc:spChg chg="add">
          <ac:chgData name="Williams, Grant Stuart" userId="f6ad34c1-fb10-452f-ae50-8e7debb26ea5" providerId="ADAL" clId="{90B062B9-51B3-4804-8860-6B54539643C4}" dt="2022-08-28T21:56:00.331" v="29805" actId="26606"/>
          <ac:spMkLst>
            <pc:docMk/>
            <pc:sldMk cId="633150232" sldId="326"/>
            <ac:spMk id="12" creationId="{DC6BEC6B-5C77-412D-B45A-5B0F46FEDAC7}"/>
          </ac:spMkLst>
        </pc:spChg>
        <pc:picChg chg="add del mod">
          <ac:chgData name="Williams, Grant Stuart" userId="f6ad34c1-fb10-452f-ae50-8e7debb26ea5" providerId="ADAL" clId="{90B062B9-51B3-4804-8860-6B54539643C4}" dt="2022-08-28T21:55:34.987" v="29684"/>
          <ac:picMkLst>
            <pc:docMk/>
            <pc:sldMk cId="633150232" sldId="326"/>
            <ac:picMk id="5" creationId="{CFF9142F-42D6-FC15-8343-A621D1EF45A9}"/>
          </ac:picMkLst>
        </pc:picChg>
        <pc:picChg chg="add del mod modCrop">
          <ac:chgData name="Williams, Grant Stuart" userId="f6ad34c1-fb10-452f-ae50-8e7debb26ea5" providerId="ADAL" clId="{90B062B9-51B3-4804-8860-6B54539643C4}" dt="2022-08-28T21:57:44.417" v="30240" actId="1076"/>
          <ac:picMkLst>
            <pc:docMk/>
            <pc:sldMk cId="633150232" sldId="326"/>
            <ac:picMk id="7" creationId="{C343085F-303D-6744-111E-4F98CCC57CAC}"/>
          </ac:picMkLst>
        </pc:picChg>
      </pc:sldChg>
      <pc:sldChg chg="modSp new mod">
        <pc:chgData name="Williams, Grant Stuart" userId="f6ad34c1-fb10-452f-ae50-8e7debb26ea5" providerId="ADAL" clId="{90B062B9-51B3-4804-8860-6B54539643C4}" dt="2022-08-28T22:39:03.493" v="31940" actId="20577"/>
        <pc:sldMkLst>
          <pc:docMk/>
          <pc:sldMk cId="712527940" sldId="327"/>
        </pc:sldMkLst>
        <pc:spChg chg="mod">
          <ac:chgData name="Williams, Grant Stuart" userId="f6ad34c1-fb10-452f-ae50-8e7debb26ea5" providerId="ADAL" clId="{90B062B9-51B3-4804-8860-6B54539643C4}" dt="2022-08-28T22:29:20.106" v="30812" actId="20577"/>
          <ac:spMkLst>
            <pc:docMk/>
            <pc:sldMk cId="712527940" sldId="327"/>
            <ac:spMk id="2" creationId="{A4A952C0-5C10-8CA3-5A77-6B7DC708C2BB}"/>
          </ac:spMkLst>
        </pc:spChg>
        <pc:spChg chg="mod">
          <ac:chgData name="Williams, Grant Stuart" userId="f6ad34c1-fb10-452f-ae50-8e7debb26ea5" providerId="ADAL" clId="{90B062B9-51B3-4804-8860-6B54539643C4}" dt="2022-08-28T22:39:03.493" v="31940" actId="20577"/>
          <ac:spMkLst>
            <pc:docMk/>
            <pc:sldMk cId="712527940" sldId="327"/>
            <ac:spMk id="3" creationId="{E767720F-B247-EFA3-5FCC-69E966F83BC8}"/>
          </ac:spMkLst>
        </pc:spChg>
      </pc:sldChg>
      <pc:sldChg chg="addSp delSp modSp new mod">
        <pc:chgData name="Williams, Grant Stuart" userId="f6ad34c1-fb10-452f-ae50-8e7debb26ea5" providerId="ADAL" clId="{90B062B9-51B3-4804-8860-6B54539643C4}" dt="2022-08-28T22:39:06.934" v="31941" actId="20577"/>
        <pc:sldMkLst>
          <pc:docMk/>
          <pc:sldMk cId="3518856476" sldId="328"/>
        </pc:sldMkLst>
        <pc:spChg chg="mod">
          <ac:chgData name="Williams, Grant Stuart" userId="f6ad34c1-fb10-452f-ae50-8e7debb26ea5" providerId="ADAL" clId="{90B062B9-51B3-4804-8860-6B54539643C4}" dt="2022-08-28T22:36:24.996" v="31674" actId="20577"/>
          <ac:spMkLst>
            <pc:docMk/>
            <pc:sldMk cId="3518856476" sldId="328"/>
            <ac:spMk id="2" creationId="{0BBAAE13-B093-43B7-1D0D-3C928D8C3524}"/>
          </ac:spMkLst>
        </pc:spChg>
        <pc:spChg chg="mod">
          <ac:chgData name="Williams, Grant Stuart" userId="f6ad34c1-fb10-452f-ae50-8e7debb26ea5" providerId="ADAL" clId="{90B062B9-51B3-4804-8860-6B54539643C4}" dt="2022-08-28T22:39:06.934" v="31941" actId="20577"/>
          <ac:spMkLst>
            <pc:docMk/>
            <pc:sldMk cId="3518856476" sldId="328"/>
            <ac:spMk id="3" creationId="{652CFB8A-2457-4708-CB0C-494635C8D888}"/>
          </ac:spMkLst>
        </pc:spChg>
        <pc:graphicFrameChg chg="add del mod">
          <ac:chgData name="Williams, Grant Stuart" userId="f6ad34c1-fb10-452f-ae50-8e7debb26ea5" providerId="ADAL" clId="{90B062B9-51B3-4804-8860-6B54539643C4}" dt="2022-08-28T22:36:45.763" v="31680" actId="478"/>
          <ac:graphicFrameMkLst>
            <pc:docMk/>
            <pc:sldMk cId="3518856476" sldId="328"/>
            <ac:graphicFrameMk id="4" creationId="{9A7DAC9D-B93E-19F5-84E6-EC1CDBFCC76C}"/>
          </ac:graphicFrameMkLst>
        </pc:graphicFrameChg>
        <pc:graphicFrameChg chg="add mod modGraphic">
          <ac:chgData name="Williams, Grant Stuart" userId="f6ad34c1-fb10-452f-ae50-8e7debb26ea5" providerId="ADAL" clId="{90B062B9-51B3-4804-8860-6B54539643C4}" dt="2022-08-28T22:36:59.089" v="31685"/>
          <ac:graphicFrameMkLst>
            <pc:docMk/>
            <pc:sldMk cId="3518856476" sldId="328"/>
            <ac:graphicFrameMk id="5" creationId="{3D381ECC-BDD9-D2AE-4502-2F97B2322A35}"/>
          </ac:graphicFrameMkLst>
        </pc:graphicFrameChg>
      </pc:sldChg>
      <pc:sldChg chg="modSp new mod">
        <pc:chgData name="Williams, Grant Stuart" userId="f6ad34c1-fb10-452f-ae50-8e7debb26ea5" providerId="ADAL" clId="{90B062B9-51B3-4804-8860-6B54539643C4}" dt="2022-08-28T22:42:47.857" v="32162"/>
        <pc:sldMkLst>
          <pc:docMk/>
          <pc:sldMk cId="300832056" sldId="329"/>
        </pc:sldMkLst>
        <pc:spChg chg="mod">
          <ac:chgData name="Williams, Grant Stuart" userId="f6ad34c1-fb10-452f-ae50-8e7debb26ea5" providerId="ADAL" clId="{90B062B9-51B3-4804-8860-6B54539643C4}" dt="2022-08-28T22:37:33.418" v="31788" actId="20577"/>
          <ac:spMkLst>
            <pc:docMk/>
            <pc:sldMk cId="300832056" sldId="329"/>
            <ac:spMk id="2" creationId="{205DC0D3-37A7-3AF7-D9FD-83FA6D0B4A73}"/>
          </ac:spMkLst>
        </pc:spChg>
        <pc:spChg chg="mod">
          <ac:chgData name="Williams, Grant Stuart" userId="f6ad34c1-fb10-452f-ae50-8e7debb26ea5" providerId="ADAL" clId="{90B062B9-51B3-4804-8860-6B54539643C4}" dt="2022-08-28T22:42:47.857" v="32162"/>
          <ac:spMkLst>
            <pc:docMk/>
            <pc:sldMk cId="300832056" sldId="329"/>
            <ac:spMk id="3" creationId="{BFA6D1D6-5E22-22AD-4C95-2A813278DBA3}"/>
          </ac:spMkLst>
        </pc:spChg>
      </pc:sldChg>
      <pc:sldChg chg="modSp new mod">
        <pc:chgData name="Williams, Grant Stuart" userId="f6ad34c1-fb10-452f-ae50-8e7debb26ea5" providerId="ADAL" clId="{90B062B9-51B3-4804-8860-6B54539643C4}" dt="2022-08-28T22:53:18.458" v="33721" actId="20577"/>
        <pc:sldMkLst>
          <pc:docMk/>
          <pc:sldMk cId="3141466707" sldId="330"/>
        </pc:sldMkLst>
        <pc:spChg chg="mod">
          <ac:chgData name="Williams, Grant Stuart" userId="f6ad34c1-fb10-452f-ae50-8e7debb26ea5" providerId="ADAL" clId="{90B062B9-51B3-4804-8860-6B54539643C4}" dt="2022-08-28T22:40:11.700" v="31983" actId="20577"/>
          <ac:spMkLst>
            <pc:docMk/>
            <pc:sldMk cId="3141466707" sldId="330"/>
            <ac:spMk id="2" creationId="{35996D8B-3365-D534-705E-87B8461EB2BA}"/>
          </ac:spMkLst>
        </pc:spChg>
        <pc:spChg chg="mod">
          <ac:chgData name="Williams, Grant Stuart" userId="f6ad34c1-fb10-452f-ae50-8e7debb26ea5" providerId="ADAL" clId="{90B062B9-51B3-4804-8860-6B54539643C4}" dt="2022-08-28T22:53:18.458" v="33721" actId="20577"/>
          <ac:spMkLst>
            <pc:docMk/>
            <pc:sldMk cId="3141466707" sldId="330"/>
            <ac:spMk id="3" creationId="{3A6B89F8-CE37-4FFF-5F3E-FC3C903E6B0E}"/>
          </ac:spMkLst>
        </pc:spChg>
      </pc:sldChg>
      <pc:sldChg chg="addSp delSp modSp new mod">
        <pc:chgData name="Williams, Grant Stuart" userId="f6ad34c1-fb10-452f-ae50-8e7debb26ea5" providerId="ADAL" clId="{90B062B9-51B3-4804-8860-6B54539643C4}" dt="2022-08-28T22:44:10.432" v="32394" actId="14100"/>
        <pc:sldMkLst>
          <pc:docMk/>
          <pc:sldMk cId="808203604" sldId="331"/>
        </pc:sldMkLst>
        <pc:spChg chg="mod">
          <ac:chgData name="Williams, Grant Stuart" userId="f6ad34c1-fb10-452f-ae50-8e7debb26ea5" providerId="ADAL" clId="{90B062B9-51B3-4804-8860-6B54539643C4}" dt="2022-08-28T22:42:52.877" v="32178" actId="20577"/>
          <ac:spMkLst>
            <pc:docMk/>
            <pc:sldMk cId="808203604" sldId="331"/>
            <ac:spMk id="2" creationId="{E364617B-43EC-A36D-734A-81F755621339}"/>
          </ac:spMkLst>
        </pc:spChg>
        <pc:spChg chg="mod">
          <ac:chgData name="Williams, Grant Stuart" userId="f6ad34c1-fb10-452f-ae50-8e7debb26ea5" providerId="ADAL" clId="{90B062B9-51B3-4804-8860-6B54539643C4}" dt="2022-08-28T22:44:10.432" v="32394" actId="14100"/>
          <ac:spMkLst>
            <pc:docMk/>
            <pc:sldMk cId="808203604" sldId="331"/>
            <ac:spMk id="3" creationId="{24889229-D7EB-64F1-01EF-CD3835C0577F}"/>
          </ac:spMkLst>
        </pc:spChg>
        <pc:spChg chg="add del">
          <ac:chgData name="Williams, Grant Stuart" userId="f6ad34c1-fb10-452f-ae50-8e7debb26ea5" providerId="ADAL" clId="{90B062B9-51B3-4804-8860-6B54539643C4}" dt="2022-08-28T22:43:50.472" v="32370"/>
          <ac:spMkLst>
            <pc:docMk/>
            <pc:sldMk cId="808203604" sldId="331"/>
            <ac:spMk id="4" creationId="{C2E0B537-CC97-1092-35E0-B42B92C686E6}"/>
          </ac:spMkLst>
        </pc:spChg>
      </pc:sldChg>
      <pc:sldChg chg="modSp new mod">
        <pc:chgData name="Williams, Grant Stuart" userId="f6ad34c1-fb10-452f-ae50-8e7debb26ea5" providerId="ADAL" clId="{90B062B9-51B3-4804-8860-6B54539643C4}" dt="2022-08-28T22:45:52.263" v="32988" actId="20577"/>
        <pc:sldMkLst>
          <pc:docMk/>
          <pc:sldMk cId="288771545" sldId="332"/>
        </pc:sldMkLst>
        <pc:spChg chg="mod">
          <ac:chgData name="Williams, Grant Stuart" userId="f6ad34c1-fb10-452f-ae50-8e7debb26ea5" providerId="ADAL" clId="{90B062B9-51B3-4804-8860-6B54539643C4}" dt="2022-08-28T22:44:16.530" v="32421" actId="20577"/>
          <ac:spMkLst>
            <pc:docMk/>
            <pc:sldMk cId="288771545" sldId="332"/>
            <ac:spMk id="2" creationId="{BFCC1EC1-067E-5DF1-1976-C493C24B6581}"/>
          </ac:spMkLst>
        </pc:spChg>
        <pc:spChg chg="mod">
          <ac:chgData name="Williams, Grant Stuart" userId="f6ad34c1-fb10-452f-ae50-8e7debb26ea5" providerId="ADAL" clId="{90B062B9-51B3-4804-8860-6B54539643C4}" dt="2022-08-28T22:45:52.263" v="32988" actId="20577"/>
          <ac:spMkLst>
            <pc:docMk/>
            <pc:sldMk cId="288771545" sldId="332"/>
            <ac:spMk id="3" creationId="{D5AD97F3-DBE2-9DC4-D4F7-2CF1A1B98CA9}"/>
          </ac:spMkLst>
        </pc:spChg>
      </pc:sldChg>
      <pc:sldChg chg="addSp modSp new mod">
        <pc:chgData name="Williams, Grant Stuart" userId="f6ad34c1-fb10-452f-ae50-8e7debb26ea5" providerId="ADAL" clId="{90B062B9-51B3-4804-8860-6B54539643C4}" dt="2022-08-28T22:48:18.584" v="33229" actId="20577"/>
        <pc:sldMkLst>
          <pc:docMk/>
          <pc:sldMk cId="2183158486" sldId="333"/>
        </pc:sldMkLst>
        <pc:spChg chg="mod">
          <ac:chgData name="Williams, Grant Stuart" userId="f6ad34c1-fb10-452f-ae50-8e7debb26ea5" providerId="ADAL" clId="{90B062B9-51B3-4804-8860-6B54539643C4}" dt="2022-08-28T22:46:28.537" v="33007" actId="20577"/>
          <ac:spMkLst>
            <pc:docMk/>
            <pc:sldMk cId="2183158486" sldId="333"/>
            <ac:spMk id="2" creationId="{E1303CD0-5D2E-D3FA-BD29-5FF7327AD1E1}"/>
          </ac:spMkLst>
        </pc:spChg>
        <pc:spChg chg="mod">
          <ac:chgData name="Williams, Grant Stuart" userId="f6ad34c1-fb10-452f-ae50-8e7debb26ea5" providerId="ADAL" clId="{90B062B9-51B3-4804-8860-6B54539643C4}" dt="2022-08-28T22:48:18.584" v="33229" actId="20577"/>
          <ac:spMkLst>
            <pc:docMk/>
            <pc:sldMk cId="2183158486" sldId="333"/>
            <ac:spMk id="3" creationId="{A3EDF6A6-38A6-90F7-E7BC-2B05AC70B409}"/>
          </ac:spMkLst>
        </pc:spChg>
        <pc:graphicFrameChg chg="add mod modGraphic">
          <ac:chgData name="Williams, Grant Stuart" userId="f6ad34c1-fb10-452f-ae50-8e7debb26ea5" providerId="ADAL" clId="{90B062B9-51B3-4804-8860-6B54539643C4}" dt="2022-08-28T22:47:29.655" v="33098" actId="20577"/>
          <ac:graphicFrameMkLst>
            <pc:docMk/>
            <pc:sldMk cId="2183158486" sldId="333"/>
            <ac:graphicFrameMk id="4" creationId="{47C57A77-F471-700C-6926-F2ED345A6E9A}"/>
          </ac:graphicFrameMkLst>
        </pc:graphicFrameChg>
      </pc:sldChg>
      <pc:sldChg chg="modSp new mod">
        <pc:chgData name="Williams, Grant Stuart" userId="f6ad34c1-fb10-452f-ae50-8e7debb26ea5" providerId="ADAL" clId="{90B062B9-51B3-4804-8860-6B54539643C4}" dt="2022-08-28T22:50:02.790" v="33635"/>
        <pc:sldMkLst>
          <pc:docMk/>
          <pc:sldMk cId="4225182885" sldId="334"/>
        </pc:sldMkLst>
        <pc:spChg chg="mod">
          <ac:chgData name="Williams, Grant Stuart" userId="f6ad34c1-fb10-452f-ae50-8e7debb26ea5" providerId="ADAL" clId="{90B062B9-51B3-4804-8860-6B54539643C4}" dt="2022-08-28T22:48:45.405" v="33249" actId="20577"/>
          <ac:spMkLst>
            <pc:docMk/>
            <pc:sldMk cId="4225182885" sldId="334"/>
            <ac:spMk id="2" creationId="{F80C4963-AF27-14A2-08A9-A7AA27955955}"/>
          </ac:spMkLst>
        </pc:spChg>
        <pc:spChg chg="mod">
          <ac:chgData name="Williams, Grant Stuart" userId="f6ad34c1-fb10-452f-ae50-8e7debb26ea5" providerId="ADAL" clId="{90B062B9-51B3-4804-8860-6B54539643C4}" dt="2022-08-28T22:50:02.790" v="33635"/>
          <ac:spMkLst>
            <pc:docMk/>
            <pc:sldMk cId="4225182885" sldId="334"/>
            <ac:spMk id="3" creationId="{FFCDA7F3-EFD4-3D2D-8B8C-7415A2DE5D74}"/>
          </ac:spMkLst>
        </pc:spChg>
      </pc:sldChg>
      <pc:sldChg chg="modSp new mod">
        <pc:chgData name="Williams, Grant Stuart" userId="f6ad34c1-fb10-452f-ae50-8e7debb26ea5" providerId="ADAL" clId="{90B062B9-51B3-4804-8860-6B54539643C4}" dt="2022-08-28T22:54:16.483" v="33796" actId="20577"/>
        <pc:sldMkLst>
          <pc:docMk/>
          <pc:sldMk cId="1226280570" sldId="335"/>
        </pc:sldMkLst>
        <pc:spChg chg="mod">
          <ac:chgData name="Williams, Grant Stuart" userId="f6ad34c1-fb10-452f-ae50-8e7debb26ea5" providerId="ADAL" clId="{90B062B9-51B3-4804-8860-6B54539643C4}" dt="2022-08-28T22:50:25.050" v="33649" actId="20577"/>
          <ac:spMkLst>
            <pc:docMk/>
            <pc:sldMk cId="1226280570" sldId="335"/>
            <ac:spMk id="2" creationId="{8CC7C302-F9FA-0E1B-1C03-1C738FB1E2AD}"/>
          </ac:spMkLst>
        </pc:spChg>
        <pc:spChg chg="mod">
          <ac:chgData name="Williams, Grant Stuart" userId="f6ad34c1-fb10-452f-ae50-8e7debb26ea5" providerId="ADAL" clId="{90B062B9-51B3-4804-8860-6B54539643C4}" dt="2022-08-28T22:54:16.483" v="33796" actId="20577"/>
          <ac:spMkLst>
            <pc:docMk/>
            <pc:sldMk cId="1226280570" sldId="335"/>
            <ac:spMk id="3" creationId="{38AB0E52-D37A-9B72-6DBA-948B6403FDB5}"/>
          </ac:spMkLst>
        </pc:spChg>
      </pc:sldChg>
      <pc:sldChg chg="modSp new mod">
        <pc:chgData name="Williams, Grant Stuart" userId="f6ad34c1-fb10-452f-ae50-8e7debb26ea5" providerId="ADAL" clId="{90B062B9-51B3-4804-8860-6B54539643C4}" dt="2022-08-28T23:04:23.724" v="34584" actId="20577"/>
        <pc:sldMkLst>
          <pc:docMk/>
          <pc:sldMk cId="740152357" sldId="336"/>
        </pc:sldMkLst>
        <pc:spChg chg="mod">
          <ac:chgData name="Williams, Grant Stuart" userId="f6ad34c1-fb10-452f-ae50-8e7debb26ea5" providerId="ADAL" clId="{90B062B9-51B3-4804-8860-6B54539643C4}" dt="2022-08-28T22:54:27.553" v="33812" actId="20577"/>
          <ac:spMkLst>
            <pc:docMk/>
            <pc:sldMk cId="740152357" sldId="336"/>
            <ac:spMk id="2" creationId="{A4646635-1ABE-6F6F-54C2-7616F599CA5A}"/>
          </ac:spMkLst>
        </pc:spChg>
        <pc:spChg chg="mod">
          <ac:chgData name="Williams, Grant Stuart" userId="f6ad34c1-fb10-452f-ae50-8e7debb26ea5" providerId="ADAL" clId="{90B062B9-51B3-4804-8860-6B54539643C4}" dt="2022-08-28T23:04:23.724" v="34584" actId="20577"/>
          <ac:spMkLst>
            <pc:docMk/>
            <pc:sldMk cId="740152357" sldId="336"/>
            <ac:spMk id="3" creationId="{7CC60CE5-A645-9D27-5632-BB3A16C4D668}"/>
          </ac:spMkLst>
        </pc:spChg>
      </pc:sldChg>
      <pc:sldChg chg="modSp add mod ord">
        <pc:chgData name="Williams, Grant Stuart" userId="f6ad34c1-fb10-452f-ae50-8e7debb26ea5" providerId="ADAL" clId="{90B062B9-51B3-4804-8860-6B54539643C4}" dt="2022-08-28T22:56:23.937" v="34298" actId="20577"/>
        <pc:sldMkLst>
          <pc:docMk/>
          <pc:sldMk cId="500332739" sldId="337"/>
        </pc:sldMkLst>
        <pc:spChg chg="mod">
          <ac:chgData name="Williams, Grant Stuart" userId="f6ad34c1-fb10-452f-ae50-8e7debb26ea5" providerId="ADAL" clId="{90B062B9-51B3-4804-8860-6B54539643C4}" dt="2022-08-28T22:56:23.937" v="34298" actId="20577"/>
          <ac:spMkLst>
            <pc:docMk/>
            <pc:sldMk cId="500332739" sldId="337"/>
            <ac:spMk id="3" creationId="{7CC60CE5-A645-9D27-5632-BB3A16C4D668}"/>
          </ac:spMkLst>
        </pc:spChg>
      </pc:sldChg>
    </pc:docChg>
  </pc:docChgLst>
  <pc:docChgLst>
    <pc:chgData name="Williams, Grant Stuart" userId="S::grant.s.williams@wsu.edu::f6ad34c1-fb10-452f-ae50-8e7debb26ea5" providerId="AD" clId="Web-{2B52E15C-4C6F-B564-7B15-9F6E192F7C31}"/>
    <pc:docChg chg="modSld">
      <pc:chgData name="Williams, Grant Stuart" userId="S::grant.s.williams@wsu.edu::f6ad34c1-fb10-452f-ae50-8e7debb26ea5" providerId="AD" clId="Web-{2B52E15C-4C6F-B564-7B15-9F6E192F7C31}" dt="2023-05-19T19:06:13.622" v="80" actId="20577"/>
      <pc:docMkLst>
        <pc:docMk/>
      </pc:docMkLst>
      <pc:sldChg chg="modSp">
        <pc:chgData name="Williams, Grant Stuart" userId="S::grant.s.williams@wsu.edu::f6ad34c1-fb10-452f-ae50-8e7debb26ea5" providerId="AD" clId="Web-{2B52E15C-4C6F-B564-7B15-9F6E192F7C31}" dt="2023-05-19T19:06:13.622" v="80" actId="20577"/>
        <pc:sldMkLst>
          <pc:docMk/>
          <pc:sldMk cId="3092621674" sldId="476"/>
        </pc:sldMkLst>
        <pc:spChg chg="mod">
          <ac:chgData name="Williams, Grant Stuart" userId="S::grant.s.williams@wsu.edu::f6ad34c1-fb10-452f-ae50-8e7debb26ea5" providerId="AD" clId="Web-{2B52E15C-4C6F-B564-7B15-9F6E192F7C31}" dt="2023-05-19T19:06:13.622" v="80" actId="20577"/>
          <ac:spMkLst>
            <pc:docMk/>
            <pc:sldMk cId="3092621674" sldId="476"/>
            <ac:spMk id="3" creationId="{C5B2AF44-C643-2D2A-5EE9-AD4690AC7103}"/>
          </ac:spMkLst>
        </pc:spChg>
      </pc:sldChg>
    </pc:docChg>
  </pc:docChgLst>
  <pc:docChgLst>
    <pc:chgData name="Williams, Grant Stuart" userId="f6ad34c1-fb10-452f-ae50-8e7debb26ea5" providerId="ADAL" clId="{9737E1A3-2793-4BBF-AA6E-9037BC14FC1B}"/>
    <pc:docChg chg="undo custSel addSld delSld modSld sldOrd">
      <pc:chgData name="Williams, Grant Stuart" userId="f6ad34c1-fb10-452f-ae50-8e7debb26ea5" providerId="ADAL" clId="{9737E1A3-2793-4BBF-AA6E-9037BC14FC1B}" dt="2022-09-05T20:22:00.436" v="29906" actId="20577"/>
      <pc:docMkLst>
        <pc:docMk/>
      </pc:docMkLst>
      <pc:sldChg chg="modSp">
        <pc:chgData name="Williams, Grant Stuart" userId="f6ad34c1-fb10-452f-ae50-8e7debb26ea5" providerId="ADAL" clId="{9737E1A3-2793-4BBF-AA6E-9037BC14FC1B}" dt="2022-08-30T00:20:40.269" v="368" actId="20577"/>
        <pc:sldMkLst>
          <pc:docMk/>
          <pc:sldMk cId="3180290867" sldId="257"/>
        </pc:sldMkLst>
        <pc:spChg chg="mod">
          <ac:chgData name="Williams, Grant Stuart" userId="f6ad34c1-fb10-452f-ae50-8e7debb26ea5" providerId="ADAL" clId="{9737E1A3-2793-4BBF-AA6E-9037BC14FC1B}" dt="2022-08-30T00:20:40.269" v="368" actId="20577"/>
          <ac:spMkLst>
            <pc:docMk/>
            <pc:sldMk cId="3180290867" sldId="257"/>
            <ac:spMk id="3" creationId="{DB220B70-4D50-5140-0276-47EAEE6485ED}"/>
          </ac:spMkLst>
        </pc:spChg>
      </pc:sldChg>
      <pc:sldChg chg="modSp mod">
        <pc:chgData name="Williams, Grant Stuart" userId="f6ad34c1-fb10-452f-ae50-8e7debb26ea5" providerId="ADAL" clId="{9737E1A3-2793-4BBF-AA6E-9037BC14FC1B}" dt="2022-08-29T23:57:09.311" v="232" actId="20577"/>
        <pc:sldMkLst>
          <pc:docMk/>
          <pc:sldMk cId="3516890011" sldId="258"/>
        </pc:sldMkLst>
        <pc:spChg chg="mod">
          <ac:chgData name="Williams, Grant Stuart" userId="f6ad34c1-fb10-452f-ae50-8e7debb26ea5" providerId="ADAL" clId="{9737E1A3-2793-4BBF-AA6E-9037BC14FC1B}" dt="2022-08-29T23:57:09.311" v="232" actId="20577"/>
          <ac:spMkLst>
            <pc:docMk/>
            <pc:sldMk cId="3516890011" sldId="258"/>
            <ac:spMk id="3" creationId="{3B51DEEB-5943-81BA-B048-52BCCF7A8484}"/>
          </ac:spMkLst>
        </pc:spChg>
      </pc:sldChg>
      <pc:sldChg chg="modSp mod">
        <pc:chgData name="Williams, Grant Stuart" userId="f6ad34c1-fb10-452f-ae50-8e7debb26ea5" providerId="ADAL" clId="{9737E1A3-2793-4BBF-AA6E-9037BC14FC1B}" dt="2022-08-30T00:24:25.909" v="557" actId="20577"/>
        <pc:sldMkLst>
          <pc:docMk/>
          <pc:sldMk cId="2979324523" sldId="259"/>
        </pc:sldMkLst>
        <pc:spChg chg="mod">
          <ac:chgData name="Williams, Grant Stuart" userId="f6ad34c1-fb10-452f-ae50-8e7debb26ea5" providerId="ADAL" clId="{9737E1A3-2793-4BBF-AA6E-9037BC14FC1B}" dt="2022-08-30T00:24:25.909" v="557" actId="20577"/>
          <ac:spMkLst>
            <pc:docMk/>
            <pc:sldMk cId="2979324523" sldId="259"/>
            <ac:spMk id="3" creationId="{974D699A-06DB-3BC7-0F97-F710A2F1B34C}"/>
          </ac:spMkLst>
        </pc:spChg>
      </pc:sldChg>
      <pc:sldChg chg="delSp modSp mod">
        <pc:chgData name="Williams, Grant Stuart" userId="f6ad34c1-fb10-452f-ae50-8e7debb26ea5" providerId="ADAL" clId="{9737E1A3-2793-4BBF-AA6E-9037BC14FC1B}" dt="2022-08-30T04:30:02.373" v="1035" actId="20577"/>
        <pc:sldMkLst>
          <pc:docMk/>
          <pc:sldMk cId="3290218931" sldId="263"/>
        </pc:sldMkLst>
        <pc:spChg chg="mod">
          <ac:chgData name="Williams, Grant Stuart" userId="f6ad34c1-fb10-452f-ae50-8e7debb26ea5" providerId="ADAL" clId="{9737E1A3-2793-4BBF-AA6E-9037BC14FC1B}" dt="2022-08-30T04:30:02.373" v="1035" actId="20577"/>
          <ac:spMkLst>
            <pc:docMk/>
            <pc:sldMk cId="3290218931" sldId="263"/>
            <ac:spMk id="3" creationId="{D4BC39CA-3E6B-B481-02E1-688E8DE8EB5A}"/>
          </ac:spMkLst>
        </pc:spChg>
        <pc:graphicFrameChg chg="del">
          <ac:chgData name="Williams, Grant Stuart" userId="f6ad34c1-fb10-452f-ae50-8e7debb26ea5" providerId="ADAL" clId="{9737E1A3-2793-4BBF-AA6E-9037BC14FC1B}" dt="2022-08-29T23:46:02.363" v="51" actId="478"/>
          <ac:graphicFrameMkLst>
            <pc:docMk/>
            <pc:sldMk cId="3290218931" sldId="263"/>
            <ac:graphicFrameMk id="4" creationId="{B891A9C2-AB1C-C1BB-42C1-711709FA4B3C}"/>
          </ac:graphicFrameMkLst>
        </pc:graphicFrameChg>
      </pc:sldChg>
      <pc:sldChg chg="modSp mod">
        <pc:chgData name="Williams, Grant Stuart" userId="f6ad34c1-fb10-452f-ae50-8e7debb26ea5" providerId="ADAL" clId="{9737E1A3-2793-4BBF-AA6E-9037BC14FC1B}" dt="2022-08-30T04:31:19.291" v="1087"/>
        <pc:sldMkLst>
          <pc:docMk/>
          <pc:sldMk cId="2904349956" sldId="266"/>
        </pc:sldMkLst>
        <pc:spChg chg="mod">
          <ac:chgData name="Williams, Grant Stuart" userId="f6ad34c1-fb10-452f-ae50-8e7debb26ea5" providerId="ADAL" clId="{9737E1A3-2793-4BBF-AA6E-9037BC14FC1B}" dt="2022-08-30T03:50:14.466" v="847" actId="20577"/>
          <ac:spMkLst>
            <pc:docMk/>
            <pc:sldMk cId="2904349956" sldId="266"/>
            <ac:spMk id="2" creationId="{5D97FE0A-C4D3-515E-8A70-57421CA9A913}"/>
          </ac:spMkLst>
        </pc:spChg>
        <pc:spChg chg="mod">
          <ac:chgData name="Williams, Grant Stuart" userId="f6ad34c1-fb10-452f-ae50-8e7debb26ea5" providerId="ADAL" clId="{9737E1A3-2793-4BBF-AA6E-9037BC14FC1B}" dt="2022-08-30T04:31:19.291" v="1087"/>
          <ac:spMkLst>
            <pc:docMk/>
            <pc:sldMk cId="2904349956" sldId="266"/>
            <ac:spMk id="3" creationId="{CB41A59D-0E90-DCE0-91DC-FF07854B941E}"/>
          </ac:spMkLst>
        </pc:spChg>
      </pc:sldChg>
      <pc:sldChg chg="del">
        <pc:chgData name="Williams, Grant Stuart" userId="f6ad34c1-fb10-452f-ae50-8e7debb26ea5" providerId="ADAL" clId="{9737E1A3-2793-4BBF-AA6E-9037BC14FC1B}" dt="2022-08-30T00:24:38.781" v="559" actId="47"/>
        <pc:sldMkLst>
          <pc:docMk/>
          <pc:sldMk cId="506863023" sldId="267"/>
        </pc:sldMkLst>
      </pc:sldChg>
      <pc:sldChg chg="del">
        <pc:chgData name="Williams, Grant Stuart" userId="f6ad34c1-fb10-452f-ae50-8e7debb26ea5" providerId="ADAL" clId="{9737E1A3-2793-4BBF-AA6E-9037BC14FC1B}" dt="2022-08-30T00:24:38.781" v="559" actId="47"/>
        <pc:sldMkLst>
          <pc:docMk/>
          <pc:sldMk cId="2102825155" sldId="268"/>
        </pc:sldMkLst>
      </pc:sldChg>
      <pc:sldChg chg="del">
        <pc:chgData name="Williams, Grant Stuart" userId="f6ad34c1-fb10-452f-ae50-8e7debb26ea5" providerId="ADAL" clId="{9737E1A3-2793-4BBF-AA6E-9037BC14FC1B}" dt="2022-08-30T00:24:38.781" v="559" actId="47"/>
        <pc:sldMkLst>
          <pc:docMk/>
          <pc:sldMk cId="1289282428" sldId="269"/>
        </pc:sldMkLst>
      </pc:sldChg>
      <pc:sldChg chg="del">
        <pc:chgData name="Williams, Grant Stuart" userId="f6ad34c1-fb10-452f-ae50-8e7debb26ea5" providerId="ADAL" clId="{9737E1A3-2793-4BBF-AA6E-9037BC14FC1B}" dt="2022-08-30T00:24:38.781" v="559" actId="47"/>
        <pc:sldMkLst>
          <pc:docMk/>
          <pc:sldMk cId="3318640549" sldId="270"/>
        </pc:sldMkLst>
      </pc:sldChg>
      <pc:sldChg chg="del">
        <pc:chgData name="Williams, Grant Stuart" userId="f6ad34c1-fb10-452f-ae50-8e7debb26ea5" providerId="ADAL" clId="{9737E1A3-2793-4BBF-AA6E-9037BC14FC1B}" dt="2022-08-30T00:24:38.781" v="559" actId="47"/>
        <pc:sldMkLst>
          <pc:docMk/>
          <pc:sldMk cId="3459623733" sldId="271"/>
        </pc:sldMkLst>
      </pc:sldChg>
      <pc:sldChg chg="del">
        <pc:chgData name="Williams, Grant Stuart" userId="f6ad34c1-fb10-452f-ae50-8e7debb26ea5" providerId="ADAL" clId="{9737E1A3-2793-4BBF-AA6E-9037BC14FC1B}" dt="2022-08-30T00:24:38.781" v="559" actId="47"/>
        <pc:sldMkLst>
          <pc:docMk/>
          <pc:sldMk cId="2405633294" sldId="272"/>
        </pc:sldMkLst>
      </pc:sldChg>
      <pc:sldChg chg="del">
        <pc:chgData name="Williams, Grant Stuart" userId="f6ad34c1-fb10-452f-ae50-8e7debb26ea5" providerId="ADAL" clId="{9737E1A3-2793-4BBF-AA6E-9037BC14FC1B}" dt="2022-08-30T00:24:38.781" v="559" actId="47"/>
        <pc:sldMkLst>
          <pc:docMk/>
          <pc:sldMk cId="4020797482" sldId="273"/>
        </pc:sldMkLst>
      </pc:sldChg>
      <pc:sldChg chg="del">
        <pc:chgData name="Williams, Grant Stuart" userId="f6ad34c1-fb10-452f-ae50-8e7debb26ea5" providerId="ADAL" clId="{9737E1A3-2793-4BBF-AA6E-9037BC14FC1B}" dt="2022-08-30T00:24:38.781" v="559" actId="47"/>
        <pc:sldMkLst>
          <pc:docMk/>
          <pc:sldMk cId="1784842656" sldId="274"/>
        </pc:sldMkLst>
      </pc:sldChg>
      <pc:sldChg chg="del">
        <pc:chgData name="Williams, Grant Stuart" userId="f6ad34c1-fb10-452f-ae50-8e7debb26ea5" providerId="ADAL" clId="{9737E1A3-2793-4BBF-AA6E-9037BC14FC1B}" dt="2022-08-30T00:24:38.781" v="559" actId="47"/>
        <pc:sldMkLst>
          <pc:docMk/>
          <pc:sldMk cId="1000098873" sldId="275"/>
        </pc:sldMkLst>
      </pc:sldChg>
      <pc:sldChg chg="del">
        <pc:chgData name="Williams, Grant Stuart" userId="f6ad34c1-fb10-452f-ae50-8e7debb26ea5" providerId="ADAL" clId="{9737E1A3-2793-4BBF-AA6E-9037BC14FC1B}" dt="2022-08-30T00:24:38.781" v="559" actId="47"/>
        <pc:sldMkLst>
          <pc:docMk/>
          <pc:sldMk cId="2307669869" sldId="277"/>
        </pc:sldMkLst>
      </pc:sldChg>
      <pc:sldChg chg="del">
        <pc:chgData name="Williams, Grant Stuart" userId="f6ad34c1-fb10-452f-ae50-8e7debb26ea5" providerId="ADAL" clId="{9737E1A3-2793-4BBF-AA6E-9037BC14FC1B}" dt="2022-08-30T00:24:38.781" v="559" actId="47"/>
        <pc:sldMkLst>
          <pc:docMk/>
          <pc:sldMk cId="2093397917" sldId="278"/>
        </pc:sldMkLst>
      </pc:sldChg>
      <pc:sldChg chg="del">
        <pc:chgData name="Williams, Grant Stuart" userId="f6ad34c1-fb10-452f-ae50-8e7debb26ea5" providerId="ADAL" clId="{9737E1A3-2793-4BBF-AA6E-9037BC14FC1B}" dt="2022-08-30T00:24:38.781" v="559" actId="47"/>
        <pc:sldMkLst>
          <pc:docMk/>
          <pc:sldMk cId="350800044" sldId="279"/>
        </pc:sldMkLst>
      </pc:sldChg>
      <pc:sldChg chg="del">
        <pc:chgData name="Williams, Grant Stuart" userId="f6ad34c1-fb10-452f-ae50-8e7debb26ea5" providerId="ADAL" clId="{9737E1A3-2793-4BBF-AA6E-9037BC14FC1B}" dt="2022-08-30T00:24:38.781" v="559" actId="47"/>
        <pc:sldMkLst>
          <pc:docMk/>
          <pc:sldMk cId="2550398191" sldId="280"/>
        </pc:sldMkLst>
      </pc:sldChg>
      <pc:sldChg chg="del">
        <pc:chgData name="Williams, Grant Stuart" userId="f6ad34c1-fb10-452f-ae50-8e7debb26ea5" providerId="ADAL" clId="{9737E1A3-2793-4BBF-AA6E-9037BC14FC1B}" dt="2022-08-30T00:24:38.781" v="559" actId="47"/>
        <pc:sldMkLst>
          <pc:docMk/>
          <pc:sldMk cId="1534640690" sldId="281"/>
        </pc:sldMkLst>
      </pc:sldChg>
      <pc:sldChg chg="del">
        <pc:chgData name="Williams, Grant Stuart" userId="f6ad34c1-fb10-452f-ae50-8e7debb26ea5" providerId="ADAL" clId="{9737E1A3-2793-4BBF-AA6E-9037BC14FC1B}" dt="2022-08-30T00:24:38.781" v="559" actId="47"/>
        <pc:sldMkLst>
          <pc:docMk/>
          <pc:sldMk cId="1560000763" sldId="282"/>
        </pc:sldMkLst>
      </pc:sldChg>
      <pc:sldChg chg="del">
        <pc:chgData name="Williams, Grant Stuart" userId="f6ad34c1-fb10-452f-ae50-8e7debb26ea5" providerId="ADAL" clId="{9737E1A3-2793-4BBF-AA6E-9037BC14FC1B}" dt="2022-08-30T00:24:38.781" v="559" actId="47"/>
        <pc:sldMkLst>
          <pc:docMk/>
          <pc:sldMk cId="3054705269" sldId="283"/>
        </pc:sldMkLst>
      </pc:sldChg>
      <pc:sldChg chg="del">
        <pc:chgData name="Williams, Grant Stuart" userId="f6ad34c1-fb10-452f-ae50-8e7debb26ea5" providerId="ADAL" clId="{9737E1A3-2793-4BBF-AA6E-9037BC14FC1B}" dt="2022-08-30T00:24:38.781" v="559" actId="47"/>
        <pc:sldMkLst>
          <pc:docMk/>
          <pc:sldMk cId="3900142770" sldId="284"/>
        </pc:sldMkLst>
      </pc:sldChg>
      <pc:sldChg chg="del">
        <pc:chgData name="Williams, Grant Stuart" userId="f6ad34c1-fb10-452f-ae50-8e7debb26ea5" providerId="ADAL" clId="{9737E1A3-2793-4BBF-AA6E-9037BC14FC1B}" dt="2022-08-30T00:24:38.781" v="559" actId="47"/>
        <pc:sldMkLst>
          <pc:docMk/>
          <pc:sldMk cId="2848736746" sldId="285"/>
        </pc:sldMkLst>
      </pc:sldChg>
      <pc:sldChg chg="del">
        <pc:chgData name="Williams, Grant Stuart" userId="f6ad34c1-fb10-452f-ae50-8e7debb26ea5" providerId="ADAL" clId="{9737E1A3-2793-4BBF-AA6E-9037BC14FC1B}" dt="2022-08-30T00:24:38.781" v="559" actId="47"/>
        <pc:sldMkLst>
          <pc:docMk/>
          <pc:sldMk cId="3177462117" sldId="286"/>
        </pc:sldMkLst>
      </pc:sldChg>
      <pc:sldChg chg="del">
        <pc:chgData name="Williams, Grant Stuart" userId="f6ad34c1-fb10-452f-ae50-8e7debb26ea5" providerId="ADAL" clId="{9737E1A3-2793-4BBF-AA6E-9037BC14FC1B}" dt="2022-08-30T00:24:38.781" v="559" actId="47"/>
        <pc:sldMkLst>
          <pc:docMk/>
          <pc:sldMk cId="2528189052" sldId="287"/>
        </pc:sldMkLst>
      </pc:sldChg>
      <pc:sldChg chg="del">
        <pc:chgData name="Williams, Grant Stuart" userId="f6ad34c1-fb10-452f-ae50-8e7debb26ea5" providerId="ADAL" clId="{9737E1A3-2793-4BBF-AA6E-9037BC14FC1B}" dt="2022-08-30T00:24:38.781" v="559" actId="47"/>
        <pc:sldMkLst>
          <pc:docMk/>
          <pc:sldMk cId="339557875" sldId="288"/>
        </pc:sldMkLst>
      </pc:sldChg>
      <pc:sldChg chg="del">
        <pc:chgData name="Williams, Grant Stuart" userId="f6ad34c1-fb10-452f-ae50-8e7debb26ea5" providerId="ADAL" clId="{9737E1A3-2793-4BBF-AA6E-9037BC14FC1B}" dt="2022-08-30T00:24:38.781" v="559" actId="47"/>
        <pc:sldMkLst>
          <pc:docMk/>
          <pc:sldMk cId="1612900302" sldId="289"/>
        </pc:sldMkLst>
      </pc:sldChg>
      <pc:sldChg chg="del">
        <pc:chgData name="Williams, Grant Stuart" userId="f6ad34c1-fb10-452f-ae50-8e7debb26ea5" providerId="ADAL" clId="{9737E1A3-2793-4BBF-AA6E-9037BC14FC1B}" dt="2022-08-30T00:24:38.781" v="559" actId="47"/>
        <pc:sldMkLst>
          <pc:docMk/>
          <pc:sldMk cId="3687919728" sldId="290"/>
        </pc:sldMkLst>
      </pc:sldChg>
      <pc:sldChg chg="del">
        <pc:chgData name="Williams, Grant Stuart" userId="f6ad34c1-fb10-452f-ae50-8e7debb26ea5" providerId="ADAL" clId="{9737E1A3-2793-4BBF-AA6E-9037BC14FC1B}" dt="2022-08-30T00:24:38.781" v="559" actId="47"/>
        <pc:sldMkLst>
          <pc:docMk/>
          <pc:sldMk cId="2532781417" sldId="291"/>
        </pc:sldMkLst>
      </pc:sldChg>
      <pc:sldChg chg="del">
        <pc:chgData name="Williams, Grant Stuart" userId="f6ad34c1-fb10-452f-ae50-8e7debb26ea5" providerId="ADAL" clId="{9737E1A3-2793-4BBF-AA6E-9037BC14FC1B}" dt="2022-08-30T00:24:38.781" v="559" actId="47"/>
        <pc:sldMkLst>
          <pc:docMk/>
          <pc:sldMk cId="2353508084" sldId="292"/>
        </pc:sldMkLst>
      </pc:sldChg>
      <pc:sldChg chg="del">
        <pc:chgData name="Williams, Grant Stuart" userId="f6ad34c1-fb10-452f-ae50-8e7debb26ea5" providerId="ADAL" clId="{9737E1A3-2793-4BBF-AA6E-9037BC14FC1B}" dt="2022-08-30T00:24:38.781" v="559" actId="47"/>
        <pc:sldMkLst>
          <pc:docMk/>
          <pc:sldMk cId="2194806358" sldId="293"/>
        </pc:sldMkLst>
      </pc:sldChg>
      <pc:sldChg chg="del">
        <pc:chgData name="Williams, Grant Stuart" userId="f6ad34c1-fb10-452f-ae50-8e7debb26ea5" providerId="ADAL" clId="{9737E1A3-2793-4BBF-AA6E-9037BC14FC1B}" dt="2022-08-30T00:24:38.781" v="559" actId="47"/>
        <pc:sldMkLst>
          <pc:docMk/>
          <pc:sldMk cId="677156292" sldId="294"/>
        </pc:sldMkLst>
      </pc:sldChg>
      <pc:sldChg chg="del">
        <pc:chgData name="Williams, Grant Stuart" userId="f6ad34c1-fb10-452f-ae50-8e7debb26ea5" providerId="ADAL" clId="{9737E1A3-2793-4BBF-AA6E-9037BC14FC1B}" dt="2022-08-30T00:24:38.781" v="559" actId="47"/>
        <pc:sldMkLst>
          <pc:docMk/>
          <pc:sldMk cId="2176965772" sldId="295"/>
        </pc:sldMkLst>
      </pc:sldChg>
      <pc:sldChg chg="del">
        <pc:chgData name="Williams, Grant Stuart" userId="f6ad34c1-fb10-452f-ae50-8e7debb26ea5" providerId="ADAL" clId="{9737E1A3-2793-4BBF-AA6E-9037BC14FC1B}" dt="2022-08-30T00:24:38.781" v="559" actId="47"/>
        <pc:sldMkLst>
          <pc:docMk/>
          <pc:sldMk cId="1004084440" sldId="297"/>
        </pc:sldMkLst>
      </pc:sldChg>
      <pc:sldChg chg="del">
        <pc:chgData name="Williams, Grant Stuart" userId="f6ad34c1-fb10-452f-ae50-8e7debb26ea5" providerId="ADAL" clId="{9737E1A3-2793-4BBF-AA6E-9037BC14FC1B}" dt="2022-08-30T00:24:38.781" v="559" actId="47"/>
        <pc:sldMkLst>
          <pc:docMk/>
          <pc:sldMk cId="301702489" sldId="298"/>
        </pc:sldMkLst>
      </pc:sldChg>
      <pc:sldChg chg="del">
        <pc:chgData name="Williams, Grant Stuart" userId="f6ad34c1-fb10-452f-ae50-8e7debb26ea5" providerId="ADAL" clId="{9737E1A3-2793-4BBF-AA6E-9037BC14FC1B}" dt="2022-08-30T00:24:38.781" v="559" actId="47"/>
        <pc:sldMkLst>
          <pc:docMk/>
          <pc:sldMk cId="313126496" sldId="299"/>
        </pc:sldMkLst>
      </pc:sldChg>
      <pc:sldChg chg="del">
        <pc:chgData name="Williams, Grant Stuart" userId="f6ad34c1-fb10-452f-ae50-8e7debb26ea5" providerId="ADAL" clId="{9737E1A3-2793-4BBF-AA6E-9037BC14FC1B}" dt="2022-08-30T00:24:38.781" v="559" actId="47"/>
        <pc:sldMkLst>
          <pc:docMk/>
          <pc:sldMk cId="3169341455" sldId="300"/>
        </pc:sldMkLst>
      </pc:sldChg>
      <pc:sldChg chg="del">
        <pc:chgData name="Williams, Grant Stuart" userId="f6ad34c1-fb10-452f-ae50-8e7debb26ea5" providerId="ADAL" clId="{9737E1A3-2793-4BBF-AA6E-9037BC14FC1B}" dt="2022-08-30T00:24:38.781" v="559" actId="47"/>
        <pc:sldMkLst>
          <pc:docMk/>
          <pc:sldMk cId="3827888112" sldId="301"/>
        </pc:sldMkLst>
      </pc:sldChg>
      <pc:sldChg chg="del">
        <pc:chgData name="Williams, Grant Stuart" userId="f6ad34c1-fb10-452f-ae50-8e7debb26ea5" providerId="ADAL" clId="{9737E1A3-2793-4BBF-AA6E-9037BC14FC1B}" dt="2022-08-30T00:24:38.781" v="559" actId="47"/>
        <pc:sldMkLst>
          <pc:docMk/>
          <pc:sldMk cId="3885045992" sldId="302"/>
        </pc:sldMkLst>
      </pc:sldChg>
      <pc:sldChg chg="del">
        <pc:chgData name="Williams, Grant Stuart" userId="f6ad34c1-fb10-452f-ae50-8e7debb26ea5" providerId="ADAL" clId="{9737E1A3-2793-4BBF-AA6E-9037BC14FC1B}" dt="2022-08-30T00:24:38.781" v="559" actId="47"/>
        <pc:sldMkLst>
          <pc:docMk/>
          <pc:sldMk cId="2915930898" sldId="303"/>
        </pc:sldMkLst>
      </pc:sldChg>
      <pc:sldChg chg="del">
        <pc:chgData name="Williams, Grant Stuart" userId="f6ad34c1-fb10-452f-ae50-8e7debb26ea5" providerId="ADAL" clId="{9737E1A3-2793-4BBF-AA6E-9037BC14FC1B}" dt="2022-08-30T00:24:38.781" v="559" actId="47"/>
        <pc:sldMkLst>
          <pc:docMk/>
          <pc:sldMk cId="2117681647" sldId="304"/>
        </pc:sldMkLst>
      </pc:sldChg>
      <pc:sldChg chg="del">
        <pc:chgData name="Williams, Grant Stuart" userId="f6ad34c1-fb10-452f-ae50-8e7debb26ea5" providerId="ADAL" clId="{9737E1A3-2793-4BBF-AA6E-9037BC14FC1B}" dt="2022-08-30T00:24:38.781" v="559" actId="47"/>
        <pc:sldMkLst>
          <pc:docMk/>
          <pc:sldMk cId="1257775687" sldId="305"/>
        </pc:sldMkLst>
      </pc:sldChg>
      <pc:sldChg chg="del">
        <pc:chgData name="Williams, Grant Stuart" userId="f6ad34c1-fb10-452f-ae50-8e7debb26ea5" providerId="ADAL" clId="{9737E1A3-2793-4BBF-AA6E-9037BC14FC1B}" dt="2022-08-30T00:24:38.781" v="559" actId="47"/>
        <pc:sldMkLst>
          <pc:docMk/>
          <pc:sldMk cId="1017854471" sldId="306"/>
        </pc:sldMkLst>
      </pc:sldChg>
      <pc:sldChg chg="del">
        <pc:chgData name="Williams, Grant Stuart" userId="f6ad34c1-fb10-452f-ae50-8e7debb26ea5" providerId="ADAL" clId="{9737E1A3-2793-4BBF-AA6E-9037BC14FC1B}" dt="2022-08-30T00:24:38.781" v="559" actId="47"/>
        <pc:sldMkLst>
          <pc:docMk/>
          <pc:sldMk cId="50564135" sldId="307"/>
        </pc:sldMkLst>
      </pc:sldChg>
      <pc:sldChg chg="del">
        <pc:chgData name="Williams, Grant Stuart" userId="f6ad34c1-fb10-452f-ae50-8e7debb26ea5" providerId="ADAL" clId="{9737E1A3-2793-4BBF-AA6E-9037BC14FC1B}" dt="2022-08-30T00:24:38.781" v="559" actId="47"/>
        <pc:sldMkLst>
          <pc:docMk/>
          <pc:sldMk cId="2036617139" sldId="308"/>
        </pc:sldMkLst>
      </pc:sldChg>
      <pc:sldChg chg="del">
        <pc:chgData name="Williams, Grant Stuart" userId="f6ad34c1-fb10-452f-ae50-8e7debb26ea5" providerId="ADAL" clId="{9737E1A3-2793-4BBF-AA6E-9037BC14FC1B}" dt="2022-08-30T00:24:38.781" v="559" actId="47"/>
        <pc:sldMkLst>
          <pc:docMk/>
          <pc:sldMk cId="546756771" sldId="309"/>
        </pc:sldMkLst>
      </pc:sldChg>
      <pc:sldChg chg="del">
        <pc:chgData name="Williams, Grant Stuart" userId="f6ad34c1-fb10-452f-ae50-8e7debb26ea5" providerId="ADAL" clId="{9737E1A3-2793-4BBF-AA6E-9037BC14FC1B}" dt="2022-08-30T00:24:38.781" v="559" actId="47"/>
        <pc:sldMkLst>
          <pc:docMk/>
          <pc:sldMk cId="3040117004" sldId="310"/>
        </pc:sldMkLst>
      </pc:sldChg>
      <pc:sldChg chg="del">
        <pc:chgData name="Williams, Grant Stuart" userId="f6ad34c1-fb10-452f-ae50-8e7debb26ea5" providerId="ADAL" clId="{9737E1A3-2793-4BBF-AA6E-9037BC14FC1B}" dt="2022-08-30T00:24:38.781" v="559" actId="47"/>
        <pc:sldMkLst>
          <pc:docMk/>
          <pc:sldMk cId="1794580173" sldId="311"/>
        </pc:sldMkLst>
      </pc:sldChg>
      <pc:sldChg chg="del">
        <pc:chgData name="Williams, Grant Stuart" userId="f6ad34c1-fb10-452f-ae50-8e7debb26ea5" providerId="ADAL" clId="{9737E1A3-2793-4BBF-AA6E-9037BC14FC1B}" dt="2022-08-30T00:24:38.781" v="559" actId="47"/>
        <pc:sldMkLst>
          <pc:docMk/>
          <pc:sldMk cId="1666621073" sldId="312"/>
        </pc:sldMkLst>
      </pc:sldChg>
      <pc:sldChg chg="del">
        <pc:chgData name="Williams, Grant Stuart" userId="f6ad34c1-fb10-452f-ae50-8e7debb26ea5" providerId="ADAL" clId="{9737E1A3-2793-4BBF-AA6E-9037BC14FC1B}" dt="2022-08-30T00:24:38.781" v="559" actId="47"/>
        <pc:sldMkLst>
          <pc:docMk/>
          <pc:sldMk cId="3474951591" sldId="313"/>
        </pc:sldMkLst>
      </pc:sldChg>
      <pc:sldChg chg="del">
        <pc:chgData name="Williams, Grant Stuart" userId="f6ad34c1-fb10-452f-ae50-8e7debb26ea5" providerId="ADAL" clId="{9737E1A3-2793-4BBF-AA6E-9037BC14FC1B}" dt="2022-08-30T00:24:38.781" v="559" actId="47"/>
        <pc:sldMkLst>
          <pc:docMk/>
          <pc:sldMk cId="2809219138" sldId="314"/>
        </pc:sldMkLst>
      </pc:sldChg>
      <pc:sldChg chg="del">
        <pc:chgData name="Williams, Grant Stuart" userId="f6ad34c1-fb10-452f-ae50-8e7debb26ea5" providerId="ADAL" clId="{9737E1A3-2793-4BBF-AA6E-9037BC14FC1B}" dt="2022-08-30T00:24:38.781" v="559" actId="47"/>
        <pc:sldMkLst>
          <pc:docMk/>
          <pc:sldMk cId="2650487218" sldId="315"/>
        </pc:sldMkLst>
      </pc:sldChg>
      <pc:sldChg chg="del">
        <pc:chgData name="Williams, Grant Stuart" userId="f6ad34c1-fb10-452f-ae50-8e7debb26ea5" providerId="ADAL" clId="{9737E1A3-2793-4BBF-AA6E-9037BC14FC1B}" dt="2022-08-30T00:24:38.781" v="559" actId="47"/>
        <pc:sldMkLst>
          <pc:docMk/>
          <pc:sldMk cId="682216530" sldId="316"/>
        </pc:sldMkLst>
      </pc:sldChg>
      <pc:sldChg chg="del">
        <pc:chgData name="Williams, Grant Stuart" userId="f6ad34c1-fb10-452f-ae50-8e7debb26ea5" providerId="ADAL" clId="{9737E1A3-2793-4BBF-AA6E-9037BC14FC1B}" dt="2022-08-30T00:24:38.781" v="559" actId="47"/>
        <pc:sldMkLst>
          <pc:docMk/>
          <pc:sldMk cId="2179679011" sldId="317"/>
        </pc:sldMkLst>
      </pc:sldChg>
      <pc:sldChg chg="del">
        <pc:chgData name="Williams, Grant Stuart" userId="f6ad34c1-fb10-452f-ae50-8e7debb26ea5" providerId="ADAL" clId="{9737E1A3-2793-4BBF-AA6E-9037BC14FC1B}" dt="2022-08-30T00:24:38.781" v="559" actId="47"/>
        <pc:sldMkLst>
          <pc:docMk/>
          <pc:sldMk cId="1419949789" sldId="318"/>
        </pc:sldMkLst>
      </pc:sldChg>
      <pc:sldChg chg="del">
        <pc:chgData name="Williams, Grant Stuart" userId="f6ad34c1-fb10-452f-ae50-8e7debb26ea5" providerId="ADAL" clId="{9737E1A3-2793-4BBF-AA6E-9037BC14FC1B}" dt="2022-08-30T00:24:38.781" v="559" actId="47"/>
        <pc:sldMkLst>
          <pc:docMk/>
          <pc:sldMk cId="4281132222" sldId="319"/>
        </pc:sldMkLst>
      </pc:sldChg>
      <pc:sldChg chg="del">
        <pc:chgData name="Williams, Grant Stuart" userId="f6ad34c1-fb10-452f-ae50-8e7debb26ea5" providerId="ADAL" clId="{9737E1A3-2793-4BBF-AA6E-9037BC14FC1B}" dt="2022-08-30T00:24:38.781" v="559" actId="47"/>
        <pc:sldMkLst>
          <pc:docMk/>
          <pc:sldMk cId="3843510447" sldId="320"/>
        </pc:sldMkLst>
      </pc:sldChg>
      <pc:sldChg chg="del">
        <pc:chgData name="Williams, Grant Stuart" userId="f6ad34c1-fb10-452f-ae50-8e7debb26ea5" providerId="ADAL" clId="{9737E1A3-2793-4BBF-AA6E-9037BC14FC1B}" dt="2022-08-30T00:24:38.781" v="559" actId="47"/>
        <pc:sldMkLst>
          <pc:docMk/>
          <pc:sldMk cId="164335048" sldId="321"/>
        </pc:sldMkLst>
      </pc:sldChg>
      <pc:sldChg chg="del">
        <pc:chgData name="Williams, Grant Stuart" userId="f6ad34c1-fb10-452f-ae50-8e7debb26ea5" providerId="ADAL" clId="{9737E1A3-2793-4BBF-AA6E-9037BC14FC1B}" dt="2022-08-30T00:24:38.781" v="559" actId="47"/>
        <pc:sldMkLst>
          <pc:docMk/>
          <pc:sldMk cId="1792496178" sldId="322"/>
        </pc:sldMkLst>
      </pc:sldChg>
      <pc:sldChg chg="del">
        <pc:chgData name="Williams, Grant Stuart" userId="f6ad34c1-fb10-452f-ae50-8e7debb26ea5" providerId="ADAL" clId="{9737E1A3-2793-4BBF-AA6E-9037BC14FC1B}" dt="2022-08-30T00:24:38.781" v="559" actId="47"/>
        <pc:sldMkLst>
          <pc:docMk/>
          <pc:sldMk cId="2600512855" sldId="323"/>
        </pc:sldMkLst>
      </pc:sldChg>
      <pc:sldChg chg="del">
        <pc:chgData name="Williams, Grant Stuart" userId="f6ad34c1-fb10-452f-ae50-8e7debb26ea5" providerId="ADAL" clId="{9737E1A3-2793-4BBF-AA6E-9037BC14FC1B}" dt="2022-08-30T00:24:38.781" v="559" actId="47"/>
        <pc:sldMkLst>
          <pc:docMk/>
          <pc:sldMk cId="1189668819" sldId="324"/>
        </pc:sldMkLst>
      </pc:sldChg>
      <pc:sldChg chg="del">
        <pc:chgData name="Williams, Grant Stuart" userId="f6ad34c1-fb10-452f-ae50-8e7debb26ea5" providerId="ADAL" clId="{9737E1A3-2793-4BBF-AA6E-9037BC14FC1B}" dt="2022-08-30T00:24:38.781" v="559" actId="47"/>
        <pc:sldMkLst>
          <pc:docMk/>
          <pc:sldMk cId="3935678161" sldId="325"/>
        </pc:sldMkLst>
      </pc:sldChg>
      <pc:sldChg chg="del">
        <pc:chgData name="Williams, Grant Stuart" userId="f6ad34c1-fb10-452f-ae50-8e7debb26ea5" providerId="ADAL" clId="{9737E1A3-2793-4BBF-AA6E-9037BC14FC1B}" dt="2022-08-30T00:24:38.781" v="559" actId="47"/>
        <pc:sldMkLst>
          <pc:docMk/>
          <pc:sldMk cId="633150232" sldId="326"/>
        </pc:sldMkLst>
      </pc:sldChg>
      <pc:sldChg chg="del">
        <pc:chgData name="Williams, Grant Stuart" userId="f6ad34c1-fb10-452f-ae50-8e7debb26ea5" providerId="ADAL" clId="{9737E1A3-2793-4BBF-AA6E-9037BC14FC1B}" dt="2022-08-30T00:24:38.781" v="559" actId="47"/>
        <pc:sldMkLst>
          <pc:docMk/>
          <pc:sldMk cId="712527940" sldId="327"/>
        </pc:sldMkLst>
      </pc:sldChg>
      <pc:sldChg chg="del">
        <pc:chgData name="Williams, Grant Stuart" userId="f6ad34c1-fb10-452f-ae50-8e7debb26ea5" providerId="ADAL" clId="{9737E1A3-2793-4BBF-AA6E-9037BC14FC1B}" dt="2022-08-30T00:24:38.781" v="559" actId="47"/>
        <pc:sldMkLst>
          <pc:docMk/>
          <pc:sldMk cId="3518856476" sldId="328"/>
        </pc:sldMkLst>
      </pc:sldChg>
      <pc:sldChg chg="del">
        <pc:chgData name="Williams, Grant Stuart" userId="f6ad34c1-fb10-452f-ae50-8e7debb26ea5" providerId="ADAL" clId="{9737E1A3-2793-4BBF-AA6E-9037BC14FC1B}" dt="2022-08-30T00:24:38.781" v="559" actId="47"/>
        <pc:sldMkLst>
          <pc:docMk/>
          <pc:sldMk cId="300832056" sldId="329"/>
        </pc:sldMkLst>
      </pc:sldChg>
      <pc:sldChg chg="del">
        <pc:chgData name="Williams, Grant Stuart" userId="f6ad34c1-fb10-452f-ae50-8e7debb26ea5" providerId="ADAL" clId="{9737E1A3-2793-4BBF-AA6E-9037BC14FC1B}" dt="2022-08-30T00:24:38.781" v="559" actId="47"/>
        <pc:sldMkLst>
          <pc:docMk/>
          <pc:sldMk cId="3141466707" sldId="330"/>
        </pc:sldMkLst>
      </pc:sldChg>
      <pc:sldChg chg="del">
        <pc:chgData name="Williams, Grant Stuart" userId="f6ad34c1-fb10-452f-ae50-8e7debb26ea5" providerId="ADAL" clId="{9737E1A3-2793-4BBF-AA6E-9037BC14FC1B}" dt="2022-08-30T00:24:38.781" v="559" actId="47"/>
        <pc:sldMkLst>
          <pc:docMk/>
          <pc:sldMk cId="808203604" sldId="331"/>
        </pc:sldMkLst>
      </pc:sldChg>
      <pc:sldChg chg="del">
        <pc:chgData name="Williams, Grant Stuart" userId="f6ad34c1-fb10-452f-ae50-8e7debb26ea5" providerId="ADAL" clId="{9737E1A3-2793-4BBF-AA6E-9037BC14FC1B}" dt="2022-08-30T00:24:38.781" v="559" actId="47"/>
        <pc:sldMkLst>
          <pc:docMk/>
          <pc:sldMk cId="288771545" sldId="332"/>
        </pc:sldMkLst>
      </pc:sldChg>
      <pc:sldChg chg="del">
        <pc:chgData name="Williams, Grant Stuart" userId="f6ad34c1-fb10-452f-ae50-8e7debb26ea5" providerId="ADAL" clId="{9737E1A3-2793-4BBF-AA6E-9037BC14FC1B}" dt="2022-08-30T00:24:38.781" v="559" actId="47"/>
        <pc:sldMkLst>
          <pc:docMk/>
          <pc:sldMk cId="2183158486" sldId="333"/>
        </pc:sldMkLst>
      </pc:sldChg>
      <pc:sldChg chg="del">
        <pc:chgData name="Williams, Grant Stuart" userId="f6ad34c1-fb10-452f-ae50-8e7debb26ea5" providerId="ADAL" clId="{9737E1A3-2793-4BBF-AA6E-9037BC14FC1B}" dt="2022-08-30T00:24:38.781" v="559" actId="47"/>
        <pc:sldMkLst>
          <pc:docMk/>
          <pc:sldMk cId="4225182885" sldId="334"/>
        </pc:sldMkLst>
      </pc:sldChg>
      <pc:sldChg chg="del">
        <pc:chgData name="Williams, Grant Stuart" userId="f6ad34c1-fb10-452f-ae50-8e7debb26ea5" providerId="ADAL" clId="{9737E1A3-2793-4BBF-AA6E-9037BC14FC1B}" dt="2022-08-30T00:24:38.781" v="559" actId="47"/>
        <pc:sldMkLst>
          <pc:docMk/>
          <pc:sldMk cId="1226280570" sldId="335"/>
        </pc:sldMkLst>
      </pc:sldChg>
      <pc:sldChg chg="del">
        <pc:chgData name="Williams, Grant Stuart" userId="f6ad34c1-fb10-452f-ae50-8e7debb26ea5" providerId="ADAL" clId="{9737E1A3-2793-4BBF-AA6E-9037BC14FC1B}" dt="2022-08-30T00:24:38.781" v="559" actId="47"/>
        <pc:sldMkLst>
          <pc:docMk/>
          <pc:sldMk cId="740152357" sldId="336"/>
        </pc:sldMkLst>
      </pc:sldChg>
      <pc:sldChg chg="del">
        <pc:chgData name="Williams, Grant Stuart" userId="f6ad34c1-fb10-452f-ae50-8e7debb26ea5" providerId="ADAL" clId="{9737E1A3-2793-4BBF-AA6E-9037BC14FC1B}" dt="2022-08-30T00:24:38.781" v="559" actId="47"/>
        <pc:sldMkLst>
          <pc:docMk/>
          <pc:sldMk cId="500332739" sldId="337"/>
        </pc:sldMkLst>
      </pc:sldChg>
      <pc:sldChg chg="addSp modSp new mod">
        <pc:chgData name="Williams, Grant Stuart" userId="f6ad34c1-fb10-452f-ae50-8e7debb26ea5" providerId="ADAL" clId="{9737E1A3-2793-4BBF-AA6E-9037BC14FC1B}" dt="2022-08-30T19:57:35.050" v="1572" actId="962"/>
        <pc:sldMkLst>
          <pc:docMk/>
          <pc:sldMk cId="3850462175" sldId="339"/>
        </pc:sldMkLst>
        <pc:spChg chg="mod">
          <ac:chgData name="Williams, Grant Stuart" userId="f6ad34c1-fb10-452f-ae50-8e7debb26ea5" providerId="ADAL" clId="{9737E1A3-2793-4BBF-AA6E-9037BC14FC1B}" dt="2022-08-30T19:42:39.023" v="1128" actId="20577"/>
          <ac:spMkLst>
            <pc:docMk/>
            <pc:sldMk cId="3850462175" sldId="339"/>
            <ac:spMk id="2" creationId="{751E6D43-18B0-9D64-36AE-14D233EA755F}"/>
          </ac:spMkLst>
        </pc:spChg>
        <pc:spChg chg="mod">
          <ac:chgData name="Williams, Grant Stuart" userId="f6ad34c1-fb10-452f-ae50-8e7debb26ea5" providerId="ADAL" clId="{9737E1A3-2793-4BBF-AA6E-9037BC14FC1B}" dt="2022-08-30T19:55:27.489" v="1287" actId="14100"/>
          <ac:spMkLst>
            <pc:docMk/>
            <pc:sldMk cId="3850462175" sldId="339"/>
            <ac:spMk id="3" creationId="{92B85654-7D6C-1708-A4A2-17D2979F3C97}"/>
          </ac:spMkLst>
        </pc:spChg>
        <pc:picChg chg="add mod">
          <ac:chgData name="Williams, Grant Stuart" userId="f6ad34c1-fb10-452f-ae50-8e7debb26ea5" providerId="ADAL" clId="{9737E1A3-2793-4BBF-AA6E-9037BC14FC1B}" dt="2022-08-30T19:57:35.050" v="1572" actId="962"/>
          <ac:picMkLst>
            <pc:docMk/>
            <pc:sldMk cId="3850462175" sldId="339"/>
            <ac:picMk id="5" creationId="{6615EAE3-9BD6-73FF-A779-6EC8A0C755FB}"/>
          </ac:picMkLst>
        </pc:picChg>
        <pc:picChg chg="add mod">
          <ac:chgData name="Williams, Grant Stuart" userId="f6ad34c1-fb10-452f-ae50-8e7debb26ea5" providerId="ADAL" clId="{9737E1A3-2793-4BBF-AA6E-9037BC14FC1B}" dt="2022-08-30T19:57:24.582" v="1538" actId="962"/>
          <ac:picMkLst>
            <pc:docMk/>
            <pc:sldMk cId="3850462175" sldId="339"/>
            <ac:picMk id="7" creationId="{74AF945B-CCF5-83AE-C67A-3ADE8F41F43F}"/>
          </ac:picMkLst>
        </pc:picChg>
      </pc:sldChg>
      <pc:sldChg chg="addSp modSp new mod">
        <pc:chgData name="Williams, Grant Stuart" userId="f6ad34c1-fb10-452f-ae50-8e7debb26ea5" providerId="ADAL" clId="{9737E1A3-2793-4BBF-AA6E-9037BC14FC1B}" dt="2022-08-30T19:58:47.986" v="1599" actId="20577"/>
        <pc:sldMkLst>
          <pc:docMk/>
          <pc:sldMk cId="3268249552" sldId="340"/>
        </pc:sldMkLst>
        <pc:spChg chg="mod">
          <ac:chgData name="Williams, Grant Stuart" userId="f6ad34c1-fb10-452f-ae50-8e7debb26ea5" providerId="ADAL" clId="{9737E1A3-2793-4BBF-AA6E-9037BC14FC1B}" dt="2022-08-30T19:58:47.986" v="1599" actId="20577"/>
          <ac:spMkLst>
            <pc:docMk/>
            <pc:sldMk cId="3268249552" sldId="340"/>
            <ac:spMk id="2" creationId="{BE163FB0-0504-8D52-0E18-D69BA1A52B16}"/>
          </ac:spMkLst>
        </pc:spChg>
        <pc:spChg chg="mod">
          <ac:chgData name="Williams, Grant Stuart" userId="f6ad34c1-fb10-452f-ae50-8e7debb26ea5" providerId="ADAL" clId="{9737E1A3-2793-4BBF-AA6E-9037BC14FC1B}" dt="2022-08-30T19:56:39.645" v="1429" actId="14100"/>
          <ac:spMkLst>
            <pc:docMk/>
            <pc:sldMk cId="3268249552" sldId="340"/>
            <ac:spMk id="3" creationId="{3CDCAD0D-C06A-43DD-2F77-C203992BB88C}"/>
          </ac:spMkLst>
        </pc:spChg>
        <pc:picChg chg="add mod">
          <ac:chgData name="Williams, Grant Stuart" userId="f6ad34c1-fb10-452f-ae50-8e7debb26ea5" providerId="ADAL" clId="{9737E1A3-2793-4BBF-AA6E-9037BC14FC1B}" dt="2022-08-30T19:58:10.867" v="1576" actId="1076"/>
          <ac:picMkLst>
            <pc:docMk/>
            <pc:sldMk cId="3268249552" sldId="340"/>
            <ac:picMk id="5" creationId="{021CC116-9F3C-4D65-E8F5-A74703C7C47E}"/>
          </ac:picMkLst>
        </pc:picChg>
        <pc:picChg chg="add mod">
          <ac:chgData name="Williams, Grant Stuart" userId="f6ad34c1-fb10-452f-ae50-8e7debb26ea5" providerId="ADAL" clId="{9737E1A3-2793-4BBF-AA6E-9037BC14FC1B}" dt="2022-08-30T19:58:15.813" v="1578" actId="14100"/>
          <ac:picMkLst>
            <pc:docMk/>
            <pc:sldMk cId="3268249552" sldId="340"/>
            <ac:picMk id="7" creationId="{2ED66264-0DF7-A252-5B40-44CC29059911}"/>
          </ac:picMkLst>
        </pc:picChg>
      </pc:sldChg>
      <pc:sldChg chg="modSp new del mod">
        <pc:chgData name="Williams, Grant Stuart" userId="f6ad34c1-fb10-452f-ae50-8e7debb26ea5" providerId="ADAL" clId="{9737E1A3-2793-4BBF-AA6E-9037BC14FC1B}" dt="2022-08-30T20:20:16.572" v="2149" actId="47"/>
        <pc:sldMkLst>
          <pc:docMk/>
          <pc:sldMk cId="3592940743" sldId="341"/>
        </pc:sldMkLst>
        <pc:spChg chg="mod">
          <ac:chgData name="Williams, Grant Stuart" userId="f6ad34c1-fb10-452f-ae50-8e7debb26ea5" providerId="ADAL" clId="{9737E1A3-2793-4BBF-AA6E-9037BC14FC1B}" dt="2022-08-30T19:58:55.438" v="1622" actId="20577"/>
          <ac:spMkLst>
            <pc:docMk/>
            <pc:sldMk cId="3592940743" sldId="341"/>
            <ac:spMk id="2" creationId="{CD60EE24-A650-7A2B-41D1-F2C85D624D7F}"/>
          </ac:spMkLst>
        </pc:spChg>
        <pc:spChg chg="mod">
          <ac:chgData name="Williams, Grant Stuart" userId="f6ad34c1-fb10-452f-ae50-8e7debb26ea5" providerId="ADAL" clId="{9737E1A3-2793-4BBF-AA6E-9037BC14FC1B}" dt="2022-08-30T20:01:24.519" v="1667" actId="20577"/>
          <ac:spMkLst>
            <pc:docMk/>
            <pc:sldMk cId="3592940743" sldId="341"/>
            <ac:spMk id="3" creationId="{3819EFDD-F8AB-3A92-D0D0-894DBA8D59E7}"/>
          </ac:spMkLst>
        </pc:spChg>
      </pc:sldChg>
      <pc:sldChg chg="modSp new mod">
        <pc:chgData name="Williams, Grant Stuart" userId="f6ad34c1-fb10-452f-ae50-8e7debb26ea5" providerId="ADAL" clId="{9737E1A3-2793-4BBF-AA6E-9037BC14FC1B}" dt="2022-08-30T20:13:58.147" v="2148" actId="20577"/>
        <pc:sldMkLst>
          <pc:docMk/>
          <pc:sldMk cId="730498816" sldId="342"/>
        </pc:sldMkLst>
        <pc:spChg chg="mod">
          <ac:chgData name="Williams, Grant Stuart" userId="f6ad34c1-fb10-452f-ae50-8e7debb26ea5" providerId="ADAL" clId="{9737E1A3-2793-4BBF-AA6E-9037BC14FC1B}" dt="2022-08-30T20:01:31.650" v="1696" actId="20577"/>
          <ac:spMkLst>
            <pc:docMk/>
            <pc:sldMk cId="730498816" sldId="342"/>
            <ac:spMk id="2" creationId="{00DDB7C3-090D-41A4-FAD8-0B92BB76DCF0}"/>
          </ac:spMkLst>
        </pc:spChg>
        <pc:spChg chg="mod">
          <ac:chgData name="Williams, Grant Stuart" userId="f6ad34c1-fb10-452f-ae50-8e7debb26ea5" providerId="ADAL" clId="{9737E1A3-2793-4BBF-AA6E-9037BC14FC1B}" dt="2022-08-30T20:13:58.147" v="2148" actId="20577"/>
          <ac:spMkLst>
            <pc:docMk/>
            <pc:sldMk cId="730498816" sldId="342"/>
            <ac:spMk id="3" creationId="{AFCC05AA-10E1-8DD3-1E93-3204B5D685DD}"/>
          </ac:spMkLst>
        </pc:spChg>
      </pc:sldChg>
      <pc:sldChg chg="modSp new mod">
        <pc:chgData name="Williams, Grant Stuart" userId="f6ad34c1-fb10-452f-ae50-8e7debb26ea5" providerId="ADAL" clId="{9737E1A3-2793-4BBF-AA6E-9037BC14FC1B}" dt="2022-08-30T20:28:25.832" v="2663" actId="313"/>
        <pc:sldMkLst>
          <pc:docMk/>
          <pc:sldMk cId="1614611802" sldId="343"/>
        </pc:sldMkLst>
        <pc:spChg chg="mod">
          <ac:chgData name="Williams, Grant Stuart" userId="f6ad34c1-fb10-452f-ae50-8e7debb26ea5" providerId="ADAL" clId="{9737E1A3-2793-4BBF-AA6E-9037BC14FC1B}" dt="2022-08-30T20:20:28.346" v="2193" actId="313"/>
          <ac:spMkLst>
            <pc:docMk/>
            <pc:sldMk cId="1614611802" sldId="343"/>
            <ac:spMk id="2" creationId="{5079D38D-4251-CB48-E245-9498B41439F1}"/>
          </ac:spMkLst>
        </pc:spChg>
        <pc:spChg chg="mod">
          <ac:chgData name="Williams, Grant Stuart" userId="f6ad34c1-fb10-452f-ae50-8e7debb26ea5" providerId="ADAL" clId="{9737E1A3-2793-4BBF-AA6E-9037BC14FC1B}" dt="2022-08-30T20:28:25.832" v="2663" actId="313"/>
          <ac:spMkLst>
            <pc:docMk/>
            <pc:sldMk cId="1614611802" sldId="343"/>
            <ac:spMk id="3" creationId="{20CC09B3-CACF-92D6-3B93-155C0BF4AFEA}"/>
          </ac:spMkLst>
        </pc:spChg>
      </pc:sldChg>
      <pc:sldChg chg="addSp delSp modSp new mod">
        <pc:chgData name="Williams, Grant Stuart" userId="f6ad34c1-fb10-452f-ae50-8e7debb26ea5" providerId="ADAL" clId="{9737E1A3-2793-4BBF-AA6E-9037BC14FC1B}" dt="2022-08-30T20:32:03.764" v="2677" actId="14100"/>
        <pc:sldMkLst>
          <pc:docMk/>
          <pc:sldMk cId="1650250170" sldId="344"/>
        </pc:sldMkLst>
        <pc:spChg chg="mod">
          <ac:chgData name="Williams, Grant Stuart" userId="f6ad34c1-fb10-452f-ae50-8e7debb26ea5" providerId="ADAL" clId="{9737E1A3-2793-4BBF-AA6E-9037BC14FC1B}" dt="2022-08-30T20:27:35.923" v="2618" actId="20577"/>
          <ac:spMkLst>
            <pc:docMk/>
            <pc:sldMk cId="1650250170" sldId="344"/>
            <ac:spMk id="2" creationId="{F2CB2C5A-6706-015B-FF30-B9B24927DCED}"/>
          </ac:spMkLst>
        </pc:spChg>
        <pc:spChg chg="del">
          <ac:chgData name="Williams, Grant Stuart" userId="f6ad34c1-fb10-452f-ae50-8e7debb26ea5" providerId="ADAL" clId="{9737E1A3-2793-4BBF-AA6E-9037BC14FC1B}" dt="2022-08-30T20:30:45.680" v="2666" actId="478"/>
          <ac:spMkLst>
            <pc:docMk/>
            <pc:sldMk cId="1650250170" sldId="344"/>
            <ac:spMk id="3" creationId="{D0E84758-D54E-CC35-3749-FA6FA221D6F2}"/>
          </ac:spMkLst>
        </pc:spChg>
        <pc:picChg chg="add mod">
          <ac:chgData name="Williams, Grant Stuart" userId="f6ad34c1-fb10-452f-ae50-8e7debb26ea5" providerId="ADAL" clId="{9737E1A3-2793-4BBF-AA6E-9037BC14FC1B}" dt="2022-08-30T20:31:28.180" v="2672" actId="14100"/>
          <ac:picMkLst>
            <pc:docMk/>
            <pc:sldMk cId="1650250170" sldId="344"/>
            <ac:picMk id="5" creationId="{8943D7A4-3929-173C-8D19-35CCDA4CD98E}"/>
          </ac:picMkLst>
        </pc:picChg>
        <pc:picChg chg="add del mod">
          <ac:chgData name="Williams, Grant Stuart" userId="f6ad34c1-fb10-452f-ae50-8e7debb26ea5" providerId="ADAL" clId="{9737E1A3-2793-4BBF-AA6E-9037BC14FC1B}" dt="2022-08-30T20:31:48.241" v="2674" actId="478"/>
          <ac:picMkLst>
            <pc:docMk/>
            <pc:sldMk cId="1650250170" sldId="344"/>
            <ac:picMk id="7" creationId="{8B43F67B-8767-93D1-AC29-BC4F7200B2D2}"/>
          </ac:picMkLst>
        </pc:picChg>
        <pc:picChg chg="add mod">
          <ac:chgData name="Williams, Grant Stuart" userId="f6ad34c1-fb10-452f-ae50-8e7debb26ea5" providerId="ADAL" clId="{9737E1A3-2793-4BBF-AA6E-9037BC14FC1B}" dt="2022-08-30T20:32:03.764" v="2677" actId="14100"/>
          <ac:picMkLst>
            <pc:docMk/>
            <pc:sldMk cId="1650250170" sldId="344"/>
            <ac:picMk id="9" creationId="{D22AB92B-3CEB-3551-A1CB-4AAD1458A5E9}"/>
          </ac:picMkLst>
        </pc:picChg>
      </pc:sldChg>
      <pc:sldChg chg="modSp new mod">
        <pc:chgData name="Williams, Grant Stuart" userId="f6ad34c1-fb10-452f-ae50-8e7debb26ea5" providerId="ADAL" clId="{9737E1A3-2793-4BBF-AA6E-9037BC14FC1B}" dt="2022-08-30T20:35:41.982" v="3031" actId="20577"/>
        <pc:sldMkLst>
          <pc:docMk/>
          <pc:sldMk cId="2088050628" sldId="345"/>
        </pc:sldMkLst>
        <pc:spChg chg="mod">
          <ac:chgData name="Williams, Grant Stuart" userId="f6ad34c1-fb10-452f-ae50-8e7debb26ea5" providerId="ADAL" clId="{9737E1A3-2793-4BBF-AA6E-9037BC14FC1B}" dt="2022-08-30T20:32:18.913" v="2700" actId="20577"/>
          <ac:spMkLst>
            <pc:docMk/>
            <pc:sldMk cId="2088050628" sldId="345"/>
            <ac:spMk id="2" creationId="{27C0BE19-3E78-E305-72A7-CA73CED06259}"/>
          </ac:spMkLst>
        </pc:spChg>
        <pc:spChg chg="mod">
          <ac:chgData name="Williams, Grant Stuart" userId="f6ad34c1-fb10-452f-ae50-8e7debb26ea5" providerId="ADAL" clId="{9737E1A3-2793-4BBF-AA6E-9037BC14FC1B}" dt="2022-08-30T20:35:41.982" v="3031" actId="20577"/>
          <ac:spMkLst>
            <pc:docMk/>
            <pc:sldMk cId="2088050628" sldId="345"/>
            <ac:spMk id="3" creationId="{0D0C7288-4B6F-4E6E-1F48-E9088613EF55}"/>
          </ac:spMkLst>
        </pc:spChg>
      </pc:sldChg>
      <pc:sldChg chg="modSp new mod">
        <pc:chgData name="Williams, Grant Stuart" userId="f6ad34c1-fb10-452f-ae50-8e7debb26ea5" providerId="ADAL" clId="{9737E1A3-2793-4BBF-AA6E-9037BC14FC1B}" dt="2022-08-30T20:53:57.624" v="3651" actId="14100"/>
        <pc:sldMkLst>
          <pc:docMk/>
          <pc:sldMk cId="1942107432" sldId="346"/>
        </pc:sldMkLst>
        <pc:spChg chg="mod">
          <ac:chgData name="Williams, Grant Stuart" userId="f6ad34c1-fb10-452f-ae50-8e7debb26ea5" providerId="ADAL" clId="{9737E1A3-2793-4BBF-AA6E-9037BC14FC1B}" dt="2022-08-30T20:53:54.548" v="3648" actId="1076"/>
          <ac:spMkLst>
            <pc:docMk/>
            <pc:sldMk cId="1942107432" sldId="346"/>
            <ac:spMk id="2" creationId="{3862F318-4492-87E7-C81B-FCB6E6FD0F1D}"/>
          </ac:spMkLst>
        </pc:spChg>
        <pc:spChg chg="mod">
          <ac:chgData name="Williams, Grant Stuart" userId="f6ad34c1-fb10-452f-ae50-8e7debb26ea5" providerId="ADAL" clId="{9737E1A3-2793-4BBF-AA6E-9037BC14FC1B}" dt="2022-08-30T20:53:57.624" v="3651" actId="14100"/>
          <ac:spMkLst>
            <pc:docMk/>
            <pc:sldMk cId="1942107432" sldId="346"/>
            <ac:spMk id="3" creationId="{32C2A63F-BF68-0CF2-5FB7-4E78F0E16B53}"/>
          </ac:spMkLst>
        </pc:spChg>
      </pc:sldChg>
      <pc:sldChg chg="addSp delSp modSp new mod">
        <pc:chgData name="Williams, Grant Stuart" userId="f6ad34c1-fb10-452f-ae50-8e7debb26ea5" providerId="ADAL" clId="{9737E1A3-2793-4BBF-AA6E-9037BC14FC1B}" dt="2022-08-30T21:05:00.423" v="3767" actId="20577"/>
        <pc:sldMkLst>
          <pc:docMk/>
          <pc:sldMk cId="2362644397" sldId="347"/>
        </pc:sldMkLst>
        <pc:spChg chg="mod">
          <ac:chgData name="Williams, Grant Stuart" userId="f6ad34c1-fb10-452f-ae50-8e7debb26ea5" providerId="ADAL" clId="{9737E1A3-2793-4BBF-AA6E-9037BC14FC1B}" dt="2022-08-30T20:55:16.015" v="3662" actId="20577"/>
          <ac:spMkLst>
            <pc:docMk/>
            <pc:sldMk cId="2362644397" sldId="347"/>
            <ac:spMk id="2" creationId="{B4FB22D9-5899-63A6-4293-06E85BE16731}"/>
          </ac:spMkLst>
        </pc:spChg>
        <pc:spChg chg="mod">
          <ac:chgData name="Williams, Grant Stuart" userId="f6ad34c1-fb10-452f-ae50-8e7debb26ea5" providerId="ADAL" clId="{9737E1A3-2793-4BBF-AA6E-9037BC14FC1B}" dt="2022-08-30T21:05:00.423" v="3767" actId="20577"/>
          <ac:spMkLst>
            <pc:docMk/>
            <pc:sldMk cId="2362644397" sldId="347"/>
            <ac:spMk id="3" creationId="{A1F41734-0DE9-053F-80BC-578828FB0CE8}"/>
          </ac:spMkLst>
        </pc:spChg>
        <pc:spChg chg="add del">
          <ac:chgData name="Williams, Grant Stuart" userId="f6ad34c1-fb10-452f-ae50-8e7debb26ea5" providerId="ADAL" clId="{9737E1A3-2793-4BBF-AA6E-9037BC14FC1B}" dt="2022-08-30T20:55:49.659" v="3667"/>
          <ac:spMkLst>
            <pc:docMk/>
            <pc:sldMk cId="2362644397" sldId="347"/>
            <ac:spMk id="4" creationId="{7B8A444B-E9D6-BF4B-EB41-FE43FE70810B}"/>
          </ac:spMkLst>
        </pc:spChg>
        <pc:spChg chg="add del">
          <ac:chgData name="Williams, Grant Stuart" userId="f6ad34c1-fb10-452f-ae50-8e7debb26ea5" providerId="ADAL" clId="{9737E1A3-2793-4BBF-AA6E-9037BC14FC1B}" dt="2022-08-30T20:58:18.974" v="3672"/>
          <ac:spMkLst>
            <pc:docMk/>
            <pc:sldMk cId="2362644397" sldId="347"/>
            <ac:spMk id="5" creationId="{2DDE153D-8B10-8BAA-9449-FD8744FBE431}"/>
          </ac:spMkLst>
        </pc:spChg>
        <pc:spChg chg="add del">
          <ac:chgData name="Williams, Grant Stuart" userId="f6ad34c1-fb10-452f-ae50-8e7debb26ea5" providerId="ADAL" clId="{9737E1A3-2793-4BBF-AA6E-9037BC14FC1B}" dt="2022-08-30T20:59:29.304" v="3676"/>
          <ac:spMkLst>
            <pc:docMk/>
            <pc:sldMk cId="2362644397" sldId="347"/>
            <ac:spMk id="6" creationId="{8A6B2AC0-8086-DA14-C61E-C92059A9E10F}"/>
          </ac:spMkLst>
        </pc:spChg>
      </pc:sldChg>
      <pc:sldChg chg="modSp new mod">
        <pc:chgData name="Williams, Grant Stuart" userId="f6ad34c1-fb10-452f-ae50-8e7debb26ea5" providerId="ADAL" clId="{9737E1A3-2793-4BBF-AA6E-9037BC14FC1B}" dt="2022-08-30T21:25:40.725" v="4264" actId="20577"/>
        <pc:sldMkLst>
          <pc:docMk/>
          <pc:sldMk cId="2762822974" sldId="348"/>
        </pc:sldMkLst>
        <pc:spChg chg="mod">
          <ac:chgData name="Williams, Grant Stuart" userId="f6ad34c1-fb10-452f-ae50-8e7debb26ea5" providerId="ADAL" clId="{9737E1A3-2793-4BBF-AA6E-9037BC14FC1B}" dt="2022-08-30T21:05:10.541" v="3787" actId="20577"/>
          <ac:spMkLst>
            <pc:docMk/>
            <pc:sldMk cId="2762822974" sldId="348"/>
            <ac:spMk id="2" creationId="{EA9DD023-6465-3109-C89C-D9EA7585850A}"/>
          </ac:spMkLst>
        </pc:spChg>
        <pc:spChg chg="mod">
          <ac:chgData name="Williams, Grant Stuart" userId="f6ad34c1-fb10-452f-ae50-8e7debb26ea5" providerId="ADAL" clId="{9737E1A3-2793-4BBF-AA6E-9037BC14FC1B}" dt="2022-08-30T21:25:40.725" v="4264" actId="20577"/>
          <ac:spMkLst>
            <pc:docMk/>
            <pc:sldMk cId="2762822974" sldId="348"/>
            <ac:spMk id="3" creationId="{6DBC8CA3-90C5-B5E5-BB1F-DD9CD8BD94E7}"/>
          </ac:spMkLst>
        </pc:spChg>
      </pc:sldChg>
      <pc:sldChg chg="add ord">
        <pc:chgData name="Williams, Grant Stuart" userId="f6ad34c1-fb10-452f-ae50-8e7debb26ea5" providerId="ADAL" clId="{9737E1A3-2793-4BBF-AA6E-9037BC14FC1B}" dt="2022-08-30T21:13:17.120" v="3823"/>
        <pc:sldMkLst>
          <pc:docMk/>
          <pc:sldMk cId="746458550" sldId="349"/>
        </pc:sldMkLst>
      </pc:sldChg>
      <pc:sldChg chg="modSp new mod">
        <pc:chgData name="Williams, Grant Stuart" userId="f6ad34c1-fb10-452f-ae50-8e7debb26ea5" providerId="ADAL" clId="{9737E1A3-2793-4BBF-AA6E-9037BC14FC1B}" dt="2022-08-30T22:39:07.238" v="4773" actId="20577"/>
        <pc:sldMkLst>
          <pc:docMk/>
          <pc:sldMk cId="1502251644" sldId="350"/>
        </pc:sldMkLst>
        <pc:spChg chg="mod">
          <ac:chgData name="Williams, Grant Stuart" userId="f6ad34c1-fb10-452f-ae50-8e7debb26ea5" providerId="ADAL" clId="{9737E1A3-2793-4BBF-AA6E-9037BC14FC1B}" dt="2022-08-30T21:29:42.829" v="4278" actId="20577"/>
          <ac:spMkLst>
            <pc:docMk/>
            <pc:sldMk cId="1502251644" sldId="350"/>
            <ac:spMk id="2" creationId="{88D662FB-390C-F71C-C857-A629BA463BEE}"/>
          </ac:spMkLst>
        </pc:spChg>
        <pc:spChg chg="mod">
          <ac:chgData name="Williams, Grant Stuart" userId="f6ad34c1-fb10-452f-ae50-8e7debb26ea5" providerId="ADAL" clId="{9737E1A3-2793-4BBF-AA6E-9037BC14FC1B}" dt="2022-08-30T22:39:07.238" v="4773" actId="20577"/>
          <ac:spMkLst>
            <pc:docMk/>
            <pc:sldMk cId="1502251644" sldId="350"/>
            <ac:spMk id="3" creationId="{0C5D52B6-3646-3B9C-58F1-DB1718FBF5BC}"/>
          </ac:spMkLst>
        </pc:spChg>
      </pc:sldChg>
      <pc:sldChg chg="modSp new mod">
        <pc:chgData name="Williams, Grant Stuart" userId="f6ad34c1-fb10-452f-ae50-8e7debb26ea5" providerId="ADAL" clId="{9737E1A3-2793-4BBF-AA6E-9037BC14FC1B}" dt="2022-09-01T01:05:47.925" v="10173" actId="20577"/>
        <pc:sldMkLst>
          <pc:docMk/>
          <pc:sldMk cId="3216795833" sldId="351"/>
        </pc:sldMkLst>
        <pc:spChg chg="mod">
          <ac:chgData name="Williams, Grant Stuart" userId="f6ad34c1-fb10-452f-ae50-8e7debb26ea5" providerId="ADAL" clId="{9737E1A3-2793-4BBF-AA6E-9037BC14FC1B}" dt="2022-08-30T22:48:53.411" v="4796" actId="20577"/>
          <ac:spMkLst>
            <pc:docMk/>
            <pc:sldMk cId="3216795833" sldId="351"/>
            <ac:spMk id="2" creationId="{60DD514C-9BEE-0502-7410-635BE3A9DD22}"/>
          </ac:spMkLst>
        </pc:spChg>
        <pc:spChg chg="mod">
          <ac:chgData name="Williams, Grant Stuart" userId="f6ad34c1-fb10-452f-ae50-8e7debb26ea5" providerId="ADAL" clId="{9737E1A3-2793-4BBF-AA6E-9037BC14FC1B}" dt="2022-09-01T01:05:47.925" v="10173" actId="20577"/>
          <ac:spMkLst>
            <pc:docMk/>
            <pc:sldMk cId="3216795833" sldId="351"/>
            <ac:spMk id="3" creationId="{531A2904-C074-E03C-9BF8-521391F815BC}"/>
          </ac:spMkLst>
        </pc:spChg>
      </pc:sldChg>
      <pc:sldChg chg="modSp new mod">
        <pc:chgData name="Williams, Grant Stuart" userId="f6ad34c1-fb10-452f-ae50-8e7debb26ea5" providerId="ADAL" clId="{9737E1A3-2793-4BBF-AA6E-9037BC14FC1B}" dt="2022-09-01T01:06:00.785" v="10226" actId="20577"/>
        <pc:sldMkLst>
          <pc:docMk/>
          <pc:sldMk cId="2116671421" sldId="352"/>
        </pc:sldMkLst>
        <pc:spChg chg="mod">
          <ac:chgData name="Williams, Grant Stuart" userId="f6ad34c1-fb10-452f-ae50-8e7debb26ea5" providerId="ADAL" clId="{9737E1A3-2793-4BBF-AA6E-9037BC14FC1B}" dt="2022-08-30T23:10:26.685" v="5345" actId="20577"/>
          <ac:spMkLst>
            <pc:docMk/>
            <pc:sldMk cId="2116671421" sldId="352"/>
            <ac:spMk id="2" creationId="{5100D4BA-0470-0FF9-6CE6-8130EF298670}"/>
          </ac:spMkLst>
        </pc:spChg>
        <pc:spChg chg="mod">
          <ac:chgData name="Williams, Grant Stuart" userId="f6ad34c1-fb10-452f-ae50-8e7debb26ea5" providerId="ADAL" clId="{9737E1A3-2793-4BBF-AA6E-9037BC14FC1B}" dt="2022-09-01T01:06:00.785" v="10226" actId="20577"/>
          <ac:spMkLst>
            <pc:docMk/>
            <pc:sldMk cId="2116671421" sldId="352"/>
            <ac:spMk id="3" creationId="{69FF92F2-E979-7A03-3388-23604654F7BB}"/>
          </ac:spMkLst>
        </pc:spChg>
      </pc:sldChg>
      <pc:sldChg chg="modSp new mod">
        <pc:chgData name="Williams, Grant Stuart" userId="f6ad34c1-fb10-452f-ae50-8e7debb26ea5" providerId="ADAL" clId="{9737E1A3-2793-4BBF-AA6E-9037BC14FC1B}" dt="2022-09-01T03:36:06.434" v="10840" actId="20577"/>
        <pc:sldMkLst>
          <pc:docMk/>
          <pc:sldMk cId="2950767697" sldId="353"/>
        </pc:sldMkLst>
        <pc:spChg chg="mod">
          <ac:chgData name="Williams, Grant Stuart" userId="f6ad34c1-fb10-452f-ae50-8e7debb26ea5" providerId="ADAL" clId="{9737E1A3-2793-4BBF-AA6E-9037BC14FC1B}" dt="2022-08-31T02:43:36.613" v="6471" actId="1076"/>
          <ac:spMkLst>
            <pc:docMk/>
            <pc:sldMk cId="2950767697" sldId="353"/>
            <ac:spMk id="2" creationId="{1614D83B-8AEF-3C07-D821-D3C1433E99D8}"/>
          </ac:spMkLst>
        </pc:spChg>
        <pc:spChg chg="mod">
          <ac:chgData name="Williams, Grant Stuart" userId="f6ad34c1-fb10-452f-ae50-8e7debb26ea5" providerId="ADAL" clId="{9737E1A3-2793-4BBF-AA6E-9037BC14FC1B}" dt="2022-09-01T03:36:06.434" v="10840" actId="20577"/>
          <ac:spMkLst>
            <pc:docMk/>
            <pc:sldMk cId="2950767697" sldId="353"/>
            <ac:spMk id="3" creationId="{600E419C-01C1-26DD-5282-ED8B05FBE239}"/>
          </ac:spMkLst>
        </pc:spChg>
      </pc:sldChg>
      <pc:sldChg chg="modSp new mod ord">
        <pc:chgData name="Williams, Grant Stuart" userId="f6ad34c1-fb10-452f-ae50-8e7debb26ea5" providerId="ADAL" clId="{9737E1A3-2793-4BBF-AA6E-9037BC14FC1B}" dt="2022-09-01T03:56:12.186" v="11643" actId="313"/>
        <pc:sldMkLst>
          <pc:docMk/>
          <pc:sldMk cId="204798516" sldId="354"/>
        </pc:sldMkLst>
        <pc:spChg chg="mod">
          <ac:chgData name="Williams, Grant Stuart" userId="f6ad34c1-fb10-452f-ae50-8e7debb26ea5" providerId="ADAL" clId="{9737E1A3-2793-4BBF-AA6E-9037BC14FC1B}" dt="2022-08-31T03:14:23.649" v="6899" actId="20577"/>
          <ac:spMkLst>
            <pc:docMk/>
            <pc:sldMk cId="204798516" sldId="354"/>
            <ac:spMk id="2" creationId="{8269E6D7-35E0-8229-0C92-84602BBF6939}"/>
          </ac:spMkLst>
        </pc:spChg>
        <pc:spChg chg="mod">
          <ac:chgData name="Williams, Grant Stuart" userId="f6ad34c1-fb10-452f-ae50-8e7debb26ea5" providerId="ADAL" clId="{9737E1A3-2793-4BBF-AA6E-9037BC14FC1B}" dt="2022-09-01T03:56:12.186" v="11643" actId="313"/>
          <ac:spMkLst>
            <pc:docMk/>
            <pc:sldMk cId="204798516" sldId="354"/>
            <ac:spMk id="3" creationId="{B8D287CB-BBFF-7B63-AB35-72950FD26CE5}"/>
          </ac:spMkLst>
        </pc:spChg>
      </pc:sldChg>
      <pc:sldChg chg="modSp add mod">
        <pc:chgData name="Williams, Grant Stuart" userId="f6ad34c1-fb10-452f-ae50-8e7debb26ea5" providerId="ADAL" clId="{9737E1A3-2793-4BBF-AA6E-9037BC14FC1B}" dt="2022-09-01T01:06:56.295" v="10490" actId="27636"/>
        <pc:sldMkLst>
          <pc:docMk/>
          <pc:sldMk cId="3320947747" sldId="355"/>
        </pc:sldMkLst>
        <pc:spChg chg="mod">
          <ac:chgData name="Williams, Grant Stuart" userId="f6ad34c1-fb10-452f-ae50-8e7debb26ea5" providerId="ADAL" clId="{9737E1A3-2793-4BBF-AA6E-9037BC14FC1B}" dt="2022-08-31T02:45:50.369" v="6598" actId="1076"/>
          <ac:spMkLst>
            <pc:docMk/>
            <pc:sldMk cId="3320947747" sldId="355"/>
            <ac:spMk id="2" creationId="{1614D83B-8AEF-3C07-D821-D3C1433E99D8}"/>
          </ac:spMkLst>
        </pc:spChg>
        <pc:spChg chg="mod">
          <ac:chgData name="Williams, Grant Stuart" userId="f6ad34c1-fb10-452f-ae50-8e7debb26ea5" providerId="ADAL" clId="{9737E1A3-2793-4BBF-AA6E-9037BC14FC1B}" dt="2022-09-01T01:06:56.295" v="10490" actId="27636"/>
          <ac:spMkLst>
            <pc:docMk/>
            <pc:sldMk cId="3320947747" sldId="355"/>
            <ac:spMk id="3" creationId="{600E419C-01C1-26DD-5282-ED8B05FBE239}"/>
          </ac:spMkLst>
        </pc:spChg>
      </pc:sldChg>
      <pc:sldChg chg="modSp new mod">
        <pc:chgData name="Williams, Grant Stuart" userId="f6ad34c1-fb10-452f-ae50-8e7debb26ea5" providerId="ADAL" clId="{9737E1A3-2793-4BBF-AA6E-9037BC14FC1B}" dt="2022-09-03T04:47:46.607" v="22529" actId="20577"/>
        <pc:sldMkLst>
          <pc:docMk/>
          <pc:sldMk cId="3011980600" sldId="357"/>
        </pc:sldMkLst>
        <pc:spChg chg="mod">
          <ac:chgData name="Williams, Grant Stuart" userId="f6ad34c1-fb10-452f-ae50-8e7debb26ea5" providerId="ADAL" clId="{9737E1A3-2793-4BBF-AA6E-9037BC14FC1B}" dt="2022-08-31T04:07:19.609" v="7432" actId="313"/>
          <ac:spMkLst>
            <pc:docMk/>
            <pc:sldMk cId="3011980600" sldId="357"/>
            <ac:spMk id="2" creationId="{FBB1D044-2D09-46FE-AAD7-270D3B07AE22}"/>
          </ac:spMkLst>
        </pc:spChg>
        <pc:spChg chg="mod">
          <ac:chgData name="Williams, Grant Stuart" userId="f6ad34c1-fb10-452f-ae50-8e7debb26ea5" providerId="ADAL" clId="{9737E1A3-2793-4BBF-AA6E-9037BC14FC1B}" dt="2022-09-03T04:47:46.607" v="22529" actId="20577"/>
          <ac:spMkLst>
            <pc:docMk/>
            <pc:sldMk cId="3011980600" sldId="357"/>
            <ac:spMk id="3" creationId="{439FDDCA-CE72-7277-7CD1-1ACF7AF920C7}"/>
          </ac:spMkLst>
        </pc:spChg>
      </pc:sldChg>
      <pc:sldChg chg="modSp new mod">
        <pc:chgData name="Williams, Grant Stuart" userId="f6ad34c1-fb10-452f-ae50-8e7debb26ea5" providerId="ADAL" clId="{9737E1A3-2793-4BBF-AA6E-9037BC14FC1B}" dt="2022-09-02T03:22:03.087" v="14242" actId="20577"/>
        <pc:sldMkLst>
          <pc:docMk/>
          <pc:sldMk cId="3753558149" sldId="358"/>
        </pc:sldMkLst>
        <pc:spChg chg="mod">
          <ac:chgData name="Williams, Grant Stuart" userId="f6ad34c1-fb10-452f-ae50-8e7debb26ea5" providerId="ADAL" clId="{9737E1A3-2793-4BBF-AA6E-9037BC14FC1B}" dt="2022-08-31T04:09:12.674" v="7715" actId="20577"/>
          <ac:spMkLst>
            <pc:docMk/>
            <pc:sldMk cId="3753558149" sldId="358"/>
            <ac:spMk id="2" creationId="{0B3108F8-A4FD-7AB0-7584-E3E4E8F06536}"/>
          </ac:spMkLst>
        </pc:spChg>
        <pc:spChg chg="mod">
          <ac:chgData name="Williams, Grant Stuart" userId="f6ad34c1-fb10-452f-ae50-8e7debb26ea5" providerId="ADAL" clId="{9737E1A3-2793-4BBF-AA6E-9037BC14FC1B}" dt="2022-09-02T03:22:03.087" v="14242" actId="20577"/>
          <ac:spMkLst>
            <pc:docMk/>
            <pc:sldMk cId="3753558149" sldId="358"/>
            <ac:spMk id="3" creationId="{F47D3422-4933-56C6-F6A4-5B9584386B36}"/>
          </ac:spMkLst>
        </pc:spChg>
      </pc:sldChg>
      <pc:sldChg chg="modSp new mod">
        <pc:chgData name="Williams, Grant Stuart" userId="f6ad34c1-fb10-452f-ae50-8e7debb26ea5" providerId="ADAL" clId="{9737E1A3-2793-4BBF-AA6E-9037BC14FC1B}" dt="2022-09-02T03:11:00.471" v="13609" actId="20577"/>
        <pc:sldMkLst>
          <pc:docMk/>
          <pc:sldMk cId="2297031030" sldId="359"/>
        </pc:sldMkLst>
        <pc:spChg chg="mod">
          <ac:chgData name="Williams, Grant Stuart" userId="f6ad34c1-fb10-452f-ae50-8e7debb26ea5" providerId="ADAL" clId="{9737E1A3-2793-4BBF-AA6E-9037BC14FC1B}" dt="2022-08-31T04:10:49.915" v="8274" actId="20577"/>
          <ac:spMkLst>
            <pc:docMk/>
            <pc:sldMk cId="2297031030" sldId="359"/>
            <ac:spMk id="2" creationId="{BDF60CFB-EDFC-71CE-7516-25B94D22DF63}"/>
          </ac:spMkLst>
        </pc:spChg>
        <pc:spChg chg="mod">
          <ac:chgData name="Williams, Grant Stuart" userId="f6ad34c1-fb10-452f-ae50-8e7debb26ea5" providerId="ADAL" clId="{9737E1A3-2793-4BBF-AA6E-9037BC14FC1B}" dt="2022-09-02T03:11:00.471" v="13609" actId="20577"/>
          <ac:spMkLst>
            <pc:docMk/>
            <pc:sldMk cId="2297031030" sldId="359"/>
            <ac:spMk id="3" creationId="{9F3EFBA1-8BF3-5B39-7C23-D10EEB3AB5DA}"/>
          </ac:spMkLst>
        </pc:spChg>
      </pc:sldChg>
      <pc:sldChg chg="modSp add mod">
        <pc:chgData name="Williams, Grant Stuart" userId="f6ad34c1-fb10-452f-ae50-8e7debb26ea5" providerId="ADAL" clId="{9737E1A3-2793-4BBF-AA6E-9037BC14FC1B}" dt="2022-09-02T03:16:25.987" v="14091" actId="20577"/>
        <pc:sldMkLst>
          <pc:docMk/>
          <pc:sldMk cId="2204007046" sldId="360"/>
        </pc:sldMkLst>
        <pc:spChg chg="mod">
          <ac:chgData name="Williams, Grant Stuart" userId="f6ad34c1-fb10-452f-ae50-8e7debb26ea5" providerId="ADAL" clId="{9737E1A3-2793-4BBF-AA6E-9037BC14FC1B}" dt="2022-09-02T03:11:07.622" v="13629" actId="20577"/>
          <ac:spMkLst>
            <pc:docMk/>
            <pc:sldMk cId="2204007046" sldId="360"/>
            <ac:spMk id="2" creationId="{BDF60CFB-EDFC-71CE-7516-25B94D22DF63}"/>
          </ac:spMkLst>
        </pc:spChg>
        <pc:spChg chg="mod">
          <ac:chgData name="Williams, Grant Stuart" userId="f6ad34c1-fb10-452f-ae50-8e7debb26ea5" providerId="ADAL" clId="{9737E1A3-2793-4BBF-AA6E-9037BC14FC1B}" dt="2022-09-02T03:16:25.987" v="14091" actId="20577"/>
          <ac:spMkLst>
            <pc:docMk/>
            <pc:sldMk cId="2204007046" sldId="360"/>
            <ac:spMk id="3" creationId="{9F3EFBA1-8BF3-5B39-7C23-D10EEB3AB5DA}"/>
          </ac:spMkLst>
        </pc:spChg>
      </pc:sldChg>
      <pc:sldChg chg="del">
        <pc:chgData name="Williams, Grant Stuart" userId="f6ad34c1-fb10-452f-ae50-8e7debb26ea5" providerId="ADAL" clId="{9737E1A3-2793-4BBF-AA6E-9037BC14FC1B}" dt="2022-09-02T03:14:03.974" v="13964" actId="47"/>
        <pc:sldMkLst>
          <pc:docMk/>
          <pc:sldMk cId="711697325" sldId="361"/>
        </pc:sldMkLst>
      </pc:sldChg>
      <pc:sldChg chg="modSp del mod">
        <pc:chgData name="Williams, Grant Stuart" userId="f6ad34c1-fb10-452f-ae50-8e7debb26ea5" providerId="ADAL" clId="{9737E1A3-2793-4BBF-AA6E-9037BC14FC1B}" dt="2022-09-02T03:14:05.274" v="13965" actId="47"/>
        <pc:sldMkLst>
          <pc:docMk/>
          <pc:sldMk cId="2483728286" sldId="362"/>
        </pc:sldMkLst>
        <pc:spChg chg="mod">
          <ac:chgData name="Williams, Grant Stuart" userId="f6ad34c1-fb10-452f-ae50-8e7debb26ea5" providerId="ADAL" clId="{9737E1A3-2793-4BBF-AA6E-9037BC14FC1B}" dt="2022-09-01T00:27:53.913" v="9426" actId="20577"/>
          <ac:spMkLst>
            <pc:docMk/>
            <pc:sldMk cId="2483728286" sldId="362"/>
            <ac:spMk id="2" creationId="{C55BD2E7-601D-1237-FB8E-B461DB2C8B48}"/>
          </ac:spMkLst>
        </pc:spChg>
        <pc:spChg chg="mod">
          <ac:chgData name="Williams, Grant Stuart" userId="f6ad34c1-fb10-452f-ae50-8e7debb26ea5" providerId="ADAL" clId="{9737E1A3-2793-4BBF-AA6E-9037BC14FC1B}" dt="2022-09-01T00:44:24.386" v="9716" actId="20577"/>
          <ac:spMkLst>
            <pc:docMk/>
            <pc:sldMk cId="2483728286" sldId="362"/>
            <ac:spMk id="3" creationId="{E9766740-268B-9465-B2EE-8347A4BD3F42}"/>
          </ac:spMkLst>
        </pc:spChg>
      </pc:sldChg>
      <pc:sldChg chg="modSp new mod">
        <pc:chgData name="Williams, Grant Stuart" userId="f6ad34c1-fb10-452f-ae50-8e7debb26ea5" providerId="ADAL" clId="{9737E1A3-2793-4BBF-AA6E-9037BC14FC1B}" dt="2022-09-01T03:32:49.320" v="10799" actId="20577"/>
        <pc:sldMkLst>
          <pc:docMk/>
          <pc:sldMk cId="3907291834" sldId="363"/>
        </pc:sldMkLst>
        <pc:spChg chg="mod">
          <ac:chgData name="Williams, Grant Stuart" userId="f6ad34c1-fb10-452f-ae50-8e7debb26ea5" providerId="ADAL" clId="{9737E1A3-2793-4BBF-AA6E-9037BC14FC1B}" dt="2022-09-01T03:32:12.534" v="10515" actId="20577"/>
          <ac:spMkLst>
            <pc:docMk/>
            <pc:sldMk cId="3907291834" sldId="363"/>
            <ac:spMk id="2" creationId="{AF03475B-85F7-3457-48F5-0B43E2D23E98}"/>
          </ac:spMkLst>
        </pc:spChg>
        <pc:spChg chg="mod">
          <ac:chgData name="Williams, Grant Stuart" userId="f6ad34c1-fb10-452f-ae50-8e7debb26ea5" providerId="ADAL" clId="{9737E1A3-2793-4BBF-AA6E-9037BC14FC1B}" dt="2022-09-01T03:32:49.320" v="10799" actId="20577"/>
          <ac:spMkLst>
            <pc:docMk/>
            <pc:sldMk cId="3907291834" sldId="363"/>
            <ac:spMk id="3" creationId="{581B7481-6B38-3599-5991-CBC41EE2691B}"/>
          </ac:spMkLst>
        </pc:spChg>
      </pc:sldChg>
      <pc:sldChg chg="modSp new mod">
        <pc:chgData name="Williams, Grant Stuart" userId="f6ad34c1-fb10-452f-ae50-8e7debb26ea5" providerId="ADAL" clId="{9737E1A3-2793-4BBF-AA6E-9037BC14FC1B}" dt="2022-09-01T03:42:51.482" v="11497" actId="20577"/>
        <pc:sldMkLst>
          <pc:docMk/>
          <pc:sldMk cId="2519653943" sldId="364"/>
        </pc:sldMkLst>
        <pc:spChg chg="mod">
          <ac:chgData name="Williams, Grant Stuart" userId="f6ad34c1-fb10-452f-ae50-8e7debb26ea5" providerId="ADAL" clId="{9737E1A3-2793-4BBF-AA6E-9037BC14FC1B}" dt="2022-09-01T03:36:23.363" v="10893" actId="20577"/>
          <ac:spMkLst>
            <pc:docMk/>
            <pc:sldMk cId="2519653943" sldId="364"/>
            <ac:spMk id="2" creationId="{839A6887-23BD-E383-BD77-BA061568CBA3}"/>
          </ac:spMkLst>
        </pc:spChg>
        <pc:spChg chg="mod">
          <ac:chgData name="Williams, Grant Stuart" userId="f6ad34c1-fb10-452f-ae50-8e7debb26ea5" providerId="ADAL" clId="{9737E1A3-2793-4BBF-AA6E-9037BC14FC1B}" dt="2022-09-01T03:42:51.482" v="11497" actId="20577"/>
          <ac:spMkLst>
            <pc:docMk/>
            <pc:sldMk cId="2519653943" sldId="364"/>
            <ac:spMk id="3" creationId="{2326EA90-F84C-6543-CA9D-9447D88BC63C}"/>
          </ac:spMkLst>
        </pc:spChg>
      </pc:sldChg>
      <pc:sldChg chg="modSp new mod">
        <pc:chgData name="Williams, Grant Stuart" userId="f6ad34c1-fb10-452f-ae50-8e7debb26ea5" providerId="ADAL" clId="{9737E1A3-2793-4BBF-AA6E-9037BC14FC1B}" dt="2022-09-03T04:47:52.937" v="22544" actId="20577"/>
        <pc:sldMkLst>
          <pc:docMk/>
          <pc:sldMk cId="684640557" sldId="365"/>
        </pc:sldMkLst>
        <pc:spChg chg="mod">
          <ac:chgData name="Williams, Grant Stuart" userId="f6ad34c1-fb10-452f-ae50-8e7debb26ea5" providerId="ADAL" clId="{9737E1A3-2793-4BBF-AA6E-9037BC14FC1B}" dt="2022-09-01T04:30:47.114" v="11725" actId="20577"/>
          <ac:spMkLst>
            <pc:docMk/>
            <pc:sldMk cId="684640557" sldId="365"/>
            <ac:spMk id="2" creationId="{D19DAC18-B835-C2AE-80C6-B7160E019C92}"/>
          </ac:spMkLst>
        </pc:spChg>
        <pc:spChg chg="mod">
          <ac:chgData name="Williams, Grant Stuart" userId="f6ad34c1-fb10-452f-ae50-8e7debb26ea5" providerId="ADAL" clId="{9737E1A3-2793-4BBF-AA6E-9037BC14FC1B}" dt="2022-09-03T04:47:52.937" v="22544" actId="20577"/>
          <ac:spMkLst>
            <pc:docMk/>
            <pc:sldMk cId="684640557" sldId="365"/>
            <ac:spMk id="3" creationId="{E888507D-DC65-2AF7-CBB4-E32A441BF437}"/>
          </ac:spMkLst>
        </pc:spChg>
      </pc:sldChg>
      <pc:sldChg chg="modSp new mod">
        <pc:chgData name="Williams, Grant Stuart" userId="f6ad34c1-fb10-452f-ae50-8e7debb26ea5" providerId="ADAL" clId="{9737E1A3-2793-4BBF-AA6E-9037BC14FC1B}" dt="2022-09-01T20:55:21.599" v="12956" actId="20577"/>
        <pc:sldMkLst>
          <pc:docMk/>
          <pc:sldMk cId="4228250517" sldId="366"/>
        </pc:sldMkLst>
        <pc:spChg chg="mod">
          <ac:chgData name="Williams, Grant Stuart" userId="f6ad34c1-fb10-452f-ae50-8e7debb26ea5" providerId="ADAL" clId="{9737E1A3-2793-4BBF-AA6E-9037BC14FC1B}" dt="2022-09-01T20:42:43.167" v="12448" actId="20577"/>
          <ac:spMkLst>
            <pc:docMk/>
            <pc:sldMk cId="4228250517" sldId="366"/>
            <ac:spMk id="2" creationId="{6B179FC7-D3D6-E182-DB7E-C1EF316D7D9F}"/>
          </ac:spMkLst>
        </pc:spChg>
        <pc:spChg chg="mod">
          <ac:chgData name="Williams, Grant Stuart" userId="f6ad34c1-fb10-452f-ae50-8e7debb26ea5" providerId="ADAL" clId="{9737E1A3-2793-4BBF-AA6E-9037BC14FC1B}" dt="2022-09-01T20:55:21.599" v="12956" actId="20577"/>
          <ac:spMkLst>
            <pc:docMk/>
            <pc:sldMk cId="4228250517" sldId="366"/>
            <ac:spMk id="3" creationId="{4AE2E3F4-65CA-1E5D-4C12-12564A3C9216}"/>
          </ac:spMkLst>
        </pc:spChg>
      </pc:sldChg>
      <pc:sldChg chg="modSp new mod">
        <pc:chgData name="Williams, Grant Stuart" userId="f6ad34c1-fb10-452f-ae50-8e7debb26ea5" providerId="ADAL" clId="{9737E1A3-2793-4BBF-AA6E-9037BC14FC1B}" dt="2022-09-02T03:20:39.668" v="14241" actId="20577"/>
        <pc:sldMkLst>
          <pc:docMk/>
          <pc:sldMk cId="1075818627" sldId="367"/>
        </pc:sldMkLst>
        <pc:spChg chg="mod">
          <ac:chgData name="Williams, Grant Stuart" userId="f6ad34c1-fb10-452f-ae50-8e7debb26ea5" providerId="ADAL" clId="{9737E1A3-2793-4BBF-AA6E-9037BC14FC1B}" dt="2022-09-01T20:55:36.021" v="12991" actId="20577"/>
          <ac:spMkLst>
            <pc:docMk/>
            <pc:sldMk cId="1075818627" sldId="367"/>
            <ac:spMk id="2" creationId="{65540477-AAC9-5DBF-2D34-F40B4B14C00E}"/>
          </ac:spMkLst>
        </pc:spChg>
        <pc:spChg chg="mod">
          <ac:chgData name="Williams, Grant Stuart" userId="f6ad34c1-fb10-452f-ae50-8e7debb26ea5" providerId="ADAL" clId="{9737E1A3-2793-4BBF-AA6E-9037BC14FC1B}" dt="2022-09-02T03:20:39.668" v="14241" actId="20577"/>
          <ac:spMkLst>
            <pc:docMk/>
            <pc:sldMk cId="1075818627" sldId="367"/>
            <ac:spMk id="3" creationId="{77A374D4-C52B-4F3B-3298-B362DBB3DD8E}"/>
          </ac:spMkLst>
        </pc:spChg>
      </pc:sldChg>
      <pc:sldChg chg="addSp delSp modSp new mod">
        <pc:chgData name="Williams, Grant Stuart" userId="f6ad34c1-fb10-452f-ae50-8e7debb26ea5" providerId="ADAL" clId="{9737E1A3-2793-4BBF-AA6E-9037BC14FC1B}" dt="2022-09-02T03:26:29.263" v="14364" actId="1076"/>
        <pc:sldMkLst>
          <pc:docMk/>
          <pc:sldMk cId="1226631754" sldId="368"/>
        </pc:sldMkLst>
        <pc:spChg chg="mod">
          <ac:chgData name="Williams, Grant Stuart" userId="f6ad34c1-fb10-452f-ae50-8e7debb26ea5" providerId="ADAL" clId="{9737E1A3-2793-4BBF-AA6E-9037BC14FC1B}" dt="2022-09-02T03:16:32.843" v="14105" actId="20577"/>
          <ac:spMkLst>
            <pc:docMk/>
            <pc:sldMk cId="1226631754" sldId="368"/>
            <ac:spMk id="2" creationId="{0C71DD8C-C5F8-8F6E-8F69-AE0877B0908B}"/>
          </ac:spMkLst>
        </pc:spChg>
        <pc:spChg chg="del">
          <ac:chgData name="Williams, Grant Stuart" userId="f6ad34c1-fb10-452f-ae50-8e7debb26ea5" providerId="ADAL" clId="{9737E1A3-2793-4BBF-AA6E-9037BC14FC1B}" dt="2022-09-02T03:22:22.928" v="14243" actId="478"/>
          <ac:spMkLst>
            <pc:docMk/>
            <pc:sldMk cId="1226631754" sldId="368"/>
            <ac:spMk id="3" creationId="{CADA06AC-9AE0-FDF3-B4DA-B17E8A784D80}"/>
          </ac:spMkLst>
        </pc:spChg>
        <pc:spChg chg="add mod">
          <ac:chgData name="Williams, Grant Stuart" userId="f6ad34c1-fb10-452f-ae50-8e7debb26ea5" providerId="ADAL" clId="{9737E1A3-2793-4BBF-AA6E-9037BC14FC1B}" dt="2022-09-02T03:26:06.792" v="14337" actId="1076"/>
          <ac:spMkLst>
            <pc:docMk/>
            <pc:sldMk cId="1226631754" sldId="368"/>
            <ac:spMk id="4" creationId="{9BCD101B-D69E-98A1-7C91-C373AE53933F}"/>
          </ac:spMkLst>
        </pc:spChg>
        <pc:spChg chg="add mod">
          <ac:chgData name="Williams, Grant Stuart" userId="f6ad34c1-fb10-452f-ae50-8e7debb26ea5" providerId="ADAL" clId="{9737E1A3-2793-4BBF-AA6E-9037BC14FC1B}" dt="2022-09-02T03:26:06.792" v="14337" actId="1076"/>
          <ac:spMkLst>
            <pc:docMk/>
            <pc:sldMk cId="1226631754" sldId="368"/>
            <ac:spMk id="5" creationId="{31DCB70C-D356-17F4-205F-BC9A039CD60A}"/>
          </ac:spMkLst>
        </pc:spChg>
        <pc:spChg chg="add mod">
          <ac:chgData name="Williams, Grant Stuart" userId="f6ad34c1-fb10-452f-ae50-8e7debb26ea5" providerId="ADAL" clId="{9737E1A3-2793-4BBF-AA6E-9037BC14FC1B}" dt="2022-09-02T03:26:06.792" v="14337" actId="1076"/>
          <ac:spMkLst>
            <pc:docMk/>
            <pc:sldMk cId="1226631754" sldId="368"/>
            <ac:spMk id="6" creationId="{20B0B66D-97AE-3BE4-18E8-8F51E7E1ADEE}"/>
          </ac:spMkLst>
        </pc:spChg>
        <pc:spChg chg="add mod">
          <ac:chgData name="Williams, Grant Stuart" userId="f6ad34c1-fb10-452f-ae50-8e7debb26ea5" providerId="ADAL" clId="{9737E1A3-2793-4BBF-AA6E-9037BC14FC1B}" dt="2022-09-02T03:26:06.792" v="14337" actId="1076"/>
          <ac:spMkLst>
            <pc:docMk/>
            <pc:sldMk cId="1226631754" sldId="368"/>
            <ac:spMk id="7" creationId="{376039FD-0D0C-D9C5-CB89-E550EEFFB61E}"/>
          </ac:spMkLst>
        </pc:spChg>
        <pc:spChg chg="add del mod">
          <ac:chgData name="Williams, Grant Stuart" userId="f6ad34c1-fb10-452f-ae50-8e7debb26ea5" providerId="ADAL" clId="{9737E1A3-2793-4BBF-AA6E-9037BC14FC1B}" dt="2022-09-02T03:23:29.380" v="14307"/>
          <ac:spMkLst>
            <pc:docMk/>
            <pc:sldMk cId="1226631754" sldId="368"/>
            <ac:spMk id="8" creationId="{AB30B4BD-C4CE-1056-61E4-49EF35E7B210}"/>
          </ac:spMkLst>
        </pc:spChg>
        <pc:spChg chg="add mod">
          <ac:chgData name="Williams, Grant Stuart" userId="f6ad34c1-fb10-452f-ae50-8e7debb26ea5" providerId="ADAL" clId="{9737E1A3-2793-4BBF-AA6E-9037BC14FC1B}" dt="2022-09-02T03:26:06.792" v="14337" actId="1076"/>
          <ac:spMkLst>
            <pc:docMk/>
            <pc:sldMk cId="1226631754" sldId="368"/>
            <ac:spMk id="9" creationId="{04CA0CF2-DE39-A624-C1C0-D83408906E31}"/>
          </ac:spMkLst>
        </pc:spChg>
        <pc:spChg chg="add mod">
          <ac:chgData name="Williams, Grant Stuart" userId="f6ad34c1-fb10-452f-ae50-8e7debb26ea5" providerId="ADAL" clId="{9737E1A3-2793-4BBF-AA6E-9037BC14FC1B}" dt="2022-09-02T03:26:06.792" v="14337" actId="1076"/>
          <ac:spMkLst>
            <pc:docMk/>
            <pc:sldMk cId="1226631754" sldId="368"/>
            <ac:spMk id="10" creationId="{8D99D308-EF14-68B3-268F-8D17C1CE85A2}"/>
          </ac:spMkLst>
        </pc:spChg>
        <pc:spChg chg="add mod">
          <ac:chgData name="Williams, Grant Stuart" userId="f6ad34c1-fb10-452f-ae50-8e7debb26ea5" providerId="ADAL" clId="{9737E1A3-2793-4BBF-AA6E-9037BC14FC1B}" dt="2022-09-02T03:26:06.792" v="14337" actId="1076"/>
          <ac:spMkLst>
            <pc:docMk/>
            <pc:sldMk cId="1226631754" sldId="368"/>
            <ac:spMk id="11" creationId="{E5D8A8E3-44C6-AB3E-3F83-807A84CA12A3}"/>
          </ac:spMkLst>
        </pc:spChg>
        <pc:spChg chg="add mod">
          <ac:chgData name="Williams, Grant Stuart" userId="f6ad34c1-fb10-452f-ae50-8e7debb26ea5" providerId="ADAL" clId="{9737E1A3-2793-4BBF-AA6E-9037BC14FC1B}" dt="2022-09-02T03:26:06.792" v="14337" actId="1076"/>
          <ac:spMkLst>
            <pc:docMk/>
            <pc:sldMk cId="1226631754" sldId="368"/>
            <ac:spMk id="12" creationId="{C98C58E8-9FC3-6715-629F-59C2C9750483}"/>
          </ac:spMkLst>
        </pc:spChg>
        <pc:spChg chg="add mod">
          <ac:chgData name="Williams, Grant Stuart" userId="f6ad34c1-fb10-452f-ae50-8e7debb26ea5" providerId="ADAL" clId="{9737E1A3-2793-4BBF-AA6E-9037BC14FC1B}" dt="2022-09-02T03:26:17.941" v="14349" actId="1076"/>
          <ac:spMkLst>
            <pc:docMk/>
            <pc:sldMk cId="1226631754" sldId="368"/>
            <ac:spMk id="13" creationId="{FB0E675E-C871-BF2E-06AB-4831AEA93147}"/>
          </ac:spMkLst>
        </pc:spChg>
        <pc:spChg chg="add mod">
          <ac:chgData name="Williams, Grant Stuart" userId="f6ad34c1-fb10-452f-ae50-8e7debb26ea5" providerId="ADAL" clId="{9737E1A3-2793-4BBF-AA6E-9037BC14FC1B}" dt="2022-09-02T03:26:29.263" v="14364" actId="1076"/>
          <ac:spMkLst>
            <pc:docMk/>
            <pc:sldMk cId="1226631754" sldId="368"/>
            <ac:spMk id="14" creationId="{ABADDDFD-C14B-599B-CE3C-137336380713}"/>
          </ac:spMkLst>
        </pc:spChg>
      </pc:sldChg>
      <pc:sldChg chg="modSp new mod">
        <pc:chgData name="Williams, Grant Stuart" userId="f6ad34c1-fb10-452f-ae50-8e7debb26ea5" providerId="ADAL" clId="{9737E1A3-2793-4BBF-AA6E-9037BC14FC1B}" dt="2022-09-02T03:32:40.799" v="14422" actId="21"/>
        <pc:sldMkLst>
          <pc:docMk/>
          <pc:sldMk cId="3444873043" sldId="369"/>
        </pc:sldMkLst>
        <pc:spChg chg="mod">
          <ac:chgData name="Williams, Grant Stuart" userId="f6ad34c1-fb10-452f-ae50-8e7debb26ea5" providerId="ADAL" clId="{9737E1A3-2793-4BBF-AA6E-9037BC14FC1B}" dt="2022-09-02T03:31:12.149" v="14399" actId="20577"/>
          <ac:spMkLst>
            <pc:docMk/>
            <pc:sldMk cId="3444873043" sldId="369"/>
            <ac:spMk id="2" creationId="{B78C2AD9-F728-855F-84A8-D895AB5CBE47}"/>
          </ac:spMkLst>
        </pc:spChg>
        <pc:spChg chg="mod">
          <ac:chgData name="Williams, Grant Stuart" userId="f6ad34c1-fb10-452f-ae50-8e7debb26ea5" providerId="ADAL" clId="{9737E1A3-2793-4BBF-AA6E-9037BC14FC1B}" dt="2022-09-02T03:32:40.799" v="14422" actId="21"/>
          <ac:spMkLst>
            <pc:docMk/>
            <pc:sldMk cId="3444873043" sldId="369"/>
            <ac:spMk id="3" creationId="{D7CB8986-D8A5-2012-679E-8303EA232A84}"/>
          </ac:spMkLst>
        </pc:spChg>
      </pc:sldChg>
      <pc:sldChg chg="modSp new mod">
        <pc:chgData name="Williams, Grant Stuart" userId="f6ad34c1-fb10-452f-ae50-8e7debb26ea5" providerId="ADAL" clId="{9737E1A3-2793-4BBF-AA6E-9037BC14FC1B}" dt="2022-09-02T03:38:26.659" v="15012" actId="20577"/>
        <pc:sldMkLst>
          <pc:docMk/>
          <pc:sldMk cId="2084892443" sldId="370"/>
        </pc:sldMkLst>
        <pc:spChg chg="mod">
          <ac:chgData name="Williams, Grant Stuart" userId="f6ad34c1-fb10-452f-ae50-8e7debb26ea5" providerId="ADAL" clId="{9737E1A3-2793-4BBF-AA6E-9037BC14FC1B}" dt="2022-09-02T03:32:46.335" v="14434" actId="20577"/>
          <ac:spMkLst>
            <pc:docMk/>
            <pc:sldMk cId="2084892443" sldId="370"/>
            <ac:spMk id="2" creationId="{76762295-C0F0-21E8-880F-BC65481335D7}"/>
          </ac:spMkLst>
        </pc:spChg>
        <pc:spChg chg="mod">
          <ac:chgData name="Williams, Grant Stuart" userId="f6ad34c1-fb10-452f-ae50-8e7debb26ea5" providerId="ADAL" clId="{9737E1A3-2793-4BBF-AA6E-9037BC14FC1B}" dt="2022-09-02T03:38:26.659" v="15012" actId="20577"/>
          <ac:spMkLst>
            <pc:docMk/>
            <pc:sldMk cId="2084892443" sldId="370"/>
            <ac:spMk id="3" creationId="{2E4AC09B-B1F9-D363-C03B-DB62170B1614}"/>
          </ac:spMkLst>
        </pc:spChg>
      </pc:sldChg>
      <pc:sldChg chg="modSp new del mod ord">
        <pc:chgData name="Williams, Grant Stuart" userId="f6ad34c1-fb10-452f-ae50-8e7debb26ea5" providerId="ADAL" clId="{9737E1A3-2793-4BBF-AA6E-9037BC14FC1B}" dt="2022-09-02T03:59:54.249" v="15233" actId="47"/>
        <pc:sldMkLst>
          <pc:docMk/>
          <pc:sldMk cId="4227032308" sldId="371"/>
        </pc:sldMkLst>
        <pc:spChg chg="mod">
          <ac:chgData name="Williams, Grant Stuart" userId="f6ad34c1-fb10-452f-ae50-8e7debb26ea5" providerId="ADAL" clId="{9737E1A3-2793-4BBF-AA6E-9037BC14FC1B}" dt="2022-09-02T03:33:26.180" v="14535" actId="20577"/>
          <ac:spMkLst>
            <pc:docMk/>
            <pc:sldMk cId="4227032308" sldId="371"/>
            <ac:spMk id="2" creationId="{4DD34251-E55F-DEB6-0BE4-502C96B98B24}"/>
          </ac:spMkLst>
        </pc:spChg>
      </pc:sldChg>
      <pc:sldChg chg="modSp new del mod ord">
        <pc:chgData name="Williams, Grant Stuart" userId="f6ad34c1-fb10-452f-ae50-8e7debb26ea5" providerId="ADAL" clId="{9737E1A3-2793-4BBF-AA6E-9037BC14FC1B}" dt="2022-09-02T03:59:54.249" v="15233" actId="47"/>
        <pc:sldMkLst>
          <pc:docMk/>
          <pc:sldMk cId="267730288" sldId="372"/>
        </pc:sldMkLst>
        <pc:spChg chg="mod">
          <ac:chgData name="Williams, Grant Stuart" userId="f6ad34c1-fb10-452f-ae50-8e7debb26ea5" providerId="ADAL" clId="{9737E1A3-2793-4BBF-AA6E-9037BC14FC1B}" dt="2022-09-02T03:33:41.022" v="14586" actId="20577"/>
          <ac:spMkLst>
            <pc:docMk/>
            <pc:sldMk cId="267730288" sldId="372"/>
            <ac:spMk id="2" creationId="{DBBD352B-FA15-4329-04F2-65BCC6234727}"/>
          </ac:spMkLst>
        </pc:spChg>
      </pc:sldChg>
      <pc:sldChg chg="del">
        <pc:chgData name="Williams, Grant Stuart" userId="f6ad34c1-fb10-452f-ae50-8e7debb26ea5" providerId="ADAL" clId="{9737E1A3-2793-4BBF-AA6E-9037BC14FC1B}" dt="2022-09-02T03:59:54.958" v="15234" actId="47"/>
        <pc:sldMkLst>
          <pc:docMk/>
          <pc:sldMk cId="3686251757" sldId="373"/>
        </pc:sldMkLst>
      </pc:sldChg>
      <pc:sldChg chg="modSp new mod ord">
        <pc:chgData name="Williams, Grant Stuart" userId="f6ad34c1-fb10-452f-ae50-8e7debb26ea5" providerId="ADAL" clId="{9737E1A3-2793-4BBF-AA6E-9037BC14FC1B}" dt="2022-09-02T04:05:33.138" v="15605" actId="20577"/>
        <pc:sldMkLst>
          <pc:docMk/>
          <pc:sldMk cId="879695446" sldId="374"/>
        </pc:sldMkLst>
        <pc:spChg chg="mod">
          <ac:chgData name="Williams, Grant Stuart" userId="f6ad34c1-fb10-452f-ae50-8e7debb26ea5" providerId="ADAL" clId="{9737E1A3-2793-4BBF-AA6E-9037BC14FC1B}" dt="2022-09-02T03:51:33.693" v="15230" actId="20577"/>
          <ac:spMkLst>
            <pc:docMk/>
            <pc:sldMk cId="879695446" sldId="374"/>
            <ac:spMk id="2" creationId="{695FA4DC-4AD5-DAEF-B3F1-AE3EA7517E5F}"/>
          </ac:spMkLst>
        </pc:spChg>
        <pc:spChg chg="mod">
          <ac:chgData name="Williams, Grant Stuart" userId="f6ad34c1-fb10-452f-ae50-8e7debb26ea5" providerId="ADAL" clId="{9737E1A3-2793-4BBF-AA6E-9037BC14FC1B}" dt="2022-09-02T04:05:33.138" v="15605" actId="20577"/>
          <ac:spMkLst>
            <pc:docMk/>
            <pc:sldMk cId="879695446" sldId="374"/>
            <ac:spMk id="3" creationId="{AFF5561C-8DCD-6939-C1CF-29AD74FE9691}"/>
          </ac:spMkLst>
        </pc:spChg>
      </pc:sldChg>
      <pc:sldChg chg="modSp new mod">
        <pc:chgData name="Williams, Grant Stuart" userId="f6ad34c1-fb10-452f-ae50-8e7debb26ea5" providerId="ADAL" clId="{9737E1A3-2793-4BBF-AA6E-9037BC14FC1B}" dt="2022-09-02T21:06:23.895" v="15981" actId="20577"/>
        <pc:sldMkLst>
          <pc:docMk/>
          <pc:sldMk cId="2052420762" sldId="375"/>
        </pc:sldMkLst>
        <pc:spChg chg="mod">
          <ac:chgData name="Williams, Grant Stuart" userId="f6ad34c1-fb10-452f-ae50-8e7debb26ea5" providerId="ADAL" clId="{9737E1A3-2793-4BBF-AA6E-9037BC14FC1B}" dt="2022-09-02T04:05:59.968" v="15629" actId="20577"/>
          <ac:spMkLst>
            <pc:docMk/>
            <pc:sldMk cId="2052420762" sldId="375"/>
            <ac:spMk id="2" creationId="{EA1F3454-0C86-68B5-7500-D36350674BB0}"/>
          </ac:spMkLst>
        </pc:spChg>
        <pc:spChg chg="mod">
          <ac:chgData name="Williams, Grant Stuart" userId="f6ad34c1-fb10-452f-ae50-8e7debb26ea5" providerId="ADAL" clId="{9737E1A3-2793-4BBF-AA6E-9037BC14FC1B}" dt="2022-09-02T21:06:23.895" v="15981" actId="20577"/>
          <ac:spMkLst>
            <pc:docMk/>
            <pc:sldMk cId="2052420762" sldId="375"/>
            <ac:spMk id="3" creationId="{E33B045B-23DB-AA97-F22F-34E9408F2B00}"/>
          </ac:spMkLst>
        </pc:spChg>
      </pc:sldChg>
      <pc:sldChg chg="ord">
        <pc:chgData name="Williams, Grant Stuart" userId="f6ad34c1-fb10-452f-ae50-8e7debb26ea5" providerId="ADAL" clId="{9737E1A3-2793-4BBF-AA6E-9037BC14FC1B}" dt="2022-09-02T23:11:48.598" v="18213"/>
        <pc:sldMkLst>
          <pc:docMk/>
          <pc:sldMk cId="4004990226" sldId="376"/>
        </pc:sldMkLst>
      </pc:sldChg>
      <pc:sldChg chg="modSp new del mod">
        <pc:chgData name="Williams, Grant Stuart" userId="f6ad34c1-fb10-452f-ae50-8e7debb26ea5" providerId="ADAL" clId="{9737E1A3-2793-4BBF-AA6E-9037BC14FC1B}" dt="2022-09-02T23:11:51.020" v="18214" actId="47"/>
        <pc:sldMkLst>
          <pc:docMk/>
          <pc:sldMk cId="2821743273" sldId="377"/>
        </pc:sldMkLst>
        <pc:spChg chg="mod">
          <ac:chgData name="Williams, Grant Stuart" userId="f6ad34c1-fb10-452f-ae50-8e7debb26ea5" providerId="ADAL" clId="{9737E1A3-2793-4BBF-AA6E-9037BC14FC1B}" dt="2022-09-02T04:06:13.138" v="15651" actId="20577"/>
          <ac:spMkLst>
            <pc:docMk/>
            <pc:sldMk cId="2821743273" sldId="377"/>
            <ac:spMk id="2" creationId="{D5C8E3F9-C26C-71C3-EBA2-819D8B78C54A}"/>
          </ac:spMkLst>
        </pc:spChg>
      </pc:sldChg>
      <pc:sldChg chg="modSp new mod ord">
        <pc:chgData name="Williams, Grant Stuart" userId="f6ad34c1-fb10-452f-ae50-8e7debb26ea5" providerId="ADAL" clId="{9737E1A3-2793-4BBF-AA6E-9037BC14FC1B}" dt="2022-09-03T03:48:51.368" v="20976" actId="20577"/>
        <pc:sldMkLst>
          <pc:docMk/>
          <pc:sldMk cId="692031911" sldId="378"/>
        </pc:sldMkLst>
        <pc:spChg chg="mod">
          <ac:chgData name="Williams, Grant Stuart" userId="f6ad34c1-fb10-452f-ae50-8e7debb26ea5" providerId="ADAL" clId="{9737E1A3-2793-4BBF-AA6E-9037BC14FC1B}" dt="2022-09-02T04:06:18.101" v="15663" actId="20577"/>
          <ac:spMkLst>
            <pc:docMk/>
            <pc:sldMk cId="692031911" sldId="378"/>
            <ac:spMk id="2" creationId="{51B8376F-5B48-5350-800B-0F52CF41B82F}"/>
          </ac:spMkLst>
        </pc:spChg>
        <pc:spChg chg="mod">
          <ac:chgData name="Williams, Grant Stuart" userId="f6ad34c1-fb10-452f-ae50-8e7debb26ea5" providerId="ADAL" clId="{9737E1A3-2793-4BBF-AA6E-9037BC14FC1B}" dt="2022-09-03T03:48:51.368" v="20976" actId="20577"/>
          <ac:spMkLst>
            <pc:docMk/>
            <pc:sldMk cId="692031911" sldId="378"/>
            <ac:spMk id="3" creationId="{429890A7-FD3C-C41F-3D5C-43386EBF8ABF}"/>
          </ac:spMkLst>
        </pc:spChg>
      </pc:sldChg>
      <pc:sldChg chg="modSp new mod">
        <pc:chgData name="Williams, Grant Stuart" userId="f6ad34c1-fb10-452f-ae50-8e7debb26ea5" providerId="ADAL" clId="{9737E1A3-2793-4BBF-AA6E-9037BC14FC1B}" dt="2022-09-03T05:27:53.578" v="26822" actId="20577"/>
        <pc:sldMkLst>
          <pc:docMk/>
          <pc:sldMk cId="3381354733" sldId="379"/>
        </pc:sldMkLst>
        <pc:spChg chg="mod">
          <ac:chgData name="Williams, Grant Stuart" userId="f6ad34c1-fb10-452f-ae50-8e7debb26ea5" providerId="ADAL" clId="{9737E1A3-2793-4BBF-AA6E-9037BC14FC1B}" dt="2022-09-02T04:06:23.703" v="15677" actId="20577"/>
          <ac:spMkLst>
            <pc:docMk/>
            <pc:sldMk cId="3381354733" sldId="379"/>
            <ac:spMk id="2" creationId="{576BFE44-5C73-2ACB-046C-249BE3A27DC0}"/>
          </ac:spMkLst>
        </pc:spChg>
        <pc:spChg chg="mod">
          <ac:chgData name="Williams, Grant Stuart" userId="f6ad34c1-fb10-452f-ae50-8e7debb26ea5" providerId="ADAL" clId="{9737E1A3-2793-4BBF-AA6E-9037BC14FC1B}" dt="2022-09-03T05:27:53.578" v="26822" actId="20577"/>
          <ac:spMkLst>
            <pc:docMk/>
            <pc:sldMk cId="3381354733" sldId="379"/>
            <ac:spMk id="3" creationId="{7E660D58-9707-F2C8-8F0D-E2C46358A5A1}"/>
          </ac:spMkLst>
        </pc:spChg>
      </pc:sldChg>
      <pc:sldChg chg="modSp new mod">
        <pc:chgData name="Williams, Grant Stuart" userId="f6ad34c1-fb10-452f-ae50-8e7debb26ea5" providerId="ADAL" clId="{9737E1A3-2793-4BBF-AA6E-9037BC14FC1B}" dt="2022-09-02T22:23:42.740" v="16422" actId="20577"/>
        <pc:sldMkLst>
          <pc:docMk/>
          <pc:sldMk cId="2665523639" sldId="380"/>
        </pc:sldMkLst>
        <pc:spChg chg="mod">
          <ac:chgData name="Williams, Grant Stuart" userId="f6ad34c1-fb10-452f-ae50-8e7debb26ea5" providerId="ADAL" clId="{9737E1A3-2793-4BBF-AA6E-9037BC14FC1B}" dt="2022-09-02T22:22:37.565" v="16113" actId="20577"/>
          <ac:spMkLst>
            <pc:docMk/>
            <pc:sldMk cId="2665523639" sldId="380"/>
            <ac:spMk id="2" creationId="{E115C637-EE9D-5CAB-FC85-E9E1D28ABAD0}"/>
          </ac:spMkLst>
        </pc:spChg>
        <pc:spChg chg="mod">
          <ac:chgData name="Williams, Grant Stuart" userId="f6ad34c1-fb10-452f-ae50-8e7debb26ea5" providerId="ADAL" clId="{9737E1A3-2793-4BBF-AA6E-9037BC14FC1B}" dt="2022-09-02T22:23:42.740" v="16422" actId="20577"/>
          <ac:spMkLst>
            <pc:docMk/>
            <pc:sldMk cId="2665523639" sldId="380"/>
            <ac:spMk id="3" creationId="{0661963B-4143-5380-534C-9A4B9D179A1B}"/>
          </ac:spMkLst>
        </pc:spChg>
      </pc:sldChg>
      <pc:sldChg chg="modSp new mod">
        <pc:chgData name="Williams, Grant Stuart" userId="f6ad34c1-fb10-452f-ae50-8e7debb26ea5" providerId="ADAL" clId="{9737E1A3-2793-4BBF-AA6E-9037BC14FC1B}" dt="2022-09-02T22:25:11.543" v="16976" actId="20577"/>
        <pc:sldMkLst>
          <pc:docMk/>
          <pc:sldMk cId="4119953677" sldId="381"/>
        </pc:sldMkLst>
        <pc:spChg chg="mod">
          <ac:chgData name="Williams, Grant Stuart" userId="f6ad34c1-fb10-452f-ae50-8e7debb26ea5" providerId="ADAL" clId="{9737E1A3-2793-4BBF-AA6E-9037BC14FC1B}" dt="2022-09-02T22:20:12.273" v="16027" actId="20577"/>
          <ac:spMkLst>
            <pc:docMk/>
            <pc:sldMk cId="4119953677" sldId="381"/>
            <ac:spMk id="2" creationId="{AF91E48B-4892-8F3B-3DFD-7CE7FE7426C8}"/>
          </ac:spMkLst>
        </pc:spChg>
        <pc:spChg chg="mod">
          <ac:chgData name="Williams, Grant Stuart" userId="f6ad34c1-fb10-452f-ae50-8e7debb26ea5" providerId="ADAL" clId="{9737E1A3-2793-4BBF-AA6E-9037BC14FC1B}" dt="2022-09-02T22:25:11.543" v="16976" actId="20577"/>
          <ac:spMkLst>
            <pc:docMk/>
            <pc:sldMk cId="4119953677" sldId="381"/>
            <ac:spMk id="3" creationId="{57E16F7B-BB59-1655-2935-24718A818542}"/>
          </ac:spMkLst>
        </pc:spChg>
      </pc:sldChg>
      <pc:sldChg chg="modSp new mod">
        <pc:chgData name="Williams, Grant Stuart" userId="f6ad34c1-fb10-452f-ae50-8e7debb26ea5" providerId="ADAL" clId="{9737E1A3-2793-4BBF-AA6E-9037BC14FC1B}" dt="2022-09-02T22:36:15.727" v="17051" actId="20577"/>
        <pc:sldMkLst>
          <pc:docMk/>
          <pc:sldMk cId="2080662632" sldId="382"/>
        </pc:sldMkLst>
        <pc:spChg chg="mod">
          <ac:chgData name="Williams, Grant Stuart" userId="f6ad34c1-fb10-452f-ae50-8e7debb26ea5" providerId="ADAL" clId="{9737E1A3-2793-4BBF-AA6E-9037BC14FC1B}" dt="2022-09-02T22:25:17.010" v="16984"/>
          <ac:spMkLst>
            <pc:docMk/>
            <pc:sldMk cId="2080662632" sldId="382"/>
            <ac:spMk id="2" creationId="{D7D66A86-883E-2F2F-8331-6E474D96B42C}"/>
          </ac:spMkLst>
        </pc:spChg>
        <pc:spChg chg="mod">
          <ac:chgData name="Williams, Grant Stuart" userId="f6ad34c1-fb10-452f-ae50-8e7debb26ea5" providerId="ADAL" clId="{9737E1A3-2793-4BBF-AA6E-9037BC14FC1B}" dt="2022-09-02T22:36:15.727" v="17051" actId="20577"/>
          <ac:spMkLst>
            <pc:docMk/>
            <pc:sldMk cId="2080662632" sldId="382"/>
            <ac:spMk id="3" creationId="{4B53E820-D201-5AC8-807A-2F61FE5CC20F}"/>
          </ac:spMkLst>
        </pc:spChg>
      </pc:sldChg>
      <pc:sldChg chg="modSp new mod">
        <pc:chgData name="Williams, Grant Stuart" userId="f6ad34c1-fb10-452f-ae50-8e7debb26ea5" providerId="ADAL" clId="{9737E1A3-2793-4BBF-AA6E-9037BC14FC1B}" dt="2022-09-02T22:56:14.163" v="17638" actId="20577"/>
        <pc:sldMkLst>
          <pc:docMk/>
          <pc:sldMk cId="1020351874" sldId="383"/>
        </pc:sldMkLst>
        <pc:spChg chg="mod">
          <ac:chgData name="Williams, Grant Stuart" userId="f6ad34c1-fb10-452f-ae50-8e7debb26ea5" providerId="ADAL" clId="{9737E1A3-2793-4BBF-AA6E-9037BC14FC1B}" dt="2022-09-02T22:36:24.198" v="17069" actId="20577"/>
          <ac:spMkLst>
            <pc:docMk/>
            <pc:sldMk cId="1020351874" sldId="383"/>
            <ac:spMk id="2" creationId="{97E3074E-E3DB-142F-446E-61E9EF9ACF89}"/>
          </ac:spMkLst>
        </pc:spChg>
        <pc:spChg chg="mod">
          <ac:chgData name="Williams, Grant Stuart" userId="f6ad34c1-fb10-452f-ae50-8e7debb26ea5" providerId="ADAL" clId="{9737E1A3-2793-4BBF-AA6E-9037BC14FC1B}" dt="2022-09-02T22:56:14.163" v="17638" actId="20577"/>
          <ac:spMkLst>
            <pc:docMk/>
            <pc:sldMk cId="1020351874" sldId="383"/>
            <ac:spMk id="3" creationId="{BC21DE78-2DD6-B753-1C7B-AADC933EF35F}"/>
          </ac:spMkLst>
        </pc:spChg>
      </pc:sldChg>
      <pc:sldChg chg="modSp new mod">
        <pc:chgData name="Williams, Grant Stuart" userId="f6ad34c1-fb10-452f-ae50-8e7debb26ea5" providerId="ADAL" clId="{9737E1A3-2793-4BBF-AA6E-9037BC14FC1B}" dt="2022-09-02T23:07:10.912" v="18191" actId="20577"/>
        <pc:sldMkLst>
          <pc:docMk/>
          <pc:sldMk cId="2629715872" sldId="384"/>
        </pc:sldMkLst>
        <pc:spChg chg="mod">
          <ac:chgData name="Williams, Grant Stuart" userId="f6ad34c1-fb10-452f-ae50-8e7debb26ea5" providerId="ADAL" clId="{9737E1A3-2793-4BBF-AA6E-9037BC14FC1B}" dt="2022-09-02T22:56:24.814" v="17659" actId="20577"/>
          <ac:spMkLst>
            <pc:docMk/>
            <pc:sldMk cId="2629715872" sldId="384"/>
            <ac:spMk id="2" creationId="{7A992ECF-B743-F29B-6588-49129C97D817}"/>
          </ac:spMkLst>
        </pc:spChg>
        <pc:spChg chg="mod">
          <ac:chgData name="Williams, Grant Stuart" userId="f6ad34c1-fb10-452f-ae50-8e7debb26ea5" providerId="ADAL" clId="{9737E1A3-2793-4BBF-AA6E-9037BC14FC1B}" dt="2022-09-02T23:07:10.912" v="18191" actId="20577"/>
          <ac:spMkLst>
            <pc:docMk/>
            <pc:sldMk cId="2629715872" sldId="384"/>
            <ac:spMk id="3" creationId="{4EBDE7EE-77EB-9AA9-551C-AE30A7F5FA1F}"/>
          </ac:spMkLst>
        </pc:spChg>
      </pc:sldChg>
      <pc:sldChg chg="modSp new mod">
        <pc:chgData name="Williams, Grant Stuart" userId="f6ad34c1-fb10-452f-ae50-8e7debb26ea5" providerId="ADAL" clId="{9737E1A3-2793-4BBF-AA6E-9037BC14FC1B}" dt="2022-09-03T04:26:19.444" v="22323" actId="20577"/>
        <pc:sldMkLst>
          <pc:docMk/>
          <pc:sldMk cId="451230717" sldId="385"/>
        </pc:sldMkLst>
        <pc:spChg chg="mod">
          <ac:chgData name="Williams, Grant Stuart" userId="f6ad34c1-fb10-452f-ae50-8e7debb26ea5" providerId="ADAL" clId="{9737E1A3-2793-4BBF-AA6E-9037BC14FC1B}" dt="2022-09-02T23:07:16.460" v="18211" actId="20577"/>
          <ac:spMkLst>
            <pc:docMk/>
            <pc:sldMk cId="451230717" sldId="385"/>
            <ac:spMk id="2" creationId="{C6CD83EB-2401-FEC3-3741-D3B22415F6BC}"/>
          </ac:spMkLst>
        </pc:spChg>
        <pc:spChg chg="mod">
          <ac:chgData name="Williams, Grant Stuart" userId="f6ad34c1-fb10-452f-ae50-8e7debb26ea5" providerId="ADAL" clId="{9737E1A3-2793-4BBF-AA6E-9037BC14FC1B}" dt="2022-09-03T04:26:19.444" v="22323" actId="20577"/>
          <ac:spMkLst>
            <pc:docMk/>
            <pc:sldMk cId="451230717" sldId="385"/>
            <ac:spMk id="3" creationId="{30F9A3EB-7A72-2C4D-C9B0-F067A8ACFCFB}"/>
          </ac:spMkLst>
        </pc:spChg>
      </pc:sldChg>
      <pc:sldChg chg="modSp new mod">
        <pc:chgData name="Williams, Grant Stuart" userId="f6ad34c1-fb10-452f-ae50-8e7debb26ea5" providerId="ADAL" clId="{9737E1A3-2793-4BBF-AA6E-9037BC14FC1B}" dt="2022-09-02T23:19:16.156" v="18961" actId="21"/>
        <pc:sldMkLst>
          <pc:docMk/>
          <pc:sldMk cId="1401576034" sldId="387"/>
        </pc:sldMkLst>
        <pc:spChg chg="mod">
          <ac:chgData name="Williams, Grant Stuart" userId="f6ad34c1-fb10-452f-ae50-8e7debb26ea5" providerId="ADAL" clId="{9737E1A3-2793-4BBF-AA6E-9037BC14FC1B}" dt="2022-09-02T23:15:01.967" v="18450" actId="20577"/>
          <ac:spMkLst>
            <pc:docMk/>
            <pc:sldMk cId="1401576034" sldId="387"/>
            <ac:spMk id="2" creationId="{8A2CBBEA-74BC-F82F-2346-7C5159014593}"/>
          </ac:spMkLst>
        </pc:spChg>
        <pc:spChg chg="mod">
          <ac:chgData name="Williams, Grant Stuart" userId="f6ad34c1-fb10-452f-ae50-8e7debb26ea5" providerId="ADAL" clId="{9737E1A3-2793-4BBF-AA6E-9037BC14FC1B}" dt="2022-09-02T23:19:16.156" v="18961" actId="21"/>
          <ac:spMkLst>
            <pc:docMk/>
            <pc:sldMk cId="1401576034" sldId="387"/>
            <ac:spMk id="3" creationId="{B00E634B-DBFE-5B87-269E-705D712C71EA}"/>
          </ac:spMkLst>
        </pc:spChg>
      </pc:sldChg>
      <pc:sldChg chg="modSp add mod">
        <pc:chgData name="Williams, Grant Stuart" userId="f6ad34c1-fb10-452f-ae50-8e7debb26ea5" providerId="ADAL" clId="{9737E1A3-2793-4BBF-AA6E-9037BC14FC1B}" dt="2022-09-02T23:37:21.675" v="19417" actId="20577"/>
        <pc:sldMkLst>
          <pc:docMk/>
          <pc:sldMk cId="1993882827" sldId="388"/>
        </pc:sldMkLst>
        <pc:spChg chg="mod">
          <ac:chgData name="Williams, Grant Stuart" userId="f6ad34c1-fb10-452f-ae50-8e7debb26ea5" providerId="ADAL" clId="{9737E1A3-2793-4BBF-AA6E-9037BC14FC1B}" dt="2022-09-02T23:19:25.893" v="18982" actId="20577"/>
          <ac:spMkLst>
            <pc:docMk/>
            <pc:sldMk cId="1993882827" sldId="388"/>
            <ac:spMk id="2" creationId="{8A2CBBEA-74BC-F82F-2346-7C5159014593}"/>
          </ac:spMkLst>
        </pc:spChg>
        <pc:spChg chg="mod">
          <ac:chgData name="Williams, Grant Stuart" userId="f6ad34c1-fb10-452f-ae50-8e7debb26ea5" providerId="ADAL" clId="{9737E1A3-2793-4BBF-AA6E-9037BC14FC1B}" dt="2022-09-02T23:37:21.675" v="19417" actId="20577"/>
          <ac:spMkLst>
            <pc:docMk/>
            <pc:sldMk cId="1993882827" sldId="388"/>
            <ac:spMk id="3" creationId="{B00E634B-DBFE-5B87-269E-705D712C71EA}"/>
          </ac:spMkLst>
        </pc:spChg>
      </pc:sldChg>
      <pc:sldChg chg="modSp new mod">
        <pc:chgData name="Williams, Grant Stuart" userId="f6ad34c1-fb10-452f-ae50-8e7debb26ea5" providerId="ADAL" clId="{9737E1A3-2793-4BBF-AA6E-9037BC14FC1B}" dt="2022-09-02T23:38:26.639" v="19725" actId="20577"/>
        <pc:sldMkLst>
          <pc:docMk/>
          <pc:sldMk cId="2306620045" sldId="389"/>
        </pc:sldMkLst>
        <pc:spChg chg="mod">
          <ac:chgData name="Williams, Grant Stuart" userId="f6ad34c1-fb10-452f-ae50-8e7debb26ea5" providerId="ADAL" clId="{9737E1A3-2793-4BBF-AA6E-9037BC14FC1B}" dt="2022-09-02T23:37:35.636" v="19453" actId="20577"/>
          <ac:spMkLst>
            <pc:docMk/>
            <pc:sldMk cId="2306620045" sldId="389"/>
            <ac:spMk id="2" creationId="{255AE87E-117A-5140-DC13-D58FABE48081}"/>
          </ac:spMkLst>
        </pc:spChg>
        <pc:spChg chg="mod">
          <ac:chgData name="Williams, Grant Stuart" userId="f6ad34c1-fb10-452f-ae50-8e7debb26ea5" providerId="ADAL" clId="{9737E1A3-2793-4BBF-AA6E-9037BC14FC1B}" dt="2022-09-02T23:38:26.639" v="19725" actId="20577"/>
          <ac:spMkLst>
            <pc:docMk/>
            <pc:sldMk cId="2306620045" sldId="389"/>
            <ac:spMk id="3" creationId="{056581BF-FF26-ABFC-4076-5B4C0CE39A99}"/>
          </ac:spMkLst>
        </pc:spChg>
      </pc:sldChg>
      <pc:sldChg chg="modSp new mod">
        <pc:chgData name="Williams, Grant Stuart" userId="f6ad34c1-fb10-452f-ae50-8e7debb26ea5" providerId="ADAL" clId="{9737E1A3-2793-4BBF-AA6E-9037BC14FC1B}" dt="2022-09-02T23:40:29.506" v="20355" actId="20577"/>
        <pc:sldMkLst>
          <pc:docMk/>
          <pc:sldMk cId="2809202563" sldId="390"/>
        </pc:sldMkLst>
        <pc:spChg chg="mod">
          <ac:chgData name="Williams, Grant Stuart" userId="f6ad34c1-fb10-452f-ae50-8e7debb26ea5" providerId="ADAL" clId="{9737E1A3-2793-4BBF-AA6E-9037BC14FC1B}" dt="2022-09-02T23:38:54.229" v="19783" actId="20577"/>
          <ac:spMkLst>
            <pc:docMk/>
            <pc:sldMk cId="2809202563" sldId="390"/>
            <ac:spMk id="2" creationId="{B259B874-8B1A-E77B-6745-EA02653B4EA2}"/>
          </ac:spMkLst>
        </pc:spChg>
        <pc:spChg chg="mod">
          <ac:chgData name="Williams, Grant Stuart" userId="f6ad34c1-fb10-452f-ae50-8e7debb26ea5" providerId="ADAL" clId="{9737E1A3-2793-4BBF-AA6E-9037BC14FC1B}" dt="2022-09-02T23:40:29.506" v="20355" actId="20577"/>
          <ac:spMkLst>
            <pc:docMk/>
            <pc:sldMk cId="2809202563" sldId="390"/>
            <ac:spMk id="3" creationId="{2E1DAA26-4874-ADCA-8391-B987CF3A133C}"/>
          </ac:spMkLst>
        </pc:spChg>
      </pc:sldChg>
      <pc:sldChg chg="addSp delSp modSp new mod">
        <pc:chgData name="Williams, Grant Stuart" userId="f6ad34c1-fb10-452f-ae50-8e7debb26ea5" providerId="ADAL" clId="{9737E1A3-2793-4BBF-AA6E-9037BC14FC1B}" dt="2022-09-03T03:54:38.940" v="21230"/>
        <pc:sldMkLst>
          <pc:docMk/>
          <pc:sldMk cId="207316275" sldId="391"/>
        </pc:sldMkLst>
        <pc:spChg chg="mod">
          <ac:chgData name="Williams, Grant Stuart" userId="f6ad34c1-fb10-452f-ae50-8e7debb26ea5" providerId="ADAL" clId="{9737E1A3-2793-4BBF-AA6E-9037BC14FC1B}" dt="2022-09-02T23:41:33.714" v="20537" actId="20577"/>
          <ac:spMkLst>
            <pc:docMk/>
            <pc:sldMk cId="207316275" sldId="391"/>
            <ac:spMk id="2" creationId="{BBF5A317-F1CA-2D5E-6435-FE4F0B6FC015}"/>
          </ac:spMkLst>
        </pc:spChg>
        <pc:spChg chg="del">
          <ac:chgData name="Williams, Grant Stuart" userId="f6ad34c1-fb10-452f-ae50-8e7debb26ea5" providerId="ADAL" clId="{9737E1A3-2793-4BBF-AA6E-9037BC14FC1B}" dt="2022-09-03T03:48:59.108" v="20977" actId="478"/>
          <ac:spMkLst>
            <pc:docMk/>
            <pc:sldMk cId="207316275" sldId="391"/>
            <ac:spMk id="3" creationId="{00FB29BB-DAAE-F9BB-C624-2CBE9E477F64}"/>
          </ac:spMkLst>
        </pc:spChg>
        <pc:graphicFrameChg chg="add mod modGraphic">
          <ac:chgData name="Williams, Grant Stuart" userId="f6ad34c1-fb10-452f-ae50-8e7debb26ea5" providerId="ADAL" clId="{9737E1A3-2793-4BBF-AA6E-9037BC14FC1B}" dt="2022-09-03T03:54:38.940" v="21230"/>
          <ac:graphicFrameMkLst>
            <pc:docMk/>
            <pc:sldMk cId="207316275" sldId="391"/>
            <ac:graphicFrameMk id="4" creationId="{1F63DDDE-78A3-5555-84C6-D634CA0A39F5}"/>
          </ac:graphicFrameMkLst>
        </pc:graphicFrameChg>
      </pc:sldChg>
      <pc:sldChg chg="modSp new mod">
        <pc:chgData name="Williams, Grant Stuart" userId="f6ad34c1-fb10-452f-ae50-8e7debb26ea5" providerId="ADAL" clId="{9737E1A3-2793-4BBF-AA6E-9037BC14FC1B}" dt="2022-09-03T04:11:32.690" v="21880" actId="20577"/>
        <pc:sldMkLst>
          <pc:docMk/>
          <pc:sldMk cId="3989379788" sldId="392"/>
        </pc:sldMkLst>
        <pc:spChg chg="mod">
          <ac:chgData name="Williams, Grant Stuart" userId="f6ad34c1-fb10-452f-ae50-8e7debb26ea5" providerId="ADAL" clId="{9737E1A3-2793-4BBF-AA6E-9037BC14FC1B}" dt="2022-09-03T03:54:55.359" v="21270" actId="20577"/>
          <ac:spMkLst>
            <pc:docMk/>
            <pc:sldMk cId="3989379788" sldId="392"/>
            <ac:spMk id="2" creationId="{6B7DEB29-D066-76A1-0D86-3F82AE58E6F4}"/>
          </ac:spMkLst>
        </pc:spChg>
        <pc:spChg chg="mod">
          <ac:chgData name="Williams, Grant Stuart" userId="f6ad34c1-fb10-452f-ae50-8e7debb26ea5" providerId="ADAL" clId="{9737E1A3-2793-4BBF-AA6E-9037BC14FC1B}" dt="2022-09-03T04:11:32.690" v="21880" actId="20577"/>
          <ac:spMkLst>
            <pc:docMk/>
            <pc:sldMk cId="3989379788" sldId="392"/>
            <ac:spMk id="3" creationId="{C29DB368-5D7C-CCE5-2C9D-FB44E897A196}"/>
          </ac:spMkLst>
        </pc:spChg>
      </pc:sldChg>
      <pc:sldChg chg="modSp new mod">
        <pc:chgData name="Williams, Grant Stuart" userId="f6ad34c1-fb10-452f-ae50-8e7debb26ea5" providerId="ADAL" clId="{9737E1A3-2793-4BBF-AA6E-9037BC14FC1B}" dt="2022-09-03T05:03:03.974" v="23158" actId="20577"/>
        <pc:sldMkLst>
          <pc:docMk/>
          <pc:sldMk cId="2702908433" sldId="394"/>
        </pc:sldMkLst>
        <pc:spChg chg="mod">
          <ac:chgData name="Williams, Grant Stuart" userId="f6ad34c1-fb10-452f-ae50-8e7debb26ea5" providerId="ADAL" clId="{9737E1A3-2793-4BBF-AA6E-9037BC14FC1B}" dt="2022-09-03T04:26:28.617" v="22334" actId="20577"/>
          <ac:spMkLst>
            <pc:docMk/>
            <pc:sldMk cId="2702908433" sldId="394"/>
            <ac:spMk id="2" creationId="{6BC6D8E1-580B-5742-8BB7-D7FB1AC3D50C}"/>
          </ac:spMkLst>
        </pc:spChg>
        <pc:spChg chg="mod">
          <ac:chgData name="Williams, Grant Stuart" userId="f6ad34c1-fb10-452f-ae50-8e7debb26ea5" providerId="ADAL" clId="{9737E1A3-2793-4BBF-AA6E-9037BC14FC1B}" dt="2022-09-03T05:03:03.974" v="23158" actId="20577"/>
          <ac:spMkLst>
            <pc:docMk/>
            <pc:sldMk cId="2702908433" sldId="394"/>
            <ac:spMk id="3" creationId="{49FCCEA3-DDF1-E16C-6D57-214B7C196ED2}"/>
          </ac:spMkLst>
        </pc:spChg>
      </pc:sldChg>
      <pc:sldChg chg="modSp new mod">
        <pc:chgData name="Williams, Grant Stuart" userId="f6ad34c1-fb10-452f-ae50-8e7debb26ea5" providerId="ADAL" clId="{9737E1A3-2793-4BBF-AA6E-9037BC14FC1B}" dt="2022-09-03T04:49:39.701" v="23029" actId="20577"/>
        <pc:sldMkLst>
          <pc:docMk/>
          <pc:sldMk cId="594197386" sldId="395"/>
        </pc:sldMkLst>
        <pc:spChg chg="mod">
          <ac:chgData name="Williams, Grant Stuart" userId="f6ad34c1-fb10-452f-ae50-8e7debb26ea5" providerId="ADAL" clId="{9737E1A3-2793-4BBF-AA6E-9037BC14FC1B}" dt="2022-09-03T04:47:59.026" v="22562" actId="20577"/>
          <ac:spMkLst>
            <pc:docMk/>
            <pc:sldMk cId="594197386" sldId="395"/>
            <ac:spMk id="2" creationId="{527BDA9A-3F54-3031-1603-7AFCDBFE3C66}"/>
          </ac:spMkLst>
        </pc:spChg>
        <pc:spChg chg="mod">
          <ac:chgData name="Williams, Grant Stuart" userId="f6ad34c1-fb10-452f-ae50-8e7debb26ea5" providerId="ADAL" clId="{9737E1A3-2793-4BBF-AA6E-9037BC14FC1B}" dt="2022-09-03T04:49:39.701" v="23029" actId="20577"/>
          <ac:spMkLst>
            <pc:docMk/>
            <pc:sldMk cId="594197386" sldId="395"/>
            <ac:spMk id="3" creationId="{D29A8E06-E6A6-909B-7874-21F952993B7F}"/>
          </ac:spMkLst>
        </pc:spChg>
      </pc:sldChg>
      <pc:sldChg chg="modSp new mod">
        <pc:chgData name="Williams, Grant Stuart" userId="f6ad34c1-fb10-452f-ae50-8e7debb26ea5" providerId="ADAL" clId="{9737E1A3-2793-4BBF-AA6E-9037BC14FC1B}" dt="2022-09-03T05:05:27.253" v="23390" actId="27636"/>
        <pc:sldMkLst>
          <pc:docMk/>
          <pc:sldMk cId="3424975090" sldId="396"/>
        </pc:sldMkLst>
        <pc:spChg chg="mod">
          <ac:chgData name="Williams, Grant Stuart" userId="f6ad34c1-fb10-452f-ae50-8e7debb26ea5" providerId="ADAL" clId="{9737E1A3-2793-4BBF-AA6E-9037BC14FC1B}" dt="2022-09-03T05:05:25.408" v="23388" actId="1076"/>
          <ac:spMkLst>
            <pc:docMk/>
            <pc:sldMk cId="3424975090" sldId="396"/>
            <ac:spMk id="2" creationId="{E21E843C-EF72-165B-69E3-F6CD1D52E6F3}"/>
          </ac:spMkLst>
        </pc:spChg>
        <pc:spChg chg="mod">
          <ac:chgData name="Williams, Grant Stuart" userId="f6ad34c1-fb10-452f-ae50-8e7debb26ea5" providerId="ADAL" clId="{9737E1A3-2793-4BBF-AA6E-9037BC14FC1B}" dt="2022-09-03T05:05:27.253" v="23390" actId="27636"/>
          <ac:spMkLst>
            <pc:docMk/>
            <pc:sldMk cId="3424975090" sldId="396"/>
            <ac:spMk id="3" creationId="{0AC05EE2-569D-3C8D-7734-6B68C1018F60}"/>
          </ac:spMkLst>
        </pc:spChg>
      </pc:sldChg>
      <pc:sldChg chg="modSp new mod">
        <pc:chgData name="Williams, Grant Stuart" userId="f6ad34c1-fb10-452f-ae50-8e7debb26ea5" providerId="ADAL" clId="{9737E1A3-2793-4BBF-AA6E-9037BC14FC1B}" dt="2022-09-03T05:08:00.484" v="23910" actId="21"/>
        <pc:sldMkLst>
          <pc:docMk/>
          <pc:sldMk cId="1977237224" sldId="397"/>
        </pc:sldMkLst>
        <pc:spChg chg="mod">
          <ac:chgData name="Williams, Grant Stuart" userId="f6ad34c1-fb10-452f-ae50-8e7debb26ea5" providerId="ADAL" clId="{9737E1A3-2793-4BBF-AA6E-9037BC14FC1B}" dt="2022-09-03T05:05:34.054" v="23408" actId="20577"/>
          <ac:spMkLst>
            <pc:docMk/>
            <pc:sldMk cId="1977237224" sldId="397"/>
            <ac:spMk id="2" creationId="{02A0FC3B-720B-1B22-95E4-5F9CF5E9A9A8}"/>
          </ac:spMkLst>
        </pc:spChg>
        <pc:spChg chg="mod">
          <ac:chgData name="Williams, Grant Stuart" userId="f6ad34c1-fb10-452f-ae50-8e7debb26ea5" providerId="ADAL" clId="{9737E1A3-2793-4BBF-AA6E-9037BC14FC1B}" dt="2022-09-03T05:08:00.484" v="23910" actId="21"/>
          <ac:spMkLst>
            <pc:docMk/>
            <pc:sldMk cId="1977237224" sldId="397"/>
            <ac:spMk id="3" creationId="{128886AE-C608-79E1-3994-717DB1CBC7E1}"/>
          </ac:spMkLst>
        </pc:spChg>
      </pc:sldChg>
      <pc:sldChg chg="modSp add mod">
        <pc:chgData name="Williams, Grant Stuart" userId="f6ad34c1-fb10-452f-ae50-8e7debb26ea5" providerId="ADAL" clId="{9737E1A3-2793-4BBF-AA6E-9037BC14FC1B}" dt="2022-09-03T05:09:31.469" v="24340" actId="20577"/>
        <pc:sldMkLst>
          <pc:docMk/>
          <pc:sldMk cId="22560744" sldId="398"/>
        </pc:sldMkLst>
        <pc:spChg chg="mod">
          <ac:chgData name="Williams, Grant Stuart" userId="f6ad34c1-fb10-452f-ae50-8e7debb26ea5" providerId="ADAL" clId="{9737E1A3-2793-4BBF-AA6E-9037BC14FC1B}" dt="2022-09-03T05:08:04.139" v="23915" actId="20577"/>
          <ac:spMkLst>
            <pc:docMk/>
            <pc:sldMk cId="22560744" sldId="398"/>
            <ac:spMk id="2" creationId="{02A0FC3B-720B-1B22-95E4-5F9CF5E9A9A8}"/>
          </ac:spMkLst>
        </pc:spChg>
        <pc:spChg chg="mod">
          <ac:chgData name="Williams, Grant Stuart" userId="f6ad34c1-fb10-452f-ae50-8e7debb26ea5" providerId="ADAL" clId="{9737E1A3-2793-4BBF-AA6E-9037BC14FC1B}" dt="2022-09-03T05:09:31.469" v="24340" actId="20577"/>
          <ac:spMkLst>
            <pc:docMk/>
            <pc:sldMk cId="22560744" sldId="398"/>
            <ac:spMk id="3" creationId="{128886AE-C608-79E1-3994-717DB1CBC7E1}"/>
          </ac:spMkLst>
        </pc:spChg>
      </pc:sldChg>
      <pc:sldChg chg="modSp new mod">
        <pc:chgData name="Williams, Grant Stuart" userId="f6ad34c1-fb10-452f-ae50-8e7debb26ea5" providerId="ADAL" clId="{9737E1A3-2793-4BBF-AA6E-9037BC14FC1B}" dt="2022-09-03T05:12:13.270" v="25002" actId="27636"/>
        <pc:sldMkLst>
          <pc:docMk/>
          <pc:sldMk cId="2878967208" sldId="399"/>
        </pc:sldMkLst>
        <pc:spChg chg="mod">
          <ac:chgData name="Williams, Grant Stuart" userId="f6ad34c1-fb10-452f-ae50-8e7debb26ea5" providerId="ADAL" clId="{9737E1A3-2793-4BBF-AA6E-9037BC14FC1B}" dt="2022-09-03T05:09:42.342" v="24372" actId="20577"/>
          <ac:spMkLst>
            <pc:docMk/>
            <pc:sldMk cId="2878967208" sldId="399"/>
            <ac:spMk id="2" creationId="{6821127D-211B-2418-E4BF-75D8726B5330}"/>
          </ac:spMkLst>
        </pc:spChg>
        <pc:spChg chg="mod">
          <ac:chgData name="Williams, Grant Stuart" userId="f6ad34c1-fb10-452f-ae50-8e7debb26ea5" providerId="ADAL" clId="{9737E1A3-2793-4BBF-AA6E-9037BC14FC1B}" dt="2022-09-03T05:12:13.270" v="25002" actId="27636"/>
          <ac:spMkLst>
            <pc:docMk/>
            <pc:sldMk cId="2878967208" sldId="399"/>
            <ac:spMk id="3" creationId="{618E0BC2-2D71-B79A-D299-9FCC095947F3}"/>
          </ac:spMkLst>
        </pc:spChg>
      </pc:sldChg>
      <pc:sldChg chg="modSp new mod">
        <pc:chgData name="Williams, Grant Stuart" userId="f6ad34c1-fb10-452f-ae50-8e7debb26ea5" providerId="ADAL" clId="{9737E1A3-2793-4BBF-AA6E-9037BC14FC1B}" dt="2022-09-03T05:18:45.407" v="25515" actId="20577"/>
        <pc:sldMkLst>
          <pc:docMk/>
          <pc:sldMk cId="1874940879" sldId="401"/>
        </pc:sldMkLst>
        <pc:spChg chg="mod">
          <ac:chgData name="Williams, Grant Stuart" userId="f6ad34c1-fb10-452f-ae50-8e7debb26ea5" providerId="ADAL" clId="{9737E1A3-2793-4BBF-AA6E-9037BC14FC1B}" dt="2022-09-03T05:12:25.213" v="25048" actId="20577"/>
          <ac:spMkLst>
            <pc:docMk/>
            <pc:sldMk cId="1874940879" sldId="401"/>
            <ac:spMk id="2" creationId="{6AC9674C-F22E-6902-8E29-897431CBA680}"/>
          </ac:spMkLst>
        </pc:spChg>
        <pc:spChg chg="mod">
          <ac:chgData name="Williams, Grant Stuart" userId="f6ad34c1-fb10-452f-ae50-8e7debb26ea5" providerId="ADAL" clId="{9737E1A3-2793-4BBF-AA6E-9037BC14FC1B}" dt="2022-09-03T05:18:45.407" v="25515" actId="20577"/>
          <ac:spMkLst>
            <pc:docMk/>
            <pc:sldMk cId="1874940879" sldId="401"/>
            <ac:spMk id="3" creationId="{EE0AA1E6-33FF-952F-9019-49488A8151C3}"/>
          </ac:spMkLst>
        </pc:spChg>
      </pc:sldChg>
      <pc:sldChg chg="addSp delSp modSp add mod">
        <pc:chgData name="Williams, Grant Stuart" userId="f6ad34c1-fb10-452f-ae50-8e7debb26ea5" providerId="ADAL" clId="{9737E1A3-2793-4BBF-AA6E-9037BC14FC1B}" dt="2022-09-03T05:20:07.554" v="25652" actId="14100"/>
        <pc:sldMkLst>
          <pc:docMk/>
          <pc:sldMk cId="3657876011" sldId="402"/>
        </pc:sldMkLst>
        <pc:spChg chg="mod">
          <ac:chgData name="Williams, Grant Stuart" userId="f6ad34c1-fb10-452f-ae50-8e7debb26ea5" providerId="ADAL" clId="{9737E1A3-2793-4BBF-AA6E-9037BC14FC1B}" dt="2022-09-03T05:18:51.547" v="25520" actId="20577"/>
          <ac:spMkLst>
            <pc:docMk/>
            <pc:sldMk cId="3657876011" sldId="402"/>
            <ac:spMk id="2" creationId="{6AC9674C-F22E-6902-8E29-897431CBA680}"/>
          </ac:spMkLst>
        </pc:spChg>
        <pc:spChg chg="mod">
          <ac:chgData name="Williams, Grant Stuart" userId="f6ad34c1-fb10-452f-ae50-8e7debb26ea5" providerId="ADAL" clId="{9737E1A3-2793-4BBF-AA6E-9037BC14FC1B}" dt="2022-09-03T05:20:07.554" v="25652" actId="14100"/>
          <ac:spMkLst>
            <pc:docMk/>
            <pc:sldMk cId="3657876011" sldId="402"/>
            <ac:spMk id="3" creationId="{EE0AA1E6-33FF-952F-9019-49488A8151C3}"/>
          </ac:spMkLst>
        </pc:spChg>
        <pc:spChg chg="add del">
          <ac:chgData name="Williams, Grant Stuart" userId="f6ad34c1-fb10-452f-ae50-8e7debb26ea5" providerId="ADAL" clId="{9737E1A3-2793-4BBF-AA6E-9037BC14FC1B}" dt="2022-09-03T05:19:28.547" v="25611"/>
          <ac:spMkLst>
            <pc:docMk/>
            <pc:sldMk cId="3657876011" sldId="402"/>
            <ac:spMk id="4" creationId="{FD637B19-6ACF-B1C6-FEDC-D398D60D4BA2}"/>
          </ac:spMkLst>
        </pc:spChg>
      </pc:sldChg>
      <pc:sldChg chg="addSp delSp modSp add mod">
        <pc:chgData name="Williams, Grant Stuart" userId="f6ad34c1-fb10-452f-ae50-8e7debb26ea5" providerId="ADAL" clId="{9737E1A3-2793-4BBF-AA6E-9037BC14FC1B}" dt="2022-09-03T05:38:48.887" v="28979" actId="20577"/>
        <pc:sldMkLst>
          <pc:docMk/>
          <pc:sldMk cId="1315524383" sldId="403"/>
        </pc:sldMkLst>
        <pc:spChg chg="mod">
          <ac:chgData name="Williams, Grant Stuart" userId="f6ad34c1-fb10-452f-ae50-8e7debb26ea5" providerId="ADAL" clId="{9737E1A3-2793-4BBF-AA6E-9037BC14FC1B}" dt="2022-09-03T05:20:12.366" v="25654" actId="20577"/>
          <ac:spMkLst>
            <pc:docMk/>
            <pc:sldMk cId="1315524383" sldId="403"/>
            <ac:spMk id="2" creationId="{6AC9674C-F22E-6902-8E29-897431CBA680}"/>
          </ac:spMkLst>
        </pc:spChg>
        <pc:spChg chg="mod">
          <ac:chgData name="Williams, Grant Stuart" userId="f6ad34c1-fb10-452f-ae50-8e7debb26ea5" providerId="ADAL" clId="{9737E1A3-2793-4BBF-AA6E-9037BC14FC1B}" dt="2022-09-03T05:38:48.887" v="28979" actId="20577"/>
          <ac:spMkLst>
            <pc:docMk/>
            <pc:sldMk cId="1315524383" sldId="403"/>
            <ac:spMk id="3" creationId="{EE0AA1E6-33FF-952F-9019-49488A8151C3}"/>
          </ac:spMkLst>
        </pc:spChg>
        <pc:spChg chg="add del">
          <ac:chgData name="Williams, Grant Stuart" userId="f6ad34c1-fb10-452f-ae50-8e7debb26ea5" providerId="ADAL" clId="{9737E1A3-2793-4BBF-AA6E-9037BC14FC1B}" dt="2022-09-03T05:22:21.654" v="26013"/>
          <ac:spMkLst>
            <pc:docMk/>
            <pc:sldMk cId="1315524383" sldId="403"/>
            <ac:spMk id="4" creationId="{53903B52-6180-DB16-21FD-AF54810FD7F1}"/>
          </ac:spMkLst>
        </pc:spChg>
      </pc:sldChg>
      <pc:sldChg chg="modSp new mod ord">
        <pc:chgData name="Williams, Grant Stuart" userId="f6ad34c1-fb10-452f-ae50-8e7debb26ea5" providerId="ADAL" clId="{9737E1A3-2793-4BBF-AA6E-9037BC14FC1B}" dt="2022-09-03T05:30:58.816" v="27776"/>
        <pc:sldMkLst>
          <pc:docMk/>
          <pc:sldMk cId="8917458" sldId="404"/>
        </pc:sldMkLst>
        <pc:spChg chg="mod">
          <ac:chgData name="Williams, Grant Stuart" userId="f6ad34c1-fb10-452f-ae50-8e7debb26ea5" providerId="ADAL" clId="{9737E1A3-2793-4BBF-AA6E-9037BC14FC1B}" dt="2022-09-03T05:22:40.492" v="26035" actId="20577"/>
          <ac:spMkLst>
            <pc:docMk/>
            <pc:sldMk cId="8917458" sldId="404"/>
            <ac:spMk id="2" creationId="{3B78A186-0B77-C5AF-ACB8-326A9D4B9CCB}"/>
          </ac:spMkLst>
        </pc:spChg>
        <pc:spChg chg="mod">
          <ac:chgData name="Williams, Grant Stuart" userId="f6ad34c1-fb10-452f-ae50-8e7debb26ea5" providerId="ADAL" clId="{9737E1A3-2793-4BBF-AA6E-9037BC14FC1B}" dt="2022-09-03T05:23:35.539" v="26380" actId="20577"/>
          <ac:spMkLst>
            <pc:docMk/>
            <pc:sldMk cId="8917458" sldId="404"/>
            <ac:spMk id="3" creationId="{11D1B06B-50EE-63C7-F2D1-65C484A72335}"/>
          </ac:spMkLst>
        </pc:spChg>
      </pc:sldChg>
      <pc:sldChg chg="modSp new mod">
        <pc:chgData name="Williams, Grant Stuart" userId="f6ad34c1-fb10-452f-ae50-8e7debb26ea5" providerId="ADAL" clId="{9737E1A3-2793-4BBF-AA6E-9037BC14FC1B}" dt="2022-09-03T05:30:50.586" v="27759" actId="5793"/>
        <pc:sldMkLst>
          <pc:docMk/>
          <pc:sldMk cId="2209545671" sldId="405"/>
        </pc:sldMkLst>
        <pc:spChg chg="mod">
          <ac:chgData name="Williams, Grant Stuart" userId="f6ad34c1-fb10-452f-ae50-8e7debb26ea5" providerId="ADAL" clId="{9737E1A3-2793-4BBF-AA6E-9037BC14FC1B}" dt="2022-09-03T05:24:39.472" v="26388" actId="20577"/>
          <ac:spMkLst>
            <pc:docMk/>
            <pc:sldMk cId="2209545671" sldId="405"/>
            <ac:spMk id="2" creationId="{01D0FD0D-6C0D-F727-151D-03ECDC22B69E}"/>
          </ac:spMkLst>
        </pc:spChg>
        <pc:spChg chg="mod">
          <ac:chgData name="Williams, Grant Stuart" userId="f6ad34c1-fb10-452f-ae50-8e7debb26ea5" providerId="ADAL" clId="{9737E1A3-2793-4BBF-AA6E-9037BC14FC1B}" dt="2022-09-03T05:30:50.586" v="27759" actId="5793"/>
          <ac:spMkLst>
            <pc:docMk/>
            <pc:sldMk cId="2209545671" sldId="405"/>
            <ac:spMk id="3" creationId="{8DE03220-4ABB-1A5A-3FCC-EE90AA46CA86}"/>
          </ac:spMkLst>
        </pc:spChg>
      </pc:sldChg>
      <pc:sldChg chg="modSp new mod">
        <pc:chgData name="Williams, Grant Stuart" userId="f6ad34c1-fb10-452f-ae50-8e7debb26ea5" providerId="ADAL" clId="{9737E1A3-2793-4BBF-AA6E-9037BC14FC1B}" dt="2022-09-03T05:29:51.145" v="27485" actId="20577"/>
        <pc:sldMkLst>
          <pc:docMk/>
          <pc:sldMk cId="781945645" sldId="406"/>
        </pc:sldMkLst>
        <pc:spChg chg="mod">
          <ac:chgData name="Williams, Grant Stuart" userId="f6ad34c1-fb10-452f-ae50-8e7debb26ea5" providerId="ADAL" clId="{9737E1A3-2793-4BBF-AA6E-9037BC14FC1B}" dt="2022-09-03T05:27:59.886" v="26841" actId="20577"/>
          <ac:spMkLst>
            <pc:docMk/>
            <pc:sldMk cId="781945645" sldId="406"/>
            <ac:spMk id="2" creationId="{63F1488D-EA96-9059-0406-281B30982A33}"/>
          </ac:spMkLst>
        </pc:spChg>
        <pc:spChg chg="mod">
          <ac:chgData name="Williams, Grant Stuart" userId="f6ad34c1-fb10-452f-ae50-8e7debb26ea5" providerId="ADAL" clId="{9737E1A3-2793-4BBF-AA6E-9037BC14FC1B}" dt="2022-09-03T05:29:51.145" v="27485" actId="20577"/>
          <ac:spMkLst>
            <pc:docMk/>
            <pc:sldMk cId="781945645" sldId="406"/>
            <ac:spMk id="3" creationId="{0B456289-AE57-3B3E-E081-50071896858C}"/>
          </ac:spMkLst>
        </pc:spChg>
      </pc:sldChg>
      <pc:sldChg chg="addSp delSp modSp new mod">
        <pc:chgData name="Williams, Grant Stuart" userId="f6ad34c1-fb10-452f-ae50-8e7debb26ea5" providerId="ADAL" clId="{9737E1A3-2793-4BBF-AA6E-9037BC14FC1B}" dt="2022-09-03T05:37:18.459" v="28911" actId="20577"/>
        <pc:sldMkLst>
          <pc:docMk/>
          <pc:sldMk cId="1025720443" sldId="407"/>
        </pc:sldMkLst>
        <pc:spChg chg="mod">
          <ac:chgData name="Williams, Grant Stuart" userId="f6ad34c1-fb10-452f-ae50-8e7debb26ea5" providerId="ADAL" clId="{9737E1A3-2793-4BBF-AA6E-9037BC14FC1B}" dt="2022-09-03T05:30:55.492" v="27774" actId="20577"/>
          <ac:spMkLst>
            <pc:docMk/>
            <pc:sldMk cId="1025720443" sldId="407"/>
            <ac:spMk id="2" creationId="{5DF56920-1281-8119-5EE9-BD1E23587C53}"/>
          </ac:spMkLst>
        </pc:spChg>
        <pc:spChg chg="add del mod">
          <ac:chgData name="Williams, Grant Stuart" userId="f6ad34c1-fb10-452f-ae50-8e7debb26ea5" providerId="ADAL" clId="{9737E1A3-2793-4BBF-AA6E-9037BC14FC1B}" dt="2022-09-03T05:37:18.459" v="28911" actId="20577"/>
          <ac:spMkLst>
            <pc:docMk/>
            <pc:sldMk cId="1025720443" sldId="407"/>
            <ac:spMk id="3" creationId="{A9441193-764A-7C1E-0508-E467C5C48660}"/>
          </ac:spMkLst>
        </pc:spChg>
        <pc:spChg chg="add del mod">
          <ac:chgData name="Williams, Grant Stuart" userId="f6ad34c1-fb10-452f-ae50-8e7debb26ea5" providerId="ADAL" clId="{9737E1A3-2793-4BBF-AA6E-9037BC14FC1B}" dt="2022-09-03T05:31:16.653" v="27783"/>
          <ac:spMkLst>
            <pc:docMk/>
            <pc:sldMk cId="1025720443" sldId="407"/>
            <ac:spMk id="4" creationId="{16199590-0BE7-7D23-E79F-580C8DC5EE30}"/>
          </ac:spMkLst>
        </pc:spChg>
        <pc:spChg chg="add del">
          <ac:chgData name="Williams, Grant Stuart" userId="f6ad34c1-fb10-452f-ae50-8e7debb26ea5" providerId="ADAL" clId="{9737E1A3-2793-4BBF-AA6E-9037BC14FC1B}" dt="2022-09-03T05:31:44.054" v="27811"/>
          <ac:spMkLst>
            <pc:docMk/>
            <pc:sldMk cId="1025720443" sldId="407"/>
            <ac:spMk id="5" creationId="{7B8646CB-89F3-61E9-AEB4-03F58AE8B4E6}"/>
          </ac:spMkLst>
        </pc:spChg>
      </pc:sldChg>
      <pc:sldChg chg="add del">
        <pc:chgData name="Williams, Grant Stuart" userId="f6ad34c1-fb10-452f-ae50-8e7debb26ea5" providerId="ADAL" clId="{9737E1A3-2793-4BBF-AA6E-9037BC14FC1B}" dt="2022-09-03T05:31:01.023" v="27778"/>
        <pc:sldMkLst>
          <pc:docMk/>
          <pc:sldMk cId="641706761" sldId="408"/>
        </pc:sldMkLst>
      </pc:sldChg>
      <pc:sldChg chg="add ord">
        <pc:chgData name="Williams, Grant Stuart" userId="f6ad34c1-fb10-452f-ae50-8e7debb26ea5" providerId="ADAL" clId="{9737E1A3-2793-4BBF-AA6E-9037BC14FC1B}" dt="2022-09-03T05:31:03.791" v="27781"/>
        <pc:sldMkLst>
          <pc:docMk/>
          <pc:sldMk cId="4017725307" sldId="408"/>
        </pc:sldMkLst>
      </pc:sldChg>
      <pc:sldChg chg="modSp new mod">
        <pc:chgData name="Williams, Grant Stuart" userId="f6ad34c1-fb10-452f-ae50-8e7debb26ea5" providerId="ADAL" clId="{9737E1A3-2793-4BBF-AA6E-9037BC14FC1B}" dt="2022-09-03T05:38:22.292" v="28912" actId="20577"/>
        <pc:sldMkLst>
          <pc:docMk/>
          <pc:sldMk cId="1256768739" sldId="409"/>
        </pc:sldMkLst>
        <pc:spChg chg="mod">
          <ac:chgData name="Williams, Grant Stuart" userId="f6ad34c1-fb10-452f-ae50-8e7debb26ea5" providerId="ADAL" clId="{9737E1A3-2793-4BBF-AA6E-9037BC14FC1B}" dt="2022-09-03T05:38:22.292" v="28912" actId="20577"/>
          <ac:spMkLst>
            <pc:docMk/>
            <pc:sldMk cId="1256768739" sldId="409"/>
            <ac:spMk id="2" creationId="{3B2522A5-F4CC-5F55-3933-6F26BB2DCA48}"/>
          </ac:spMkLst>
        </pc:spChg>
        <pc:spChg chg="mod">
          <ac:chgData name="Williams, Grant Stuart" userId="f6ad34c1-fb10-452f-ae50-8e7debb26ea5" providerId="ADAL" clId="{9737E1A3-2793-4BBF-AA6E-9037BC14FC1B}" dt="2022-09-03T05:36:06.694" v="28856" actId="20577"/>
          <ac:spMkLst>
            <pc:docMk/>
            <pc:sldMk cId="1256768739" sldId="409"/>
            <ac:spMk id="3" creationId="{EC62C4E1-D5BC-EABD-A0E2-5AEEBEF7785A}"/>
          </ac:spMkLst>
        </pc:spChg>
      </pc:sldChg>
      <pc:sldChg chg="modSp new mod">
        <pc:chgData name="Williams, Grant Stuart" userId="f6ad34c1-fb10-452f-ae50-8e7debb26ea5" providerId="ADAL" clId="{9737E1A3-2793-4BBF-AA6E-9037BC14FC1B}" dt="2022-09-03T05:54:12.952" v="29672" actId="20577"/>
        <pc:sldMkLst>
          <pc:docMk/>
          <pc:sldMk cId="2982730601" sldId="410"/>
        </pc:sldMkLst>
        <pc:spChg chg="mod">
          <ac:chgData name="Williams, Grant Stuart" userId="f6ad34c1-fb10-452f-ae50-8e7debb26ea5" providerId="ADAL" clId="{9737E1A3-2793-4BBF-AA6E-9037BC14FC1B}" dt="2022-09-03T05:52:31.904" v="29074" actId="20577"/>
          <ac:spMkLst>
            <pc:docMk/>
            <pc:sldMk cId="2982730601" sldId="410"/>
            <ac:spMk id="2" creationId="{21A6B4B3-7317-1D6F-54A8-10C2A5B43A05}"/>
          </ac:spMkLst>
        </pc:spChg>
        <pc:spChg chg="mod">
          <ac:chgData name="Williams, Grant Stuart" userId="f6ad34c1-fb10-452f-ae50-8e7debb26ea5" providerId="ADAL" clId="{9737E1A3-2793-4BBF-AA6E-9037BC14FC1B}" dt="2022-09-03T05:54:12.952" v="29672" actId="20577"/>
          <ac:spMkLst>
            <pc:docMk/>
            <pc:sldMk cId="2982730601" sldId="410"/>
            <ac:spMk id="3" creationId="{6D7BBACE-A1AE-D711-F432-F7E6A0B338ED}"/>
          </ac:spMkLst>
        </pc:spChg>
      </pc:sldChg>
      <pc:sldChg chg="modSp new del mod ord">
        <pc:chgData name="Williams, Grant Stuart" userId="f6ad34c1-fb10-452f-ae50-8e7debb26ea5" providerId="ADAL" clId="{9737E1A3-2793-4BBF-AA6E-9037BC14FC1B}" dt="2022-09-03T05:57:27.514" v="29721" actId="47"/>
        <pc:sldMkLst>
          <pc:docMk/>
          <pc:sldMk cId="1744332845" sldId="411"/>
        </pc:sldMkLst>
        <pc:spChg chg="mod">
          <ac:chgData name="Williams, Grant Stuart" userId="f6ad34c1-fb10-452f-ae50-8e7debb26ea5" providerId="ADAL" clId="{9737E1A3-2793-4BBF-AA6E-9037BC14FC1B}" dt="2022-09-03T05:56:31.149" v="29704" actId="20577"/>
          <ac:spMkLst>
            <pc:docMk/>
            <pc:sldMk cId="1744332845" sldId="411"/>
            <ac:spMk id="2" creationId="{AF82FA06-C445-C098-F36A-23F2EB4C6A39}"/>
          </ac:spMkLst>
        </pc:spChg>
        <pc:spChg chg="mod">
          <ac:chgData name="Williams, Grant Stuart" userId="f6ad34c1-fb10-452f-ae50-8e7debb26ea5" providerId="ADAL" clId="{9737E1A3-2793-4BBF-AA6E-9037BC14FC1B}" dt="2022-09-03T05:57:24.841" v="29720" actId="20577"/>
          <ac:spMkLst>
            <pc:docMk/>
            <pc:sldMk cId="1744332845" sldId="411"/>
            <ac:spMk id="3" creationId="{CAAA5978-8A92-9021-5813-CAD21E7DB448}"/>
          </ac:spMkLst>
        </pc:spChg>
      </pc:sldChg>
      <pc:sldChg chg="modSp new mod">
        <pc:chgData name="Williams, Grant Stuart" userId="f6ad34c1-fb10-452f-ae50-8e7debb26ea5" providerId="ADAL" clId="{9737E1A3-2793-4BBF-AA6E-9037BC14FC1B}" dt="2022-09-05T20:22:00.436" v="29906" actId="20577"/>
        <pc:sldMkLst>
          <pc:docMk/>
          <pc:sldMk cId="4211575619" sldId="411"/>
        </pc:sldMkLst>
        <pc:spChg chg="mod">
          <ac:chgData name="Williams, Grant Stuart" userId="f6ad34c1-fb10-452f-ae50-8e7debb26ea5" providerId="ADAL" clId="{9737E1A3-2793-4BBF-AA6E-9037BC14FC1B}" dt="2022-09-05T20:17:10.836" v="29742" actId="313"/>
          <ac:spMkLst>
            <pc:docMk/>
            <pc:sldMk cId="4211575619" sldId="411"/>
            <ac:spMk id="2" creationId="{8CCEA612-A5C0-ED23-22C9-334288E38314}"/>
          </ac:spMkLst>
        </pc:spChg>
        <pc:spChg chg="mod">
          <ac:chgData name="Williams, Grant Stuart" userId="f6ad34c1-fb10-452f-ae50-8e7debb26ea5" providerId="ADAL" clId="{9737E1A3-2793-4BBF-AA6E-9037BC14FC1B}" dt="2022-09-05T20:22:00.436" v="29906" actId="20577"/>
          <ac:spMkLst>
            <pc:docMk/>
            <pc:sldMk cId="4211575619" sldId="411"/>
            <ac:spMk id="3" creationId="{00A528C6-D74B-6734-E3B8-107D8D7997DD}"/>
          </ac:spMkLst>
        </pc:spChg>
      </pc:sldChg>
    </pc:docChg>
  </pc:docChgLst>
  <pc:docChgLst>
    <pc:chgData name="Grant Williams" userId="f6ad34c1-fb10-452f-ae50-8e7debb26ea5" providerId="ADAL" clId="{F2748CFC-9C00-4DBF-8C41-AFCA38ED2309}"/>
    <pc:docChg chg="undo redo custSel addSld delSld modSld sldOrd">
      <pc:chgData name="Grant Williams" userId="f6ad34c1-fb10-452f-ae50-8e7debb26ea5" providerId="ADAL" clId="{F2748CFC-9C00-4DBF-8C41-AFCA38ED2309}" dt="2022-08-26T03:15:55.641" v="13504" actId="20577"/>
      <pc:docMkLst>
        <pc:docMk/>
      </pc:docMkLst>
      <pc:sldChg chg="modSp mod">
        <pc:chgData name="Grant Williams" userId="f6ad34c1-fb10-452f-ae50-8e7debb26ea5" providerId="ADAL" clId="{F2748CFC-9C00-4DBF-8C41-AFCA38ED2309}" dt="2022-08-25T00:02:14.019" v="3609" actId="20577"/>
        <pc:sldMkLst>
          <pc:docMk/>
          <pc:sldMk cId="2165763829" sldId="301"/>
        </pc:sldMkLst>
        <pc:spChg chg="mod">
          <ac:chgData name="Grant Williams" userId="f6ad34c1-fb10-452f-ae50-8e7debb26ea5" providerId="ADAL" clId="{F2748CFC-9C00-4DBF-8C41-AFCA38ED2309}" dt="2022-08-25T00:02:14.019" v="3609" actId="20577"/>
          <ac:spMkLst>
            <pc:docMk/>
            <pc:sldMk cId="2165763829" sldId="301"/>
            <ac:spMk id="3" creationId="{3A6CCC7E-7C05-CEF7-6DDD-9F5911338F9B}"/>
          </ac:spMkLst>
        </pc:spChg>
      </pc:sldChg>
      <pc:sldChg chg="del">
        <pc:chgData name="Grant Williams" userId="f6ad34c1-fb10-452f-ae50-8e7debb26ea5" providerId="ADAL" clId="{F2748CFC-9C00-4DBF-8C41-AFCA38ED2309}" dt="2022-08-23T23:06:41.252" v="0" actId="47"/>
        <pc:sldMkLst>
          <pc:docMk/>
          <pc:sldMk cId="1559281613" sldId="305"/>
        </pc:sldMkLst>
      </pc:sldChg>
      <pc:sldChg chg="modSp mod">
        <pc:chgData name="Grant Williams" userId="f6ad34c1-fb10-452f-ae50-8e7debb26ea5" providerId="ADAL" clId="{F2748CFC-9C00-4DBF-8C41-AFCA38ED2309}" dt="2022-08-24T23:59:02.462" v="3095" actId="20577"/>
        <pc:sldMkLst>
          <pc:docMk/>
          <pc:sldMk cId="513596988" sldId="306"/>
        </pc:sldMkLst>
        <pc:spChg chg="mod">
          <ac:chgData name="Grant Williams" userId="f6ad34c1-fb10-452f-ae50-8e7debb26ea5" providerId="ADAL" clId="{F2748CFC-9C00-4DBF-8C41-AFCA38ED2309}" dt="2022-08-24T23:59:02.462" v="3095" actId="20577"/>
          <ac:spMkLst>
            <pc:docMk/>
            <pc:sldMk cId="513596988" sldId="306"/>
            <ac:spMk id="3" creationId="{9FAACDF9-27A9-177F-3D29-214DEF1401E5}"/>
          </ac:spMkLst>
        </pc:spChg>
      </pc:sldChg>
      <pc:sldChg chg="del">
        <pc:chgData name="Grant Williams" userId="f6ad34c1-fb10-452f-ae50-8e7debb26ea5" providerId="ADAL" clId="{F2748CFC-9C00-4DBF-8C41-AFCA38ED2309}" dt="2022-08-25T20:39:56.448" v="8937" actId="47"/>
        <pc:sldMkLst>
          <pc:docMk/>
          <pc:sldMk cId="2395735761" sldId="308"/>
        </pc:sldMkLst>
      </pc:sldChg>
      <pc:sldChg chg="add del">
        <pc:chgData name="Grant Williams" userId="f6ad34c1-fb10-452f-ae50-8e7debb26ea5" providerId="ADAL" clId="{F2748CFC-9C00-4DBF-8C41-AFCA38ED2309}" dt="2022-08-25T20:38:27.808" v="8935" actId="2696"/>
        <pc:sldMkLst>
          <pc:docMk/>
          <pc:sldMk cId="303411297" sldId="309"/>
        </pc:sldMkLst>
      </pc:sldChg>
      <pc:sldChg chg="add">
        <pc:chgData name="Grant Williams" userId="f6ad34c1-fb10-452f-ae50-8e7debb26ea5" providerId="ADAL" clId="{F2748CFC-9C00-4DBF-8C41-AFCA38ED2309}" dt="2022-08-25T20:38:30.922" v="8936"/>
        <pc:sldMkLst>
          <pc:docMk/>
          <pc:sldMk cId="3686059333" sldId="309"/>
        </pc:sldMkLst>
      </pc:sldChg>
      <pc:sldChg chg="add del">
        <pc:chgData name="Grant Williams" userId="f6ad34c1-fb10-452f-ae50-8e7debb26ea5" providerId="ADAL" clId="{F2748CFC-9C00-4DBF-8C41-AFCA38ED2309}" dt="2022-08-25T20:40:56.078" v="8999" actId="47"/>
        <pc:sldMkLst>
          <pc:docMk/>
          <pc:sldMk cId="1837134770" sldId="310"/>
        </pc:sldMkLst>
      </pc:sldChg>
      <pc:sldChg chg="del">
        <pc:chgData name="Grant Williams" userId="f6ad34c1-fb10-452f-ae50-8e7debb26ea5" providerId="ADAL" clId="{F2748CFC-9C00-4DBF-8C41-AFCA38ED2309}" dt="2022-08-23T23:06:41.252" v="0" actId="47"/>
        <pc:sldMkLst>
          <pc:docMk/>
          <pc:sldMk cId="870156863" sldId="311"/>
        </pc:sldMkLst>
      </pc:sldChg>
      <pc:sldChg chg="modSp mod">
        <pc:chgData name="Grant Williams" userId="f6ad34c1-fb10-452f-ae50-8e7debb26ea5" providerId="ADAL" clId="{F2748CFC-9C00-4DBF-8C41-AFCA38ED2309}" dt="2022-08-25T00:23:39.778" v="4824" actId="20577"/>
        <pc:sldMkLst>
          <pc:docMk/>
          <pc:sldMk cId="1948646705" sldId="312"/>
        </pc:sldMkLst>
        <pc:spChg chg="mod">
          <ac:chgData name="Grant Williams" userId="f6ad34c1-fb10-452f-ae50-8e7debb26ea5" providerId="ADAL" clId="{F2748CFC-9C00-4DBF-8C41-AFCA38ED2309}" dt="2022-08-25T00:23:39.778" v="4824" actId="20577"/>
          <ac:spMkLst>
            <pc:docMk/>
            <pc:sldMk cId="1948646705" sldId="312"/>
            <ac:spMk id="3" creationId="{3FC799D7-0BD7-6A3F-C22A-4CEAC3AED7EE}"/>
          </ac:spMkLst>
        </pc:spChg>
      </pc:sldChg>
      <pc:sldChg chg="add">
        <pc:chgData name="Grant Williams" userId="f6ad34c1-fb10-452f-ae50-8e7debb26ea5" providerId="ADAL" clId="{F2748CFC-9C00-4DBF-8C41-AFCA38ED2309}" dt="2022-08-25T20:38:30.922" v="8936"/>
        <pc:sldMkLst>
          <pc:docMk/>
          <pc:sldMk cId="1441477856" sldId="314"/>
        </pc:sldMkLst>
      </pc:sldChg>
      <pc:sldChg chg="add del">
        <pc:chgData name="Grant Williams" userId="f6ad34c1-fb10-452f-ae50-8e7debb26ea5" providerId="ADAL" clId="{F2748CFC-9C00-4DBF-8C41-AFCA38ED2309}" dt="2022-08-25T20:38:27.808" v="8935" actId="2696"/>
        <pc:sldMkLst>
          <pc:docMk/>
          <pc:sldMk cId="2007762661" sldId="314"/>
        </pc:sldMkLst>
      </pc:sldChg>
      <pc:sldChg chg="add">
        <pc:chgData name="Grant Williams" userId="f6ad34c1-fb10-452f-ae50-8e7debb26ea5" providerId="ADAL" clId="{F2748CFC-9C00-4DBF-8C41-AFCA38ED2309}" dt="2022-08-25T20:38:30.922" v="8936"/>
        <pc:sldMkLst>
          <pc:docMk/>
          <pc:sldMk cId="1655949827" sldId="315"/>
        </pc:sldMkLst>
      </pc:sldChg>
      <pc:sldChg chg="add del">
        <pc:chgData name="Grant Williams" userId="f6ad34c1-fb10-452f-ae50-8e7debb26ea5" providerId="ADAL" clId="{F2748CFC-9C00-4DBF-8C41-AFCA38ED2309}" dt="2022-08-25T20:38:27.808" v="8935" actId="2696"/>
        <pc:sldMkLst>
          <pc:docMk/>
          <pc:sldMk cId="3846956931" sldId="315"/>
        </pc:sldMkLst>
      </pc:sldChg>
      <pc:sldChg chg="add">
        <pc:chgData name="Grant Williams" userId="f6ad34c1-fb10-452f-ae50-8e7debb26ea5" providerId="ADAL" clId="{F2748CFC-9C00-4DBF-8C41-AFCA38ED2309}" dt="2022-08-25T20:38:30.922" v="8936"/>
        <pc:sldMkLst>
          <pc:docMk/>
          <pc:sldMk cId="1379910615" sldId="316"/>
        </pc:sldMkLst>
      </pc:sldChg>
      <pc:sldChg chg="add del">
        <pc:chgData name="Grant Williams" userId="f6ad34c1-fb10-452f-ae50-8e7debb26ea5" providerId="ADAL" clId="{F2748CFC-9C00-4DBF-8C41-AFCA38ED2309}" dt="2022-08-25T20:38:27.808" v="8935" actId="2696"/>
        <pc:sldMkLst>
          <pc:docMk/>
          <pc:sldMk cId="2802539850" sldId="316"/>
        </pc:sldMkLst>
      </pc:sldChg>
      <pc:sldChg chg="add del">
        <pc:chgData name="Grant Williams" userId="f6ad34c1-fb10-452f-ae50-8e7debb26ea5" providerId="ADAL" clId="{F2748CFC-9C00-4DBF-8C41-AFCA38ED2309}" dt="2022-08-25T21:06:09.319" v="9091" actId="47"/>
        <pc:sldMkLst>
          <pc:docMk/>
          <pc:sldMk cId="74155988" sldId="317"/>
        </pc:sldMkLst>
      </pc:sldChg>
      <pc:sldChg chg="delSp add setBg delDesignElem">
        <pc:chgData name="Grant Williams" userId="f6ad34c1-fb10-452f-ae50-8e7debb26ea5" providerId="ADAL" clId="{F2748CFC-9C00-4DBF-8C41-AFCA38ED2309}" dt="2022-08-23T23:06:46.937" v="3"/>
        <pc:sldMkLst>
          <pc:docMk/>
          <pc:sldMk cId="1200478576" sldId="318"/>
        </pc:sldMkLst>
        <pc:spChg chg="del">
          <ac:chgData name="Grant Williams" userId="f6ad34c1-fb10-452f-ae50-8e7debb26ea5" providerId="ADAL" clId="{F2748CFC-9C00-4DBF-8C41-AFCA38ED2309}" dt="2022-08-23T23:06:46.937" v="3"/>
          <ac:spMkLst>
            <pc:docMk/>
            <pc:sldMk cId="1200478576" sldId="318"/>
            <ac:spMk id="9" creationId="{C1DD1A8A-57D5-4A81-AD04-532B043C5611}"/>
          </ac:spMkLst>
        </pc:spChg>
        <pc:spChg chg="del">
          <ac:chgData name="Grant Williams" userId="f6ad34c1-fb10-452f-ae50-8e7debb26ea5" providerId="ADAL" clId="{F2748CFC-9C00-4DBF-8C41-AFCA38ED2309}" dt="2022-08-23T23:06:46.937" v="3"/>
          <ac:spMkLst>
            <pc:docMk/>
            <pc:sldMk cId="1200478576" sldId="318"/>
            <ac:spMk id="11" creationId="{007891EC-4501-44ED-A8C8-B11B6DB767AB}"/>
          </ac:spMkLst>
        </pc:spChg>
      </pc:sldChg>
      <pc:sldChg chg="modSp add mod">
        <pc:chgData name="Grant Williams" userId="f6ad34c1-fb10-452f-ae50-8e7debb26ea5" providerId="ADAL" clId="{F2748CFC-9C00-4DBF-8C41-AFCA38ED2309}" dt="2022-08-25T21:22:01.729" v="9344" actId="20577"/>
        <pc:sldMkLst>
          <pc:docMk/>
          <pc:sldMk cId="2356432636" sldId="319"/>
        </pc:sldMkLst>
        <pc:spChg chg="mod">
          <ac:chgData name="Grant Williams" userId="f6ad34c1-fb10-452f-ae50-8e7debb26ea5" providerId="ADAL" clId="{F2748CFC-9C00-4DBF-8C41-AFCA38ED2309}" dt="2022-08-25T21:22:01.729" v="9344" actId="20577"/>
          <ac:spMkLst>
            <pc:docMk/>
            <pc:sldMk cId="2356432636" sldId="319"/>
            <ac:spMk id="3" creationId="{B19F94A7-1716-4DAE-8141-AA486FD7CEA7}"/>
          </ac:spMkLst>
        </pc:spChg>
      </pc:sldChg>
      <pc:sldChg chg="add del">
        <pc:chgData name="Grant Williams" userId="f6ad34c1-fb10-452f-ae50-8e7debb26ea5" providerId="ADAL" clId="{F2748CFC-9C00-4DBF-8C41-AFCA38ED2309}" dt="2022-08-25T23:48:46.859" v="12071" actId="47"/>
        <pc:sldMkLst>
          <pc:docMk/>
          <pc:sldMk cId="268093365" sldId="320"/>
        </pc:sldMkLst>
      </pc:sldChg>
      <pc:sldChg chg="add">
        <pc:chgData name="Grant Williams" userId="f6ad34c1-fb10-452f-ae50-8e7debb26ea5" providerId="ADAL" clId="{F2748CFC-9C00-4DBF-8C41-AFCA38ED2309}" dt="2022-08-23T23:06:46.937" v="3"/>
        <pc:sldMkLst>
          <pc:docMk/>
          <pc:sldMk cId="771476594" sldId="321"/>
        </pc:sldMkLst>
      </pc:sldChg>
      <pc:sldChg chg="delSp add setBg delDesignElem">
        <pc:chgData name="Grant Williams" userId="f6ad34c1-fb10-452f-ae50-8e7debb26ea5" providerId="ADAL" clId="{F2748CFC-9C00-4DBF-8C41-AFCA38ED2309}" dt="2022-08-23T23:06:46.937" v="3"/>
        <pc:sldMkLst>
          <pc:docMk/>
          <pc:sldMk cId="85562181" sldId="322"/>
        </pc:sldMkLst>
        <pc:spChg chg="del">
          <ac:chgData name="Grant Williams" userId="f6ad34c1-fb10-452f-ae50-8e7debb26ea5" providerId="ADAL" clId="{F2748CFC-9C00-4DBF-8C41-AFCA38ED2309}" dt="2022-08-23T23:06:46.937" v="3"/>
          <ac:spMkLst>
            <pc:docMk/>
            <pc:sldMk cId="85562181" sldId="322"/>
            <ac:spMk id="9" creationId="{C1DD1A8A-57D5-4A81-AD04-532B043C5611}"/>
          </ac:spMkLst>
        </pc:spChg>
        <pc:spChg chg="del">
          <ac:chgData name="Grant Williams" userId="f6ad34c1-fb10-452f-ae50-8e7debb26ea5" providerId="ADAL" clId="{F2748CFC-9C00-4DBF-8C41-AFCA38ED2309}" dt="2022-08-23T23:06:46.937" v="3"/>
          <ac:spMkLst>
            <pc:docMk/>
            <pc:sldMk cId="85562181" sldId="322"/>
            <ac:spMk id="11" creationId="{007891EC-4501-44ED-A8C8-B11B6DB767AB}"/>
          </ac:spMkLst>
        </pc:spChg>
      </pc:sldChg>
      <pc:sldChg chg="modSp add mod">
        <pc:chgData name="Grant Williams" userId="f6ad34c1-fb10-452f-ae50-8e7debb26ea5" providerId="ADAL" clId="{F2748CFC-9C00-4DBF-8C41-AFCA38ED2309}" dt="2022-08-25T21:25:41.331" v="9346" actId="20577"/>
        <pc:sldMkLst>
          <pc:docMk/>
          <pc:sldMk cId="1761177548" sldId="323"/>
        </pc:sldMkLst>
        <pc:spChg chg="mod">
          <ac:chgData name="Grant Williams" userId="f6ad34c1-fb10-452f-ae50-8e7debb26ea5" providerId="ADAL" clId="{F2748CFC-9C00-4DBF-8C41-AFCA38ED2309}" dt="2022-08-25T21:25:41.331" v="9346" actId="20577"/>
          <ac:spMkLst>
            <pc:docMk/>
            <pc:sldMk cId="1761177548" sldId="323"/>
            <ac:spMk id="3" creationId="{57EBCA6E-3A3F-DF45-9666-5CEE3DD46BEE}"/>
          </ac:spMkLst>
        </pc:spChg>
      </pc:sldChg>
      <pc:sldChg chg="modSp new del mod">
        <pc:chgData name="Grant Williams" userId="f6ad34c1-fb10-452f-ae50-8e7debb26ea5" providerId="ADAL" clId="{F2748CFC-9C00-4DBF-8C41-AFCA38ED2309}" dt="2022-08-25T23:58:20.241" v="12480" actId="47"/>
        <pc:sldMkLst>
          <pc:docMk/>
          <pc:sldMk cId="1060044150" sldId="324"/>
        </pc:sldMkLst>
        <pc:spChg chg="mod">
          <ac:chgData name="Grant Williams" userId="f6ad34c1-fb10-452f-ae50-8e7debb26ea5" providerId="ADAL" clId="{F2748CFC-9C00-4DBF-8C41-AFCA38ED2309}" dt="2022-08-23T23:07:08.509" v="36" actId="20577"/>
          <ac:spMkLst>
            <pc:docMk/>
            <pc:sldMk cId="1060044150" sldId="324"/>
            <ac:spMk id="2" creationId="{544BC846-C1A0-76C1-3809-3058359D7FDE}"/>
          </ac:spMkLst>
        </pc:spChg>
        <pc:spChg chg="mod">
          <ac:chgData name="Grant Williams" userId="f6ad34c1-fb10-452f-ae50-8e7debb26ea5" providerId="ADAL" clId="{F2748CFC-9C00-4DBF-8C41-AFCA38ED2309}" dt="2022-08-23T23:18:39.081" v="478" actId="20577"/>
          <ac:spMkLst>
            <pc:docMk/>
            <pc:sldMk cId="1060044150" sldId="324"/>
            <ac:spMk id="3" creationId="{3A5FD94E-0C0E-1007-3EB5-9C2578B6C9C1}"/>
          </ac:spMkLst>
        </pc:spChg>
      </pc:sldChg>
      <pc:sldChg chg="modSp new mod ord">
        <pc:chgData name="Grant Williams" userId="f6ad34c1-fb10-452f-ae50-8e7debb26ea5" providerId="ADAL" clId="{F2748CFC-9C00-4DBF-8C41-AFCA38ED2309}" dt="2022-08-25T18:51:35.598" v="5739" actId="20577"/>
        <pc:sldMkLst>
          <pc:docMk/>
          <pc:sldMk cId="541703628" sldId="325"/>
        </pc:sldMkLst>
        <pc:spChg chg="mod">
          <ac:chgData name="Grant Williams" userId="f6ad34c1-fb10-452f-ae50-8e7debb26ea5" providerId="ADAL" clId="{F2748CFC-9C00-4DBF-8C41-AFCA38ED2309}" dt="2022-08-24T03:19:49.267" v="668" actId="313"/>
          <ac:spMkLst>
            <pc:docMk/>
            <pc:sldMk cId="541703628" sldId="325"/>
            <ac:spMk id="2" creationId="{C87A182B-2262-58A8-6105-CCEE96E453B3}"/>
          </ac:spMkLst>
        </pc:spChg>
        <pc:spChg chg="mod">
          <ac:chgData name="Grant Williams" userId="f6ad34c1-fb10-452f-ae50-8e7debb26ea5" providerId="ADAL" clId="{F2748CFC-9C00-4DBF-8C41-AFCA38ED2309}" dt="2022-08-25T18:51:35.598" v="5739" actId="20577"/>
          <ac:spMkLst>
            <pc:docMk/>
            <pc:sldMk cId="541703628" sldId="325"/>
            <ac:spMk id="3" creationId="{7C2AD7FB-61B3-B5F0-0682-12AE3F065179}"/>
          </ac:spMkLst>
        </pc:spChg>
      </pc:sldChg>
      <pc:sldChg chg="modSp new mod ord">
        <pc:chgData name="Grant Williams" userId="f6ad34c1-fb10-452f-ae50-8e7debb26ea5" providerId="ADAL" clId="{F2748CFC-9C00-4DBF-8C41-AFCA38ED2309}" dt="2022-08-25T18:53:50.023" v="5762" actId="27636"/>
        <pc:sldMkLst>
          <pc:docMk/>
          <pc:sldMk cId="303294032" sldId="326"/>
        </pc:sldMkLst>
        <pc:spChg chg="mod">
          <ac:chgData name="Grant Williams" userId="f6ad34c1-fb10-452f-ae50-8e7debb26ea5" providerId="ADAL" clId="{F2748CFC-9C00-4DBF-8C41-AFCA38ED2309}" dt="2022-08-24T03:21:50.342" v="777" actId="20577"/>
          <ac:spMkLst>
            <pc:docMk/>
            <pc:sldMk cId="303294032" sldId="326"/>
            <ac:spMk id="2" creationId="{FCE48312-DF1B-A287-6CD2-1148B3A7877D}"/>
          </ac:spMkLst>
        </pc:spChg>
        <pc:spChg chg="mod">
          <ac:chgData name="Grant Williams" userId="f6ad34c1-fb10-452f-ae50-8e7debb26ea5" providerId="ADAL" clId="{F2748CFC-9C00-4DBF-8C41-AFCA38ED2309}" dt="2022-08-25T18:53:50.023" v="5762" actId="27636"/>
          <ac:spMkLst>
            <pc:docMk/>
            <pc:sldMk cId="303294032" sldId="326"/>
            <ac:spMk id="3" creationId="{802887B6-21F7-44D1-4C75-5C305703DA00}"/>
          </ac:spMkLst>
        </pc:spChg>
      </pc:sldChg>
      <pc:sldChg chg="modSp new mod ord">
        <pc:chgData name="Grant Williams" userId="f6ad34c1-fb10-452f-ae50-8e7debb26ea5" providerId="ADAL" clId="{F2748CFC-9C00-4DBF-8C41-AFCA38ED2309}" dt="2022-08-25T00:25:20.216" v="4864" actId="20577"/>
        <pc:sldMkLst>
          <pc:docMk/>
          <pc:sldMk cId="232538225" sldId="327"/>
        </pc:sldMkLst>
        <pc:spChg chg="mod">
          <ac:chgData name="Grant Williams" userId="f6ad34c1-fb10-452f-ae50-8e7debb26ea5" providerId="ADAL" clId="{F2748CFC-9C00-4DBF-8C41-AFCA38ED2309}" dt="2022-08-24T04:05:21.242" v="896" actId="20577"/>
          <ac:spMkLst>
            <pc:docMk/>
            <pc:sldMk cId="232538225" sldId="327"/>
            <ac:spMk id="2" creationId="{8389BD39-5686-B0C4-68B7-9BD5869C5CE3}"/>
          </ac:spMkLst>
        </pc:spChg>
        <pc:spChg chg="mod">
          <ac:chgData name="Grant Williams" userId="f6ad34c1-fb10-452f-ae50-8e7debb26ea5" providerId="ADAL" clId="{F2748CFC-9C00-4DBF-8C41-AFCA38ED2309}" dt="2022-08-25T00:25:20.216" v="4864" actId="20577"/>
          <ac:spMkLst>
            <pc:docMk/>
            <pc:sldMk cId="232538225" sldId="327"/>
            <ac:spMk id="3" creationId="{B25C56BD-B30D-336F-5E3D-C5172E617A5A}"/>
          </ac:spMkLst>
        </pc:spChg>
      </pc:sldChg>
      <pc:sldChg chg="modSp new mod ord">
        <pc:chgData name="Grant Williams" userId="f6ad34c1-fb10-452f-ae50-8e7debb26ea5" providerId="ADAL" clId="{F2748CFC-9C00-4DBF-8C41-AFCA38ED2309}" dt="2022-08-25T19:27:29.884" v="5885" actId="20577"/>
        <pc:sldMkLst>
          <pc:docMk/>
          <pc:sldMk cId="1406247009" sldId="328"/>
        </pc:sldMkLst>
        <pc:spChg chg="mod">
          <ac:chgData name="Grant Williams" userId="f6ad34c1-fb10-452f-ae50-8e7debb26ea5" providerId="ADAL" clId="{F2748CFC-9C00-4DBF-8C41-AFCA38ED2309}" dt="2022-08-24T04:11:29.100" v="1205" actId="20577"/>
          <ac:spMkLst>
            <pc:docMk/>
            <pc:sldMk cId="1406247009" sldId="328"/>
            <ac:spMk id="2" creationId="{27698239-9502-44FC-5E2A-0ADEE9871C2E}"/>
          </ac:spMkLst>
        </pc:spChg>
        <pc:spChg chg="mod">
          <ac:chgData name="Grant Williams" userId="f6ad34c1-fb10-452f-ae50-8e7debb26ea5" providerId="ADAL" clId="{F2748CFC-9C00-4DBF-8C41-AFCA38ED2309}" dt="2022-08-25T19:27:29.884" v="5885" actId="20577"/>
          <ac:spMkLst>
            <pc:docMk/>
            <pc:sldMk cId="1406247009" sldId="328"/>
            <ac:spMk id="3" creationId="{85CE5F96-E25E-E26A-2502-FF4D2DFE4EFF}"/>
          </ac:spMkLst>
        </pc:spChg>
      </pc:sldChg>
      <pc:sldChg chg="del">
        <pc:chgData name="Grant Williams" userId="f6ad34c1-fb10-452f-ae50-8e7debb26ea5" providerId="ADAL" clId="{F2748CFC-9C00-4DBF-8C41-AFCA38ED2309}" dt="2022-08-25T20:40:47.608" v="8998" actId="47"/>
        <pc:sldMkLst>
          <pc:docMk/>
          <pc:sldMk cId="3538875275" sldId="329"/>
        </pc:sldMkLst>
      </pc:sldChg>
      <pc:sldChg chg="modSp new mod">
        <pc:chgData name="Grant Williams" userId="f6ad34c1-fb10-452f-ae50-8e7debb26ea5" providerId="ADAL" clId="{F2748CFC-9C00-4DBF-8C41-AFCA38ED2309}" dt="2022-08-25T03:21:45.666" v="5195" actId="20577"/>
        <pc:sldMkLst>
          <pc:docMk/>
          <pc:sldMk cId="1414991582" sldId="330"/>
        </pc:sldMkLst>
        <pc:spChg chg="mod">
          <ac:chgData name="Grant Williams" userId="f6ad34c1-fb10-452f-ae50-8e7debb26ea5" providerId="ADAL" clId="{F2748CFC-9C00-4DBF-8C41-AFCA38ED2309}" dt="2022-08-24T04:17:39.498" v="1516" actId="20577"/>
          <ac:spMkLst>
            <pc:docMk/>
            <pc:sldMk cId="1414991582" sldId="330"/>
            <ac:spMk id="2" creationId="{D06419F3-65DF-84C3-FB38-49534174AAAB}"/>
          </ac:spMkLst>
        </pc:spChg>
        <pc:spChg chg="mod">
          <ac:chgData name="Grant Williams" userId="f6ad34c1-fb10-452f-ae50-8e7debb26ea5" providerId="ADAL" clId="{F2748CFC-9C00-4DBF-8C41-AFCA38ED2309}" dt="2022-08-25T03:21:45.666" v="5195" actId="20577"/>
          <ac:spMkLst>
            <pc:docMk/>
            <pc:sldMk cId="1414991582" sldId="330"/>
            <ac:spMk id="3" creationId="{3B29C36B-7CA1-957C-C18A-F411DAEC4DD7}"/>
          </ac:spMkLst>
        </pc:spChg>
      </pc:sldChg>
      <pc:sldChg chg="modSp add mod">
        <pc:chgData name="Grant Williams" userId="f6ad34c1-fb10-452f-ae50-8e7debb26ea5" providerId="ADAL" clId="{F2748CFC-9C00-4DBF-8C41-AFCA38ED2309}" dt="2022-08-25T19:27:49.537" v="5920" actId="20577"/>
        <pc:sldMkLst>
          <pc:docMk/>
          <pc:sldMk cId="3738407523" sldId="331"/>
        </pc:sldMkLst>
        <pc:spChg chg="mod">
          <ac:chgData name="Grant Williams" userId="f6ad34c1-fb10-452f-ae50-8e7debb26ea5" providerId="ADAL" clId="{F2748CFC-9C00-4DBF-8C41-AFCA38ED2309}" dt="2022-08-25T19:27:49.537" v="5920" actId="20577"/>
          <ac:spMkLst>
            <pc:docMk/>
            <pc:sldMk cId="3738407523" sldId="331"/>
            <ac:spMk id="2" creationId="{D06419F3-65DF-84C3-FB38-49534174AAAB}"/>
          </ac:spMkLst>
        </pc:spChg>
        <pc:spChg chg="mod">
          <ac:chgData name="Grant Williams" userId="f6ad34c1-fb10-452f-ae50-8e7debb26ea5" providerId="ADAL" clId="{F2748CFC-9C00-4DBF-8C41-AFCA38ED2309}" dt="2022-08-24T04:25:04.451" v="2307" actId="20577"/>
          <ac:spMkLst>
            <pc:docMk/>
            <pc:sldMk cId="3738407523" sldId="331"/>
            <ac:spMk id="3" creationId="{3B29C36B-7CA1-957C-C18A-F411DAEC4DD7}"/>
          </ac:spMkLst>
        </pc:spChg>
      </pc:sldChg>
      <pc:sldChg chg="modSp new mod">
        <pc:chgData name="Grant Williams" userId="f6ad34c1-fb10-452f-ae50-8e7debb26ea5" providerId="ADAL" clId="{F2748CFC-9C00-4DBF-8C41-AFCA38ED2309}" dt="2022-08-25T05:05:08.885" v="5469" actId="20577"/>
        <pc:sldMkLst>
          <pc:docMk/>
          <pc:sldMk cId="1671698863" sldId="332"/>
        </pc:sldMkLst>
        <pc:spChg chg="mod">
          <ac:chgData name="Grant Williams" userId="f6ad34c1-fb10-452f-ae50-8e7debb26ea5" providerId="ADAL" clId="{F2748CFC-9C00-4DBF-8C41-AFCA38ED2309}" dt="2022-08-24T04:27:53.933" v="2461" actId="20577"/>
          <ac:spMkLst>
            <pc:docMk/>
            <pc:sldMk cId="1671698863" sldId="332"/>
            <ac:spMk id="2" creationId="{31E4A7CB-A53C-AB02-3B6A-AC81A8AEAD5F}"/>
          </ac:spMkLst>
        </pc:spChg>
        <pc:spChg chg="mod">
          <ac:chgData name="Grant Williams" userId="f6ad34c1-fb10-452f-ae50-8e7debb26ea5" providerId="ADAL" clId="{F2748CFC-9C00-4DBF-8C41-AFCA38ED2309}" dt="2022-08-25T05:05:08.885" v="5469" actId="20577"/>
          <ac:spMkLst>
            <pc:docMk/>
            <pc:sldMk cId="1671698863" sldId="332"/>
            <ac:spMk id="3" creationId="{29D921B7-3EC2-911F-01C0-DE628F5E4383}"/>
          </ac:spMkLst>
        </pc:spChg>
      </pc:sldChg>
      <pc:sldChg chg="modSp add mod">
        <pc:chgData name="Grant Williams" userId="f6ad34c1-fb10-452f-ae50-8e7debb26ea5" providerId="ADAL" clId="{F2748CFC-9C00-4DBF-8C41-AFCA38ED2309}" dt="2022-08-25T19:29:22.563" v="6099" actId="20577"/>
        <pc:sldMkLst>
          <pc:docMk/>
          <pc:sldMk cId="4225403216" sldId="333"/>
        </pc:sldMkLst>
        <pc:spChg chg="mod">
          <ac:chgData name="Grant Williams" userId="f6ad34c1-fb10-452f-ae50-8e7debb26ea5" providerId="ADAL" clId="{F2748CFC-9C00-4DBF-8C41-AFCA38ED2309}" dt="2022-08-24T04:49:44.783" v="2616" actId="20577"/>
          <ac:spMkLst>
            <pc:docMk/>
            <pc:sldMk cId="4225403216" sldId="333"/>
            <ac:spMk id="2" creationId="{31E4A7CB-A53C-AB02-3B6A-AC81A8AEAD5F}"/>
          </ac:spMkLst>
        </pc:spChg>
        <pc:spChg chg="mod">
          <ac:chgData name="Grant Williams" userId="f6ad34c1-fb10-452f-ae50-8e7debb26ea5" providerId="ADAL" clId="{F2748CFC-9C00-4DBF-8C41-AFCA38ED2309}" dt="2022-08-25T19:29:22.563" v="6099" actId="20577"/>
          <ac:spMkLst>
            <pc:docMk/>
            <pc:sldMk cId="4225403216" sldId="333"/>
            <ac:spMk id="3" creationId="{29D921B7-3EC2-911F-01C0-DE628F5E4383}"/>
          </ac:spMkLst>
        </pc:spChg>
      </pc:sldChg>
      <pc:sldChg chg="modSp add mod">
        <pc:chgData name="Grant Williams" userId="f6ad34c1-fb10-452f-ae50-8e7debb26ea5" providerId="ADAL" clId="{F2748CFC-9C00-4DBF-8C41-AFCA38ED2309}" dt="2022-08-25T03:34:07.341" v="5235" actId="114"/>
        <pc:sldMkLst>
          <pc:docMk/>
          <pc:sldMk cId="2593987038" sldId="334"/>
        </pc:sldMkLst>
        <pc:spChg chg="mod">
          <ac:chgData name="Grant Williams" userId="f6ad34c1-fb10-452f-ae50-8e7debb26ea5" providerId="ADAL" clId="{F2748CFC-9C00-4DBF-8C41-AFCA38ED2309}" dt="2022-08-24T04:51:12.291" v="2667" actId="20577"/>
          <ac:spMkLst>
            <pc:docMk/>
            <pc:sldMk cId="2593987038" sldId="334"/>
            <ac:spMk id="2" creationId="{31E4A7CB-A53C-AB02-3B6A-AC81A8AEAD5F}"/>
          </ac:spMkLst>
        </pc:spChg>
        <pc:spChg chg="mod">
          <ac:chgData name="Grant Williams" userId="f6ad34c1-fb10-452f-ae50-8e7debb26ea5" providerId="ADAL" clId="{F2748CFC-9C00-4DBF-8C41-AFCA38ED2309}" dt="2022-08-25T03:34:07.341" v="5235" actId="114"/>
          <ac:spMkLst>
            <pc:docMk/>
            <pc:sldMk cId="2593987038" sldId="334"/>
            <ac:spMk id="3" creationId="{29D921B7-3EC2-911F-01C0-DE628F5E4383}"/>
          </ac:spMkLst>
        </pc:spChg>
      </pc:sldChg>
      <pc:sldChg chg="modSp add mod">
        <pc:chgData name="Grant Williams" userId="f6ad34c1-fb10-452f-ae50-8e7debb26ea5" providerId="ADAL" clId="{F2748CFC-9C00-4DBF-8C41-AFCA38ED2309}" dt="2022-08-25T05:06:21.258" v="5613" actId="20577"/>
        <pc:sldMkLst>
          <pc:docMk/>
          <pc:sldMk cId="3641890449" sldId="335"/>
        </pc:sldMkLst>
        <pc:spChg chg="mod">
          <ac:chgData name="Grant Williams" userId="f6ad34c1-fb10-452f-ae50-8e7debb26ea5" providerId="ADAL" clId="{F2748CFC-9C00-4DBF-8C41-AFCA38ED2309}" dt="2022-08-24T04:53:59.644" v="2752" actId="20577"/>
          <ac:spMkLst>
            <pc:docMk/>
            <pc:sldMk cId="3641890449" sldId="335"/>
            <ac:spMk id="2" creationId="{31E4A7CB-A53C-AB02-3B6A-AC81A8AEAD5F}"/>
          </ac:spMkLst>
        </pc:spChg>
        <pc:spChg chg="mod">
          <ac:chgData name="Grant Williams" userId="f6ad34c1-fb10-452f-ae50-8e7debb26ea5" providerId="ADAL" clId="{F2748CFC-9C00-4DBF-8C41-AFCA38ED2309}" dt="2022-08-25T05:06:21.258" v="5613" actId="20577"/>
          <ac:spMkLst>
            <pc:docMk/>
            <pc:sldMk cId="3641890449" sldId="335"/>
            <ac:spMk id="3" creationId="{29D921B7-3EC2-911F-01C0-DE628F5E4383}"/>
          </ac:spMkLst>
        </pc:spChg>
      </pc:sldChg>
      <pc:sldChg chg="modSp new mod">
        <pc:chgData name="Grant Williams" userId="f6ad34c1-fb10-452f-ae50-8e7debb26ea5" providerId="ADAL" clId="{F2748CFC-9C00-4DBF-8C41-AFCA38ED2309}" dt="2022-08-25T00:00:49.099" v="3522" actId="20577"/>
        <pc:sldMkLst>
          <pc:docMk/>
          <pc:sldMk cId="1853568220" sldId="336"/>
        </pc:sldMkLst>
        <pc:spChg chg="mod">
          <ac:chgData name="Grant Williams" userId="f6ad34c1-fb10-452f-ae50-8e7debb26ea5" providerId="ADAL" clId="{F2748CFC-9C00-4DBF-8C41-AFCA38ED2309}" dt="2022-08-24T23:59:43.985" v="3115" actId="20577"/>
          <ac:spMkLst>
            <pc:docMk/>
            <pc:sldMk cId="1853568220" sldId="336"/>
            <ac:spMk id="2" creationId="{8EF773DC-6E1B-3426-0C89-0B46C1FA2C96}"/>
          </ac:spMkLst>
        </pc:spChg>
        <pc:spChg chg="mod">
          <ac:chgData name="Grant Williams" userId="f6ad34c1-fb10-452f-ae50-8e7debb26ea5" providerId="ADAL" clId="{F2748CFC-9C00-4DBF-8C41-AFCA38ED2309}" dt="2022-08-25T00:00:49.099" v="3522" actId="20577"/>
          <ac:spMkLst>
            <pc:docMk/>
            <pc:sldMk cId="1853568220" sldId="336"/>
            <ac:spMk id="3" creationId="{756C1365-7286-319B-E96D-3E75835E7409}"/>
          </ac:spMkLst>
        </pc:spChg>
      </pc:sldChg>
      <pc:sldChg chg="add del">
        <pc:chgData name="Grant Williams" userId="f6ad34c1-fb10-452f-ae50-8e7debb26ea5" providerId="ADAL" clId="{F2748CFC-9C00-4DBF-8C41-AFCA38ED2309}" dt="2022-08-25T00:13:21.079" v="3659" actId="2890"/>
        <pc:sldMkLst>
          <pc:docMk/>
          <pc:sldMk cId="428661804" sldId="337"/>
        </pc:sldMkLst>
      </pc:sldChg>
      <pc:sldChg chg="modSp new mod">
        <pc:chgData name="Grant Williams" userId="f6ad34c1-fb10-452f-ae50-8e7debb26ea5" providerId="ADAL" clId="{F2748CFC-9C00-4DBF-8C41-AFCA38ED2309}" dt="2022-08-25T00:20:12.146" v="4351" actId="20577"/>
        <pc:sldMkLst>
          <pc:docMk/>
          <pc:sldMk cId="3597263039" sldId="337"/>
        </pc:sldMkLst>
        <pc:spChg chg="mod">
          <ac:chgData name="Grant Williams" userId="f6ad34c1-fb10-452f-ae50-8e7debb26ea5" providerId="ADAL" clId="{F2748CFC-9C00-4DBF-8C41-AFCA38ED2309}" dt="2022-08-25T00:13:29.328" v="3701" actId="20577"/>
          <ac:spMkLst>
            <pc:docMk/>
            <pc:sldMk cId="3597263039" sldId="337"/>
            <ac:spMk id="2" creationId="{AFFBB62C-FD86-CBCF-C8A3-6F93003ECDCD}"/>
          </ac:spMkLst>
        </pc:spChg>
        <pc:spChg chg="mod">
          <ac:chgData name="Grant Williams" userId="f6ad34c1-fb10-452f-ae50-8e7debb26ea5" providerId="ADAL" clId="{F2748CFC-9C00-4DBF-8C41-AFCA38ED2309}" dt="2022-08-25T00:20:12.146" v="4351" actId="20577"/>
          <ac:spMkLst>
            <pc:docMk/>
            <pc:sldMk cId="3597263039" sldId="337"/>
            <ac:spMk id="3" creationId="{6923E622-E97F-5B77-10B2-EB191FF4BCC5}"/>
          </ac:spMkLst>
        </pc:spChg>
      </pc:sldChg>
      <pc:sldChg chg="new del">
        <pc:chgData name="Grant Williams" userId="f6ad34c1-fb10-452f-ae50-8e7debb26ea5" providerId="ADAL" clId="{F2748CFC-9C00-4DBF-8C41-AFCA38ED2309}" dt="2022-08-25T19:27:10.610" v="5876" actId="47"/>
        <pc:sldMkLst>
          <pc:docMk/>
          <pc:sldMk cId="1579679153" sldId="338"/>
        </pc:sldMkLst>
      </pc:sldChg>
      <pc:sldChg chg="modSp new mod">
        <pc:chgData name="Grant Williams" userId="f6ad34c1-fb10-452f-ae50-8e7debb26ea5" providerId="ADAL" clId="{F2748CFC-9C00-4DBF-8C41-AFCA38ED2309}" dt="2022-08-25T21:49:59.504" v="9445" actId="27636"/>
        <pc:sldMkLst>
          <pc:docMk/>
          <pc:sldMk cId="3927648255" sldId="338"/>
        </pc:sldMkLst>
        <pc:spChg chg="mod">
          <ac:chgData name="Grant Williams" userId="f6ad34c1-fb10-452f-ae50-8e7debb26ea5" providerId="ADAL" clId="{F2748CFC-9C00-4DBF-8C41-AFCA38ED2309}" dt="2022-08-25T19:29:56.960" v="6141" actId="20577"/>
          <ac:spMkLst>
            <pc:docMk/>
            <pc:sldMk cId="3927648255" sldId="338"/>
            <ac:spMk id="2" creationId="{3D85C80E-B98E-06F6-6793-E2CC3BC632C2}"/>
          </ac:spMkLst>
        </pc:spChg>
        <pc:spChg chg="mod">
          <ac:chgData name="Grant Williams" userId="f6ad34c1-fb10-452f-ae50-8e7debb26ea5" providerId="ADAL" clId="{F2748CFC-9C00-4DBF-8C41-AFCA38ED2309}" dt="2022-08-25T21:49:59.504" v="9445" actId="27636"/>
          <ac:spMkLst>
            <pc:docMk/>
            <pc:sldMk cId="3927648255" sldId="338"/>
            <ac:spMk id="3" creationId="{D05A44EF-32BD-08A5-5D6F-245FA2695518}"/>
          </ac:spMkLst>
        </pc:spChg>
      </pc:sldChg>
      <pc:sldChg chg="del">
        <pc:chgData name="Grant Williams" userId="f6ad34c1-fb10-452f-ae50-8e7debb26ea5" providerId="ADAL" clId="{F2748CFC-9C00-4DBF-8C41-AFCA38ED2309}" dt="2022-08-25T19:38:41.368" v="6854" actId="47"/>
        <pc:sldMkLst>
          <pc:docMk/>
          <pc:sldMk cId="3289775529" sldId="339"/>
        </pc:sldMkLst>
      </pc:sldChg>
      <pc:sldChg chg="modSp new mod">
        <pc:chgData name="Grant Williams" userId="f6ad34c1-fb10-452f-ae50-8e7debb26ea5" providerId="ADAL" clId="{F2748CFC-9C00-4DBF-8C41-AFCA38ED2309}" dt="2022-08-25T19:47:21.513" v="7609" actId="20577"/>
        <pc:sldMkLst>
          <pc:docMk/>
          <pc:sldMk cId="270279386" sldId="340"/>
        </pc:sldMkLst>
        <pc:spChg chg="mod">
          <ac:chgData name="Grant Williams" userId="f6ad34c1-fb10-452f-ae50-8e7debb26ea5" providerId="ADAL" clId="{F2748CFC-9C00-4DBF-8C41-AFCA38ED2309}" dt="2022-08-25T19:41:31.292" v="6888" actId="20577"/>
          <ac:spMkLst>
            <pc:docMk/>
            <pc:sldMk cId="270279386" sldId="340"/>
            <ac:spMk id="2" creationId="{09CF6E54-7C65-3FF3-3055-8214A3300305}"/>
          </ac:spMkLst>
        </pc:spChg>
        <pc:spChg chg="mod">
          <ac:chgData name="Grant Williams" userId="f6ad34c1-fb10-452f-ae50-8e7debb26ea5" providerId="ADAL" clId="{F2748CFC-9C00-4DBF-8C41-AFCA38ED2309}" dt="2022-08-25T19:47:21.513" v="7609" actId="20577"/>
          <ac:spMkLst>
            <pc:docMk/>
            <pc:sldMk cId="270279386" sldId="340"/>
            <ac:spMk id="3" creationId="{85E17B53-DD09-4C32-ADA5-FA6269A04E10}"/>
          </ac:spMkLst>
        </pc:spChg>
      </pc:sldChg>
      <pc:sldChg chg="modSp new mod">
        <pc:chgData name="Grant Williams" userId="f6ad34c1-fb10-452f-ae50-8e7debb26ea5" providerId="ADAL" clId="{F2748CFC-9C00-4DBF-8C41-AFCA38ED2309}" dt="2022-08-25T20:07:33.480" v="8144" actId="113"/>
        <pc:sldMkLst>
          <pc:docMk/>
          <pc:sldMk cId="3366153289" sldId="341"/>
        </pc:sldMkLst>
        <pc:spChg chg="mod">
          <ac:chgData name="Grant Williams" userId="f6ad34c1-fb10-452f-ae50-8e7debb26ea5" providerId="ADAL" clId="{F2748CFC-9C00-4DBF-8C41-AFCA38ED2309}" dt="2022-08-25T19:47:27.192" v="7622" actId="20577"/>
          <ac:spMkLst>
            <pc:docMk/>
            <pc:sldMk cId="3366153289" sldId="341"/>
            <ac:spMk id="2" creationId="{C365381C-ADC7-97C0-E134-0483CB99B345}"/>
          </ac:spMkLst>
        </pc:spChg>
        <pc:spChg chg="mod">
          <ac:chgData name="Grant Williams" userId="f6ad34c1-fb10-452f-ae50-8e7debb26ea5" providerId="ADAL" clId="{F2748CFC-9C00-4DBF-8C41-AFCA38ED2309}" dt="2022-08-25T20:07:33.480" v="8144" actId="113"/>
          <ac:spMkLst>
            <pc:docMk/>
            <pc:sldMk cId="3366153289" sldId="341"/>
            <ac:spMk id="3" creationId="{8239B562-7EF3-04CA-BC06-C6B23FEF9E73}"/>
          </ac:spMkLst>
        </pc:spChg>
      </pc:sldChg>
      <pc:sldChg chg="modSp new mod">
        <pc:chgData name="Grant Williams" userId="f6ad34c1-fb10-452f-ae50-8e7debb26ea5" providerId="ADAL" clId="{F2748CFC-9C00-4DBF-8C41-AFCA38ED2309}" dt="2022-08-25T20:30:36.765" v="8510" actId="20577"/>
        <pc:sldMkLst>
          <pc:docMk/>
          <pc:sldMk cId="1725868214" sldId="342"/>
        </pc:sldMkLst>
        <pc:spChg chg="mod">
          <ac:chgData name="Grant Williams" userId="f6ad34c1-fb10-452f-ae50-8e7debb26ea5" providerId="ADAL" clId="{F2748CFC-9C00-4DBF-8C41-AFCA38ED2309}" dt="2022-08-25T20:07:56.711" v="8169" actId="20577"/>
          <ac:spMkLst>
            <pc:docMk/>
            <pc:sldMk cId="1725868214" sldId="342"/>
            <ac:spMk id="2" creationId="{27C7B39E-AA31-5807-3AC4-BD1958742ED4}"/>
          </ac:spMkLst>
        </pc:spChg>
        <pc:spChg chg="mod">
          <ac:chgData name="Grant Williams" userId="f6ad34c1-fb10-452f-ae50-8e7debb26ea5" providerId="ADAL" clId="{F2748CFC-9C00-4DBF-8C41-AFCA38ED2309}" dt="2022-08-25T20:30:36.765" v="8510" actId="20577"/>
          <ac:spMkLst>
            <pc:docMk/>
            <pc:sldMk cId="1725868214" sldId="342"/>
            <ac:spMk id="3" creationId="{7EED121E-EC59-6CD6-B477-83D860C9E63A}"/>
          </ac:spMkLst>
        </pc:spChg>
      </pc:sldChg>
      <pc:sldChg chg="modSp new mod">
        <pc:chgData name="Grant Williams" userId="f6ad34c1-fb10-452f-ae50-8e7debb26ea5" providerId="ADAL" clId="{F2748CFC-9C00-4DBF-8C41-AFCA38ED2309}" dt="2022-08-25T22:53:51.927" v="9545" actId="20577"/>
        <pc:sldMkLst>
          <pc:docMk/>
          <pc:sldMk cId="586322863" sldId="343"/>
        </pc:sldMkLst>
        <pc:spChg chg="mod">
          <ac:chgData name="Grant Williams" userId="f6ad34c1-fb10-452f-ae50-8e7debb26ea5" providerId="ADAL" clId="{F2748CFC-9C00-4DBF-8C41-AFCA38ED2309}" dt="2022-08-25T20:40:32.389" v="8940" actId="20577"/>
          <ac:spMkLst>
            <pc:docMk/>
            <pc:sldMk cId="586322863" sldId="343"/>
            <ac:spMk id="2" creationId="{04DABF0F-75C9-FB73-E22A-C9FCE28C4B17}"/>
          </ac:spMkLst>
        </pc:spChg>
        <pc:spChg chg="mod">
          <ac:chgData name="Grant Williams" userId="f6ad34c1-fb10-452f-ae50-8e7debb26ea5" providerId="ADAL" clId="{F2748CFC-9C00-4DBF-8C41-AFCA38ED2309}" dt="2022-08-25T22:53:51.927" v="9545" actId="20577"/>
          <ac:spMkLst>
            <pc:docMk/>
            <pc:sldMk cId="586322863" sldId="343"/>
            <ac:spMk id="3" creationId="{B92E330D-0B06-9DBB-D5DC-934617D1079C}"/>
          </ac:spMkLst>
        </pc:spChg>
      </pc:sldChg>
      <pc:sldChg chg="modSp new mod">
        <pc:chgData name="Grant Williams" userId="f6ad34c1-fb10-452f-ae50-8e7debb26ea5" providerId="ADAL" clId="{F2748CFC-9C00-4DBF-8C41-AFCA38ED2309}" dt="2022-08-25T23:34:45.827" v="11676" actId="20577"/>
        <pc:sldMkLst>
          <pc:docMk/>
          <pc:sldMk cId="3087335433" sldId="345"/>
        </pc:sldMkLst>
        <pc:spChg chg="mod">
          <ac:chgData name="Grant Williams" userId="f6ad34c1-fb10-452f-ae50-8e7debb26ea5" providerId="ADAL" clId="{F2748CFC-9C00-4DBF-8C41-AFCA38ED2309}" dt="2022-08-25T23:17:26.487" v="10520" actId="20577"/>
          <ac:spMkLst>
            <pc:docMk/>
            <pc:sldMk cId="3087335433" sldId="345"/>
            <ac:spMk id="2" creationId="{3DA1C43F-7C67-C86D-D4AB-940FED44E469}"/>
          </ac:spMkLst>
        </pc:spChg>
        <pc:spChg chg="mod">
          <ac:chgData name="Grant Williams" userId="f6ad34c1-fb10-452f-ae50-8e7debb26ea5" providerId="ADAL" clId="{F2748CFC-9C00-4DBF-8C41-AFCA38ED2309}" dt="2022-08-25T23:34:45.827" v="11676" actId="20577"/>
          <ac:spMkLst>
            <pc:docMk/>
            <pc:sldMk cId="3087335433" sldId="345"/>
            <ac:spMk id="3" creationId="{59E85CCD-ADE5-2BEA-EF24-9126DEA2CBC9}"/>
          </ac:spMkLst>
        </pc:spChg>
      </pc:sldChg>
      <pc:sldChg chg="modSp new mod">
        <pc:chgData name="Grant Williams" userId="f6ad34c1-fb10-452f-ae50-8e7debb26ea5" providerId="ADAL" clId="{F2748CFC-9C00-4DBF-8C41-AFCA38ED2309}" dt="2022-08-25T23:16:48.087" v="10479" actId="20577"/>
        <pc:sldMkLst>
          <pc:docMk/>
          <pc:sldMk cId="2160533638" sldId="346"/>
        </pc:sldMkLst>
        <pc:spChg chg="mod">
          <ac:chgData name="Grant Williams" userId="f6ad34c1-fb10-452f-ae50-8e7debb26ea5" providerId="ADAL" clId="{F2748CFC-9C00-4DBF-8C41-AFCA38ED2309}" dt="2022-08-25T22:56:03.429" v="9562" actId="20577"/>
          <ac:spMkLst>
            <pc:docMk/>
            <pc:sldMk cId="2160533638" sldId="346"/>
            <ac:spMk id="2" creationId="{171870B5-8742-D634-FD4E-95B60EB09775}"/>
          </ac:spMkLst>
        </pc:spChg>
        <pc:spChg chg="mod">
          <ac:chgData name="Grant Williams" userId="f6ad34c1-fb10-452f-ae50-8e7debb26ea5" providerId="ADAL" clId="{F2748CFC-9C00-4DBF-8C41-AFCA38ED2309}" dt="2022-08-25T23:16:48.087" v="10479" actId="20577"/>
          <ac:spMkLst>
            <pc:docMk/>
            <pc:sldMk cId="2160533638" sldId="346"/>
            <ac:spMk id="3" creationId="{C267874A-1BED-B6CC-F1EF-032A4E947FEE}"/>
          </ac:spMkLst>
        </pc:spChg>
      </pc:sldChg>
      <pc:sldChg chg="delSp add setBg delDesignElem">
        <pc:chgData name="Grant Williams" userId="f6ad34c1-fb10-452f-ae50-8e7debb26ea5" providerId="ADAL" clId="{F2748CFC-9C00-4DBF-8C41-AFCA38ED2309}" dt="2022-08-25T23:16:59.430" v="10481"/>
        <pc:sldMkLst>
          <pc:docMk/>
          <pc:sldMk cId="1026657635" sldId="347"/>
        </pc:sldMkLst>
        <pc:spChg chg="del">
          <ac:chgData name="Grant Williams" userId="f6ad34c1-fb10-452f-ae50-8e7debb26ea5" providerId="ADAL" clId="{F2748CFC-9C00-4DBF-8C41-AFCA38ED2309}" dt="2022-08-25T23:16:59.430" v="10481"/>
          <ac:spMkLst>
            <pc:docMk/>
            <pc:sldMk cId="1026657635" sldId="347"/>
            <ac:spMk id="9" creationId="{C1DD1A8A-57D5-4A81-AD04-532B043C5611}"/>
          </ac:spMkLst>
        </pc:spChg>
        <pc:spChg chg="del">
          <ac:chgData name="Grant Williams" userId="f6ad34c1-fb10-452f-ae50-8e7debb26ea5" providerId="ADAL" clId="{F2748CFC-9C00-4DBF-8C41-AFCA38ED2309}" dt="2022-08-25T23:16:59.430" v="10481"/>
          <ac:spMkLst>
            <pc:docMk/>
            <pc:sldMk cId="1026657635" sldId="347"/>
            <ac:spMk id="11" creationId="{007891EC-4501-44ED-A8C8-B11B6DB767AB}"/>
          </ac:spMkLst>
        </pc:spChg>
      </pc:sldChg>
      <pc:sldChg chg="modSp add mod">
        <pc:chgData name="Grant Williams" userId="f6ad34c1-fb10-452f-ae50-8e7debb26ea5" providerId="ADAL" clId="{F2748CFC-9C00-4DBF-8C41-AFCA38ED2309}" dt="2022-08-25T23:48:20.856" v="12070" actId="20577"/>
        <pc:sldMkLst>
          <pc:docMk/>
          <pc:sldMk cId="2016292476" sldId="348"/>
        </pc:sldMkLst>
        <pc:spChg chg="mod">
          <ac:chgData name="Grant Williams" userId="f6ad34c1-fb10-452f-ae50-8e7debb26ea5" providerId="ADAL" clId="{F2748CFC-9C00-4DBF-8C41-AFCA38ED2309}" dt="2022-08-25T23:27:54.243" v="11482" actId="20577"/>
          <ac:spMkLst>
            <pc:docMk/>
            <pc:sldMk cId="2016292476" sldId="348"/>
            <ac:spMk id="2" creationId="{3DA1C43F-7C67-C86D-D4AB-940FED44E469}"/>
          </ac:spMkLst>
        </pc:spChg>
        <pc:spChg chg="mod">
          <ac:chgData name="Grant Williams" userId="f6ad34c1-fb10-452f-ae50-8e7debb26ea5" providerId="ADAL" clId="{F2748CFC-9C00-4DBF-8C41-AFCA38ED2309}" dt="2022-08-25T23:48:20.856" v="12070" actId="20577"/>
          <ac:spMkLst>
            <pc:docMk/>
            <pc:sldMk cId="2016292476" sldId="348"/>
            <ac:spMk id="3" creationId="{59E85CCD-ADE5-2BEA-EF24-9126DEA2CBC9}"/>
          </ac:spMkLst>
        </pc:spChg>
      </pc:sldChg>
      <pc:sldChg chg="modSp new mod">
        <pc:chgData name="Grant Williams" userId="f6ad34c1-fb10-452f-ae50-8e7debb26ea5" providerId="ADAL" clId="{F2748CFC-9C00-4DBF-8C41-AFCA38ED2309}" dt="2022-08-25T23:58:10.544" v="12479" actId="20577"/>
        <pc:sldMkLst>
          <pc:docMk/>
          <pc:sldMk cId="4185478119" sldId="349"/>
        </pc:sldMkLst>
        <pc:spChg chg="mod">
          <ac:chgData name="Grant Williams" userId="f6ad34c1-fb10-452f-ae50-8e7debb26ea5" providerId="ADAL" clId="{F2748CFC-9C00-4DBF-8C41-AFCA38ED2309}" dt="2022-08-25T23:48:52.823" v="12087" actId="20577"/>
          <ac:spMkLst>
            <pc:docMk/>
            <pc:sldMk cId="4185478119" sldId="349"/>
            <ac:spMk id="2" creationId="{F695D081-7517-7D74-4F91-83166EC68DA7}"/>
          </ac:spMkLst>
        </pc:spChg>
        <pc:spChg chg="mod">
          <ac:chgData name="Grant Williams" userId="f6ad34c1-fb10-452f-ae50-8e7debb26ea5" providerId="ADAL" clId="{F2748CFC-9C00-4DBF-8C41-AFCA38ED2309}" dt="2022-08-25T23:58:10.544" v="12479" actId="20577"/>
          <ac:spMkLst>
            <pc:docMk/>
            <pc:sldMk cId="4185478119" sldId="349"/>
            <ac:spMk id="3" creationId="{F74FC544-8669-C979-501A-A6DB2B721EF6}"/>
          </ac:spMkLst>
        </pc:spChg>
      </pc:sldChg>
      <pc:sldChg chg="modSp new mod">
        <pc:chgData name="Grant Williams" userId="f6ad34c1-fb10-452f-ae50-8e7debb26ea5" providerId="ADAL" clId="{F2748CFC-9C00-4DBF-8C41-AFCA38ED2309}" dt="2022-08-26T03:12:07.491" v="12994" actId="20577"/>
        <pc:sldMkLst>
          <pc:docMk/>
          <pc:sldMk cId="3398190814" sldId="350"/>
        </pc:sldMkLst>
        <pc:spChg chg="mod">
          <ac:chgData name="Grant Williams" userId="f6ad34c1-fb10-452f-ae50-8e7debb26ea5" providerId="ADAL" clId="{F2748CFC-9C00-4DBF-8C41-AFCA38ED2309}" dt="2022-08-26T03:12:07.491" v="12994" actId="20577"/>
          <ac:spMkLst>
            <pc:docMk/>
            <pc:sldMk cId="3398190814" sldId="350"/>
            <ac:spMk id="2" creationId="{ABE9A72E-815F-625B-BAA7-EC9D23BFFB62}"/>
          </ac:spMkLst>
        </pc:spChg>
        <pc:spChg chg="mod">
          <ac:chgData name="Grant Williams" userId="f6ad34c1-fb10-452f-ae50-8e7debb26ea5" providerId="ADAL" clId="{F2748CFC-9C00-4DBF-8C41-AFCA38ED2309}" dt="2022-08-26T03:12:02.925" v="12977" actId="20577"/>
          <ac:spMkLst>
            <pc:docMk/>
            <pc:sldMk cId="3398190814" sldId="350"/>
            <ac:spMk id="3" creationId="{802AD1F5-0B17-A160-AA11-C97FC380AF3C}"/>
          </ac:spMkLst>
        </pc:spChg>
      </pc:sldChg>
      <pc:sldChg chg="modSp new mod">
        <pc:chgData name="Grant Williams" userId="f6ad34c1-fb10-452f-ae50-8e7debb26ea5" providerId="ADAL" clId="{F2748CFC-9C00-4DBF-8C41-AFCA38ED2309}" dt="2022-08-26T03:15:55.641" v="13504" actId="20577"/>
        <pc:sldMkLst>
          <pc:docMk/>
          <pc:sldMk cId="1963622217" sldId="351"/>
        </pc:sldMkLst>
        <pc:spChg chg="mod">
          <ac:chgData name="Grant Williams" userId="f6ad34c1-fb10-452f-ae50-8e7debb26ea5" providerId="ADAL" clId="{F2748CFC-9C00-4DBF-8C41-AFCA38ED2309}" dt="2022-08-26T03:12:11.329" v="13004" actId="20577"/>
          <ac:spMkLst>
            <pc:docMk/>
            <pc:sldMk cId="1963622217" sldId="351"/>
            <ac:spMk id="2" creationId="{12AE2686-6D88-87ED-6C75-A296457B9A6A}"/>
          </ac:spMkLst>
        </pc:spChg>
        <pc:spChg chg="mod">
          <ac:chgData name="Grant Williams" userId="f6ad34c1-fb10-452f-ae50-8e7debb26ea5" providerId="ADAL" clId="{F2748CFC-9C00-4DBF-8C41-AFCA38ED2309}" dt="2022-08-26T03:15:55.641" v="13504" actId="20577"/>
          <ac:spMkLst>
            <pc:docMk/>
            <pc:sldMk cId="1963622217" sldId="351"/>
            <ac:spMk id="3" creationId="{06804951-7A9A-76EA-9DA0-3D8FA213EE91}"/>
          </ac:spMkLst>
        </pc:spChg>
      </pc:sldChg>
    </pc:docChg>
  </pc:docChgLst>
  <pc:docChgLst>
    <pc:chgData name="Grant Williams" userId="4a88a592756bc3ee" providerId="LiveId" clId="{8C181535-5113-4FC1-8EE1-BFBB67969933}"/>
    <pc:docChg chg="undo custSel addSld delSld modSld">
      <pc:chgData name="Grant Williams" userId="4a88a592756bc3ee" providerId="LiveId" clId="{8C181535-5113-4FC1-8EE1-BFBB67969933}" dt="2022-08-26T04:18:31.120" v="1009" actId="2161"/>
      <pc:docMkLst>
        <pc:docMk/>
      </pc:docMkLst>
      <pc:sldChg chg="modSp">
        <pc:chgData name="Grant Williams" userId="4a88a592756bc3ee" providerId="LiveId" clId="{8C181535-5113-4FC1-8EE1-BFBB67969933}" dt="2022-08-26T03:56:05.957" v="30" actId="20577"/>
        <pc:sldMkLst>
          <pc:docMk/>
          <pc:sldMk cId="3180290867" sldId="257"/>
        </pc:sldMkLst>
        <pc:spChg chg="mod">
          <ac:chgData name="Grant Williams" userId="4a88a592756bc3ee" providerId="LiveId" clId="{8C181535-5113-4FC1-8EE1-BFBB67969933}" dt="2022-08-26T03:56:05.957" v="30" actId="20577"/>
          <ac:spMkLst>
            <pc:docMk/>
            <pc:sldMk cId="3180290867" sldId="257"/>
            <ac:spMk id="3" creationId="{DB220B70-4D50-5140-0276-47EAEE6485ED}"/>
          </ac:spMkLst>
        </pc:spChg>
      </pc:sldChg>
      <pc:sldChg chg="modSp mod">
        <pc:chgData name="Grant Williams" userId="4a88a592756bc3ee" providerId="LiveId" clId="{8C181535-5113-4FC1-8EE1-BFBB67969933}" dt="2022-08-26T03:56:10.776" v="31" actId="20577"/>
        <pc:sldMkLst>
          <pc:docMk/>
          <pc:sldMk cId="3516890011" sldId="258"/>
        </pc:sldMkLst>
        <pc:spChg chg="mod">
          <ac:chgData name="Grant Williams" userId="4a88a592756bc3ee" providerId="LiveId" clId="{8C181535-5113-4FC1-8EE1-BFBB67969933}" dt="2022-08-26T03:56:10.776" v="31" actId="20577"/>
          <ac:spMkLst>
            <pc:docMk/>
            <pc:sldMk cId="3516890011" sldId="258"/>
            <ac:spMk id="3" creationId="{3B51DEEB-5943-81BA-B048-52BCCF7A8484}"/>
          </ac:spMkLst>
        </pc:spChg>
      </pc:sldChg>
      <pc:sldChg chg="modSp mod">
        <pc:chgData name="Grant Williams" userId="4a88a592756bc3ee" providerId="LiveId" clId="{8C181535-5113-4FC1-8EE1-BFBB67969933}" dt="2022-08-26T03:56:13.446" v="32" actId="20577"/>
        <pc:sldMkLst>
          <pc:docMk/>
          <pc:sldMk cId="2979324523" sldId="259"/>
        </pc:sldMkLst>
        <pc:spChg chg="mod">
          <ac:chgData name="Grant Williams" userId="4a88a592756bc3ee" providerId="LiveId" clId="{8C181535-5113-4FC1-8EE1-BFBB67969933}" dt="2022-08-26T03:56:13.446" v="32" actId="20577"/>
          <ac:spMkLst>
            <pc:docMk/>
            <pc:sldMk cId="2979324523" sldId="259"/>
            <ac:spMk id="3" creationId="{974D699A-06DB-3BC7-0F97-F710A2F1B34C}"/>
          </ac:spMkLst>
        </pc:spChg>
      </pc:sldChg>
      <pc:sldChg chg="modSp mod">
        <pc:chgData name="Grant Williams" userId="4a88a592756bc3ee" providerId="LiveId" clId="{8C181535-5113-4FC1-8EE1-BFBB67969933}" dt="2022-08-26T04:18:31.120" v="1009" actId="2161"/>
        <pc:sldMkLst>
          <pc:docMk/>
          <pc:sldMk cId="3290218931" sldId="263"/>
        </pc:sldMkLst>
        <pc:spChg chg="mod">
          <ac:chgData name="Grant Williams" userId="4a88a592756bc3ee" providerId="LiveId" clId="{8C181535-5113-4FC1-8EE1-BFBB67969933}" dt="2022-08-26T04:16:10.276" v="906" actId="27636"/>
          <ac:spMkLst>
            <pc:docMk/>
            <pc:sldMk cId="3290218931" sldId="263"/>
            <ac:spMk id="3" creationId="{D4BC39CA-3E6B-B481-02E1-688E8DE8EB5A}"/>
          </ac:spMkLst>
        </pc:spChg>
        <pc:graphicFrameChg chg="mod modGraphic">
          <ac:chgData name="Grant Williams" userId="4a88a592756bc3ee" providerId="LiveId" clId="{8C181535-5113-4FC1-8EE1-BFBB67969933}" dt="2022-08-26T04:18:31.120" v="1009" actId="2161"/>
          <ac:graphicFrameMkLst>
            <pc:docMk/>
            <pc:sldMk cId="3290218931" sldId="263"/>
            <ac:graphicFrameMk id="4" creationId="{B891A9C2-AB1C-C1BB-42C1-711709FA4B3C}"/>
          </ac:graphicFrameMkLst>
        </pc:graphicFrameChg>
      </pc:sldChg>
      <pc:sldChg chg="del">
        <pc:chgData name="Grant Williams" userId="4a88a592756bc3ee" providerId="LiveId" clId="{8C181535-5113-4FC1-8EE1-BFBB67969933}" dt="2022-08-26T04:00:20.184" v="405" actId="47"/>
        <pc:sldMkLst>
          <pc:docMk/>
          <pc:sldMk cId="2665322037" sldId="264"/>
        </pc:sldMkLst>
      </pc:sldChg>
      <pc:sldChg chg="del">
        <pc:chgData name="Grant Williams" userId="4a88a592756bc3ee" providerId="LiveId" clId="{8C181535-5113-4FC1-8EE1-BFBB67969933}" dt="2022-08-26T04:00:30.989" v="406" actId="47"/>
        <pc:sldMkLst>
          <pc:docMk/>
          <pc:sldMk cId="1602150140" sldId="266"/>
        </pc:sldMkLst>
      </pc:sldChg>
      <pc:sldChg chg="modSp new mod">
        <pc:chgData name="Grant Williams" userId="4a88a592756bc3ee" providerId="LiveId" clId="{8C181535-5113-4FC1-8EE1-BFBB67969933}" dt="2022-08-26T04:07:52.082" v="752" actId="20577"/>
        <pc:sldMkLst>
          <pc:docMk/>
          <pc:sldMk cId="2904349956" sldId="266"/>
        </pc:sldMkLst>
        <pc:spChg chg="mod">
          <ac:chgData name="Grant Williams" userId="4a88a592756bc3ee" providerId="LiveId" clId="{8C181535-5113-4FC1-8EE1-BFBB67969933}" dt="2022-08-26T04:00:48.877" v="419" actId="20577"/>
          <ac:spMkLst>
            <pc:docMk/>
            <pc:sldMk cId="2904349956" sldId="266"/>
            <ac:spMk id="2" creationId="{5D97FE0A-C4D3-515E-8A70-57421CA9A913}"/>
          </ac:spMkLst>
        </pc:spChg>
        <pc:spChg chg="mod">
          <ac:chgData name="Grant Williams" userId="4a88a592756bc3ee" providerId="LiveId" clId="{8C181535-5113-4FC1-8EE1-BFBB67969933}" dt="2022-08-26T04:07:52.082" v="752" actId="20577"/>
          <ac:spMkLst>
            <pc:docMk/>
            <pc:sldMk cId="2904349956" sldId="266"/>
            <ac:spMk id="3" creationId="{CB41A59D-0E90-DCE0-91DC-FF07854B941E}"/>
          </ac:spMkLst>
        </pc:spChg>
      </pc:sldChg>
      <pc:sldChg chg="new del">
        <pc:chgData name="Grant Williams" userId="4a88a592756bc3ee" providerId="LiveId" clId="{8C181535-5113-4FC1-8EE1-BFBB67969933}" dt="2022-08-26T04:17:58.110" v="973" actId="680"/>
        <pc:sldMkLst>
          <pc:docMk/>
          <pc:sldMk cId="1311532736" sldId="267"/>
        </pc:sldMkLst>
      </pc:sldChg>
      <pc:sldChg chg="del">
        <pc:chgData name="Grant Williams" userId="4a88a592756bc3ee" providerId="LiveId" clId="{8C181535-5113-4FC1-8EE1-BFBB67969933}" dt="2022-08-26T04:00:30.989" v="406" actId="47"/>
        <pc:sldMkLst>
          <pc:docMk/>
          <pc:sldMk cId="4075354179" sldId="267"/>
        </pc:sldMkLst>
      </pc:sldChg>
      <pc:sldChg chg="del">
        <pc:chgData name="Grant Williams" userId="4a88a592756bc3ee" providerId="LiveId" clId="{8C181535-5113-4FC1-8EE1-BFBB67969933}" dt="2022-08-26T04:00:30.989" v="406" actId="47"/>
        <pc:sldMkLst>
          <pc:docMk/>
          <pc:sldMk cId="3360585041" sldId="268"/>
        </pc:sldMkLst>
      </pc:sldChg>
      <pc:sldChg chg="del">
        <pc:chgData name="Grant Williams" userId="4a88a592756bc3ee" providerId="LiveId" clId="{8C181535-5113-4FC1-8EE1-BFBB67969933}" dt="2022-08-26T04:00:30.989" v="406" actId="47"/>
        <pc:sldMkLst>
          <pc:docMk/>
          <pc:sldMk cId="4074328563" sldId="269"/>
        </pc:sldMkLst>
      </pc:sldChg>
      <pc:sldChg chg="del">
        <pc:chgData name="Grant Williams" userId="4a88a592756bc3ee" providerId="LiveId" clId="{8C181535-5113-4FC1-8EE1-BFBB67969933}" dt="2022-08-26T04:00:30.989" v="406" actId="47"/>
        <pc:sldMkLst>
          <pc:docMk/>
          <pc:sldMk cId="2665708464" sldId="270"/>
        </pc:sldMkLst>
      </pc:sldChg>
      <pc:sldChg chg="del">
        <pc:chgData name="Grant Williams" userId="4a88a592756bc3ee" providerId="LiveId" clId="{8C181535-5113-4FC1-8EE1-BFBB67969933}" dt="2022-08-26T04:00:30.989" v="406" actId="47"/>
        <pc:sldMkLst>
          <pc:docMk/>
          <pc:sldMk cId="2525056619" sldId="271"/>
        </pc:sldMkLst>
      </pc:sldChg>
      <pc:sldChg chg="del">
        <pc:chgData name="Grant Williams" userId="4a88a592756bc3ee" providerId="LiveId" clId="{8C181535-5113-4FC1-8EE1-BFBB67969933}" dt="2022-08-26T04:00:30.989" v="406" actId="47"/>
        <pc:sldMkLst>
          <pc:docMk/>
          <pc:sldMk cId="2757721834" sldId="272"/>
        </pc:sldMkLst>
      </pc:sldChg>
      <pc:sldChg chg="del">
        <pc:chgData name="Grant Williams" userId="4a88a592756bc3ee" providerId="LiveId" clId="{8C181535-5113-4FC1-8EE1-BFBB67969933}" dt="2022-08-26T04:00:30.989" v="406" actId="47"/>
        <pc:sldMkLst>
          <pc:docMk/>
          <pc:sldMk cId="1400742465" sldId="273"/>
        </pc:sldMkLst>
      </pc:sldChg>
      <pc:sldChg chg="del">
        <pc:chgData name="Grant Williams" userId="4a88a592756bc3ee" providerId="LiveId" clId="{8C181535-5113-4FC1-8EE1-BFBB67969933}" dt="2022-08-26T04:00:30.989" v="406" actId="47"/>
        <pc:sldMkLst>
          <pc:docMk/>
          <pc:sldMk cId="2897541129" sldId="274"/>
        </pc:sldMkLst>
      </pc:sldChg>
      <pc:sldChg chg="del">
        <pc:chgData name="Grant Williams" userId="4a88a592756bc3ee" providerId="LiveId" clId="{8C181535-5113-4FC1-8EE1-BFBB67969933}" dt="2022-08-26T04:00:30.989" v="406" actId="47"/>
        <pc:sldMkLst>
          <pc:docMk/>
          <pc:sldMk cId="1292234249" sldId="275"/>
        </pc:sldMkLst>
      </pc:sldChg>
      <pc:sldChg chg="del">
        <pc:chgData name="Grant Williams" userId="4a88a592756bc3ee" providerId="LiveId" clId="{8C181535-5113-4FC1-8EE1-BFBB67969933}" dt="2022-08-26T04:00:30.989" v="406" actId="47"/>
        <pc:sldMkLst>
          <pc:docMk/>
          <pc:sldMk cId="1034763473" sldId="276"/>
        </pc:sldMkLst>
      </pc:sldChg>
      <pc:sldChg chg="del">
        <pc:chgData name="Grant Williams" userId="4a88a592756bc3ee" providerId="LiveId" clId="{8C181535-5113-4FC1-8EE1-BFBB67969933}" dt="2022-08-26T04:00:30.989" v="406" actId="47"/>
        <pc:sldMkLst>
          <pc:docMk/>
          <pc:sldMk cId="2693385125" sldId="277"/>
        </pc:sldMkLst>
      </pc:sldChg>
      <pc:sldChg chg="del">
        <pc:chgData name="Grant Williams" userId="4a88a592756bc3ee" providerId="LiveId" clId="{8C181535-5113-4FC1-8EE1-BFBB67969933}" dt="2022-08-26T04:00:30.989" v="406" actId="47"/>
        <pc:sldMkLst>
          <pc:docMk/>
          <pc:sldMk cId="1355038033" sldId="278"/>
        </pc:sldMkLst>
      </pc:sldChg>
      <pc:sldChg chg="del">
        <pc:chgData name="Grant Williams" userId="4a88a592756bc3ee" providerId="LiveId" clId="{8C181535-5113-4FC1-8EE1-BFBB67969933}" dt="2022-08-26T04:00:30.989" v="406" actId="47"/>
        <pc:sldMkLst>
          <pc:docMk/>
          <pc:sldMk cId="4162212212" sldId="279"/>
        </pc:sldMkLst>
      </pc:sldChg>
      <pc:sldChg chg="del">
        <pc:chgData name="Grant Williams" userId="4a88a592756bc3ee" providerId="LiveId" clId="{8C181535-5113-4FC1-8EE1-BFBB67969933}" dt="2022-08-26T04:00:30.989" v="406" actId="47"/>
        <pc:sldMkLst>
          <pc:docMk/>
          <pc:sldMk cId="4162071539" sldId="280"/>
        </pc:sldMkLst>
      </pc:sldChg>
      <pc:sldChg chg="del">
        <pc:chgData name="Grant Williams" userId="4a88a592756bc3ee" providerId="LiveId" clId="{8C181535-5113-4FC1-8EE1-BFBB67969933}" dt="2022-08-26T04:00:30.989" v="406" actId="47"/>
        <pc:sldMkLst>
          <pc:docMk/>
          <pc:sldMk cId="2653061337" sldId="281"/>
        </pc:sldMkLst>
      </pc:sldChg>
      <pc:sldChg chg="del">
        <pc:chgData name="Grant Williams" userId="4a88a592756bc3ee" providerId="LiveId" clId="{8C181535-5113-4FC1-8EE1-BFBB67969933}" dt="2022-08-26T04:00:30.989" v="406" actId="47"/>
        <pc:sldMkLst>
          <pc:docMk/>
          <pc:sldMk cId="2106886440" sldId="282"/>
        </pc:sldMkLst>
      </pc:sldChg>
      <pc:sldChg chg="del">
        <pc:chgData name="Grant Williams" userId="4a88a592756bc3ee" providerId="LiveId" clId="{8C181535-5113-4FC1-8EE1-BFBB67969933}" dt="2022-08-26T04:00:30.989" v="406" actId="47"/>
        <pc:sldMkLst>
          <pc:docMk/>
          <pc:sldMk cId="3281837895" sldId="283"/>
        </pc:sldMkLst>
      </pc:sldChg>
      <pc:sldChg chg="del">
        <pc:chgData name="Grant Williams" userId="4a88a592756bc3ee" providerId="LiveId" clId="{8C181535-5113-4FC1-8EE1-BFBB67969933}" dt="2022-08-26T04:00:30.989" v="406" actId="47"/>
        <pc:sldMkLst>
          <pc:docMk/>
          <pc:sldMk cId="2897741352" sldId="284"/>
        </pc:sldMkLst>
      </pc:sldChg>
      <pc:sldChg chg="del">
        <pc:chgData name="Grant Williams" userId="4a88a592756bc3ee" providerId="LiveId" clId="{8C181535-5113-4FC1-8EE1-BFBB67969933}" dt="2022-08-26T04:00:30.989" v="406" actId="47"/>
        <pc:sldMkLst>
          <pc:docMk/>
          <pc:sldMk cId="4156730716" sldId="285"/>
        </pc:sldMkLst>
      </pc:sldChg>
      <pc:sldChg chg="del">
        <pc:chgData name="Grant Williams" userId="4a88a592756bc3ee" providerId="LiveId" clId="{8C181535-5113-4FC1-8EE1-BFBB67969933}" dt="2022-08-26T04:00:30.989" v="406" actId="47"/>
        <pc:sldMkLst>
          <pc:docMk/>
          <pc:sldMk cId="2548820114" sldId="286"/>
        </pc:sldMkLst>
      </pc:sldChg>
      <pc:sldChg chg="del">
        <pc:chgData name="Grant Williams" userId="4a88a592756bc3ee" providerId="LiveId" clId="{8C181535-5113-4FC1-8EE1-BFBB67969933}" dt="2022-08-26T04:00:30.989" v="406" actId="47"/>
        <pc:sldMkLst>
          <pc:docMk/>
          <pc:sldMk cId="3870650516" sldId="287"/>
        </pc:sldMkLst>
      </pc:sldChg>
      <pc:sldChg chg="del">
        <pc:chgData name="Grant Williams" userId="4a88a592756bc3ee" providerId="LiveId" clId="{8C181535-5113-4FC1-8EE1-BFBB67969933}" dt="2022-08-26T04:00:30.989" v="406" actId="47"/>
        <pc:sldMkLst>
          <pc:docMk/>
          <pc:sldMk cId="1011460503" sldId="288"/>
        </pc:sldMkLst>
      </pc:sldChg>
      <pc:sldChg chg="del">
        <pc:chgData name="Grant Williams" userId="4a88a592756bc3ee" providerId="LiveId" clId="{8C181535-5113-4FC1-8EE1-BFBB67969933}" dt="2022-08-26T04:00:30.989" v="406" actId="47"/>
        <pc:sldMkLst>
          <pc:docMk/>
          <pc:sldMk cId="255669926" sldId="289"/>
        </pc:sldMkLst>
      </pc:sldChg>
      <pc:sldChg chg="del">
        <pc:chgData name="Grant Williams" userId="4a88a592756bc3ee" providerId="LiveId" clId="{8C181535-5113-4FC1-8EE1-BFBB67969933}" dt="2022-08-26T04:00:30.989" v="406" actId="47"/>
        <pc:sldMkLst>
          <pc:docMk/>
          <pc:sldMk cId="2741531030" sldId="290"/>
        </pc:sldMkLst>
      </pc:sldChg>
      <pc:sldChg chg="del">
        <pc:chgData name="Grant Williams" userId="4a88a592756bc3ee" providerId="LiveId" clId="{8C181535-5113-4FC1-8EE1-BFBB67969933}" dt="2022-08-26T04:00:30.989" v="406" actId="47"/>
        <pc:sldMkLst>
          <pc:docMk/>
          <pc:sldMk cId="3575869920" sldId="291"/>
        </pc:sldMkLst>
      </pc:sldChg>
      <pc:sldChg chg="del">
        <pc:chgData name="Grant Williams" userId="4a88a592756bc3ee" providerId="LiveId" clId="{8C181535-5113-4FC1-8EE1-BFBB67969933}" dt="2022-08-26T04:00:30.989" v="406" actId="47"/>
        <pc:sldMkLst>
          <pc:docMk/>
          <pc:sldMk cId="233861611" sldId="293"/>
        </pc:sldMkLst>
      </pc:sldChg>
      <pc:sldChg chg="del">
        <pc:chgData name="Grant Williams" userId="4a88a592756bc3ee" providerId="LiveId" clId="{8C181535-5113-4FC1-8EE1-BFBB67969933}" dt="2022-08-26T04:00:30.989" v="406" actId="47"/>
        <pc:sldMkLst>
          <pc:docMk/>
          <pc:sldMk cId="721622996" sldId="294"/>
        </pc:sldMkLst>
      </pc:sldChg>
      <pc:sldChg chg="del">
        <pc:chgData name="Grant Williams" userId="4a88a592756bc3ee" providerId="LiveId" clId="{8C181535-5113-4FC1-8EE1-BFBB67969933}" dt="2022-08-26T04:00:30.989" v="406" actId="47"/>
        <pc:sldMkLst>
          <pc:docMk/>
          <pc:sldMk cId="3102803838" sldId="295"/>
        </pc:sldMkLst>
      </pc:sldChg>
      <pc:sldChg chg="del">
        <pc:chgData name="Grant Williams" userId="4a88a592756bc3ee" providerId="LiveId" clId="{8C181535-5113-4FC1-8EE1-BFBB67969933}" dt="2022-08-26T04:00:30.989" v="406" actId="47"/>
        <pc:sldMkLst>
          <pc:docMk/>
          <pc:sldMk cId="2086185231" sldId="296"/>
        </pc:sldMkLst>
      </pc:sldChg>
      <pc:sldChg chg="del">
        <pc:chgData name="Grant Williams" userId="4a88a592756bc3ee" providerId="LiveId" clId="{8C181535-5113-4FC1-8EE1-BFBB67969933}" dt="2022-08-26T04:00:30.989" v="406" actId="47"/>
        <pc:sldMkLst>
          <pc:docMk/>
          <pc:sldMk cId="2004508186" sldId="297"/>
        </pc:sldMkLst>
      </pc:sldChg>
      <pc:sldChg chg="del">
        <pc:chgData name="Grant Williams" userId="4a88a592756bc3ee" providerId="LiveId" clId="{8C181535-5113-4FC1-8EE1-BFBB67969933}" dt="2022-08-26T04:00:30.989" v="406" actId="47"/>
        <pc:sldMkLst>
          <pc:docMk/>
          <pc:sldMk cId="4045388876" sldId="298"/>
        </pc:sldMkLst>
      </pc:sldChg>
      <pc:sldChg chg="del">
        <pc:chgData name="Grant Williams" userId="4a88a592756bc3ee" providerId="LiveId" clId="{8C181535-5113-4FC1-8EE1-BFBB67969933}" dt="2022-08-26T04:00:30.989" v="406" actId="47"/>
        <pc:sldMkLst>
          <pc:docMk/>
          <pc:sldMk cId="2743954565" sldId="299"/>
        </pc:sldMkLst>
      </pc:sldChg>
      <pc:sldChg chg="del">
        <pc:chgData name="Grant Williams" userId="4a88a592756bc3ee" providerId="LiveId" clId="{8C181535-5113-4FC1-8EE1-BFBB67969933}" dt="2022-08-26T04:00:30.989" v="406" actId="47"/>
        <pc:sldMkLst>
          <pc:docMk/>
          <pc:sldMk cId="1174607113" sldId="300"/>
        </pc:sldMkLst>
      </pc:sldChg>
      <pc:sldChg chg="del">
        <pc:chgData name="Grant Williams" userId="4a88a592756bc3ee" providerId="LiveId" clId="{8C181535-5113-4FC1-8EE1-BFBB67969933}" dt="2022-08-26T04:00:30.989" v="406" actId="47"/>
        <pc:sldMkLst>
          <pc:docMk/>
          <pc:sldMk cId="2165763829" sldId="301"/>
        </pc:sldMkLst>
      </pc:sldChg>
      <pc:sldChg chg="del">
        <pc:chgData name="Grant Williams" userId="4a88a592756bc3ee" providerId="LiveId" clId="{8C181535-5113-4FC1-8EE1-BFBB67969933}" dt="2022-08-26T04:00:30.989" v="406" actId="47"/>
        <pc:sldMkLst>
          <pc:docMk/>
          <pc:sldMk cId="3973754287" sldId="302"/>
        </pc:sldMkLst>
      </pc:sldChg>
      <pc:sldChg chg="del">
        <pc:chgData name="Grant Williams" userId="4a88a592756bc3ee" providerId="LiveId" clId="{8C181535-5113-4FC1-8EE1-BFBB67969933}" dt="2022-08-26T04:00:30.989" v="406" actId="47"/>
        <pc:sldMkLst>
          <pc:docMk/>
          <pc:sldMk cId="3442724425" sldId="303"/>
        </pc:sldMkLst>
      </pc:sldChg>
      <pc:sldChg chg="del">
        <pc:chgData name="Grant Williams" userId="4a88a592756bc3ee" providerId="LiveId" clId="{8C181535-5113-4FC1-8EE1-BFBB67969933}" dt="2022-08-26T04:00:30.989" v="406" actId="47"/>
        <pc:sldMkLst>
          <pc:docMk/>
          <pc:sldMk cId="1258038206" sldId="304"/>
        </pc:sldMkLst>
      </pc:sldChg>
      <pc:sldChg chg="del">
        <pc:chgData name="Grant Williams" userId="4a88a592756bc3ee" providerId="LiveId" clId="{8C181535-5113-4FC1-8EE1-BFBB67969933}" dt="2022-08-26T04:00:30.989" v="406" actId="47"/>
        <pc:sldMkLst>
          <pc:docMk/>
          <pc:sldMk cId="513596988" sldId="306"/>
        </pc:sldMkLst>
      </pc:sldChg>
      <pc:sldChg chg="del">
        <pc:chgData name="Grant Williams" userId="4a88a592756bc3ee" providerId="LiveId" clId="{8C181535-5113-4FC1-8EE1-BFBB67969933}" dt="2022-08-26T04:00:30.989" v="406" actId="47"/>
        <pc:sldMkLst>
          <pc:docMk/>
          <pc:sldMk cId="1259079835" sldId="307"/>
        </pc:sldMkLst>
      </pc:sldChg>
      <pc:sldChg chg="del">
        <pc:chgData name="Grant Williams" userId="4a88a592756bc3ee" providerId="LiveId" clId="{8C181535-5113-4FC1-8EE1-BFBB67969933}" dt="2022-08-26T04:00:30.989" v="406" actId="47"/>
        <pc:sldMkLst>
          <pc:docMk/>
          <pc:sldMk cId="3686059333" sldId="309"/>
        </pc:sldMkLst>
      </pc:sldChg>
      <pc:sldChg chg="del">
        <pc:chgData name="Grant Williams" userId="4a88a592756bc3ee" providerId="LiveId" clId="{8C181535-5113-4FC1-8EE1-BFBB67969933}" dt="2022-08-26T04:00:30.989" v="406" actId="47"/>
        <pc:sldMkLst>
          <pc:docMk/>
          <pc:sldMk cId="1948646705" sldId="312"/>
        </pc:sldMkLst>
      </pc:sldChg>
      <pc:sldChg chg="del">
        <pc:chgData name="Grant Williams" userId="4a88a592756bc3ee" providerId="LiveId" clId="{8C181535-5113-4FC1-8EE1-BFBB67969933}" dt="2022-08-26T04:00:30.989" v="406" actId="47"/>
        <pc:sldMkLst>
          <pc:docMk/>
          <pc:sldMk cId="573488966" sldId="313"/>
        </pc:sldMkLst>
      </pc:sldChg>
      <pc:sldChg chg="del">
        <pc:chgData name="Grant Williams" userId="4a88a592756bc3ee" providerId="LiveId" clId="{8C181535-5113-4FC1-8EE1-BFBB67969933}" dt="2022-08-26T04:00:30.989" v="406" actId="47"/>
        <pc:sldMkLst>
          <pc:docMk/>
          <pc:sldMk cId="1441477856" sldId="314"/>
        </pc:sldMkLst>
      </pc:sldChg>
      <pc:sldChg chg="del">
        <pc:chgData name="Grant Williams" userId="4a88a592756bc3ee" providerId="LiveId" clId="{8C181535-5113-4FC1-8EE1-BFBB67969933}" dt="2022-08-26T04:00:30.989" v="406" actId="47"/>
        <pc:sldMkLst>
          <pc:docMk/>
          <pc:sldMk cId="1655949827" sldId="315"/>
        </pc:sldMkLst>
      </pc:sldChg>
      <pc:sldChg chg="del">
        <pc:chgData name="Grant Williams" userId="4a88a592756bc3ee" providerId="LiveId" clId="{8C181535-5113-4FC1-8EE1-BFBB67969933}" dt="2022-08-26T04:00:30.989" v="406" actId="47"/>
        <pc:sldMkLst>
          <pc:docMk/>
          <pc:sldMk cId="1379910615" sldId="316"/>
        </pc:sldMkLst>
      </pc:sldChg>
      <pc:sldChg chg="del">
        <pc:chgData name="Grant Williams" userId="4a88a592756bc3ee" providerId="LiveId" clId="{8C181535-5113-4FC1-8EE1-BFBB67969933}" dt="2022-08-26T04:00:30.989" v="406" actId="47"/>
        <pc:sldMkLst>
          <pc:docMk/>
          <pc:sldMk cId="1200478576" sldId="318"/>
        </pc:sldMkLst>
      </pc:sldChg>
      <pc:sldChg chg="del">
        <pc:chgData name="Grant Williams" userId="4a88a592756bc3ee" providerId="LiveId" clId="{8C181535-5113-4FC1-8EE1-BFBB67969933}" dt="2022-08-26T04:00:30.989" v="406" actId="47"/>
        <pc:sldMkLst>
          <pc:docMk/>
          <pc:sldMk cId="2356432636" sldId="319"/>
        </pc:sldMkLst>
      </pc:sldChg>
      <pc:sldChg chg="del">
        <pc:chgData name="Grant Williams" userId="4a88a592756bc3ee" providerId="LiveId" clId="{8C181535-5113-4FC1-8EE1-BFBB67969933}" dt="2022-08-26T04:00:30.989" v="406" actId="47"/>
        <pc:sldMkLst>
          <pc:docMk/>
          <pc:sldMk cId="771476594" sldId="321"/>
        </pc:sldMkLst>
      </pc:sldChg>
      <pc:sldChg chg="del">
        <pc:chgData name="Grant Williams" userId="4a88a592756bc3ee" providerId="LiveId" clId="{8C181535-5113-4FC1-8EE1-BFBB67969933}" dt="2022-08-26T04:00:30.989" v="406" actId="47"/>
        <pc:sldMkLst>
          <pc:docMk/>
          <pc:sldMk cId="85562181" sldId="322"/>
        </pc:sldMkLst>
      </pc:sldChg>
      <pc:sldChg chg="del">
        <pc:chgData name="Grant Williams" userId="4a88a592756bc3ee" providerId="LiveId" clId="{8C181535-5113-4FC1-8EE1-BFBB67969933}" dt="2022-08-26T04:00:30.989" v="406" actId="47"/>
        <pc:sldMkLst>
          <pc:docMk/>
          <pc:sldMk cId="1761177548" sldId="323"/>
        </pc:sldMkLst>
      </pc:sldChg>
      <pc:sldChg chg="del">
        <pc:chgData name="Grant Williams" userId="4a88a592756bc3ee" providerId="LiveId" clId="{8C181535-5113-4FC1-8EE1-BFBB67969933}" dt="2022-08-26T04:00:30.989" v="406" actId="47"/>
        <pc:sldMkLst>
          <pc:docMk/>
          <pc:sldMk cId="541703628" sldId="325"/>
        </pc:sldMkLst>
      </pc:sldChg>
      <pc:sldChg chg="del">
        <pc:chgData name="Grant Williams" userId="4a88a592756bc3ee" providerId="LiveId" clId="{8C181535-5113-4FC1-8EE1-BFBB67969933}" dt="2022-08-26T04:00:30.989" v="406" actId="47"/>
        <pc:sldMkLst>
          <pc:docMk/>
          <pc:sldMk cId="303294032" sldId="326"/>
        </pc:sldMkLst>
      </pc:sldChg>
      <pc:sldChg chg="del">
        <pc:chgData name="Grant Williams" userId="4a88a592756bc3ee" providerId="LiveId" clId="{8C181535-5113-4FC1-8EE1-BFBB67969933}" dt="2022-08-26T04:00:30.989" v="406" actId="47"/>
        <pc:sldMkLst>
          <pc:docMk/>
          <pc:sldMk cId="232538225" sldId="327"/>
        </pc:sldMkLst>
      </pc:sldChg>
      <pc:sldChg chg="del">
        <pc:chgData name="Grant Williams" userId="4a88a592756bc3ee" providerId="LiveId" clId="{8C181535-5113-4FC1-8EE1-BFBB67969933}" dt="2022-08-26T04:00:30.989" v="406" actId="47"/>
        <pc:sldMkLst>
          <pc:docMk/>
          <pc:sldMk cId="1406247009" sldId="328"/>
        </pc:sldMkLst>
      </pc:sldChg>
      <pc:sldChg chg="del">
        <pc:chgData name="Grant Williams" userId="4a88a592756bc3ee" providerId="LiveId" clId="{8C181535-5113-4FC1-8EE1-BFBB67969933}" dt="2022-08-26T04:00:30.989" v="406" actId="47"/>
        <pc:sldMkLst>
          <pc:docMk/>
          <pc:sldMk cId="1414991582" sldId="330"/>
        </pc:sldMkLst>
      </pc:sldChg>
      <pc:sldChg chg="del">
        <pc:chgData name="Grant Williams" userId="4a88a592756bc3ee" providerId="LiveId" clId="{8C181535-5113-4FC1-8EE1-BFBB67969933}" dt="2022-08-26T04:00:30.989" v="406" actId="47"/>
        <pc:sldMkLst>
          <pc:docMk/>
          <pc:sldMk cId="3738407523" sldId="331"/>
        </pc:sldMkLst>
      </pc:sldChg>
      <pc:sldChg chg="del">
        <pc:chgData name="Grant Williams" userId="4a88a592756bc3ee" providerId="LiveId" clId="{8C181535-5113-4FC1-8EE1-BFBB67969933}" dt="2022-08-26T04:00:30.989" v="406" actId="47"/>
        <pc:sldMkLst>
          <pc:docMk/>
          <pc:sldMk cId="1671698863" sldId="332"/>
        </pc:sldMkLst>
      </pc:sldChg>
      <pc:sldChg chg="del">
        <pc:chgData name="Grant Williams" userId="4a88a592756bc3ee" providerId="LiveId" clId="{8C181535-5113-4FC1-8EE1-BFBB67969933}" dt="2022-08-26T04:00:30.989" v="406" actId="47"/>
        <pc:sldMkLst>
          <pc:docMk/>
          <pc:sldMk cId="4225403216" sldId="333"/>
        </pc:sldMkLst>
      </pc:sldChg>
      <pc:sldChg chg="del">
        <pc:chgData name="Grant Williams" userId="4a88a592756bc3ee" providerId="LiveId" clId="{8C181535-5113-4FC1-8EE1-BFBB67969933}" dt="2022-08-26T04:00:30.989" v="406" actId="47"/>
        <pc:sldMkLst>
          <pc:docMk/>
          <pc:sldMk cId="2593987038" sldId="334"/>
        </pc:sldMkLst>
      </pc:sldChg>
      <pc:sldChg chg="del">
        <pc:chgData name="Grant Williams" userId="4a88a592756bc3ee" providerId="LiveId" clId="{8C181535-5113-4FC1-8EE1-BFBB67969933}" dt="2022-08-26T04:00:30.989" v="406" actId="47"/>
        <pc:sldMkLst>
          <pc:docMk/>
          <pc:sldMk cId="3641890449" sldId="335"/>
        </pc:sldMkLst>
      </pc:sldChg>
      <pc:sldChg chg="del">
        <pc:chgData name="Grant Williams" userId="4a88a592756bc3ee" providerId="LiveId" clId="{8C181535-5113-4FC1-8EE1-BFBB67969933}" dt="2022-08-26T04:00:30.989" v="406" actId="47"/>
        <pc:sldMkLst>
          <pc:docMk/>
          <pc:sldMk cId="1853568220" sldId="336"/>
        </pc:sldMkLst>
      </pc:sldChg>
      <pc:sldChg chg="del">
        <pc:chgData name="Grant Williams" userId="4a88a592756bc3ee" providerId="LiveId" clId="{8C181535-5113-4FC1-8EE1-BFBB67969933}" dt="2022-08-26T04:00:30.989" v="406" actId="47"/>
        <pc:sldMkLst>
          <pc:docMk/>
          <pc:sldMk cId="3597263039" sldId="337"/>
        </pc:sldMkLst>
      </pc:sldChg>
      <pc:sldChg chg="del">
        <pc:chgData name="Grant Williams" userId="4a88a592756bc3ee" providerId="LiveId" clId="{8C181535-5113-4FC1-8EE1-BFBB67969933}" dt="2022-08-26T04:00:30.989" v="406" actId="47"/>
        <pc:sldMkLst>
          <pc:docMk/>
          <pc:sldMk cId="3927648255" sldId="338"/>
        </pc:sldMkLst>
      </pc:sldChg>
      <pc:sldChg chg="del">
        <pc:chgData name="Grant Williams" userId="4a88a592756bc3ee" providerId="LiveId" clId="{8C181535-5113-4FC1-8EE1-BFBB67969933}" dt="2022-08-26T04:00:30.989" v="406" actId="47"/>
        <pc:sldMkLst>
          <pc:docMk/>
          <pc:sldMk cId="2585834929" sldId="339"/>
        </pc:sldMkLst>
      </pc:sldChg>
      <pc:sldChg chg="del">
        <pc:chgData name="Grant Williams" userId="4a88a592756bc3ee" providerId="LiveId" clId="{8C181535-5113-4FC1-8EE1-BFBB67969933}" dt="2022-08-26T04:00:30.989" v="406" actId="47"/>
        <pc:sldMkLst>
          <pc:docMk/>
          <pc:sldMk cId="270279386" sldId="340"/>
        </pc:sldMkLst>
      </pc:sldChg>
      <pc:sldChg chg="del">
        <pc:chgData name="Grant Williams" userId="4a88a592756bc3ee" providerId="LiveId" clId="{8C181535-5113-4FC1-8EE1-BFBB67969933}" dt="2022-08-26T04:00:30.989" v="406" actId="47"/>
        <pc:sldMkLst>
          <pc:docMk/>
          <pc:sldMk cId="3366153289" sldId="341"/>
        </pc:sldMkLst>
      </pc:sldChg>
      <pc:sldChg chg="del">
        <pc:chgData name="Grant Williams" userId="4a88a592756bc3ee" providerId="LiveId" clId="{8C181535-5113-4FC1-8EE1-BFBB67969933}" dt="2022-08-26T04:00:30.989" v="406" actId="47"/>
        <pc:sldMkLst>
          <pc:docMk/>
          <pc:sldMk cId="1725868214" sldId="342"/>
        </pc:sldMkLst>
      </pc:sldChg>
      <pc:sldChg chg="del">
        <pc:chgData name="Grant Williams" userId="4a88a592756bc3ee" providerId="LiveId" clId="{8C181535-5113-4FC1-8EE1-BFBB67969933}" dt="2022-08-26T04:00:30.989" v="406" actId="47"/>
        <pc:sldMkLst>
          <pc:docMk/>
          <pc:sldMk cId="586322863" sldId="343"/>
        </pc:sldMkLst>
      </pc:sldChg>
      <pc:sldChg chg="del">
        <pc:chgData name="Grant Williams" userId="4a88a592756bc3ee" providerId="LiveId" clId="{8C181535-5113-4FC1-8EE1-BFBB67969933}" dt="2022-08-26T04:00:30.989" v="406" actId="47"/>
        <pc:sldMkLst>
          <pc:docMk/>
          <pc:sldMk cId="84535398" sldId="344"/>
        </pc:sldMkLst>
      </pc:sldChg>
      <pc:sldChg chg="del">
        <pc:chgData name="Grant Williams" userId="4a88a592756bc3ee" providerId="LiveId" clId="{8C181535-5113-4FC1-8EE1-BFBB67969933}" dt="2022-08-26T04:00:30.989" v="406" actId="47"/>
        <pc:sldMkLst>
          <pc:docMk/>
          <pc:sldMk cId="3087335433" sldId="345"/>
        </pc:sldMkLst>
      </pc:sldChg>
      <pc:sldChg chg="del">
        <pc:chgData name="Grant Williams" userId="4a88a592756bc3ee" providerId="LiveId" clId="{8C181535-5113-4FC1-8EE1-BFBB67969933}" dt="2022-08-26T04:00:30.989" v="406" actId="47"/>
        <pc:sldMkLst>
          <pc:docMk/>
          <pc:sldMk cId="2160533638" sldId="346"/>
        </pc:sldMkLst>
      </pc:sldChg>
      <pc:sldChg chg="del">
        <pc:chgData name="Grant Williams" userId="4a88a592756bc3ee" providerId="LiveId" clId="{8C181535-5113-4FC1-8EE1-BFBB67969933}" dt="2022-08-26T04:00:30.989" v="406" actId="47"/>
        <pc:sldMkLst>
          <pc:docMk/>
          <pc:sldMk cId="1026657635" sldId="347"/>
        </pc:sldMkLst>
      </pc:sldChg>
      <pc:sldChg chg="del">
        <pc:chgData name="Grant Williams" userId="4a88a592756bc3ee" providerId="LiveId" clId="{8C181535-5113-4FC1-8EE1-BFBB67969933}" dt="2022-08-26T04:00:30.989" v="406" actId="47"/>
        <pc:sldMkLst>
          <pc:docMk/>
          <pc:sldMk cId="2016292476" sldId="348"/>
        </pc:sldMkLst>
      </pc:sldChg>
      <pc:sldChg chg="del">
        <pc:chgData name="Grant Williams" userId="4a88a592756bc3ee" providerId="LiveId" clId="{8C181535-5113-4FC1-8EE1-BFBB67969933}" dt="2022-08-26T04:00:30.989" v="406" actId="47"/>
        <pc:sldMkLst>
          <pc:docMk/>
          <pc:sldMk cId="4185478119" sldId="349"/>
        </pc:sldMkLst>
      </pc:sldChg>
      <pc:sldChg chg="del">
        <pc:chgData name="Grant Williams" userId="4a88a592756bc3ee" providerId="LiveId" clId="{8C181535-5113-4FC1-8EE1-BFBB67969933}" dt="2022-08-26T04:00:30.989" v="406" actId="47"/>
        <pc:sldMkLst>
          <pc:docMk/>
          <pc:sldMk cId="3398190814" sldId="350"/>
        </pc:sldMkLst>
      </pc:sldChg>
      <pc:sldChg chg="del">
        <pc:chgData name="Grant Williams" userId="4a88a592756bc3ee" providerId="LiveId" clId="{8C181535-5113-4FC1-8EE1-BFBB67969933}" dt="2022-08-26T04:00:30.989" v="406" actId="47"/>
        <pc:sldMkLst>
          <pc:docMk/>
          <pc:sldMk cId="1963622217" sldId="351"/>
        </pc:sldMkLst>
      </pc:sldChg>
    </pc:docChg>
  </pc:docChgLst>
  <pc:docChgLst>
    <pc:chgData name="Williams, Grant Stuart" userId="f6ad34c1-fb10-452f-ae50-8e7debb26ea5" providerId="ADAL" clId="{026FC215-FCFF-8A4D-92AC-8C5902F756EA}"/>
    <pc:docChg chg="custSel addSld modSld">
      <pc:chgData name="Williams, Grant Stuart" userId="f6ad34c1-fb10-452f-ae50-8e7debb26ea5" providerId="ADAL" clId="{026FC215-FCFF-8A4D-92AC-8C5902F756EA}" dt="2022-08-31T22:32:02.438" v="308" actId="680"/>
      <pc:docMkLst>
        <pc:docMk/>
      </pc:docMkLst>
      <pc:sldChg chg="modSp new mod">
        <pc:chgData name="Williams, Grant Stuart" userId="f6ad34c1-fb10-452f-ae50-8e7debb26ea5" providerId="ADAL" clId="{026FC215-FCFF-8A4D-92AC-8C5902F756EA}" dt="2022-08-31T22:31:58.747" v="307" actId="20577"/>
        <pc:sldMkLst>
          <pc:docMk/>
          <pc:sldMk cId="711697325" sldId="361"/>
        </pc:sldMkLst>
        <pc:spChg chg="mod">
          <ac:chgData name="Williams, Grant Stuart" userId="f6ad34c1-fb10-452f-ae50-8e7debb26ea5" providerId="ADAL" clId="{026FC215-FCFF-8A4D-92AC-8C5902F756EA}" dt="2022-08-31T22:30:46.032" v="22" actId="20577"/>
          <ac:spMkLst>
            <pc:docMk/>
            <pc:sldMk cId="711697325" sldId="361"/>
            <ac:spMk id="2" creationId="{2E2BCD2E-A5E4-F76B-D7BC-DFD8F7CCC8E3}"/>
          </ac:spMkLst>
        </pc:spChg>
        <pc:spChg chg="mod">
          <ac:chgData name="Williams, Grant Stuart" userId="f6ad34c1-fb10-452f-ae50-8e7debb26ea5" providerId="ADAL" clId="{026FC215-FCFF-8A4D-92AC-8C5902F756EA}" dt="2022-08-31T22:31:58.747" v="307" actId="20577"/>
          <ac:spMkLst>
            <pc:docMk/>
            <pc:sldMk cId="711697325" sldId="361"/>
            <ac:spMk id="3" creationId="{E4F2CC8C-7232-64A4-B100-8EECF2E2E87C}"/>
          </ac:spMkLst>
        </pc:spChg>
      </pc:sldChg>
      <pc:sldChg chg="new">
        <pc:chgData name="Williams, Grant Stuart" userId="f6ad34c1-fb10-452f-ae50-8e7debb26ea5" providerId="ADAL" clId="{026FC215-FCFF-8A4D-92AC-8C5902F756EA}" dt="2022-08-31T22:32:02.438" v="308" actId="680"/>
        <pc:sldMkLst>
          <pc:docMk/>
          <pc:sldMk cId="2483728286" sldId="362"/>
        </pc:sldMkLst>
      </pc:sldChg>
    </pc:docChg>
  </pc:docChgLst>
  <pc:docChgLst>
    <pc:chgData name="Grant Williams" userId="4a88a592756bc3ee" providerId="LiveId" clId="{40360205-1CE3-4C3E-A9B3-4073106F3013}"/>
    <pc:docChg chg="undo redo custSel addSld delSld modSld sldOrd addMainMaster delMainMaster">
      <pc:chgData name="Grant Williams" userId="4a88a592756bc3ee" providerId="LiveId" clId="{40360205-1CE3-4C3E-A9B3-4073106F3013}" dt="2022-08-01T04:16:34.688" v="23876" actId="20577"/>
      <pc:docMkLst>
        <pc:docMk/>
      </pc:docMkLst>
      <pc:sldChg chg="new add del">
        <pc:chgData name="Grant Williams" userId="4a88a592756bc3ee" providerId="LiveId" clId="{40360205-1CE3-4C3E-A9B3-4073106F3013}" dt="2022-07-31T03:53:36.412" v="13" actId="47"/>
        <pc:sldMkLst>
          <pc:docMk/>
          <pc:sldMk cId="881028572" sldId="256"/>
        </pc:sldMkLst>
      </pc:sldChg>
      <pc:sldChg chg="addSp delSp add del setBg delDesignElem">
        <pc:chgData name="Grant Williams" userId="4a88a592756bc3ee" providerId="LiveId" clId="{40360205-1CE3-4C3E-A9B3-4073106F3013}" dt="2022-07-31T03:53:19.619" v="2"/>
        <pc:sldMkLst>
          <pc:docMk/>
          <pc:sldMk cId="3180290867" sldId="256"/>
        </pc:sldMkLst>
        <pc:spChg chg="add del">
          <ac:chgData name="Grant Williams" userId="4a88a592756bc3ee" providerId="LiveId" clId="{40360205-1CE3-4C3E-A9B3-4073106F3013}" dt="2022-07-31T03:53:19.619" v="2"/>
          <ac:spMkLst>
            <pc:docMk/>
            <pc:sldMk cId="3180290867" sldId="256"/>
            <ac:spMk id="16" creationId="{FF4F1B1F-38C9-4BA3-8793-E2B6FC978C0A}"/>
          </ac:spMkLst>
        </pc:spChg>
        <pc:cxnChg chg="add del">
          <ac:chgData name="Grant Williams" userId="4a88a592756bc3ee" providerId="LiveId" clId="{40360205-1CE3-4C3E-A9B3-4073106F3013}" dt="2022-07-31T03:53:19.619" v="2"/>
          <ac:cxnSpMkLst>
            <pc:docMk/>
            <pc:sldMk cId="3180290867" sldId="256"/>
            <ac:cxnSpMk id="18" creationId="{6B5C80BC-C547-4FD8-9B68-6A9207F08580}"/>
          </ac:cxnSpMkLst>
        </pc:cxnChg>
      </pc:sldChg>
      <pc:sldChg chg="new del">
        <pc:chgData name="Grant Williams" userId="4a88a592756bc3ee" providerId="LiveId" clId="{40360205-1CE3-4C3E-A9B3-4073106F3013}" dt="2022-07-31T03:53:32.465" v="9" actId="680"/>
        <pc:sldMkLst>
          <pc:docMk/>
          <pc:sldMk cId="335651901" sldId="258"/>
        </pc:sldMkLst>
      </pc:sldChg>
      <pc:sldChg chg="new del">
        <pc:chgData name="Grant Williams" userId="4a88a592756bc3ee" providerId="LiveId" clId="{40360205-1CE3-4C3E-A9B3-4073106F3013}" dt="2022-07-31T03:53:29.953" v="6" actId="680"/>
        <pc:sldMkLst>
          <pc:docMk/>
          <pc:sldMk cId="2406304286" sldId="258"/>
        </pc:sldMkLst>
      </pc:sldChg>
      <pc:sldChg chg="modSp new mod ord">
        <pc:chgData name="Grant Williams" userId="4a88a592756bc3ee" providerId="LiveId" clId="{40360205-1CE3-4C3E-A9B3-4073106F3013}" dt="2022-07-31T03:55:50.634" v="260" actId="20577"/>
        <pc:sldMkLst>
          <pc:docMk/>
          <pc:sldMk cId="3516890011" sldId="258"/>
        </pc:sldMkLst>
        <pc:spChg chg="mod">
          <ac:chgData name="Grant Williams" userId="4a88a592756bc3ee" providerId="LiveId" clId="{40360205-1CE3-4C3E-A9B3-4073106F3013}" dt="2022-07-31T03:53:41.344" v="24" actId="20577"/>
          <ac:spMkLst>
            <pc:docMk/>
            <pc:sldMk cId="3516890011" sldId="258"/>
            <ac:spMk id="2" creationId="{BE27E5DE-71D9-7450-F8D4-B8032ED9D0DC}"/>
          </ac:spMkLst>
        </pc:spChg>
        <pc:spChg chg="mod">
          <ac:chgData name="Grant Williams" userId="4a88a592756bc3ee" providerId="LiveId" clId="{40360205-1CE3-4C3E-A9B3-4073106F3013}" dt="2022-07-31T03:55:50.634" v="260" actId="20577"/>
          <ac:spMkLst>
            <pc:docMk/>
            <pc:sldMk cId="3516890011" sldId="258"/>
            <ac:spMk id="3" creationId="{3B51DEEB-5943-81BA-B048-52BCCF7A8484}"/>
          </ac:spMkLst>
        </pc:spChg>
      </pc:sldChg>
      <pc:sldChg chg="modSp new mod">
        <pc:chgData name="Grant Williams" userId="4a88a592756bc3ee" providerId="LiveId" clId="{40360205-1CE3-4C3E-A9B3-4073106F3013}" dt="2022-07-31T03:56:29.055" v="471" actId="20577"/>
        <pc:sldMkLst>
          <pc:docMk/>
          <pc:sldMk cId="2979324523" sldId="259"/>
        </pc:sldMkLst>
        <pc:spChg chg="mod">
          <ac:chgData name="Grant Williams" userId="4a88a592756bc3ee" providerId="LiveId" clId="{40360205-1CE3-4C3E-A9B3-4073106F3013}" dt="2022-07-31T03:55:55.041" v="270" actId="20577"/>
          <ac:spMkLst>
            <pc:docMk/>
            <pc:sldMk cId="2979324523" sldId="259"/>
            <ac:spMk id="2" creationId="{C84D20EB-25A1-2D01-5A50-75B90046A73F}"/>
          </ac:spMkLst>
        </pc:spChg>
        <pc:spChg chg="mod">
          <ac:chgData name="Grant Williams" userId="4a88a592756bc3ee" providerId="LiveId" clId="{40360205-1CE3-4C3E-A9B3-4073106F3013}" dt="2022-07-31T03:56:29.055" v="471" actId="20577"/>
          <ac:spMkLst>
            <pc:docMk/>
            <pc:sldMk cId="2979324523" sldId="259"/>
            <ac:spMk id="3" creationId="{974D699A-06DB-3BC7-0F97-F710A2F1B34C}"/>
          </ac:spMkLst>
        </pc:spChg>
      </pc:sldChg>
      <pc:sldChg chg="addSp modSp new mod">
        <pc:chgData name="Grant Williams" userId="4a88a592756bc3ee" providerId="LiveId" clId="{40360205-1CE3-4C3E-A9B3-4073106F3013}" dt="2022-07-31T23:57:13.902" v="6700" actId="20577"/>
        <pc:sldMkLst>
          <pc:docMk/>
          <pc:sldMk cId="3290218931" sldId="263"/>
        </pc:sldMkLst>
        <pc:spChg chg="mod">
          <ac:chgData name="Grant Williams" userId="4a88a592756bc3ee" providerId="LiveId" clId="{40360205-1CE3-4C3E-A9B3-4073106F3013}" dt="2022-07-31T03:56:47.020" v="484" actId="313"/>
          <ac:spMkLst>
            <pc:docMk/>
            <pc:sldMk cId="3290218931" sldId="263"/>
            <ac:spMk id="2" creationId="{37D5C53C-B56C-0C01-7219-E0ADDCF1E61D}"/>
          </ac:spMkLst>
        </pc:spChg>
        <pc:spChg chg="mod">
          <ac:chgData name="Grant Williams" userId="4a88a592756bc3ee" providerId="LiveId" clId="{40360205-1CE3-4C3E-A9B3-4073106F3013}" dt="2022-07-31T04:05:02.982" v="1164" actId="14100"/>
          <ac:spMkLst>
            <pc:docMk/>
            <pc:sldMk cId="3290218931" sldId="263"/>
            <ac:spMk id="3" creationId="{D4BC39CA-3E6B-B481-02E1-688E8DE8EB5A}"/>
          </ac:spMkLst>
        </pc:spChg>
        <pc:graphicFrameChg chg="add mod modGraphic">
          <ac:chgData name="Grant Williams" userId="4a88a592756bc3ee" providerId="LiveId" clId="{40360205-1CE3-4C3E-A9B3-4073106F3013}" dt="2022-07-31T23:57:13.902" v="6700" actId="20577"/>
          <ac:graphicFrameMkLst>
            <pc:docMk/>
            <pc:sldMk cId="3290218931" sldId="263"/>
            <ac:graphicFrameMk id="4" creationId="{B891A9C2-AB1C-C1BB-42C1-711709FA4B3C}"/>
          </ac:graphicFrameMkLst>
        </pc:graphicFrameChg>
      </pc:sldChg>
      <pc:sldChg chg="modSp new mod">
        <pc:chgData name="Grant Williams" userId="4a88a592756bc3ee" providerId="LiveId" clId="{40360205-1CE3-4C3E-A9B3-4073106F3013}" dt="2022-07-31T23:57:07.598" v="6691" actId="20577"/>
        <pc:sldMkLst>
          <pc:docMk/>
          <pc:sldMk cId="2665322037" sldId="264"/>
        </pc:sldMkLst>
        <pc:spChg chg="mod">
          <ac:chgData name="Grant Williams" userId="4a88a592756bc3ee" providerId="LiveId" clId="{40360205-1CE3-4C3E-A9B3-4073106F3013}" dt="2022-07-31T04:01:27.201" v="976" actId="20577"/>
          <ac:spMkLst>
            <pc:docMk/>
            <pc:sldMk cId="2665322037" sldId="264"/>
            <ac:spMk id="2" creationId="{BA0AFC6B-E684-A412-EA03-6B86E219DDBC}"/>
          </ac:spMkLst>
        </pc:spChg>
        <pc:spChg chg="mod">
          <ac:chgData name="Grant Williams" userId="4a88a592756bc3ee" providerId="LiveId" clId="{40360205-1CE3-4C3E-A9B3-4073106F3013}" dt="2022-07-31T23:57:07.598" v="6691" actId="20577"/>
          <ac:spMkLst>
            <pc:docMk/>
            <pc:sldMk cId="2665322037" sldId="264"/>
            <ac:spMk id="3" creationId="{56D9FA44-8519-0E19-E7F5-5E7F249AEB77}"/>
          </ac:spMkLst>
        </pc:spChg>
      </pc:sldChg>
      <pc:sldChg chg="addSp delSp modSp new mod setBg">
        <pc:chgData name="Grant Williams" userId="4a88a592756bc3ee" providerId="LiveId" clId="{40360205-1CE3-4C3E-A9B3-4073106F3013}" dt="2022-07-31T04:05:11.360" v="1176" actId="26606"/>
        <pc:sldMkLst>
          <pc:docMk/>
          <pc:sldMk cId="1398014404" sldId="265"/>
        </pc:sldMkLst>
        <pc:spChg chg="mod">
          <ac:chgData name="Grant Williams" userId="4a88a592756bc3ee" providerId="LiveId" clId="{40360205-1CE3-4C3E-A9B3-4073106F3013}" dt="2022-07-31T04:05:11.360" v="1176" actId="26606"/>
          <ac:spMkLst>
            <pc:docMk/>
            <pc:sldMk cId="1398014404" sldId="265"/>
            <ac:spMk id="2" creationId="{AEF9EA8C-D912-ECF1-3E60-6C0E7CF5556D}"/>
          </ac:spMkLst>
        </pc:spChg>
        <pc:spChg chg="del">
          <ac:chgData name="Grant Williams" userId="4a88a592756bc3ee" providerId="LiveId" clId="{40360205-1CE3-4C3E-A9B3-4073106F3013}" dt="2022-07-31T04:05:11.360" v="1176" actId="26606"/>
          <ac:spMkLst>
            <pc:docMk/>
            <pc:sldMk cId="1398014404" sldId="265"/>
            <ac:spMk id="3" creationId="{851EDD73-D4D8-885C-214B-231ABD6EFF8B}"/>
          </ac:spMkLst>
        </pc:spChg>
        <pc:spChg chg="add">
          <ac:chgData name="Grant Williams" userId="4a88a592756bc3ee" providerId="LiveId" clId="{40360205-1CE3-4C3E-A9B3-4073106F3013}" dt="2022-07-31T04:05:11.360" v="1176" actId="26606"/>
          <ac:spMkLst>
            <pc:docMk/>
            <pc:sldMk cId="1398014404" sldId="265"/>
            <ac:spMk id="9" creationId="{C1DD1A8A-57D5-4A81-AD04-532B043C5611}"/>
          </ac:spMkLst>
        </pc:spChg>
        <pc:spChg chg="add">
          <ac:chgData name="Grant Williams" userId="4a88a592756bc3ee" providerId="LiveId" clId="{40360205-1CE3-4C3E-A9B3-4073106F3013}" dt="2022-07-31T04:05:11.360" v="1176" actId="26606"/>
          <ac:spMkLst>
            <pc:docMk/>
            <pc:sldMk cId="1398014404" sldId="265"/>
            <ac:spMk id="11" creationId="{007891EC-4501-44ED-A8C8-B11B6DB767AB}"/>
          </ac:spMkLst>
        </pc:spChg>
        <pc:picChg chg="add">
          <ac:chgData name="Grant Williams" userId="4a88a592756bc3ee" providerId="LiveId" clId="{40360205-1CE3-4C3E-A9B3-4073106F3013}" dt="2022-07-31T04:05:11.360" v="1176" actId="26606"/>
          <ac:picMkLst>
            <pc:docMk/>
            <pc:sldMk cId="1398014404" sldId="265"/>
            <ac:picMk id="5" creationId="{BDBF8899-17B9-EF51-059B-B2911EC3303A}"/>
          </ac:picMkLst>
        </pc:picChg>
      </pc:sldChg>
      <pc:sldChg chg="modSp new mod">
        <pc:chgData name="Grant Williams" userId="4a88a592756bc3ee" providerId="LiveId" clId="{40360205-1CE3-4C3E-A9B3-4073106F3013}" dt="2022-07-31T04:09:45.655" v="2162" actId="20577"/>
        <pc:sldMkLst>
          <pc:docMk/>
          <pc:sldMk cId="1602150140" sldId="266"/>
        </pc:sldMkLst>
        <pc:spChg chg="mod">
          <ac:chgData name="Grant Williams" userId="4a88a592756bc3ee" providerId="LiveId" clId="{40360205-1CE3-4C3E-A9B3-4073106F3013}" dt="2022-07-31T04:06:00.493" v="1214" actId="20577"/>
          <ac:spMkLst>
            <pc:docMk/>
            <pc:sldMk cId="1602150140" sldId="266"/>
            <ac:spMk id="2" creationId="{AE6F87E0-EAC0-DBAB-1DB4-855F69291249}"/>
          </ac:spMkLst>
        </pc:spChg>
        <pc:spChg chg="mod">
          <ac:chgData name="Grant Williams" userId="4a88a592756bc3ee" providerId="LiveId" clId="{40360205-1CE3-4C3E-A9B3-4073106F3013}" dt="2022-07-31T04:09:45.655" v="2162" actId="20577"/>
          <ac:spMkLst>
            <pc:docMk/>
            <pc:sldMk cId="1602150140" sldId="266"/>
            <ac:spMk id="3" creationId="{3A962BB5-8F1E-11AC-831A-D14BA740A335}"/>
          </ac:spMkLst>
        </pc:spChg>
      </pc:sldChg>
      <pc:sldChg chg="modSp new mod">
        <pc:chgData name="Grant Williams" userId="4a88a592756bc3ee" providerId="LiveId" clId="{40360205-1CE3-4C3E-A9B3-4073106F3013}" dt="2022-07-31T04:19:53.297" v="3136" actId="20577"/>
        <pc:sldMkLst>
          <pc:docMk/>
          <pc:sldMk cId="4075354179" sldId="267"/>
        </pc:sldMkLst>
        <pc:spChg chg="mod">
          <ac:chgData name="Grant Williams" userId="4a88a592756bc3ee" providerId="LiveId" clId="{40360205-1CE3-4C3E-A9B3-4073106F3013}" dt="2022-07-31T04:10:59.988" v="2183" actId="20577"/>
          <ac:spMkLst>
            <pc:docMk/>
            <pc:sldMk cId="4075354179" sldId="267"/>
            <ac:spMk id="2" creationId="{2D7247FA-D42B-9BC9-F10A-38EDD3E978FA}"/>
          </ac:spMkLst>
        </pc:spChg>
        <pc:spChg chg="mod">
          <ac:chgData name="Grant Williams" userId="4a88a592756bc3ee" providerId="LiveId" clId="{40360205-1CE3-4C3E-A9B3-4073106F3013}" dt="2022-07-31T04:19:53.297" v="3136" actId="20577"/>
          <ac:spMkLst>
            <pc:docMk/>
            <pc:sldMk cId="4075354179" sldId="267"/>
            <ac:spMk id="3" creationId="{97AA6831-8B71-FA83-4532-F0AE62753189}"/>
          </ac:spMkLst>
        </pc:spChg>
      </pc:sldChg>
      <pc:sldChg chg="modSp new mod">
        <pc:chgData name="Grant Williams" userId="4a88a592756bc3ee" providerId="LiveId" clId="{40360205-1CE3-4C3E-A9B3-4073106F3013}" dt="2022-07-31T04:27:38.556" v="3945" actId="20577"/>
        <pc:sldMkLst>
          <pc:docMk/>
          <pc:sldMk cId="3360585041" sldId="268"/>
        </pc:sldMkLst>
        <pc:spChg chg="mod">
          <ac:chgData name="Grant Williams" userId="4a88a592756bc3ee" providerId="LiveId" clId="{40360205-1CE3-4C3E-A9B3-4073106F3013}" dt="2022-07-31T04:20:41.267" v="3155" actId="20577"/>
          <ac:spMkLst>
            <pc:docMk/>
            <pc:sldMk cId="3360585041" sldId="268"/>
            <ac:spMk id="2" creationId="{184B3F95-D40F-E8E1-8C73-597964EDED79}"/>
          </ac:spMkLst>
        </pc:spChg>
        <pc:spChg chg="mod">
          <ac:chgData name="Grant Williams" userId="4a88a592756bc3ee" providerId="LiveId" clId="{40360205-1CE3-4C3E-A9B3-4073106F3013}" dt="2022-07-31T04:27:38.556" v="3945" actId="20577"/>
          <ac:spMkLst>
            <pc:docMk/>
            <pc:sldMk cId="3360585041" sldId="268"/>
            <ac:spMk id="3" creationId="{A64B7619-F0E7-1987-EDE9-276D4898AC63}"/>
          </ac:spMkLst>
        </pc:spChg>
      </pc:sldChg>
      <pc:sldChg chg="modSp new mod">
        <pc:chgData name="Grant Williams" userId="4a88a592756bc3ee" providerId="LiveId" clId="{40360205-1CE3-4C3E-A9B3-4073106F3013}" dt="2022-08-01T02:47:38.832" v="16062" actId="20577"/>
        <pc:sldMkLst>
          <pc:docMk/>
          <pc:sldMk cId="4074328563" sldId="269"/>
        </pc:sldMkLst>
        <pc:spChg chg="mod">
          <ac:chgData name="Grant Williams" userId="4a88a592756bc3ee" providerId="LiveId" clId="{40360205-1CE3-4C3E-A9B3-4073106F3013}" dt="2022-07-31T23:40:21.101" v="6024" actId="20577"/>
          <ac:spMkLst>
            <pc:docMk/>
            <pc:sldMk cId="4074328563" sldId="269"/>
            <ac:spMk id="2" creationId="{E356D06F-347D-FA47-B0C7-7DE189E3E1FD}"/>
          </ac:spMkLst>
        </pc:spChg>
        <pc:spChg chg="mod">
          <ac:chgData name="Grant Williams" userId="4a88a592756bc3ee" providerId="LiveId" clId="{40360205-1CE3-4C3E-A9B3-4073106F3013}" dt="2022-08-01T02:47:38.832" v="16062" actId="20577"/>
          <ac:spMkLst>
            <pc:docMk/>
            <pc:sldMk cId="4074328563" sldId="269"/>
            <ac:spMk id="3" creationId="{3302DDF6-67C9-E10A-F476-78157AD98B5F}"/>
          </ac:spMkLst>
        </pc:spChg>
      </pc:sldChg>
      <pc:sldChg chg="addSp delSp modSp new mod">
        <pc:chgData name="Grant Williams" userId="4a88a592756bc3ee" providerId="LiveId" clId="{40360205-1CE3-4C3E-A9B3-4073106F3013}" dt="2022-07-31T04:29:08.038" v="4086" actId="2"/>
        <pc:sldMkLst>
          <pc:docMk/>
          <pc:sldMk cId="2665708464" sldId="270"/>
        </pc:sldMkLst>
        <pc:spChg chg="mod">
          <ac:chgData name="Grant Williams" userId="4a88a592756bc3ee" providerId="LiveId" clId="{40360205-1CE3-4C3E-A9B3-4073106F3013}" dt="2022-07-31T04:27:32.590" v="3941" actId="1076"/>
          <ac:spMkLst>
            <pc:docMk/>
            <pc:sldMk cId="2665708464" sldId="270"/>
            <ac:spMk id="2" creationId="{BF09AB71-A57B-3AE6-6D14-AD2C198691A9}"/>
          </ac:spMkLst>
        </pc:spChg>
        <pc:spChg chg="del">
          <ac:chgData name="Grant Williams" userId="4a88a592756bc3ee" providerId="LiveId" clId="{40360205-1CE3-4C3E-A9B3-4073106F3013}" dt="2022-07-31T04:23:48.989" v="3666" actId="478"/>
          <ac:spMkLst>
            <pc:docMk/>
            <pc:sldMk cId="2665708464" sldId="270"/>
            <ac:spMk id="3" creationId="{2725421B-669C-7757-7EE3-1C7386591F2A}"/>
          </ac:spMkLst>
        </pc:spChg>
        <pc:spChg chg="add del">
          <ac:chgData name="Grant Williams" userId="4a88a592756bc3ee" providerId="LiveId" clId="{40360205-1CE3-4C3E-A9B3-4073106F3013}" dt="2022-07-31T04:25:47.481" v="3830" actId="22"/>
          <ac:spMkLst>
            <pc:docMk/>
            <pc:sldMk cId="2665708464" sldId="270"/>
            <ac:spMk id="8" creationId="{98BB44C5-05DC-2A66-7153-2A119B209A6A}"/>
          </ac:spMkLst>
        </pc:spChg>
        <pc:spChg chg="add mod">
          <ac:chgData name="Grant Williams" userId="4a88a592756bc3ee" providerId="LiveId" clId="{40360205-1CE3-4C3E-A9B3-4073106F3013}" dt="2022-07-31T04:29:08.038" v="4086" actId="2"/>
          <ac:spMkLst>
            <pc:docMk/>
            <pc:sldMk cId="2665708464" sldId="270"/>
            <ac:spMk id="10" creationId="{2528BBB5-8582-72D4-8B76-13AB098DDE8F}"/>
          </ac:spMkLst>
        </pc:spChg>
        <pc:graphicFrameChg chg="add del mod">
          <ac:chgData name="Grant Williams" userId="4a88a592756bc3ee" providerId="LiveId" clId="{40360205-1CE3-4C3E-A9B3-4073106F3013}" dt="2022-07-31T04:26:14.418" v="3845"/>
          <ac:graphicFrameMkLst>
            <pc:docMk/>
            <pc:sldMk cId="2665708464" sldId="270"/>
            <ac:graphicFrameMk id="11" creationId="{066DAAE9-A896-72AA-E273-E00A2DAB9823}"/>
          </ac:graphicFrameMkLst>
        </pc:graphicFrameChg>
        <pc:picChg chg="add mod modCrop">
          <ac:chgData name="Grant Williams" userId="4a88a592756bc3ee" providerId="LiveId" clId="{40360205-1CE3-4C3E-A9B3-4073106F3013}" dt="2022-07-31T04:27:05.834" v="3867" actId="1076"/>
          <ac:picMkLst>
            <pc:docMk/>
            <pc:sldMk cId="2665708464" sldId="270"/>
            <ac:picMk id="5" creationId="{87C5C5E0-3EBD-A4BA-58C5-CDA93B9DECB6}"/>
          </ac:picMkLst>
        </pc:picChg>
        <pc:picChg chg="add mod modCrop">
          <ac:chgData name="Grant Williams" userId="4a88a592756bc3ee" providerId="LiveId" clId="{40360205-1CE3-4C3E-A9B3-4073106F3013}" dt="2022-07-31T04:25:42.844" v="3828" actId="1076"/>
          <ac:picMkLst>
            <pc:docMk/>
            <pc:sldMk cId="2665708464" sldId="270"/>
            <ac:picMk id="6" creationId="{86622CF5-FBBC-D664-60E7-41C0BAFD6106}"/>
          </ac:picMkLst>
        </pc:picChg>
      </pc:sldChg>
      <pc:sldChg chg="modSp new mod">
        <pc:chgData name="Grant Williams" userId="4a88a592756bc3ee" providerId="LiveId" clId="{40360205-1CE3-4C3E-A9B3-4073106F3013}" dt="2022-07-31T04:30:43.750" v="4436" actId="33524"/>
        <pc:sldMkLst>
          <pc:docMk/>
          <pc:sldMk cId="2525056619" sldId="271"/>
        </pc:sldMkLst>
        <pc:spChg chg="mod">
          <ac:chgData name="Grant Williams" userId="4a88a592756bc3ee" providerId="LiveId" clId="{40360205-1CE3-4C3E-A9B3-4073106F3013}" dt="2022-07-31T04:27:46.671" v="3975" actId="20577"/>
          <ac:spMkLst>
            <pc:docMk/>
            <pc:sldMk cId="2525056619" sldId="271"/>
            <ac:spMk id="2" creationId="{0ED23036-7E42-A90F-73E5-D06D4C028C04}"/>
          </ac:spMkLst>
        </pc:spChg>
        <pc:spChg chg="mod">
          <ac:chgData name="Grant Williams" userId="4a88a592756bc3ee" providerId="LiveId" clId="{40360205-1CE3-4C3E-A9B3-4073106F3013}" dt="2022-07-31T04:30:43.750" v="4436" actId="33524"/>
          <ac:spMkLst>
            <pc:docMk/>
            <pc:sldMk cId="2525056619" sldId="271"/>
            <ac:spMk id="3" creationId="{FDE414EB-669C-1759-3A64-9B25E604E3E4}"/>
          </ac:spMkLst>
        </pc:spChg>
      </pc:sldChg>
      <pc:sldChg chg="addSp modSp new mod">
        <pc:chgData name="Grant Williams" userId="4a88a592756bc3ee" providerId="LiveId" clId="{40360205-1CE3-4C3E-A9B3-4073106F3013}" dt="2022-07-31T04:34:32.358" v="4910" actId="20577"/>
        <pc:sldMkLst>
          <pc:docMk/>
          <pc:sldMk cId="2757721834" sldId="272"/>
        </pc:sldMkLst>
        <pc:spChg chg="mod">
          <ac:chgData name="Grant Williams" userId="4a88a592756bc3ee" providerId="LiveId" clId="{40360205-1CE3-4C3E-A9B3-4073106F3013}" dt="2022-07-31T04:30:55.605" v="4462" actId="20577"/>
          <ac:spMkLst>
            <pc:docMk/>
            <pc:sldMk cId="2757721834" sldId="272"/>
            <ac:spMk id="2" creationId="{0FDB8679-B098-175C-726A-B5D4B0C97056}"/>
          </ac:spMkLst>
        </pc:spChg>
        <pc:spChg chg="mod">
          <ac:chgData name="Grant Williams" userId="4a88a592756bc3ee" providerId="LiveId" clId="{40360205-1CE3-4C3E-A9B3-4073106F3013}" dt="2022-07-31T04:34:32.358" v="4910" actId="20577"/>
          <ac:spMkLst>
            <pc:docMk/>
            <pc:sldMk cId="2757721834" sldId="272"/>
            <ac:spMk id="3" creationId="{D0233DCF-A028-FCF1-1158-E286F0DBD940}"/>
          </ac:spMkLst>
        </pc:spChg>
        <pc:graphicFrameChg chg="add mod modGraphic">
          <ac:chgData name="Grant Williams" userId="4a88a592756bc3ee" providerId="LiveId" clId="{40360205-1CE3-4C3E-A9B3-4073106F3013}" dt="2022-07-31T04:34:11.443" v="4849" actId="113"/>
          <ac:graphicFrameMkLst>
            <pc:docMk/>
            <pc:sldMk cId="2757721834" sldId="272"/>
            <ac:graphicFrameMk id="4" creationId="{891B3DCC-774C-A8DD-7D79-24B84F330997}"/>
          </ac:graphicFrameMkLst>
        </pc:graphicFrameChg>
      </pc:sldChg>
      <pc:sldChg chg="modSp new mod">
        <pc:chgData name="Grant Williams" userId="4a88a592756bc3ee" providerId="LiveId" clId="{40360205-1CE3-4C3E-A9B3-4073106F3013}" dt="2022-07-31T23:31:07.963" v="5432" actId="20577"/>
        <pc:sldMkLst>
          <pc:docMk/>
          <pc:sldMk cId="1400742465" sldId="273"/>
        </pc:sldMkLst>
        <pc:spChg chg="mod">
          <ac:chgData name="Grant Williams" userId="4a88a592756bc3ee" providerId="LiveId" clId="{40360205-1CE3-4C3E-A9B3-4073106F3013}" dt="2022-07-31T04:34:40.382" v="4949" actId="20577"/>
          <ac:spMkLst>
            <pc:docMk/>
            <pc:sldMk cId="1400742465" sldId="273"/>
            <ac:spMk id="2" creationId="{E38C0B6C-D082-DFCC-24B2-0A79131C5540}"/>
          </ac:spMkLst>
        </pc:spChg>
        <pc:spChg chg="mod">
          <ac:chgData name="Grant Williams" userId="4a88a592756bc3ee" providerId="LiveId" clId="{40360205-1CE3-4C3E-A9B3-4073106F3013}" dt="2022-07-31T23:31:07.963" v="5432" actId="20577"/>
          <ac:spMkLst>
            <pc:docMk/>
            <pc:sldMk cId="1400742465" sldId="273"/>
            <ac:spMk id="3" creationId="{1A107B19-8CF1-8280-D5BF-26662E4F3684}"/>
          </ac:spMkLst>
        </pc:spChg>
      </pc:sldChg>
      <pc:sldChg chg="modSp new mod">
        <pc:chgData name="Grant Williams" userId="4a88a592756bc3ee" providerId="LiveId" clId="{40360205-1CE3-4C3E-A9B3-4073106F3013}" dt="2022-07-31T23:34:37.084" v="5743" actId="20577"/>
        <pc:sldMkLst>
          <pc:docMk/>
          <pc:sldMk cId="2897541129" sldId="274"/>
        </pc:sldMkLst>
        <pc:spChg chg="mod">
          <ac:chgData name="Grant Williams" userId="4a88a592756bc3ee" providerId="LiveId" clId="{40360205-1CE3-4C3E-A9B3-4073106F3013}" dt="2022-07-31T23:31:29.024" v="5448" actId="20577"/>
          <ac:spMkLst>
            <pc:docMk/>
            <pc:sldMk cId="2897541129" sldId="274"/>
            <ac:spMk id="2" creationId="{F4276D8A-732F-3079-0A1F-EA1AD436C7D5}"/>
          </ac:spMkLst>
        </pc:spChg>
        <pc:spChg chg="mod">
          <ac:chgData name="Grant Williams" userId="4a88a592756bc3ee" providerId="LiveId" clId="{40360205-1CE3-4C3E-A9B3-4073106F3013}" dt="2022-07-31T23:34:37.084" v="5743" actId="20577"/>
          <ac:spMkLst>
            <pc:docMk/>
            <pc:sldMk cId="2897541129" sldId="274"/>
            <ac:spMk id="3" creationId="{B8ACC4E0-E360-DF66-9594-3FD4C7DAD8F2}"/>
          </ac:spMkLst>
        </pc:spChg>
      </pc:sldChg>
      <pc:sldChg chg="modSp new mod">
        <pc:chgData name="Grant Williams" userId="4a88a592756bc3ee" providerId="LiveId" clId="{40360205-1CE3-4C3E-A9B3-4073106F3013}" dt="2022-07-31T23:40:15.002" v="6009" actId="313"/>
        <pc:sldMkLst>
          <pc:docMk/>
          <pc:sldMk cId="1034763473" sldId="276"/>
        </pc:sldMkLst>
        <pc:spChg chg="mod">
          <ac:chgData name="Grant Williams" userId="4a88a592756bc3ee" providerId="LiveId" clId="{40360205-1CE3-4C3E-A9B3-4073106F3013}" dt="2022-07-31T23:39:08.306" v="5776" actId="20577"/>
          <ac:spMkLst>
            <pc:docMk/>
            <pc:sldMk cId="1034763473" sldId="276"/>
            <ac:spMk id="2" creationId="{9346B608-5AF8-75ED-0F5B-909D1397AE68}"/>
          </ac:spMkLst>
        </pc:spChg>
        <pc:spChg chg="mod">
          <ac:chgData name="Grant Williams" userId="4a88a592756bc3ee" providerId="LiveId" clId="{40360205-1CE3-4C3E-A9B3-4073106F3013}" dt="2022-07-31T23:40:15.002" v="6009" actId="313"/>
          <ac:spMkLst>
            <pc:docMk/>
            <pc:sldMk cId="1034763473" sldId="276"/>
            <ac:spMk id="3" creationId="{22DDEC87-D3EE-FFCB-5DEB-1ABB4501D291}"/>
          </ac:spMkLst>
        </pc:spChg>
      </pc:sldChg>
      <pc:sldChg chg="ord">
        <pc:chgData name="Grant Williams" userId="4a88a592756bc3ee" providerId="LiveId" clId="{40360205-1CE3-4C3E-A9B3-4073106F3013}" dt="2022-08-01T02:00:16.426" v="10132"/>
        <pc:sldMkLst>
          <pc:docMk/>
          <pc:sldMk cId="2693385125" sldId="277"/>
        </pc:sldMkLst>
      </pc:sldChg>
      <pc:sldChg chg="addSp modSp new mod">
        <pc:chgData name="Grant Williams" userId="4a88a592756bc3ee" providerId="LiveId" clId="{40360205-1CE3-4C3E-A9B3-4073106F3013}" dt="2022-08-01T01:42:34.871" v="8329" actId="20577"/>
        <pc:sldMkLst>
          <pc:docMk/>
          <pc:sldMk cId="1355038033" sldId="278"/>
        </pc:sldMkLst>
        <pc:spChg chg="mod">
          <ac:chgData name="Grant Williams" userId="4a88a592756bc3ee" providerId="LiveId" clId="{40360205-1CE3-4C3E-A9B3-4073106F3013}" dt="2022-07-31T23:58:58.022" v="7000" actId="20577"/>
          <ac:spMkLst>
            <pc:docMk/>
            <pc:sldMk cId="1355038033" sldId="278"/>
            <ac:spMk id="2" creationId="{4A0C0DA4-5D44-670E-8225-6F215384D1A8}"/>
          </ac:spMkLst>
        </pc:spChg>
        <pc:spChg chg="mod">
          <ac:chgData name="Grant Williams" userId="4a88a592756bc3ee" providerId="LiveId" clId="{40360205-1CE3-4C3E-A9B3-4073106F3013}" dt="2022-08-01T00:00:59.158" v="7384" actId="20577"/>
          <ac:spMkLst>
            <pc:docMk/>
            <pc:sldMk cId="1355038033" sldId="278"/>
            <ac:spMk id="3" creationId="{63750AD1-90EE-5C90-F3A0-B9B73A96BB5E}"/>
          </ac:spMkLst>
        </pc:spChg>
        <pc:graphicFrameChg chg="add mod modGraphic">
          <ac:chgData name="Grant Williams" userId="4a88a592756bc3ee" providerId="LiveId" clId="{40360205-1CE3-4C3E-A9B3-4073106F3013}" dt="2022-08-01T01:42:34.871" v="8329" actId="20577"/>
          <ac:graphicFrameMkLst>
            <pc:docMk/>
            <pc:sldMk cId="1355038033" sldId="278"/>
            <ac:graphicFrameMk id="4" creationId="{8CF48D4A-D5A2-A5D1-207E-CC4EFDF19A05}"/>
          </ac:graphicFrameMkLst>
        </pc:graphicFrameChg>
      </pc:sldChg>
      <pc:sldChg chg="modSp new mod">
        <pc:chgData name="Grant Williams" userId="4a88a592756bc3ee" providerId="LiveId" clId="{40360205-1CE3-4C3E-A9B3-4073106F3013}" dt="2022-07-31T23:59:46.166" v="7286" actId="20577"/>
        <pc:sldMkLst>
          <pc:docMk/>
          <pc:sldMk cId="4162212212" sldId="279"/>
        </pc:sldMkLst>
        <pc:spChg chg="mod">
          <ac:chgData name="Grant Williams" userId="4a88a592756bc3ee" providerId="LiveId" clId="{40360205-1CE3-4C3E-A9B3-4073106F3013}" dt="2022-07-31T23:59:04.685" v="7021" actId="20577"/>
          <ac:spMkLst>
            <pc:docMk/>
            <pc:sldMk cId="4162212212" sldId="279"/>
            <ac:spMk id="2" creationId="{6173E0FC-61C0-02B9-DEE0-4790C4FED83B}"/>
          </ac:spMkLst>
        </pc:spChg>
        <pc:spChg chg="mod">
          <ac:chgData name="Grant Williams" userId="4a88a592756bc3ee" providerId="LiveId" clId="{40360205-1CE3-4C3E-A9B3-4073106F3013}" dt="2022-07-31T23:59:46.166" v="7286" actId="20577"/>
          <ac:spMkLst>
            <pc:docMk/>
            <pc:sldMk cId="4162212212" sldId="279"/>
            <ac:spMk id="3" creationId="{2438C692-479D-25FD-E038-EB4C99CB5FA4}"/>
          </ac:spMkLst>
        </pc:spChg>
      </pc:sldChg>
      <pc:sldChg chg="addSp delSp modSp new mod">
        <pc:chgData name="Grant Williams" userId="4a88a592756bc3ee" providerId="LiveId" clId="{40360205-1CE3-4C3E-A9B3-4073106F3013}" dt="2022-08-01T01:42:27.914" v="8326" actId="20577"/>
        <pc:sldMkLst>
          <pc:docMk/>
          <pc:sldMk cId="4162071539" sldId="280"/>
        </pc:sldMkLst>
        <pc:spChg chg="mod">
          <ac:chgData name="Grant Williams" userId="4a88a592756bc3ee" providerId="LiveId" clId="{40360205-1CE3-4C3E-A9B3-4073106F3013}" dt="2022-08-01T00:02:07.686" v="7513" actId="20577"/>
          <ac:spMkLst>
            <pc:docMk/>
            <pc:sldMk cId="4162071539" sldId="280"/>
            <ac:spMk id="2" creationId="{0E4A7587-9D32-A619-8B51-FB0A6EA5D5C3}"/>
          </ac:spMkLst>
        </pc:spChg>
        <pc:spChg chg="mod">
          <ac:chgData name="Grant Williams" userId="4a88a592756bc3ee" providerId="LiveId" clId="{40360205-1CE3-4C3E-A9B3-4073106F3013}" dt="2022-08-01T00:09:46.202" v="7839" actId="20577"/>
          <ac:spMkLst>
            <pc:docMk/>
            <pc:sldMk cId="4162071539" sldId="280"/>
            <ac:spMk id="3" creationId="{E0E51490-1578-DE92-AF25-4CC111764588}"/>
          </ac:spMkLst>
        </pc:spChg>
        <pc:graphicFrameChg chg="add mod modGraphic">
          <ac:chgData name="Grant Williams" userId="4a88a592756bc3ee" providerId="LiveId" clId="{40360205-1CE3-4C3E-A9B3-4073106F3013}" dt="2022-08-01T01:42:27.914" v="8326" actId="20577"/>
          <ac:graphicFrameMkLst>
            <pc:docMk/>
            <pc:sldMk cId="4162071539" sldId="280"/>
            <ac:graphicFrameMk id="4" creationId="{5EDCCB6F-6D01-2DC8-60CC-A33D28EB7CE5}"/>
          </ac:graphicFrameMkLst>
        </pc:graphicFrameChg>
        <pc:graphicFrameChg chg="add del mod">
          <ac:chgData name="Grant Williams" userId="4a88a592756bc3ee" providerId="LiveId" clId="{40360205-1CE3-4C3E-A9B3-4073106F3013}" dt="2022-08-01T00:04:36.334" v="7669"/>
          <ac:graphicFrameMkLst>
            <pc:docMk/>
            <pc:sldMk cId="4162071539" sldId="280"/>
            <ac:graphicFrameMk id="5" creationId="{970F07EE-0E23-12A9-D724-49E3AB893362}"/>
          </ac:graphicFrameMkLst>
        </pc:graphicFrameChg>
      </pc:sldChg>
      <pc:sldChg chg="modSp new mod">
        <pc:chgData name="Grant Williams" userId="4a88a592756bc3ee" providerId="LiveId" clId="{40360205-1CE3-4C3E-A9B3-4073106F3013}" dt="2022-08-01T01:47:40.358" v="8554" actId="20577"/>
        <pc:sldMkLst>
          <pc:docMk/>
          <pc:sldMk cId="2653061337" sldId="281"/>
        </pc:sldMkLst>
        <pc:spChg chg="mod">
          <ac:chgData name="Grant Williams" userId="4a88a592756bc3ee" providerId="LiveId" clId="{40360205-1CE3-4C3E-A9B3-4073106F3013}" dt="2022-08-01T00:11:04.594" v="7898" actId="20577"/>
          <ac:spMkLst>
            <pc:docMk/>
            <pc:sldMk cId="2653061337" sldId="281"/>
            <ac:spMk id="2" creationId="{AD1F5C0F-E921-8378-92C2-63AD30C3D265}"/>
          </ac:spMkLst>
        </pc:spChg>
        <pc:spChg chg="mod">
          <ac:chgData name="Grant Williams" userId="4a88a592756bc3ee" providerId="LiveId" clId="{40360205-1CE3-4C3E-A9B3-4073106F3013}" dt="2022-08-01T01:47:40.358" v="8554" actId="20577"/>
          <ac:spMkLst>
            <pc:docMk/>
            <pc:sldMk cId="2653061337" sldId="281"/>
            <ac:spMk id="3" creationId="{68B578D5-F0E1-881D-7918-6C91F35165B1}"/>
          </ac:spMkLst>
        </pc:spChg>
      </pc:sldChg>
      <pc:sldChg chg="modSp new mod">
        <pc:chgData name="Grant Williams" userId="4a88a592756bc3ee" providerId="LiveId" clId="{40360205-1CE3-4C3E-A9B3-4073106F3013}" dt="2022-08-01T02:44:11.102" v="15753" actId="20577"/>
        <pc:sldMkLst>
          <pc:docMk/>
          <pc:sldMk cId="2106886440" sldId="282"/>
        </pc:sldMkLst>
        <pc:spChg chg="mod">
          <ac:chgData name="Grant Williams" userId="4a88a592756bc3ee" providerId="LiveId" clId="{40360205-1CE3-4C3E-A9B3-4073106F3013}" dt="2022-08-01T01:48:34.981" v="8583" actId="20577"/>
          <ac:spMkLst>
            <pc:docMk/>
            <pc:sldMk cId="2106886440" sldId="282"/>
            <ac:spMk id="2" creationId="{B592A434-A5BD-6A4B-D3C0-AE1BD31066A3}"/>
          </ac:spMkLst>
        </pc:spChg>
        <pc:spChg chg="mod">
          <ac:chgData name="Grant Williams" userId="4a88a592756bc3ee" providerId="LiveId" clId="{40360205-1CE3-4C3E-A9B3-4073106F3013}" dt="2022-08-01T02:44:11.102" v="15753" actId="20577"/>
          <ac:spMkLst>
            <pc:docMk/>
            <pc:sldMk cId="2106886440" sldId="282"/>
            <ac:spMk id="3" creationId="{4F8F90BB-B724-2AAE-25BD-837CEC79B982}"/>
          </ac:spMkLst>
        </pc:spChg>
      </pc:sldChg>
      <pc:sldChg chg="addSp delSp modSp new mod">
        <pc:chgData name="Grant Williams" userId="4a88a592756bc3ee" providerId="LiveId" clId="{40360205-1CE3-4C3E-A9B3-4073106F3013}" dt="2022-08-01T01:54:11.366" v="9105" actId="20577"/>
        <pc:sldMkLst>
          <pc:docMk/>
          <pc:sldMk cId="3281837895" sldId="283"/>
        </pc:sldMkLst>
        <pc:spChg chg="mod">
          <ac:chgData name="Grant Williams" userId="4a88a592756bc3ee" providerId="LiveId" clId="{40360205-1CE3-4C3E-A9B3-4073106F3013}" dt="2022-08-01T01:50:05.065" v="8992" actId="20577"/>
          <ac:spMkLst>
            <pc:docMk/>
            <pc:sldMk cId="3281837895" sldId="283"/>
            <ac:spMk id="2" creationId="{39D715ED-9E65-44A8-E483-D605A53FD7F8}"/>
          </ac:spMkLst>
        </pc:spChg>
        <pc:spChg chg="del">
          <ac:chgData name="Grant Williams" userId="4a88a592756bc3ee" providerId="LiveId" clId="{40360205-1CE3-4C3E-A9B3-4073106F3013}" dt="2022-08-01T01:50:07.360" v="8993" actId="478"/>
          <ac:spMkLst>
            <pc:docMk/>
            <pc:sldMk cId="3281837895" sldId="283"/>
            <ac:spMk id="3" creationId="{155ABA21-C134-C671-9F3A-7C072D39AEDC}"/>
          </ac:spMkLst>
        </pc:spChg>
        <pc:graphicFrameChg chg="add mod modGraphic">
          <ac:chgData name="Grant Williams" userId="4a88a592756bc3ee" providerId="LiveId" clId="{40360205-1CE3-4C3E-A9B3-4073106F3013}" dt="2022-08-01T01:54:11.366" v="9105" actId="20577"/>
          <ac:graphicFrameMkLst>
            <pc:docMk/>
            <pc:sldMk cId="3281837895" sldId="283"/>
            <ac:graphicFrameMk id="4" creationId="{6C4239AF-98A9-010F-7E01-3799359CE06C}"/>
          </ac:graphicFrameMkLst>
        </pc:graphicFrameChg>
      </pc:sldChg>
      <pc:sldChg chg="modSp new mod">
        <pc:chgData name="Grant Williams" userId="4a88a592756bc3ee" providerId="LiveId" clId="{40360205-1CE3-4C3E-A9B3-4073106F3013}" dt="2022-08-01T01:55:44.048" v="9585" actId="20577"/>
        <pc:sldMkLst>
          <pc:docMk/>
          <pc:sldMk cId="2897741352" sldId="284"/>
        </pc:sldMkLst>
        <pc:spChg chg="mod">
          <ac:chgData name="Grant Williams" userId="4a88a592756bc3ee" providerId="LiveId" clId="{40360205-1CE3-4C3E-A9B3-4073106F3013}" dt="2022-08-01T01:54:20.226" v="9142" actId="20577"/>
          <ac:spMkLst>
            <pc:docMk/>
            <pc:sldMk cId="2897741352" sldId="284"/>
            <ac:spMk id="2" creationId="{B6E7804D-3A77-CB66-6272-3E9388A1F9EB}"/>
          </ac:spMkLst>
        </pc:spChg>
        <pc:spChg chg="mod">
          <ac:chgData name="Grant Williams" userId="4a88a592756bc3ee" providerId="LiveId" clId="{40360205-1CE3-4C3E-A9B3-4073106F3013}" dt="2022-08-01T01:55:44.048" v="9585" actId="20577"/>
          <ac:spMkLst>
            <pc:docMk/>
            <pc:sldMk cId="2897741352" sldId="284"/>
            <ac:spMk id="3" creationId="{DA63599F-AE53-8218-5653-687477AAE0FA}"/>
          </ac:spMkLst>
        </pc:spChg>
      </pc:sldChg>
      <pc:sldChg chg="modSp new mod">
        <pc:chgData name="Grant Williams" userId="4a88a592756bc3ee" providerId="LiveId" clId="{40360205-1CE3-4C3E-A9B3-4073106F3013}" dt="2022-08-01T02:05:05.158" v="10826" actId="12"/>
        <pc:sldMkLst>
          <pc:docMk/>
          <pc:sldMk cId="4156730716" sldId="285"/>
        </pc:sldMkLst>
        <pc:spChg chg="mod">
          <ac:chgData name="Grant Williams" userId="4a88a592756bc3ee" providerId="LiveId" clId="{40360205-1CE3-4C3E-A9B3-4073106F3013}" dt="2022-08-01T01:55:55.651" v="9615" actId="20577"/>
          <ac:spMkLst>
            <pc:docMk/>
            <pc:sldMk cId="4156730716" sldId="285"/>
            <ac:spMk id="2" creationId="{88548753-1BC7-0D20-3AA8-FF621C90DD54}"/>
          </ac:spMkLst>
        </pc:spChg>
        <pc:spChg chg="mod">
          <ac:chgData name="Grant Williams" userId="4a88a592756bc3ee" providerId="LiveId" clId="{40360205-1CE3-4C3E-A9B3-4073106F3013}" dt="2022-08-01T02:05:05.158" v="10826" actId="12"/>
          <ac:spMkLst>
            <pc:docMk/>
            <pc:sldMk cId="4156730716" sldId="285"/>
            <ac:spMk id="3" creationId="{DBBDB8AA-2009-EB1F-79AE-796E71584E1D}"/>
          </ac:spMkLst>
        </pc:spChg>
      </pc:sldChg>
      <pc:sldChg chg="modSp new mod">
        <pc:chgData name="Grant Williams" userId="4a88a592756bc3ee" providerId="LiveId" clId="{40360205-1CE3-4C3E-A9B3-4073106F3013}" dt="2022-08-01T02:02:13.903" v="10594" actId="20577"/>
        <pc:sldMkLst>
          <pc:docMk/>
          <pc:sldMk cId="2548820114" sldId="286"/>
        </pc:sldMkLst>
        <pc:spChg chg="mod">
          <ac:chgData name="Grant Williams" userId="4a88a592756bc3ee" providerId="LiveId" clId="{40360205-1CE3-4C3E-A9B3-4073106F3013}" dt="2022-08-01T02:00:32.596" v="10143" actId="20577"/>
          <ac:spMkLst>
            <pc:docMk/>
            <pc:sldMk cId="2548820114" sldId="286"/>
            <ac:spMk id="2" creationId="{7D4020C5-2D9B-96BA-2B3B-BFDF249FA216}"/>
          </ac:spMkLst>
        </pc:spChg>
        <pc:spChg chg="mod">
          <ac:chgData name="Grant Williams" userId="4a88a592756bc3ee" providerId="LiveId" clId="{40360205-1CE3-4C3E-A9B3-4073106F3013}" dt="2022-08-01T02:02:13.903" v="10594" actId="20577"/>
          <ac:spMkLst>
            <pc:docMk/>
            <pc:sldMk cId="2548820114" sldId="286"/>
            <ac:spMk id="3" creationId="{07C1CEB7-3233-78E7-F7DD-636F033BA322}"/>
          </ac:spMkLst>
        </pc:spChg>
      </pc:sldChg>
      <pc:sldChg chg="modSp new mod">
        <pc:chgData name="Grant Williams" userId="4a88a592756bc3ee" providerId="LiveId" clId="{40360205-1CE3-4C3E-A9B3-4073106F3013}" dt="2022-08-01T02:13:06.373" v="12034" actId="20577"/>
        <pc:sldMkLst>
          <pc:docMk/>
          <pc:sldMk cId="1011460503" sldId="288"/>
        </pc:sldMkLst>
        <pc:spChg chg="mod">
          <ac:chgData name="Grant Williams" userId="4a88a592756bc3ee" providerId="LiveId" clId="{40360205-1CE3-4C3E-A9B3-4073106F3013}" dt="2022-08-01T02:03:41.391" v="10608" actId="20577"/>
          <ac:spMkLst>
            <pc:docMk/>
            <pc:sldMk cId="1011460503" sldId="288"/>
            <ac:spMk id="2" creationId="{FA0618D9-8218-D34B-E129-09286B05F327}"/>
          </ac:spMkLst>
        </pc:spChg>
        <pc:spChg chg="mod">
          <ac:chgData name="Grant Williams" userId="4a88a592756bc3ee" providerId="LiveId" clId="{40360205-1CE3-4C3E-A9B3-4073106F3013}" dt="2022-08-01T02:13:06.373" v="12034" actId="20577"/>
          <ac:spMkLst>
            <pc:docMk/>
            <pc:sldMk cId="1011460503" sldId="288"/>
            <ac:spMk id="3" creationId="{1862852D-30A2-8CAB-F802-6516A91B1524}"/>
          </ac:spMkLst>
        </pc:spChg>
      </pc:sldChg>
      <pc:sldChg chg="modSp new mod">
        <pc:chgData name="Grant Williams" userId="4a88a592756bc3ee" providerId="LiveId" clId="{40360205-1CE3-4C3E-A9B3-4073106F3013}" dt="2022-08-01T02:09:15.276" v="11290" actId="20577"/>
        <pc:sldMkLst>
          <pc:docMk/>
          <pc:sldMk cId="255669926" sldId="289"/>
        </pc:sldMkLst>
        <pc:spChg chg="mod">
          <ac:chgData name="Grant Williams" userId="4a88a592756bc3ee" providerId="LiveId" clId="{40360205-1CE3-4C3E-A9B3-4073106F3013}" dt="2022-08-01T02:04:21.859" v="10737" actId="20577"/>
          <ac:spMkLst>
            <pc:docMk/>
            <pc:sldMk cId="255669926" sldId="289"/>
            <ac:spMk id="2" creationId="{B97B1299-A2EB-1370-6749-A5BF14C8E6A6}"/>
          </ac:spMkLst>
        </pc:spChg>
        <pc:spChg chg="mod">
          <ac:chgData name="Grant Williams" userId="4a88a592756bc3ee" providerId="LiveId" clId="{40360205-1CE3-4C3E-A9B3-4073106F3013}" dt="2022-08-01T02:09:15.276" v="11290" actId="20577"/>
          <ac:spMkLst>
            <pc:docMk/>
            <pc:sldMk cId="255669926" sldId="289"/>
            <ac:spMk id="3" creationId="{6A1C82B4-57BC-511E-BE5D-3AC7ED1DA582}"/>
          </ac:spMkLst>
        </pc:spChg>
      </pc:sldChg>
      <pc:sldChg chg="modSp new mod">
        <pc:chgData name="Grant Williams" userId="4a88a592756bc3ee" providerId="LiveId" clId="{40360205-1CE3-4C3E-A9B3-4073106F3013}" dt="2022-08-01T02:44:34.554" v="15764" actId="20577"/>
        <pc:sldMkLst>
          <pc:docMk/>
          <pc:sldMk cId="2741531030" sldId="290"/>
        </pc:sldMkLst>
        <pc:spChg chg="mod">
          <ac:chgData name="Grant Williams" userId="4a88a592756bc3ee" providerId="LiveId" clId="{40360205-1CE3-4C3E-A9B3-4073106F3013}" dt="2022-08-01T02:09:20.864" v="11310" actId="20577"/>
          <ac:spMkLst>
            <pc:docMk/>
            <pc:sldMk cId="2741531030" sldId="290"/>
            <ac:spMk id="2" creationId="{E5827DBC-ECAB-91B0-106E-62900A0A5AC1}"/>
          </ac:spMkLst>
        </pc:spChg>
        <pc:spChg chg="mod">
          <ac:chgData name="Grant Williams" userId="4a88a592756bc3ee" providerId="LiveId" clId="{40360205-1CE3-4C3E-A9B3-4073106F3013}" dt="2022-08-01T02:44:34.554" v="15764" actId="20577"/>
          <ac:spMkLst>
            <pc:docMk/>
            <pc:sldMk cId="2741531030" sldId="290"/>
            <ac:spMk id="3" creationId="{77FDB8EE-84D5-5E20-502D-885C13D6B801}"/>
          </ac:spMkLst>
        </pc:spChg>
      </pc:sldChg>
      <pc:sldChg chg="modSp new mod">
        <pc:chgData name="Grant Williams" userId="4a88a592756bc3ee" providerId="LiveId" clId="{40360205-1CE3-4C3E-A9B3-4073106F3013}" dt="2022-08-01T02:55:16.423" v="17368" actId="20577"/>
        <pc:sldMkLst>
          <pc:docMk/>
          <pc:sldMk cId="3575869920" sldId="291"/>
        </pc:sldMkLst>
        <pc:spChg chg="mod">
          <ac:chgData name="Grant Williams" userId="4a88a592756bc3ee" providerId="LiveId" clId="{40360205-1CE3-4C3E-A9B3-4073106F3013}" dt="2022-08-01T02:14:06.116" v="12052" actId="20577"/>
          <ac:spMkLst>
            <pc:docMk/>
            <pc:sldMk cId="3575869920" sldId="291"/>
            <ac:spMk id="2" creationId="{85339917-906E-DD28-4C3B-B23EED46C480}"/>
          </ac:spMkLst>
        </pc:spChg>
        <pc:spChg chg="mod">
          <ac:chgData name="Grant Williams" userId="4a88a592756bc3ee" providerId="LiveId" clId="{40360205-1CE3-4C3E-A9B3-4073106F3013}" dt="2022-08-01T02:55:16.423" v="17368" actId="20577"/>
          <ac:spMkLst>
            <pc:docMk/>
            <pc:sldMk cId="3575869920" sldId="291"/>
            <ac:spMk id="3" creationId="{2D9C81B0-28F0-E2B9-895E-303199EFE8D1}"/>
          </ac:spMkLst>
        </pc:spChg>
      </pc:sldChg>
      <pc:sldChg chg="modSp new del mod">
        <pc:chgData name="Grant Williams" userId="4a88a592756bc3ee" providerId="LiveId" clId="{40360205-1CE3-4C3E-A9B3-4073106F3013}" dt="2022-08-01T02:24:55.324" v="13598" actId="47"/>
        <pc:sldMkLst>
          <pc:docMk/>
          <pc:sldMk cId="1965381237" sldId="292"/>
        </pc:sldMkLst>
        <pc:spChg chg="mod">
          <ac:chgData name="Grant Williams" userId="4a88a592756bc3ee" providerId="LiveId" clId="{40360205-1CE3-4C3E-A9B3-4073106F3013}" dt="2022-08-01T02:16:03.659" v="12308" actId="20577"/>
          <ac:spMkLst>
            <pc:docMk/>
            <pc:sldMk cId="1965381237" sldId="292"/>
            <ac:spMk id="2" creationId="{B34A4A28-B4D6-A54D-16FA-07A14DD42C89}"/>
          </ac:spMkLst>
        </pc:spChg>
      </pc:sldChg>
      <pc:sldChg chg="modSp new mod">
        <pc:chgData name="Grant Williams" userId="4a88a592756bc3ee" providerId="LiveId" clId="{40360205-1CE3-4C3E-A9B3-4073106F3013}" dt="2022-08-01T02:44:58.960" v="15765" actId="33524"/>
        <pc:sldMkLst>
          <pc:docMk/>
          <pc:sldMk cId="233861611" sldId="293"/>
        </pc:sldMkLst>
        <pc:spChg chg="mod">
          <ac:chgData name="Grant Williams" userId="4a88a592756bc3ee" providerId="LiveId" clId="{40360205-1CE3-4C3E-A9B3-4073106F3013}" dt="2022-08-01T02:30:51.322" v="14472" actId="1076"/>
          <ac:spMkLst>
            <pc:docMk/>
            <pc:sldMk cId="233861611" sldId="293"/>
            <ac:spMk id="2" creationId="{39D148C9-2DB8-51ED-0FF2-47A77FE5CF67}"/>
          </ac:spMkLst>
        </pc:spChg>
        <pc:spChg chg="mod">
          <ac:chgData name="Grant Williams" userId="4a88a592756bc3ee" providerId="LiveId" clId="{40360205-1CE3-4C3E-A9B3-4073106F3013}" dt="2022-08-01T02:44:58.960" v="15765" actId="33524"/>
          <ac:spMkLst>
            <pc:docMk/>
            <pc:sldMk cId="233861611" sldId="293"/>
            <ac:spMk id="3" creationId="{354B6C11-F448-E65D-9A07-43055140391A}"/>
          </ac:spMkLst>
        </pc:spChg>
      </pc:sldChg>
      <pc:sldChg chg="modSp new mod">
        <pc:chgData name="Grant Williams" userId="4a88a592756bc3ee" providerId="LiveId" clId="{40360205-1CE3-4C3E-A9B3-4073106F3013}" dt="2022-08-01T02:55:47.182" v="17375" actId="14100"/>
        <pc:sldMkLst>
          <pc:docMk/>
          <pc:sldMk cId="721622996" sldId="294"/>
        </pc:sldMkLst>
        <pc:spChg chg="mod">
          <ac:chgData name="Grant Williams" userId="4a88a592756bc3ee" providerId="LiveId" clId="{40360205-1CE3-4C3E-A9B3-4073106F3013}" dt="2022-08-01T02:23:08.316" v="13065" actId="20577"/>
          <ac:spMkLst>
            <pc:docMk/>
            <pc:sldMk cId="721622996" sldId="294"/>
            <ac:spMk id="2" creationId="{0A66B29D-0B86-9D45-5762-9F36E9776CDF}"/>
          </ac:spMkLst>
        </pc:spChg>
        <pc:spChg chg="mod">
          <ac:chgData name="Grant Williams" userId="4a88a592756bc3ee" providerId="LiveId" clId="{40360205-1CE3-4C3E-A9B3-4073106F3013}" dt="2022-08-01T02:55:47.182" v="17375" actId="14100"/>
          <ac:spMkLst>
            <pc:docMk/>
            <pc:sldMk cId="721622996" sldId="294"/>
            <ac:spMk id="3" creationId="{DAACD5FB-9C99-F499-B8DE-9EFE5E92D409}"/>
          </ac:spMkLst>
        </pc:spChg>
      </pc:sldChg>
      <pc:sldChg chg="modSp new mod">
        <pc:chgData name="Grant Williams" userId="4a88a592756bc3ee" providerId="LiveId" clId="{40360205-1CE3-4C3E-A9B3-4073106F3013}" dt="2022-08-01T03:08:43.827" v="18121" actId="1076"/>
        <pc:sldMkLst>
          <pc:docMk/>
          <pc:sldMk cId="3102803838" sldId="295"/>
        </pc:sldMkLst>
        <pc:spChg chg="mod">
          <ac:chgData name="Grant Williams" userId="4a88a592756bc3ee" providerId="LiveId" clId="{40360205-1CE3-4C3E-A9B3-4073106F3013}" dt="2022-08-01T02:35:17.924" v="15058" actId="20577"/>
          <ac:spMkLst>
            <pc:docMk/>
            <pc:sldMk cId="3102803838" sldId="295"/>
            <ac:spMk id="2" creationId="{17567D95-D751-EEBD-3236-EBB3AFB8A798}"/>
          </ac:spMkLst>
        </pc:spChg>
        <pc:spChg chg="mod">
          <ac:chgData name="Grant Williams" userId="4a88a592756bc3ee" providerId="LiveId" clId="{40360205-1CE3-4C3E-A9B3-4073106F3013}" dt="2022-08-01T03:08:43.827" v="18121" actId="1076"/>
          <ac:spMkLst>
            <pc:docMk/>
            <pc:sldMk cId="3102803838" sldId="295"/>
            <ac:spMk id="3" creationId="{C3573876-15D6-5FD0-09AD-9AF8009DBC72}"/>
          </ac:spMkLst>
        </pc:spChg>
      </pc:sldChg>
      <pc:sldChg chg="modSp new mod">
        <pc:chgData name="Grant Williams" userId="4a88a592756bc3ee" providerId="LiveId" clId="{40360205-1CE3-4C3E-A9B3-4073106F3013}" dt="2022-08-01T02:34:23.387" v="14878" actId="20577"/>
        <pc:sldMkLst>
          <pc:docMk/>
          <pc:sldMk cId="2086185231" sldId="296"/>
        </pc:sldMkLst>
        <pc:spChg chg="mod">
          <ac:chgData name="Grant Williams" userId="4a88a592756bc3ee" providerId="LiveId" clId="{40360205-1CE3-4C3E-A9B3-4073106F3013}" dt="2022-08-01T02:32:52.651" v="14569" actId="20577"/>
          <ac:spMkLst>
            <pc:docMk/>
            <pc:sldMk cId="2086185231" sldId="296"/>
            <ac:spMk id="2" creationId="{15E062CA-822D-B5B1-1470-0099C3CE41B7}"/>
          </ac:spMkLst>
        </pc:spChg>
        <pc:spChg chg="mod">
          <ac:chgData name="Grant Williams" userId="4a88a592756bc3ee" providerId="LiveId" clId="{40360205-1CE3-4C3E-A9B3-4073106F3013}" dt="2022-08-01T02:34:23.387" v="14878" actId="20577"/>
          <ac:spMkLst>
            <pc:docMk/>
            <pc:sldMk cId="2086185231" sldId="296"/>
            <ac:spMk id="3" creationId="{4B1AFB60-F68D-63A4-8D4E-0F9CCC8D477C}"/>
          </ac:spMkLst>
        </pc:spChg>
      </pc:sldChg>
      <pc:sldChg chg="modSp new mod">
        <pc:chgData name="Grant Williams" userId="4a88a592756bc3ee" providerId="LiveId" clId="{40360205-1CE3-4C3E-A9B3-4073106F3013}" dt="2022-08-01T02:43:58.788" v="15722" actId="20577"/>
        <pc:sldMkLst>
          <pc:docMk/>
          <pc:sldMk cId="2004508186" sldId="297"/>
        </pc:sldMkLst>
        <pc:spChg chg="mod">
          <ac:chgData name="Grant Williams" userId="4a88a592756bc3ee" providerId="LiveId" clId="{40360205-1CE3-4C3E-A9B3-4073106F3013}" dt="2022-08-01T02:43:15.084" v="15508" actId="20577"/>
          <ac:spMkLst>
            <pc:docMk/>
            <pc:sldMk cId="2004508186" sldId="297"/>
            <ac:spMk id="2" creationId="{10FA39DB-7800-7D5C-C677-081E25D981B5}"/>
          </ac:spMkLst>
        </pc:spChg>
        <pc:spChg chg="mod">
          <ac:chgData name="Grant Williams" userId="4a88a592756bc3ee" providerId="LiveId" clId="{40360205-1CE3-4C3E-A9B3-4073106F3013}" dt="2022-08-01T02:43:58.788" v="15722" actId="20577"/>
          <ac:spMkLst>
            <pc:docMk/>
            <pc:sldMk cId="2004508186" sldId="297"/>
            <ac:spMk id="3" creationId="{24E1A5CF-F89D-AC42-4B7D-8EFE6517CFBE}"/>
          </ac:spMkLst>
        </pc:spChg>
      </pc:sldChg>
      <pc:sldChg chg="modSp new mod ord">
        <pc:chgData name="Grant Williams" userId="4a88a592756bc3ee" providerId="LiveId" clId="{40360205-1CE3-4C3E-A9B3-4073106F3013}" dt="2022-08-01T02:52:38.436" v="16831" actId="20577"/>
        <pc:sldMkLst>
          <pc:docMk/>
          <pc:sldMk cId="4045388876" sldId="298"/>
        </pc:sldMkLst>
        <pc:spChg chg="mod">
          <ac:chgData name="Grant Williams" userId="4a88a592756bc3ee" providerId="LiveId" clId="{40360205-1CE3-4C3E-A9B3-4073106F3013}" dt="2022-08-01T02:51:26.942" v="16614" actId="20577"/>
          <ac:spMkLst>
            <pc:docMk/>
            <pc:sldMk cId="4045388876" sldId="298"/>
            <ac:spMk id="2" creationId="{3E720718-590B-B7C2-85C4-3A90F6F519CF}"/>
          </ac:spMkLst>
        </pc:spChg>
        <pc:spChg chg="mod">
          <ac:chgData name="Grant Williams" userId="4a88a592756bc3ee" providerId="LiveId" clId="{40360205-1CE3-4C3E-A9B3-4073106F3013}" dt="2022-08-01T02:52:38.436" v="16831" actId="20577"/>
          <ac:spMkLst>
            <pc:docMk/>
            <pc:sldMk cId="4045388876" sldId="298"/>
            <ac:spMk id="3" creationId="{1148C84D-054F-FFF7-A5AA-EF27028BFF9E}"/>
          </ac:spMkLst>
        </pc:spChg>
      </pc:sldChg>
      <pc:sldChg chg="modSp new mod">
        <pc:chgData name="Grant Williams" userId="4a88a592756bc3ee" providerId="LiveId" clId="{40360205-1CE3-4C3E-A9B3-4073106F3013}" dt="2022-08-01T02:54:55.247" v="17359" actId="1076"/>
        <pc:sldMkLst>
          <pc:docMk/>
          <pc:sldMk cId="1174607113" sldId="300"/>
        </pc:sldMkLst>
        <pc:spChg chg="mod">
          <ac:chgData name="Grant Williams" userId="4a88a592756bc3ee" providerId="LiveId" clId="{40360205-1CE3-4C3E-A9B3-4073106F3013}" dt="2022-08-01T02:51:37.588" v="16651" actId="20577"/>
          <ac:spMkLst>
            <pc:docMk/>
            <pc:sldMk cId="1174607113" sldId="300"/>
            <ac:spMk id="2" creationId="{070953B0-F362-33FE-460E-E8E31D2BF5DB}"/>
          </ac:spMkLst>
        </pc:spChg>
        <pc:spChg chg="mod">
          <ac:chgData name="Grant Williams" userId="4a88a592756bc3ee" providerId="LiveId" clId="{40360205-1CE3-4C3E-A9B3-4073106F3013}" dt="2022-08-01T02:54:55.247" v="17359" actId="1076"/>
          <ac:spMkLst>
            <pc:docMk/>
            <pc:sldMk cId="1174607113" sldId="300"/>
            <ac:spMk id="3" creationId="{6D749053-E4C1-B87A-18BD-CD73B9F1BEF8}"/>
          </ac:spMkLst>
        </pc:spChg>
      </pc:sldChg>
      <pc:sldChg chg="modSp new mod">
        <pc:chgData name="Grant Williams" userId="4a88a592756bc3ee" providerId="LiveId" clId="{40360205-1CE3-4C3E-A9B3-4073106F3013}" dt="2022-08-01T03:12:15.991" v="18719" actId="20577"/>
        <pc:sldMkLst>
          <pc:docMk/>
          <pc:sldMk cId="2165763829" sldId="301"/>
        </pc:sldMkLst>
        <pc:spChg chg="mod">
          <ac:chgData name="Grant Williams" userId="4a88a592756bc3ee" providerId="LiveId" clId="{40360205-1CE3-4C3E-A9B3-4073106F3013}" dt="2022-08-01T02:59:49.385" v="17576" actId="20577"/>
          <ac:spMkLst>
            <pc:docMk/>
            <pc:sldMk cId="2165763829" sldId="301"/>
            <ac:spMk id="2" creationId="{B0B18F2F-96E2-C07A-7BB6-714848993129}"/>
          </ac:spMkLst>
        </pc:spChg>
        <pc:spChg chg="mod">
          <ac:chgData name="Grant Williams" userId="4a88a592756bc3ee" providerId="LiveId" clId="{40360205-1CE3-4C3E-A9B3-4073106F3013}" dt="2022-08-01T03:12:15.991" v="18719" actId="20577"/>
          <ac:spMkLst>
            <pc:docMk/>
            <pc:sldMk cId="2165763829" sldId="301"/>
            <ac:spMk id="3" creationId="{3A6CCC7E-7C05-CEF7-6DDD-9F5911338F9B}"/>
          </ac:spMkLst>
        </pc:spChg>
      </pc:sldChg>
      <pc:sldChg chg="modSp new mod">
        <pc:chgData name="Grant Williams" userId="4a88a592756bc3ee" providerId="LiveId" clId="{40360205-1CE3-4C3E-A9B3-4073106F3013}" dt="2022-08-01T03:08:06.270" v="18118" actId="20577"/>
        <pc:sldMkLst>
          <pc:docMk/>
          <pc:sldMk cId="3973754287" sldId="302"/>
        </pc:sldMkLst>
        <pc:spChg chg="mod">
          <ac:chgData name="Grant Williams" userId="4a88a592756bc3ee" providerId="LiveId" clId="{40360205-1CE3-4C3E-A9B3-4073106F3013}" dt="2022-08-01T03:00:22.679" v="17680" actId="20577"/>
          <ac:spMkLst>
            <pc:docMk/>
            <pc:sldMk cId="3973754287" sldId="302"/>
            <ac:spMk id="2" creationId="{C7EAE162-435E-0A7B-3646-5A11EDBE2E13}"/>
          </ac:spMkLst>
        </pc:spChg>
        <pc:spChg chg="mod">
          <ac:chgData name="Grant Williams" userId="4a88a592756bc3ee" providerId="LiveId" clId="{40360205-1CE3-4C3E-A9B3-4073106F3013}" dt="2022-08-01T03:08:06.270" v="18118" actId="20577"/>
          <ac:spMkLst>
            <pc:docMk/>
            <pc:sldMk cId="3973754287" sldId="302"/>
            <ac:spMk id="3" creationId="{6066D295-1205-4E7E-A6C8-DC837ECA76ED}"/>
          </ac:spMkLst>
        </pc:spChg>
      </pc:sldChg>
      <pc:sldChg chg="addSp delSp modSp new mod">
        <pc:chgData name="Grant Williams" userId="4a88a592756bc3ee" providerId="LiveId" clId="{40360205-1CE3-4C3E-A9B3-4073106F3013}" dt="2022-08-01T03:18:21.204" v="19361" actId="20577"/>
        <pc:sldMkLst>
          <pc:docMk/>
          <pc:sldMk cId="3442724425" sldId="303"/>
        </pc:sldMkLst>
        <pc:spChg chg="mod">
          <ac:chgData name="Grant Williams" userId="4a88a592756bc3ee" providerId="LiveId" clId="{40360205-1CE3-4C3E-A9B3-4073106F3013}" dt="2022-08-01T03:14:04.546" v="18841" actId="20577"/>
          <ac:spMkLst>
            <pc:docMk/>
            <pc:sldMk cId="3442724425" sldId="303"/>
            <ac:spMk id="2" creationId="{7BEDE548-A06F-545C-C667-FEB7ACE23F20}"/>
          </ac:spMkLst>
        </pc:spChg>
        <pc:spChg chg="add del mod">
          <ac:chgData name="Grant Williams" userId="4a88a592756bc3ee" providerId="LiveId" clId="{40360205-1CE3-4C3E-A9B3-4073106F3013}" dt="2022-08-01T03:18:21.204" v="19361" actId="20577"/>
          <ac:spMkLst>
            <pc:docMk/>
            <pc:sldMk cId="3442724425" sldId="303"/>
            <ac:spMk id="3" creationId="{5485F489-2E26-97A7-D78F-873475E15365}"/>
          </ac:spMkLst>
        </pc:spChg>
        <pc:spChg chg="add del mod">
          <ac:chgData name="Grant Williams" userId="4a88a592756bc3ee" providerId="LiveId" clId="{40360205-1CE3-4C3E-A9B3-4073106F3013}" dt="2022-08-01T03:17:28.592" v="19195" actId="478"/>
          <ac:spMkLst>
            <pc:docMk/>
            <pc:sldMk cId="3442724425" sldId="303"/>
            <ac:spMk id="5" creationId="{168DF6E8-C36A-0E53-01A9-55AC8E5265C6}"/>
          </ac:spMkLst>
        </pc:spChg>
      </pc:sldChg>
      <pc:sldChg chg="modSp new mod">
        <pc:chgData name="Grant Williams" userId="4a88a592756bc3ee" providerId="LiveId" clId="{40360205-1CE3-4C3E-A9B3-4073106F3013}" dt="2022-08-01T03:51:26.101" v="20909" actId="20577"/>
        <pc:sldMkLst>
          <pc:docMk/>
          <pc:sldMk cId="1258038206" sldId="304"/>
        </pc:sldMkLst>
        <pc:spChg chg="mod">
          <ac:chgData name="Grant Williams" userId="4a88a592756bc3ee" providerId="LiveId" clId="{40360205-1CE3-4C3E-A9B3-4073106F3013}" dt="2022-08-01T03:51:26.101" v="20909" actId="20577"/>
          <ac:spMkLst>
            <pc:docMk/>
            <pc:sldMk cId="1258038206" sldId="304"/>
            <ac:spMk id="2" creationId="{F77A9473-03AC-8248-50E2-81AD3514076E}"/>
          </ac:spMkLst>
        </pc:spChg>
        <pc:spChg chg="mod">
          <ac:chgData name="Grant Williams" userId="4a88a592756bc3ee" providerId="LiveId" clId="{40360205-1CE3-4C3E-A9B3-4073106F3013}" dt="2022-08-01T03:51:19.143" v="20879" actId="20577"/>
          <ac:spMkLst>
            <pc:docMk/>
            <pc:sldMk cId="1258038206" sldId="304"/>
            <ac:spMk id="3" creationId="{9FAACDF9-27A9-177F-3D29-214DEF1401E5}"/>
          </ac:spMkLst>
        </pc:spChg>
      </pc:sldChg>
      <pc:sldChg chg="modSp new mod">
        <pc:chgData name="Grant Williams" userId="4a88a592756bc3ee" providerId="LiveId" clId="{40360205-1CE3-4C3E-A9B3-4073106F3013}" dt="2022-08-01T04:11:14.785" v="23341"/>
        <pc:sldMkLst>
          <pc:docMk/>
          <pc:sldMk cId="1559281613" sldId="305"/>
        </pc:sldMkLst>
        <pc:spChg chg="mod">
          <ac:chgData name="Grant Williams" userId="4a88a592756bc3ee" providerId="LiveId" clId="{40360205-1CE3-4C3E-A9B3-4073106F3013}" dt="2022-08-01T04:02:06.445" v="21590" actId="20577"/>
          <ac:spMkLst>
            <pc:docMk/>
            <pc:sldMk cId="1559281613" sldId="305"/>
            <ac:spMk id="2" creationId="{C6676D3F-F7C7-9727-8C7E-960C85162C1F}"/>
          </ac:spMkLst>
        </pc:spChg>
        <pc:spChg chg="mod">
          <ac:chgData name="Grant Williams" userId="4a88a592756bc3ee" providerId="LiveId" clId="{40360205-1CE3-4C3E-A9B3-4073106F3013}" dt="2022-08-01T04:11:14.785" v="23341"/>
          <ac:spMkLst>
            <pc:docMk/>
            <pc:sldMk cId="1559281613" sldId="305"/>
            <ac:spMk id="3" creationId="{2F08D2E4-9CAF-68B0-59A8-85CC40142D91}"/>
          </ac:spMkLst>
        </pc:spChg>
      </pc:sldChg>
      <pc:sldChg chg="modSp add mod">
        <pc:chgData name="Grant Williams" userId="4a88a592756bc3ee" providerId="LiveId" clId="{40360205-1CE3-4C3E-A9B3-4073106F3013}" dt="2022-08-01T04:13:57.654" v="23647" actId="14100"/>
        <pc:sldMkLst>
          <pc:docMk/>
          <pc:sldMk cId="513596988" sldId="306"/>
        </pc:sldMkLst>
        <pc:spChg chg="mod">
          <ac:chgData name="Grant Williams" userId="4a88a592756bc3ee" providerId="LiveId" clId="{40360205-1CE3-4C3E-A9B3-4073106F3013}" dt="2022-08-01T04:13:57.654" v="23647" actId="14100"/>
          <ac:spMkLst>
            <pc:docMk/>
            <pc:sldMk cId="513596988" sldId="306"/>
            <ac:spMk id="3" creationId="{9FAACDF9-27A9-177F-3D29-214DEF1401E5}"/>
          </ac:spMkLst>
        </pc:spChg>
      </pc:sldChg>
      <pc:sldChg chg="modSp new mod">
        <pc:chgData name="Grant Williams" userId="4a88a592756bc3ee" providerId="LiveId" clId="{40360205-1CE3-4C3E-A9B3-4073106F3013}" dt="2022-08-01T03:52:55.198" v="21542" actId="20577"/>
        <pc:sldMkLst>
          <pc:docMk/>
          <pc:sldMk cId="1259079835" sldId="307"/>
        </pc:sldMkLst>
        <pc:spChg chg="mod">
          <ac:chgData name="Grant Williams" userId="4a88a592756bc3ee" providerId="LiveId" clId="{40360205-1CE3-4C3E-A9B3-4073106F3013}" dt="2022-08-01T03:51:34.409" v="20933" actId="20577"/>
          <ac:spMkLst>
            <pc:docMk/>
            <pc:sldMk cId="1259079835" sldId="307"/>
            <ac:spMk id="2" creationId="{80857D2D-0D3F-FA03-81C4-5909133725DE}"/>
          </ac:spMkLst>
        </pc:spChg>
        <pc:spChg chg="mod">
          <ac:chgData name="Grant Williams" userId="4a88a592756bc3ee" providerId="LiveId" clId="{40360205-1CE3-4C3E-A9B3-4073106F3013}" dt="2022-08-01T03:52:55.198" v="21542" actId="20577"/>
          <ac:spMkLst>
            <pc:docMk/>
            <pc:sldMk cId="1259079835" sldId="307"/>
            <ac:spMk id="3" creationId="{98318A00-E0F9-E12D-C6A8-A54B8A7AA34E}"/>
          </ac:spMkLst>
        </pc:spChg>
      </pc:sldChg>
      <pc:sldChg chg="ord">
        <pc:chgData name="Grant Williams" userId="4a88a592756bc3ee" providerId="LiveId" clId="{40360205-1CE3-4C3E-A9B3-4073106F3013}" dt="2022-08-01T04:12:18.991" v="23385"/>
        <pc:sldMkLst>
          <pc:docMk/>
          <pc:sldMk cId="2395735761" sldId="308"/>
        </pc:sldMkLst>
      </pc:sldChg>
      <pc:sldChg chg="modSp new mod">
        <pc:chgData name="Grant Williams" userId="4a88a592756bc3ee" providerId="LiveId" clId="{40360205-1CE3-4C3E-A9B3-4073106F3013}" dt="2022-08-01T04:05:59.742" v="22413" actId="21"/>
        <pc:sldMkLst>
          <pc:docMk/>
          <pc:sldMk cId="303411297" sldId="309"/>
        </pc:sldMkLst>
        <pc:spChg chg="mod">
          <ac:chgData name="Grant Williams" userId="4a88a592756bc3ee" providerId="LiveId" clId="{40360205-1CE3-4C3E-A9B3-4073106F3013}" dt="2022-08-01T04:03:36.869" v="21789" actId="14100"/>
          <ac:spMkLst>
            <pc:docMk/>
            <pc:sldMk cId="303411297" sldId="309"/>
            <ac:spMk id="2" creationId="{7C7FA3C7-795C-B3D6-2707-7A60BD9E3CA9}"/>
          </ac:spMkLst>
        </pc:spChg>
        <pc:spChg chg="mod">
          <ac:chgData name="Grant Williams" userId="4a88a592756bc3ee" providerId="LiveId" clId="{40360205-1CE3-4C3E-A9B3-4073106F3013}" dt="2022-08-01T04:05:59.742" v="22413" actId="21"/>
          <ac:spMkLst>
            <pc:docMk/>
            <pc:sldMk cId="303411297" sldId="309"/>
            <ac:spMk id="3" creationId="{37473715-7A87-500F-A945-889CDA588CCD}"/>
          </ac:spMkLst>
        </pc:spChg>
      </pc:sldChg>
      <pc:sldChg chg="modSp new mod">
        <pc:chgData name="Grant Williams" userId="4a88a592756bc3ee" providerId="LiveId" clId="{40360205-1CE3-4C3E-A9B3-4073106F3013}" dt="2022-08-01T04:10:45.694" v="23288" actId="20577"/>
        <pc:sldMkLst>
          <pc:docMk/>
          <pc:sldMk cId="1837134770" sldId="310"/>
        </pc:sldMkLst>
        <pc:spChg chg="mod">
          <ac:chgData name="Grant Williams" userId="4a88a592756bc3ee" providerId="LiveId" clId="{40360205-1CE3-4C3E-A9B3-4073106F3013}" dt="2022-08-01T04:06:08.148" v="22453" actId="20577"/>
          <ac:spMkLst>
            <pc:docMk/>
            <pc:sldMk cId="1837134770" sldId="310"/>
            <ac:spMk id="2" creationId="{3ED1C1C0-1938-F62B-C58F-5D58641FB8D4}"/>
          </ac:spMkLst>
        </pc:spChg>
        <pc:spChg chg="mod">
          <ac:chgData name="Grant Williams" userId="4a88a592756bc3ee" providerId="LiveId" clId="{40360205-1CE3-4C3E-A9B3-4073106F3013}" dt="2022-08-01T04:10:45.694" v="23288" actId="20577"/>
          <ac:spMkLst>
            <pc:docMk/>
            <pc:sldMk cId="1837134770" sldId="310"/>
            <ac:spMk id="3" creationId="{F923A337-9B76-989F-5477-76FD1ACDA17B}"/>
          </ac:spMkLst>
        </pc:spChg>
      </pc:sldChg>
      <pc:sldChg chg="modSp new mod">
        <pc:chgData name="Grant Williams" userId="4a88a592756bc3ee" providerId="LiveId" clId="{40360205-1CE3-4C3E-A9B3-4073106F3013}" dt="2022-08-01T04:11:01.575" v="23313" actId="20577"/>
        <pc:sldMkLst>
          <pc:docMk/>
          <pc:sldMk cId="870156863" sldId="311"/>
        </pc:sldMkLst>
        <pc:spChg chg="mod">
          <ac:chgData name="Grant Williams" userId="4a88a592756bc3ee" providerId="LiveId" clId="{40360205-1CE3-4C3E-A9B3-4073106F3013}" dt="2022-08-01T04:11:01.575" v="23313" actId="20577"/>
          <ac:spMkLst>
            <pc:docMk/>
            <pc:sldMk cId="870156863" sldId="311"/>
            <ac:spMk id="2" creationId="{E8FEBF00-A4B1-8C71-36A7-4890E216D72A}"/>
          </ac:spMkLst>
        </pc:spChg>
      </pc:sldChg>
      <pc:sldChg chg="modSp new del mod">
        <pc:chgData name="Grant Williams" userId="4a88a592756bc3ee" providerId="LiveId" clId="{40360205-1CE3-4C3E-A9B3-4073106F3013}" dt="2022-08-01T04:08:57.814" v="22843" actId="47"/>
        <pc:sldMkLst>
          <pc:docMk/>
          <pc:sldMk cId="1705434415" sldId="311"/>
        </pc:sldMkLst>
        <pc:spChg chg="mod">
          <ac:chgData name="Grant Williams" userId="4a88a592756bc3ee" providerId="LiveId" clId="{40360205-1CE3-4C3E-A9B3-4073106F3013}" dt="2022-08-01T04:07:27.964" v="22755" actId="20577"/>
          <ac:spMkLst>
            <pc:docMk/>
            <pc:sldMk cId="1705434415" sldId="311"/>
            <ac:spMk id="2" creationId="{447BA79F-2BD3-0E20-CBCE-F3741A8BEC83}"/>
          </ac:spMkLst>
        </pc:spChg>
        <pc:spChg chg="mod">
          <ac:chgData name="Grant Williams" userId="4a88a592756bc3ee" providerId="LiveId" clId="{40360205-1CE3-4C3E-A9B3-4073106F3013}" dt="2022-08-01T04:08:55.989" v="22842" actId="20577"/>
          <ac:spMkLst>
            <pc:docMk/>
            <pc:sldMk cId="1705434415" sldId="311"/>
            <ac:spMk id="3" creationId="{70C9AAAE-F3C4-7FA4-21B0-5FDF25F77898}"/>
          </ac:spMkLst>
        </pc:spChg>
      </pc:sldChg>
      <pc:sldChg chg="addSp delSp modSp new mod">
        <pc:chgData name="Grant Williams" userId="4a88a592756bc3ee" providerId="LiveId" clId="{40360205-1CE3-4C3E-A9B3-4073106F3013}" dt="2022-08-01T04:16:34.688" v="23876" actId="20577"/>
        <pc:sldMkLst>
          <pc:docMk/>
          <pc:sldMk cId="1948646705" sldId="312"/>
        </pc:sldMkLst>
        <pc:spChg chg="mod">
          <ac:chgData name="Grant Williams" userId="4a88a592756bc3ee" providerId="LiveId" clId="{40360205-1CE3-4C3E-A9B3-4073106F3013}" dt="2022-08-01T04:13:21.932" v="23629" actId="20577"/>
          <ac:spMkLst>
            <pc:docMk/>
            <pc:sldMk cId="1948646705" sldId="312"/>
            <ac:spMk id="2" creationId="{016BA7FC-5EE8-913D-34CC-5420424A72CF}"/>
          </ac:spMkLst>
        </pc:spChg>
        <pc:spChg chg="mod">
          <ac:chgData name="Grant Williams" userId="4a88a592756bc3ee" providerId="LiveId" clId="{40360205-1CE3-4C3E-A9B3-4073106F3013}" dt="2022-08-01T04:16:34.688" v="23876" actId="20577"/>
          <ac:spMkLst>
            <pc:docMk/>
            <pc:sldMk cId="1948646705" sldId="312"/>
            <ac:spMk id="3" creationId="{3FC799D7-0BD7-6A3F-C22A-4CEAC3AED7EE}"/>
          </ac:spMkLst>
        </pc:spChg>
        <pc:spChg chg="add del mod">
          <ac:chgData name="Grant Williams" userId="4a88a592756bc3ee" providerId="LiveId" clId="{40360205-1CE3-4C3E-A9B3-4073106F3013}" dt="2022-08-01T04:15:29.480" v="23744" actId="767"/>
          <ac:spMkLst>
            <pc:docMk/>
            <pc:sldMk cId="1948646705" sldId="312"/>
            <ac:spMk id="4" creationId="{07D6AB08-85CB-A1CA-EE4B-CBD82EA945A3}"/>
          </ac:spMkLst>
        </pc:spChg>
      </pc:sldChg>
      <pc:sldChg chg="modSp add mod">
        <pc:chgData name="Grant Williams" userId="4a88a592756bc3ee" providerId="LiveId" clId="{40360205-1CE3-4C3E-A9B3-4073106F3013}" dt="2022-08-01T04:14:36.124" v="23692" actId="20577"/>
        <pc:sldMkLst>
          <pc:docMk/>
          <pc:sldMk cId="573488966" sldId="313"/>
        </pc:sldMkLst>
        <pc:spChg chg="mod">
          <ac:chgData name="Grant Williams" userId="4a88a592756bc3ee" providerId="LiveId" clId="{40360205-1CE3-4C3E-A9B3-4073106F3013}" dt="2022-08-01T04:14:36.124" v="23692" actId="20577"/>
          <ac:spMkLst>
            <pc:docMk/>
            <pc:sldMk cId="573488966" sldId="313"/>
            <ac:spMk id="2" creationId="{39D715ED-9E65-44A8-E483-D605A53FD7F8}"/>
          </ac:spMkLst>
        </pc:spChg>
      </pc:sldChg>
      <pc:sldMasterChg chg="add del addSldLayout delSldLayout">
        <pc:chgData name="Grant Williams" userId="4a88a592756bc3ee" providerId="LiveId" clId="{40360205-1CE3-4C3E-A9B3-4073106F3013}" dt="2022-07-31T03:53:30.560" v="7" actId="47"/>
        <pc:sldMasterMkLst>
          <pc:docMk/>
          <pc:sldMasterMk cId="3526028465" sldId="2147483648"/>
        </pc:sldMasterMkLst>
        <pc:sldLayoutChg chg="add del">
          <pc:chgData name="Grant Williams" userId="4a88a592756bc3ee" providerId="LiveId" clId="{40360205-1CE3-4C3E-A9B3-4073106F3013}" dt="2022-07-31T03:53:30.560" v="7" actId="47"/>
          <pc:sldLayoutMkLst>
            <pc:docMk/>
            <pc:sldMasterMk cId="3526028465" sldId="2147483648"/>
            <pc:sldLayoutMk cId="2384008237" sldId="2147483649"/>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2087482174" sldId="2147483650"/>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3384449156" sldId="2147483651"/>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2718520444" sldId="2147483652"/>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2585586762" sldId="2147483653"/>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1484435604" sldId="2147483654"/>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672807093" sldId="2147483655"/>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2005967556" sldId="2147483656"/>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3109104922" sldId="2147483657"/>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968089065" sldId="2147483658"/>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632478870" sldId="2147483659"/>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A897A7-D84F-4E57-8C88-36880D4199F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666BBFA-CF80-47F8-A758-849206AC4252}">
      <dgm:prSet/>
      <dgm:spPr/>
      <dgm:t>
        <a:bodyPr/>
        <a:lstStyle/>
        <a:p>
          <a:r>
            <a:rPr lang="en-US"/>
            <a:t>Pretend it’s a real test</a:t>
          </a:r>
        </a:p>
      </dgm:t>
    </dgm:pt>
    <dgm:pt modelId="{8E36A350-D157-4305-A800-AA0CFF0B7E04}" type="parTrans" cxnId="{0E1405BC-8856-460C-A27A-8004B8EA0B46}">
      <dgm:prSet/>
      <dgm:spPr/>
      <dgm:t>
        <a:bodyPr/>
        <a:lstStyle/>
        <a:p>
          <a:endParaRPr lang="en-US"/>
        </a:p>
      </dgm:t>
    </dgm:pt>
    <dgm:pt modelId="{18B59D9B-445E-4B55-9120-6A073EB0F881}" type="sibTrans" cxnId="{0E1405BC-8856-460C-A27A-8004B8EA0B46}">
      <dgm:prSet/>
      <dgm:spPr/>
      <dgm:t>
        <a:bodyPr/>
        <a:lstStyle/>
        <a:p>
          <a:endParaRPr lang="en-US"/>
        </a:p>
      </dgm:t>
    </dgm:pt>
    <dgm:pt modelId="{76C9D545-0EE8-4AC4-BBED-6708ABADDFB3}">
      <dgm:prSet/>
      <dgm:spPr/>
      <dgm:t>
        <a:bodyPr/>
        <a:lstStyle/>
        <a:p>
          <a:r>
            <a:rPr lang="en-US"/>
            <a:t>Suggested to use pencil and paper or type on laptop </a:t>
          </a:r>
        </a:p>
      </dgm:t>
    </dgm:pt>
    <dgm:pt modelId="{08D9F243-3DDE-4454-9288-FA6F6FED4D23}" type="parTrans" cxnId="{AA86A3E4-240C-46D7-A99B-653422C71180}">
      <dgm:prSet/>
      <dgm:spPr/>
      <dgm:t>
        <a:bodyPr/>
        <a:lstStyle/>
        <a:p>
          <a:endParaRPr lang="en-US"/>
        </a:p>
      </dgm:t>
    </dgm:pt>
    <dgm:pt modelId="{092D6861-65B9-43AD-9868-BF2E8B6CDA8C}" type="sibTrans" cxnId="{AA86A3E4-240C-46D7-A99B-653422C71180}">
      <dgm:prSet/>
      <dgm:spPr/>
      <dgm:t>
        <a:bodyPr/>
        <a:lstStyle/>
        <a:p>
          <a:endParaRPr lang="en-US"/>
        </a:p>
      </dgm:t>
    </dgm:pt>
    <dgm:pt modelId="{0B22B6F0-CD0B-4E53-A12F-A58AD5A1D8DC}">
      <dgm:prSet/>
      <dgm:spPr/>
      <dgm:t>
        <a:bodyPr/>
        <a:lstStyle/>
        <a:p>
          <a:r>
            <a:rPr lang="en-US"/>
            <a:t>No need for calculators</a:t>
          </a:r>
        </a:p>
      </dgm:t>
    </dgm:pt>
    <dgm:pt modelId="{A5CC8BAD-8DC1-450D-BE77-B94D815E4869}" type="parTrans" cxnId="{EDD1F392-ECA6-45F9-BB84-819F2DBB1184}">
      <dgm:prSet/>
      <dgm:spPr/>
      <dgm:t>
        <a:bodyPr/>
        <a:lstStyle/>
        <a:p>
          <a:endParaRPr lang="en-US"/>
        </a:p>
      </dgm:t>
    </dgm:pt>
    <dgm:pt modelId="{C748B03D-565E-449C-AF61-7C98838A7FFF}" type="sibTrans" cxnId="{EDD1F392-ECA6-45F9-BB84-819F2DBB1184}">
      <dgm:prSet/>
      <dgm:spPr/>
      <dgm:t>
        <a:bodyPr/>
        <a:lstStyle/>
        <a:p>
          <a:endParaRPr lang="en-US"/>
        </a:p>
      </dgm:t>
    </dgm:pt>
    <dgm:pt modelId="{A9124364-1A20-4AAD-8BD4-6ACD4D2A685E}" type="pres">
      <dgm:prSet presAssocID="{BBA897A7-D84F-4E57-8C88-36880D4199FA}" presName="root" presStyleCnt="0">
        <dgm:presLayoutVars>
          <dgm:dir/>
          <dgm:resizeHandles val="exact"/>
        </dgm:presLayoutVars>
      </dgm:prSet>
      <dgm:spPr/>
    </dgm:pt>
    <dgm:pt modelId="{6A5F313B-AFA2-4E1D-8BFE-4FC9D76823B0}" type="pres">
      <dgm:prSet presAssocID="{2666BBFA-CF80-47F8-A758-849206AC4252}" presName="compNode" presStyleCnt="0"/>
      <dgm:spPr/>
    </dgm:pt>
    <dgm:pt modelId="{DB05E460-5A77-4957-BAEE-129932771E36}" type="pres">
      <dgm:prSet presAssocID="{2666BBFA-CF80-47F8-A758-849206AC4252}" presName="bgRect" presStyleLbl="bgShp" presStyleIdx="0" presStyleCnt="3"/>
      <dgm:spPr/>
    </dgm:pt>
    <dgm:pt modelId="{67CED70F-F078-493C-832F-D500992F31C7}" type="pres">
      <dgm:prSet presAssocID="{2666BBFA-CF80-47F8-A758-849206AC42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4CE8B414-5611-434D-801B-58EB97A27CB0}" type="pres">
      <dgm:prSet presAssocID="{2666BBFA-CF80-47F8-A758-849206AC4252}" presName="spaceRect" presStyleCnt="0"/>
      <dgm:spPr/>
    </dgm:pt>
    <dgm:pt modelId="{0D50E3E6-6505-4DC9-B578-CC468B3B9AFE}" type="pres">
      <dgm:prSet presAssocID="{2666BBFA-CF80-47F8-A758-849206AC4252}" presName="parTx" presStyleLbl="revTx" presStyleIdx="0" presStyleCnt="3">
        <dgm:presLayoutVars>
          <dgm:chMax val="0"/>
          <dgm:chPref val="0"/>
        </dgm:presLayoutVars>
      </dgm:prSet>
      <dgm:spPr/>
    </dgm:pt>
    <dgm:pt modelId="{8BEC6281-6508-443D-98CA-00055095BFF7}" type="pres">
      <dgm:prSet presAssocID="{18B59D9B-445E-4B55-9120-6A073EB0F881}" presName="sibTrans" presStyleCnt="0"/>
      <dgm:spPr/>
    </dgm:pt>
    <dgm:pt modelId="{4ADA7DB5-2605-4710-8040-8DBB4A05446E}" type="pres">
      <dgm:prSet presAssocID="{76C9D545-0EE8-4AC4-BBED-6708ABADDFB3}" presName="compNode" presStyleCnt="0"/>
      <dgm:spPr/>
    </dgm:pt>
    <dgm:pt modelId="{9EB79DDC-2A35-4273-8CEA-C00BF624F204}" type="pres">
      <dgm:prSet presAssocID="{76C9D545-0EE8-4AC4-BBED-6708ABADDFB3}" presName="bgRect" presStyleLbl="bgShp" presStyleIdx="1" presStyleCnt="3"/>
      <dgm:spPr/>
    </dgm:pt>
    <dgm:pt modelId="{8D663B67-9C2B-4F2C-B935-F0D5166AD65F}" type="pres">
      <dgm:prSet presAssocID="{76C9D545-0EE8-4AC4-BBED-6708ABADDFB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574110A9-A9CF-4530-8B12-5FD052868FA5}" type="pres">
      <dgm:prSet presAssocID="{76C9D545-0EE8-4AC4-BBED-6708ABADDFB3}" presName="spaceRect" presStyleCnt="0"/>
      <dgm:spPr/>
    </dgm:pt>
    <dgm:pt modelId="{436E27D3-3C10-41CF-942E-252E9A947988}" type="pres">
      <dgm:prSet presAssocID="{76C9D545-0EE8-4AC4-BBED-6708ABADDFB3}" presName="parTx" presStyleLbl="revTx" presStyleIdx="1" presStyleCnt="3">
        <dgm:presLayoutVars>
          <dgm:chMax val="0"/>
          <dgm:chPref val="0"/>
        </dgm:presLayoutVars>
      </dgm:prSet>
      <dgm:spPr/>
    </dgm:pt>
    <dgm:pt modelId="{D32E4730-E63C-4F40-B622-6C9789E47392}" type="pres">
      <dgm:prSet presAssocID="{092D6861-65B9-43AD-9868-BF2E8B6CDA8C}" presName="sibTrans" presStyleCnt="0"/>
      <dgm:spPr/>
    </dgm:pt>
    <dgm:pt modelId="{7E8725FF-06FD-47FA-87E6-7429F1689AF0}" type="pres">
      <dgm:prSet presAssocID="{0B22B6F0-CD0B-4E53-A12F-A58AD5A1D8DC}" presName="compNode" presStyleCnt="0"/>
      <dgm:spPr/>
    </dgm:pt>
    <dgm:pt modelId="{4CB627DC-D6AF-4C57-B86C-8124A540CA22}" type="pres">
      <dgm:prSet presAssocID="{0B22B6F0-CD0B-4E53-A12F-A58AD5A1D8DC}" presName="bgRect" presStyleLbl="bgShp" presStyleIdx="2" presStyleCnt="3"/>
      <dgm:spPr/>
    </dgm:pt>
    <dgm:pt modelId="{EE0CBA64-2FF9-4D56-9659-60231FE4A716}" type="pres">
      <dgm:prSet presAssocID="{0B22B6F0-CD0B-4E53-A12F-A58AD5A1D8D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974F1241-490A-4951-A515-875451131730}" type="pres">
      <dgm:prSet presAssocID="{0B22B6F0-CD0B-4E53-A12F-A58AD5A1D8DC}" presName="spaceRect" presStyleCnt="0"/>
      <dgm:spPr/>
    </dgm:pt>
    <dgm:pt modelId="{288CA8EF-C2D8-4BC8-AEAB-D50477AB1B60}" type="pres">
      <dgm:prSet presAssocID="{0B22B6F0-CD0B-4E53-A12F-A58AD5A1D8DC}" presName="parTx" presStyleLbl="revTx" presStyleIdx="2" presStyleCnt="3">
        <dgm:presLayoutVars>
          <dgm:chMax val="0"/>
          <dgm:chPref val="0"/>
        </dgm:presLayoutVars>
      </dgm:prSet>
      <dgm:spPr/>
    </dgm:pt>
  </dgm:ptLst>
  <dgm:cxnLst>
    <dgm:cxn modelId="{B0B4A029-E5C0-4E09-A41C-5FCD9C3707D4}" type="presOf" srcId="{76C9D545-0EE8-4AC4-BBED-6708ABADDFB3}" destId="{436E27D3-3C10-41CF-942E-252E9A947988}" srcOrd="0" destOrd="0" presId="urn:microsoft.com/office/officeart/2018/2/layout/IconVerticalSolidList"/>
    <dgm:cxn modelId="{045F382A-D531-4A3A-AED0-308F8DE65C35}" type="presOf" srcId="{2666BBFA-CF80-47F8-A758-849206AC4252}" destId="{0D50E3E6-6505-4DC9-B578-CC468B3B9AFE}" srcOrd="0" destOrd="0" presId="urn:microsoft.com/office/officeart/2018/2/layout/IconVerticalSolidList"/>
    <dgm:cxn modelId="{EDD1F392-ECA6-45F9-BB84-819F2DBB1184}" srcId="{BBA897A7-D84F-4E57-8C88-36880D4199FA}" destId="{0B22B6F0-CD0B-4E53-A12F-A58AD5A1D8DC}" srcOrd="2" destOrd="0" parTransId="{A5CC8BAD-8DC1-450D-BE77-B94D815E4869}" sibTransId="{C748B03D-565E-449C-AF61-7C98838A7FFF}"/>
    <dgm:cxn modelId="{0E1405BC-8856-460C-A27A-8004B8EA0B46}" srcId="{BBA897A7-D84F-4E57-8C88-36880D4199FA}" destId="{2666BBFA-CF80-47F8-A758-849206AC4252}" srcOrd="0" destOrd="0" parTransId="{8E36A350-D157-4305-A800-AA0CFF0B7E04}" sibTransId="{18B59D9B-445E-4B55-9120-6A073EB0F881}"/>
    <dgm:cxn modelId="{B9AAF3BE-8655-412C-95E1-FC5D49BAF174}" type="presOf" srcId="{0B22B6F0-CD0B-4E53-A12F-A58AD5A1D8DC}" destId="{288CA8EF-C2D8-4BC8-AEAB-D50477AB1B60}" srcOrd="0" destOrd="0" presId="urn:microsoft.com/office/officeart/2018/2/layout/IconVerticalSolidList"/>
    <dgm:cxn modelId="{F019FCCF-E18C-40EA-839B-178FA294E1CE}" type="presOf" srcId="{BBA897A7-D84F-4E57-8C88-36880D4199FA}" destId="{A9124364-1A20-4AAD-8BD4-6ACD4D2A685E}" srcOrd="0" destOrd="0" presId="urn:microsoft.com/office/officeart/2018/2/layout/IconVerticalSolidList"/>
    <dgm:cxn modelId="{AA86A3E4-240C-46D7-A99B-653422C71180}" srcId="{BBA897A7-D84F-4E57-8C88-36880D4199FA}" destId="{76C9D545-0EE8-4AC4-BBED-6708ABADDFB3}" srcOrd="1" destOrd="0" parTransId="{08D9F243-3DDE-4454-9288-FA6F6FED4D23}" sibTransId="{092D6861-65B9-43AD-9868-BF2E8B6CDA8C}"/>
    <dgm:cxn modelId="{F288A162-174C-4D92-8859-48E7C047027A}" type="presParOf" srcId="{A9124364-1A20-4AAD-8BD4-6ACD4D2A685E}" destId="{6A5F313B-AFA2-4E1D-8BFE-4FC9D76823B0}" srcOrd="0" destOrd="0" presId="urn:microsoft.com/office/officeart/2018/2/layout/IconVerticalSolidList"/>
    <dgm:cxn modelId="{52161D6D-74C5-4D73-9A2B-0428F86DF35D}" type="presParOf" srcId="{6A5F313B-AFA2-4E1D-8BFE-4FC9D76823B0}" destId="{DB05E460-5A77-4957-BAEE-129932771E36}" srcOrd="0" destOrd="0" presId="urn:microsoft.com/office/officeart/2018/2/layout/IconVerticalSolidList"/>
    <dgm:cxn modelId="{DBB16D9E-BD33-4DAE-9486-88ECD195EDA0}" type="presParOf" srcId="{6A5F313B-AFA2-4E1D-8BFE-4FC9D76823B0}" destId="{67CED70F-F078-493C-832F-D500992F31C7}" srcOrd="1" destOrd="0" presId="urn:microsoft.com/office/officeart/2018/2/layout/IconVerticalSolidList"/>
    <dgm:cxn modelId="{B924B8A2-E566-4A40-974D-5313CB01DA88}" type="presParOf" srcId="{6A5F313B-AFA2-4E1D-8BFE-4FC9D76823B0}" destId="{4CE8B414-5611-434D-801B-58EB97A27CB0}" srcOrd="2" destOrd="0" presId="urn:microsoft.com/office/officeart/2018/2/layout/IconVerticalSolidList"/>
    <dgm:cxn modelId="{0BB37E24-5F2A-4372-B4DB-5A7D2C3B9C02}" type="presParOf" srcId="{6A5F313B-AFA2-4E1D-8BFE-4FC9D76823B0}" destId="{0D50E3E6-6505-4DC9-B578-CC468B3B9AFE}" srcOrd="3" destOrd="0" presId="urn:microsoft.com/office/officeart/2018/2/layout/IconVerticalSolidList"/>
    <dgm:cxn modelId="{4CF0366E-1B06-4EF6-BAD2-7C438F4E6F18}" type="presParOf" srcId="{A9124364-1A20-4AAD-8BD4-6ACD4D2A685E}" destId="{8BEC6281-6508-443D-98CA-00055095BFF7}" srcOrd="1" destOrd="0" presId="urn:microsoft.com/office/officeart/2018/2/layout/IconVerticalSolidList"/>
    <dgm:cxn modelId="{0F55B3CB-7DB6-4731-A8D9-AE2EB5A8A084}" type="presParOf" srcId="{A9124364-1A20-4AAD-8BD4-6ACD4D2A685E}" destId="{4ADA7DB5-2605-4710-8040-8DBB4A05446E}" srcOrd="2" destOrd="0" presId="urn:microsoft.com/office/officeart/2018/2/layout/IconVerticalSolidList"/>
    <dgm:cxn modelId="{EF783B2E-23D2-4A67-AC5E-953523B5363E}" type="presParOf" srcId="{4ADA7DB5-2605-4710-8040-8DBB4A05446E}" destId="{9EB79DDC-2A35-4273-8CEA-C00BF624F204}" srcOrd="0" destOrd="0" presId="urn:microsoft.com/office/officeart/2018/2/layout/IconVerticalSolidList"/>
    <dgm:cxn modelId="{46B42830-4D85-4D5D-9F95-F0E21A596F2F}" type="presParOf" srcId="{4ADA7DB5-2605-4710-8040-8DBB4A05446E}" destId="{8D663B67-9C2B-4F2C-B935-F0D5166AD65F}" srcOrd="1" destOrd="0" presId="urn:microsoft.com/office/officeart/2018/2/layout/IconVerticalSolidList"/>
    <dgm:cxn modelId="{D087CBE3-4E6C-40CB-A8C4-DABFA88C81ED}" type="presParOf" srcId="{4ADA7DB5-2605-4710-8040-8DBB4A05446E}" destId="{574110A9-A9CF-4530-8B12-5FD052868FA5}" srcOrd="2" destOrd="0" presId="urn:microsoft.com/office/officeart/2018/2/layout/IconVerticalSolidList"/>
    <dgm:cxn modelId="{2BD946E0-DF04-48CB-8457-70382E41A6C8}" type="presParOf" srcId="{4ADA7DB5-2605-4710-8040-8DBB4A05446E}" destId="{436E27D3-3C10-41CF-942E-252E9A947988}" srcOrd="3" destOrd="0" presId="urn:microsoft.com/office/officeart/2018/2/layout/IconVerticalSolidList"/>
    <dgm:cxn modelId="{0BF46875-CDC5-4580-A182-073BDF0F3062}" type="presParOf" srcId="{A9124364-1A20-4AAD-8BD4-6ACD4D2A685E}" destId="{D32E4730-E63C-4F40-B622-6C9789E47392}" srcOrd="3" destOrd="0" presId="urn:microsoft.com/office/officeart/2018/2/layout/IconVerticalSolidList"/>
    <dgm:cxn modelId="{27238C6D-7BAD-4299-909C-C240A6BF571F}" type="presParOf" srcId="{A9124364-1A20-4AAD-8BD4-6ACD4D2A685E}" destId="{7E8725FF-06FD-47FA-87E6-7429F1689AF0}" srcOrd="4" destOrd="0" presId="urn:microsoft.com/office/officeart/2018/2/layout/IconVerticalSolidList"/>
    <dgm:cxn modelId="{34522C84-972B-4776-BD92-A209E81250A2}" type="presParOf" srcId="{7E8725FF-06FD-47FA-87E6-7429F1689AF0}" destId="{4CB627DC-D6AF-4C57-B86C-8124A540CA22}" srcOrd="0" destOrd="0" presId="urn:microsoft.com/office/officeart/2018/2/layout/IconVerticalSolidList"/>
    <dgm:cxn modelId="{AC3E1521-CCFB-4B4C-A775-DC1A662729E7}" type="presParOf" srcId="{7E8725FF-06FD-47FA-87E6-7429F1689AF0}" destId="{EE0CBA64-2FF9-4D56-9659-60231FE4A716}" srcOrd="1" destOrd="0" presId="urn:microsoft.com/office/officeart/2018/2/layout/IconVerticalSolidList"/>
    <dgm:cxn modelId="{C416BCFF-5180-400B-B421-D9C98D740FE2}" type="presParOf" srcId="{7E8725FF-06FD-47FA-87E6-7429F1689AF0}" destId="{974F1241-490A-4951-A515-875451131730}" srcOrd="2" destOrd="0" presId="urn:microsoft.com/office/officeart/2018/2/layout/IconVerticalSolidList"/>
    <dgm:cxn modelId="{300459E1-C665-46C9-9FDB-F7A204FF95E1}" type="presParOf" srcId="{7E8725FF-06FD-47FA-87E6-7429F1689AF0}" destId="{288CA8EF-C2D8-4BC8-AEAB-D50477AB1B6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05E460-5A77-4957-BAEE-129932771E36}">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CED70F-F078-493C-832F-D500992F31C7}">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50E3E6-6505-4DC9-B578-CC468B3B9AFE}">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Pretend it’s a real test</a:t>
          </a:r>
        </a:p>
      </dsp:txBody>
      <dsp:txXfrm>
        <a:off x="1945450" y="719"/>
        <a:ext cx="4643240" cy="1684372"/>
      </dsp:txXfrm>
    </dsp:sp>
    <dsp:sp modelId="{9EB79DDC-2A35-4273-8CEA-C00BF624F204}">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663B67-9C2B-4F2C-B935-F0D5166AD65F}">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6E27D3-3C10-41CF-942E-252E9A947988}">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Suggested to use pencil and paper or type on laptop </a:t>
          </a:r>
        </a:p>
      </dsp:txBody>
      <dsp:txXfrm>
        <a:off x="1945450" y="2106185"/>
        <a:ext cx="4643240" cy="1684372"/>
      </dsp:txXfrm>
    </dsp:sp>
    <dsp:sp modelId="{4CB627DC-D6AF-4C57-B86C-8124A540CA22}">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0CBA64-2FF9-4D56-9659-60231FE4A716}">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8CA8EF-C2D8-4BC8-AEAB-D50477AB1B60}">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No need for calculators</a:t>
          </a:r>
        </a:p>
      </dsp:txBody>
      <dsp:txXfrm>
        <a:off x="1945450" y="4211650"/>
        <a:ext cx="4643240" cy="16843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B7AF4-F161-4B42-6AEB-E03DF85F1B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85F6CB-0B97-D522-0C61-EB67581797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EA1651-B59F-5560-E95F-6F4CAEE096F0}"/>
              </a:ext>
            </a:extLst>
          </p:cNvPr>
          <p:cNvSpPr>
            <a:spLocks noGrp="1"/>
          </p:cNvSpPr>
          <p:nvPr>
            <p:ph type="dt" sz="half" idx="10"/>
          </p:nvPr>
        </p:nvSpPr>
        <p:spPr/>
        <p:txBody>
          <a:bodyPr/>
          <a:lstStyle/>
          <a:p>
            <a:fld id="{02ADD360-0A08-459B-8973-B78794EE70FF}" type="datetimeFigureOut">
              <a:rPr lang="en-US" smtClean="0"/>
              <a:t>9/27/2023</a:t>
            </a:fld>
            <a:endParaRPr lang="en-US" dirty="0"/>
          </a:p>
        </p:txBody>
      </p:sp>
      <p:sp>
        <p:nvSpPr>
          <p:cNvPr id="5" name="Footer Placeholder 4">
            <a:extLst>
              <a:ext uri="{FF2B5EF4-FFF2-40B4-BE49-F238E27FC236}">
                <a16:creationId xmlns:a16="http://schemas.microsoft.com/office/drawing/2014/main" id="{10D9E6CC-643B-F3F3-1FAB-6BB2A04A1A6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54F413-3ED2-3F4D-6FE7-2318EDCD5B37}"/>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238400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2643-2AF4-4D36-2B83-190CCF738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38EAE-032F-F518-524E-EA03428F9A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49A24-13AB-6D45-B6DD-2413F5869AC1}"/>
              </a:ext>
            </a:extLst>
          </p:cNvPr>
          <p:cNvSpPr>
            <a:spLocks noGrp="1"/>
          </p:cNvSpPr>
          <p:nvPr>
            <p:ph type="dt" sz="half" idx="10"/>
          </p:nvPr>
        </p:nvSpPr>
        <p:spPr/>
        <p:txBody>
          <a:bodyPr/>
          <a:lstStyle/>
          <a:p>
            <a:fld id="{02ADD360-0A08-459B-8973-B78794EE70FF}" type="datetimeFigureOut">
              <a:rPr lang="en-US" smtClean="0"/>
              <a:t>9/27/2023</a:t>
            </a:fld>
            <a:endParaRPr lang="en-US" dirty="0"/>
          </a:p>
        </p:txBody>
      </p:sp>
      <p:sp>
        <p:nvSpPr>
          <p:cNvPr id="5" name="Footer Placeholder 4">
            <a:extLst>
              <a:ext uri="{FF2B5EF4-FFF2-40B4-BE49-F238E27FC236}">
                <a16:creationId xmlns:a16="http://schemas.microsoft.com/office/drawing/2014/main" id="{430F5217-B1C0-98C0-F017-FAE8DF2F84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FC8D4E-8305-129E-3685-807B7D0D1C95}"/>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96808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2B4E5-907C-B616-DEAB-F7F1D7DAA4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A3AE9F-54D1-2B7A-4734-486DFECD7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B171DA-0EAD-64F6-AC9B-3AA5E49F044C}"/>
              </a:ext>
            </a:extLst>
          </p:cNvPr>
          <p:cNvSpPr>
            <a:spLocks noGrp="1"/>
          </p:cNvSpPr>
          <p:nvPr>
            <p:ph type="dt" sz="half" idx="10"/>
          </p:nvPr>
        </p:nvSpPr>
        <p:spPr/>
        <p:txBody>
          <a:bodyPr/>
          <a:lstStyle/>
          <a:p>
            <a:fld id="{02ADD360-0A08-459B-8973-B78794EE70FF}" type="datetimeFigureOut">
              <a:rPr lang="en-US" smtClean="0"/>
              <a:t>9/27/2023</a:t>
            </a:fld>
            <a:endParaRPr lang="en-US" dirty="0"/>
          </a:p>
        </p:txBody>
      </p:sp>
      <p:sp>
        <p:nvSpPr>
          <p:cNvPr id="5" name="Footer Placeholder 4">
            <a:extLst>
              <a:ext uri="{FF2B5EF4-FFF2-40B4-BE49-F238E27FC236}">
                <a16:creationId xmlns:a16="http://schemas.microsoft.com/office/drawing/2014/main" id="{A07E4BFE-6036-0EE2-D971-26E64BD290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612753-01D5-FFAF-9A6B-F3F406967AA0}"/>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632478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9/27/2023</a:t>
            </a:fld>
            <a:endParaRPr lang="en-US" dirty="0"/>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2023120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9/27/2023</a:t>
            </a:fld>
            <a:endParaRPr lang="en-US" dirty="0"/>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2243707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9/27/2023</a:t>
            </a:fld>
            <a:endParaRPr lang="en-US" dirty="0"/>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3987243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9/27/2023</a:t>
            </a:fld>
            <a:endParaRPr lang="en-US" dirty="0"/>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1161822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9/27/2023</a:t>
            </a:fld>
            <a:endParaRPr lang="en-US" dirty="0"/>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3723168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9/27/2023</a:t>
            </a:fld>
            <a:endParaRPr lang="en-US" dirty="0"/>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3967898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9/27/2023</a:t>
            </a:fld>
            <a:endParaRPr lang="en-US" dirty="0"/>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24392719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9/27/2023</a:t>
            </a:fld>
            <a:endParaRPr lang="en-US" dirty="0"/>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dirty="0"/>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26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AD8D5-4236-592A-0818-9453A9BB36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131A53-0A09-5D46-2657-8B5AF3DE63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3D321-237D-32E3-1976-5CDC39782B75}"/>
              </a:ext>
            </a:extLst>
          </p:cNvPr>
          <p:cNvSpPr>
            <a:spLocks noGrp="1"/>
          </p:cNvSpPr>
          <p:nvPr>
            <p:ph type="dt" sz="half" idx="10"/>
          </p:nvPr>
        </p:nvSpPr>
        <p:spPr/>
        <p:txBody>
          <a:bodyPr/>
          <a:lstStyle/>
          <a:p>
            <a:fld id="{02ADD360-0A08-459B-8973-B78794EE70FF}" type="datetimeFigureOut">
              <a:rPr lang="en-US" smtClean="0"/>
              <a:t>9/27/2023</a:t>
            </a:fld>
            <a:endParaRPr lang="en-US" dirty="0"/>
          </a:p>
        </p:txBody>
      </p:sp>
      <p:sp>
        <p:nvSpPr>
          <p:cNvPr id="5" name="Footer Placeholder 4">
            <a:extLst>
              <a:ext uri="{FF2B5EF4-FFF2-40B4-BE49-F238E27FC236}">
                <a16:creationId xmlns:a16="http://schemas.microsoft.com/office/drawing/2014/main" id="{2AC94CA9-E888-735B-5C1F-3F450EF69A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245E17-2388-DB95-A033-8886F45C1AAC}"/>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20874821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9/27/2023</a:t>
            </a:fld>
            <a:endParaRPr lang="en-US" dirty="0"/>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dirty="0"/>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864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9/27/2023</a:t>
            </a:fld>
            <a:endParaRPr lang="en-US" dirty="0"/>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813788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9/27/2023</a:t>
            </a:fld>
            <a:endParaRPr lang="en-US" dirty="0"/>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4061782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77D4-345A-C92A-5B4D-CAB9A27315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C6012F-69C2-87FE-0156-08AF96BEA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C3647A-79A8-98FD-3F8A-123D3AE34561}"/>
              </a:ext>
            </a:extLst>
          </p:cNvPr>
          <p:cNvSpPr>
            <a:spLocks noGrp="1"/>
          </p:cNvSpPr>
          <p:nvPr>
            <p:ph type="dt" sz="half" idx="10"/>
          </p:nvPr>
        </p:nvSpPr>
        <p:spPr/>
        <p:txBody>
          <a:bodyPr/>
          <a:lstStyle/>
          <a:p>
            <a:fld id="{02ADD360-0A08-459B-8973-B78794EE70FF}" type="datetimeFigureOut">
              <a:rPr lang="en-US" smtClean="0"/>
              <a:t>9/27/2023</a:t>
            </a:fld>
            <a:endParaRPr lang="en-US" dirty="0"/>
          </a:p>
        </p:txBody>
      </p:sp>
      <p:sp>
        <p:nvSpPr>
          <p:cNvPr id="5" name="Footer Placeholder 4">
            <a:extLst>
              <a:ext uri="{FF2B5EF4-FFF2-40B4-BE49-F238E27FC236}">
                <a16:creationId xmlns:a16="http://schemas.microsoft.com/office/drawing/2014/main" id="{7EC203AF-60F0-FAA8-334C-121FA3FD7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E213FF-3F2A-12CF-77B0-EE0FEE250766}"/>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338444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823A-E6C1-BD4D-461C-EB11D854B1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C05C6E-4802-F1A7-1112-CAAD6D248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CBFA09-CEF2-E6C0-B165-3ECAD87A01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71AEF6-41FC-5C8B-A1BE-5C1BC4DB239F}"/>
              </a:ext>
            </a:extLst>
          </p:cNvPr>
          <p:cNvSpPr>
            <a:spLocks noGrp="1"/>
          </p:cNvSpPr>
          <p:nvPr>
            <p:ph type="dt" sz="half" idx="10"/>
          </p:nvPr>
        </p:nvSpPr>
        <p:spPr/>
        <p:txBody>
          <a:bodyPr/>
          <a:lstStyle/>
          <a:p>
            <a:fld id="{02ADD360-0A08-459B-8973-B78794EE70FF}" type="datetimeFigureOut">
              <a:rPr lang="en-US" smtClean="0"/>
              <a:t>9/27/2023</a:t>
            </a:fld>
            <a:endParaRPr lang="en-US" dirty="0"/>
          </a:p>
        </p:txBody>
      </p:sp>
      <p:sp>
        <p:nvSpPr>
          <p:cNvPr id="6" name="Footer Placeholder 5">
            <a:extLst>
              <a:ext uri="{FF2B5EF4-FFF2-40B4-BE49-F238E27FC236}">
                <a16:creationId xmlns:a16="http://schemas.microsoft.com/office/drawing/2014/main" id="{B37A131F-3C59-828C-3B26-2D9DB4B3167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D0B971F-88AC-5748-9C96-B02FEBE152E3}"/>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2718520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E591-173E-562A-FE21-8671693AC8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AA36DA-3245-8B77-29E1-DEE15661CF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EF4696-E01A-D15E-BD14-64F402B3BE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3CD45D-C070-CDC9-E7B9-44B178759B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01E2C3-425C-2B87-C083-8D84CE85B1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1B3D13-E2FC-4AE7-301B-6BBFFC9BD847}"/>
              </a:ext>
            </a:extLst>
          </p:cNvPr>
          <p:cNvSpPr>
            <a:spLocks noGrp="1"/>
          </p:cNvSpPr>
          <p:nvPr>
            <p:ph type="dt" sz="half" idx="10"/>
          </p:nvPr>
        </p:nvSpPr>
        <p:spPr/>
        <p:txBody>
          <a:bodyPr/>
          <a:lstStyle/>
          <a:p>
            <a:fld id="{02ADD360-0A08-459B-8973-B78794EE70FF}" type="datetimeFigureOut">
              <a:rPr lang="en-US" smtClean="0"/>
              <a:t>9/27/2023</a:t>
            </a:fld>
            <a:endParaRPr lang="en-US" dirty="0"/>
          </a:p>
        </p:txBody>
      </p:sp>
      <p:sp>
        <p:nvSpPr>
          <p:cNvPr id="8" name="Footer Placeholder 7">
            <a:extLst>
              <a:ext uri="{FF2B5EF4-FFF2-40B4-BE49-F238E27FC236}">
                <a16:creationId xmlns:a16="http://schemas.microsoft.com/office/drawing/2014/main" id="{995E329C-1747-B3E4-B95A-6E2FEE9E752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104A11D-50CD-54BB-F1EC-05C4944A2309}"/>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2585586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D6AB-D53C-160F-0BDC-B4E68368EA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687C44-102B-3F43-130F-145AECD4F8CB}"/>
              </a:ext>
            </a:extLst>
          </p:cNvPr>
          <p:cNvSpPr>
            <a:spLocks noGrp="1"/>
          </p:cNvSpPr>
          <p:nvPr>
            <p:ph type="dt" sz="half" idx="10"/>
          </p:nvPr>
        </p:nvSpPr>
        <p:spPr/>
        <p:txBody>
          <a:bodyPr/>
          <a:lstStyle/>
          <a:p>
            <a:fld id="{02ADD360-0A08-459B-8973-B78794EE70FF}" type="datetimeFigureOut">
              <a:rPr lang="en-US" smtClean="0"/>
              <a:t>9/27/2023</a:t>
            </a:fld>
            <a:endParaRPr lang="en-US" dirty="0"/>
          </a:p>
        </p:txBody>
      </p:sp>
      <p:sp>
        <p:nvSpPr>
          <p:cNvPr id="4" name="Footer Placeholder 3">
            <a:extLst>
              <a:ext uri="{FF2B5EF4-FFF2-40B4-BE49-F238E27FC236}">
                <a16:creationId xmlns:a16="http://schemas.microsoft.com/office/drawing/2014/main" id="{6FBF1536-4F0B-9646-0956-E502E6FFFD1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891AE45-8F3C-4307-3ED2-479000CF8E46}"/>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1484435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D5B2F-5E1D-62E6-DD99-97A67A1BCC20}"/>
              </a:ext>
            </a:extLst>
          </p:cNvPr>
          <p:cNvSpPr>
            <a:spLocks noGrp="1"/>
          </p:cNvSpPr>
          <p:nvPr>
            <p:ph type="dt" sz="half" idx="10"/>
          </p:nvPr>
        </p:nvSpPr>
        <p:spPr/>
        <p:txBody>
          <a:bodyPr/>
          <a:lstStyle/>
          <a:p>
            <a:fld id="{02ADD360-0A08-459B-8973-B78794EE70FF}" type="datetimeFigureOut">
              <a:rPr lang="en-US" smtClean="0"/>
              <a:t>9/27/2023</a:t>
            </a:fld>
            <a:endParaRPr lang="en-US" dirty="0"/>
          </a:p>
        </p:txBody>
      </p:sp>
      <p:sp>
        <p:nvSpPr>
          <p:cNvPr id="3" name="Footer Placeholder 2">
            <a:extLst>
              <a:ext uri="{FF2B5EF4-FFF2-40B4-BE49-F238E27FC236}">
                <a16:creationId xmlns:a16="http://schemas.microsoft.com/office/drawing/2014/main" id="{D35DE594-2DD3-2B6F-0FDD-560F2B90A96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DB9D972-C116-CC46-CB07-14B3449D3E1B}"/>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672807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CADC-9846-D39C-355F-018C39AE7D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5E5ED6-FE4D-9FD7-0356-39B01AFAE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D04A5D-F4B1-984C-AF0A-AF3325404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BC1AE-3605-FD13-8972-6621566E979E}"/>
              </a:ext>
            </a:extLst>
          </p:cNvPr>
          <p:cNvSpPr>
            <a:spLocks noGrp="1"/>
          </p:cNvSpPr>
          <p:nvPr>
            <p:ph type="dt" sz="half" idx="10"/>
          </p:nvPr>
        </p:nvSpPr>
        <p:spPr/>
        <p:txBody>
          <a:bodyPr/>
          <a:lstStyle/>
          <a:p>
            <a:fld id="{02ADD360-0A08-459B-8973-B78794EE70FF}" type="datetimeFigureOut">
              <a:rPr lang="en-US" smtClean="0"/>
              <a:t>9/27/2023</a:t>
            </a:fld>
            <a:endParaRPr lang="en-US" dirty="0"/>
          </a:p>
        </p:txBody>
      </p:sp>
      <p:sp>
        <p:nvSpPr>
          <p:cNvPr id="6" name="Footer Placeholder 5">
            <a:extLst>
              <a:ext uri="{FF2B5EF4-FFF2-40B4-BE49-F238E27FC236}">
                <a16:creationId xmlns:a16="http://schemas.microsoft.com/office/drawing/2014/main" id="{CA837EB6-5590-0022-C85C-EFC5FF1327C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6890D9B-A7A0-0E59-8BCE-23BCC50D2BC8}"/>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2005967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6F8D-6128-B367-E416-97D9CCEA6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CD4E9B-A3C9-FDB4-C817-55853F769E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79C4F0A-C9E1-C075-C102-F9A6CD0E6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1A9216-CB82-8FF7-8218-C891F7D9FE36}"/>
              </a:ext>
            </a:extLst>
          </p:cNvPr>
          <p:cNvSpPr>
            <a:spLocks noGrp="1"/>
          </p:cNvSpPr>
          <p:nvPr>
            <p:ph type="dt" sz="half" idx="10"/>
          </p:nvPr>
        </p:nvSpPr>
        <p:spPr/>
        <p:txBody>
          <a:bodyPr/>
          <a:lstStyle/>
          <a:p>
            <a:fld id="{02ADD360-0A08-459B-8973-B78794EE70FF}" type="datetimeFigureOut">
              <a:rPr lang="en-US" smtClean="0"/>
              <a:t>9/27/2023</a:t>
            </a:fld>
            <a:endParaRPr lang="en-US" dirty="0"/>
          </a:p>
        </p:txBody>
      </p:sp>
      <p:sp>
        <p:nvSpPr>
          <p:cNvPr id="6" name="Footer Placeholder 5">
            <a:extLst>
              <a:ext uri="{FF2B5EF4-FFF2-40B4-BE49-F238E27FC236}">
                <a16:creationId xmlns:a16="http://schemas.microsoft.com/office/drawing/2014/main" id="{C7974250-C0DA-7A53-D9AD-852EA50D3F8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E175C6-A797-4E92-7C2F-2711FDD9C390}"/>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3109104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C757F-F876-2EF0-6EB6-10628920AC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D5DF35-867F-CD09-655C-0EA10B0EC1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02A1A-9A08-F4AC-75CB-12815ACB3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DD360-0A08-459B-8973-B78794EE70FF}" type="datetimeFigureOut">
              <a:rPr lang="en-US" smtClean="0"/>
              <a:t>9/27/2023</a:t>
            </a:fld>
            <a:endParaRPr lang="en-US" dirty="0"/>
          </a:p>
        </p:txBody>
      </p:sp>
      <p:sp>
        <p:nvSpPr>
          <p:cNvPr id="5" name="Footer Placeholder 4">
            <a:extLst>
              <a:ext uri="{FF2B5EF4-FFF2-40B4-BE49-F238E27FC236}">
                <a16:creationId xmlns:a16="http://schemas.microsoft.com/office/drawing/2014/main" id="{2A229256-0113-F198-A986-B27910C3B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AF70F9E-0F74-F361-764F-495B5E3FD1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CD05D-2F44-4B67-A75E-F587CB22648A}" type="slidenum">
              <a:rPr lang="en-US" smtClean="0"/>
              <a:t>‹#›</a:t>
            </a:fld>
            <a:endParaRPr lang="en-US" dirty="0"/>
          </a:p>
        </p:txBody>
      </p:sp>
    </p:spTree>
    <p:extLst>
      <p:ext uri="{BB962C8B-B14F-4D97-AF65-F5344CB8AC3E}">
        <p14:creationId xmlns:p14="http://schemas.microsoft.com/office/powerpoint/2010/main" val="3526028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9/27/2023</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2223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Precision_and_recal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FF4F1B1F-38C9-4BA3-8793-E2B6FC978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Pro Light"/>
              <a:ea typeface="+mn-ea"/>
              <a:cs typeface="+mn-cs"/>
            </a:endParaRPr>
          </a:p>
        </p:txBody>
      </p:sp>
      <p:pic>
        <p:nvPicPr>
          <p:cNvPr id="17" name="Picture 3">
            <a:extLst>
              <a:ext uri="{FF2B5EF4-FFF2-40B4-BE49-F238E27FC236}">
                <a16:creationId xmlns:a16="http://schemas.microsoft.com/office/drawing/2014/main" id="{D16D390C-3BAA-9005-4001-47DA92EFF5A2}"/>
              </a:ext>
            </a:extLst>
          </p:cNvPr>
          <p:cNvPicPr>
            <a:picLocks noChangeAspect="1"/>
          </p:cNvPicPr>
          <p:nvPr/>
        </p:nvPicPr>
        <p:blipFill rotWithShape="1">
          <a:blip r:embed="rId2">
            <a:alphaModFix amt="40000"/>
          </a:blip>
          <a:srcRect t="18773"/>
          <a:stretch/>
        </p:blipFill>
        <p:spPr>
          <a:xfrm>
            <a:off x="6822" y="10"/>
            <a:ext cx="12191999" cy="6857990"/>
          </a:xfrm>
          <a:prstGeom prst="rect">
            <a:avLst/>
          </a:prstGeom>
        </p:spPr>
      </p:pic>
      <p:sp>
        <p:nvSpPr>
          <p:cNvPr id="2" name="Title 1">
            <a:extLst>
              <a:ext uri="{FF2B5EF4-FFF2-40B4-BE49-F238E27FC236}">
                <a16:creationId xmlns:a16="http://schemas.microsoft.com/office/drawing/2014/main" id="{5B30126D-F61A-091C-9FC0-A6E671ABC21D}"/>
              </a:ext>
            </a:extLst>
          </p:cNvPr>
          <p:cNvSpPr>
            <a:spLocks noGrp="1"/>
          </p:cNvSpPr>
          <p:nvPr>
            <p:ph type="ctrTitle"/>
          </p:nvPr>
        </p:nvSpPr>
        <p:spPr>
          <a:xfrm>
            <a:off x="2629691" y="1256045"/>
            <a:ext cx="6962052" cy="1884207"/>
          </a:xfrm>
        </p:spPr>
        <p:txBody>
          <a:bodyPr anchor="b">
            <a:normAutofit/>
          </a:bodyPr>
          <a:lstStyle/>
          <a:p>
            <a:pPr algn="ctr"/>
            <a:r>
              <a:rPr lang="en-US" dirty="0">
                <a:solidFill>
                  <a:srgbClr val="FFFFFF"/>
                </a:solidFill>
              </a:rPr>
              <a:t>CS 483:</a:t>
            </a:r>
            <a:br>
              <a:rPr lang="en-US" dirty="0">
                <a:solidFill>
                  <a:srgbClr val="FFFFFF"/>
                </a:solidFill>
              </a:rPr>
            </a:br>
            <a:r>
              <a:rPr lang="en-US" dirty="0">
                <a:solidFill>
                  <a:srgbClr val="FFFFFF"/>
                </a:solidFill>
              </a:rPr>
              <a:t>Machine Learning</a:t>
            </a:r>
          </a:p>
        </p:txBody>
      </p:sp>
      <p:sp>
        <p:nvSpPr>
          <p:cNvPr id="3" name="Subtitle 2">
            <a:extLst>
              <a:ext uri="{FF2B5EF4-FFF2-40B4-BE49-F238E27FC236}">
                <a16:creationId xmlns:a16="http://schemas.microsoft.com/office/drawing/2014/main" id="{DB220B70-4D50-5140-0276-47EAEE6485ED}"/>
              </a:ext>
            </a:extLst>
          </p:cNvPr>
          <p:cNvSpPr>
            <a:spLocks noGrp="1"/>
          </p:cNvSpPr>
          <p:nvPr>
            <p:ph type="subTitle" idx="1"/>
          </p:nvPr>
        </p:nvSpPr>
        <p:spPr>
          <a:xfrm>
            <a:off x="2811857" y="5159228"/>
            <a:ext cx="6581930" cy="746640"/>
          </a:xfrm>
        </p:spPr>
        <p:txBody>
          <a:bodyPr>
            <a:normAutofit/>
          </a:bodyPr>
          <a:lstStyle/>
          <a:p>
            <a:pPr algn="ctr"/>
            <a:r>
              <a:rPr lang="en-US" dirty="0">
                <a:solidFill>
                  <a:srgbClr val="FFFFFF"/>
                </a:solidFill>
              </a:rPr>
              <a:t>Week 6: Evaluating Classifiers</a:t>
            </a:r>
          </a:p>
        </p:txBody>
      </p:sp>
      <p:cxnSp>
        <p:nvCxnSpPr>
          <p:cNvPr id="18" name="Straight Connector 10">
            <a:extLst>
              <a:ext uri="{FF2B5EF4-FFF2-40B4-BE49-F238E27FC236}">
                <a16:creationId xmlns:a16="http://schemas.microsoft.com/office/drawing/2014/main" id="{6B5C80BC-C547-4FD8-9B68-6A9207F0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1557" y="3481804"/>
            <a:ext cx="0" cy="1310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29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03DA-2939-5E58-433B-0126C565B936}"/>
              </a:ext>
            </a:extLst>
          </p:cNvPr>
          <p:cNvSpPr>
            <a:spLocks noGrp="1"/>
          </p:cNvSpPr>
          <p:nvPr>
            <p:ph type="title"/>
          </p:nvPr>
        </p:nvSpPr>
        <p:spPr/>
        <p:txBody>
          <a:bodyPr/>
          <a:lstStyle/>
          <a:p>
            <a:r>
              <a:rPr lang="en-US" dirty="0"/>
              <a:t>The world’s best meteorologist</a:t>
            </a:r>
          </a:p>
        </p:txBody>
      </p:sp>
      <p:sp>
        <p:nvSpPr>
          <p:cNvPr id="3" name="Content Placeholder 2">
            <a:extLst>
              <a:ext uri="{FF2B5EF4-FFF2-40B4-BE49-F238E27FC236}">
                <a16:creationId xmlns:a16="http://schemas.microsoft.com/office/drawing/2014/main" id="{E8C75BFE-10EF-303F-91E1-930FF5938120}"/>
              </a:ext>
            </a:extLst>
          </p:cNvPr>
          <p:cNvSpPr>
            <a:spLocks noGrp="1"/>
          </p:cNvSpPr>
          <p:nvPr>
            <p:ph idx="1"/>
          </p:nvPr>
        </p:nvSpPr>
        <p:spPr/>
        <p:txBody>
          <a:bodyPr/>
          <a:lstStyle/>
          <a:p>
            <a:r>
              <a:rPr lang="en-US" dirty="0"/>
              <a:t>Predicting the weather is extremely challenging. </a:t>
            </a:r>
          </a:p>
          <a:p>
            <a:r>
              <a:rPr lang="en-US" dirty="0"/>
              <a:t>Weather is not necessarily uniform over even a single </a:t>
            </a:r>
            <a:r>
              <a:rPr lang="en-US" dirty="0" err="1"/>
              <a:t>zipcode</a:t>
            </a:r>
            <a:r>
              <a:rPr lang="en-US" dirty="0"/>
              <a:t>. </a:t>
            </a:r>
          </a:p>
          <a:p>
            <a:r>
              <a:rPr lang="en-US" dirty="0"/>
              <a:t>Meteorologists are sometimes unfairly given the reputation of being inaccurate.</a:t>
            </a:r>
          </a:p>
          <a:p>
            <a:r>
              <a:rPr lang="en-US" dirty="0"/>
              <a:t>If a meteorologist gives a 20% chance of rain, people often interpret that as “will not rain”. </a:t>
            </a:r>
          </a:p>
          <a:p>
            <a:r>
              <a:rPr lang="en-US" dirty="0"/>
              <a:t>(to be fair, nothing with a 20% or lower chance has ever happened before)</a:t>
            </a:r>
          </a:p>
        </p:txBody>
      </p:sp>
    </p:spTree>
    <p:extLst>
      <p:ext uri="{BB962C8B-B14F-4D97-AF65-F5344CB8AC3E}">
        <p14:creationId xmlns:p14="http://schemas.microsoft.com/office/powerpoint/2010/main" val="1317511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E78D-C832-74B9-6CFF-FAEF9B3D9D92}"/>
              </a:ext>
            </a:extLst>
          </p:cNvPr>
          <p:cNvSpPr>
            <a:spLocks noGrp="1"/>
          </p:cNvSpPr>
          <p:nvPr>
            <p:ph type="title"/>
          </p:nvPr>
        </p:nvSpPr>
        <p:spPr/>
        <p:txBody>
          <a:bodyPr/>
          <a:lstStyle/>
          <a:p>
            <a:r>
              <a:rPr lang="en-US" dirty="0"/>
              <a:t>The world’s best meteorologist (2)</a:t>
            </a:r>
          </a:p>
        </p:txBody>
      </p:sp>
      <p:sp>
        <p:nvSpPr>
          <p:cNvPr id="3" name="Content Placeholder 2">
            <a:extLst>
              <a:ext uri="{FF2B5EF4-FFF2-40B4-BE49-F238E27FC236}">
                <a16:creationId xmlns:a16="http://schemas.microsoft.com/office/drawing/2014/main" id="{5A1DDF5A-DEF1-2261-5CD4-109492127F34}"/>
              </a:ext>
            </a:extLst>
          </p:cNvPr>
          <p:cNvSpPr>
            <a:spLocks noGrp="1"/>
          </p:cNvSpPr>
          <p:nvPr>
            <p:ph idx="1"/>
          </p:nvPr>
        </p:nvSpPr>
        <p:spPr/>
        <p:txBody>
          <a:bodyPr/>
          <a:lstStyle/>
          <a:p>
            <a:r>
              <a:rPr lang="en-US" dirty="0"/>
              <a:t>A friend tells you that their local cable news channel has a meteorologist that is incredibly accurate.</a:t>
            </a:r>
          </a:p>
          <a:p>
            <a:r>
              <a:rPr lang="en-US" dirty="0"/>
              <a:t>They are able to predict whether or not it will rain &gt; 1 inch with greater than 98% accuracy. </a:t>
            </a:r>
          </a:p>
          <a:p>
            <a:r>
              <a:rPr lang="en-US" dirty="0"/>
              <a:t>You express disbelief, but your friend shows you the meteorologist’s predictions from the previous year, and sure enough, they were only wrong one time when predicting rain.</a:t>
            </a:r>
          </a:p>
          <a:p>
            <a:r>
              <a:rPr lang="en-US" dirty="0"/>
              <a:t>Spoiler: the meteorologist is actually not very good. </a:t>
            </a:r>
          </a:p>
          <a:p>
            <a:r>
              <a:rPr lang="en-US" dirty="0"/>
              <a:t>Brain teaser: how is this possible?</a:t>
            </a:r>
          </a:p>
        </p:txBody>
      </p:sp>
    </p:spTree>
    <p:extLst>
      <p:ext uri="{BB962C8B-B14F-4D97-AF65-F5344CB8AC3E}">
        <p14:creationId xmlns:p14="http://schemas.microsoft.com/office/powerpoint/2010/main" val="2936390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E78D-C832-74B9-6CFF-FAEF9B3D9D92}"/>
              </a:ext>
            </a:extLst>
          </p:cNvPr>
          <p:cNvSpPr>
            <a:spLocks noGrp="1"/>
          </p:cNvSpPr>
          <p:nvPr>
            <p:ph type="title"/>
          </p:nvPr>
        </p:nvSpPr>
        <p:spPr/>
        <p:txBody>
          <a:bodyPr/>
          <a:lstStyle/>
          <a:p>
            <a:r>
              <a:rPr lang="en-US" dirty="0"/>
              <a:t>The world’s best meteorologist (3)</a:t>
            </a:r>
          </a:p>
        </p:txBody>
      </p:sp>
      <p:sp>
        <p:nvSpPr>
          <p:cNvPr id="3" name="Content Placeholder 2">
            <a:extLst>
              <a:ext uri="{FF2B5EF4-FFF2-40B4-BE49-F238E27FC236}">
                <a16:creationId xmlns:a16="http://schemas.microsoft.com/office/drawing/2014/main" id="{5A1DDF5A-DEF1-2261-5CD4-109492127F34}"/>
              </a:ext>
            </a:extLst>
          </p:cNvPr>
          <p:cNvSpPr>
            <a:spLocks noGrp="1"/>
          </p:cNvSpPr>
          <p:nvPr>
            <p:ph idx="1"/>
          </p:nvPr>
        </p:nvSpPr>
        <p:spPr/>
        <p:txBody>
          <a:bodyPr/>
          <a:lstStyle/>
          <a:p>
            <a:r>
              <a:rPr lang="en-US" dirty="0"/>
              <a:t>Here’s what happened:</a:t>
            </a:r>
          </a:p>
          <a:p>
            <a:r>
              <a:rPr lang="en-US" dirty="0"/>
              <a:t>Your friend lives in Las Vegas</a:t>
            </a:r>
          </a:p>
          <a:p>
            <a:r>
              <a:rPr lang="en-US" dirty="0"/>
              <a:t>In Las Vegas, it rains more than 1” only a few times a year. </a:t>
            </a:r>
          </a:p>
          <a:p>
            <a:r>
              <a:rPr lang="en-US" dirty="0"/>
              <a:t>The meteorologist can say “won’t rain” and be right almost all of the time, without any analysis whatsoever. </a:t>
            </a:r>
          </a:p>
          <a:p>
            <a:endParaRPr lang="en-US" dirty="0"/>
          </a:p>
        </p:txBody>
      </p:sp>
    </p:spTree>
    <p:extLst>
      <p:ext uri="{BB962C8B-B14F-4D97-AF65-F5344CB8AC3E}">
        <p14:creationId xmlns:p14="http://schemas.microsoft.com/office/powerpoint/2010/main" val="3384917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B375-5F4A-C043-FF0C-3FC242F73602}"/>
              </a:ext>
            </a:extLst>
          </p:cNvPr>
          <p:cNvSpPr>
            <a:spLocks noGrp="1"/>
          </p:cNvSpPr>
          <p:nvPr>
            <p:ph type="title"/>
          </p:nvPr>
        </p:nvSpPr>
        <p:spPr/>
        <p:txBody>
          <a:bodyPr/>
          <a:lstStyle/>
          <a:p>
            <a:r>
              <a:rPr lang="en-US" dirty="0"/>
              <a:t>Is it still good?</a:t>
            </a:r>
          </a:p>
        </p:txBody>
      </p:sp>
      <p:sp>
        <p:nvSpPr>
          <p:cNvPr id="3" name="Content Placeholder 2">
            <a:extLst>
              <a:ext uri="{FF2B5EF4-FFF2-40B4-BE49-F238E27FC236}">
                <a16:creationId xmlns:a16="http://schemas.microsoft.com/office/drawing/2014/main" id="{1118EA37-8EE0-C088-FF47-317AFFD94536}"/>
              </a:ext>
            </a:extLst>
          </p:cNvPr>
          <p:cNvSpPr>
            <a:spLocks noGrp="1"/>
          </p:cNvSpPr>
          <p:nvPr>
            <p:ph idx="1"/>
          </p:nvPr>
        </p:nvSpPr>
        <p:spPr>
          <a:xfrm>
            <a:off x="838200" y="1825624"/>
            <a:ext cx="10515600" cy="5032375"/>
          </a:xfrm>
        </p:spPr>
        <p:txBody>
          <a:bodyPr/>
          <a:lstStyle/>
          <a:p>
            <a:r>
              <a:rPr lang="en-US" dirty="0"/>
              <a:t>You might think “doesn’t matter, still very accurate”</a:t>
            </a:r>
          </a:p>
          <a:p>
            <a:r>
              <a:rPr lang="en-US" dirty="0"/>
              <a:t>And that’s true, but here’s the problem:</a:t>
            </a:r>
          </a:p>
          <a:p>
            <a:r>
              <a:rPr lang="en-US" dirty="0"/>
              <a:t>In Las Vegas, when it rains heavily, it causes serious problems. </a:t>
            </a:r>
          </a:p>
          <a:p>
            <a:r>
              <a:rPr lang="en-US" dirty="0"/>
              <a:t>It can flood. The ground is not conducive to absorbing water.</a:t>
            </a:r>
          </a:p>
          <a:p>
            <a:r>
              <a:rPr lang="en-US" dirty="0"/>
              <a:t>The storm drains are often inhabited. People need to go down in them and warn people.</a:t>
            </a:r>
          </a:p>
          <a:p>
            <a:r>
              <a:rPr lang="en-US" dirty="0"/>
              <a:t>Basically: it’s unfortunate if we predict it will rain and it doesn’t, but it could be tragic if we fail to predict it will rain and it does</a:t>
            </a:r>
          </a:p>
          <a:p>
            <a:r>
              <a:rPr lang="en-US" dirty="0"/>
              <a:t>I.e.,: false negatives are worse than false positives</a:t>
            </a:r>
          </a:p>
          <a:p>
            <a:r>
              <a:rPr lang="en-US" dirty="0"/>
              <a:t>[another story about pine trees]</a:t>
            </a:r>
          </a:p>
        </p:txBody>
      </p:sp>
    </p:spTree>
    <p:extLst>
      <p:ext uri="{BB962C8B-B14F-4D97-AF65-F5344CB8AC3E}">
        <p14:creationId xmlns:p14="http://schemas.microsoft.com/office/powerpoint/2010/main" val="29281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2710635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73E23-E03C-21C9-F995-525B979EAED0}"/>
              </a:ext>
            </a:extLst>
          </p:cNvPr>
          <p:cNvSpPr>
            <a:spLocks noGrp="1"/>
          </p:cNvSpPr>
          <p:nvPr>
            <p:ph type="title"/>
          </p:nvPr>
        </p:nvSpPr>
        <p:spPr/>
        <p:txBody>
          <a:bodyPr/>
          <a:lstStyle/>
          <a:p>
            <a:r>
              <a:rPr lang="en-US" dirty="0"/>
              <a:t>What’s the issue</a:t>
            </a:r>
          </a:p>
        </p:txBody>
      </p:sp>
      <p:sp>
        <p:nvSpPr>
          <p:cNvPr id="3" name="Content Placeholder 2">
            <a:extLst>
              <a:ext uri="{FF2B5EF4-FFF2-40B4-BE49-F238E27FC236}">
                <a16:creationId xmlns:a16="http://schemas.microsoft.com/office/drawing/2014/main" id="{C72E3031-EB6E-F8B9-7DBE-9B3501E6B431}"/>
              </a:ext>
            </a:extLst>
          </p:cNvPr>
          <p:cNvSpPr>
            <a:spLocks noGrp="1"/>
          </p:cNvSpPr>
          <p:nvPr>
            <p:ph idx="1"/>
          </p:nvPr>
        </p:nvSpPr>
        <p:spPr/>
        <p:txBody>
          <a:bodyPr/>
          <a:lstStyle/>
          <a:p>
            <a:r>
              <a:rPr lang="en-US" dirty="0"/>
              <a:t>This problem is caused by an imbalanced dataset</a:t>
            </a:r>
          </a:p>
          <a:p>
            <a:r>
              <a:rPr lang="en-US" dirty="0"/>
              <a:t>We have two classes: true and false (or rain vs. will not rain)</a:t>
            </a:r>
          </a:p>
          <a:p>
            <a:r>
              <a:rPr lang="en-US" dirty="0"/>
              <a:t>However, they aren’t equally likely to occur. No rain seems to outnumber rain by roughly 98 or 99 : 1. </a:t>
            </a:r>
          </a:p>
          <a:p>
            <a:r>
              <a:rPr lang="en-US" dirty="0"/>
              <a:t>We don’t distinguish between false positives and false negatives. Accuracy considers them the same (they are both “false”) </a:t>
            </a:r>
          </a:p>
          <a:p>
            <a:r>
              <a:rPr lang="en-US" dirty="0"/>
              <a:t>For this reason, we don’t catch the fact that we never catch rain. </a:t>
            </a:r>
          </a:p>
        </p:txBody>
      </p:sp>
    </p:spTree>
    <p:extLst>
      <p:ext uri="{BB962C8B-B14F-4D97-AF65-F5344CB8AC3E}">
        <p14:creationId xmlns:p14="http://schemas.microsoft.com/office/powerpoint/2010/main" val="1712812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3D9CB-F845-849E-E7C5-CEDFC49DEA55}"/>
              </a:ext>
            </a:extLst>
          </p:cNvPr>
          <p:cNvSpPr>
            <a:spLocks noGrp="1"/>
          </p:cNvSpPr>
          <p:nvPr>
            <p:ph type="title"/>
          </p:nvPr>
        </p:nvSpPr>
        <p:spPr/>
        <p:txBody>
          <a:bodyPr/>
          <a:lstStyle/>
          <a:p>
            <a:r>
              <a:rPr lang="en-US" dirty="0"/>
              <a:t>True/false positive/negative</a:t>
            </a:r>
          </a:p>
        </p:txBody>
      </p:sp>
      <p:sp>
        <p:nvSpPr>
          <p:cNvPr id="3" name="Content Placeholder 2">
            <a:extLst>
              <a:ext uri="{FF2B5EF4-FFF2-40B4-BE49-F238E27FC236}">
                <a16:creationId xmlns:a16="http://schemas.microsoft.com/office/drawing/2014/main" id="{ACCFB876-CF81-D734-BE0C-CCC2E7C0C37A}"/>
              </a:ext>
            </a:extLst>
          </p:cNvPr>
          <p:cNvSpPr>
            <a:spLocks noGrp="1"/>
          </p:cNvSpPr>
          <p:nvPr>
            <p:ph idx="1"/>
          </p:nvPr>
        </p:nvSpPr>
        <p:spPr>
          <a:xfrm>
            <a:off x="838200" y="1825624"/>
            <a:ext cx="10515600" cy="5032375"/>
          </a:xfrm>
        </p:spPr>
        <p:txBody>
          <a:bodyPr/>
          <a:lstStyle/>
          <a:p>
            <a:r>
              <a:rPr lang="en-US" dirty="0"/>
              <a:t>There are four types of prediction that we care about:</a:t>
            </a:r>
          </a:p>
          <a:p>
            <a:pPr lvl="1"/>
            <a:r>
              <a:rPr lang="en-US" dirty="0"/>
              <a:t>True positive (we predict rain and it rains)</a:t>
            </a:r>
          </a:p>
          <a:p>
            <a:pPr lvl="1"/>
            <a:r>
              <a:rPr lang="en-US" dirty="0"/>
              <a:t>True negative (we predict no rain and it doesn’t rain)</a:t>
            </a:r>
          </a:p>
          <a:p>
            <a:pPr lvl="1"/>
            <a:r>
              <a:rPr lang="en-US" dirty="0"/>
              <a:t>False positive ( we predict rain but it doesn’t rain)</a:t>
            </a:r>
          </a:p>
          <a:p>
            <a:pPr lvl="1"/>
            <a:r>
              <a:rPr lang="en-US" dirty="0"/>
              <a:t>False negative (we predict no rain but it rains)</a:t>
            </a:r>
          </a:p>
          <a:p>
            <a:r>
              <a:rPr lang="en-US" dirty="0"/>
              <a:t>We can make there be no false negatives at all by always guessing true, (but then we end up with false positives).</a:t>
            </a:r>
          </a:p>
          <a:p>
            <a:r>
              <a:rPr lang="en-US" dirty="0"/>
              <a:t>Likewise, we can have no false positives at all by never guessing true. We end up with false negatives in this case.</a:t>
            </a:r>
          </a:p>
          <a:p>
            <a:r>
              <a:rPr lang="en-US" dirty="0"/>
              <a:t>[Which one is the Las Vegas example?]</a:t>
            </a:r>
          </a:p>
          <a:p>
            <a:r>
              <a:rPr lang="en-US" dirty="0"/>
              <a:t>Las Vegas was always “no rain”, which is negative. </a:t>
            </a:r>
          </a:p>
        </p:txBody>
      </p:sp>
    </p:spTree>
    <p:extLst>
      <p:ext uri="{BB962C8B-B14F-4D97-AF65-F5344CB8AC3E}">
        <p14:creationId xmlns:p14="http://schemas.microsoft.com/office/powerpoint/2010/main" val="65365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A9B9-9A69-A615-C999-A34429B6D35F}"/>
              </a:ext>
            </a:extLst>
          </p:cNvPr>
          <p:cNvSpPr>
            <a:spLocks noGrp="1"/>
          </p:cNvSpPr>
          <p:nvPr>
            <p:ph type="title"/>
          </p:nvPr>
        </p:nvSpPr>
        <p:spPr/>
        <p:txBody>
          <a:bodyPr/>
          <a:lstStyle/>
          <a:p>
            <a:r>
              <a:rPr lang="en-US" dirty="0"/>
              <a:t>Quick remark about equivalence</a:t>
            </a:r>
          </a:p>
        </p:txBody>
      </p:sp>
      <p:sp>
        <p:nvSpPr>
          <p:cNvPr id="3" name="Content Placeholder 2">
            <a:extLst>
              <a:ext uri="{FF2B5EF4-FFF2-40B4-BE49-F238E27FC236}">
                <a16:creationId xmlns:a16="http://schemas.microsoft.com/office/drawing/2014/main" id="{823056AB-85FF-9FEF-1165-5BE829EBC6A6}"/>
              </a:ext>
            </a:extLst>
          </p:cNvPr>
          <p:cNvSpPr>
            <a:spLocks noGrp="1"/>
          </p:cNvSpPr>
          <p:nvPr>
            <p:ph idx="1"/>
          </p:nvPr>
        </p:nvSpPr>
        <p:spPr/>
        <p:txBody>
          <a:bodyPr/>
          <a:lstStyle/>
          <a:p>
            <a:r>
              <a:rPr lang="en-US" dirty="0"/>
              <a:t>What if we were predicting whether it would be sunny or not?</a:t>
            </a:r>
          </a:p>
          <a:p>
            <a:r>
              <a:rPr lang="en-US" dirty="0"/>
              <a:t>Then, if we predict always false, we end up with a much lower accuracy (&lt; 2% or so)</a:t>
            </a:r>
          </a:p>
          <a:p>
            <a:r>
              <a:rPr lang="en-US" dirty="0"/>
              <a:t>Likewise, always true would be very accuracy.</a:t>
            </a:r>
          </a:p>
          <a:p>
            <a:r>
              <a:rPr lang="en-US" dirty="0"/>
              <a:t>However, our false positives and negatives flip. </a:t>
            </a:r>
          </a:p>
        </p:txBody>
      </p:sp>
    </p:spTree>
    <p:extLst>
      <p:ext uri="{BB962C8B-B14F-4D97-AF65-F5344CB8AC3E}">
        <p14:creationId xmlns:p14="http://schemas.microsoft.com/office/powerpoint/2010/main" val="2218667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FE8D-BB43-AEA6-1994-4123E150C5BD}"/>
              </a:ext>
            </a:extLst>
          </p:cNvPr>
          <p:cNvSpPr>
            <a:spLocks noGrp="1"/>
          </p:cNvSpPr>
          <p:nvPr>
            <p:ph type="title"/>
          </p:nvPr>
        </p:nvSpPr>
        <p:spPr/>
        <p:txBody>
          <a:bodyPr/>
          <a:lstStyle/>
          <a:p>
            <a:r>
              <a:rPr lang="en-US" dirty="0"/>
              <a:t>The confusion matrix</a:t>
            </a:r>
          </a:p>
        </p:txBody>
      </p:sp>
      <p:sp>
        <p:nvSpPr>
          <p:cNvPr id="3" name="Content Placeholder 2">
            <a:extLst>
              <a:ext uri="{FF2B5EF4-FFF2-40B4-BE49-F238E27FC236}">
                <a16:creationId xmlns:a16="http://schemas.microsoft.com/office/drawing/2014/main" id="{43270B00-706E-6B21-4D22-4C7F832252F3}"/>
              </a:ext>
            </a:extLst>
          </p:cNvPr>
          <p:cNvSpPr>
            <a:spLocks noGrp="1"/>
          </p:cNvSpPr>
          <p:nvPr>
            <p:ph idx="1"/>
          </p:nvPr>
        </p:nvSpPr>
        <p:spPr/>
        <p:txBody>
          <a:bodyPr/>
          <a:lstStyle/>
          <a:p>
            <a:r>
              <a:rPr lang="en-US" dirty="0"/>
              <a:t>The problem is that we’re oversimplifying. </a:t>
            </a:r>
          </a:p>
          <a:p>
            <a:r>
              <a:rPr lang="en-US" dirty="0"/>
              <a:t>We’re breaking down two dimensions (false vs. true and positive vs. negative) and trying to represent it with a single number.</a:t>
            </a:r>
          </a:p>
          <a:p>
            <a:r>
              <a:rPr lang="en-US" dirty="0"/>
              <a:t>In order to get a better feeling for the performance of a model, we need to consider a grid of positives and negatives.</a:t>
            </a:r>
          </a:p>
          <a:p>
            <a:r>
              <a:rPr lang="en-US" dirty="0"/>
              <a:t>This is called a “confusion matrix”</a:t>
            </a:r>
          </a:p>
        </p:txBody>
      </p:sp>
    </p:spTree>
    <p:extLst>
      <p:ext uri="{BB962C8B-B14F-4D97-AF65-F5344CB8AC3E}">
        <p14:creationId xmlns:p14="http://schemas.microsoft.com/office/powerpoint/2010/main" val="896738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9649C-9C51-51E9-5B9B-1D9628A43F27}"/>
              </a:ext>
            </a:extLst>
          </p:cNvPr>
          <p:cNvSpPr>
            <a:spLocks noGrp="1"/>
          </p:cNvSpPr>
          <p:nvPr>
            <p:ph type="title"/>
          </p:nvPr>
        </p:nvSpPr>
        <p:spPr/>
        <p:txBody>
          <a:bodyPr/>
          <a:lstStyle/>
          <a:p>
            <a:r>
              <a:rPr lang="en-US" dirty="0"/>
              <a:t>Example confusion matrices</a:t>
            </a:r>
          </a:p>
        </p:txBody>
      </p:sp>
      <p:graphicFrame>
        <p:nvGraphicFramePr>
          <p:cNvPr id="4" name="Table 4">
            <a:extLst>
              <a:ext uri="{FF2B5EF4-FFF2-40B4-BE49-F238E27FC236}">
                <a16:creationId xmlns:a16="http://schemas.microsoft.com/office/drawing/2014/main" id="{FDE7C721-EC27-2358-DDAF-75C3912C015A}"/>
              </a:ext>
            </a:extLst>
          </p:cNvPr>
          <p:cNvGraphicFramePr>
            <a:graphicFrameLocks noGrp="1"/>
          </p:cNvGraphicFramePr>
          <p:nvPr>
            <p:extLst>
              <p:ext uri="{D42A27DB-BD31-4B8C-83A1-F6EECF244321}">
                <p14:modId xmlns:p14="http://schemas.microsoft.com/office/powerpoint/2010/main" val="1193056657"/>
              </p:ext>
            </p:extLst>
          </p:nvPr>
        </p:nvGraphicFramePr>
        <p:xfrm>
          <a:off x="1642255" y="2706224"/>
          <a:ext cx="8127999" cy="1112520"/>
        </p:xfrm>
        <a:graphic>
          <a:graphicData uri="http://schemas.openxmlformats.org/drawingml/2006/table">
            <a:tbl>
              <a:tblPr bandRow="1">
                <a:tableStyleId>{5C22544A-7EE6-4342-B048-85BDC9FD1C3A}</a:tableStyleId>
              </a:tblPr>
              <a:tblGrid>
                <a:gridCol w="2709333">
                  <a:extLst>
                    <a:ext uri="{9D8B030D-6E8A-4147-A177-3AD203B41FA5}">
                      <a16:colId xmlns:a16="http://schemas.microsoft.com/office/drawing/2014/main" val="2165195258"/>
                    </a:ext>
                  </a:extLst>
                </a:gridCol>
                <a:gridCol w="2709333">
                  <a:extLst>
                    <a:ext uri="{9D8B030D-6E8A-4147-A177-3AD203B41FA5}">
                      <a16:colId xmlns:a16="http://schemas.microsoft.com/office/drawing/2014/main" val="2351669076"/>
                    </a:ext>
                  </a:extLst>
                </a:gridCol>
                <a:gridCol w="2709333">
                  <a:extLst>
                    <a:ext uri="{9D8B030D-6E8A-4147-A177-3AD203B41FA5}">
                      <a16:colId xmlns:a16="http://schemas.microsoft.com/office/drawing/2014/main" val="1258294496"/>
                    </a:ext>
                  </a:extLst>
                </a:gridCol>
              </a:tblGrid>
              <a:tr h="370840">
                <a:tc>
                  <a:txBody>
                    <a:bodyPr/>
                    <a:lstStyle/>
                    <a:p>
                      <a:endParaRPr lang="en-US" dirty="0"/>
                    </a:p>
                  </a:txBody>
                  <a:tcPr/>
                </a:tc>
                <a:tc>
                  <a:txBody>
                    <a:bodyPr/>
                    <a:lstStyle/>
                    <a:p>
                      <a:r>
                        <a:rPr lang="en-US" dirty="0"/>
                        <a:t>Predicted rain</a:t>
                      </a:r>
                    </a:p>
                  </a:txBody>
                  <a:tcPr/>
                </a:tc>
                <a:tc>
                  <a:txBody>
                    <a:bodyPr/>
                    <a:lstStyle/>
                    <a:p>
                      <a:r>
                        <a:rPr lang="en-US" dirty="0"/>
                        <a:t>Predicted no rain</a:t>
                      </a:r>
                    </a:p>
                  </a:txBody>
                  <a:tcPr/>
                </a:tc>
                <a:extLst>
                  <a:ext uri="{0D108BD9-81ED-4DB2-BD59-A6C34878D82A}">
                    <a16:rowId xmlns:a16="http://schemas.microsoft.com/office/drawing/2014/main" val="3799911533"/>
                  </a:ext>
                </a:extLst>
              </a:tr>
              <a:tr h="370840">
                <a:tc>
                  <a:txBody>
                    <a:bodyPr/>
                    <a:lstStyle/>
                    <a:p>
                      <a:r>
                        <a:rPr lang="en-US" dirty="0"/>
                        <a:t>Did rain</a:t>
                      </a:r>
                    </a:p>
                  </a:txBody>
                  <a:tcPr/>
                </a:tc>
                <a:tc>
                  <a:txBody>
                    <a:bodyPr/>
                    <a:lstStyle/>
                    <a:p>
                      <a:r>
                        <a:rPr lang="en-US" dirty="0"/>
                        <a:t>6</a:t>
                      </a:r>
                    </a:p>
                  </a:txBody>
                  <a:tcPr/>
                </a:tc>
                <a:tc>
                  <a:txBody>
                    <a:bodyPr/>
                    <a:lstStyle/>
                    <a:p>
                      <a:r>
                        <a:rPr lang="en-US" dirty="0"/>
                        <a:t>1</a:t>
                      </a:r>
                    </a:p>
                  </a:txBody>
                  <a:tcPr/>
                </a:tc>
                <a:extLst>
                  <a:ext uri="{0D108BD9-81ED-4DB2-BD59-A6C34878D82A}">
                    <a16:rowId xmlns:a16="http://schemas.microsoft.com/office/drawing/2014/main" val="1616716278"/>
                  </a:ext>
                </a:extLst>
              </a:tr>
              <a:tr h="370840">
                <a:tc>
                  <a:txBody>
                    <a:bodyPr/>
                    <a:lstStyle/>
                    <a:p>
                      <a:r>
                        <a:rPr lang="en-US" dirty="0"/>
                        <a:t>Didn’t rain</a:t>
                      </a:r>
                    </a:p>
                  </a:txBody>
                  <a:tcPr/>
                </a:tc>
                <a:tc>
                  <a:txBody>
                    <a:bodyPr/>
                    <a:lstStyle/>
                    <a:p>
                      <a:r>
                        <a:rPr lang="en-US" dirty="0"/>
                        <a:t>2</a:t>
                      </a:r>
                    </a:p>
                  </a:txBody>
                  <a:tcPr/>
                </a:tc>
                <a:tc>
                  <a:txBody>
                    <a:bodyPr/>
                    <a:lstStyle/>
                    <a:p>
                      <a:r>
                        <a:rPr lang="en-US" dirty="0"/>
                        <a:t>356</a:t>
                      </a:r>
                    </a:p>
                  </a:txBody>
                  <a:tcPr/>
                </a:tc>
                <a:extLst>
                  <a:ext uri="{0D108BD9-81ED-4DB2-BD59-A6C34878D82A}">
                    <a16:rowId xmlns:a16="http://schemas.microsoft.com/office/drawing/2014/main" val="3378440888"/>
                  </a:ext>
                </a:extLst>
              </a:tr>
            </a:tbl>
          </a:graphicData>
        </a:graphic>
      </p:graphicFrame>
      <p:graphicFrame>
        <p:nvGraphicFramePr>
          <p:cNvPr id="5" name="Table 4">
            <a:extLst>
              <a:ext uri="{FF2B5EF4-FFF2-40B4-BE49-F238E27FC236}">
                <a16:creationId xmlns:a16="http://schemas.microsoft.com/office/drawing/2014/main" id="{0791CC24-9032-8DA4-2DA2-86C72C9E5D5B}"/>
              </a:ext>
            </a:extLst>
          </p:cNvPr>
          <p:cNvGraphicFramePr>
            <a:graphicFrameLocks noGrp="1"/>
          </p:cNvGraphicFramePr>
          <p:nvPr>
            <p:extLst>
              <p:ext uri="{D42A27DB-BD31-4B8C-83A1-F6EECF244321}">
                <p14:modId xmlns:p14="http://schemas.microsoft.com/office/powerpoint/2010/main" val="1186454863"/>
              </p:ext>
            </p:extLst>
          </p:nvPr>
        </p:nvGraphicFramePr>
        <p:xfrm>
          <a:off x="1642255" y="5032198"/>
          <a:ext cx="8127999" cy="1112520"/>
        </p:xfrm>
        <a:graphic>
          <a:graphicData uri="http://schemas.openxmlformats.org/drawingml/2006/table">
            <a:tbl>
              <a:tblPr bandRow="1">
                <a:tableStyleId>{5C22544A-7EE6-4342-B048-85BDC9FD1C3A}</a:tableStyleId>
              </a:tblPr>
              <a:tblGrid>
                <a:gridCol w="2709333">
                  <a:extLst>
                    <a:ext uri="{9D8B030D-6E8A-4147-A177-3AD203B41FA5}">
                      <a16:colId xmlns:a16="http://schemas.microsoft.com/office/drawing/2014/main" val="2165195258"/>
                    </a:ext>
                  </a:extLst>
                </a:gridCol>
                <a:gridCol w="2709333">
                  <a:extLst>
                    <a:ext uri="{9D8B030D-6E8A-4147-A177-3AD203B41FA5}">
                      <a16:colId xmlns:a16="http://schemas.microsoft.com/office/drawing/2014/main" val="2351669076"/>
                    </a:ext>
                  </a:extLst>
                </a:gridCol>
                <a:gridCol w="2709333">
                  <a:extLst>
                    <a:ext uri="{9D8B030D-6E8A-4147-A177-3AD203B41FA5}">
                      <a16:colId xmlns:a16="http://schemas.microsoft.com/office/drawing/2014/main" val="1258294496"/>
                    </a:ext>
                  </a:extLst>
                </a:gridCol>
              </a:tblGrid>
              <a:tr h="370840">
                <a:tc>
                  <a:txBody>
                    <a:bodyPr/>
                    <a:lstStyle/>
                    <a:p>
                      <a:endParaRPr lang="en-US" dirty="0"/>
                    </a:p>
                  </a:txBody>
                  <a:tcPr/>
                </a:tc>
                <a:tc>
                  <a:txBody>
                    <a:bodyPr/>
                    <a:lstStyle/>
                    <a:p>
                      <a:r>
                        <a:rPr lang="en-US" dirty="0"/>
                        <a:t>Predicted rain</a:t>
                      </a:r>
                    </a:p>
                  </a:txBody>
                  <a:tcPr/>
                </a:tc>
                <a:tc>
                  <a:txBody>
                    <a:bodyPr/>
                    <a:lstStyle/>
                    <a:p>
                      <a:r>
                        <a:rPr lang="en-US" dirty="0"/>
                        <a:t>Predicted no rain</a:t>
                      </a:r>
                    </a:p>
                  </a:txBody>
                  <a:tcPr/>
                </a:tc>
                <a:extLst>
                  <a:ext uri="{0D108BD9-81ED-4DB2-BD59-A6C34878D82A}">
                    <a16:rowId xmlns:a16="http://schemas.microsoft.com/office/drawing/2014/main" val="3799911533"/>
                  </a:ext>
                </a:extLst>
              </a:tr>
              <a:tr h="370840">
                <a:tc>
                  <a:txBody>
                    <a:bodyPr/>
                    <a:lstStyle/>
                    <a:p>
                      <a:r>
                        <a:rPr lang="en-US" dirty="0"/>
                        <a:t>Did rain</a:t>
                      </a:r>
                    </a:p>
                  </a:txBody>
                  <a:tcPr/>
                </a:tc>
                <a:tc>
                  <a:txBody>
                    <a:bodyPr/>
                    <a:lstStyle/>
                    <a:p>
                      <a:r>
                        <a:rPr lang="en-US" dirty="0"/>
                        <a:t>0</a:t>
                      </a:r>
                    </a:p>
                  </a:txBody>
                  <a:tcPr/>
                </a:tc>
                <a:tc>
                  <a:txBody>
                    <a:bodyPr/>
                    <a:lstStyle/>
                    <a:p>
                      <a:r>
                        <a:rPr lang="en-US" dirty="0"/>
                        <a:t>9</a:t>
                      </a:r>
                    </a:p>
                  </a:txBody>
                  <a:tcPr/>
                </a:tc>
                <a:extLst>
                  <a:ext uri="{0D108BD9-81ED-4DB2-BD59-A6C34878D82A}">
                    <a16:rowId xmlns:a16="http://schemas.microsoft.com/office/drawing/2014/main" val="1616716278"/>
                  </a:ext>
                </a:extLst>
              </a:tr>
              <a:tr h="370840">
                <a:tc>
                  <a:txBody>
                    <a:bodyPr/>
                    <a:lstStyle/>
                    <a:p>
                      <a:r>
                        <a:rPr lang="en-US" dirty="0"/>
                        <a:t>Didn’t rain</a:t>
                      </a:r>
                    </a:p>
                  </a:txBody>
                  <a:tcPr/>
                </a:tc>
                <a:tc>
                  <a:txBody>
                    <a:bodyPr/>
                    <a:lstStyle/>
                    <a:p>
                      <a:r>
                        <a:rPr lang="en-US" dirty="0"/>
                        <a:t>0</a:t>
                      </a:r>
                    </a:p>
                  </a:txBody>
                  <a:tcPr/>
                </a:tc>
                <a:tc>
                  <a:txBody>
                    <a:bodyPr/>
                    <a:lstStyle/>
                    <a:p>
                      <a:r>
                        <a:rPr lang="en-US" dirty="0"/>
                        <a:t>356</a:t>
                      </a:r>
                    </a:p>
                  </a:txBody>
                  <a:tcPr/>
                </a:tc>
                <a:extLst>
                  <a:ext uri="{0D108BD9-81ED-4DB2-BD59-A6C34878D82A}">
                    <a16:rowId xmlns:a16="http://schemas.microsoft.com/office/drawing/2014/main" val="3378440888"/>
                  </a:ext>
                </a:extLst>
              </a:tr>
            </a:tbl>
          </a:graphicData>
        </a:graphic>
      </p:graphicFrame>
      <p:sp>
        <p:nvSpPr>
          <p:cNvPr id="6" name="TextBox 5">
            <a:extLst>
              <a:ext uri="{FF2B5EF4-FFF2-40B4-BE49-F238E27FC236}">
                <a16:creationId xmlns:a16="http://schemas.microsoft.com/office/drawing/2014/main" id="{F6DD5EC9-6E9F-BA3C-8FFD-A98FEE471649}"/>
              </a:ext>
            </a:extLst>
          </p:cNvPr>
          <p:cNvSpPr txBox="1"/>
          <p:nvPr/>
        </p:nvSpPr>
        <p:spPr>
          <a:xfrm>
            <a:off x="3087974" y="2083633"/>
            <a:ext cx="4961744" cy="369332"/>
          </a:xfrm>
          <a:prstGeom prst="rect">
            <a:avLst/>
          </a:prstGeom>
          <a:noFill/>
        </p:spPr>
        <p:txBody>
          <a:bodyPr wrap="square" rtlCol="0">
            <a:spAutoFit/>
          </a:bodyPr>
          <a:lstStyle/>
          <a:p>
            <a:r>
              <a:rPr lang="en-US" dirty="0"/>
              <a:t>Confusion matrix of a high-quality classifier</a:t>
            </a:r>
          </a:p>
        </p:txBody>
      </p:sp>
      <p:sp>
        <p:nvSpPr>
          <p:cNvPr id="7" name="TextBox 6">
            <a:extLst>
              <a:ext uri="{FF2B5EF4-FFF2-40B4-BE49-F238E27FC236}">
                <a16:creationId xmlns:a16="http://schemas.microsoft.com/office/drawing/2014/main" id="{16A72AEB-8C01-D1A9-4B1E-F1DE838BEB5D}"/>
              </a:ext>
            </a:extLst>
          </p:cNvPr>
          <p:cNvSpPr txBox="1"/>
          <p:nvPr/>
        </p:nvSpPr>
        <p:spPr>
          <a:xfrm>
            <a:off x="3087974" y="4455454"/>
            <a:ext cx="4961744" cy="369332"/>
          </a:xfrm>
          <a:prstGeom prst="rect">
            <a:avLst/>
          </a:prstGeom>
          <a:noFill/>
        </p:spPr>
        <p:txBody>
          <a:bodyPr wrap="square" rtlCol="0">
            <a:spAutoFit/>
          </a:bodyPr>
          <a:lstStyle/>
          <a:p>
            <a:r>
              <a:rPr lang="en-US" dirty="0"/>
              <a:t>Confusion matrix of a “Las Vegas Weatherperson”</a:t>
            </a:r>
          </a:p>
        </p:txBody>
      </p:sp>
    </p:spTree>
    <p:extLst>
      <p:ext uri="{BB962C8B-B14F-4D97-AF65-F5344CB8AC3E}">
        <p14:creationId xmlns:p14="http://schemas.microsoft.com/office/powerpoint/2010/main" val="328119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E5DE-71D9-7450-F8D4-B8032ED9D0DC}"/>
              </a:ext>
            </a:extLst>
          </p:cNvPr>
          <p:cNvSpPr>
            <a:spLocks noGrp="1"/>
          </p:cNvSpPr>
          <p:nvPr>
            <p:ph type="title"/>
          </p:nvPr>
        </p:nvSpPr>
        <p:spPr/>
        <p:txBody>
          <a:bodyPr/>
          <a:lstStyle/>
          <a:p>
            <a:r>
              <a:rPr lang="en-US" dirty="0"/>
              <a:t>Last week</a:t>
            </a:r>
          </a:p>
        </p:txBody>
      </p:sp>
      <p:sp>
        <p:nvSpPr>
          <p:cNvPr id="3" name="Content Placeholder 2">
            <a:extLst>
              <a:ext uri="{FF2B5EF4-FFF2-40B4-BE49-F238E27FC236}">
                <a16:creationId xmlns:a16="http://schemas.microsoft.com/office/drawing/2014/main" id="{3B51DEEB-5943-81BA-B048-52BCCF7A8484}"/>
              </a:ext>
            </a:extLst>
          </p:cNvPr>
          <p:cNvSpPr>
            <a:spLocks noGrp="1"/>
          </p:cNvSpPr>
          <p:nvPr>
            <p:ph idx="1"/>
          </p:nvPr>
        </p:nvSpPr>
        <p:spPr/>
        <p:txBody>
          <a:bodyPr/>
          <a:lstStyle/>
          <a:p>
            <a:r>
              <a:rPr lang="en-US" dirty="0"/>
              <a:t>We learned about pipelines and hyperparameters</a:t>
            </a:r>
          </a:p>
          <a:p>
            <a:r>
              <a:rPr lang="en-US" dirty="0"/>
              <a:t>Hyperparameters are the parameters that describe our model, separate from the values of the beta vector (or other vectors the model stores to make predictions).</a:t>
            </a:r>
          </a:p>
          <a:p>
            <a:r>
              <a:rPr lang="en-US" dirty="0"/>
              <a:t>We learned how to set up pipelines, and use </a:t>
            </a:r>
            <a:r>
              <a:rPr lang="en-US" dirty="0" err="1"/>
              <a:t>GridSearchCV</a:t>
            </a:r>
            <a:r>
              <a:rPr lang="en-US" dirty="0"/>
              <a:t> as an optimizer to approximate the best global hyperparameters. </a:t>
            </a:r>
          </a:p>
        </p:txBody>
      </p:sp>
    </p:spTree>
    <p:extLst>
      <p:ext uri="{BB962C8B-B14F-4D97-AF65-F5344CB8AC3E}">
        <p14:creationId xmlns:p14="http://schemas.microsoft.com/office/powerpoint/2010/main" val="3516890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A5F8-5FCC-A2B1-0FFB-3EE896B4809A}"/>
              </a:ext>
            </a:extLst>
          </p:cNvPr>
          <p:cNvSpPr>
            <a:spLocks noGrp="1"/>
          </p:cNvSpPr>
          <p:nvPr>
            <p:ph type="title"/>
          </p:nvPr>
        </p:nvSpPr>
        <p:spPr/>
        <p:txBody>
          <a:bodyPr/>
          <a:lstStyle/>
          <a:p>
            <a:r>
              <a:rPr lang="en-US" dirty="0"/>
              <a:t>Intuitive reading of confusion matrix</a:t>
            </a:r>
          </a:p>
        </p:txBody>
      </p:sp>
      <p:sp>
        <p:nvSpPr>
          <p:cNvPr id="3" name="Content Placeholder 2">
            <a:extLst>
              <a:ext uri="{FF2B5EF4-FFF2-40B4-BE49-F238E27FC236}">
                <a16:creationId xmlns:a16="http://schemas.microsoft.com/office/drawing/2014/main" id="{865C0BCA-A0C4-0572-DF02-6658DC63C06A}"/>
              </a:ext>
            </a:extLst>
          </p:cNvPr>
          <p:cNvSpPr>
            <a:spLocks noGrp="1"/>
          </p:cNvSpPr>
          <p:nvPr>
            <p:ph idx="1"/>
          </p:nvPr>
        </p:nvSpPr>
        <p:spPr/>
        <p:txBody>
          <a:bodyPr/>
          <a:lstStyle/>
          <a:p>
            <a:r>
              <a:rPr lang="en-US" dirty="0"/>
              <a:t>For each cell, we read it as “X values were predicted as [predicted value], and were actually [actual value].</a:t>
            </a:r>
          </a:p>
          <a:p>
            <a:r>
              <a:rPr lang="en-US" dirty="0"/>
              <a:t>In general, it is better to have high numbers along the main diagonal. “predicted as true and were actually true” and “predicted as false and were actually false.”</a:t>
            </a:r>
          </a:p>
          <a:p>
            <a:r>
              <a:rPr lang="en-US" dirty="0"/>
              <a:t>These are numbers of correct predictions.</a:t>
            </a:r>
          </a:p>
          <a:p>
            <a:r>
              <a:rPr lang="en-US" dirty="0"/>
              <a:t>If we have a number off the diagonal, it means it was wrong.</a:t>
            </a:r>
          </a:p>
        </p:txBody>
      </p:sp>
    </p:spTree>
    <p:extLst>
      <p:ext uri="{BB962C8B-B14F-4D97-AF65-F5344CB8AC3E}">
        <p14:creationId xmlns:p14="http://schemas.microsoft.com/office/powerpoint/2010/main" val="2202255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8FE-030E-9789-656B-D2216ED6C021}"/>
              </a:ext>
            </a:extLst>
          </p:cNvPr>
          <p:cNvSpPr>
            <a:spLocks noGrp="1"/>
          </p:cNvSpPr>
          <p:nvPr>
            <p:ph type="title"/>
          </p:nvPr>
        </p:nvSpPr>
        <p:spPr/>
        <p:txBody>
          <a:bodyPr/>
          <a:lstStyle/>
          <a:p>
            <a:r>
              <a:rPr lang="en-US" dirty="0"/>
              <a:t>Technical reading of confusion matrices</a:t>
            </a:r>
          </a:p>
        </p:txBody>
      </p:sp>
      <p:graphicFrame>
        <p:nvGraphicFramePr>
          <p:cNvPr id="4" name="Table 4">
            <a:extLst>
              <a:ext uri="{FF2B5EF4-FFF2-40B4-BE49-F238E27FC236}">
                <a16:creationId xmlns:a16="http://schemas.microsoft.com/office/drawing/2014/main" id="{715C5FE0-4A63-31D0-7F1B-EE89163C109B}"/>
              </a:ext>
            </a:extLst>
          </p:cNvPr>
          <p:cNvGraphicFramePr>
            <a:graphicFrameLocks noGrp="1"/>
          </p:cNvGraphicFramePr>
          <p:nvPr>
            <p:extLst>
              <p:ext uri="{D42A27DB-BD31-4B8C-83A1-F6EECF244321}">
                <p14:modId xmlns:p14="http://schemas.microsoft.com/office/powerpoint/2010/main" val="1586966910"/>
              </p:ext>
            </p:extLst>
          </p:nvPr>
        </p:nvGraphicFramePr>
        <p:xfrm>
          <a:off x="1642254" y="2541332"/>
          <a:ext cx="8127999" cy="1112520"/>
        </p:xfrm>
        <a:graphic>
          <a:graphicData uri="http://schemas.openxmlformats.org/drawingml/2006/table">
            <a:tbl>
              <a:tblPr bandRow="1">
                <a:tableStyleId>{5C22544A-7EE6-4342-B048-85BDC9FD1C3A}</a:tableStyleId>
              </a:tblPr>
              <a:tblGrid>
                <a:gridCol w="2709333">
                  <a:extLst>
                    <a:ext uri="{9D8B030D-6E8A-4147-A177-3AD203B41FA5}">
                      <a16:colId xmlns:a16="http://schemas.microsoft.com/office/drawing/2014/main" val="2165195258"/>
                    </a:ext>
                  </a:extLst>
                </a:gridCol>
                <a:gridCol w="2709333">
                  <a:extLst>
                    <a:ext uri="{9D8B030D-6E8A-4147-A177-3AD203B41FA5}">
                      <a16:colId xmlns:a16="http://schemas.microsoft.com/office/drawing/2014/main" val="2351669076"/>
                    </a:ext>
                  </a:extLst>
                </a:gridCol>
                <a:gridCol w="2709333">
                  <a:extLst>
                    <a:ext uri="{9D8B030D-6E8A-4147-A177-3AD203B41FA5}">
                      <a16:colId xmlns:a16="http://schemas.microsoft.com/office/drawing/2014/main" val="1258294496"/>
                    </a:ext>
                  </a:extLst>
                </a:gridCol>
              </a:tblGrid>
              <a:tr h="370840">
                <a:tc>
                  <a:txBody>
                    <a:bodyPr/>
                    <a:lstStyle/>
                    <a:p>
                      <a:endParaRPr lang="en-US" dirty="0"/>
                    </a:p>
                  </a:txBody>
                  <a:tcPr/>
                </a:tc>
                <a:tc>
                  <a:txBody>
                    <a:bodyPr/>
                    <a:lstStyle/>
                    <a:p>
                      <a:r>
                        <a:rPr lang="en-US" dirty="0"/>
                        <a:t>Predicted rain</a:t>
                      </a:r>
                    </a:p>
                  </a:txBody>
                  <a:tcPr/>
                </a:tc>
                <a:tc>
                  <a:txBody>
                    <a:bodyPr/>
                    <a:lstStyle/>
                    <a:p>
                      <a:r>
                        <a:rPr lang="en-US" dirty="0"/>
                        <a:t>Predicted no rain</a:t>
                      </a:r>
                    </a:p>
                  </a:txBody>
                  <a:tcPr/>
                </a:tc>
                <a:extLst>
                  <a:ext uri="{0D108BD9-81ED-4DB2-BD59-A6C34878D82A}">
                    <a16:rowId xmlns:a16="http://schemas.microsoft.com/office/drawing/2014/main" val="3799911533"/>
                  </a:ext>
                </a:extLst>
              </a:tr>
              <a:tr h="370840">
                <a:tc>
                  <a:txBody>
                    <a:bodyPr/>
                    <a:lstStyle/>
                    <a:p>
                      <a:r>
                        <a:rPr lang="en-US" dirty="0"/>
                        <a:t>Did rain</a:t>
                      </a:r>
                    </a:p>
                  </a:txBody>
                  <a:tcPr/>
                </a:tc>
                <a:tc>
                  <a:txBody>
                    <a:bodyPr/>
                    <a:lstStyle/>
                    <a:p>
                      <a:r>
                        <a:rPr lang="en-US" dirty="0"/>
                        <a:t>TRUE POSITIVE (TP)</a:t>
                      </a:r>
                    </a:p>
                  </a:txBody>
                  <a:tcPr/>
                </a:tc>
                <a:tc>
                  <a:txBody>
                    <a:bodyPr/>
                    <a:lstStyle/>
                    <a:p>
                      <a:r>
                        <a:rPr lang="en-US" dirty="0"/>
                        <a:t>FALSE NEGATIVE (FN)</a:t>
                      </a:r>
                    </a:p>
                  </a:txBody>
                  <a:tcPr/>
                </a:tc>
                <a:extLst>
                  <a:ext uri="{0D108BD9-81ED-4DB2-BD59-A6C34878D82A}">
                    <a16:rowId xmlns:a16="http://schemas.microsoft.com/office/drawing/2014/main" val="1616716278"/>
                  </a:ext>
                </a:extLst>
              </a:tr>
              <a:tr h="370840">
                <a:tc>
                  <a:txBody>
                    <a:bodyPr/>
                    <a:lstStyle/>
                    <a:p>
                      <a:r>
                        <a:rPr lang="en-US" dirty="0"/>
                        <a:t>Didn’t rain</a:t>
                      </a:r>
                    </a:p>
                  </a:txBody>
                  <a:tcPr/>
                </a:tc>
                <a:tc>
                  <a:txBody>
                    <a:bodyPr/>
                    <a:lstStyle/>
                    <a:p>
                      <a:r>
                        <a:rPr lang="en-US" dirty="0"/>
                        <a:t>FALSE POSITIVE (FP)</a:t>
                      </a:r>
                    </a:p>
                  </a:txBody>
                  <a:tcPr/>
                </a:tc>
                <a:tc>
                  <a:txBody>
                    <a:bodyPr/>
                    <a:lstStyle/>
                    <a:p>
                      <a:r>
                        <a:rPr lang="en-US" dirty="0"/>
                        <a:t>TRUE NEGATIVE (TN)</a:t>
                      </a:r>
                    </a:p>
                  </a:txBody>
                  <a:tcPr/>
                </a:tc>
                <a:extLst>
                  <a:ext uri="{0D108BD9-81ED-4DB2-BD59-A6C34878D82A}">
                    <a16:rowId xmlns:a16="http://schemas.microsoft.com/office/drawing/2014/main" val="3378440888"/>
                  </a:ext>
                </a:extLst>
              </a:tr>
            </a:tbl>
          </a:graphicData>
        </a:graphic>
      </p:graphicFrame>
      <p:graphicFrame>
        <p:nvGraphicFramePr>
          <p:cNvPr id="5" name="Table 4">
            <a:extLst>
              <a:ext uri="{FF2B5EF4-FFF2-40B4-BE49-F238E27FC236}">
                <a16:creationId xmlns:a16="http://schemas.microsoft.com/office/drawing/2014/main" id="{CB370E8F-DCE9-3871-6191-D4BACEA3BB90}"/>
              </a:ext>
            </a:extLst>
          </p:cNvPr>
          <p:cNvGraphicFramePr>
            <a:graphicFrameLocks noGrp="1"/>
          </p:cNvGraphicFramePr>
          <p:nvPr>
            <p:extLst>
              <p:ext uri="{D42A27DB-BD31-4B8C-83A1-F6EECF244321}">
                <p14:modId xmlns:p14="http://schemas.microsoft.com/office/powerpoint/2010/main" val="2144136311"/>
              </p:ext>
            </p:extLst>
          </p:nvPr>
        </p:nvGraphicFramePr>
        <p:xfrm>
          <a:off x="1642254" y="4834280"/>
          <a:ext cx="8127999" cy="1112520"/>
        </p:xfrm>
        <a:graphic>
          <a:graphicData uri="http://schemas.openxmlformats.org/drawingml/2006/table">
            <a:tbl>
              <a:tblPr bandRow="1">
                <a:tableStyleId>{5C22544A-7EE6-4342-B048-85BDC9FD1C3A}</a:tableStyleId>
              </a:tblPr>
              <a:tblGrid>
                <a:gridCol w="2709333">
                  <a:extLst>
                    <a:ext uri="{9D8B030D-6E8A-4147-A177-3AD203B41FA5}">
                      <a16:colId xmlns:a16="http://schemas.microsoft.com/office/drawing/2014/main" val="2165195258"/>
                    </a:ext>
                  </a:extLst>
                </a:gridCol>
                <a:gridCol w="2709333">
                  <a:extLst>
                    <a:ext uri="{9D8B030D-6E8A-4147-A177-3AD203B41FA5}">
                      <a16:colId xmlns:a16="http://schemas.microsoft.com/office/drawing/2014/main" val="2351669076"/>
                    </a:ext>
                  </a:extLst>
                </a:gridCol>
                <a:gridCol w="2709333">
                  <a:extLst>
                    <a:ext uri="{9D8B030D-6E8A-4147-A177-3AD203B41FA5}">
                      <a16:colId xmlns:a16="http://schemas.microsoft.com/office/drawing/2014/main" val="1258294496"/>
                    </a:ext>
                  </a:extLst>
                </a:gridCol>
              </a:tblGrid>
              <a:tr h="370840">
                <a:tc>
                  <a:txBody>
                    <a:bodyPr/>
                    <a:lstStyle/>
                    <a:p>
                      <a:endParaRPr lang="en-US" dirty="0"/>
                    </a:p>
                  </a:txBody>
                  <a:tcPr/>
                </a:tc>
                <a:tc>
                  <a:txBody>
                    <a:bodyPr/>
                    <a:lstStyle/>
                    <a:p>
                      <a:r>
                        <a:rPr lang="en-US" dirty="0"/>
                        <a:t>Predicted true</a:t>
                      </a:r>
                    </a:p>
                  </a:txBody>
                  <a:tcPr/>
                </a:tc>
                <a:tc>
                  <a:txBody>
                    <a:bodyPr/>
                    <a:lstStyle/>
                    <a:p>
                      <a:r>
                        <a:rPr lang="en-US" dirty="0"/>
                        <a:t>Predicted false</a:t>
                      </a:r>
                    </a:p>
                  </a:txBody>
                  <a:tcPr/>
                </a:tc>
                <a:extLst>
                  <a:ext uri="{0D108BD9-81ED-4DB2-BD59-A6C34878D82A}">
                    <a16:rowId xmlns:a16="http://schemas.microsoft.com/office/drawing/2014/main" val="3799911533"/>
                  </a:ext>
                </a:extLst>
              </a:tr>
              <a:tr h="370840">
                <a:tc>
                  <a:txBody>
                    <a:bodyPr/>
                    <a:lstStyle/>
                    <a:p>
                      <a:r>
                        <a:rPr lang="en-US" dirty="0"/>
                        <a:t>Actually true</a:t>
                      </a:r>
                    </a:p>
                  </a:txBody>
                  <a:tcPr/>
                </a:tc>
                <a:tc>
                  <a:txBody>
                    <a:bodyPr/>
                    <a:lstStyle/>
                    <a:p>
                      <a:r>
                        <a:rPr lang="en-US" dirty="0"/>
                        <a:t>TRUE POSITIVE (TP)</a:t>
                      </a:r>
                    </a:p>
                  </a:txBody>
                  <a:tcPr/>
                </a:tc>
                <a:tc>
                  <a:txBody>
                    <a:bodyPr/>
                    <a:lstStyle/>
                    <a:p>
                      <a:r>
                        <a:rPr lang="en-US" dirty="0"/>
                        <a:t>FALSE NEGATIVE (FN)</a:t>
                      </a:r>
                    </a:p>
                  </a:txBody>
                  <a:tcPr/>
                </a:tc>
                <a:extLst>
                  <a:ext uri="{0D108BD9-81ED-4DB2-BD59-A6C34878D82A}">
                    <a16:rowId xmlns:a16="http://schemas.microsoft.com/office/drawing/2014/main" val="1616716278"/>
                  </a:ext>
                </a:extLst>
              </a:tr>
              <a:tr h="370840">
                <a:tc>
                  <a:txBody>
                    <a:bodyPr/>
                    <a:lstStyle/>
                    <a:p>
                      <a:r>
                        <a:rPr lang="en-US" dirty="0"/>
                        <a:t>Actually false</a:t>
                      </a:r>
                    </a:p>
                  </a:txBody>
                  <a:tcPr/>
                </a:tc>
                <a:tc>
                  <a:txBody>
                    <a:bodyPr/>
                    <a:lstStyle/>
                    <a:p>
                      <a:r>
                        <a:rPr lang="en-US" dirty="0"/>
                        <a:t>FALSE POSITIVE (FP)</a:t>
                      </a:r>
                    </a:p>
                  </a:txBody>
                  <a:tcPr/>
                </a:tc>
                <a:tc>
                  <a:txBody>
                    <a:bodyPr/>
                    <a:lstStyle/>
                    <a:p>
                      <a:r>
                        <a:rPr lang="en-US" dirty="0"/>
                        <a:t>TRUE NEGATIVE (TN)</a:t>
                      </a:r>
                    </a:p>
                  </a:txBody>
                  <a:tcPr/>
                </a:tc>
                <a:extLst>
                  <a:ext uri="{0D108BD9-81ED-4DB2-BD59-A6C34878D82A}">
                    <a16:rowId xmlns:a16="http://schemas.microsoft.com/office/drawing/2014/main" val="3378440888"/>
                  </a:ext>
                </a:extLst>
              </a:tr>
            </a:tbl>
          </a:graphicData>
        </a:graphic>
      </p:graphicFrame>
    </p:spTree>
    <p:extLst>
      <p:ext uri="{BB962C8B-B14F-4D97-AF65-F5344CB8AC3E}">
        <p14:creationId xmlns:p14="http://schemas.microsoft.com/office/powerpoint/2010/main" val="2402560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3290919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16A95-0A40-3169-826A-DB62E06068E2}"/>
              </a:ext>
            </a:extLst>
          </p:cNvPr>
          <p:cNvSpPr>
            <a:spLocks noGrp="1"/>
          </p:cNvSpPr>
          <p:nvPr>
            <p:ph type="title"/>
          </p:nvPr>
        </p:nvSpPr>
        <p:spPr/>
        <p:txBody>
          <a:bodyPr/>
          <a:lstStyle/>
          <a:p>
            <a:r>
              <a:rPr lang="en-US" dirty="0"/>
              <a:t>Two new metrics</a:t>
            </a:r>
          </a:p>
        </p:txBody>
      </p:sp>
      <p:sp>
        <p:nvSpPr>
          <p:cNvPr id="3" name="Content Placeholder 2">
            <a:extLst>
              <a:ext uri="{FF2B5EF4-FFF2-40B4-BE49-F238E27FC236}">
                <a16:creationId xmlns:a16="http://schemas.microsoft.com/office/drawing/2014/main" id="{B56CFB73-FC74-F458-FF58-1DF331D213EF}"/>
              </a:ext>
            </a:extLst>
          </p:cNvPr>
          <p:cNvSpPr>
            <a:spLocks noGrp="1"/>
          </p:cNvSpPr>
          <p:nvPr>
            <p:ph idx="1"/>
          </p:nvPr>
        </p:nvSpPr>
        <p:spPr/>
        <p:txBody>
          <a:bodyPr/>
          <a:lstStyle/>
          <a:p>
            <a:r>
              <a:rPr lang="en-US" dirty="0"/>
              <a:t>There are a variety of metrics we can define based on these four values: </a:t>
            </a:r>
            <a:r>
              <a:rPr lang="en-US" dirty="0">
                <a:hlinkClick r:id="rId2"/>
              </a:rPr>
              <a:t>https://en.wikipedia.org/wiki/Precision_and_recall</a:t>
            </a:r>
            <a:endParaRPr lang="en-US" dirty="0"/>
          </a:p>
          <a:p>
            <a:r>
              <a:rPr lang="en-US" dirty="0"/>
              <a:t>The two that I have found most valuable are precision and recall.</a:t>
            </a:r>
          </a:p>
          <a:p>
            <a:r>
              <a:rPr lang="en-US" dirty="0"/>
              <a:t>Let’s break them both down and learn how together they give rise to a new metric that is more useful than accuracy. </a:t>
            </a:r>
          </a:p>
        </p:txBody>
      </p:sp>
    </p:spTree>
    <p:extLst>
      <p:ext uri="{BB962C8B-B14F-4D97-AF65-F5344CB8AC3E}">
        <p14:creationId xmlns:p14="http://schemas.microsoft.com/office/powerpoint/2010/main" val="153540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BB436-8C50-7BD1-889B-03000F80DA2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81EA33-574D-D864-CEE8-B44F892C03F9}"/>
                  </a:ext>
                </a:extLst>
              </p:cNvPr>
              <p:cNvSpPr>
                <a:spLocks noGrp="1"/>
              </p:cNvSpPr>
              <p:nvPr>
                <p:ph idx="1"/>
              </p:nvPr>
            </p:nvSpPr>
            <p:spPr>
              <a:xfrm>
                <a:off x="838200" y="1825625"/>
                <a:ext cx="10824148" cy="4351338"/>
              </a:xfrm>
            </p:spPr>
            <p:txBody>
              <a:bodyPr/>
              <a:lstStyle/>
              <a:p>
                <a:r>
                  <a:rPr lang="en-US" dirty="0"/>
                  <a:t>Precision is defined as follows:</a:t>
                </a:r>
                <a:br>
                  <a:rPr lang="en-US" dirty="0"/>
                </a:b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𝐹𝑃</m:t>
                        </m:r>
                      </m:den>
                    </m:f>
                  </m:oMath>
                </a14:m>
                <a:endParaRPr lang="en-US" dirty="0"/>
              </a:p>
              <a:p>
                <a:r>
                  <a:rPr lang="en-US" dirty="0"/>
                  <a:t>Intuitively: it’s the number of true positives divided by all positives. </a:t>
                </a:r>
              </a:p>
              <a:p>
                <a:r>
                  <a:rPr lang="en-US" dirty="0"/>
                  <a:t>Only positive judgements affect precision. We ignore negatives. </a:t>
                </a:r>
              </a:p>
              <a:p>
                <a:r>
                  <a:rPr lang="en-US" dirty="0"/>
                  <a:t>In English: “whenever we said it was positive, what percentage of the time were we right”</a:t>
                </a:r>
              </a:p>
              <a:p>
                <a:r>
                  <a:rPr lang="en-US" dirty="0"/>
                  <a:t>In English: “whenever we said it would rain, how often were we right?”</a:t>
                </a:r>
              </a:p>
              <a:p>
                <a:endParaRPr lang="en-US" dirty="0"/>
              </a:p>
            </p:txBody>
          </p:sp>
        </mc:Choice>
        <mc:Fallback xmlns="">
          <p:sp>
            <p:nvSpPr>
              <p:cNvPr id="3" name="Content Placeholder 2">
                <a:extLst>
                  <a:ext uri="{FF2B5EF4-FFF2-40B4-BE49-F238E27FC236}">
                    <a16:creationId xmlns:a16="http://schemas.microsoft.com/office/drawing/2014/main" id="{B281EA33-574D-D864-CEE8-B44F892C03F9}"/>
                  </a:ext>
                </a:extLst>
              </p:cNvPr>
              <p:cNvSpPr>
                <a:spLocks noGrp="1" noRot="1" noChangeAspect="1" noMove="1" noResize="1" noEditPoints="1" noAdjustHandles="1" noChangeArrowheads="1" noChangeShapeType="1" noTextEdit="1"/>
              </p:cNvSpPr>
              <p:nvPr>
                <p:ph idx="1"/>
              </p:nvPr>
            </p:nvSpPr>
            <p:spPr>
              <a:xfrm>
                <a:off x="838200" y="1825625"/>
                <a:ext cx="10824148" cy="4351338"/>
              </a:xfrm>
              <a:blipFill>
                <a:blip r:embed="rId2"/>
                <a:stretch>
                  <a:fillRect l="-1014" t="-2241"/>
                </a:stretch>
              </a:blipFill>
            </p:spPr>
            <p:txBody>
              <a:bodyPr/>
              <a:lstStyle/>
              <a:p>
                <a:r>
                  <a:rPr lang="en-US">
                    <a:noFill/>
                  </a:rPr>
                  <a:t> </a:t>
                </a:r>
              </a:p>
            </p:txBody>
          </p:sp>
        </mc:Fallback>
      </mc:AlternateContent>
    </p:spTree>
    <p:extLst>
      <p:ext uri="{BB962C8B-B14F-4D97-AF65-F5344CB8AC3E}">
        <p14:creationId xmlns:p14="http://schemas.microsoft.com/office/powerpoint/2010/main" val="3417235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A0A9-650E-40A0-4E35-5E69F46BC832}"/>
              </a:ext>
            </a:extLst>
          </p:cNvPr>
          <p:cNvSpPr>
            <a:spLocks noGrp="1"/>
          </p:cNvSpPr>
          <p:nvPr>
            <p:ph type="title"/>
          </p:nvPr>
        </p:nvSpPr>
        <p:spPr/>
        <p:txBody>
          <a:bodyPr/>
          <a:lstStyle/>
          <a:p>
            <a:r>
              <a:rPr lang="en-US" dirty="0"/>
              <a:t>Precision example</a:t>
            </a:r>
          </a:p>
        </p:txBody>
      </p:sp>
      <p:sp>
        <p:nvSpPr>
          <p:cNvPr id="3" name="Content Placeholder 2">
            <a:extLst>
              <a:ext uri="{FF2B5EF4-FFF2-40B4-BE49-F238E27FC236}">
                <a16:creationId xmlns:a16="http://schemas.microsoft.com/office/drawing/2014/main" id="{81D7572E-6376-4A89-0C69-E26CB407BD15}"/>
              </a:ext>
            </a:extLst>
          </p:cNvPr>
          <p:cNvSpPr>
            <a:spLocks noGrp="1"/>
          </p:cNvSpPr>
          <p:nvPr>
            <p:ph idx="1"/>
          </p:nvPr>
        </p:nvSpPr>
        <p:spPr/>
        <p:txBody>
          <a:bodyPr/>
          <a:lstStyle/>
          <a:p>
            <a:r>
              <a:rPr lang="en-US" dirty="0"/>
              <a:t>Suppose our confusion matrix looks like this:</a:t>
            </a:r>
          </a:p>
          <a:p>
            <a:endParaRPr lang="en-US" dirty="0"/>
          </a:p>
          <a:p>
            <a:endParaRPr lang="en-US" dirty="0"/>
          </a:p>
          <a:p>
            <a:endParaRPr lang="en-US" dirty="0"/>
          </a:p>
          <a:p>
            <a:r>
              <a:rPr lang="en-US" dirty="0"/>
              <a:t>what’s the precision?</a:t>
            </a:r>
          </a:p>
          <a:p>
            <a:r>
              <a:rPr lang="en-US" dirty="0"/>
              <a:t>Answer: 6 / ( 6 + 2 ) = 6 / 8 = 75%</a:t>
            </a:r>
          </a:p>
          <a:p>
            <a:pPr marL="0" indent="0">
              <a:buNone/>
            </a:pPr>
            <a:endParaRPr lang="en-US" dirty="0"/>
          </a:p>
        </p:txBody>
      </p:sp>
      <p:graphicFrame>
        <p:nvGraphicFramePr>
          <p:cNvPr id="4" name="Table 4">
            <a:extLst>
              <a:ext uri="{FF2B5EF4-FFF2-40B4-BE49-F238E27FC236}">
                <a16:creationId xmlns:a16="http://schemas.microsoft.com/office/drawing/2014/main" id="{87C3B336-286F-9578-7E36-C7CCACFB5D91}"/>
              </a:ext>
            </a:extLst>
          </p:cNvPr>
          <p:cNvGraphicFramePr>
            <a:graphicFrameLocks noGrp="1"/>
          </p:cNvGraphicFramePr>
          <p:nvPr>
            <p:extLst>
              <p:ext uri="{D42A27DB-BD31-4B8C-83A1-F6EECF244321}">
                <p14:modId xmlns:p14="http://schemas.microsoft.com/office/powerpoint/2010/main" val="4017349884"/>
              </p:ext>
            </p:extLst>
          </p:nvPr>
        </p:nvGraphicFramePr>
        <p:xfrm>
          <a:off x="1867107" y="2316480"/>
          <a:ext cx="8127999" cy="1112520"/>
        </p:xfrm>
        <a:graphic>
          <a:graphicData uri="http://schemas.openxmlformats.org/drawingml/2006/table">
            <a:tbl>
              <a:tblPr bandRow="1">
                <a:tableStyleId>{5C22544A-7EE6-4342-B048-85BDC9FD1C3A}</a:tableStyleId>
              </a:tblPr>
              <a:tblGrid>
                <a:gridCol w="2709333">
                  <a:extLst>
                    <a:ext uri="{9D8B030D-6E8A-4147-A177-3AD203B41FA5}">
                      <a16:colId xmlns:a16="http://schemas.microsoft.com/office/drawing/2014/main" val="2165195258"/>
                    </a:ext>
                  </a:extLst>
                </a:gridCol>
                <a:gridCol w="2709333">
                  <a:extLst>
                    <a:ext uri="{9D8B030D-6E8A-4147-A177-3AD203B41FA5}">
                      <a16:colId xmlns:a16="http://schemas.microsoft.com/office/drawing/2014/main" val="2351669076"/>
                    </a:ext>
                  </a:extLst>
                </a:gridCol>
                <a:gridCol w="2709333">
                  <a:extLst>
                    <a:ext uri="{9D8B030D-6E8A-4147-A177-3AD203B41FA5}">
                      <a16:colId xmlns:a16="http://schemas.microsoft.com/office/drawing/2014/main" val="1258294496"/>
                    </a:ext>
                  </a:extLst>
                </a:gridCol>
              </a:tblGrid>
              <a:tr h="370840">
                <a:tc>
                  <a:txBody>
                    <a:bodyPr/>
                    <a:lstStyle/>
                    <a:p>
                      <a:endParaRPr lang="en-US" dirty="0"/>
                    </a:p>
                  </a:txBody>
                  <a:tcPr/>
                </a:tc>
                <a:tc>
                  <a:txBody>
                    <a:bodyPr/>
                    <a:lstStyle/>
                    <a:p>
                      <a:r>
                        <a:rPr lang="en-US" dirty="0"/>
                        <a:t>Predicted rain</a:t>
                      </a:r>
                    </a:p>
                  </a:txBody>
                  <a:tcPr/>
                </a:tc>
                <a:tc>
                  <a:txBody>
                    <a:bodyPr/>
                    <a:lstStyle/>
                    <a:p>
                      <a:r>
                        <a:rPr lang="en-US" dirty="0"/>
                        <a:t>Predicted no rain</a:t>
                      </a:r>
                    </a:p>
                  </a:txBody>
                  <a:tcPr/>
                </a:tc>
                <a:extLst>
                  <a:ext uri="{0D108BD9-81ED-4DB2-BD59-A6C34878D82A}">
                    <a16:rowId xmlns:a16="http://schemas.microsoft.com/office/drawing/2014/main" val="3799911533"/>
                  </a:ext>
                </a:extLst>
              </a:tr>
              <a:tr h="370840">
                <a:tc>
                  <a:txBody>
                    <a:bodyPr/>
                    <a:lstStyle/>
                    <a:p>
                      <a:r>
                        <a:rPr lang="en-US" dirty="0"/>
                        <a:t>Did rain</a:t>
                      </a:r>
                    </a:p>
                  </a:txBody>
                  <a:tcPr/>
                </a:tc>
                <a:tc>
                  <a:txBody>
                    <a:bodyPr/>
                    <a:lstStyle/>
                    <a:p>
                      <a:r>
                        <a:rPr lang="en-US" dirty="0"/>
                        <a:t>6</a:t>
                      </a:r>
                    </a:p>
                  </a:txBody>
                  <a:tcPr/>
                </a:tc>
                <a:tc>
                  <a:txBody>
                    <a:bodyPr/>
                    <a:lstStyle/>
                    <a:p>
                      <a:r>
                        <a:rPr lang="en-US" dirty="0"/>
                        <a:t>1</a:t>
                      </a:r>
                    </a:p>
                  </a:txBody>
                  <a:tcPr/>
                </a:tc>
                <a:extLst>
                  <a:ext uri="{0D108BD9-81ED-4DB2-BD59-A6C34878D82A}">
                    <a16:rowId xmlns:a16="http://schemas.microsoft.com/office/drawing/2014/main" val="1616716278"/>
                  </a:ext>
                </a:extLst>
              </a:tr>
              <a:tr h="370840">
                <a:tc>
                  <a:txBody>
                    <a:bodyPr/>
                    <a:lstStyle/>
                    <a:p>
                      <a:r>
                        <a:rPr lang="en-US" dirty="0"/>
                        <a:t>Didn’t rain</a:t>
                      </a:r>
                    </a:p>
                  </a:txBody>
                  <a:tcPr/>
                </a:tc>
                <a:tc>
                  <a:txBody>
                    <a:bodyPr/>
                    <a:lstStyle/>
                    <a:p>
                      <a:r>
                        <a:rPr lang="en-US" dirty="0"/>
                        <a:t>2</a:t>
                      </a:r>
                    </a:p>
                  </a:txBody>
                  <a:tcPr/>
                </a:tc>
                <a:tc>
                  <a:txBody>
                    <a:bodyPr/>
                    <a:lstStyle/>
                    <a:p>
                      <a:r>
                        <a:rPr lang="en-US" dirty="0"/>
                        <a:t>356</a:t>
                      </a:r>
                    </a:p>
                  </a:txBody>
                  <a:tcPr/>
                </a:tc>
                <a:extLst>
                  <a:ext uri="{0D108BD9-81ED-4DB2-BD59-A6C34878D82A}">
                    <a16:rowId xmlns:a16="http://schemas.microsoft.com/office/drawing/2014/main" val="3378440888"/>
                  </a:ext>
                </a:extLst>
              </a:tr>
            </a:tbl>
          </a:graphicData>
        </a:graphic>
      </p:graphicFrame>
    </p:spTree>
    <p:extLst>
      <p:ext uri="{BB962C8B-B14F-4D97-AF65-F5344CB8AC3E}">
        <p14:creationId xmlns:p14="http://schemas.microsoft.com/office/powerpoint/2010/main" val="2186210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0B60-24C9-C301-2C6D-EB3F162D7300}"/>
              </a:ext>
            </a:extLst>
          </p:cNvPr>
          <p:cNvSpPr>
            <a:spLocks noGrp="1"/>
          </p:cNvSpPr>
          <p:nvPr>
            <p:ph type="title"/>
          </p:nvPr>
        </p:nvSpPr>
        <p:spPr/>
        <p:txBody>
          <a:bodyPr/>
          <a:lstStyle/>
          <a:p>
            <a:r>
              <a:rPr lang="en-US" dirty="0"/>
              <a:t>Precision examples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7430F2-61D8-00B6-F1B9-EEF6F8C57D26}"/>
                  </a:ext>
                </a:extLst>
              </p:cNvPr>
              <p:cNvSpPr>
                <a:spLocks noGrp="1"/>
              </p:cNvSpPr>
              <p:nvPr>
                <p:ph idx="1"/>
              </p:nvPr>
            </p:nvSpPr>
            <p:spPr/>
            <p:txBody>
              <a:bodyPr/>
              <a:lstStyle/>
              <a:p>
                <a:r>
                  <a:rPr lang="en-US" dirty="0"/>
                  <a:t>In the Las Vegas example, we never said it would rain. Therefore, we end up with </a:t>
                </a:r>
                <a14:m>
                  <m:oMath xmlns:m="http://schemas.openxmlformats.org/officeDocument/2006/math">
                    <m:r>
                      <a:rPr lang="en-US" b="0" i="1" smtClean="0">
                        <a:latin typeface="Cambria Math" panose="02040503050406030204" pitchFamily="18" charset="0"/>
                      </a:rPr>
                      <m:t>0/0</m:t>
                    </m:r>
                  </m:oMath>
                </a14:m>
                <a:r>
                  <a:rPr lang="en-US" dirty="0"/>
                  <a:t>, which is not a number.</a:t>
                </a:r>
              </a:p>
              <a:p>
                <a:r>
                  <a:rPr lang="en-US" dirty="0"/>
                  <a:t>In these cases, we usually say the precision is 1. Basically “it rained every time we said it would, which was never.” </a:t>
                </a:r>
              </a:p>
              <a:p>
                <a:r>
                  <a:rPr lang="en-US" dirty="0"/>
                  <a:t>So the true definition would be:</a:t>
                </a:r>
                <a:br>
                  <a:rPr lang="en-US" dirty="0"/>
                </a:b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f>
                              <m:fPr>
                                <m:ctrlPr>
                                  <a:rPr lang="en-US" b="0" i="1" smtClean="0">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𝐹𝑃</m:t>
                                </m:r>
                              </m:den>
                            </m:f>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&gt;0</m:t>
                            </m:r>
                          </m:e>
                          <m:e>
                            <m:r>
                              <a:rPr lang="en-US" b="0" i="1" smtClean="0">
                                <a:latin typeface="Cambria Math" panose="02040503050406030204" pitchFamily="18" charset="0"/>
                              </a:rPr>
                              <m:t>1,      </m:t>
                            </m:r>
                            <m:r>
                              <a:rPr lang="en-US" b="0" i="1" smtClean="0">
                                <a:latin typeface="Cambria Math" panose="02040503050406030204" pitchFamily="18" charset="0"/>
                              </a:rPr>
                              <m:t>𝑜𝑡h𝑒𝑟𝑤𝑖𝑠𝑒</m:t>
                            </m:r>
                          </m:e>
                        </m:eqArr>
                      </m:e>
                    </m:d>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F27430F2-61D8-00B6-F1B9-EEF6F8C57D2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99777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B3D19-0AFA-ED63-25D6-956CE4A2C073}"/>
              </a:ext>
            </a:extLst>
          </p:cNvPr>
          <p:cNvSpPr>
            <a:spLocks noGrp="1"/>
          </p:cNvSpPr>
          <p:nvPr>
            <p:ph type="title"/>
          </p:nvPr>
        </p:nvSpPr>
        <p:spPr/>
        <p:txBody>
          <a:bodyPr/>
          <a:lstStyle/>
          <a:p>
            <a:r>
              <a:rPr lang="en-US" dirty="0"/>
              <a:t>Other ways of understanding precision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8DD5D6-066A-C51D-2E6A-8429ADA8A248}"/>
                  </a:ext>
                </a:extLst>
              </p:cNvPr>
              <p:cNvSpPr>
                <a:spLocks noGrp="1"/>
              </p:cNvSpPr>
              <p:nvPr>
                <p:ph idx="1"/>
              </p:nvPr>
            </p:nvSpPr>
            <p:spPr>
              <a:xfrm>
                <a:off x="838200" y="1825624"/>
                <a:ext cx="10515600" cy="5032375"/>
              </a:xfrm>
            </p:spPr>
            <p:txBody>
              <a:bodyPr>
                <a:normAutofit lnSpcReduction="10000"/>
              </a:bodyPr>
              <a:lstStyle/>
              <a:p>
                <a:r>
                  <a:rPr lang="en-US" dirty="0"/>
                  <a:t>Consider the “false discovery rate”:</a:t>
                </a:r>
                <a:br>
                  <a:rPr lang="en-US" dirty="0"/>
                </a:br>
                <a14:m>
                  <m:oMath xmlns:m="http://schemas.openxmlformats.org/officeDocument/2006/math">
                    <m:r>
                      <a:rPr lang="en-US" b="0" i="1" smtClean="0">
                        <a:latin typeface="Cambria Math" panose="02040503050406030204" pitchFamily="18" charset="0"/>
                      </a:rPr>
                      <m:t>𝐹𝑃𝑅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𝐹𝑃</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𝐹𝑃</m:t>
                        </m:r>
                      </m:den>
                    </m:f>
                  </m:oMath>
                </a14:m>
                <a:endParaRPr lang="en-US" b="0" dirty="0"/>
              </a:p>
              <a:p>
                <a:r>
                  <a:rPr lang="en-US" dirty="0"/>
                  <a:t>What is the FPR of this confusion matrix?</a:t>
                </a:r>
              </a:p>
              <a:p>
                <a:endParaRPr lang="en-US" dirty="0"/>
              </a:p>
              <a:p>
                <a:pPr marL="0" indent="0">
                  <a:buNone/>
                </a:pPr>
                <a:br>
                  <a:rPr lang="en-US" dirty="0"/>
                </a:br>
                <a:endParaRPr lang="en-US" dirty="0"/>
              </a:p>
              <a:p>
                <a14:m>
                  <m:oMath xmlns:m="http://schemas.openxmlformats.org/officeDocument/2006/math">
                    <m:r>
                      <a:rPr lang="en-US" b="0" i="1" smtClean="0">
                        <a:latin typeface="Cambria Math" panose="02040503050406030204" pitchFamily="18" charset="0"/>
                      </a:rPr>
                      <m:t>𝐹𝑃𝑅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6+2</m:t>
                        </m:r>
                      </m:den>
                    </m:f>
                    <m:r>
                      <a:rPr lang="en-US" b="0" i="1" smtClean="0">
                        <a:latin typeface="Cambria Math" panose="02040503050406030204" pitchFamily="18" charset="0"/>
                      </a:rPr>
                      <m:t>=25%</m:t>
                    </m:r>
                  </m:oMath>
                </a14:m>
                <a:endParaRPr lang="en-US" dirty="0"/>
              </a:p>
              <a:p>
                <a:r>
                  <a:rPr lang="en-US" dirty="0"/>
                  <a:t>In English: “on average, when we asserted that it would rain, we were wrong 25% of the time”</a:t>
                </a:r>
              </a:p>
              <a:p>
                <a:r>
                  <a:rPr lang="en-US" dirty="0"/>
                  <a:t>This is the compliment of precision. P = 1 – FPR, FPR = 1 – P </a:t>
                </a:r>
              </a:p>
            </p:txBody>
          </p:sp>
        </mc:Choice>
        <mc:Fallback xmlns="">
          <p:sp>
            <p:nvSpPr>
              <p:cNvPr id="3" name="Content Placeholder 2">
                <a:extLst>
                  <a:ext uri="{FF2B5EF4-FFF2-40B4-BE49-F238E27FC236}">
                    <a16:creationId xmlns:a16="http://schemas.microsoft.com/office/drawing/2014/main" id="{598DD5D6-066A-C51D-2E6A-8429ADA8A248}"/>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2663" r="-1159"/>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EF52CF5D-15D8-4994-4323-94FB1D27D7EA}"/>
              </a:ext>
            </a:extLst>
          </p:cNvPr>
          <p:cNvGraphicFramePr>
            <a:graphicFrameLocks noGrp="1"/>
          </p:cNvGraphicFramePr>
          <p:nvPr>
            <p:extLst>
              <p:ext uri="{D42A27DB-BD31-4B8C-83A1-F6EECF244321}">
                <p14:modId xmlns:p14="http://schemas.microsoft.com/office/powerpoint/2010/main" val="688329176"/>
              </p:ext>
            </p:extLst>
          </p:nvPr>
        </p:nvGraphicFramePr>
        <p:xfrm>
          <a:off x="1882098" y="3548922"/>
          <a:ext cx="8127999" cy="1112520"/>
        </p:xfrm>
        <a:graphic>
          <a:graphicData uri="http://schemas.openxmlformats.org/drawingml/2006/table">
            <a:tbl>
              <a:tblPr bandRow="1">
                <a:tableStyleId>{5C22544A-7EE6-4342-B048-85BDC9FD1C3A}</a:tableStyleId>
              </a:tblPr>
              <a:tblGrid>
                <a:gridCol w="2709333">
                  <a:extLst>
                    <a:ext uri="{9D8B030D-6E8A-4147-A177-3AD203B41FA5}">
                      <a16:colId xmlns:a16="http://schemas.microsoft.com/office/drawing/2014/main" val="2165195258"/>
                    </a:ext>
                  </a:extLst>
                </a:gridCol>
                <a:gridCol w="2709333">
                  <a:extLst>
                    <a:ext uri="{9D8B030D-6E8A-4147-A177-3AD203B41FA5}">
                      <a16:colId xmlns:a16="http://schemas.microsoft.com/office/drawing/2014/main" val="2351669076"/>
                    </a:ext>
                  </a:extLst>
                </a:gridCol>
                <a:gridCol w="2709333">
                  <a:extLst>
                    <a:ext uri="{9D8B030D-6E8A-4147-A177-3AD203B41FA5}">
                      <a16:colId xmlns:a16="http://schemas.microsoft.com/office/drawing/2014/main" val="1258294496"/>
                    </a:ext>
                  </a:extLst>
                </a:gridCol>
              </a:tblGrid>
              <a:tr h="370840">
                <a:tc>
                  <a:txBody>
                    <a:bodyPr/>
                    <a:lstStyle/>
                    <a:p>
                      <a:endParaRPr lang="en-US" dirty="0"/>
                    </a:p>
                  </a:txBody>
                  <a:tcPr/>
                </a:tc>
                <a:tc>
                  <a:txBody>
                    <a:bodyPr/>
                    <a:lstStyle/>
                    <a:p>
                      <a:r>
                        <a:rPr lang="en-US" dirty="0"/>
                        <a:t>Predicted rain</a:t>
                      </a:r>
                    </a:p>
                  </a:txBody>
                  <a:tcPr/>
                </a:tc>
                <a:tc>
                  <a:txBody>
                    <a:bodyPr/>
                    <a:lstStyle/>
                    <a:p>
                      <a:r>
                        <a:rPr lang="en-US" dirty="0"/>
                        <a:t>Predicted no rain</a:t>
                      </a:r>
                    </a:p>
                  </a:txBody>
                  <a:tcPr/>
                </a:tc>
                <a:extLst>
                  <a:ext uri="{0D108BD9-81ED-4DB2-BD59-A6C34878D82A}">
                    <a16:rowId xmlns:a16="http://schemas.microsoft.com/office/drawing/2014/main" val="3799911533"/>
                  </a:ext>
                </a:extLst>
              </a:tr>
              <a:tr h="370840">
                <a:tc>
                  <a:txBody>
                    <a:bodyPr/>
                    <a:lstStyle/>
                    <a:p>
                      <a:r>
                        <a:rPr lang="en-US" dirty="0"/>
                        <a:t>Did rain</a:t>
                      </a:r>
                    </a:p>
                  </a:txBody>
                  <a:tcPr/>
                </a:tc>
                <a:tc>
                  <a:txBody>
                    <a:bodyPr/>
                    <a:lstStyle/>
                    <a:p>
                      <a:r>
                        <a:rPr lang="en-US" dirty="0"/>
                        <a:t>6</a:t>
                      </a:r>
                    </a:p>
                  </a:txBody>
                  <a:tcPr/>
                </a:tc>
                <a:tc>
                  <a:txBody>
                    <a:bodyPr/>
                    <a:lstStyle/>
                    <a:p>
                      <a:r>
                        <a:rPr lang="en-US" dirty="0"/>
                        <a:t>1</a:t>
                      </a:r>
                    </a:p>
                  </a:txBody>
                  <a:tcPr/>
                </a:tc>
                <a:extLst>
                  <a:ext uri="{0D108BD9-81ED-4DB2-BD59-A6C34878D82A}">
                    <a16:rowId xmlns:a16="http://schemas.microsoft.com/office/drawing/2014/main" val="1616716278"/>
                  </a:ext>
                </a:extLst>
              </a:tr>
              <a:tr h="370840">
                <a:tc>
                  <a:txBody>
                    <a:bodyPr/>
                    <a:lstStyle/>
                    <a:p>
                      <a:r>
                        <a:rPr lang="en-US" dirty="0"/>
                        <a:t>Didn’t rain</a:t>
                      </a:r>
                    </a:p>
                  </a:txBody>
                  <a:tcPr/>
                </a:tc>
                <a:tc>
                  <a:txBody>
                    <a:bodyPr/>
                    <a:lstStyle/>
                    <a:p>
                      <a:r>
                        <a:rPr lang="en-US" dirty="0"/>
                        <a:t>2</a:t>
                      </a:r>
                    </a:p>
                  </a:txBody>
                  <a:tcPr/>
                </a:tc>
                <a:tc>
                  <a:txBody>
                    <a:bodyPr/>
                    <a:lstStyle/>
                    <a:p>
                      <a:r>
                        <a:rPr lang="en-US" dirty="0"/>
                        <a:t>356</a:t>
                      </a:r>
                    </a:p>
                  </a:txBody>
                  <a:tcPr/>
                </a:tc>
                <a:extLst>
                  <a:ext uri="{0D108BD9-81ED-4DB2-BD59-A6C34878D82A}">
                    <a16:rowId xmlns:a16="http://schemas.microsoft.com/office/drawing/2014/main" val="3378440888"/>
                  </a:ext>
                </a:extLst>
              </a:tr>
            </a:tbl>
          </a:graphicData>
        </a:graphic>
      </p:graphicFrame>
    </p:spTree>
    <p:extLst>
      <p:ext uri="{BB962C8B-B14F-4D97-AF65-F5344CB8AC3E}">
        <p14:creationId xmlns:p14="http://schemas.microsoft.com/office/powerpoint/2010/main" val="622342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BE9D7-6A00-22F9-3FAD-9F2167CB69FD}"/>
              </a:ext>
            </a:extLst>
          </p:cNvPr>
          <p:cNvSpPr>
            <a:spLocks noGrp="1"/>
          </p:cNvSpPr>
          <p:nvPr>
            <p:ph type="title"/>
          </p:nvPr>
        </p:nvSpPr>
        <p:spPr/>
        <p:txBody>
          <a:bodyPr/>
          <a:lstStyle/>
          <a:p>
            <a:r>
              <a:rPr lang="en-US" dirty="0"/>
              <a:t>More precision examples</a:t>
            </a:r>
          </a:p>
        </p:txBody>
      </p:sp>
      <p:sp>
        <p:nvSpPr>
          <p:cNvPr id="3" name="Content Placeholder 2">
            <a:extLst>
              <a:ext uri="{FF2B5EF4-FFF2-40B4-BE49-F238E27FC236}">
                <a16:creationId xmlns:a16="http://schemas.microsoft.com/office/drawing/2014/main" id="{674C7598-649D-206E-E20A-8E155067EE52}"/>
              </a:ext>
            </a:extLst>
          </p:cNvPr>
          <p:cNvSpPr>
            <a:spLocks noGrp="1"/>
          </p:cNvSpPr>
          <p:nvPr>
            <p:ph idx="1"/>
          </p:nvPr>
        </p:nvSpPr>
        <p:spPr>
          <a:xfrm>
            <a:off x="838200" y="1825625"/>
            <a:ext cx="10515600" cy="4889968"/>
          </a:xfrm>
        </p:spPr>
        <p:txBody>
          <a:bodyPr>
            <a:normAutofit/>
          </a:bodyPr>
          <a:lstStyle/>
          <a:p>
            <a:r>
              <a:rPr lang="en-US" dirty="0"/>
              <a:t>Suppose we have a false discovery rate of 44%. What is our precision?</a:t>
            </a:r>
          </a:p>
          <a:p>
            <a:r>
              <a:rPr lang="en-US" dirty="0"/>
              <a:t>100% - 44% = 56%</a:t>
            </a:r>
          </a:p>
          <a:p>
            <a:r>
              <a:rPr lang="en-US" dirty="0"/>
              <a:t>Suppose we have 10 TPs, 20 FPs, 30 TNs, and 40 FNs. What is our precision?</a:t>
            </a:r>
          </a:p>
          <a:p>
            <a:r>
              <a:rPr lang="en-US" dirty="0"/>
              <a:t>10 / ( 10 + 20 ) = 33.3%</a:t>
            </a:r>
          </a:p>
          <a:p>
            <a:r>
              <a:rPr lang="en-US" dirty="0"/>
              <a:t>What is the FDR in that scenario? </a:t>
            </a:r>
          </a:p>
          <a:p>
            <a:r>
              <a:rPr lang="en-US" dirty="0"/>
              <a:t>66.7% </a:t>
            </a:r>
          </a:p>
          <a:p>
            <a:r>
              <a:rPr lang="en-US" dirty="0"/>
              <a:t>Suppose we have 0 FPs, 0 TPs, 350 TNs, and 15 FNs. What is P?</a:t>
            </a:r>
          </a:p>
          <a:p>
            <a:r>
              <a:rPr lang="en-US" dirty="0"/>
              <a:t>100% by definition (vacuous precision)</a:t>
            </a:r>
          </a:p>
        </p:txBody>
      </p:sp>
    </p:spTree>
    <p:extLst>
      <p:ext uri="{BB962C8B-B14F-4D97-AF65-F5344CB8AC3E}">
        <p14:creationId xmlns:p14="http://schemas.microsoft.com/office/powerpoint/2010/main" val="119190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E7D1-367D-1043-B20C-DB3475EACCA7}"/>
              </a:ext>
            </a:extLst>
          </p:cNvPr>
          <p:cNvSpPr>
            <a:spLocks noGrp="1"/>
          </p:cNvSpPr>
          <p:nvPr>
            <p:ph type="title"/>
          </p:nvPr>
        </p:nvSpPr>
        <p:spPr/>
        <p:txBody>
          <a:bodyPr/>
          <a:lstStyle/>
          <a:p>
            <a:r>
              <a:rPr lang="en-US" dirty="0"/>
              <a:t>What precision means</a:t>
            </a:r>
          </a:p>
        </p:txBody>
      </p:sp>
      <p:sp>
        <p:nvSpPr>
          <p:cNvPr id="3" name="Content Placeholder 2">
            <a:extLst>
              <a:ext uri="{FF2B5EF4-FFF2-40B4-BE49-F238E27FC236}">
                <a16:creationId xmlns:a16="http://schemas.microsoft.com/office/drawing/2014/main" id="{23EB7268-5C05-DBD5-69EC-B9E5724070D0}"/>
              </a:ext>
            </a:extLst>
          </p:cNvPr>
          <p:cNvSpPr>
            <a:spLocks noGrp="1"/>
          </p:cNvSpPr>
          <p:nvPr>
            <p:ph idx="1"/>
          </p:nvPr>
        </p:nvSpPr>
        <p:spPr>
          <a:xfrm>
            <a:off x="838200" y="1825625"/>
            <a:ext cx="10515600" cy="4874978"/>
          </a:xfrm>
        </p:spPr>
        <p:txBody>
          <a:bodyPr>
            <a:normAutofit/>
          </a:bodyPr>
          <a:lstStyle/>
          <a:p>
            <a:r>
              <a:rPr lang="en-US" dirty="0"/>
              <a:t>The purpose of precision is to help us understand how “overconfident” we are being.</a:t>
            </a:r>
          </a:p>
          <a:p>
            <a:r>
              <a:rPr lang="en-US" dirty="0"/>
              <a:t>If our precision is low, we are being too overconfident, making lots of positive predictions that are not warranted.</a:t>
            </a:r>
          </a:p>
          <a:p>
            <a:r>
              <a:rPr lang="en-US" dirty="0"/>
              <a:t>If our precision is high, it means we are being careful. We wait until we are really sure before predicting positive.</a:t>
            </a:r>
          </a:p>
          <a:p>
            <a:r>
              <a:rPr lang="en-US" dirty="0"/>
              <a:t>For example, we might only predict rain if we are very certain that it will rain (barometric pressure, rain clouds, rainy season, etc.)</a:t>
            </a:r>
          </a:p>
          <a:p>
            <a:r>
              <a:rPr lang="en-US" dirty="0"/>
              <a:t>Low precision means we are uninhibited. We predict rain if there’s a tiny chance that it will rain.</a:t>
            </a:r>
          </a:p>
        </p:txBody>
      </p:sp>
    </p:spTree>
    <p:extLst>
      <p:ext uri="{BB962C8B-B14F-4D97-AF65-F5344CB8AC3E}">
        <p14:creationId xmlns:p14="http://schemas.microsoft.com/office/powerpoint/2010/main" val="249138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20EB-25A1-2D01-5A50-75B90046A73F}"/>
              </a:ext>
            </a:extLst>
          </p:cNvPr>
          <p:cNvSpPr>
            <a:spLocks noGrp="1"/>
          </p:cNvSpPr>
          <p:nvPr>
            <p:ph type="title"/>
          </p:nvPr>
        </p:nvSpPr>
        <p:spPr/>
        <p:txBody>
          <a:bodyPr/>
          <a:lstStyle/>
          <a:p>
            <a:r>
              <a:rPr lang="en-US" dirty="0"/>
              <a:t>This week</a:t>
            </a:r>
          </a:p>
        </p:txBody>
      </p:sp>
      <p:sp>
        <p:nvSpPr>
          <p:cNvPr id="3" name="Content Placeholder 2">
            <a:extLst>
              <a:ext uri="{FF2B5EF4-FFF2-40B4-BE49-F238E27FC236}">
                <a16:creationId xmlns:a16="http://schemas.microsoft.com/office/drawing/2014/main" id="{974D699A-06DB-3BC7-0F97-F710A2F1B34C}"/>
              </a:ext>
            </a:extLst>
          </p:cNvPr>
          <p:cNvSpPr>
            <a:spLocks noGrp="1"/>
          </p:cNvSpPr>
          <p:nvPr>
            <p:ph idx="1"/>
          </p:nvPr>
        </p:nvSpPr>
        <p:spPr/>
        <p:txBody>
          <a:bodyPr/>
          <a:lstStyle/>
          <a:p>
            <a:r>
              <a:rPr lang="en-US" dirty="0"/>
              <a:t>We will finally learn to stop relying on “accuracy”, and actually use metrics that are applicable in professional settings.</a:t>
            </a:r>
          </a:p>
          <a:p>
            <a:r>
              <a:rPr lang="en-US" dirty="0"/>
              <a:t>We will learn why accuracy is not adequate.</a:t>
            </a:r>
          </a:p>
          <a:p>
            <a:r>
              <a:rPr lang="en-US" dirty="0"/>
              <a:t>We will learn where the world’s most accurate meteorologists live. </a:t>
            </a:r>
          </a:p>
          <a:p>
            <a:r>
              <a:rPr lang="en-US" dirty="0"/>
              <a:t>We will </a:t>
            </a:r>
            <a:r>
              <a:rPr lang="en-US" b="1" dirty="0"/>
              <a:t>not</a:t>
            </a:r>
            <a:r>
              <a:rPr lang="en-US" dirty="0"/>
              <a:t> learn cross validation. That will come after the test. </a:t>
            </a:r>
          </a:p>
        </p:txBody>
      </p:sp>
    </p:spTree>
    <p:extLst>
      <p:ext uri="{BB962C8B-B14F-4D97-AF65-F5344CB8AC3E}">
        <p14:creationId xmlns:p14="http://schemas.microsoft.com/office/powerpoint/2010/main" val="2979324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CB4EE-AEDD-86EC-D370-8307CB3D0A02}"/>
              </a:ext>
            </a:extLst>
          </p:cNvPr>
          <p:cNvSpPr>
            <a:spLocks noGrp="1"/>
          </p:cNvSpPr>
          <p:nvPr>
            <p:ph type="title"/>
          </p:nvPr>
        </p:nvSpPr>
        <p:spPr/>
        <p:txBody>
          <a:bodyPr/>
          <a:lstStyle/>
          <a:p>
            <a:r>
              <a:rPr lang="en-US" dirty="0"/>
              <a:t>What’s missing?	</a:t>
            </a:r>
          </a:p>
        </p:txBody>
      </p:sp>
      <p:sp>
        <p:nvSpPr>
          <p:cNvPr id="3" name="Content Placeholder 2">
            <a:extLst>
              <a:ext uri="{FF2B5EF4-FFF2-40B4-BE49-F238E27FC236}">
                <a16:creationId xmlns:a16="http://schemas.microsoft.com/office/drawing/2014/main" id="{3C320D36-FC97-A788-732A-4173A7FA4B7E}"/>
              </a:ext>
            </a:extLst>
          </p:cNvPr>
          <p:cNvSpPr>
            <a:spLocks noGrp="1"/>
          </p:cNvSpPr>
          <p:nvPr>
            <p:ph idx="1"/>
          </p:nvPr>
        </p:nvSpPr>
        <p:spPr/>
        <p:txBody>
          <a:bodyPr/>
          <a:lstStyle/>
          <a:p>
            <a:r>
              <a:rPr lang="en-US" dirty="0"/>
              <a:t>So we just replace accuracy with precision and we’re good, right?</a:t>
            </a:r>
          </a:p>
          <a:p>
            <a:r>
              <a:rPr lang="en-US" dirty="0"/>
              <a:t>Not really: we already saw that if we make no predictions, we get 100% precision trivially.</a:t>
            </a:r>
          </a:p>
          <a:p>
            <a:r>
              <a:rPr lang="en-US" dirty="0"/>
              <a:t>We need another number that helps us know when we’re making too few predictions.</a:t>
            </a:r>
          </a:p>
          <a:p>
            <a:r>
              <a:rPr lang="en-US" dirty="0"/>
              <a:t>That number is called “recall”</a:t>
            </a:r>
          </a:p>
        </p:txBody>
      </p:sp>
    </p:spTree>
    <p:extLst>
      <p:ext uri="{BB962C8B-B14F-4D97-AF65-F5344CB8AC3E}">
        <p14:creationId xmlns:p14="http://schemas.microsoft.com/office/powerpoint/2010/main" val="1048433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2402331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E7D1-367D-1043-B20C-DB3475EACCA7}"/>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EB7268-5C05-DBD5-69EC-B9E5724070D0}"/>
                  </a:ext>
                </a:extLst>
              </p:cNvPr>
              <p:cNvSpPr>
                <a:spLocks noGrp="1"/>
              </p:cNvSpPr>
              <p:nvPr>
                <p:ph idx="1"/>
              </p:nvPr>
            </p:nvSpPr>
            <p:spPr/>
            <p:txBody>
              <a:bodyPr/>
              <a:lstStyle/>
              <a:p>
                <a:r>
                  <a:rPr lang="en-US" dirty="0"/>
                  <a:t>Recall is similar to precision:</a:t>
                </a:r>
                <a:br>
                  <a:rPr lang="en-US" dirty="0"/>
                </a:b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den>
                    </m:f>
                  </m:oMath>
                </a14:m>
                <a:endParaRPr lang="en-US" dirty="0"/>
              </a:p>
              <a:p>
                <a:r>
                  <a:rPr lang="en-US" dirty="0"/>
                  <a:t>The difference: we replaced the FP with an FN in the denominator.</a:t>
                </a:r>
              </a:p>
              <a:p>
                <a:r>
                  <a:rPr lang="en-US" dirty="0"/>
                  <a:t>What does that do? FP in the denominator punishes false positives (by making the quotient smaller). So FN being there punishes false negatives</a:t>
                </a:r>
              </a:p>
              <a:p>
                <a:r>
                  <a:rPr lang="en-US" dirty="0"/>
                  <a:t>So what’s the point? Recall is about how many you caught. We can think of it as the “catch rate”.  </a:t>
                </a:r>
              </a:p>
            </p:txBody>
          </p:sp>
        </mc:Choice>
        <mc:Fallback xmlns="">
          <p:sp>
            <p:nvSpPr>
              <p:cNvPr id="3" name="Content Placeholder 2">
                <a:extLst>
                  <a:ext uri="{FF2B5EF4-FFF2-40B4-BE49-F238E27FC236}">
                    <a16:creationId xmlns:a16="http://schemas.microsoft.com/office/drawing/2014/main" id="{23EB7268-5C05-DBD5-69EC-B9E5724070D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069257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A0A9-650E-40A0-4E35-5E69F46BC832}"/>
              </a:ext>
            </a:extLst>
          </p:cNvPr>
          <p:cNvSpPr>
            <a:spLocks noGrp="1"/>
          </p:cNvSpPr>
          <p:nvPr>
            <p:ph type="title"/>
          </p:nvPr>
        </p:nvSpPr>
        <p:spPr/>
        <p:txBody>
          <a:bodyPr/>
          <a:lstStyle/>
          <a:p>
            <a:r>
              <a:rPr lang="en-US" dirty="0"/>
              <a:t>Recall example</a:t>
            </a:r>
          </a:p>
        </p:txBody>
      </p:sp>
      <p:sp>
        <p:nvSpPr>
          <p:cNvPr id="3" name="Content Placeholder 2">
            <a:extLst>
              <a:ext uri="{FF2B5EF4-FFF2-40B4-BE49-F238E27FC236}">
                <a16:creationId xmlns:a16="http://schemas.microsoft.com/office/drawing/2014/main" id="{81D7572E-6376-4A89-0C69-E26CB407BD15}"/>
              </a:ext>
            </a:extLst>
          </p:cNvPr>
          <p:cNvSpPr>
            <a:spLocks noGrp="1"/>
          </p:cNvSpPr>
          <p:nvPr>
            <p:ph idx="1"/>
          </p:nvPr>
        </p:nvSpPr>
        <p:spPr/>
        <p:txBody>
          <a:bodyPr/>
          <a:lstStyle/>
          <a:p>
            <a:r>
              <a:rPr lang="en-US" dirty="0"/>
              <a:t>Suppose our confusion matrix looks like this:</a:t>
            </a:r>
          </a:p>
          <a:p>
            <a:endParaRPr lang="en-US" dirty="0"/>
          </a:p>
          <a:p>
            <a:endParaRPr lang="en-US" dirty="0"/>
          </a:p>
          <a:p>
            <a:endParaRPr lang="en-US" dirty="0"/>
          </a:p>
          <a:p>
            <a:r>
              <a:rPr lang="en-US" dirty="0"/>
              <a:t>what’s the recall?</a:t>
            </a:r>
          </a:p>
          <a:p>
            <a:r>
              <a:rPr lang="en-US" dirty="0"/>
              <a:t>It rained 7 times</a:t>
            </a:r>
          </a:p>
          <a:p>
            <a:r>
              <a:rPr lang="en-US" dirty="0"/>
              <a:t>We caught 6 of them.</a:t>
            </a:r>
          </a:p>
          <a:p>
            <a:r>
              <a:rPr lang="en-US" dirty="0"/>
              <a:t>Answer: 6 / 7= 85.7%</a:t>
            </a:r>
          </a:p>
          <a:p>
            <a:pPr marL="0" indent="0">
              <a:buNone/>
            </a:pPr>
            <a:endParaRPr lang="en-US" dirty="0"/>
          </a:p>
        </p:txBody>
      </p:sp>
      <p:graphicFrame>
        <p:nvGraphicFramePr>
          <p:cNvPr id="4" name="Table 4">
            <a:extLst>
              <a:ext uri="{FF2B5EF4-FFF2-40B4-BE49-F238E27FC236}">
                <a16:creationId xmlns:a16="http://schemas.microsoft.com/office/drawing/2014/main" id="{87C3B336-286F-9578-7E36-C7CCACFB5D91}"/>
              </a:ext>
            </a:extLst>
          </p:cNvPr>
          <p:cNvGraphicFramePr>
            <a:graphicFrameLocks noGrp="1"/>
          </p:cNvGraphicFramePr>
          <p:nvPr/>
        </p:nvGraphicFramePr>
        <p:xfrm>
          <a:off x="1867107" y="2316480"/>
          <a:ext cx="8127999" cy="1112520"/>
        </p:xfrm>
        <a:graphic>
          <a:graphicData uri="http://schemas.openxmlformats.org/drawingml/2006/table">
            <a:tbl>
              <a:tblPr bandRow="1">
                <a:tableStyleId>{5C22544A-7EE6-4342-B048-85BDC9FD1C3A}</a:tableStyleId>
              </a:tblPr>
              <a:tblGrid>
                <a:gridCol w="2709333">
                  <a:extLst>
                    <a:ext uri="{9D8B030D-6E8A-4147-A177-3AD203B41FA5}">
                      <a16:colId xmlns:a16="http://schemas.microsoft.com/office/drawing/2014/main" val="2165195258"/>
                    </a:ext>
                  </a:extLst>
                </a:gridCol>
                <a:gridCol w="2709333">
                  <a:extLst>
                    <a:ext uri="{9D8B030D-6E8A-4147-A177-3AD203B41FA5}">
                      <a16:colId xmlns:a16="http://schemas.microsoft.com/office/drawing/2014/main" val="2351669076"/>
                    </a:ext>
                  </a:extLst>
                </a:gridCol>
                <a:gridCol w="2709333">
                  <a:extLst>
                    <a:ext uri="{9D8B030D-6E8A-4147-A177-3AD203B41FA5}">
                      <a16:colId xmlns:a16="http://schemas.microsoft.com/office/drawing/2014/main" val="1258294496"/>
                    </a:ext>
                  </a:extLst>
                </a:gridCol>
              </a:tblGrid>
              <a:tr h="370840">
                <a:tc>
                  <a:txBody>
                    <a:bodyPr/>
                    <a:lstStyle/>
                    <a:p>
                      <a:endParaRPr lang="en-US" dirty="0"/>
                    </a:p>
                  </a:txBody>
                  <a:tcPr/>
                </a:tc>
                <a:tc>
                  <a:txBody>
                    <a:bodyPr/>
                    <a:lstStyle/>
                    <a:p>
                      <a:r>
                        <a:rPr lang="en-US" dirty="0"/>
                        <a:t>Predicted rain</a:t>
                      </a:r>
                    </a:p>
                  </a:txBody>
                  <a:tcPr/>
                </a:tc>
                <a:tc>
                  <a:txBody>
                    <a:bodyPr/>
                    <a:lstStyle/>
                    <a:p>
                      <a:r>
                        <a:rPr lang="en-US" dirty="0"/>
                        <a:t>Predicted no rain</a:t>
                      </a:r>
                    </a:p>
                  </a:txBody>
                  <a:tcPr/>
                </a:tc>
                <a:extLst>
                  <a:ext uri="{0D108BD9-81ED-4DB2-BD59-A6C34878D82A}">
                    <a16:rowId xmlns:a16="http://schemas.microsoft.com/office/drawing/2014/main" val="3799911533"/>
                  </a:ext>
                </a:extLst>
              </a:tr>
              <a:tr h="370840">
                <a:tc>
                  <a:txBody>
                    <a:bodyPr/>
                    <a:lstStyle/>
                    <a:p>
                      <a:r>
                        <a:rPr lang="en-US" dirty="0"/>
                        <a:t>Did rain</a:t>
                      </a:r>
                    </a:p>
                  </a:txBody>
                  <a:tcPr/>
                </a:tc>
                <a:tc>
                  <a:txBody>
                    <a:bodyPr/>
                    <a:lstStyle/>
                    <a:p>
                      <a:r>
                        <a:rPr lang="en-US" dirty="0"/>
                        <a:t>6</a:t>
                      </a:r>
                    </a:p>
                  </a:txBody>
                  <a:tcPr/>
                </a:tc>
                <a:tc>
                  <a:txBody>
                    <a:bodyPr/>
                    <a:lstStyle/>
                    <a:p>
                      <a:r>
                        <a:rPr lang="en-US" dirty="0"/>
                        <a:t>1</a:t>
                      </a:r>
                    </a:p>
                  </a:txBody>
                  <a:tcPr/>
                </a:tc>
                <a:extLst>
                  <a:ext uri="{0D108BD9-81ED-4DB2-BD59-A6C34878D82A}">
                    <a16:rowId xmlns:a16="http://schemas.microsoft.com/office/drawing/2014/main" val="1616716278"/>
                  </a:ext>
                </a:extLst>
              </a:tr>
              <a:tr h="370840">
                <a:tc>
                  <a:txBody>
                    <a:bodyPr/>
                    <a:lstStyle/>
                    <a:p>
                      <a:r>
                        <a:rPr lang="en-US" dirty="0"/>
                        <a:t>Didn’t rain</a:t>
                      </a:r>
                    </a:p>
                  </a:txBody>
                  <a:tcPr/>
                </a:tc>
                <a:tc>
                  <a:txBody>
                    <a:bodyPr/>
                    <a:lstStyle/>
                    <a:p>
                      <a:r>
                        <a:rPr lang="en-US" dirty="0"/>
                        <a:t>2</a:t>
                      </a:r>
                    </a:p>
                  </a:txBody>
                  <a:tcPr/>
                </a:tc>
                <a:tc>
                  <a:txBody>
                    <a:bodyPr/>
                    <a:lstStyle/>
                    <a:p>
                      <a:r>
                        <a:rPr lang="en-US" dirty="0"/>
                        <a:t>356</a:t>
                      </a:r>
                    </a:p>
                  </a:txBody>
                  <a:tcPr/>
                </a:tc>
                <a:extLst>
                  <a:ext uri="{0D108BD9-81ED-4DB2-BD59-A6C34878D82A}">
                    <a16:rowId xmlns:a16="http://schemas.microsoft.com/office/drawing/2014/main" val="3378440888"/>
                  </a:ext>
                </a:extLst>
              </a:tr>
            </a:tbl>
          </a:graphicData>
        </a:graphic>
      </p:graphicFrame>
    </p:spTree>
    <p:extLst>
      <p:ext uri="{BB962C8B-B14F-4D97-AF65-F5344CB8AC3E}">
        <p14:creationId xmlns:p14="http://schemas.microsoft.com/office/powerpoint/2010/main" val="3905360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23C9-3F90-0A55-91F4-3DC9F2B7A7F9}"/>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C2135390-AC19-3144-4E76-59D290A6FCC8}"/>
              </a:ext>
            </a:extLst>
          </p:cNvPr>
          <p:cNvSpPr>
            <a:spLocks noGrp="1"/>
          </p:cNvSpPr>
          <p:nvPr>
            <p:ph idx="1"/>
          </p:nvPr>
        </p:nvSpPr>
        <p:spPr/>
        <p:txBody>
          <a:bodyPr/>
          <a:lstStyle/>
          <a:p>
            <a:r>
              <a:rPr lang="en-US" dirty="0"/>
              <a:t>Suppose we are writing a search engine</a:t>
            </a:r>
          </a:p>
          <a:p>
            <a:r>
              <a:rPr lang="en-US" dirty="0"/>
              <a:t>The user types in a query and hits search.</a:t>
            </a:r>
          </a:p>
          <a:p>
            <a:r>
              <a:rPr lang="en-US" dirty="0"/>
              <a:t>Out of all web pages that exist (and are indexed), the engine must somehow narrow it down to 10.</a:t>
            </a:r>
          </a:p>
          <a:p>
            <a:r>
              <a:rPr lang="en-US" dirty="0"/>
              <a:t>If the results are not in the top 10, the user is very unlikely to see them, so let’s assume that a page is “caught” if it is in the top 10. </a:t>
            </a:r>
          </a:p>
          <a:p>
            <a:r>
              <a:rPr lang="en-US" dirty="0"/>
              <a:t>Suppose there are 5 relevant pages, and the search engine returns 4. What is the recall?</a:t>
            </a:r>
          </a:p>
          <a:p>
            <a:endParaRPr lang="en-US" dirty="0"/>
          </a:p>
        </p:txBody>
      </p:sp>
    </p:spTree>
    <p:extLst>
      <p:ext uri="{BB962C8B-B14F-4D97-AF65-F5344CB8AC3E}">
        <p14:creationId xmlns:p14="http://schemas.microsoft.com/office/powerpoint/2010/main" val="58048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23C9-3F90-0A55-91F4-3DC9F2B7A7F9}"/>
              </a:ext>
            </a:extLst>
          </p:cNvPr>
          <p:cNvSpPr>
            <a:spLocks noGrp="1"/>
          </p:cNvSpPr>
          <p:nvPr>
            <p:ph type="title"/>
          </p:nvPr>
        </p:nvSpPr>
        <p:spPr/>
        <p:txBody>
          <a:bodyPr/>
          <a:lstStyle/>
          <a:p>
            <a:r>
              <a:rPr lang="en-US" dirty="0"/>
              <a:t>Recall in search engines (2)</a:t>
            </a:r>
          </a:p>
        </p:txBody>
      </p:sp>
      <p:sp>
        <p:nvSpPr>
          <p:cNvPr id="3" name="Content Placeholder 2">
            <a:extLst>
              <a:ext uri="{FF2B5EF4-FFF2-40B4-BE49-F238E27FC236}">
                <a16:creationId xmlns:a16="http://schemas.microsoft.com/office/drawing/2014/main" id="{C2135390-AC19-3144-4E76-59D290A6FCC8}"/>
              </a:ext>
            </a:extLst>
          </p:cNvPr>
          <p:cNvSpPr>
            <a:spLocks noGrp="1"/>
          </p:cNvSpPr>
          <p:nvPr>
            <p:ph idx="1"/>
          </p:nvPr>
        </p:nvSpPr>
        <p:spPr/>
        <p:txBody>
          <a:bodyPr/>
          <a:lstStyle/>
          <a:p>
            <a:r>
              <a:rPr lang="en-US" dirty="0"/>
              <a:t>Suppose there are 5 relevant pages, and the search engine returns 4. What is the recall?</a:t>
            </a:r>
          </a:p>
          <a:p>
            <a:r>
              <a:rPr lang="en-US" dirty="0"/>
              <a:t>4/5 = 80%</a:t>
            </a:r>
          </a:p>
          <a:p>
            <a:r>
              <a:rPr lang="en-US" dirty="0"/>
              <a:t>What about precision?</a:t>
            </a:r>
          </a:p>
          <a:p>
            <a:r>
              <a:rPr lang="en-US" dirty="0"/>
              <a:t>[class?]</a:t>
            </a:r>
          </a:p>
          <a:p>
            <a:pPr marL="0" indent="0">
              <a:buNone/>
            </a:pPr>
            <a:endParaRPr lang="en-US" dirty="0"/>
          </a:p>
        </p:txBody>
      </p:sp>
    </p:spTree>
    <p:extLst>
      <p:ext uri="{BB962C8B-B14F-4D97-AF65-F5344CB8AC3E}">
        <p14:creationId xmlns:p14="http://schemas.microsoft.com/office/powerpoint/2010/main" val="3562588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23C9-3F90-0A55-91F4-3DC9F2B7A7F9}"/>
              </a:ext>
            </a:extLst>
          </p:cNvPr>
          <p:cNvSpPr>
            <a:spLocks noGrp="1"/>
          </p:cNvSpPr>
          <p:nvPr>
            <p:ph type="title"/>
          </p:nvPr>
        </p:nvSpPr>
        <p:spPr/>
        <p:txBody>
          <a:bodyPr/>
          <a:lstStyle/>
          <a:p>
            <a:r>
              <a:rPr lang="en-US" dirty="0"/>
              <a:t>Recall in search engines (3)</a:t>
            </a:r>
          </a:p>
        </p:txBody>
      </p:sp>
      <p:sp>
        <p:nvSpPr>
          <p:cNvPr id="3" name="Content Placeholder 2">
            <a:extLst>
              <a:ext uri="{FF2B5EF4-FFF2-40B4-BE49-F238E27FC236}">
                <a16:creationId xmlns:a16="http://schemas.microsoft.com/office/drawing/2014/main" id="{C2135390-AC19-3144-4E76-59D290A6FCC8}"/>
              </a:ext>
            </a:extLst>
          </p:cNvPr>
          <p:cNvSpPr>
            <a:spLocks noGrp="1"/>
          </p:cNvSpPr>
          <p:nvPr>
            <p:ph idx="1"/>
          </p:nvPr>
        </p:nvSpPr>
        <p:spPr/>
        <p:txBody>
          <a:bodyPr/>
          <a:lstStyle/>
          <a:p>
            <a:r>
              <a:rPr lang="en-US" dirty="0"/>
              <a:t>…the search engine returned 4 relevant pages. That means 6 were not relevant. P = 4 / ( 4 + 6 ) = 40%</a:t>
            </a:r>
          </a:p>
          <a:p>
            <a:endParaRPr lang="en-US" dirty="0"/>
          </a:p>
          <a:p>
            <a:r>
              <a:rPr lang="en-US" dirty="0"/>
              <a:t>What if there are 15 relevant pages and 10 are returned?</a:t>
            </a:r>
          </a:p>
          <a:p>
            <a:r>
              <a:rPr lang="en-US" dirty="0"/>
              <a:t>Then it’s 2/3. </a:t>
            </a:r>
          </a:p>
          <a:p>
            <a:r>
              <a:rPr lang="en-US" dirty="0"/>
              <a:t>It’s not always possible to get perfect recall. In this case, we prevented relevant pages from being returned.</a:t>
            </a:r>
          </a:p>
          <a:p>
            <a:r>
              <a:rPr lang="en-US" dirty="0"/>
              <a:t>Human attention / peripheral vision is limited, so we may not be able to catch everything under realistic circumstances.</a:t>
            </a:r>
          </a:p>
          <a:p>
            <a:pPr marL="0" indent="0">
              <a:buNone/>
            </a:pPr>
            <a:endParaRPr lang="en-US" dirty="0"/>
          </a:p>
        </p:txBody>
      </p:sp>
    </p:spTree>
    <p:extLst>
      <p:ext uri="{BB962C8B-B14F-4D97-AF65-F5344CB8AC3E}">
        <p14:creationId xmlns:p14="http://schemas.microsoft.com/office/powerpoint/2010/main" val="52815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1766508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B20BD-4532-F004-658F-26E1C1F2330F}"/>
              </a:ext>
            </a:extLst>
          </p:cNvPr>
          <p:cNvSpPr>
            <a:spLocks noGrp="1"/>
          </p:cNvSpPr>
          <p:nvPr>
            <p:ph type="title"/>
          </p:nvPr>
        </p:nvSpPr>
        <p:spPr/>
        <p:txBody>
          <a:bodyPr/>
          <a:lstStyle/>
          <a:p>
            <a:r>
              <a:rPr lang="en-US" dirty="0"/>
              <a:t>Precision vs. recall</a:t>
            </a:r>
          </a:p>
        </p:txBody>
      </p:sp>
      <p:sp>
        <p:nvSpPr>
          <p:cNvPr id="3" name="Content Placeholder 2">
            <a:extLst>
              <a:ext uri="{FF2B5EF4-FFF2-40B4-BE49-F238E27FC236}">
                <a16:creationId xmlns:a16="http://schemas.microsoft.com/office/drawing/2014/main" id="{33C94D3C-9A6E-FE2F-9B22-FC616E8BBFBD}"/>
              </a:ext>
            </a:extLst>
          </p:cNvPr>
          <p:cNvSpPr>
            <a:spLocks noGrp="1"/>
          </p:cNvSpPr>
          <p:nvPr>
            <p:ph idx="1"/>
          </p:nvPr>
        </p:nvSpPr>
        <p:spPr/>
        <p:txBody>
          <a:bodyPr/>
          <a:lstStyle/>
          <a:p>
            <a:r>
              <a:rPr lang="en-US" dirty="0"/>
              <a:t>100% precision means that no false positives exist.</a:t>
            </a:r>
          </a:p>
          <a:p>
            <a:r>
              <a:rPr lang="en-US" dirty="0"/>
              <a:t>100% recall means that no false negatives exist.</a:t>
            </a:r>
          </a:p>
          <a:p>
            <a:r>
              <a:rPr lang="en-US" dirty="0"/>
              <a:t>[What is the P and R of the Las Vegas meteorologist who always guesses “rain = false”?]</a:t>
            </a:r>
          </a:p>
          <a:p>
            <a:r>
              <a:rPr lang="en-US" dirty="0"/>
              <a:t>Answer perfect precision (vacuously)</a:t>
            </a:r>
          </a:p>
          <a:p>
            <a:r>
              <a:rPr lang="en-US" dirty="0"/>
              <a:t>Zero recall  (missed all the rain = true labels)</a:t>
            </a:r>
          </a:p>
          <a:p>
            <a:r>
              <a:rPr lang="en-US" dirty="0"/>
              <a:t>If either precision or recall is zero for a Boolean classifier, the classifier is worthless: it either misses everything, or is completely overconfident. </a:t>
            </a:r>
          </a:p>
        </p:txBody>
      </p:sp>
    </p:spTree>
    <p:extLst>
      <p:ext uri="{BB962C8B-B14F-4D97-AF65-F5344CB8AC3E}">
        <p14:creationId xmlns:p14="http://schemas.microsoft.com/office/powerpoint/2010/main" val="26729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E965-1503-0C19-E985-00FD8A37EC07}"/>
              </a:ext>
            </a:extLst>
          </p:cNvPr>
          <p:cNvSpPr>
            <a:spLocks noGrp="1"/>
          </p:cNvSpPr>
          <p:nvPr>
            <p:ph type="title"/>
          </p:nvPr>
        </p:nvSpPr>
        <p:spPr/>
        <p:txBody>
          <a:bodyPr/>
          <a:lstStyle/>
          <a:p>
            <a:r>
              <a:rPr lang="en-US" dirty="0"/>
              <a:t>Precision vs. recall (2)</a:t>
            </a:r>
          </a:p>
        </p:txBody>
      </p:sp>
      <p:sp>
        <p:nvSpPr>
          <p:cNvPr id="3" name="Content Placeholder 2">
            <a:extLst>
              <a:ext uri="{FF2B5EF4-FFF2-40B4-BE49-F238E27FC236}">
                <a16:creationId xmlns:a16="http://schemas.microsoft.com/office/drawing/2014/main" id="{17AC4D79-BE55-95CF-E2F5-67248E147841}"/>
              </a:ext>
            </a:extLst>
          </p:cNvPr>
          <p:cNvSpPr>
            <a:spLocks noGrp="1"/>
          </p:cNvSpPr>
          <p:nvPr>
            <p:ph idx="1"/>
          </p:nvPr>
        </p:nvSpPr>
        <p:spPr>
          <a:xfrm>
            <a:off x="838200" y="1825624"/>
            <a:ext cx="10515600" cy="4904959"/>
          </a:xfrm>
        </p:spPr>
        <p:txBody>
          <a:bodyPr>
            <a:normAutofit/>
          </a:bodyPr>
          <a:lstStyle/>
          <a:p>
            <a:r>
              <a:rPr lang="en-US" dirty="0"/>
              <a:t>Often, precision and recall trade off against each other.</a:t>
            </a:r>
          </a:p>
          <a:p>
            <a:r>
              <a:rPr lang="en-US" dirty="0"/>
              <a:t>Think of it like this: the Las Vegas weatherperson was too timid. They never guessed rain. </a:t>
            </a:r>
          </a:p>
          <a:p>
            <a:r>
              <a:rPr lang="en-US" dirty="0"/>
              <a:t>If they were bolder, they might have caught a bit more rain, improving the recall.</a:t>
            </a:r>
          </a:p>
          <a:p>
            <a:r>
              <a:rPr lang="en-US" dirty="0"/>
              <a:t>However, becoming bolder comes with a price. The more gutsy we try to be, the more we risk our precision.</a:t>
            </a:r>
          </a:p>
          <a:p>
            <a:r>
              <a:rPr lang="en-US" dirty="0"/>
              <a:t>On average: raising precision hurts recall and vice versa.</a:t>
            </a:r>
          </a:p>
          <a:p>
            <a:r>
              <a:rPr lang="en-US" dirty="0"/>
              <a:t>We will see how to make this trade off later. It involves changing your threshold for positive/negative classification.</a:t>
            </a:r>
          </a:p>
          <a:p>
            <a:endParaRPr lang="en-US" dirty="0"/>
          </a:p>
          <a:p>
            <a:endParaRPr lang="en-US" dirty="0"/>
          </a:p>
        </p:txBody>
      </p:sp>
    </p:spTree>
    <p:extLst>
      <p:ext uri="{BB962C8B-B14F-4D97-AF65-F5344CB8AC3E}">
        <p14:creationId xmlns:p14="http://schemas.microsoft.com/office/powerpoint/2010/main" val="695974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DEFB57-FA0C-A57B-53D6-B21E259C3E62}"/>
              </a:ext>
            </a:extLst>
          </p:cNvPr>
          <p:cNvSpPr>
            <a:spLocks noGrp="1"/>
          </p:cNvSpPr>
          <p:nvPr>
            <p:ph type="title"/>
          </p:nvPr>
        </p:nvSpPr>
        <p:spPr>
          <a:xfrm>
            <a:off x="594360" y="637125"/>
            <a:ext cx="3802276" cy="5256371"/>
          </a:xfrm>
        </p:spPr>
        <p:txBody>
          <a:bodyPr>
            <a:normAutofit/>
          </a:bodyPr>
          <a:lstStyle/>
          <a:p>
            <a:r>
              <a:rPr lang="en-US" sz="4800" dirty="0">
                <a:solidFill>
                  <a:schemeClr val="bg1"/>
                </a:solidFill>
              </a:rPr>
              <a:t>But first, the quiz</a:t>
            </a:r>
          </a:p>
        </p:txBody>
      </p:sp>
      <p:graphicFrame>
        <p:nvGraphicFramePr>
          <p:cNvPr id="12" name="Content Placeholder 2">
            <a:extLst>
              <a:ext uri="{FF2B5EF4-FFF2-40B4-BE49-F238E27FC236}">
                <a16:creationId xmlns:a16="http://schemas.microsoft.com/office/drawing/2014/main" id="{4224BC84-CEA7-48C9-A1A3-FE4478A21121}"/>
              </a:ext>
            </a:extLst>
          </p:cNvPr>
          <p:cNvGraphicFramePr>
            <a:graphicFrameLocks noGrp="1"/>
          </p:cNvGraphicFramePr>
          <p:nvPr>
            <p:ph idx="1"/>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3577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E911-6C71-E72A-A435-743242F78709}"/>
              </a:ext>
            </a:extLst>
          </p:cNvPr>
          <p:cNvSpPr>
            <a:spLocks noGrp="1"/>
          </p:cNvSpPr>
          <p:nvPr>
            <p:ph type="title"/>
          </p:nvPr>
        </p:nvSpPr>
        <p:spPr/>
        <p:txBody>
          <a:bodyPr/>
          <a:lstStyle/>
          <a:p>
            <a:r>
              <a:rPr lang="en-US" dirty="0"/>
              <a:t>F-score</a:t>
            </a:r>
          </a:p>
        </p:txBody>
      </p:sp>
      <p:sp>
        <p:nvSpPr>
          <p:cNvPr id="3" name="Content Placeholder 2">
            <a:extLst>
              <a:ext uri="{FF2B5EF4-FFF2-40B4-BE49-F238E27FC236}">
                <a16:creationId xmlns:a16="http://schemas.microsoft.com/office/drawing/2014/main" id="{D29B759C-69DA-E303-3AB9-DE1BB74A8E96}"/>
              </a:ext>
            </a:extLst>
          </p:cNvPr>
          <p:cNvSpPr>
            <a:spLocks noGrp="1"/>
          </p:cNvSpPr>
          <p:nvPr>
            <p:ph idx="1"/>
          </p:nvPr>
        </p:nvSpPr>
        <p:spPr/>
        <p:txBody>
          <a:bodyPr/>
          <a:lstStyle/>
          <a:p>
            <a:r>
              <a:rPr lang="en-US" dirty="0"/>
              <a:t>Precision and recall are both important, but they trade off against each other. </a:t>
            </a:r>
          </a:p>
          <a:p>
            <a:r>
              <a:rPr lang="en-US" dirty="0"/>
              <a:t>Sometimes it’s useful to have a combined metric, that gives us information on how good a classifier is.</a:t>
            </a:r>
          </a:p>
          <a:p>
            <a:r>
              <a:rPr lang="en-US" dirty="0"/>
              <a:t>[personally, I like to always use at least precision and recall along with more data, however, executives typically wanted a single number on a dashboard]</a:t>
            </a:r>
          </a:p>
          <a:p>
            <a:r>
              <a:rPr lang="en-US" dirty="0"/>
              <a:t> If you had a design a metric that was zero when either precision and recall were zero, and 1 when they were both 1, what would you use?</a:t>
            </a:r>
          </a:p>
        </p:txBody>
      </p:sp>
    </p:spTree>
    <p:extLst>
      <p:ext uri="{BB962C8B-B14F-4D97-AF65-F5344CB8AC3E}">
        <p14:creationId xmlns:p14="http://schemas.microsoft.com/office/powerpoint/2010/main" val="3793183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A09E-69B6-9BAB-B128-8E4545F1B62D}"/>
              </a:ext>
            </a:extLst>
          </p:cNvPr>
          <p:cNvSpPr>
            <a:spLocks noGrp="1"/>
          </p:cNvSpPr>
          <p:nvPr>
            <p:ph type="title"/>
          </p:nvPr>
        </p:nvSpPr>
        <p:spPr/>
        <p:txBody>
          <a:bodyPr/>
          <a:lstStyle/>
          <a:p>
            <a:r>
              <a:rPr lang="en-US" dirty="0"/>
              <a:t>False answers</a:t>
            </a:r>
          </a:p>
        </p:txBody>
      </p:sp>
      <p:sp>
        <p:nvSpPr>
          <p:cNvPr id="3" name="Content Placeholder 2">
            <a:extLst>
              <a:ext uri="{FF2B5EF4-FFF2-40B4-BE49-F238E27FC236}">
                <a16:creationId xmlns:a16="http://schemas.microsoft.com/office/drawing/2014/main" id="{0CC4D4A7-9C24-3E41-841D-8FBE12980CA6}"/>
              </a:ext>
            </a:extLst>
          </p:cNvPr>
          <p:cNvSpPr>
            <a:spLocks noGrp="1"/>
          </p:cNvSpPr>
          <p:nvPr>
            <p:ph idx="1"/>
          </p:nvPr>
        </p:nvSpPr>
        <p:spPr>
          <a:xfrm>
            <a:off x="838200" y="1825624"/>
            <a:ext cx="10515600" cy="4545195"/>
          </a:xfrm>
        </p:spPr>
        <p:txBody>
          <a:bodyPr/>
          <a:lstStyle/>
          <a:p>
            <a:r>
              <a:rPr lang="en-US" dirty="0"/>
              <a:t>The arithmetic mean doesn’t really work here, because if precision is 0 and recall is 1, we get 0.5, which doesn’t really convey how bad the classifier is. It also makes mathematicians unhappy because we are averaging fractions with different denominators.</a:t>
            </a:r>
          </a:p>
          <a:p>
            <a:r>
              <a:rPr lang="en-US" dirty="0"/>
              <a:t>Multiplication would work, but it would be extremely sensitive. You’d need both precision and recall to be very close to 1 to not have it decay to 0 immediately. </a:t>
            </a:r>
          </a:p>
          <a:p>
            <a:r>
              <a:rPr lang="en-US" dirty="0"/>
              <a:t>Adding them together and subtracting one works but ends up being negative when they’re bad. Not terrible but not great. </a:t>
            </a:r>
          </a:p>
          <a:p>
            <a:r>
              <a:rPr lang="en-US" dirty="0"/>
              <a:t>What other kinds of averages do we know?</a:t>
            </a:r>
          </a:p>
          <a:p>
            <a:endParaRPr lang="en-US" dirty="0"/>
          </a:p>
        </p:txBody>
      </p:sp>
    </p:spTree>
    <p:extLst>
      <p:ext uri="{BB962C8B-B14F-4D97-AF65-F5344CB8AC3E}">
        <p14:creationId xmlns:p14="http://schemas.microsoft.com/office/powerpoint/2010/main" val="2252979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9B9D-7044-2C92-D077-08E3D876AA1B}"/>
              </a:ext>
            </a:extLst>
          </p:cNvPr>
          <p:cNvSpPr>
            <a:spLocks noGrp="1"/>
          </p:cNvSpPr>
          <p:nvPr>
            <p:ph type="title"/>
          </p:nvPr>
        </p:nvSpPr>
        <p:spPr/>
        <p:txBody>
          <a:bodyPr/>
          <a:lstStyle/>
          <a:p>
            <a:r>
              <a:rPr lang="en-US" dirty="0"/>
              <a:t>The harmonic mean</a:t>
            </a:r>
          </a:p>
        </p:txBody>
      </p:sp>
      <p:sp>
        <p:nvSpPr>
          <p:cNvPr id="3" name="Content Placeholder 2">
            <a:extLst>
              <a:ext uri="{FF2B5EF4-FFF2-40B4-BE49-F238E27FC236}">
                <a16:creationId xmlns:a16="http://schemas.microsoft.com/office/drawing/2014/main" id="{DB01C376-8CEC-0A6E-D2F8-2886B543DA71}"/>
              </a:ext>
            </a:extLst>
          </p:cNvPr>
          <p:cNvSpPr>
            <a:spLocks noGrp="1"/>
          </p:cNvSpPr>
          <p:nvPr>
            <p:ph idx="1"/>
          </p:nvPr>
        </p:nvSpPr>
        <p:spPr/>
        <p:txBody>
          <a:bodyPr/>
          <a:lstStyle/>
          <a:p>
            <a:r>
              <a:rPr lang="en-US" dirty="0"/>
              <a:t>Median and mode don’t really make sense for averaging two values, but there are two other kinds of mean that we occasionally use.</a:t>
            </a:r>
          </a:p>
          <a:p>
            <a:r>
              <a:rPr lang="en-US" dirty="0"/>
              <a:t>Geometric mean could work, but it has a similar problem as multiplication (it sharply declines as we get towards zero). [when do we use geometric means?]</a:t>
            </a:r>
          </a:p>
          <a:p>
            <a:r>
              <a:rPr lang="en-US" dirty="0"/>
              <a:t>The real key is to use the harmonic mean. </a:t>
            </a:r>
          </a:p>
          <a:p>
            <a:r>
              <a:rPr lang="en-US" dirty="0"/>
              <a:t>[Why?]</a:t>
            </a:r>
          </a:p>
        </p:txBody>
      </p:sp>
    </p:spTree>
    <p:extLst>
      <p:ext uri="{BB962C8B-B14F-4D97-AF65-F5344CB8AC3E}">
        <p14:creationId xmlns:p14="http://schemas.microsoft.com/office/powerpoint/2010/main" val="2090090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3A89-1613-59AA-8D29-417DB4250FCE}"/>
              </a:ext>
            </a:extLst>
          </p:cNvPr>
          <p:cNvSpPr>
            <a:spLocks noGrp="1"/>
          </p:cNvSpPr>
          <p:nvPr>
            <p:ph type="title"/>
          </p:nvPr>
        </p:nvSpPr>
        <p:spPr/>
        <p:txBody>
          <a:bodyPr/>
          <a:lstStyle/>
          <a:p>
            <a:r>
              <a:rPr lang="en-US" dirty="0"/>
              <a:t>Harmonic mean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034E05-5B18-3EF6-DBFA-68E2B79A0911}"/>
                  </a:ext>
                </a:extLst>
              </p:cNvPr>
              <p:cNvSpPr>
                <a:spLocks noGrp="1"/>
              </p:cNvSpPr>
              <p:nvPr>
                <p:ph idx="1"/>
              </p:nvPr>
            </p:nvSpPr>
            <p:spPr>
              <a:xfrm>
                <a:off x="838200" y="1825625"/>
                <a:ext cx="10515600" cy="4844998"/>
              </a:xfrm>
            </p:spPr>
            <p:txBody>
              <a:bodyPr>
                <a:normAutofit lnSpcReduction="10000"/>
              </a:bodyPr>
              <a:lstStyle/>
              <a:p>
                <a:r>
                  <a:rPr lang="en-US" dirty="0"/>
                  <a:t>Recall that:</a:t>
                </a:r>
                <a:br>
                  <a:rPr lang="en-US" dirty="0"/>
                </a:br>
                <a14:m>
                  <m:oMath xmlns:m="http://schemas.openxmlformats.org/officeDocument/2006/math">
                    <m:r>
                      <m:rPr>
                        <m:sty m:val="p"/>
                      </m:rPr>
                      <a:rPr lang="en-US" b="0" i="0" smtClean="0">
                        <a:latin typeface="Cambria Math" panose="02040503050406030204" pitchFamily="18" charset="0"/>
                      </a:rPr>
                      <m:t>HarMean</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r>
                          <m:rPr>
                            <m:sty m:val="p"/>
                          </m:rPr>
                          <a:rPr lang="en-US" b="0" i="0" smtClean="0">
                            <a:latin typeface="Cambria Math" panose="02040503050406030204" pitchFamily="18" charset="0"/>
                          </a:rPr>
                          <m:t>y</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𝑦</m:t>
                            </m:r>
                          </m:den>
                        </m:f>
                      </m:den>
                    </m:f>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−1</m:t>
                                </m:r>
                              </m:sup>
                            </m:sSup>
                          </m:e>
                        </m:d>
                      </m:e>
                      <m:sup>
                        <m:r>
                          <a:rPr lang="en-US" b="0" i="1" smtClean="0">
                            <a:latin typeface="Cambria Math" panose="02040503050406030204" pitchFamily="18" charset="0"/>
                          </a:rPr>
                          <m:t>−1</m:t>
                        </m:r>
                      </m:sup>
                    </m:sSup>
                  </m:oMath>
                </a14:m>
                <a:endParaRPr lang="en-US" dirty="0"/>
              </a:p>
              <a:p>
                <a:r>
                  <a:rPr lang="en-US" dirty="0"/>
                  <a:t>This is the “weird one” that you might have forgotten. The classic example of when it’s useful is average speed.</a:t>
                </a:r>
              </a:p>
              <a:p>
                <a:r>
                  <a:rPr lang="en-US" dirty="0"/>
                  <a:t>If a car goes 40 MPH one way and then 80 MPH on the way back, what is its average speed over the time it takes to go some fixed distance? </a:t>
                </a:r>
              </a:p>
              <a:p>
                <a:r>
                  <a:rPr lang="en-US" dirty="0"/>
                  <a:t>It’s not 60 MPH, like it would be if we just let them both drive an hour and took the average. </a:t>
                </a:r>
              </a:p>
              <a:p>
                <a:r>
                  <a:rPr lang="en-US" dirty="0"/>
                  <a:t>Why?</a:t>
                </a:r>
              </a:p>
            </p:txBody>
          </p:sp>
        </mc:Choice>
        <mc:Fallback>
          <p:sp>
            <p:nvSpPr>
              <p:cNvPr id="3" name="Content Placeholder 2">
                <a:extLst>
                  <a:ext uri="{FF2B5EF4-FFF2-40B4-BE49-F238E27FC236}">
                    <a16:creationId xmlns:a16="http://schemas.microsoft.com/office/drawing/2014/main" id="{F9034E05-5B18-3EF6-DBFA-68E2B79A0911}"/>
                  </a:ext>
                </a:extLst>
              </p:cNvPr>
              <p:cNvSpPr>
                <a:spLocks noGrp="1" noRot="1" noChangeAspect="1" noMove="1" noResize="1" noEditPoints="1" noAdjustHandles="1" noChangeArrowheads="1" noChangeShapeType="1" noTextEdit="1"/>
              </p:cNvSpPr>
              <p:nvPr>
                <p:ph idx="1"/>
              </p:nvPr>
            </p:nvSpPr>
            <p:spPr>
              <a:xfrm>
                <a:off x="838200" y="1825625"/>
                <a:ext cx="10515600" cy="4844998"/>
              </a:xfrm>
              <a:blipFill>
                <a:blip r:embed="rId2"/>
                <a:stretch>
                  <a:fillRect l="-1043" t="-2767" r="-1507"/>
                </a:stretch>
              </a:blipFill>
            </p:spPr>
            <p:txBody>
              <a:bodyPr/>
              <a:lstStyle/>
              <a:p>
                <a:r>
                  <a:rPr lang="en-US">
                    <a:noFill/>
                  </a:rPr>
                  <a:t> </a:t>
                </a:r>
              </a:p>
            </p:txBody>
          </p:sp>
        </mc:Fallback>
      </mc:AlternateContent>
    </p:spTree>
    <p:extLst>
      <p:ext uri="{BB962C8B-B14F-4D97-AF65-F5344CB8AC3E}">
        <p14:creationId xmlns:p14="http://schemas.microsoft.com/office/powerpoint/2010/main" val="40863772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D2C2-52F3-259B-60DD-8A60829955AB}"/>
              </a:ext>
            </a:extLst>
          </p:cNvPr>
          <p:cNvSpPr>
            <a:spLocks noGrp="1"/>
          </p:cNvSpPr>
          <p:nvPr>
            <p:ph type="title"/>
          </p:nvPr>
        </p:nvSpPr>
        <p:spPr/>
        <p:txBody>
          <a:bodyPr/>
          <a:lstStyle/>
          <a:p>
            <a:r>
              <a:rPr lang="en-US" dirty="0"/>
              <a:t>Harmonic mean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3BCF92-21E6-7CC6-FE25-1D7F4A7F59D4}"/>
                  </a:ext>
                </a:extLst>
              </p:cNvPr>
              <p:cNvSpPr>
                <a:spLocks noGrp="1"/>
              </p:cNvSpPr>
              <p:nvPr>
                <p:ph idx="1"/>
              </p:nvPr>
            </p:nvSpPr>
            <p:spPr/>
            <p:txBody>
              <a:bodyPr>
                <a:normAutofit/>
              </a:bodyPr>
              <a:lstStyle/>
              <a:p>
                <a:r>
                  <a:rPr lang="en-US" dirty="0"/>
                  <a:t>Because it takes the slow car longer to get there.</a:t>
                </a:r>
              </a:p>
              <a:p>
                <a:r>
                  <a:rPr lang="en-US" dirty="0"/>
                  <a:t>If it drives 100 miles, it will take 2.5 hours @ 40 MPH</a:t>
                </a:r>
              </a:p>
              <a:p>
                <a:r>
                  <a:rPr lang="en-US" dirty="0"/>
                  <a:t>At 80 MPH the car will take only 1.25 hours. Half as long.</a:t>
                </a:r>
              </a:p>
              <a:p>
                <a:r>
                  <a:rPr lang="en-US" dirty="0"/>
                  <a:t>So we drove 40 MPH for 2.5 hours and 80 for 1.25 hours</a:t>
                </a:r>
              </a:p>
              <a:p>
                <a:r>
                  <a:rPr lang="en-US" dirty="0"/>
                  <a:t>How many miles did we drive? 200 total.</a:t>
                </a:r>
              </a:p>
              <a:p>
                <a:r>
                  <a:rPr lang="en-US" dirty="0"/>
                  <a:t>How many hours? 3.75.</a:t>
                </a:r>
              </a:p>
              <a:p>
                <a:r>
                  <a:rPr lang="en-US" dirty="0"/>
                  <a:t>So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200 </m:t>
                        </m:r>
                        <m:r>
                          <a:rPr lang="en-US" b="0" i="1" smtClean="0">
                            <a:latin typeface="Cambria Math" panose="02040503050406030204" pitchFamily="18" charset="0"/>
                          </a:rPr>
                          <m:t>𝑚𝑖</m:t>
                        </m:r>
                        <m:r>
                          <a:rPr lang="en-US" b="0" i="1" smtClean="0">
                            <a:latin typeface="Cambria Math" panose="02040503050406030204" pitchFamily="18" charset="0"/>
                          </a:rPr>
                          <m:t>.</m:t>
                        </m:r>
                      </m:num>
                      <m:den>
                        <m:r>
                          <a:rPr lang="en-US" b="0" i="1" smtClean="0">
                            <a:latin typeface="Cambria Math" panose="02040503050406030204" pitchFamily="18" charset="0"/>
                          </a:rPr>
                          <m:t>3.75 </m:t>
                        </m:r>
                        <m:r>
                          <a:rPr lang="en-US" b="0" i="1" smtClean="0">
                            <a:latin typeface="Cambria Math" panose="02040503050406030204" pitchFamily="18" charset="0"/>
                          </a:rPr>
                          <m:t>h</m:t>
                        </m:r>
                      </m:den>
                    </m:f>
                    <m:r>
                      <a:rPr lang="en-US" b="0" i="1" smtClean="0">
                        <a:latin typeface="Cambria Math" panose="02040503050406030204" pitchFamily="18" charset="0"/>
                      </a:rPr>
                      <m:t>=53.3 </m:t>
                    </m:r>
                    <m:r>
                      <a:rPr lang="en-US" b="0" i="1" smtClean="0">
                        <a:latin typeface="Cambria Math" panose="02040503050406030204" pitchFamily="18" charset="0"/>
                      </a:rPr>
                      <m:t>𝑚𝑖</m:t>
                    </m:r>
                    <m:r>
                      <a:rPr lang="en-US" b="0" i="1" smtClean="0">
                        <a:latin typeface="Cambria Math" panose="02040503050406030204" pitchFamily="18" charset="0"/>
                      </a:rPr>
                      <m:t>./</m:t>
                    </m:r>
                    <m:r>
                      <a:rPr lang="en-US" b="0" i="1" smtClean="0">
                        <a:latin typeface="Cambria Math" panose="02040503050406030204" pitchFamily="18" charset="0"/>
                      </a:rPr>
                      <m:t>h</m:t>
                    </m:r>
                  </m:oMath>
                </a14:m>
                <a:endParaRPr lang="en-US" dirty="0"/>
              </a:p>
              <a:p>
                <a:r>
                  <a:rPr lang="en-US" dirty="0"/>
                  <a:t>[What if we drove 2000 miles total?]</a:t>
                </a:r>
              </a:p>
            </p:txBody>
          </p:sp>
        </mc:Choice>
        <mc:Fallback>
          <p:sp>
            <p:nvSpPr>
              <p:cNvPr id="3" name="Content Placeholder 2">
                <a:extLst>
                  <a:ext uri="{FF2B5EF4-FFF2-40B4-BE49-F238E27FC236}">
                    <a16:creationId xmlns:a16="http://schemas.microsoft.com/office/drawing/2014/main" id="{C23BCF92-21E6-7CC6-FE25-1D7F4A7F59D4}"/>
                  </a:ext>
                </a:extLst>
              </p:cNvPr>
              <p:cNvSpPr>
                <a:spLocks noGrp="1" noRot="1" noChangeAspect="1" noMove="1" noResize="1" noEditPoints="1" noAdjustHandles="1" noChangeArrowheads="1" noChangeShapeType="1" noTextEdit="1"/>
              </p:cNvSpPr>
              <p:nvPr>
                <p:ph idx="1"/>
              </p:nvPr>
            </p:nvSpPr>
            <p:spPr>
              <a:blipFill>
                <a:blip r:embed="rId2"/>
                <a:stretch>
                  <a:fillRect l="-1043" t="-2241" b="-1120"/>
                </a:stretch>
              </a:blipFill>
            </p:spPr>
            <p:txBody>
              <a:bodyPr/>
              <a:lstStyle/>
              <a:p>
                <a:r>
                  <a:rPr lang="en-US">
                    <a:noFill/>
                  </a:rPr>
                  <a:t> </a:t>
                </a:r>
              </a:p>
            </p:txBody>
          </p:sp>
        </mc:Fallback>
      </mc:AlternateContent>
    </p:spTree>
    <p:extLst>
      <p:ext uri="{BB962C8B-B14F-4D97-AF65-F5344CB8AC3E}">
        <p14:creationId xmlns:p14="http://schemas.microsoft.com/office/powerpoint/2010/main" val="1785678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B7C96-2A16-FE51-CD6B-D2C5555096D1}"/>
              </a:ext>
            </a:extLst>
          </p:cNvPr>
          <p:cNvSpPr>
            <a:spLocks noGrp="1"/>
          </p:cNvSpPr>
          <p:nvPr>
            <p:ph type="title"/>
          </p:nvPr>
        </p:nvSpPr>
        <p:spPr/>
        <p:txBody>
          <a:bodyPr/>
          <a:lstStyle/>
          <a:p>
            <a:r>
              <a:rPr lang="en-US" dirty="0"/>
              <a:t>Harmonic mean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43D364-F07C-2183-136F-9AFDB204A583}"/>
                  </a:ext>
                </a:extLst>
              </p:cNvPr>
              <p:cNvSpPr>
                <a:spLocks noGrp="1"/>
              </p:cNvSpPr>
              <p:nvPr>
                <p:ph idx="1"/>
              </p:nvPr>
            </p:nvSpPr>
            <p:spPr/>
            <p:txBody>
              <a:bodyPr/>
              <a:lstStyle/>
              <a:p>
                <a:r>
                  <a:rPr lang="en-US" dirty="0"/>
                  <a:t>Interestingly, it doesn’t matter how long they drive.</a:t>
                </a:r>
              </a:p>
              <a:p>
                <a:r>
                  <a:rPr lang="en-US" dirty="0"/>
                  <a:t>The proportion of time driven each way remains the same.</a:t>
                </a:r>
              </a:p>
              <a:p>
                <a:r>
                  <a:rPr lang="en-US" dirty="0"/>
                  <a:t>Suppose they go 2000 miles total instead. </a:t>
                </a:r>
              </a:p>
              <a:p>
                <a:r>
                  <a:rPr lang="en-US" dirty="0"/>
                  <a:t>It would take 10 times as long</a:t>
                </a:r>
              </a:p>
              <a:p>
                <a:r>
                  <a:rPr lang="en-US" dirty="0"/>
                  <a:t>We end up with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2000 </m:t>
                        </m:r>
                        <m:r>
                          <a:rPr lang="en-US" b="0" i="1" smtClean="0">
                            <a:latin typeface="Cambria Math" panose="02040503050406030204" pitchFamily="18" charset="0"/>
                          </a:rPr>
                          <m:t>𝑚𝑖</m:t>
                        </m:r>
                        <m:r>
                          <a:rPr lang="en-US" b="0" i="1" smtClean="0">
                            <a:latin typeface="Cambria Math" panose="02040503050406030204" pitchFamily="18" charset="0"/>
                          </a:rPr>
                          <m:t>.</m:t>
                        </m:r>
                      </m:num>
                      <m:den>
                        <m:r>
                          <a:rPr lang="en-US" b="0" i="1" smtClean="0">
                            <a:latin typeface="Cambria Math" panose="02040503050406030204" pitchFamily="18" charset="0"/>
                          </a:rPr>
                          <m:t>37.5 </m:t>
                        </m:r>
                        <m:r>
                          <a:rPr lang="en-US" b="0" i="1" smtClean="0">
                            <a:latin typeface="Cambria Math" panose="02040503050406030204" pitchFamily="18" charset="0"/>
                          </a:rPr>
                          <m:t>h</m:t>
                        </m:r>
                      </m:den>
                    </m:f>
                    <m:r>
                      <a:rPr lang="en-US" b="0" i="1" smtClean="0">
                        <a:latin typeface="Cambria Math" panose="02040503050406030204" pitchFamily="18" charset="0"/>
                      </a:rPr>
                      <m:t>=53.3 </m:t>
                    </m:r>
                    <m:r>
                      <a:rPr lang="en-US" b="0" i="1" smtClean="0">
                        <a:latin typeface="Cambria Math" panose="02040503050406030204" pitchFamily="18" charset="0"/>
                      </a:rPr>
                      <m:t>𝑚𝑖</m:t>
                    </m:r>
                    <m:r>
                      <a:rPr lang="en-US" b="0" i="1" smtClean="0">
                        <a:latin typeface="Cambria Math" panose="02040503050406030204" pitchFamily="18" charset="0"/>
                      </a:rPr>
                      <m:t>.</m:t>
                    </m:r>
                  </m:oMath>
                </a14:m>
                <a:endParaRPr lang="en-US" dirty="0"/>
              </a:p>
              <a:p>
                <a:r>
                  <a:rPr lang="en-US" dirty="0"/>
                  <a:t>So the harmonic mean is defined entirely in terms of its speeds, but it has a different formula than we’re used to.</a:t>
                </a:r>
              </a:p>
              <a:p>
                <a:endParaRPr lang="en-US" dirty="0"/>
              </a:p>
            </p:txBody>
          </p:sp>
        </mc:Choice>
        <mc:Fallback>
          <p:sp>
            <p:nvSpPr>
              <p:cNvPr id="3" name="Content Placeholder 2">
                <a:extLst>
                  <a:ext uri="{FF2B5EF4-FFF2-40B4-BE49-F238E27FC236}">
                    <a16:creationId xmlns:a16="http://schemas.microsoft.com/office/drawing/2014/main" id="{1943D364-F07C-2183-136F-9AFDB204A583}"/>
                  </a:ext>
                </a:extLst>
              </p:cNvPr>
              <p:cNvSpPr>
                <a:spLocks noGrp="1" noRot="1" noChangeAspect="1" noMove="1" noResize="1" noEditPoints="1" noAdjustHandles="1" noChangeArrowheads="1" noChangeShapeType="1" noTextEdit="1"/>
              </p:cNvSpPr>
              <p:nvPr>
                <p:ph idx="1"/>
              </p:nvPr>
            </p:nvSpPr>
            <p:spPr>
              <a:blipFill>
                <a:blip r:embed="rId2"/>
                <a:stretch>
                  <a:fillRect l="-1043" t="-2241" r="-1217"/>
                </a:stretch>
              </a:blipFill>
            </p:spPr>
            <p:txBody>
              <a:bodyPr/>
              <a:lstStyle/>
              <a:p>
                <a:r>
                  <a:rPr lang="en-US">
                    <a:noFill/>
                  </a:rPr>
                  <a:t> </a:t>
                </a:r>
              </a:p>
            </p:txBody>
          </p:sp>
        </mc:Fallback>
      </mc:AlternateContent>
    </p:spTree>
    <p:extLst>
      <p:ext uri="{BB962C8B-B14F-4D97-AF65-F5344CB8AC3E}">
        <p14:creationId xmlns:p14="http://schemas.microsoft.com/office/powerpoint/2010/main" val="296465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A4E6E-2578-B1DD-77F2-AC77B575DCC9}"/>
              </a:ext>
            </a:extLst>
          </p:cNvPr>
          <p:cNvSpPr>
            <a:spLocks noGrp="1"/>
          </p:cNvSpPr>
          <p:nvPr>
            <p:ph type="title"/>
          </p:nvPr>
        </p:nvSpPr>
        <p:spPr/>
        <p:txBody>
          <a:bodyPr/>
          <a:lstStyle/>
          <a:p>
            <a:r>
              <a:rPr lang="en-US" dirty="0"/>
              <a:t>Harmonic mean formula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AB90CA-44DD-212F-8476-930C20B4D093}"/>
                  </a:ext>
                </a:extLst>
              </p:cNvPr>
              <p:cNvSpPr>
                <a:spLocks noGrp="1"/>
              </p:cNvSpPr>
              <p:nvPr>
                <p:ph idx="1"/>
              </p:nvPr>
            </p:nvSpPr>
            <p:spPr>
              <a:xfrm>
                <a:off x="838200" y="1825624"/>
                <a:ext cx="10515600" cy="5032375"/>
              </a:xfrm>
            </p:spPr>
            <p:txBody>
              <a:bodyPr/>
              <a:lstStyle/>
              <a:p>
                <a:r>
                  <a:rPr lang="en-US" dirty="0"/>
                  <a:t>What’s different about the formula?</a:t>
                </a:r>
              </a:p>
              <a:p>
                <a:r>
                  <a:rPr lang="en-US" dirty="0"/>
                  <a:t>In this case, the number of miles is the same (the car drives the same distance), but the number of hours is different, so we invert the fractions before adding them so that we’re adding fractions with the same denominator:</a:t>
                </a:r>
                <a:br>
                  <a:rPr lang="en-US" dirty="0"/>
                </a:b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2.5 </m:t>
                        </m:r>
                        <m:r>
                          <a:rPr lang="en-US" b="0" i="1" smtClean="0">
                            <a:latin typeface="Cambria Math" panose="02040503050406030204" pitchFamily="18" charset="0"/>
                          </a:rPr>
                          <m:t>h</m:t>
                        </m:r>
                      </m:num>
                      <m:den>
                        <m:r>
                          <a:rPr lang="en-US" b="0" i="1" smtClean="0">
                            <a:latin typeface="Cambria Math" panose="02040503050406030204" pitchFamily="18" charset="0"/>
                          </a:rPr>
                          <m:t>100 </m:t>
                        </m:r>
                        <m:r>
                          <a:rPr lang="en-US" b="0" i="1" smtClean="0">
                            <a:latin typeface="Cambria Math" panose="02040503050406030204" pitchFamily="18" charset="0"/>
                          </a:rPr>
                          <m:t>𝑚𝑖</m:t>
                        </m:r>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1.25 </m:t>
                        </m:r>
                        <m:r>
                          <a:rPr lang="en-US" b="0" i="1" smtClean="0">
                            <a:latin typeface="Cambria Math" panose="02040503050406030204" pitchFamily="18" charset="0"/>
                          </a:rPr>
                          <m:t>h</m:t>
                        </m:r>
                      </m:num>
                      <m:den>
                        <m:r>
                          <a:rPr lang="en-US" b="0" i="1" smtClean="0">
                            <a:latin typeface="Cambria Math" panose="02040503050406030204" pitchFamily="18" charset="0"/>
                          </a:rPr>
                          <m:t>100 </m:t>
                        </m:r>
                        <m:r>
                          <a:rPr lang="en-US" b="0" i="1" smtClean="0">
                            <a:latin typeface="Cambria Math" panose="02040503050406030204" pitchFamily="18" charset="0"/>
                          </a:rPr>
                          <m:t>𝑚𝑖</m:t>
                        </m:r>
                        <m:r>
                          <a:rPr lang="en-US" b="0" i="1" smtClean="0">
                            <a:latin typeface="Cambria Math" panose="02040503050406030204" pitchFamily="18" charset="0"/>
                          </a:rPr>
                          <m:t>.</m:t>
                        </m:r>
                      </m:den>
                    </m:f>
                  </m:oMath>
                </a14:m>
                <a:endParaRPr lang="en-US" dirty="0"/>
              </a:p>
              <a:p>
                <a:r>
                  <a:rPr lang="en-US" dirty="0"/>
                  <a:t>Then, we invert the whole thing, otherwise we’d end up with h/mi.:</a:t>
                </a:r>
                <a:br>
                  <a:rPr lang="en-US" dirty="0"/>
                </a:b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2.5 </m:t>
                            </m:r>
                            <m:r>
                              <a:rPr lang="en-US" b="0" i="1" smtClean="0">
                                <a:latin typeface="Cambria Math" panose="02040503050406030204" pitchFamily="18" charset="0"/>
                              </a:rPr>
                              <m:t>h</m:t>
                            </m:r>
                          </m:num>
                          <m:den>
                            <m:r>
                              <a:rPr lang="en-US" b="0" i="1" smtClean="0">
                                <a:latin typeface="Cambria Math" panose="02040503050406030204" pitchFamily="18" charset="0"/>
                              </a:rPr>
                              <m:t>100 </m:t>
                            </m:r>
                            <m:r>
                              <a:rPr lang="en-US" b="0" i="1" smtClean="0">
                                <a:latin typeface="Cambria Math" panose="02040503050406030204" pitchFamily="18" charset="0"/>
                              </a:rPr>
                              <m:t>𝑚𝑖</m:t>
                            </m:r>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1.25 </m:t>
                            </m:r>
                            <m:r>
                              <a:rPr lang="en-US" b="0" i="1" smtClean="0">
                                <a:latin typeface="Cambria Math" panose="02040503050406030204" pitchFamily="18" charset="0"/>
                              </a:rPr>
                              <m:t>h</m:t>
                            </m:r>
                          </m:num>
                          <m:den>
                            <m:r>
                              <a:rPr lang="en-US" b="0" i="1" smtClean="0">
                                <a:latin typeface="Cambria Math" panose="02040503050406030204" pitchFamily="18" charset="0"/>
                              </a:rPr>
                              <m:t>100 </m:t>
                            </m:r>
                            <m:r>
                              <a:rPr lang="en-US" b="0" i="1" smtClean="0">
                                <a:latin typeface="Cambria Math" panose="02040503050406030204" pitchFamily="18" charset="0"/>
                              </a:rPr>
                              <m:t>𝑚𝑖</m:t>
                            </m:r>
                            <m:r>
                              <a:rPr lang="en-US" b="0" i="1" smtClean="0">
                                <a:latin typeface="Cambria Math" panose="02040503050406030204" pitchFamily="18" charset="0"/>
                              </a:rPr>
                              <m:t>.</m:t>
                            </m:r>
                          </m:den>
                        </m:f>
                      </m:den>
                    </m:f>
                  </m:oMath>
                </a14:m>
                <a:endParaRPr lang="en-US" dirty="0"/>
              </a:p>
              <a:p>
                <a:r>
                  <a:rPr lang="en-US" dirty="0"/>
                  <a:t>Not quite done yet, though…</a:t>
                </a:r>
              </a:p>
            </p:txBody>
          </p:sp>
        </mc:Choice>
        <mc:Fallback>
          <p:sp>
            <p:nvSpPr>
              <p:cNvPr id="3" name="Content Placeholder 2">
                <a:extLst>
                  <a:ext uri="{FF2B5EF4-FFF2-40B4-BE49-F238E27FC236}">
                    <a16:creationId xmlns:a16="http://schemas.microsoft.com/office/drawing/2014/main" id="{33AB90CA-44DD-212F-8476-930C20B4D09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1937" r="-638" b="-1332"/>
                </a:stretch>
              </a:blipFill>
            </p:spPr>
            <p:txBody>
              <a:bodyPr/>
              <a:lstStyle/>
              <a:p>
                <a:r>
                  <a:rPr lang="en-US">
                    <a:noFill/>
                  </a:rPr>
                  <a:t> </a:t>
                </a:r>
              </a:p>
            </p:txBody>
          </p:sp>
        </mc:Fallback>
      </mc:AlternateContent>
    </p:spTree>
    <p:extLst>
      <p:ext uri="{BB962C8B-B14F-4D97-AF65-F5344CB8AC3E}">
        <p14:creationId xmlns:p14="http://schemas.microsoft.com/office/powerpoint/2010/main" val="18056344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04168-450D-302F-C257-F7A35C4F6842}"/>
              </a:ext>
            </a:extLst>
          </p:cNvPr>
          <p:cNvSpPr>
            <a:spLocks noGrp="1"/>
          </p:cNvSpPr>
          <p:nvPr>
            <p:ph type="title"/>
          </p:nvPr>
        </p:nvSpPr>
        <p:spPr/>
        <p:txBody>
          <a:bodyPr/>
          <a:lstStyle/>
          <a:p>
            <a:r>
              <a:rPr lang="en-US" dirty="0"/>
              <a:t>The 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E784FF-B524-1673-024B-0A34E45486CA}"/>
                  </a:ext>
                </a:extLst>
              </p:cNvPr>
              <p:cNvSpPr>
                <a:spLocks noGrp="1"/>
              </p:cNvSpPr>
              <p:nvPr>
                <p:ph idx="1"/>
              </p:nvPr>
            </p:nvSpPr>
            <p:spPr/>
            <p:txBody>
              <a:bodyPr/>
              <a:lstStyle/>
              <a:p>
                <a:r>
                  <a:rPr lang="en-US" dirty="0"/>
                  <a:t>We also multiply by 2.</a:t>
                </a:r>
              </a:p>
              <a:p>
                <a:r>
                  <a:rPr lang="en-US" dirty="0"/>
                  <a:t>The formula on the previous slide gives us half the speed. </a:t>
                </a:r>
              </a:p>
              <a:p>
                <a:r>
                  <a:rPr lang="en-US" dirty="0"/>
                  <a:t>We’re pretending we only went 100 miles in the given time, but we actually went 200:</a:t>
                </a:r>
                <a:br>
                  <a:rPr lang="en-US" dirty="0"/>
                </a:br>
                <a14:m>
                  <m:oMath xmlns:m="http://schemas.openxmlformats.org/officeDocument/2006/math">
                    <m:r>
                      <m:rPr>
                        <m:sty m:val="p"/>
                      </m:rPr>
                      <a:rPr lang="en-US" b="0" i="0" smtClean="0">
                        <a:latin typeface="Cambria Math" panose="02040503050406030204" pitchFamily="18" charset="0"/>
                      </a:rPr>
                      <m:t>HARMEAN</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2.5 </m:t>
                            </m:r>
                            <m:r>
                              <a:rPr lang="en-US" b="0" i="1" smtClean="0">
                                <a:latin typeface="Cambria Math" panose="02040503050406030204" pitchFamily="18" charset="0"/>
                              </a:rPr>
                              <m:t>h</m:t>
                            </m:r>
                          </m:num>
                          <m:den>
                            <m:r>
                              <a:rPr lang="en-US" b="0" i="1" smtClean="0">
                                <a:latin typeface="Cambria Math" panose="02040503050406030204" pitchFamily="18" charset="0"/>
                              </a:rPr>
                              <m:t>100 </m:t>
                            </m:r>
                            <m:r>
                              <a:rPr lang="en-US" b="0" i="1" smtClean="0">
                                <a:latin typeface="Cambria Math" panose="02040503050406030204" pitchFamily="18" charset="0"/>
                              </a:rPr>
                              <m:t>𝑚𝑖</m:t>
                            </m:r>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1.25 </m:t>
                            </m:r>
                            <m:r>
                              <a:rPr lang="en-US" b="0" i="1" smtClean="0">
                                <a:latin typeface="Cambria Math" panose="02040503050406030204" pitchFamily="18" charset="0"/>
                              </a:rPr>
                              <m:t>h</m:t>
                            </m:r>
                          </m:num>
                          <m:den>
                            <m:r>
                              <a:rPr lang="en-US" b="0" i="1" smtClean="0">
                                <a:latin typeface="Cambria Math" panose="02040503050406030204" pitchFamily="18" charset="0"/>
                              </a:rPr>
                              <m:t>100 </m:t>
                            </m:r>
                            <m:r>
                              <a:rPr lang="en-US" b="0" i="1" smtClean="0">
                                <a:latin typeface="Cambria Math" panose="02040503050406030204" pitchFamily="18" charset="0"/>
                              </a:rPr>
                              <m:t>𝑚𝑖</m:t>
                            </m:r>
                            <m:r>
                              <a:rPr lang="en-US" b="0" i="1" smtClean="0">
                                <a:latin typeface="Cambria Math" panose="02040503050406030204" pitchFamily="18" charset="0"/>
                              </a:rPr>
                              <m:t>.</m:t>
                            </m:r>
                          </m:den>
                        </m:f>
                      </m:den>
                    </m:f>
                  </m:oMath>
                </a14:m>
                <a:endParaRPr lang="en-US" dirty="0"/>
              </a:p>
              <a:p>
                <a:r>
                  <a:rPr lang="en-US" dirty="0"/>
                  <a:t>We can also write:</a:t>
                </a:r>
                <a:br>
                  <a:rPr lang="en-US" dirty="0"/>
                </a:br>
                <a14:m>
                  <m:oMath xmlns:m="http://schemas.openxmlformats.org/officeDocument/2006/math">
                    <m:r>
                      <a:rPr lang="en-US" b="0" i="1" smtClean="0">
                        <a:latin typeface="Cambria Math" panose="02040503050406030204" pitchFamily="18" charset="0"/>
                      </a:rPr>
                      <m:t>𝐻𝐴𝑅𝑀𝐸𝐴𝑁</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num>
                      <m:den>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den>
                    </m:f>
                  </m:oMath>
                </a14:m>
                <a:br>
                  <a:rPr lang="en-US" dirty="0"/>
                </a:br>
                <a:endParaRPr lang="en-US" dirty="0"/>
              </a:p>
            </p:txBody>
          </p:sp>
        </mc:Choice>
        <mc:Fallback xmlns="">
          <p:sp>
            <p:nvSpPr>
              <p:cNvPr id="3" name="Content Placeholder 2">
                <a:extLst>
                  <a:ext uri="{FF2B5EF4-FFF2-40B4-BE49-F238E27FC236}">
                    <a16:creationId xmlns:a16="http://schemas.microsoft.com/office/drawing/2014/main" id="{B1E784FF-B524-1673-024B-0A34E45486C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1814990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5618-26C7-B582-EEA9-81F9FF32658F}"/>
              </a:ext>
            </a:extLst>
          </p:cNvPr>
          <p:cNvSpPr>
            <a:spLocks noGrp="1"/>
          </p:cNvSpPr>
          <p:nvPr>
            <p:ph type="title"/>
          </p:nvPr>
        </p:nvSpPr>
        <p:spPr/>
        <p:txBody>
          <a:bodyPr/>
          <a:lstStyle/>
          <a:p>
            <a:r>
              <a:rPr lang="en-US" dirty="0"/>
              <a:t>The simpler 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7BC31D-1D09-76C8-2234-D92D27955D14}"/>
                  </a:ext>
                </a:extLst>
              </p:cNvPr>
              <p:cNvSpPr>
                <a:spLocks noGrp="1"/>
              </p:cNvSpPr>
              <p:nvPr>
                <p:ph idx="1"/>
              </p:nvPr>
            </p:nvSpPr>
            <p:spPr>
              <a:xfrm>
                <a:off x="838200" y="1825625"/>
                <a:ext cx="10515600" cy="5234742"/>
              </a:xfrm>
            </p:spPr>
            <p:txBody>
              <a:bodyPr>
                <a:normAutofit/>
              </a:bodyPr>
              <a:lstStyle/>
              <a:p>
                <a:endParaRPr lang="en-US" b="0" dirty="0"/>
              </a:p>
              <a:p>
                <a:r>
                  <a:rPr lang="en-US" dirty="0"/>
                  <a:t>So:</a:t>
                </a:r>
                <a:br>
                  <a:rPr lang="en-US" dirty="0"/>
                </a:b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𝑟</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𝑟</m:t>
                        </m:r>
                      </m:num>
                      <m:den>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𝑟</m:t>
                        </m:r>
                      </m:den>
                    </m:f>
                  </m:oMath>
                </a14:m>
                <a:endParaRPr lang="en-US" dirty="0"/>
              </a:p>
              <a:p>
                <a:r>
                  <a:rPr lang="en-US" dirty="0"/>
                  <a:t>What does it mean? Remember that P and R have the same numerator, only the denominators are different. </a:t>
                </a:r>
              </a:p>
              <a:p>
                <a:r>
                  <a:rPr lang="en-US" dirty="0"/>
                  <a:t>The harmonic mean is perfect for this situation. We’re essentially adding (TP + FP) to (TP + FN) in the denominator. The more FPs and FNs, the worst the score. </a:t>
                </a:r>
              </a:p>
              <a:p>
                <a:r>
                  <a:rPr lang="en-US" dirty="0"/>
                  <a:t>Try plugging in different values, including 0, 0 and 1, 1 for p and r in the above formula to get a feel for how it works. </a:t>
                </a:r>
              </a:p>
            </p:txBody>
          </p:sp>
        </mc:Choice>
        <mc:Fallback xmlns="">
          <p:sp>
            <p:nvSpPr>
              <p:cNvPr id="3" name="Content Placeholder 2">
                <a:extLst>
                  <a:ext uri="{FF2B5EF4-FFF2-40B4-BE49-F238E27FC236}">
                    <a16:creationId xmlns:a16="http://schemas.microsoft.com/office/drawing/2014/main" id="{A67BC31D-1D09-76C8-2234-D92D27955D14}"/>
                  </a:ext>
                </a:extLst>
              </p:cNvPr>
              <p:cNvSpPr>
                <a:spLocks noGrp="1" noRot="1" noChangeAspect="1" noMove="1" noResize="1" noEditPoints="1" noAdjustHandles="1" noChangeArrowheads="1" noChangeShapeType="1" noTextEdit="1"/>
              </p:cNvSpPr>
              <p:nvPr>
                <p:ph idx="1"/>
              </p:nvPr>
            </p:nvSpPr>
            <p:spPr>
              <a:xfrm>
                <a:off x="838200" y="1825625"/>
                <a:ext cx="10515600" cy="5234742"/>
              </a:xfrm>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39156578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660770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5C53C-B56C-0C01-7219-E0ADDCF1E61D}"/>
              </a:ext>
            </a:extLst>
          </p:cNvPr>
          <p:cNvSpPr>
            <a:spLocks noGrp="1"/>
          </p:cNvSpPr>
          <p:nvPr>
            <p:ph type="title"/>
          </p:nvPr>
        </p:nvSpPr>
        <p:spPr/>
        <p:txBody>
          <a:bodyPr/>
          <a:lstStyle/>
          <a:p>
            <a:r>
              <a:rPr lang="en-US" dirty="0"/>
              <a:t>The “quiz”</a:t>
            </a:r>
          </a:p>
        </p:txBody>
      </p:sp>
      <p:sp>
        <p:nvSpPr>
          <p:cNvPr id="3" name="Content Placeholder 2">
            <a:extLst>
              <a:ext uri="{FF2B5EF4-FFF2-40B4-BE49-F238E27FC236}">
                <a16:creationId xmlns:a16="http://schemas.microsoft.com/office/drawing/2014/main" id="{D4BC39CA-3E6B-B481-02E1-688E8DE8EB5A}"/>
              </a:ext>
            </a:extLst>
          </p:cNvPr>
          <p:cNvSpPr>
            <a:spLocks noGrp="1"/>
          </p:cNvSpPr>
          <p:nvPr>
            <p:ph idx="1"/>
          </p:nvPr>
        </p:nvSpPr>
        <p:spPr>
          <a:xfrm>
            <a:off x="254833" y="1825625"/>
            <a:ext cx="11682334" cy="4667250"/>
          </a:xfrm>
        </p:spPr>
        <p:txBody>
          <a:bodyPr>
            <a:normAutofit/>
          </a:bodyPr>
          <a:lstStyle/>
          <a:p>
            <a:pPr marL="0" indent="0">
              <a:buNone/>
            </a:pPr>
            <a:r>
              <a:rPr lang="en-US" dirty="0"/>
              <a:t>There’s a dataset that you’re building a pipeline to work with. It has two columns “x”, and “y”. “x” is the non-target feature, and “y” is the target of regression. </a:t>
            </a:r>
            <a:br>
              <a:rPr lang="en-US" dirty="0"/>
            </a:br>
            <a:endParaRPr lang="en-US" dirty="0"/>
          </a:p>
          <a:p>
            <a:pPr marL="514350" indent="-514350">
              <a:buFont typeface="+mj-lt"/>
              <a:buAutoNum type="arabicPeriod"/>
            </a:pPr>
            <a:r>
              <a:rPr lang="en-US" dirty="0"/>
              <a:t>Create a transformer that creates a new column name, “x2”, which raises x to a constant power. Drop the old column x. Do not modify the input data. The power method in </a:t>
            </a:r>
            <a:r>
              <a:rPr lang="en-US" dirty="0" err="1"/>
              <a:t>numpy</a:t>
            </a:r>
            <a:r>
              <a:rPr lang="en-US" dirty="0"/>
              <a:t> is “</a:t>
            </a:r>
            <a:r>
              <a:rPr lang="en-US" dirty="0" err="1"/>
              <a:t>array.power</a:t>
            </a:r>
            <a:r>
              <a:rPr lang="en-US" dirty="0"/>
              <a:t>( </a:t>
            </a:r>
            <a:r>
              <a:rPr lang="en-US" dirty="0" err="1"/>
              <a:t>xs</a:t>
            </a:r>
            <a:r>
              <a:rPr lang="en-US" dirty="0"/>
              <a:t>, exponent )”</a:t>
            </a:r>
          </a:p>
          <a:p>
            <a:pPr marL="514350" indent="-514350">
              <a:buFont typeface="+mj-lt"/>
              <a:buAutoNum type="arabicPeriod"/>
            </a:pPr>
            <a:r>
              <a:rPr lang="en-US" dirty="0"/>
              <a:t>Create a pipeline that feeds that transformer into a linear regression model.</a:t>
            </a:r>
          </a:p>
          <a:p>
            <a:pPr marL="514350" indent="-514350">
              <a:buFont typeface="+mj-lt"/>
              <a:buAutoNum type="arabicPeriod"/>
            </a:pPr>
            <a:r>
              <a:rPr lang="en-US" dirty="0"/>
              <a:t>Create a grid search that tries to find the best constant to multiply x by. You should try all integers between 1 and 5. Print the best parameter.</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902189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F2ED-C942-618F-B77E-5351F3E4C6DD}"/>
              </a:ext>
            </a:extLst>
          </p:cNvPr>
          <p:cNvSpPr>
            <a:spLocks noGrp="1"/>
          </p:cNvSpPr>
          <p:nvPr>
            <p:ph type="title"/>
          </p:nvPr>
        </p:nvSpPr>
        <p:spPr/>
        <p:txBody>
          <a:bodyPr/>
          <a:lstStyle/>
          <a:p>
            <a:r>
              <a:rPr lang="en-US" dirty="0"/>
              <a:t>F-beta score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DA9787-4469-270B-030D-902D338FE230}"/>
                  </a:ext>
                </a:extLst>
              </p:cNvPr>
              <p:cNvSpPr>
                <a:spLocks noGrp="1"/>
              </p:cNvSpPr>
              <p:nvPr>
                <p:ph idx="1"/>
              </p:nvPr>
            </p:nvSpPr>
            <p:spPr>
              <a:xfrm>
                <a:off x="838200" y="1573968"/>
                <a:ext cx="10515600" cy="5284032"/>
              </a:xfrm>
            </p:spPr>
            <p:txBody>
              <a:bodyPr>
                <a:normAutofit/>
              </a:bodyPr>
              <a:lstStyle/>
              <a:p>
                <a:r>
                  <a:rPr lang="en-US" dirty="0"/>
                  <a:t>Sometimes we care more about precision, and sometimes we care more about recall. </a:t>
                </a:r>
              </a:p>
              <a:p>
                <a:r>
                  <a:rPr lang="en-US" dirty="0"/>
                  <a:t>[give me some examples of both scenarios]</a:t>
                </a:r>
              </a:p>
              <a:p>
                <a:r>
                  <a:rPr lang="en-US" dirty="0"/>
                  <a:t>We can choose to over-weight one or the other by modifying the F-score. This is called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ea typeface="Cambria Math" panose="02040503050406030204" pitchFamily="18" charset="0"/>
                          </a:rPr>
                          <m:t>𝛽</m:t>
                        </m:r>
                      </m:sub>
                    </m:sSub>
                  </m:oMath>
                </a14:m>
                <a:r>
                  <a:rPr lang="en-US" dirty="0"/>
                  <a:t> score:</a:t>
                </a:r>
                <a:br>
                  <a:rPr lang="en-US" dirty="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ea typeface="Cambria Math" panose="02040503050406030204" pitchFamily="18" charset="0"/>
                          </a:rPr>
                          <m:t>𝛽</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ea typeface="Cambria Math" panose="02040503050406030204" pitchFamily="18" charset="0"/>
                                  </a:rPr>
                                  <m:t>2</m:t>
                                </m:r>
                              </m:sup>
                            </m:sSup>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num>
                      <m:den>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den>
                    </m:f>
                  </m:oMath>
                </a14:m>
                <a:endParaRPr lang="en-US" dirty="0"/>
              </a:p>
              <a:p>
                <a:r>
                  <a:rPr lang="en-US" dirty="0"/>
                  <a:t>If we set </a:t>
                </a:r>
                <a14:m>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=2</m:t>
                    </m:r>
                  </m:oMath>
                </a14:m>
                <a:r>
                  <a:rPr lang="en-US" dirty="0"/>
                  <a:t>, we make recall twice as important as precision</a:t>
                </a:r>
              </a:p>
              <a:p>
                <a:r>
                  <a:rPr lang="en-US" dirty="0"/>
                  <a:t>If we set </a:t>
                </a:r>
                <a14:m>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0" smtClean="0">
                        <a:latin typeface="Cambria Math" panose="02040503050406030204" pitchFamily="18" charset="0"/>
                        <a:ea typeface="Cambria Math" panose="02040503050406030204" pitchFamily="18" charset="0"/>
                      </a:rPr>
                      <m:t>=0.5</m:t>
                    </m:r>
                  </m:oMath>
                </a14:m>
                <a:r>
                  <a:rPr lang="en-US" dirty="0"/>
                  <a:t>, we make recall half as important as precision</a:t>
                </a:r>
              </a:p>
              <a:p>
                <a:r>
                  <a:rPr lang="en-US" dirty="0"/>
                  <a:t>You read that right. As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increases, the more we “divide out” precision, and as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dirty="0"/>
                  <a:t> decreases, the more we “divide out” recall. </a:t>
                </a:r>
              </a:p>
            </p:txBody>
          </p:sp>
        </mc:Choice>
        <mc:Fallback xmlns="">
          <p:sp>
            <p:nvSpPr>
              <p:cNvPr id="3" name="Content Placeholder 2">
                <a:extLst>
                  <a:ext uri="{FF2B5EF4-FFF2-40B4-BE49-F238E27FC236}">
                    <a16:creationId xmlns:a16="http://schemas.microsoft.com/office/drawing/2014/main" id="{A7DA9787-4469-270B-030D-902D338FE230}"/>
                  </a:ext>
                </a:extLst>
              </p:cNvPr>
              <p:cNvSpPr>
                <a:spLocks noGrp="1" noRot="1" noChangeAspect="1" noMove="1" noResize="1" noEditPoints="1" noAdjustHandles="1" noChangeArrowheads="1" noChangeShapeType="1" noTextEdit="1"/>
              </p:cNvSpPr>
              <p:nvPr>
                <p:ph idx="1"/>
              </p:nvPr>
            </p:nvSpPr>
            <p:spPr>
              <a:xfrm>
                <a:off x="838200" y="1573968"/>
                <a:ext cx="10515600" cy="5284032"/>
              </a:xfrm>
              <a:blipFill>
                <a:blip r:embed="rId2"/>
                <a:stretch>
                  <a:fillRect l="-1043" t="-1845"/>
                </a:stretch>
              </a:blipFill>
            </p:spPr>
            <p:txBody>
              <a:bodyPr/>
              <a:lstStyle/>
              <a:p>
                <a:r>
                  <a:rPr lang="en-US">
                    <a:noFill/>
                  </a:rPr>
                  <a:t> </a:t>
                </a:r>
              </a:p>
            </p:txBody>
          </p:sp>
        </mc:Fallback>
      </mc:AlternateContent>
    </p:spTree>
    <p:extLst>
      <p:ext uri="{BB962C8B-B14F-4D97-AF65-F5344CB8AC3E}">
        <p14:creationId xmlns:p14="http://schemas.microsoft.com/office/powerpoint/2010/main" val="7068680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A520-84C5-8187-DCB4-3C7A0911CFF0}"/>
              </a:ext>
            </a:extLst>
          </p:cNvPr>
          <p:cNvSpPr>
            <a:spLocks noGrp="1"/>
          </p:cNvSpPr>
          <p:nvPr>
            <p:ph type="title"/>
          </p:nvPr>
        </p:nvSpPr>
        <p:spPr/>
        <p:txBody>
          <a:bodyPr/>
          <a:lstStyle/>
          <a:p>
            <a:r>
              <a:rPr lang="en-US" dirty="0"/>
              <a:t>F-1 score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347C2E-A2CC-8534-069E-09EFD1E4671B}"/>
                  </a:ext>
                </a:extLst>
              </p:cNvPr>
              <p:cNvSpPr>
                <a:spLocks noGrp="1"/>
              </p:cNvSpPr>
              <p:nvPr>
                <p:ph idx="1"/>
              </p:nvPr>
            </p:nvSpPr>
            <p:spPr>
              <a:xfrm>
                <a:off x="838200" y="1825625"/>
                <a:ext cx="10515600" cy="4667250"/>
              </a:xfrm>
            </p:spPr>
            <p:txBody>
              <a:bodyPr>
                <a:normAutofit/>
              </a:bodyPr>
              <a:lstStyle/>
              <a:p>
                <a:r>
                  <a:rPr lang="en-US" dirty="0"/>
                  <a:t>If we set </a:t>
                </a:r>
                <a14:m>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0" smtClean="0">
                        <a:latin typeface="Cambria Math" panose="02040503050406030204" pitchFamily="18" charset="0"/>
                        <a:ea typeface="Cambria Math" panose="02040503050406030204" pitchFamily="18" charset="0"/>
                      </a:rPr>
                      <m:t>=1</m:t>
                    </m:r>
                  </m:oMath>
                </a14:m>
                <a:r>
                  <a:rPr lang="en-US" dirty="0"/>
                  <a:t>, we end up with the ordinary F-score. Some people refer to F-score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oMath>
                </a14:m>
                <a:r>
                  <a:rPr lang="en-US" dirty="0"/>
                  <a:t> score. </a:t>
                </a:r>
              </a:p>
              <a:p>
                <a:r>
                  <a:rPr lang="en-US" dirty="0"/>
                  <a:t>It’s common in document classification literature to weight heavily one way or the other depending on what you’re doing. </a:t>
                </a:r>
              </a:p>
              <a:p>
                <a:r>
                  <a:rPr lang="en-US" dirty="0"/>
                  <a:t>Spam detection needs a high precision [why?], so we choose a low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r>
                  <a:rPr lang="en-US" dirty="0"/>
                  <a:t>On the other hand, we might give bug report classification a high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because we’re willing to tolerate some noise as long as we catch all the bugs.</a:t>
                </a:r>
              </a:p>
              <a:p>
                <a:r>
                  <a:rPr lang="en-US" dirty="0"/>
                  <a:t>Ultimately, the editors/reviewers of the journal/conference publication will have their own expectations. </a:t>
                </a:r>
              </a:p>
              <a:p>
                <a:endParaRPr lang="en-US" dirty="0"/>
              </a:p>
            </p:txBody>
          </p:sp>
        </mc:Choice>
        <mc:Fallback xmlns="">
          <p:sp>
            <p:nvSpPr>
              <p:cNvPr id="3" name="Content Placeholder 2">
                <a:extLst>
                  <a:ext uri="{FF2B5EF4-FFF2-40B4-BE49-F238E27FC236}">
                    <a16:creationId xmlns:a16="http://schemas.microsoft.com/office/drawing/2014/main" id="{8F347C2E-A2CC-8534-069E-09EFD1E4671B}"/>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58"/>
                </a:stretch>
              </a:blipFill>
            </p:spPr>
            <p:txBody>
              <a:bodyPr/>
              <a:lstStyle/>
              <a:p>
                <a:r>
                  <a:rPr lang="en-US">
                    <a:noFill/>
                  </a:rPr>
                  <a:t> </a:t>
                </a:r>
              </a:p>
            </p:txBody>
          </p:sp>
        </mc:Fallback>
      </mc:AlternateContent>
    </p:spTree>
    <p:extLst>
      <p:ext uri="{BB962C8B-B14F-4D97-AF65-F5344CB8AC3E}">
        <p14:creationId xmlns:p14="http://schemas.microsoft.com/office/powerpoint/2010/main" val="11730911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2758-F633-76BE-BC88-C85D6BB5AF9F}"/>
              </a:ext>
            </a:extLst>
          </p:cNvPr>
          <p:cNvSpPr>
            <a:spLocks noGrp="1"/>
          </p:cNvSpPr>
          <p:nvPr>
            <p:ph type="title"/>
          </p:nvPr>
        </p:nvSpPr>
        <p:spPr/>
        <p:txBody>
          <a:bodyPr/>
          <a:lstStyle/>
          <a:p>
            <a:r>
              <a:rPr lang="en-US" dirty="0"/>
              <a:t>When is F-score a bad metric?</a:t>
            </a:r>
          </a:p>
        </p:txBody>
      </p:sp>
      <p:sp>
        <p:nvSpPr>
          <p:cNvPr id="3" name="Content Placeholder 2">
            <a:extLst>
              <a:ext uri="{FF2B5EF4-FFF2-40B4-BE49-F238E27FC236}">
                <a16:creationId xmlns:a16="http://schemas.microsoft.com/office/drawing/2014/main" id="{626C1F8B-DFB2-5E11-F476-02AD09A9BE24}"/>
              </a:ext>
            </a:extLst>
          </p:cNvPr>
          <p:cNvSpPr>
            <a:spLocks noGrp="1"/>
          </p:cNvSpPr>
          <p:nvPr>
            <p:ph idx="1"/>
          </p:nvPr>
        </p:nvSpPr>
        <p:spPr>
          <a:xfrm>
            <a:off x="838200" y="1825624"/>
            <a:ext cx="10515600" cy="5032375"/>
          </a:xfrm>
        </p:spPr>
        <p:txBody>
          <a:bodyPr/>
          <a:lstStyle/>
          <a:p>
            <a:r>
              <a:rPr lang="en-US" dirty="0"/>
              <a:t>In our Las Vegas example, F-score works, because the recall is 0%, and therefore the F-score is 0%, too.</a:t>
            </a:r>
          </a:p>
          <a:p>
            <a:r>
              <a:rPr lang="en-US" dirty="0"/>
              <a:t>But, what if we inverted the problem? </a:t>
            </a:r>
          </a:p>
          <a:p>
            <a:r>
              <a:rPr lang="en-US" dirty="0"/>
              <a:t>What if the goal were to predict when it was sunny? </a:t>
            </a:r>
          </a:p>
          <a:p>
            <a:endParaRPr lang="en-US" dirty="0"/>
          </a:p>
          <a:p>
            <a:pPr marL="0" indent="0">
              <a:buNone/>
            </a:pPr>
            <a:endParaRPr lang="en-US" dirty="0"/>
          </a:p>
          <a:p>
            <a:r>
              <a:rPr lang="en-US" dirty="0"/>
              <a:t>This becomes a new confusion matrix:</a:t>
            </a:r>
          </a:p>
        </p:txBody>
      </p:sp>
      <p:graphicFrame>
        <p:nvGraphicFramePr>
          <p:cNvPr id="4" name="Table 3">
            <a:extLst>
              <a:ext uri="{FF2B5EF4-FFF2-40B4-BE49-F238E27FC236}">
                <a16:creationId xmlns:a16="http://schemas.microsoft.com/office/drawing/2014/main" id="{04EE6444-321D-C90A-D5AF-D909E4B7FCEC}"/>
              </a:ext>
            </a:extLst>
          </p:cNvPr>
          <p:cNvGraphicFramePr>
            <a:graphicFrameLocks noGrp="1"/>
          </p:cNvGraphicFramePr>
          <p:nvPr>
            <p:extLst>
              <p:ext uri="{D42A27DB-BD31-4B8C-83A1-F6EECF244321}">
                <p14:modId xmlns:p14="http://schemas.microsoft.com/office/powerpoint/2010/main" val="2190338836"/>
              </p:ext>
            </p:extLst>
          </p:nvPr>
        </p:nvGraphicFramePr>
        <p:xfrm>
          <a:off x="1867105" y="3670358"/>
          <a:ext cx="8127999" cy="1112520"/>
        </p:xfrm>
        <a:graphic>
          <a:graphicData uri="http://schemas.openxmlformats.org/drawingml/2006/table">
            <a:tbl>
              <a:tblPr bandRow="1">
                <a:tableStyleId>{5C22544A-7EE6-4342-B048-85BDC9FD1C3A}</a:tableStyleId>
              </a:tblPr>
              <a:tblGrid>
                <a:gridCol w="2709333">
                  <a:extLst>
                    <a:ext uri="{9D8B030D-6E8A-4147-A177-3AD203B41FA5}">
                      <a16:colId xmlns:a16="http://schemas.microsoft.com/office/drawing/2014/main" val="2165195258"/>
                    </a:ext>
                  </a:extLst>
                </a:gridCol>
                <a:gridCol w="2709333">
                  <a:extLst>
                    <a:ext uri="{9D8B030D-6E8A-4147-A177-3AD203B41FA5}">
                      <a16:colId xmlns:a16="http://schemas.microsoft.com/office/drawing/2014/main" val="2351669076"/>
                    </a:ext>
                  </a:extLst>
                </a:gridCol>
                <a:gridCol w="2709333">
                  <a:extLst>
                    <a:ext uri="{9D8B030D-6E8A-4147-A177-3AD203B41FA5}">
                      <a16:colId xmlns:a16="http://schemas.microsoft.com/office/drawing/2014/main" val="1258294496"/>
                    </a:ext>
                  </a:extLst>
                </a:gridCol>
              </a:tblGrid>
              <a:tr h="370840">
                <a:tc>
                  <a:txBody>
                    <a:bodyPr/>
                    <a:lstStyle/>
                    <a:p>
                      <a:endParaRPr lang="en-US" dirty="0"/>
                    </a:p>
                  </a:txBody>
                  <a:tcPr/>
                </a:tc>
                <a:tc>
                  <a:txBody>
                    <a:bodyPr/>
                    <a:lstStyle/>
                    <a:p>
                      <a:r>
                        <a:rPr lang="en-US" dirty="0"/>
                        <a:t>Predicted rain</a:t>
                      </a:r>
                    </a:p>
                  </a:txBody>
                  <a:tcPr/>
                </a:tc>
                <a:tc>
                  <a:txBody>
                    <a:bodyPr/>
                    <a:lstStyle/>
                    <a:p>
                      <a:r>
                        <a:rPr lang="en-US" dirty="0"/>
                        <a:t>Predicted no rain</a:t>
                      </a:r>
                    </a:p>
                  </a:txBody>
                  <a:tcPr/>
                </a:tc>
                <a:extLst>
                  <a:ext uri="{0D108BD9-81ED-4DB2-BD59-A6C34878D82A}">
                    <a16:rowId xmlns:a16="http://schemas.microsoft.com/office/drawing/2014/main" val="3799911533"/>
                  </a:ext>
                </a:extLst>
              </a:tr>
              <a:tr h="370840">
                <a:tc>
                  <a:txBody>
                    <a:bodyPr/>
                    <a:lstStyle/>
                    <a:p>
                      <a:r>
                        <a:rPr lang="en-US" dirty="0"/>
                        <a:t>Did rain</a:t>
                      </a:r>
                    </a:p>
                  </a:txBody>
                  <a:tcPr/>
                </a:tc>
                <a:tc>
                  <a:txBody>
                    <a:bodyPr/>
                    <a:lstStyle/>
                    <a:p>
                      <a:r>
                        <a:rPr lang="en-US" dirty="0"/>
                        <a:t>0</a:t>
                      </a:r>
                    </a:p>
                  </a:txBody>
                  <a:tcPr/>
                </a:tc>
                <a:tc>
                  <a:txBody>
                    <a:bodyPr/>
                    <a:lstStyle/>
                    <a:p>
                      <a:r>
                        <a:rPr lang="en-US" dirty="0"/>
                        <a:t>9</a:t>
                      </a:r>
                    </a:p>
                  </a:txBody>
                  <a:tcPr/>
                </a:tc>
                <a:extLst>
                  <a:ext uri="{0D108BD9-81ED-4DB2-BD59-A6C34878D82A}">
                    <a16:rowId xmlns:a16="http://schemas.microsoft.com/office/drawing/2014/main" val="1616716278"/>
                  </a:ext>
                </a:extLst>
              </a:tr>
              <a:tr h="370840">
                <a:tc>
                  <a:txBody>
                    <a:bodyPr/>
                    <a:lstStyle/>
                    <a:p>
                      <a:r>
                        <a:rPr lang="en-US" dirty="0"/>
                        <a:t>Didn’t rain</a:t>
                      </a:r>
                    </a:p>
                  </a:txBody>
                  <a:tcPr/>
                </a:tc>
                <a:tc>
                  <a:txBody>
                    <a:bodyPr/>
                    <a:lstStyle/>
                    <a:p>
                      <a:r>
                        <a:rPr lang="en-US" dirty="0"/>
                        <a:t>0</a:t>
                      </a:r>
                    </a:p>
                  </a:txBody>
                  <a:tcPr/>
                </a:tc>
                <a:tc>
                  <a:txBody>
                    <a:bodyPr/>
                    <a:lstStyle/>
                    <a:p>
                      <a:r>
                        <a:rPr lang="en-US" dirty="0"/>
                        <a:t>356</a:t>
                      </a:r>
                    </a:p>
                  </a:txBody>
                  <a:tcPr/>
                </a:tc>
                <a:extLst>
                  <a:ext uri="{0D108BD9-81ED-4DB2-BD59-A6C34878D82A}">
                    <a16:rowId xmlns:a16="http://schemas.microsoft.com/office/drawing/2014/main" val="3378440888"/>
                  </a:ext>
                </a:extLst>
              </a:tr>
            </a:tbl>
          </a:graphicData>
        </a:graphic>
      </p:graphicFrame>
      <p:graphicFrame>
        <p:nvGraphicFramePr>
          <p:cNvPr id="5" name="Table 4">
            <a:extLst>
              <a:ext uri="{FF2B5EF4-FFF2-40B4-BE49-F238E27FC236}">
                <a16:creationId xmlns:a16="http://schemas.microsoft.com/office/drawing/2014/main" id="{3B6727F7-498C-A005-F405-75A75283FC54}"/>
              </a:ext>
            </a:extLst>
          </p:cNvPr>
          <p:cNvGraphicFramePr>
            <a:graphicFrameLocks noGrp="1"/>
          </p:cNvGraphicFramePr>
          <p:nvPr>
            <p:extLst>
              <p:ext uri="{D42A27DB-BD31-4B8C-83A1-F6EECF244321}">
                <p14:modId xmlns:p14="http://schemas.microsoft.com/office/powerpoint/2010/main" val="69538165"/>
              </p:ext>
            </p:extLst>
          </p:nvPr>
        </p:nvGraphicFramePr>
        <p:xfrm>
          <a:off x="1867104" y="5264178"/>
          <a:ext cx="8127999" cy="1112520"/>
        </p:xfrm>
        <a:graphic>
          <a:graphicData uri="http://schemas.openxmlformats.org/drawingml/2006/table">
            <a:tbl>
              <a:tblPr bandRow="1">
                <a:tableStyleId>{5C22544A-7EE6-4342-B048-85BDC9FD1C3A}</a:tableStyleId>
              </a:tblPr>
              <a:tblGrid>
                <a:gridCol w="2709333">
                  <a:extLst>
                    <a:ext uri="{9D8B030D-6E8A-4147-A177-3AD203B41FA5}">
                      <a16:colId xmlns:a16="http://schemas.microsoft.com/office/drawing/2014/main" val="2165195258"/>
                    </a:ext>
                  </a:extLst>
                </a:gridCol>
                <a:gridCol w="2709333">
                  <a:extLst>
                    <a:ext uri="{9D8B030D-6E8A-4147-A177-3AD203B41FA5}">
                      <a16:colId xmlns:a16="http://schemas.microsoft.com/office/drawing/2014/main" val="2351669076"/>
                    </a:ext>
                  </a:extLst>
                </a:gridCol>
                <a:gridCol w="2709333">
                  <a:extLst>
                    <a:ext uri="{9D8B030D-6E8A-4147-A177-3AD203B41FA5}">
                      <a16:colId xmlns:a16="http://schemas.microsoft.com/office/drawing/2014/main" val="1258294496"/>
                    </a:ext>
                  </a:extLst>
                </a:gridCol>
              </a:tblGrid>
              <a:tr h="370840">
                <a:tc>
                  <a:txBody>
                    <a:bodyPr/>
                    <a:lstStyle/>
                    <a:p>
                      <a:endParaRPr lang="en-US" dirty="0"/>
                    </a:p>
                  </a:txBody>
                  <a:tcPr/>
                </a:tc>
                <a:tc>
                  <a:txBody>
                    <a:bodyPr/>
                    <a:lstStyle/>
                    <a:p>
                      <a:r>
                        <a:rPr lang="en-US" dirty="0"/>
                        <a:t>Predicted sun</a:t>
                      </a:r>
                    </a:p>
                  </a:txBody>
                  <a:tcPr/>
                </a:tc>
                <a:tc>
                  <a:txBody>
                    <a:bodyPr/>
                    <a:lstStyle/>
                    <a:p>
                      <a:r>
                        <a:rPr lang="en-US" dirty="0"/>
                        <a:t>Predicted no sun</a:t>
                      </a:r>
                    </a:p>
                  </a:txBody>
                  <a:tcPr/>
                </a:tc>
                <a:extLst>
                  <a:ext uri="{0D108BD9-81ED-4DB2-BD59-A6C34878D82A}">
                    <a16:rowId xmlns:a16="http://schemas.microsoft.com/office/drawing/2014/main" val="3799911533"/>
                  </a:ext>
                </a:extLst>
              </a:tr>
              <a:tr h="370840">
                <a:tc>
                  <a:txBody>
                    <a:bodyPr/>
                    <a:lstStyle/>
                    <a:p>
                      <a:r>
                        <a:rPr lang="en-US" dirty="0"/>
                        <a:t>Did sun</a:t>
                      </a:r>
                    </a:p>
                  </a:txBody>
                  <a:tcPr/>
                </a:tc>
                <a:tc>
                  <a:txBody>
                    <a:bodyPr/>
                    <a:lstStyle/>
                    <a:p>
                      <a:r>
                        <a:rPr lang="en-US" dirty="0"/>
                        <a:t>356</a:t>
                      </a:r>
                    </a:p>
                  </a:txBody>
                  <a:tcPr/>
                </a:tc>
                <a:tc>
                  <a:txBody>
                    <a:bodyPr/>
                    <a:lstStyle/>
                    <a:p>
                      <a:r>
                        <a:rPr lang="en-US" dirty="0"/>
                        <a:t>0</a:t>
                      </a:r>
                    </a:p>
                  </a:txBody>
                  <a:tcPr/>
                </a:tc>
                <a:extLst>
                  <a:ext uri="{0D108BD9-81ED-4DB2-BD59-A6C34878D82A}">
                    <a16:rowId xmlns:a16="http://schemas.microsoft.com/office/drawing/2014/main" val="1616716278"/>
                  </a:ext>
                </a:extLst>
              </a:tr>
              <a:tr h="370840">
                <a:tc>
                  <a:txBody>
                    <a:bodyPr/>
                    <a:lstStyle/>
                    <a:p>
                      <a:r>
                        <a:rPr lang="en-US" dirty="0"/>
                        <a:t>Didn’t sun</a:t>
                      </a:r>
                    </a:p>
                  </a:txBody>
                  <a:tcPr/>
                </a:tc>
                <a:tc>
                  <a:txBody>
                    <a:bodyPr/>
                    <a:lstStyle/>
                    <a:p>
                      <a:r>
                        <a:rPr lang="en-US" dirty="0"/>
                        <a:t>9</a:t>
                      </a:r>
                    </a:p>
                  </a:txBody>
                  <a:tcPr/>
                </a:tc>
                <a:tc>
                  <a:txBody>
                    <a:bodyPr/>
                    <a:lstStyle/>
                    <a:p>
                      <a:r>
                        <a:rPr lang="en-US" dirty="0"/>
                        <a:t>0</a:t>
                      </a:r>
                    </a:p>
                  </a:txBody>
                  <a:tcPr/>
                </a:tc>
                <a:extLst>
                  <a:ext uri="{0D108BD9-81ED-4DB2-BD59-A6C34878D82A}">
                    <a16:rowId xmlns:a16="http://schemas.microsoft.com/office/drawing/2014/main" val="3378440888"/>
                  </a:ext>
                </a:extLst>
              </a:tr>
            </a:tbl>
          </a:graphicData>
        </a:graphic>
      </p:graphicFrame>
    </p:spTree>
    <p:extLst>
      <p:ext uri="{BB962C8B-B14F-4D97-AF65-F5344CB8AC3E}">
        <p14:creationId xmlns:p14="http://schemas.microsoft.com/office/powerpoint/2010/main" val="22189506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AE99-EAB7-DC6A-DE56-87B7496E3D79}"/>
              </a:ext>
            </a:extLst>
          </p:cNvPr>
          <p:cNvSpPr>
            <a:spLocks noGrp="1"/>
          </p:cNvSpPr>
          <p:nvPr>
            <p:ph type="title"/>
          </p:nvPr>
        </p:nvSpPr>
        <p:spPr/>
        <p:txBody>
          <a:bodyPr/>
          <a:lstStyle/>
          <a:p>
            <a:r>
              <a:rPr lang="en-US" dirty="0"/>
              <a:t>What are the metrics now?</a:t>
            </a:r>
          </a:p>
        </p:txBody>
      </p:sp>
      <p:sp>
        <p:nvSpPr>
          <p:cNvPr id="3" name="Content Placeholder 2">
            <a:extLst>
              <a:ext uri="{FF2B5EF4-FFF2-40B4-BE49-F238E27FC236}">
                <a16:creationId xmlns:a16="http://schemas.microsoft.com/office/drawing/2014/main" id="{D54091B3-17A6-F916-C930-B4F8CBE4C6DD}"/>
              </a:ext>
            </a:extLst>
          </p:cNvPr>
          <p:cNvSpPr>
            <a:spLocks noGrp="1"/>
          </p:cNvSpPr>
          <p:nvPr>
            <p:ph idx="1"/>
          </p:nvPr>
        </p:nvSpPr>
        <p:spPr>
          <a:xfrm>
            <a:off x="838200" y="1825625"/>
            <a:ext cx="10515600" cy="4667250"/>
          </a:xfrm>
        </p:spPr>
        <p:txBody>
          <a:bodyPr/>
          <a:lstStyle/>
          <a:p>
            <a:r>
              <a:rPr lang="en-US" dirty="0"/>
              <a:t>What are the TP, FP, TN, and FN in this confusion matrix? </a:t>
            </a:r>
          </a:p>
          <a:p>
            <a:endParaRPr lang="en-US" dirty="0"/>
          </a:p>
          <a:p>
            <a:endParaRPr lang="en-US" dirty="0"/>
          </a:p>
          <a:p>
            <a:endParaRPr lang="en-US" dirty="0"/>
          </a:p>
          <a:p>
            <a:r>
              <a:rPr lang="en-US" dirty="0"/>
              <a:t>TP = 356, FP = 9, TN = 0, FN = 0</a:t>
            </a:r>
          </a:p>
          <a:p>
            <a:r>
              <a:rPr lang="en-US" dirty="0"/>
              <a:t>Therefore, recall is a perfect 100%</a:t>
            </a:r>
          </a:p>
          <a:p>
            <a:r>
              <a:rPr lang="en-US" dirty="0"/>
              <a:t>Interestingly, precision is really good too. 356 / (356 + 9) = 97.5%</a:t>
            </a:r>
          </a:p>
          <a:p>
            <a:r>
              <a:rPr lang="en-US" dirty="0"/>
              <a:t>Wait, we inverted the problem and suddenly the classifier is amazing?</a:t>
            </a:r>
          </a:p>
          <a:p>
            <a:r>
              <a:rPr lang="en-US" dirty="0"/>
              <a:t>No: this is a known problem with F-score </a:t>
            </a:r>
          </a:p>
        </p:txBody>
      </p:sp>
      <p:graphicFrame>
        <p:nvGraphicFramePr>
          <p:cNvPr id="4" name="Table 3">
            <a:extLst>
              <a:ext uri="{FF2B5EF4-FFF2-40B4-BE49-F238E27FC236}">
                <a16:creationId xmlns:a16="http://schemas.microsoft.com/office/drawing/2014/main" id="{E3485984-EE6F-E153-7B74-A49DEB119488}"/>
              </a:ext>
            </a:extLst>
          </p:cNvPr>
          <p:cNvGraphicFramePr>
            <a:graphicFrameLocks noGrp="1"/>
          </p:cNvGraphicFramePr>
          <p:nvPr>
            <p:extLst>
              <p:ext uri="{D42A27DB-BD31-4B8C-83A1-F6EECF244321}">
                <p14:modId xmlns:p14="http://schemas.microsoft.com/office/powerpoint/2010/main" val="110957410"/>
              </p:ext>
            </p:extLst>
          </p:nvPr>
        </p:nvGraphicFramePr>
        <p:xfrm>
          <a:off x="1597281" y="2316480"/>
          <a:ext cx="8127999" cy="1112520"/>
        </p:xfrm>
        <a:graphic>
          <a:graphicData uri="http://schemas.openxmlformats.org/drawingml/2006/table">
            <a:tbl>
              <a:tblPr bandRow="1">
                <a:tableStyleId>{5C22544A-7EE6-4342-B048-85BDC9FD1C3A}</a:tableStyleId>
              </a:tblPr>
              <a:tblGrid>
                <a:gridCol w="2709333">
                  <a:extLst>
                    <a:ext uri="{9D8B030D-6E8A-4147-A177-3AD203B41FA5}">
                      <a16:colId xmlns:a16="http://schemas.microsoft.com/office/drawing/2014/main" val="2165195258"/>
                    </a:ext>
                  </a:extLst>
                </a:gridCol>
                <a:gridCol w="2709333">
                  <a:extLst>
                    <a:ext uri="{9D8B030D-6E8A-4147-A177-3AD203B41FA5}">
                      <a16:colId xmlns:a16="http://schemas.microsoft.com/office/drawing/2014/main" val="2351669076"/>
                    </a:ext>
                  </a:extLst>
                </a:gridCol>
                <a:gridCol w="2709333">
                  <a:extLst>
                    <a:ext uri="{9D8B030D-6E8A-4147-A177-3AD203B41FA5}">
                      <a16:colId xmlns:a16="http://schemas.microsoft.com/office/drawing/2014/main" val="1258294496"/>
                    </a:ext>
                  </a:extLst>
                </a:gridCol>
              </a:tblGrid>
              <a:tr h="370840">
                <a:tc>
                  <a:txBody>
                    <a:bodyPr/>
                    <a:lstStyle/>
                    <a:p>
                      <a:endParaRPr lang="en-US" dirty="0"/>
                    </a:p>
                  </a:txBody>
                  <a:tcPr/>
                </a:tc>
                <a:tc>
                  <a:txBody>
                    <a:bodyPr/>
                    <a:lstStyle/>
                    <a:p>
                      <a:r>
                        <a:rPr lang="en-US" dirty="0"/>
                        <a:t>Predicted sun</a:t>
                      </a:r>
                    </a:p>
                  </a:txBody>
                  <a:tcPr/>
                </a:tc>
                <a:tc>
                  <a:txBody>
                    <a:bodyPr/>
                    <a:lstStyle/>
                    <a:p>
                      <a:r>
                        <a:rPr lang="en-US" dirty="0"/>
                        <a:t>Predicted no sun</a:t>
                      </a:r>
                    </a:p>
                  </a:txBody>
                  <a:tcPr/>
                </a:tc>
                <a:extLst>
                  <a:ext uri="{0D108BD9-81ED-4DB2-BD59-A6C34878D82A}">
                    <a16:rowId xmlns:a16="http://schemas.microsoft.com/office/drawing/2014/main" val="3799911533"/>
                  </a:ext>
                </a:extLst>
              </a:tr>
              <a:tr h="370840">
                <a:tc>
                  <a:txBody>
                    <a:bodyPr/>
                    <a:lstStyle/>
                    <a:p>
                      <a:r>
                        <a:rPr lang="en-US" dirty="0"/>
                        <a:t>Did sun</a:t>
                      </a:r>
                    </a:p>
                  </a:txBody>
                  <a:tcPr/>
                </a:tc>
                <a:tc>
                  <a:txBody>
                    <a:bodyPr/>
                    <a:lstStyle/>
                    <a:p>
                      <a:r>
                        <a:rPr lang="en-US" dirty="0"/>
                        <a:t>356</a:t>
                      </a:r>
                    </a:p>
                  </a:txBody>
                  <a:tcPr/>
                </a:tc>
                <a:tc>
                  <a:txBody>
                    <a:bodyPr/>
                    <a:lstStyle/>
                    <a:p>
                      <a:r>
                        <a:rPr lang="en-US" dirty="0"/>
                        <a:t>0</a:t>
                      </a:r>
                    </a:p>
                  </a:txBody>
                  <a:tcPr/>
                </a:tc>
                <a:extLst>
                  <a:ext uri="{0D108BD9-81ED-4DB2-BD59-A6C34878D82A}">
                    <a16:rowId xmlns:a16="http://schemas.microsoft.com/office/drawing/2014/main" val="1616716278"/>
                  </a:ext>
                </a:extLst>
              </a:tr>
              <a:tr h="370840">
                <a:tc>
                  <a:txBody>
                    <a:bodyPr/>
                    <a:lstStyle/>
                    <a:p>
                      <a:r>
                        <a:rPr lang="en-US" dirty="0"/>
                        <a:t>Didn’t sun</a:t>
                      </a:r>
                    </a:p>
                  </a:txBody>
                  <a:tcPr/>
                </a:tc>
                <a:tc>
                  <a:txBody>
                    <a:bodyPr/>
                    <a:lstStyle/>
                    <a:p>
                      <a:r>
                        <a:rPr lang="en-US" dirty="0"/>
                        <a:t>9</a:t>
                      </a:r>
                    </a:p>
                  </a:txBody>
                  <a:tcPr/>
                </a:tc>
                <a:tc>
                  <a:txBody>
                    <a:bodyPr/>
                    <a:lstStyle/>
                    <a:p>
                      <a:r>
                        <a:rPr lang="en-US" dirty="0"/>
                        <a:t>0</a:t>
                      </a:r>
                    </a:p>
                  </a:txBody>
                  <a:tcPr/>
                </a:tc>
                <a:extLst>
                  <a:ext uri="{0D108BD9-81ED-4DB2-BD59-A6C34878D82A}">
                    <a16:rowId xmlns:a16="http://schemas.microsoft.com/office/drawing/2014/main" val="3378440888"/>
                  </a:ext>
                </a:extLst>
              </a:tr>
            </a:tbl>
          </a:graphicData>
        </a:graphic>
      </p:graphicFrame>
    </p:spTree>
    <p:extLst>
      <p:ext uri="{BB962C8B-B14F-4D97-AF65-F5344CB8AC3E}">
        <p14:creationId xmlns:p14="http://schemas.microsoft.com/office/powerpoint/2010/main" val="18005427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2A38-E761-243D-40F0-7E7D9C1A7BE4}"/>
              </a:ext>
            </a:extLst>
          </p:cNvPr>
          <p:cNvSpPr>
            <a:spLocks noGrp="1"/>
          </p:cNvSpPr>
          <p:nvPr>
            <p:ph type="title"/>
          </p:nvPr>
        </p:nvSpPr>
        <p:spPr/>
        <p:txBody>
          <a:bodyPr/>
          <a:lstStyle/>
          <a:p>
            <a:r>
              <a:rPr lang="en-US" dirty="0"/>
              <a:t>Avoiding mistakes</a:t>
            </a:r>
          </a:p>
        </p:txBody>
      </p:sp>
      <p:sp>
        <p:nvSpPr>
          <p:cNvPr id="3" name="Content Placeholder 2">
            <a:extLst>
              <a:ext uri="{FF2B5EF4-FFF2-40B4-BE49-F238E27FC236}">
                <a16:creationId xmlns:a16="http://schemas.microsoft.com/office/drawing/2014/main" id="{6C1BB590-DAC0-8B4E-72D6-729B362A97D8}"/>
              </a:ext>
            </a:extLst>
          </p:cNvPr>
          <p:cNvSpPr>
            <a:spLocks noGrp="1"/>
          </p:cNvSpPr>
          <p:nvPr>
            <p:ph idx="1"/>
          </p:nvPr>
        </p:nvSpPr>
        <p:spPr>
          <a:xfrm>
            <a:off x="838200" y="1825624"/>
            <a:ext cx="10515600" cy="4919949"/>
          </a:xfrm>
        </p:spPr>
        <p:txBody>
          <a:bodyPr>
            <a:normAutofit/>
          </a:bodyPr>
          <a:lstStyle/>
          <a:p>
            <a:r>
              <a:rPr lang="en-US" dirty="0"/>
              <a:t>In order to calculate the F-score, we have to associate it with a class.</a:t>
            </a:r>
          </a:p>
          <a:p>
            <a:r>
              <a:rPr lang="en-US" dirty="0"/>
              <a:t>I’ve been sloppy saying “we have precision/recall of 100%;0%”. I should have said “we have precision/recall of 100%;0% in for the rain = true class”.</a:t>
            </a:r>
          </a:p>
          <a:p>
            <a:r>
              <a:rPr lang="en-US" dirty="0"/>
              <a:t>The meteorologist was acting as a 2-class classifier. </a:t>
            </a:r>
          </a:p>
          <a:p>
            <a:r>
              <a:rPr lang="en-US" dirty="0"/>
              <a:t>Each class has its own precision and recall:</a:t>
            </a:r>
          </a:p>
          <a:p>
            <a:pPr lvl="1"/>
            <a:r>
              <a:rPr lang="en-US" dirty="0"/>
              <a:t>Rain = true: Precision = 100%, Recall = 0%</a:t>
            </a:r>
          </a:p>
          <a:p>
            <a:pPr lvl="1"/>
            <a:r>
              <a:rPr lang="en-US" dirty="0"/>
              <a:t>Rain = false: Precision = 97.5%, Recall = 100%</a:t>
            </a:r>
          </a:p>
          <a:p>
            <a:r>
              <a:rPr lang="en-US" dirty="0"/>
              <a:t>If </a:t>
            </a:r>
            <a:r>
              <a:rPr lang="en-US" b="1" dirty="0"/>
              <a:t>any </a:t>
            </a:r>
            <a:r>
              <a:rPr lang="en-US" dirty="0"/>
              <a:t>of the four scores is close to zero, it’s a bad classifier.</a:t>
            </a:r>
          </a:p>
        </p:txBody>
      </p:sp>
    </p:spTree>
    <p:extLst>
      <p:ext uri="{BB962C8B-B14F-4D97-AF65-F5344CB8AC3E}">
        <p14:creationId xmlns:p14="http://schemas.microsoft.com/office/powerpoint/2010/main" val="31175585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2A38-E761-243D-40F0-7E7D9C1A7BE4}"/>
              </a:ext>
            </a:extLst>
          </p:cNvPr>
          <p:cNvSpPr>
            <a:spLocks noGrp="1"/>
          </p:cNvSpPr>
          <p:nvPr>
            <p:ph type="title"/>
          </p:nvPr>
        </p:nvSpPr>
        <p:spPr>
          <a:xfrm>
            <a:off x="838200" y="284813"/>
            <a:ext cx="10515600" cy="1325563"/>
          </a:xfrm>
        </p:spPr>
        <p:txBody>
          <a:bodyPr/>
          <a:lstStyle/>
          <a:p>
            <a:r>
              <a:rPr lang="en-US" dirty="0"/>
              <a:t>Avoiding mistakes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1BB590-DAC0-8B4E-72D6-729B362A97D8}"/>
                  </a:ext>
                </a:extLst>
              </p:cNvPr>
              <p:cNvSpPr>
                <a:spLocks noGrp="1"/>
              </p:cNvSpPr>
              <p:nvPr>
                <p:ph idx="1"/>
              </p:nvPr>
            </p:nvSpPr>
            <p:spPr>
              <a:xfrm>
                <a:off x="838200" y="1753848"/>
                <a:ext cx="10515600" cy="5104152"/>
              </a:xfrm>
            </p:spPr>
            <p:txBody>
              <a:bodyPr>
                <a:normAutofit/>
              </a:bodyPr>
              <a:lstStyle/>
              <a:p>
                <a:r>
                  <a:rPr lang="en-US" dirty="0"/>
                  <a:t>It’s actually very common for machine learning frameworks to average the two together to report the overall precision and recall.</a:t>
                </a:r>
              </a:p>
              <a:p>
                <a:r>
                  <a:rPr lang="en-US" dirty="0"/>
                  <a:t>Sometimes the average is weighted by actual class, but not always.</a:t>
                </a:r>
              </a:p>
              <a:p>
                <a:r>
                  <a:rPr lang="en-US" dirty="0"/>
                  <a:t>If it is weighted, the rain = true class is actually less important, because there are fewer of those instances. This is very bad. We end up with a recall of </a:t>
                </a:r>
                <a:r>
                  <a:rPr lang="en-US" dirty="0" err="1"/>
                  <a:t>of</a:t>
                </a:r>
                <a:r>
                  <a:rPr lang="en-US" dirty="0"/>
                  <a:t> : </a:t>
                </a:r>
                <a14:m>
                  <m:oMath xmlns:m="http://schemas.openxmlformats.org/officeDocument/2006/math">
                    <m:r>
                      <a:rPr lang="en-US" b="0" i="1" smtClean="0">
                        <a:latin typeface="Cambria Math" panose="02040503050406030204" pitchFamily="18" charset="0"/>
                      </a:rPr>
                      <m:t>100%∗</m:t>
                    </m:r>
                    <m:f>
                      <m:fPr>
                        <m:ctrlPr>
                          <a:rPr lang="en-US" b="0" i="1" smtClean="0">
                            <a:latin typeface="Cambria Math" panose="02040503050406030204" pitchFamily="18" charset="0"/>
                          </a:rPr>
                        </m:ctrlPr>
                      </m:fPr>
                      <m:num>
                        <m:r>
                          <a:rPr lang="en-US" b="0" i="1" smtClean="0">
                            <a:latin typeface="Cambria Math" panose="02040503050406030204" pitchFamily="18" charset="0"/>
                          </a:rPr>
                          <m:t>356</m:t>
                        </m:r>
                      </m:num>
                      <m:den>
                        <m:r>
                          <a:rPr lang="en-US" b="0" i="1" smtClean="0">
                            <a:latin typeface="Cambria Math" panose="02040503050406030204" pitchFamily="18" charset="0"/>
                          </a:rPr>
                          <m:t>365</m:t>
                        </m:r>
                      </m:den>
                    </m:f>
                    <m:r>
                      <a:rPr lang="en-US" b="0" i="1" smtClean="0">
                        <a:latin typeface="Cambria Math" panose="02040503050406030204" pitchFamily="18" charset="0"/>
                      </a:rPr>
                      <m:t>+0%∗</m:t>
                    </m:r>
                    <m:f>
                      <m:fPr>
                        <m:ctrlPr>
                          <a:rPr lang="en-US" b="0" i="1" smtClean="0">
                            <a:latin typeface="Cambria Math" panose="02040503050406030204" pitchFamily="18" charset="0"/>
                          </a:rPr>
                        </m:ctrlPr>
                      </m:fPr>
                      <m:num>
                        <m:r>
                          <a:rPr lang="en-US" b="0" i="1" smtClean="0">
                            <a:latin typeface="Cambria Math" panose="02040503050406030204" pitchFamily="18" charset="0"/>
                          </a:rPr>
                          <m:t>9</m:t>
                        </m:r>
                      </m:num>
                      <m:den>
                        <m:r>
                          <a:rPr lang="en-US" b="0" i="1" smtClean="0">
                            <a:latin typeface="Cambria Math" panose="02040503050406030204" pitchFamily="18" charset="0"/>
                          </a:rPr>
                          <m:t>365</m:t>
                        </m:r>
                      </m:den>
                    </m:f>
                    <m:r>
                      <a:rPr lang="en-US" b="0" i="1" smtClean="0">
                        <a:latin typeface="Cambria Math" panose="02040503050406030204" pitchFamily="18" charset="0"/>
                      </a:rPr>
                      <m:t>=97.5%</m:t>
                    </m:r>
                  </m:oMath>
                </a14:m>
                <a:endParaRPr lang="en-US" dirty="0"/>
              </a:p>
              <a:p>
                <a:r>
                  <a:rPr lang="en-US" dirty="0"/>
                  <a:t>The precision and F-score would be similarly high. </a:t>
                </a:r>
              </a:p>
              <a:p>
                <a:r>
                  <a:rPr lang="en-US" dirty="0"/>
                  <a:t>Sometimes they take the arithmetic mean between precision and recall. We end up with close to 100% precision, and 50% recall. The F-score here is roughly 66.7%, which is way higher than it should be. </a:t>
                </a:r>
              </a:p>
              <a:p>
                <a:endParaRPr lang="en-US" dirty="0"/>
              </a:p>
            </p:txBody>
          </p:sp>
        </mc:Choice>
        <mc:Fallback xmlns="">
          <p:sp>
            <p:nvSpPr>
              <p:cNvPr id="3" name="Content Placeholder 2">
                <a:extLst>
                  <a:ext uri="{FF2B5EF4-FFF2-40B4-BE49-F238E27FC236}">
                    <a16:creationId xmlns:a16="http://schemas.microsoft.com/office/drawing/2014/main" id="{6C1BB590-DAC0-8B4E-72D6-729B362A97D8}"/>
                  </a:ext>
                </a:extLst>
              </p:cNvPr>
              <p:cNvSpPr>
                <a:spLocks noGrp="1" noRot="1" noChangeAspect="1" noMove="1" noResize="1" noEditPoints="1" noAdjustHandles="1" noChangeArrowheads="1" noChangeShapeType="1" noTextEdit="1"/>
              </p:cNvSpPr>
              <p:nvPr>
                <p:ph idx="1"/>
              </p:nvPr>
            </p:nvSpPr>
            <p:spPr>
              <a:xfrm>
                <a:off x="838200" y="1753848"/>
                <a:ext cx="10515600" cy="5104152"/>
              </a:xfrm>
              <a:blipFill>
                <a:blip r:embed="rId2"/>
                <a:stretch>
                  <a:fillRect l="-1043" t="-2031" r="-522"/>
                </a:stretch>
              </a:blipFill>
            </p:spPr>
            <p:txBody>
              <a:bodyPr/>
              <a:lstStyle/>
              <a:p>
                <a:r>
                  <a:rPr lang="en-US">
                    <a:noFill/>
                  </a:rPr>
                  <a:t> </a:t>
                </a:r>
              </a:p>
            </p:txBody>
          </p:sp>
        </mc:Fallback>
      </mc:AlternateContent>
    </p:spTree>
    <p:extLst>
      <p:ext uri="{BB962C8B-B14F-4D97-AF65-F5344CB8AC3E}">
        <p14:creationId xmlns:p14="http://schemas.microsoft.com/office/powerpoint/2010/main" val="27148209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BDC4-F5BC-3863-E8B1-95CA9B0DED57}"/>
              </a:ext>
            </a:extLst>
          </p:cNvPr>
          <p:cNvSpPr>
            <a:spLocks noGrp="1"/>
          </p:cNvSpPr>
          <p:nvPr>
            <p:ph type="title"/>
          </p:nvPr>
        </p:nvSpPr>
        <p:spPr/>
        <p:txBody>
          <a:bodyPr/>
          <a:lstStyle/>
          <a:p>
            <a:r>
              <a:rPr lang="en-US" dirty="0"/>
              <a:t>Avoiding mistakes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7A2D23-74B2-7FCB-CC65-2FF33F8DC213}"/>
                  </a:ext>
                </a:extLst>
              </p:cNvPr>
              <p:cNvSpPr>
                <a:spLocks noGrp="1"/>
              </p:cNvSpPr>
              <p:nvPr>
                <p:ph idx="1"/>
              </p:nvPr>
            </p:nvSpPr>
            <p:spPr>
              <a:xfrm>
                <a:off x="539646" y="1825625"/>
                <a:ext cx="11377534" cy="4874978"/>
              </a:xfrm>
            </p:spPr>
            <p:txBody>
              <a:bodyPr>
                <a:normAutofit/>
              </a:bodyPr>
              <a:lstStyle/>
              <a:p>
                <a:r>
                  <a:rPr lang="en-US" dirty="0"/>
                  <a:t>An important lesson is to look at the precision/recall/f-score of each class.</a:t>
                </a:r>
              </a:p>
              <a:p>
                <a:r>
                  <a:rPr lang="en-US" dirty="0"/>
                  <a:t> There are other metrics, such as Matthew’s Correlation Coefficient (MCC):</a:t>
                </a:r>
                <a:br>
                  <a:rPr lang="en-US" dirty="0"/>
                </a:b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𝑇𝑁</m:t>
                        </m:r>
                        <m:r>
                          <a:rPr lang="en-US" b="0" i="1" smtClean="0">
                            <a:latin typeface="Cambria Math" panose="02040503050406030204" pitchFamily="18" charset="0"/>
                          </a:rPr>
                          <m:t>∗</m:t>
                        </m:r>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𝐹𝑁</m:t>
                        </m:r>
                      </m:num>
                      <m:den>
                        <m:rad>
                          <m:radPr>
                            <m:degHide m:val="on"/>
                            <m:ctrlPr>
                              <a:rPr lang="en-US" b="0" i="1" smtClean="0">
                                <a:latin typeface="Cambria Math" panose="02040503050406030204" pitchFamily="18" charset="0"/>
                              </a:rPr>
                            </m:ctrlPr>
                          </m:radPr>
                          <m:deg/>
                          <m:e>
                            <m:d>
                              <m:dPr>
                                <m:ctrlPr>
                                  <a:rPr lang="en-US" b="0" i="1" smtClean="0">
                                    <a:latin typeface="Cambria Math" panose="02040503050406030204" pitchFamily="18" charset="0"/>
                                  </a:rPr>
                                </m:ctrlPr>
                              </m:dPr>
                              <m:e>
                                <m:r>
                                  <a:rPr lang="en-US" b="0" i="1" smtClean="0">
                                    <a:latin typeface="Cambria Math" panose="02040503050406030204" pitchFamily="18" charset="0"/>
                                  </a:rPr>
                                  <m:t>𝑇𝑁</m:t>
                                </m:r>
                                <m:r>
                                  <a:rPr lang="en-US" b="0" i="1" smtClean="0">
                                    <a:latin typeface="Cambria Math" panose="02040503050406030204" pitchFamily="18" charset="0"/>
                                  </a:rPr>
                                  <m:t>+</m:t>
                                </m:r>
                                <m:r>
                                  <a:rPr lang="en-US" b="0" i="1" smtClean="0">
                                    <a:latin typeface="Cambria Math" panose="02040503050406030204" pitchFamily="18" charset="0"/>
                                  </a:rPr>
                                  <m:t>𝐹𝑁</m:t>
                                </m:r>
                              </m:e>
                            </m:d>
                            <m:d>
                              <m:dPr>
                                <m:ctrlPr>
                                  <a:rPr lang="en-US" b="0" i="1" smtClean="0">
                                    <a:latin typeface="Cambria Math" panose="02040503050406030204" pitchFamily="18" charset="0"/>
                                  </a:rPr>
                                </m:ctrlPr>
                              </m:dPr>
                              <m:e>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𝑇𝑃</m:t>
                                </m:r>
                              </m:e>
                            </m:d>
                            <m:d>
                              <m:dPr>
                                <m:ctrlPr>
                                  <a:rPr lang="en-US" b="0" i="1" smtClean="0">
                                    <a:latin typeface="Cambria Math" panose="02040503050406030204" pitchFamily="18" charset="0"/>
                                  </a:rPr>
                                </m:ctrlPr>
                              </m:dPr>
                              <m:e>
                                <m:r>
                                  <a:rPr lang="en-US" b="0" i="1" smtClean="0">
                                    <a:latin typeface="Cambria Math" panose="02040503050406030204" pitchFamily="18" charset="0"/>
                                  </a:rPr>
                                  <m:t>𝑇𝑁</m:t>
                                </m:r>
                                <m:r>
                                  <a:rPr lang="en-US" b="0" i="1" smtClean="0">
                                    <a:latin typeface="Cambria Math" panose="02040503050406030204" pitchFamily="18" charset="0"/>
                                  </a:rPr>
                                  <m:t>+</m:t>
                                </m:r>
                                <m:r>
                                  <a:rPr lang="en-US" b="0" i="1" smtClean="0">
                                    <a:latin typeface="Cambria Math" panose="02040503050406030204" pitchFamily="18" charset="0"/>
                                  </a:rPr>
                                  <m:t>𝐹𝑃</m:t>
                                </m:r>
                              </m:e>
                            </m:d>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𝑇𝑃</m:t>
                            </m:r>
                            <m:r>
                              <a:rPr lang="en-US" b="0" i="1" smtClean="0">
                                <a:latin typeface="Cambria Math" panose="02040503050406030204" pitchFamily="18" charset="0"/>
                              </a:rPr>
                              <m:t>)</m:t>
                            </m:r>
                          </m:e>
                        </m:rad>
                      </m:den>
                    </m:f>
                  </m:oMath>
                </a14:m>
                <a:endParaRPr lang="en-US" b="0" dirty="0"/>
              </a:p>
              <a:p>
                <a:r>
                  <a:rPr lang="en-US" dirty="0"/>
                  <a:t>It takes all 4 counts into effect: TP, FP, TN, and FN. </a:t>
                </a:r>
              </a:p>
              <a:p>
                <a:r>
                  <a:rPr lang="en-US" dirty="0"/>
                  <a:t>It’s the same as computing the linear correlation between your predicted values and actual values. It varies between -1 and 1</a:t>
                </a:r>
              </a:p>
              <a:p>
                <a:r>
                  <a:rPr lang="en-US" dirty="0"/>
                  <a:t>If you’re close to 0, that’s a random guess. If you get -1, just invert. </a:t>
                </a:r>
              </a:p>
              <a:p>
                <a:r>
                  <a:rPr lang="en-US" dirty="0"/>
                  <a:t>While useful, it’s a bit less intuitive than F-score. It’s nice to have a metric defined in terms of precision and recall.</a:t>
                </a:r>
              </a:p>
              <a:p>
                <a:endParaRPr lang="en-US" dirty="0"/>
              </a:p>
            </p:txBody>
          </p:sp>
        </mc:Choice>
        <mc:Fallback xmlns="">
          <p:sp>
            <p:nvSpPr>
              <p:cNvPr id="3" name="Content Placeholder 2">
                <a:extLst>
                  <a:ext uri="{FF2B5EF4-FFF2-40B4-BE49-F238E27FC236}">
                    <a16:creationId xmlns:a16="http://schemas.microsoft.com/office/drawing/2014/main" id="{437A2D23-74B2-7FCB-CC65-2FF33F8DC213}"/>
                  </a:ext>
                </a:extLst>
              </p:cNvPr>
              <p:cNvSpPr>
                <a:spLocks noGrp="1" noRot="1" noChangeAspect="1" noMove="1" noResize="1" noEditPoints="1" noAdjustHandles="1" noChangeArrowheads="1" noChangeShapeType="1" noTextEdit="1"/>
              </p:cNvSpPr>
              <p:nvPr>
                <p:ph idx="1"/>
              </p:nvPr>
            </p:nvSpPr>
            <p:spPr>
              <a:xfrm>
                <a:off x="539646" y="1825625"/>
                <a:ext cx="11377534" cy="4874978"/>
              </a:xfrm>
              <a:blipFill>
                <a:blip r:embed="rId2"/>
                <a:stretch>
                  <a:fillRect l="-965" t="-2000"/>
                </a:stretch>
              </a:blipFill>
            </p:spPr>
            <p:txBody>
              <a:bodyPr/>
              <a:lstStyle/>
              <a:p>
                <a:r>
                  <a:rPr lang="en-US">
                    <a:noFill/>
                  </a:rPr>
                  <a:t> </a:t>
                </a:r>
              </a:p>
            </p:txBody>
          </p:sp>
        </mc:Fallback>
      </mc:AlternateContent>
    </p:spTree>
    <p:extLst>
      <p:ext uri="{BB962C8B-B14F-4D97-AF65-F5344CB8AC3E}">
        <p14:creationId xmlns:p14="http://schemas.microsoft.com/office/powerpoint/2010/main" val="39536499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76C3E-3E76-1B2B-99E6-E090FD86AC92}"/>
              </a:ext>
            </a:extLst>
          </p:cNvPr>
          <p:cNvSpPr>
            <a:spLocks noGrp="1"/>
          </p:cNvSpPr>
          <p:nvPr>
            <p:ph type="title"/>
          </p:nvPr>
        </p:nvSpPr>
        <p:spPr/>
        <p:txBody>
          <a:bodyPr/>
          <a:lstStyle/>
          <a:p>
            <a:r>
              <a:rPr lang="en-US" dirty="0"/>
              <a:t>What about 3 classes?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50032B-EC44-1C37-9888-112FA0BA76EF}"/>
                  </a:ext>
                </a:extLst>
              </p:cNvPr>
              <p:cNvSpPr>
                <a:spLocks noGrp="1"/>
              </p:cNvSpPr>
              <p:nvPr>
                <p:ph idx="1"/>
              </p:nvPr>
            </p:nvSpPr>
            <p:spPr>
              <a:xfrm>
                <a:off x="838200" y="1825624"/>
                <a:ext cx="10515600" cy="5032375"/>
              </a:xfrm>
            </p:spPr>
            <p:txBody>
              <a:bodyPr/>
              <a:lstStyle/>
              <a:p>
                <a:r>
                  <a:rPr lang="en-US" dirty="0"/>
                  <a:t>What if we have 3 classes: Sunny, cloudy, rainy?</a:t>
                </a:r>
              </a:p>
              <a:p>
                <a:r>
                  <a:rPr lang="en-US" dirty="0"/>
                  <a:t>Then we have a larger confusion matrix:</a:t>
                </a:r>
              </a:p>
              <a:p>
                <a:endParaRPr lang="en-US" dirty="0"/>
              </a:p>
              <a:p>
                <a:endParaRPr lang="en-US" dirty="0"/>
              </a:p>
              <a:p>
                <a:pPr marL="0" indent="0">
                  <a:buNone/>
                </a:pPr>
                <a:endParaRPr lang="en-US" dirty="0"/>
              </a:p>
              <a:p>
                <a:r>
                  <a:rPr lang="en-US" dirty="0"/>
                  <a:t>We calculate the P/R of each class. </a:t>
                </a:r>
              </a:p>
              <a:p>
                <a:r>
                  <a:rPr lang="en-US" b="0" dirty="0"/>
                  <a:t>Example, </a:t>
                </a:r>
                <a14:m>
                  <m:oMath xmlns:m="http://schemas.openxmlformats.org/officeDocument/2006/math">
                    <m:r>
                      <a:rPr lang="en-US" b="0" i="1" smtClean="0">
                        <a:latin typeface="Cambria Math" panose="02040503050406030204" pitchFamily="18" charset="0"/>
                      </a:rPr>
                      <m:t>𝑃𝑟𝑒𝑐𝑖𝑠𝑖𝑜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𝑅𝑎𝑖𝑛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8</m:t>
                        </m:r>
                      </m:num>
                      <m:den>
                        <m:r>
                          <a:rPr lang="en-US" b="0" i="1" smtClean="0">
                            <a:latin typeface="Cambria Math" panose="02040503050406030204" pitchFamily="18" charset="0"/>
                          </a:rPr>
                          <m:t>8+1+22</m:t>
                        </m:r>
                      </m:den>
                    </m:f>
                    <m:r>
                      <a:rPr lang="en-US" b="0" i="1" smtClean="0">
                        <a:latin typeface="Cambria Math" panose="02040503050406030204" pitchFamily="18" charset="0"/>
                      </a:rPr>
                      <m:t>=25.8%</m:t>
                    </m:r>
                  </m:oMath>
                </a14:m>
                <a:endParaRPr lang="en-US" dirty="0"/>
              </a:p>
              <a:p>
                <a14:m>
                  <m:oMath xmlns:m="http://schemas.openxmlformats.org/officeDocument/2006/math">
                    <m:r>
                      <a:rPr lang="en-US" b="0" i="1" smtClean="0">
                        <a:latin typeface="Cambria Math" panose="02040503050406030204" pitchFamily="18" charset="0"/>
                      </a:rPr>
                      <m:t>𝑅𝑒𝑐𝑎𝑙</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𝑅𝑎𝑖𝑛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8</m:t>
                        </m:r>
                      </m:num>
                      <m:den>
                        <m:r>
                          <a:rPr lang="en-US" b="0" i="1" smtClean="0">
                            <a:latin typeface="Cambria Math" panose="02040503050406030204" pitchFamily="18" charset="0"/>
                          </a:rPr>
                          <m:t>8+5+2</m:t>
                        </m:r>
                      </m:den>
                    </m:f>
                    <m:r>
                      <a:rPr lang="en-US" b="0" i="1" smtClean="0">
                        <a:latin typeface="Cambria Math" panose="02040503050406030204" pitchFamily="18" charset="0"/>
                      </a:rPr>
                      <m:t>=53%</m:t>
                    </m:r>
                  </m:oMath>
                </a14:m>
                <a:endParaRPr lang="en-US" b="0" dirty="0"/>
              </a:p>
              <a:p>
                <a:r>
                  <a:rPr lang="en-US" dirty="0"/>
                  <a:t>Class: what is the P/R/F of the other classes?</a:t>
                </a:r>
              </a:p>
            </p:txBody>
          </p:sp>
        </mc:Choice>
        <mc:Fallback xmlns="">
          <p:sp>
            <p:nvSpPr>
              <p:cNvPr id="3" name="Content Placeholder 2">
                <a:extLst>
                  <a:ext uri="{FF2B5EF4-FFF2-40B4-BE49-F238E27FC236}">
                    <a16:creationId xmlns:a16="http://schemas.microsoft.com/office/drawing/2014/main" id="{5150032B-EC44-1C37-9888-112FA0BA76EF}"/>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1937" b="-484"/>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CDD65B31-6620-6767-4D39-51FEAACEE2BE}"/>
              </a:ext>
            </a:extLst>
          </p:cNvPr>
          <p:cNvGraphicFramePr>
            <a:graphicFrameLocks noGrp="1"/>
          </p:cNvGraphicFramePr>
          <p:nvPr>
            <p:extLst>
              <p:ext uri="{D42A27DB-BD31-4B8C-83A1-F6EECF244321}">
                <p14:modId xmlns:p14="http://schemas.microsoft.com/office/powerpoint/2010/main" val="4007396005"/>
              </p:ext>
            </p:extLst>
          </p:nvPr>
        </p:nvGraphicFramePr>
        <p:xfrm>
          <a:off x="2032000" y="2723515"/>
          <a:ext cx="8128000" cy="1483360"/>
        </p:xfrm>
        <a:graphic>
          <a:graphicData uri="http://schemas.openxmlformats.org/drawingml/2006/table">
            <a:tbl>
              <a:tblPr bandRow="1">
                <a:tableStyleId>{5C22544A-7EE6-4342-B048-85BDC9FD1C3A}</a:tableStyleId>
              </a:tblPr>
              <a:tblGrid>
                <a:gridCol w="2032000">
                  <a:extLst>
                    <a:ext uri="{9D8B030D-6E8A-4147-A177-3AD203B41FA5}">
                      <a16:colId xmlns:a16="http://schemas.microsoft.com/office/drawing/2014/main" val="2165195258"/>
                    </a:ext>
                  </a:extLst>
                </a:gridCol>
                <a:gridCol w="2032000">
                  <a:extLst>
                    <a:ext uri="{9D8B030D-6E8A-4147-A177-3AD203B41FA5}">
                      <a16:colId xmlns:a16="http://schemas.microsoft.com/office/drawing/2014/main" val="2351669076"/>
                    </a:ext>
                  </a:extLst>
                </a:gridCol>
                <a:gridCol w="2032000">
                  <a:extLst>
                    <a:ext uri="{9D8B030D-6E8A-4147-A177-3AD203B41FA5}">
                      <a16:colId xmlns:a16="http://schemas.microsoft.com/office/drawing/2014/main" val="3033641530"/>
                    </a:ext>
                  </a:extLst>
                </a:gridCol>
                <a:gridCol w="2032000">
                  <a:extLst>
                    <a:ext uri="{9D8B030D-6E8A-4147-A177-3AD203B41FA5}">
                      <a16:colId xmlns:a16="http://schemas.microsoft.com/office/drawing/2014/main" val="1258294496"/>
                    </a:ext>
                  </a:extLst>
                </a:gridCol>
              </a:tblGrid>
              <a:tr h="370840">
                <a:tc>
                  <a:txBody>
                    <a:bodyPr/>
                    <a:lstStyle/>
                    <a:p>
                      <a:endParaRPr lang="en-US" dirty="0"/>
                    </a:p>
                  </a:txBody>
                  <a:tcPr/>
                </a:tc>
                <a:tc>
                  <a:txBody>
                    <a:bodyPr/>
                    <a:lstStyle/>
                    <a:p>
                      <a:r>
                        <a:rPr lang="en-US" dirty="0"/>
                        <a:t>Predicted rain</a:t>
                      </a:r>
                    </a:p>
                  </a:txBody>
                  <a:tcPr/>
                </a:tc>
                <a:tc>
                  <a:txBody>
                    <a:bodyPr/>
                    <a:lstStyle/>
                    <a:p>
                      <a:r>
                        <a:rPr lang="en-US" dirty="0"/>
                        <a:t>Predicted clouds</a:t>
                      </a:r>
                    </a:p>
                  </a:txBody>
                  <a:tcPr/>
                </a:tc>
                <a:tc>
                  <a:txBody>
                    <a:bodyPr/>
                    <a:lstStyle/>
                    <a:p>
                      <a:r>
                        <a:rPr lang="en-US" dirty="0"/>
                        <a:t>Predicted sun</a:t>
                      </a:r>
                    </a:p>
                  </a:txBody>
                  <a:tcPr/>
                </a:tc>
                <a:extLst>
                  <a:ext uri="{0D108BD9-81ED-4DB2-BD59-A6C34878D82A}">
                    <a16:rowId xmlns:a16="http://schemas.microsoft.com/office/drawing/2014/main" val="3799911533"/>
                  </a:ext>
                </a:extLst>
              </a:tr>
              <a:tr h="370840">
                <a:tc>
                  <a:txBody>
                    <a:bodyPr/>
                    <a:lstStyle/>
                    <a:p>
                      <a:r>
                        <a:rPr lang="en-US" dirty="0"/>
                        <a:t>Actual Rain</a:t>
                      </a:r>
                    </a:p>
                  </a:txBody>
                  <a:tcPr/>
                </a:tc>
                <a:tc>
                  <a:txBody>
                    <a:bodyPr/>
                    <a:lstStyle/>
                    <a:p>
                      <a:r>
                        <a:rPr lang="en-US" dirty="0"/>
                        <a:t>8</a:t>
                      </a:r>
                    </a:p>
                  </a:txBody>
                  <a:tcPr/>
                </a:tc>
                <a:tc>
                  <a:txBody>
                    <a:bodyPr/>
                    <a:lstStyle/>
                    <a:p>
                      <a:r>
                        <a:rPr lang="en-US" dirty="0"/>
                        <a:t>5</a:t>
                      </a:r>
                    </a:p>
                  </a:txBody>
                  <a:tcPr/>
                </a:tc>
                <a:tc>
                  <a:txBody>
                    <a:bodyPr/>
                    <a:lstStyle/>
                    <a:p>
                      <a:r>
                        <a:rPr lang="en-US" dirty="0"/>
                        <a:t>2</a:t>
                      </a:r>
                    </a:p>
                  </a:txBody>
                  <a:tcPr/>
                </a:tc>
                <a:extLst>
                  <a:ext uri="{0D108BD9-81ED-4DB2-BD59-A6C34878D82A}">
                    <a16:rowId xmlns:a16="http://schemas.microsoft.com/office/drawing/2014/main" val="1616716278"/>
                  </a:ext>
                </a:extLst>
              </a:tr>
              <a:tr h="370840">
                <a:tc>
                  <a:txBody>
                    <a:bodyPr/>
                    <a:lstStyle/>
                    <a:p>
                      <a:r>
                        <a:rPr lang="en-US" dirty="0"/>
                        <a:t>Actual Clouds</a:t>
                      </a:r>
                    </a:p>
                  </a:txBody>
                  <a:tcPr/>
                </a:tc>
                <a:tc>
                  <a:txBody>
                    <a:bodyPr/>
                    <a:lstStyle/>
                    <a:p>
                      <a:r>
                        <a:rPr lang="en-US" dirty="0"/>
                        <a:t>1</a:t>
                      </a:r>
                    </a:p>
                  </a:txBody>
                  <a:tcPr/>
                </a:tc>
                <a:tc>
                  <a:txBody>
                    <a:bodyPr/>
                    <a:lstStyle/>
                    <a:p>
                      <a:r>
                        <a:rPr lang="en-US" dirty="0"/>
                        <a:t>9</a:t>
                      </a:r>
                    </a:p>
                  </a:txBody>
                  <a:tcPr/>
                </a:tc>
                <a:tc>
                  <a:txBody>
                    <a:bodyPr/>
                    <a:lstStyle/>
                    <a:p>
                      <a:r>
                        <a:rPr lang="en-US" dirty="0"/>
                        <a:t>12</a:t>
                      </a:r>
                    </a:p>
                  </a:txBody>
                  <a:tcPr/>
                </a:tc>
                <a:extLst>
                  <a:ext uri="{0D108BD9-81ED-4DB2-BD59-A6C34878D82A}">
                    <a16:rowId xmlns:a16="http://schemas.microsoft.com/office/drawing/2014/main" val="3378440888"/>
                  </a:ext>
                </a:extLst>
              </a:tr>
              <a:tr h="370840">
                <a:tc>
                  <a:txBody>
                    <a:bodyPr/>
                    <a:lstStyle/>
                    <a:p>
                      <a:r>
                        <a:rPr lang="en-US" dirty="0"/>
                        <a:t>Actual Sun</a:t>
                      </a:r>
                    </a:p>
                  </a:txBody>
                  <a:tcPr/>
                </a:tc>
                <a:tc>
                  <a:txBody>
                    <a:bodyPr/>
                    <a:lstStyle/>
                    <a:p>
                      <a:r>
                        <a:rPr lang="en-US" dirty="0"/>
                        <a:t>22</a:t>
                      </a:r>
                    </a:p>
                  </a:txBody>
                  <a:tcPr/>
                </a:tc>
                <a:tc>
                  <a:txBody>
                    <a:bodyPr/>
                    <a:lstStyle/>
                    <a:p>
                      <a:r>
                        <a:rPr lang="en-US" dirty="0"/>
                        <a:t>6</a:t>
                      </a:r>
                    </a:p>
                  </a:txBody>
                  <a:tcPr/>
                </a:tc>
                <a:tc>
                  <a:txBody>
                    <a:bodyPr/>
                    <a:lstStyle/>
                    <a:p>
                      <a:r>
                        <a:rPr lang="en-US" dirty="0"/>
                        <a:t>300</a:t>
                      </a:r>
                    </a:p>
                  </a:txBody>
                  <a:tcPr/>
                </a:tc>
                <a:extLst>
                  <a:ext uri="{0D108BD9-81ED-4DB2-BD59-A6C34878D82A}">
                    <a16:rowId xmlns:a16="http://schemas.microsoft.com/office/drawing/2014/main" val="3393310250"/>
                  </a:ext>
                </a:extLst>
              </a:tr>
            </a:tbl>
          </a:graphicData>
        </a:graphic>
      </p:graphicFrame>
    </p:spTree>
    <p:extLst>
      <p:ext uri="{BB962C8B-B14F-4D97-AF65-F5344CB8AC3E}">
        <p14:creationId xmlns:p14="http://schemas.microsoft.com/office/powerpoint/2010/main" val="44052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12822259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36ED-2891-8362-BA34-A0B0DF4C733B}"/>
              </a:ext>
            </a:extLst>
          </p:cNvPr>
          <p:cNvSpPr>
            <a:spLocks noGrp="1"/>
          </p:cNvSpPr>
          <p:nvPr>
            <p:ph type="title"/>
          </p:nvPr>
        </p:nvSpPr>
        <p:spPr/>
        <p:txBody>
          <a:bodyPr/>
          <a:lstStyle/>
          <a:p>
            <a:r>
              <a:rPr lang="en-US" dirty="0"/>
              <a:t>Thresholds</a:t>
            </a:r>
          </a:p>
        </p:txBody>
      </p:sp>
      <p:sp>
        <p:nvSpPr>
          <p:cNvPr id="3" name="Content Placeholder 2">
            <a:extLst>
              <a:ext uri="{FF2B5EF4-FFF2-40B4-BE49-F238E27FC236}">
                <a16:creationId xmlns:a16="http://schemas.microsoft.com/office/drawing/2014/main" id="{242E2984-DA77-48FA-3130-EA11303C2FCC}"/>
              </a:ext>
            </a:extLst>
          </p:cNvPr>
          <p:cNvSpPr>
            <a:spLocks noGrp="1"/>
          </p:cNvSpPr>
          <p:nvPr>
            <p:ph idx="1"/>
          </p:nvPr>
        </p:nvSpPr>
        <p:spPr>
          <a:xfrm>
            <a:off x="838200" y="1825624"/>
            <a:ext cx="10515600" cy="4919949"/>
          </a:xfrm>
        </p:spPr>
        <p:txBody>
          <a:bodyPr>
            <a:normAutofit/>
          </a:bodyPr>
          <a:lstStyle/>
          <a:p>
            <a:r>
              <a:rPr lang="en-US" dirty="0"/>
              <a:t>We’ve talked about how a higher precision means more reluctance to assert a class, and lower precision means being bold. </a:t>
            </a:r>
          </a:p>
          <a:p>
            <a:r>
              <a:rPr lang="en-US" dirty="0"/>
              <a:t>How do we decide how bold or reluctant to be?</a:t>
            </a:r>
          </a:p>
          <a:p>
            <a:r>
              <a:rPr lang="en-US" dirty="0"/>
              <a:t>The answer: a threshold</a:t>
            </a:r>
          </a:p>
          <a:p>
            <a:r>
              <a:rPr lang="en-US" dirty="0"/>
              <a:t>We have classifiers that can return probabilities instead of labels.</a:t>
            </a:r>
          </a:p>
          <a:p>
            <a:r>
              <a:rPr lang="en-US" dirty="0"/>
              <a:t>So, we decide the threshold at which we label positive. </a:t>
            </a:r>
          </a:p>
          <a:p>
            <a:r>
              <a:rPr lang="en-US" dirty="0"/>
              <a:t>If we pick 20% as our threshold, then if our classifier is only 20.1% sure that it’s going to rain, it says “rain”. This is very confident.</a:t>
            </a:r>
          </a:p>
          <a:p>
            <a:r>
              <a:rPr lang="en-US" dirty="0"/>
              <a:t>Otherwise, if we pick 80%, then even if we’re 77% sure it will rain, we still say no rain. High precision, low recall. </a:t>
            </a:r>
          </a:p>
        </p:txBody>
      </p:sp>
    </p:spTree>
    <p:extLst>
      <p:ext uri="{BB962C8B-B14F-4D97-AF65-F5344CB8AC3E}">
        <p14:creationId xmlns:p14="http://schemas.microsoft.com/office/powerpoint/2010/main" val="848695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7FE0A-C4D3-515E-8A70-57421CA9A913}"/>
              </a:ext>
            </a:extLst>
          </p:cNvPr>
          <p:cNvSpPr>
            <a:spLocks noGrp="1"/>
          </p:cNvSpPr>
          <p:nvPr>
            <p:ph type="title"/>
          </p:nvPr>
        </p:nvSpPr>
        <p:spPr/>
        <p:txBody>
          <a:bodyPr/>
          <a:lstStyle/>
          <a:p>
            <a:r>
              <a:rPr lang="en-US" dirty="0"/>
              <a:t>Quiz answer (1)</a:t>
            </a:r>
          </a:p>
        </p:txBody>
      </p:sp>
      <p:sp>
        <p:nvSpPr>
          <p:cNvPr id="3" name="Content Placeholder 2">
            <a:extLst>
              <a:ext uri="{FF2B5EF4-FFF2-40B4-BE49-F238E27FC236}">
                <a16:creationId xmlns:a16="http://schemas.microsoft.com/office/drawing/2014/main" id="{CB41A59D-0E90-DCE0-91DC-FF07854B941E}"/>
              </a:ext>
            </a:extLst>
          </p:cNvPr>
          <p:cNvSpPr>
            <a:spLocks noGrp="1"/>
          </p:cNvSpPr>
          <p:nvPr>
            <p:ph idx="1"/>
          </p:nvPr>
        </p:nvSpPr>
        <p:spPr>
          <a:xfrm>
            <a:off x="838200" y="1825624"/>
            <a:ext cx="10515600" cy="4904959"/>
          </a:xfrm>
        </p:spPr>
        <p:txBody>
          <a:bodyPr>
            <a:normAutofit/>
          </a:bodyPr>
          <a:lstStyle/>
          <a:p>
            <a:pPr marL="0" indent="0">
              <a:buNone/>
            </a:pPr>
            <a:r>
              <a:rPr lang="en-US" dirty="0"/>
              <a:t>class </a:t>
            </a:r>
            <a:r>
              <a:rPr lang="en-US" dirty="0" err="1"/>
              <a:t>PowColumn</a:t>
            </a:r>
            <a:r>
              <a:rPr lang="en-US" dirty="0"/>
              <a:t>( </a:t>
            </a:r>
            <a:r>
              <a:rPr lang="en-US" dirty="0" err="1"/>
              <a:t>BaseEstimator</a:t>
            </a:r>
            <a:r>
              <a:rPr lang="en-US" dirty="0"/>
              <a:t>, </a:t>
            </a:r>
            <a:r>
              <a:rPr lang="en-US" dirty="0" err="1"/>
              <a:t>TransformerMixin</a:t>
            </a:r>
            <a:r>
              <a:rPr lang="en-US" dirty="0"/>
              <a:t> ):</a:t>
            </a:r>
          </a:p>
          <a:p>
            <a:pPr marL="0" indent="0">
              <a:buNone/>
            </a:pPr>
            <a:r>
              <a:rPr lang="en-US" dirty="0"/>
              <a:t>    def __</a:t>
            </a:r>
            <a:r>
              <a:rPr lang="en-US" dirty="0" err="1"/>
              <a:t>init</a:t>
            </a:r>
            <a:r>
              <a:rPr lang="en-US" dirty="0"/>
              <a:t>__( self, pow ): </a:t>
            </a:r>
            <a:r>
              <a:rPr lang="en-US" dirty="0" err="1"/>
              <a:t>self.pow</a:t>
            </a:r>
            <a:r>
              <a:rPr lang="en-US" dirty="0"/>
              <a:t> = pow</a:t>
            </a:r>
          </a:p>
          <a:p>
            <a:pPr marL="0" indent="0">
              <a:buNone/>
            </a:pPr>
            <a:r>
              <a:rPr lang="en-US" dirty="0"/>
              <a:t>    def fit( self, </a:t>
            </a:r>
            <a:r>
              <a:rPr lang="en-US" dirty="0" err="1"/>
              <a:t>xs</a:t>
            </a:r>
            <a:r>
              <a:rPr lang="en-US" dirty="0"/>
              <a:t>, </a:t>
            </a:r>
            <a:r>
              <a:rPr lang="en-US" dirty="0" err="1"/>
              <a:t>ys</a:t>
            </a:r>
            <a:r>
              <a:rPr lang="en-US" dirty="0"/>
              <a:t>, **params ): return self</a:t>
            </a:r>
          </a:p>
          <a:p>
            <a:pPr marL="0" indent="0">
              <a:buNone/>
            </a:pPr>
            <a:r>
              <a:rPr lang="en-US" dirty="0"/>
              <a:t>    def transform( self, </a:t>
            </a:r>
            <a:r>
              <a:rPr lang="en-US" dirty="0" err="1"/>
              <a:t>xs</a:t>
            </a:r>
            <a:r>
              <a:rPr lang="en-US" dirty="0"/>
              <a:t> ):</a:t>
            </a:r>
          </a:p>
          <a:p>
            <a:pPr marL="0" indent="0">
              <a:buNone/>
            </a:pPr>
            <a:r>
              <a:rPr lang="en-US" dirty="0"/>
              <a:t>        result = </a:t>
            </a:r>
            <a:r>
              <a:rPr lang="en-US" dirty="0" err="1"/>
              <a:t>np.power</a:t>
            </a:r>
            <a:r>
              <a:rPr lang="en-US" dirty="0"/>
              <a:t>( </a:t>
            </a:r>
            <a:r>
              <a:rPr lang="en-US" dirty="0" err="1"/>
              <a:t>xs</a:t>
            </a:r>
            <a:r>
              <a:rPr lang="en-US" dirty="0"/>
              <a:t>, </a:t>
            </a:r>
            <a:r>
              <a:rPr lang="en-US" dirty="0" err="1"/>
              <a:t>self.pow</a:t>
            </a:r>
            <a:r>
              <a:rPr lang="en-US" dirty="0"/>
              <a:t> )</a:t>
            </a:r>
          </a:p>
          <a:p>
            <a:pPr marL="0" indent="0">
              <a:buNone/>
            </a:pPr>
            <a:r>
              <a:rPr lang="en-US" dirty="0"/>
              <a:t>        return </a:t>
            </a:r>
            <a:r>
              <a:rPr lang="en-US" dirty="0" err="1"/>
              <a:t>pd.DataFrame</a:t>
            </a:r>
            <a:r>
              <a:rPr lang="en-US" dirty="0"/>
              <a:t>( result, columns = ['x2'] )</a:t>
            </a:r>
          </a:p>
        </p:txBody>
      </p:sp>
    </p:spTree>
    <p:extLst>
      <p:ext uri="{BB962C8B-B14F-4D97-AF65-F5344CB8AC3E}">
        <p14:creationId xmlns:p14="http://schemas.microsoft.com/office/powerpoint/2010/main" val="29043499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5FA1-3E6B-ECCB-22B0-5DDFB4958736}"/>
              </a:ext>
            </a:extLst>
          </p:cNvPr>
          <p:cNvSpPr>
            <a:spLocks noGrp="1"/>
          </p:cNvSpPr>
          <p:nvPr>
            <p:ph type="title"/>
          </p:nvPr>
        </p:nvSpPr>
        <p:spPr/>
        <p:txBody>
          <a:bodyPr/>
          <a:lstStyle/>
          <a:p>
            <a:r>
              <a:rPr lang="en-US" dirty="0"/>
              <a:t>Threshold exercises</a:t>
            </a:r>
          </a:p>
        </p:txBody>
      </p:sp>
      <p:sp>
        <p:nvSpPr>
          <p:cNvPr id="3" name="Content Placeholder 2">
            <a:extLst>
              <a:ext uri="{FF2B5EF4-FFF2-40B4-BE49-F238E27FC236}">
                <a16:creationId xmlns:a16="http://schemas.microsoft.com/office/drawing/2014/main" id="{0AC2FC68-495C-40E0-3FF7-FD2B965230A2}"/>
              </a:ext>
            </a:extLst>
          </p:cNvPr>
          <p:cNvSpPr>
            <a:spLocks noGrp="1"/>
          </p:cNvSpPr>
          <p:nvPr>
            <p:ph idx="1"/>
          </p:nvPr>
        </p:nvSpPr>
        <p:spPr>
          <a:xfrm>
            <a:off x="838200" y="1543986"/>
            <a:ext cx="10515600" cy="5314013"/>
          </a:xfrm>
        </p:spPr>
        <p:txBody>
          <a:bodyPr>
            <a:normAutofit fontScale="92500"/>
          </a:bodyPr>
          <a:lstStyle/>
          <a:p>
            <a:r>
              <a:rPr lang="en-US" dirty="0"/>
              <a:t>Suppose we’re programming an intrusion detection system, and we are absolutely willing to tolerate a 9:1 ratio of false positive to true positive to make sure we catch every intrusion. What threshold do we want to use?</a:t>
            </a:r>
          </a:p>
          <a:p>
            <a:r>
              <a:rPr lang="en-US" dirty="0"/>
              <a:t>Answer: 10% threshold means that if our classifier is accurate (and we still would need to check empirically), we should have 90% false positives. </a:t>
            </a:r>
          </a:p>
          <a:p>
            <a:r>
              <a:rPr lang="en-US" dirty="0"/>
              <a:t>Suppose we want to be very certain that a particular message is spam before we send it to the “junk” folder. What is an appropriate threshold?</a:t>
            </a:r>
          </a:p>
          <a:p>
            <a:r>
              <a:rPr lang="en-US" dirty="0"/>
              <a:t>Suppose I have a threshold of 101% percent. What is my precision and what is my recall? You don’t need to know anything else. </a:t>
            </a:r>
          </a:p>
          <a:p>
            <a:r>
              <a:rPr lang="en-US" dirty="0"/>
              <a:t>Answer: This threshold is impossible to reach, so your precision is 100% and your recall is 0%. </a:t>
            </a:r>
          </a:p>
        </p:txBody>
      </p:sp>
    </p:spTree>
    <p:extLst>
      <p:ext uri="{BB962C8B-B14F-4D97-AF65-F5344CB8AC3E}">
        <p14:creationId xmlns:p14="http://schemas.microsoft.com/office/powerpoint/2010/main" val="317064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A082-C5B3-4F28-B334-A4BBD8063523}"/>
              </a:ext>
            </a:extLst>
          </p:cNvPr>
          <p:cNvSpPr>
            <a:spLocks noGrp="1"/>
          </p:cNvSpPr>
          <p:nvPr>
            <p:ph type="title"/>
          </p:nvPr>
        </p:nvSpPr>
        <p:spPr/>
        <p:txBody>
          <a:bodyPr/>
          <a:lstStyle/>
          <a:p>
            <a:r>
              <a:rPr lang="en-US" dirty="0"/>
              <a:t>Precision recall curves</a:t>
            </a:r>
          </a:p>
        </p:txBody>
      </p:sp>
      <p:sp>
        <p:nvSpPr>
          <p:cNvPr id="3" name="Content Placeholder 2">
            <a:extLst>
              <a:ext uri="{FF2B5EF4-FFF2-40B4-BE49-F238E27FC236}">
                <a16:creationId xmlns:a16="http://schemas.microsoft.com/office/drawing/2014/main" id="{E5325AAC-54B8-61A2-1DC3-0E92F85380A1}"/>
              </a:ext>
            </a:extLst>
          </p:cNvPr>
          <p:cNvSpPr>
            <a:spLocks noGrp="1"/>
          </p:cNvSpPr>
          <p:nvPr>
            <p:ph idx="1"/>
          </p:nvPr>
        </p:nvSpPr>
        <p:spPr>
          <a:xfrm>
            <a:off x="838200" y="1442309"/>
            <a:ext cx="10515600" cy="5415691"/>
          </a:xfrm>
        </p:spPr>
        <p:txBody>
          <a:bodyPr/>
          <a:lstStyle/>
          <a:p>
            <a:r>
              <a:rPr lang="en-US" dirty="0"/>
              <a:t>Every choice of threshold has its own precision and recall. </a:t>
            </a:r>
          </a:p>
          <a:p>
            <a:r>
              <a:rPr lang="en-US" dirty="0"/>
              <a:t>Here are some examples of what can happen:</a:t>
            </a:r>
          </a:p>
          <a:p>
            <a:pPr lvl="1"/>
            <a:r>
              <a:rPr lang="en-US" dirty="0"/>
              <a:t>100% threshold, 100% precision (vacuous), 0% recall</a:t>
            </a:r>
          </a:p>
          <a:p>
            <a:pPr lvl="1"/>
            <a:r>
              <a:rPr lang="en-US" dirty="0"/>
              <a:t>90% threshold, 85% precision, 10% recall</a:t>
            </a:r>
          </a:p>
          <a:p>
            <a:pPr lvl="1"/>
            <a:r>
              <a:rPr lang="en-US" dirty="0"/>
              <a:t>80% threshold, 81% precision, 17% recall</a:t>
            </a:r>
          </a:p>
          <a:p>
            <a:pPr lvl="1"/>
            <a:r>
              <a:rPr lang="en-US" dirty="0"/>
              <a:t>70% threshold, 65% precision, 22% recall</a:t>
            </a:r>
          </a:p>
          <a:p>
            <a:pPr lvl="1"/>
            <a:r>
              <a:rPr lang="en-US" dirty="0"/>
              <a:t>60% threshold, 59% precision, 28% recall</a:t>
            </a:r>
          </a:p>
          <a:p>
            <a:pPr lvl="1"/>
            <a:r>
              <a:rPr lang="en-US" dirty="0"/>
              <a:t>50%, 51%, 35%</a:t>
            </a:r>
          </a:p>
          <a:p>
            <a:pPr lvl="1"/>
            <a:r>
              <a:rPr lang="en-US" dirty="0"/>
              <a:t>40%, 40%, 48%</a:t>
            </a:r>
          </a:p>
          <a:p>
            <a:pPr lvl="1"/>
            <a:r>
              <a:rPr lang="en-US" dirty="0"/>
              <a:t>30%, 33%, 59%</a:t>
            </a:r>
          </a:p>
          <a:p>
            <a:pPr lvl="1"/>
            <a:r>
              <a:rPr lang="en-US" dirty="0"/>
              <a:t>20%, 15%, 75%</a:t>
            </a:r>
          </a:p>
          <a:p>
            <a:pPr lvl="1"/>
            <a:r>
              <a:rPr lang="en-US" dirty="0"/>
              <a:t>10%, 9%, 88%</a:t>
            </a:r>
          </a:p>
          <a:p>
            <a:pPr lvl="1"/>
            <a:r>
              <a:rPr lang="en-US" dirty="0"/>
              <a:t>0%, 3%, 100%</a:t>
            </a:r>
          </a:p>
        </p:txBody>
      </p:sp>
    </p:spTree>
    <p:extLst>
      <p:ext uri="{BB962C8B-B14F-4D97-AF65-F5344CB8AC3E}">
        <p14:creationId xmlns:p14="http://schemas.microsoft.com/office/powerpoint/2010/main" val="30974912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32366-9534-D08F-19EB-D2DBB87D7F65}"/>
              </a:ext>
            </a:extLst>
          </p:cNvPr>
          <p:cNvSpPr>
            <a:spLocks noGrp="1"/>
          </p:cNvSpPr>
          <p:nvPr>
            <p:ph type="title"/>
          </p:nvPr>
        </p:nvSpPr>
        <p:spPr/>
        <p:txBody>
          <a:bodyPr/>
          <a:lstStyle/>
          <a:p>
            <a:r>
              <a:rPr lang="en-US" dirty="0"/>
              <a:t>Graphing this data</a:t>
            </a:r>
          </a:p>
        </p:txBody>
      </p:sp>
      <p:pic>
        <p:nvPicPr>
          <p:cNvPr id="5" name="Picture 4">
            <a:extLst>
              <a:ext uri="{FF2B5EF4-FFF2-40B4-BE49-F238E27FC236}">
                <a16:creationId xmlns:a16="http://schemas.microsoft.com/office/drawing/2014/main" id="{29981B4D-3730-2EB8-2CAF-415493ED9845}"/>
              </a:ext>
            </a:extLst>
          </p:cNvPr>
          <p:cNvPicPr>
            <a:picLocks noChangeAspect="1"/>
          </p:cNvPicPr>
          <p:nvPr/>
        </p:nvPicPr>
        <p:blipFill>
          <a:blip r:embed="rId2"/>
          <a:stretch>
            <a:fillRect/>
          </a:stretch>
        </p:blipFill>
        <p:spPr>
          <a:xfrm>
            <a:off x="1504950" y="1447800"/>
            <a:ext cx="9182100" cy="5410200"/>
          </a:xfrm>
          <a:prstGeom prst="rect">
            <a:avLst/>
          </a:prstGeom>
        </p:spPr>
      </p:pic>
      <p:sp>
        <p:nvSpPr>
          <p:cNvPr id="8" name="TextBox 7">
            <a:extLst>
              <a:ext uri="{FF2B5EF4-FFF2-40B4-BE49-F238E27FC236}">
                <a16:creationId xmlns:a16="http://schemas.microsoft.com/office/drawing/2014/main" id="{E75F42CD-DCF7-11EB-BACD-D221DCBD9AA6}"/>
              </a:ext>
            </a:extLst>
          </p:cNvPr>
          <p:cNvSpPr txBox="1"/>
          <p:nvPr/>
        </p:nvSpPr>
        <p:spPr>
          <a:xfrm>
            <a:off x="5631543" y="6217104"/>
            <a:ext cx="1756229" cy="369332"/>
          </a:xfrm>
          <a:prstGeom prst="rect">
            <a:avLst/>
          </a:prstGeom>
          <a:noFill/>
        </p:spPr>
        <p:txBody>
          <a:bodyPr wrap="square" rtlCol="0">
            <a:spAutoFit/>
          </a:bodyPr>
          <a:lstStyle/>
          <a:p>
            <a:r>
              <a:rPr lang="en-US" dirty="0"/>
              <a:t>Threshold</a:t>
            </a:r>
          </a:p>
        </p:txBody>
      </p:sp>
    </p:spTree>
    <p:extLst>
      <p:ext uri="{BB962C8B-B14F-4D97-AF65-F5344CB8AC3E}">
        <p14:creationId xmlns:p14="http://schemas.microsoft.com/office/powerpoint/2010/main" val="21541748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DD91-1387-A406-262D-5507FCCF3B9F}"/>
              </a:ext>
            </a:extLst>
          </p:cNvPr>
          <p:cNvSpPr>
            <a:spLocks noGrp="1"/>
          </p:cNvSpPr>
          <p:nvPr>
            <p:ph type="title"/>
          </p:nvPr>
        </p:nvSpPr>
        <p:spPr/>
        <p:txBody>
          <a:bodyPr/>
          <a:lstStyle/>
          <a:p>
            <a:r>
              <a:rPr lang="en-US" dirty="0"/>
              <a:t>A better way to graph</a:t>
            </a:r>
          </a:p>
        </p:txBody>
      </p:sp>
      <p:sp>
        <p:nvSpPr>
          <p:cNvPr id="3" name="Content Placeholder 2">
            <a:extLst>
              <a:ext uri="{FF2B5EF4-FFF2-40B4-BE49-F238E27FC236}">
                <a16:creationId xmlns:a16="http://schemas.microsoft.com/office/drawing/2014/main" id="{8B4A3C4E-6799-210C-653F-45D922F82028}"/>
              </a:ext>
            </a:extLst>
          </p:cNvPr>
          <p:cNvSpPr>
            <a:spLocks noGrp="1"/>
          </p:cNvSpPr>
          <p:nvPr>
            <p:ph idx="1"/>
          </p:nvPr>
        </p:nvSpPr>
        <p:spPr/>
        <p:txBody>
          <a:bodyPr/>
          <a:lstStyle/>
          <a:p>
            <a:r>
              <a:rPr lang="en-US" dirty="0"/>
              <a:t>Both precision are recall are associated with the same point.</a:t>
            </a:r>
          </a:p>
          <a:p>
            <a:r>
              <a:rPr lang="en-US" dirty="0"/>
              <a:t>Instead of treating the threshold as its own axis, we can use a scatterplot instead: plot the precision against the recall</a:t>
            </a:r>
          </a:p>
          <a:p>
            <a:r>
              <a:rPr lang="en-US" dirty="0"/>
              <a:t>The result is a precision recall curve.</a:t>
            </a:r>
          </a:p>
          <a:p>
            <a:r>
              <a:rPr lang="en-US" dirty="0"/>
              <a:t>The higher the precision and recall at each threshold, the better.</a:t>
            </a:r>
          </a:p>
          <a:p>
            <a:r>
              <a:rPr lang="en-US" dirty="0"/>
              <a:t>We can plot multiple curves to see which model is better.</a:t>
            </a:r>
          </a:p>
        </p:txBody>
      </p:sp>
    </p:spTree>
    <p:extLst>
      <p:ext uri="{BB962C8B-B14F-4D97-AF65-F5344CB8AC3E}">
        <p14:creationId xmlns:p14="http://schemas.microsoft.com/office/powerpoint/2010/main" val="34551700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DC9F38E-F0B6-E356-5C2B-9369CD4EB079}"/>
              </a:ext>
            </a:extLst>
          </p:cNvPr>
          <p:cNvPicPr>
            <a:picLocks noChangeAspect="1"/>
          </p:cNvPicPr>
          <p:nvPr/>
        </p:nvPicPr>
        <p:blipFill>
          <a:blip r:embed="rId2"/>
          <a:stretch>
            <a:fillRect/>
          </a:stretch>
        </p:blipFill>
        <p:spPr>
          <a:xfrm>
            <a:off x="2257147" y="1445072"/>
            <a:ext cx="8224818" cy="5047803"/>
          </a:xfrm>
          <a:prstGeom prst="rect">
            <a:avLst/>
          </a:prstGeom>
        </p:spPr>
      </p:pic>
      <p:sp>
        <p:nvSpPr>
          <p:cNvPr id="2" name="Title 1">
            <a:extLst>
              <a:ext uri="{FF2B5EF4-FFF2-40B4-BE49-F238E27FC236}">
                <a16:creationId xmlns:a16="http://schemas.microsoft.com/office/drawing/2014/main" id="{DC49DD91-1387-A406-262D-5507FCCF3B9F}"/>
              </a:ext>
            </a:extLst>
          </p:cNvPr>
          <p:cNvSpPr>
            <a:spLocks noGrp="1"/>
          </p:cNvSpPr>
          <p:nvPr>
            <p:ph type="title"/>
          </p:nvPr>
        </p:nvSpPr>
        <p:spPr/>
        <p:txBody>
          <a:bodyPr/>
          <a:lstStyle/>
          <a:p>
            <a:r>
              <a:rPr lang="en-US" dirty="0"/>
              <a:t>A better way to graph (2)</a:t>
            </a:r>
          </a:p>
        </p:txBody>
      </p:sp>
      <p:sp>
        <p:nvSpPr>
          <p:cNvPr id="6" name="TextBox 5">
            <a:extLst>
              <a:ext uri="{FF2B5EF4-FFF2-40B4-BE49-F238E27FC236}">
                <a16:creationId xmlns:a16="http://schemas.microsoft.com/office/drawing/2014/main" id="{587A393E-7EAB-73A7-F282-82BD43F2A1E2}"/>
              </a:ext>
            </a:extLst>
          </p:cNvPr>
          <p:cNvSpPr txBox="1"/>
          <p:nvPr/>
        </p:nvSpPr>
        <p:spPr>
          <a:xfrm rot="16200000">
            <a:off x="693093" y="2914650"/>
            <a:ext cx="2495550" cy="461665"/>
          </a:xfrm>
          <a:prstGeom prst="rect">
            <a:avLst/>
          </a:prstGeom>
          <a:noFill/>
        </p:spPr>
        <p:txBody>
          <a:bodyPr wrap="square" rtlCol="0">
            <a:spAutoFit/>
          </a:bodyPr>
          <a:lstStyle/>
          <a:p>
            <a:r>
              <a:rPr lang="en-US" sz="2400" dirty="0"/>
              <a:t>Precision</a:t>
            </a:r>
          </a:p>
        </p:txBody>
      </p:sp>
      <p:sp>
        <p:nvSpPr>
          <p:cNvPr id="7" name="TextBox 6">
            <a:extLst>
              <a:ext uri="{FF2B5EF4-FFF2-40B4-BE49-F238E27FC236}">
                <a16:creationId xmlns:a16="http://schemas.microsoft.com/office/drawing/2014/main" id="{2189F6C7-8D65-26EF-EC13-B4DBFA56972E}"/>
              </a:ext>
            </a:extLst>
          </p:cNvPr>
          <p:cNvSpPr txBox="1"/>
          <p:nvPr/>
        </p:nvSpPr>
        <p:spPr>
          <a:xfrm>
            <a:off x="5815292" y="6388869"/>
            <a:ext cx="2495550" cy="461665"/>
          </a:xfrm>
          <a:prstGeom prst="rect">
            <a:avLst/>
          </a:prstGeom>
          <a:noFill/>
        </p:spPr>
        <p:txBody>
          <a:bodyPr wrap="square" rtlCol="0">
            <a:spAutoFit/>
          </a:bodyPr>
          <a:lstStyle/>
          <a:p>
            <a:r>
              <a:rPr lang="en-US" sz="2400" dirty="0"/>
              <a:t>Recall</a:t>
            </a:r>
          </a:p>
        </p:txBody>
      </p:sp>
      <p:sp>
        <p:nvSpPr>
          <p:cNvPr id="8" name="TextBox 7">
            <a:extLst>
              <a:ext uri="{FF2B5EF4-FFF2-40B4-BE49-F238E27FC236}">
                <a16:creationId xmlns:a16="http://schemas.microsoft.com/office/drawing/2014/main" id="{0CC5CD77-B275-69AA-72FD-5654F7BAD42C}"/>
              </a:ext>
            </a:extLst>
          </p:cNvPr>
          <p:cNvSpPr txBox="1"/>
          <p:nvPr/>
        </p:nvSpPr>
        <p:spPr>
          <a:xfrm>
            <a:off x="8153409" y="1298451"/>
            <a:ext cx="3581400" cy="1384995"/>
          </a:xfrm>
          <a:prstGeom prst="rect">
            <a:avLst/>
          </a:prstGeom>
          <a:noFill/>
        </p:spPr>
        <p:txBody>
          <a:bodyPr wrap="square" rtlCol="0">
            <a:spAutoFit/>
          </a:bodyPr>
          <a:lstStyle/>
          <a:p>
            <a:r>
              <a:rPr lang="en-US" sz="2800" b="1" dirty="0">
                <a:solidFill>
                  <a:schemeClr val="accent2"/>
                </a:solidFill>
              </a:rPr>
              <a:t>Orange</a:t>
            </a:r>
            <a:r>
              <a:rPr lang="en-US" sz="2800" dirty="0"/>
              <a:t> = good</a:t>
            </a:r>
          </a:p>
          <a:p>
            <a:r>
              <a:rPr lang="en-US" sz="2800" b="1" dirty="0">
                <a:solidFill>
                  <a:schemeClr val="accent1"/>
                </a:solidFill>
              </a:rPr>
              <a:t>Blue</a:t>
            </a:r>
            <a:r>
              <a:rPr lang="en-US" sz="2800" dirty="0"/>
              <a:t> = random/bad</a:t>
            </a:r>
          </a:p>
          <a:p>
            <a:r>
              <a:rPr lang="en-US" sz="2800" b="1" dirty="0">
                <a:solidFill>
                  <a:schemeClr val="bg2">
                    <a:lumMod val="50000"/>
                  </a:schemeClr>
                </a:solidFill>
              </a:rPr>
              <a:t>Gray</a:t>
            </a:r>
            <a:r>
              <a:rPr lang="en-US" sz="2800" dirty="0"/>
              <a:t> = very bad</a:t>
            </a:r>
          </a:p>
        </p:txBody>
      </p:sp>
    </p:spTree>
    <p:extLst>
      <p:ext uri="{BB962C8B-B14F-4D97-AF65-F5344CB8AC3E}">
        <p14:creationId xmlns:p14="http://schemas.microsoft.com/office/powerpoint/2010/main" val="25378652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BA5BE-BB93-E445-F0B0-FF9E6B536C9D}"/>
              </a:ext>
            </a:extLst>
          </p:cNvPr>
          <p:cNvSpPr>
            <a:spLocks noGrp="1"/>
          </p:cNvSpPr>
          <p:nvPr>
            <p:ph type="title"/>
          </p:nvPr>
        </p:nvSpPr>
        <p:spPr/>
        <p:txBody>
          <a:bodyPr/>
          <a:lstStyle/>
          <a:p>
            <a:r>
              <a:rPr lang="en-US" dirty="0"/>
              <a:t>How to interpret</a:t>
            </a:r>
          </a:p>
        </p:txBody>
      </p:sp>
      <p:sp>
        <p:nvSpPr>
          <p:cNvPr id="3" name="Content Placeholder 2">
            <a:extLst>
              <a:ext uri="{FF2B5EF4-FFF2-40B4-BE49-F238E27FC236}">
                <a16:creationId xmlns:a16="http://schemas.microsoft.com/office/drawing/2014/main" id="{A4FBA065-678C-805C-4F0A-3006C7F96FAB}"/>
              </a:ext>
            </a:extLst>
          </p:cNvPr>
          <p:cNvSpPr>
            <a:spLocks noGrp="1"/>
          </p:cNvSpPr>
          <p:nvPr>
            <p:ph idx="1"/>
          </p:nvPr>
        </p:nvSpPr>
        <p:spPr/>
        <p:txBody>
          <a:bodyPr/>
          <a:lstStyle/>
          <a:p>
            <a:r>
              <a:rPr lang="en-US" dirty="0"/>
              <a:t>Each dot is a precision/recall pair at a particular threshold. </a:t>
            </a:r>
          </a:p>
          <a:p>
            <a:r>
              <a:rPr lang="en-US" dirty="0"/>
              <a:t>A good curve hugs the top right. </a:t>
            </a:r>
          </a:p>
          <a:p>
            <a:r>
              <a:rPr lang="en-US" dirty="0"/>
              <a:t>A bad curve hugs the bottom left</a:t>
            </a:r>
          </a:p>
          <a:p>
            <a:r>
              <a:rPr lang="en-US" dirty="0"/>
              <a:t>A curve down the middle is mediocre and possibly random.</a:t>
            </a:r>
          </a:p>
          <a:p>
            <a:r>
              <a:rPr lang="en-US" dirty="0"/>
              <a:t>A perfect model (100% accuracy which implies 100% precision and recall) will be a single point in the top right. </a:t>
            </a:r>
          </a:p>
          <a:p>
            <a:r>
              <a:rPr lang="en-US" dirty="0"/>
              <a:t>It’s not guaranteed that precision is monotonic [why?]</a:t>
            </a:r>
          </a:p>
          <a:p>
            <a:r>
              <a:rPr lang="en-US" dirty="0"/>
              <a:t>Consider the extremes: it’s rare to </a:t>
            </a:r>
            <a:r>
              <a:rPr lang="en-US"/>
              <a:t>get precision = 0%.</a:t>
            </a:r>
            <a:endParaRPr lang="en-US" dirty="0"/>
          </a:p>
        </p:txBody>
      </p:sp>
    </p:spTree>
    <p:extLst>
      <p:ext uri="{BB962C8B-B14F-4D97-AF65-F5344CB8AC3E}">
        <p14:creationId xmlns:p14="http://schemas.microsoft.com/office/powerpoint/2010/main" val="2029942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EAF7-8B99-3AC6-1B57-626210E3EDAB}"/>
              </a:ext>
            </a:extLst>
          </p:cNvPr>
          <p:cNvSpPr>
            <a:spLocks noGrp="1"/>
          </p:cNvSpPr>
          <p:nvPr>
            <p:ph type="title"/>
          </p:nvPr>
        </p:nvSpPr>
        <p:spPr/>
        <p:txBody>
          <a:bodyPr/>
          <a:lstStyle/>
          <a:p>
            <a:r>
              <a:rPr lang="en-US" dirty="0"/>
              <a:t>How to use</a:t>
            </a:r>
          </a:p>
        </p:txBody>
      </p:sp>
      <p:sp>
        <p:nvSpPr>
          <p:cNvPr id="3" name="Content Placeholder 2">
            <a:extLst>
              <a:ext uri="{FF2B5EF4-FFF2-40B4-BE49-F238E27FC236}">
                <a16:creationId xmlns:a16="http://schemas.microsoft.com/office/drawing/2014/main" id="{97A5CFD8-4613-48B0-B0BF-2776014619B4}"/>
              </a:ext>
            </a:extLst>
          </p:cNvPr>
          <p:cNvSpPr>
            <a:spLocks noGrp="1"/>
          </p:cNvSpPr>
          <p:nvPr>
            <p:ph idx="1"/>
          </p:nvPr>
        </p:nvSpPr>
        <p:spPr>
          <a:xfrm>
            <a:off x="838200" y="1825624"/>
            <a:ext cx="10515600" cy="5032375"/>
          </a:xfrm>
        </p:spPr>
        <p:txBody>
          <a:bodyPr>
            <a:normAutofit/>
          </a:bodyPr>
          <a:lstStyle/>
          <a:p>
            <a:r>
              <a:rPr lang="en-US" dirty="0"/>
              <a:t>Here’s what I used to do:</a:t>
            </a:r>
          </a:p>
          <a:p>
            <a:r>
              <a:rPr lang="en-US" dirty="0"/>
              <a:t>Start by asking yourself: “how many false positives can I tolerate?”</a:t>
            </a:r>
          </a:p>
          <a:p>
            <a:r>
              <a:rPr lang="en-US" dirty="0"/>
              <a:t>If I’m detecting viruses: can I deal with 2 false-positives for every 1 true positive? </a:t>
            </a:r>
          </a:p>
          <a:p>
            <a:r>
              <a:rPr lang="en-US" dirty="0"/>
              <a:t>If so, that means a precision of 33% is acceptable. Pick that point on the curve and trace your finger across to see what the recall probably is.</a:t>
            </a:r>
          </a:p>
          <a:p>
            <a:r>
              <a:rPr lang="en-US" dirty="0"/>
              <a:t>Then: try to find a threshold that gets you close</a:t>
            </a:r>
          </a:p>
          <a:p>
            <a:r>
              <a:rPr lang="en-US" dirty="0"/>
              <a:t>You can also do the same from the opposite perspective: how much recall do I need, and what precision does that get me?</a:t>
            </a:r>
          </a:p>
        </p:txBody>
      </p:sp>
    </p:spTree>
    <p:extLst>
      <p:ext uri="{BB962C8B-B14F-4D97-AF65-F5344CB8AC3E}">
        <p14:creationId xmlns:p14="http://schemas.microsoft.com/office/powerpoint/2010/main" val="15647973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31835499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216A-BF5F-7A7F-91C7-02E0CD88CC65}"/>
              </a:ext>
            </a:extLst>
          </p:cNvPr>
          <p:cNvSpPr>
            <a:spLocks noGrp="1"/>
          </p:cNvSpPr>
          <p:nvPr>
            <p:ph type="title"/>
          </p:nvPr>
        </p:nvSpPr>
        <p:spPr/>
        <p:txBody>
          <a:bodyPr/>
          <a:lstStyle/>
          <a:p>
            <a:r>
              <a:rPr lang="en-US" dirty="0"/>
              <a:t>More things to know</a:t>
            </a:r>
          </a:p>
        </p:txBody>
      </p:sp>
      <p:sp>
        <p:nvSpPr>
          <p:cNvPr id="3" name="Content Placeholder 2">
            <a:extLst>
              <a:ext uri="{FF2B5EF4-FFF2-40B4-BE49-F238E27FC236}">
                <a16:creationId xmlns:a16="http://schemas.microsoft.com/office/drawing/2014/main" id="{CC55B53F-E989-6C06-AD7C-7A08FE3BB9FB}"/>
              </a:ext>
            </a:extLst>
          </p:cNvPr>
          <p:cNvSpPr>
            <a:spLocks noGrp="1"/>
          </p:cNvSpPr>
          <p:nvPr>
            <p:ph idx="1"/>
          </p:nvPr>
        </p:nvSpPr>
        <p:spPr/>
        <p:txBody>
          <a:bodyPr/>
          <a:lstStyle/>
          <a:p>
            <a:r>
              <a:rPr lang="en-US" dirty="0"/>
              <a:t>Sometimes, instead of plotting precision vs. recall, some data scientists plot true positive rate against false positive rate</a:t>
            </a:r>
          </a:p>
          <a:p>
            <a:r>
              <a:rPr lang="en-US" dirty="0"/>
              <a:t>This is called “receiver operating characteristic”. I was invented to deal with true/false detections in radar towers. </a:t>
            </a:r>
          </a:p>
          <a:p>
            <a:r>
              <a:rPr lang="en-US" dirty="0"/>
              <a:t>I have never seen it used in the subfields of ML I have worked in, but it’s worth looking up. It’s a similar concept. </a:t>
            </a:r>
          </a:p>
          <a:p>
            <a:endParaRPr lang="en-US" dirty="0"/>
          </a:p>
        </p:txBody>
      </p:sp>
    </p:spTree>
    <p:extLst>
      <p:ext uri="{BB962C8B-B14F-4D97-AF65-F5344CB8AC3E}">
        <p14:creationId xmlns:p14="http://schemas.microsoft.com/office/powerpoint/2010/main" val="7934636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216A-BF5F-7A7F-91C7-02E0CD88CC65}"/>
              </a:ext>
            </a:extLst>
          </p:cNvPr>
          <p:cNvSpPr>
            <a:spLocks noGrp="1"/>
          </p:cNvSpPr>
          <p:nvPr>
            <p:ph type="title"/>
          </p:nvPr>
        </p:nvSpPr>
        <p:spPr/>
        <p:txBody>
          <a:bodyPr/>
          <a:lstStyle/>
          <a:p>
            <a:r>
              <a:rPr lang="en-US" dirty="0"/>
              <a:t>More things to know (2)</a:t>
            </a:r>
          </a:p>
        </p:txBody>
      </p:sp>
      <p:sp>
        <p:nvSpPr>
          <p:cNvPr id="3" name="Content Placeholder 2">
            <a:extLst>
              <a:ext uri="{FF2B5EF4-FFF2-40B4-BE49-F238E27FC236}">
                <a16:creationId xmlns:a16="http://schemas.microsoft.com/office/drawing/2014/main" id="{CC55B53F-E989-6C06-AD7C-7A08FE3BB9FB}"/>
              </a:ext>
            </a:extLst>
          </p:cNvPr>
          <p:cNvSpPr>
            <a:spLocks noGrp="1"/>
          </p:cNvSpPr>
          <p:nvPr>
            <p:ph idx="1"/>
          </p:nvPr>
        </p:nvSpPr>
        <p:spPr/>
        <p:txBody>
          <a:bodyPr/>
          <a:lstStyle/>
          <a:p>
            <a:r>
              <a:rPr lang="en-US" dirty="0"/>
              <a:t>Precision recall curves only really make sense for binary classifiers</a:t>
            </a:r>
          </a:p>
          <a:p>
            <a:r>
              <a:rPr lang="en-US" dirty="0"/>
              <a:t>It’s technically possible for multi-class classifiers, but we don’t have the easy to interpret threshold (above threshold = positive prediction, below = negative prediction) </a:t>
            </a:r>
          </a:p>
          <a:p>
            <a:r>
              <a:rPr lang="en-US" dirty="0"/>
              <a:t>Many situations call for parallel Boolean labels. For example, classifying text as “angry, excited, sad”. It could technically be all or none of those.</a:t>
            </a:r>
          </a:p>
          <a:p>
            <a:r>
              <a:rPr lang="en-US" dirty="0"/>
              <a:t>So you represent it as three separate binary classifiers, each with their own curve. </a:t>
            </a:r>
          </a:p>
        </p:txBody>
      </p:sp>
    </p:spTree>
    <p:extLst>
      <p:ext uri="{BB962C8B-B14F-4D97-AF65-F5344CB8AC3E}">
        <p14:creationId xmlns:p14="http://schemas.microsoft.com/office/powerpoint/2010/main" val="1509547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0FBD-3DA6-76E3-C95D-1E0BC228390A}"/>
              </a:ext>
            </a:extLst>
          </p:cNvPr>
          <p:cNvSpPr>
            <a:spLocks noGrp="1"/>
          </p:cNvSpPr>
          <p:nvPr>
            <p:ph type="title"/>
          </p:nvPr>
        </p:nvSpPr>
        <p:spPr/>
        <p:txBody>
          <a:bodyPr/>
          <a:lstStyle/>
          <a:p>
            <a:r>
              <a:rPr lang="en-US" dirty="0"/>
              <a:t>Quiz answer (2)</a:t>
            </a:r>
          </a:p>
        </p:txBody>
      </p:sp>
      <p:sp>
        <p:nvSpPr>
          <p:cNvPr id="3" name="Content Placeholder 2">
            <a:extLst>
              <a:ext uri="{FF2B5EF4-FFF2-40B4-BE49-F238E27FC236}">
                <a16:creationId xmlns:a16="http://schemas.microsoft.com/office/drawing/2014/main" id="{5C7457BF-1229-4C2C-E6D1-15501E2B453A}"/>
              </a:ext>
            </a:extLst>
          </p:cNvPr>
          <p:cNvSpPr>
            <a:spLocks noGrp="1"/>
          </p:cNvSpPr>
          <p:nvPr>
            <p:ph idx="1"/>
          </p:nvPr>
        </p:nvSpPr>
        <p:spPr>
          <a:xfrm>
            <a:off x="838200" y="1825624"/>
            <a:ext cx="10515600" cy="4800027"/>
          </a:xfrm>
        </p:spPr>
        <p:txBody>
          <a:bodyPr>
            <a:normAutofit fontScale="92500" lnSpcReduction="20000"/>
          </a:bodyPr>
          <a:lstStyle/>
          <a:p>
            <a:pPr marL="0" indent="0">
              <a:buNone/>
            </a:pPr>
            <a:r>
              <a:rPr lang="en-US" dirty="0" err="1"/>
              <a:t>xs</a:t>
            </a:r>
            <a:r>
              <a:rPr lang="en-US" dirty="0"/>
              <a:t> = </a:t>
            </a:r>
            <a:r>
              <a:rPr lang="en-US" dirty="0" err="1"/>
              <a:t>np.array</a:t>
            </a:r>
            <a:r>
              <a:rPr lang="en-US" dirty="0"/>
              <a:t>( [1, 2, 3, 4, 5, 6, 7, 8, 9, 10, ] )</a:t>
            </a:r>
          </a:p>
          <a:p>
            <a:pPr marL="0" indent="0">
              <a:buNone/>
            </a:pPr>
            <a:r>
              <a:rPr lang="en-US" dirty="0" err="1"/>
              <a:t>ys</a:t>
            </a:r>
            <a:r>
              <a:rPr lang="en-US" dirty="0"/>
              <a:t> = </a:t>
            </a:r>
            <a:r>
              <a:rPr lang="en-US" dirty="0" err="1"/>
              <a:t>np.array</a:t>
            </a:r>
            <a:r>
              <a:rPr lang="en-US" dirty="0"/>
              <a:t>( [1, 16, 81, 256, 625, 1296, 2401, 4096, 6561, 10000 ])</a:t>
            </a:r>
          </a:p>
          <a:p>
            <a:pPr marL="0" indent="0">
              <a:buNone/>
            </a:pPr>
            <a:r>
              <a:rPr lang="en-US" dirty="0"/>
              <a:t># this is the quiz answer part</a:t>
            </a:r>
          </a:p>
          <a:p>
            <a:pPr marL="0" indent="0">
              <a:buNone/>
            </a:pPr>
            <a:r>
              <a:rPr lang="en-US" dirty="0"/>
              <a:t>steps = [</a:t>
            </a:r>
          </a:p>
          <a:p>
            <a:pPr marL="0" indent="0">
              <a:buNone/>
            </a:pPr>
            <a:r>
              <a:rPr lang="en-US" dirty="0"/>
              <a:t>    ( 'pow', </a:t>
            </a:r>
            <a:r>
              <a:rPr lang="en-US" dirty="0" err="1"/>
              <a:t>PowColumn</a:t>
            </a:r>
            <a:r>
              <a:rPr lang="en-US" dirty="0"/>
              <a:t>() ),</a:t>
            </a:r>
          </a:p>
          <a:p>
            <a:pPr marL="0" indent="0">
              <a:buNone/>
            </a:pPr>
            <a:r>
              <a:rPr lang="en-US" dirty="0"/>
              <a:t>    ( 'fit', </a:t>
            </a:r>
            <a:r>
              <a:rPr lang="en-US" dirty="0" err="1"/>
              <a:t>LinearRegression</a:t>
            </a:r>
            <a:r>
              <a:rPr lang="en-US" dirty="0"/>
              <a:t>() )</a:t>
            </a:r>
          </a:p>
          <a:p>
            <a:pPr marL="0" indent="0">
              <a:buNone/>
            </a:pPr>
            <a:r>
              <a:rPr lang="en-US" dirty="0"/>
              <a:t>]</a:t>
            </a:r>
          </a:p>
          <a:p>
            <a:pPr marL="0" indent="0">
              <a:buNone/>
            </a:pPr>
            <a:r>
              <a:rPr lang="en-US" dirty="0"/>
              <a:t>pipe = Pipeline( steps = steps )</a:t>
            </a:r>
          </a:p>
          <a:p>
            <a:pPr marL="0" indent="0">
              <a:buNone/>
            </a:pPr>
            <a:r>
              <a:rPr lang="en-US" dirty="0"/>
              <a:t># end quiz answer</a:t>
            </a:r>
          </a:p>
          <a:p>
            <a:pPr marL="0" indent="0">
              <a:buNone/>
            </a:pPr>
            <a:r>
              <a:rPr lang="en-US" dirty="0" err="1"/>
              <a:t>pipe.fit</a:t>
            </a:r>
            <a:r>
              <a:rPr lang="en-US" dirty="0"/>
              <a:t>( </a:t>
            </a:r>
            <a:r>
              <a:rPr lang="en-US" dirty="0" err="1"/>
              <a:t>xs</a:t>
            </a:r>
            <a:r>
              <a:rPr lang="en-US" dirty="0"/>
              <a:t>, </a:t>
            </a:r>
            <a:r>
              <a:rPr lang="en-US" dirty="0" err="1"/>
              <a:t>ys</a:t>
            </a:r>
            <a:r>
              <a:rPr lang="en-US" dirty="0"/>
              <a:t> )</a:t>
            </a:r>
          </a:p>
          <a:p>
            <a:pPr marL="0" indent="0">
              <a:buNone/>
            </a:pPr>
            <a:r>
              <a:rPr lang="en-US" dirty="0" err="1"/>
              <a:t>pipe.predict</a:t>
            </a:r>
            <a:r>
              <a:rPr lang="en-US" dirty="0"/>
              <a:t>( </a:t>
            </a:r>
            <a:r>
              <a:rPr lang="en-US" dirty="0" err="1"/>
              <a:t>xs</a:t>
            </a:r>
            <a:r>
              <a:rPr lang="en-US" dirty="0"/>
              <a:t> )</a:t>
            </a:r>
          </a:p>
        </p:txBody>
      </p:sp>
    </p:spTree>
    <p:extLst>
      <p:ext uri="{BB962C8B-B14F-4D97-AF65-F5344CB8AC3E}">
        <p14:creationId xmlns:p14="http://schemas.microsoft.com/office/powerpoint/2010/main" val="42883573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0D9B-3D82-2F73-EB64-31E1F05F581D}"/>
              </a:ext>
            </a:extLst>
          </p:cNvPr>
          <p:cNvSpPr>
            <a:spLocks noGrp="1"/>
          </p:cNvSpPr>
          <p:nvPr>
            <p:ph type="title"/>
          </p:nvPr>
        </p:nvSpPr>
        <p:spPr/>
        <p:txBody>
          <a:bodyPr/>
          <a:lstStyle/>
          <a:p>
            <a:r>
              <a:rPr lang="en-US" dirty="0"/>
              <a:t>Test upcoming</a:t>
            </a:r>
          </a:p>
        </p:txBody>
      </p:sp>
      <p:sp>
        <p:nvSpPr>
          <p:cNvPr id="3" name="Content Placeholder 2">
            <a:extLst>
              <a:ext uri="{FF2B5EF4-FFF2-40B4-BE49-F238E27FC236}">
                <a16:creationId xmlns:a16="http://schemas.microsoft.com/office/drawing/2014/main" id="{C5B2AF44-C643-2D2A-5EE9-AD4690AC7103}"/>
              </a:ext>
            </a:extLst>
          </p:cNvPr>
          <p:cNvSpPr>
            <a:spLocks noGrp="1"/>
          </p:cNvSpPr>
          <p:nvPr>
            <p:ph idx="1"/>
          </p:nvPr>
        </p:nvSpPr>
        <p:spPr/>
        <p:txBody>
          <a:bodyPr vert="horz" lIns="91440" tIns="45720" rIns="91440" bIns="45720" rtlCol="0" anchor="t">
            <a:normAutofit/>
          </a:bodyPr>
          <a:lstStyle/>
          <a:p>
            <a:r>
              <a:rPr lang="en-US" dirty="0"/>
              <a:t>The next class is the first test.</a:t>
            </a:r>
            <a:endParaRPr lang="en-US" dirty="0">
              <a:cs typeface="Calibri"/>
            </a:endParaRPr>
          </a:p>
          <a:p>
            <a:r>
              <a:rPr lang="en-US" dirty="0"/>
              <a:t>It will be a take-home test</a:t>
            </a:r>
            <a:endParaRPr lang="en-US" dirty="0">
              <a:cs typeface="Calibri"/>
            </a:endParaRPr>
          </a:p>
          <a:p>
            <a:r>
              <a:rPr lang="en-US" dirty="0">
                <a:cs typeface="Calibri"/>
              </a:rPr>
              <a:t>The test will be assigned </a:t>
            </a:r>
            <a:r>
              <a:rPr lang="en-US">
                <a:cs typeface="Calibri"/>
              </a:rPr>
              <a:t>on Wednesday of next week.</a:t>
            </a:r>
            <a:endParaRPr lang="en-US" dirty="0">
              <a:cs typeface="Calibri"/>
            </a:endParaRPr>
          </a:p>
          <a:p>
            <a:r>
              <a:rPr lang="en-US" dirty="0">
                <a:cs typeface="Calibri"/>
              </a:rPr>
              <a:t>I will be there to explain what to do, but if you want to prepare, start looking through Kaggle datasets right now, because I will ask you to choose one for your take home test.</a:t>
            </a:r>
          </a:p>
          <a:p>
            <a:r>
              <a:rPr lang="en-US" dirty="0">
                <a:cs typeface="Calibri"/>
              </a:rPr>
              <a:t>We can use the remainder of this time as a review. </a:t>
            </a:r>
          </a:p>
        </p:txBody>
      </p:sp>
    </p:spTree>
    <p:extLst>
      <p:ext uri="{BB962C8B-B14F-4D97-AF65-F5344CB8AC3E}">
        <p14:creationId xmlns:p14="http://schemas.microsoft.com/office/powerpoint/2010/main" val="30926216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5958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2F46-6A41-9BB7-63FC-489FADC8E89E}"/>
              </a:ext>
            </a:extLst>
          </p:cNvPr>
          <p:cNvSpPr>
            <a:spLocks noGrp="1"/>
          </p:cNvSpPr>
          <p:nvPr>
            <p:ph type="title"/>
          </p:nvPr>
        </p:nvSpPr>
        <p:spPr/>
        <p:txBody>
          <a:bodyPr/>
          <a:lstStyle/>
          <a:p>
            <a:r>
              <a:rPr lang="en-US" dirty="0"/>
              <a:t>Quiz answer (3)</a:t>
            </a:r>
          </a:p>
        </p:txBody>
      </p:sp>
      <p:sp>
        <p:nvSpPr>
          <p:cNvPr id="3" name="Content Placeholder 2">
            <a:extLst>
              <a:ext uri="{FF2B5EF4-FFF2-40B4-BE49-F238E27FC236}">
                <a16:creationId xmlns:a16="http://schemas.microsoft.com/office/drawing/2014/main" id="{6E3CAC69-3011-55B1-C8EA-E24AB32C6FB3}"/>
              </a:ext>
            </a:extLst>
          </p:cNvPr>
          <p:cNvSpPr>
            <a:spLocks noGrp="1"/>
          </p:cNvSpPr>
          <p:nvPr>
            <p:ph idx="1"/>
          </p:nvPr>
        </p:nvSpPr>
        <p:spPr>
          <a:xfrm>
            <a:off x="838200" y="1825624"/>
            <a:ext cx="10515600" cy="4560185"/>
          </a:xfrm>
        </p:spPr>
        <p:txBody>
          <a:bodyPr/>
          <a:lstStyle/>
          <a:p>
            <a:pPr marL="0" indent="0">
              <a:buNone/>
            </a:pPr>
            <a:r>
              <a:rPr lang="en-US" dirty="0"/>
              <a:t>grid = {</a:t>
            </a:r>
          </a:p>
          <a:p>
            <a:pPr marL="0" indent="0">
              <a:buNone/>
            </a:pPr>
            <a:r>
              <a:rPr lang="en-US" dirty="0"/>
              <a:t>    '</a:t>
            </a:r>
            <a:r>
              <a:rPr lang="en-US" dirty="0" err="1"/>
              <a:t>pow__pow</a:t>
            </a:r>
            <a:r>
              <a:rPr lang="en-US" dirty="0"/>
              <a:t>': [ 1.0, 2.0, 3.0, 4.0, 5.0 ],</a:t>
            </a:r>
            <a:br>
              <a:rPr lang="en-US" dirty="0"/>
            </a:br>
            <a:r>
              <a:rPr lang="en-US" dirty="0"/>
              <a:t>    # alternative </a:t>
            </a:r>
            <a:r>
              <a:rPr lang="en-US" dirty="0" err="1"/>
              <a:t>vv</a:t>
            </a:r>
            <a:endParaRPr lang="en-US" dirty="0"/>
          </a:p>
          <a:p>
            <a:pPr marL="0" indent="0">
              <a:buNone/>
            </a:pPr>
            <a:r>
              <a:rPr lang="en-US" dirty="0"/>
              <a:t>    # ‘</a:t>
            </a:r>
            <a:r>
              <a:rPr lang="en-US" dirty="0" err="1"/>
              <a:t>pow__pow</a:t>
            </a:r>
            <a:r>
              <a:rPr lang="en-US" dirty="0"/>
              <a:t>’: range( 1, 6 ),</a:t>
            </a:r>
          </a:p>
          <a:p>
            <a:pPr marL="0" indent="0">
              <a:buNone/>
            </a:pPr>
            <a:r>
              <a:rPr lang="en-US" dirty="0"/>
              <a:t>}</a:t>
            </a:r>
          </a:p>
          <a:p>
            <a:pPr marL="0" indent="0">
              <a:buNone/>
            </a:pPr>
            <a:endParaRPr lang="en-US" dirty="0"/>
          </a:p>
          <a:p>
            <a:pPr marL="0" indent="0">
              <a:buNone/>
            </a:pPr>
            <a:r>
              <a:rPr lang="en-US" dirty="0"/>
              <a:t>search = </a:t>
            </a:r>
            <a:r>
              <a:rPr lang="en-US" dirty="0" err="1"/>
              <a:t>GridSearchCV</a:t>
            </a:r>
            <a:r>
              <a:rPr lang="en-US" dirty="0"/>
              <a:t>( pipe, grid, </a:t>
            </a:r>
            <a:r>
              <a:rPr lang="en-US" dirty="0" err="1"/>
              <a:t>n_jobs</a:t>
            </a:r>
            <a:r>
              <a:rPr lang="en-US" dirty="0"/>
              <a:t> = -1 )</a:t>
            </a:r>
          </a:p>
          <a:p>
            <a:pPr marL="0" indent="0">
              <a:buNone/>
            </a:pPr>
            <a:r>
              <a:rPr lang="en-US" dirty="0" err="1"/>
              <a:t>search.fit</a:t>
            </a:r>
            <a:r>
              <a:rPr lang="en-US" dirty="0"/>
              <a:t>( </a:t>
            </a:r>
            <a:r>
              <a:rPr lang="en-US" dirty="0" err="1"/>
              <a:t>xs</a:t>
            </a:r>
            <a:r>
              <a:rPr lang="en-US" dirty="0"/>
              <a:t>, </a:t>
            </a:r>
            <a:r>
              <a:rPr lang="en-US" dirty="0" err="1"/>
              <a:t>ys</a:t>
            </a:r>
            <a:r>
              <a:rPr lang="en-US" dirty="0"/>
              <a:t> )</a:t>
            </a:r>
          </a:p>
          <a:p>
            <a:pPr marL="0" indent="0">
              <a:buNone/>
            </a:pPr>
            <a:r>
              <a:rPr lang="en-US" dirty="0"/>
              <a:t>print( </a:t>
            </a:r>
            <a:r>
              <a:rPr lang="en-US" dirty="0" err="1"/>
              <a:t>search.best_params</a:t>
            </a:r>
            <a:r>
              <a:rPr lang="en-US" dirty="0"/>
              <a:t>_ )</a:t>
            </a:r>
          </a:p>
        </p:txBody>
      </p:sp>
    </p:spTree>
    <p:extLst>
      <p:ext uri="{BB962C8B-B14F-4D97-AF65-F5344CB8AC3E}">
        <p14:creationId xmlns:p14="http://schemas.microsoft.com/office/powerpoint/2010/main" val="3037454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1398014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aultVTI">
  <a:themeElements>
    <a:clrScheme name="AnalogousFromLightSeedRightStep">
      <a:dk1>
        <a:srgbClr val="000000"/>
      </a:dk1>
      <a:lt1>
        <a:srgbClr val="FFFFFF"/>
      </a:lt1>
      <a:dk2>
        <a:srgbClr val="412427"/>
      </a:dk2>
      <a:lt2>
        <a:srgbClr val="E2E8E7"/>
      </a:lt2>
      <a:accent1>
        <a:srgbClr val="C6969A"/>
      </a:accent1>
      <a:accent2>
        <a:srgbClr val="BA927F"/>
      </a:accent2>
      <a:accent3>
        <a:srgbClr val="AEA383"/>
      </a:accent3>
      <a:accent4>
        <a:srgbClr val="A0A873"/>
      </a:accent4>
      <a:accent5>
        <a:srgbClr val="93AB81"/>
      </a:accent5>
      <a:accent6>
        <a:srgbClr val="79B078"/>
      </a:accent6>
      <a:hlink>
        <a:srgbClr val="568E89"/>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24322</TotalTime>
  <Words>5192</Words>
  <Application>Microsoft Office PowerPoint</Application>
  <PresentationFormat>Widescreen</PresentationFormat>
  <Paragraphs>496</Paragraphs>
  <Slides>71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71</vt:i4>
      </vt:variant>
    </vt:vector>
  </HeadingPairs>
  <TitlesOfParts>
    <vt:vector size="78" baseType="lpstr">
      <vt:lpstr>Arial</vt:lpstr>
      <vt:lpstr>Calibri</vt:lpstr>
      <vt:lpstr>Calibri Light</vt:lpstr>
      <vt:lpstr>Cambria Math</vt:lpstr>
      <vt:lpstr>Georgia Pro Light</vt:lpstr>
      <vt:lpstr>Office Theme</vt:lpstr>
      <vt:lpstr>VaultVTI</vt:lpstr>
      <vt:lpstr>CS 483: Machine Learning</vt:lpstr>
      <vt:lpstr>Last week</vt:lpstr>
      <vt:lpstr>This week</vt:lpstr>
      <vt:lpstr>But first, the quiz</vt:lpstr>
      <vt:lpstr>The “quiz”</vt:lpstr>
      <vt:lpstr>Quiz answer (1)</vt:lpstr>
      <vt:lpstr>Quiz answer (2)</vt:lpstr>
      <vt:lpstr>Quiz answer (3)</vt:lpstr>
      <vt:lpstr>Questions?</vt:lpstr>
      <vt:lpstr>The world’s best meteorologist</vt:lpstr>
      <vt:lpstr>The world’s best meteorologist (2)</vt:lpstr>
      <vt:lpstr>The world’s best meteorologist (3)</vt:lpstr>
      <vt:lpstr>Is it still good?</vt:lpstr>
      <vt:lpstr>Questions?</vt:lpstr>
      <vt:lpstr>What’s the issue</vt:lpstr>
      <vt:lpstr>True/false positive/negative</vt:lpstr>
      <vt:lpstr>Quick remark about equivalence</vt:lpstr>
      <vt:lpstr>The confusion matrix</vt:lpstr>
      <vt:lpstr>Example confusion matrices</vt:lpstr>
      <vt:lpstr>Intuitive reading of confusion matrix</vt:lpstr>
      <vt:lpstr>Technical reading of confusion matrices</vt:lpstr>
      <vt:lpstr>Questions?</vt:lpstr>
      <vt:lpstr>Two new metrics</vt:lpstr>
      <vt:lpstr>Precision</vt:lpstr>
      <vt:lpstr>Precision example</vt:lpstr>
      <vt:lpstr>Precision examples (2)</vt:lpstr>
      <vt:lpstr>Other ways of understanding precision</vt:lpstr>
      <vt:lpstr>More precision examples</vt:lpstr>
      <vt:lpstr>What precision means</vt:lpstr>
      <vt:lpstr>What’s missing? </vt:lpstr>
      <vt:lpstr>Questions?</vt:lpstr>
      <vt:lpstr>Recall</vt:lpstr>
      <vt:lpstr>Recall example</vt:lpstr>
      <vt:lpstr>Another example</vt:lpstr>
      <vt:lpstr>Recall in search engines (2)</vt:lpstr>
      <vt:lpstr>Recall in search engines (3)</vt:lpstr>
      <vt:lpstr>Questions?</vt:lpstr>
      <vt:lpstr>Precision vs. recall</vt:lpstr>
      <vt:lpstr>Precision vs. recall (2)</vt:lpstr>
      <vt:lpstr>F-score</vt:lpstr>
      <vt:lpstr>False answers</vt:lpstr>
      <vt:lpstr>The harmonic mean</vt:lpstr>
      <vt:lpstr>Harmonic mean</vt:lpstr>
      <vt:lpstr>Harmonic mean (2)</vt:lpstr>
      <vt:lpstr>Harmonic mean (3)</vt:lpstr>
      <vt:lpstr>Harmonic mean formula</vt:lpstr>
      <vt:lpstr>The formula</vt:lpstr>
      <vt:lpstr>The simpler formula</vt:lpstr>
      <vt:lpstr>Questions?</vt:lpstr>
      <vt:lpstr>F-beta score</vt:lpstr>
      <vt:lpstr>F-1 score</vt:lpstr>
      <vt:lpstr>When is F-score a bad metric?</vt:lpstr>
      <vt:lpstr>What are the metrics now?</vt:lpstr>
      <vt:lpstr>Avoiding mistakes</vt:lpstr>
      <vt:lpstr>Avoiding mistakes (2)</vt:lpstr>
      <vt:lpstr>Avoiding mistakes (3)</vt:lpstr>
      <vt:lpstr>What about 3 classes?</vt:lpstr>
      <vt:lpstr>Questions?</vt:lpstr>
      <vt:lpstr>Thresholds</vt:lpstr>
      <vt:lpstr>Threshold exercises</vt:lpstr>
      <vt:lpstr>Precision recall curves</vt:lpstr>
      <vt:lpstr>Graphing this data</vt:lpstr>
      <vt:lpstr>A better way to graph</vt:lpstr>
      <vt:lpstr>A better way to graph (2)</vt:lpstr>
      <vt:lpstr>How to interpret</vt:lpstr>
      <vt:lpstr>How to use</vt:lpstr>
      <vt:lpstr>Questions?</vt:lpstr>
      <vt:lpstr>More things to know</vt:lpstr>
      <vt:lpstr>More things to know (2)</vt:lpstr>
      <vt:lpstr>Test upcoming</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483: Machine Learning</dc:title>
  <dc:creator>Grant Williams</dc:creator>
  <cp:lastModifiedBy>Williams, Grant Stuart</cp:lastModifiedBy>
  <cp:revision>22</cp:revision>
  <dcterms:created xsi:type="dcterms:W3CDTF">2022-07-31T03:53:10Z</dcterms:created>
  <dcterms:modified xsi:type="dcterms:W3CDTF">2023-09-27T17:12:15Z</dcterms:modified>
</cp:coreProperties>
</file>