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8" r:id="rId3"/>
    <p:sldId id="261" r:id="rId4"/>
    <p:sldId id="277" r:id="rId5"/>
    <p:sldId id="278" r:id="rId6"/>
    <p:sldId id="279" r:id="rId7"/>
    <p:sldId id="281" r:id="rId8"/>
    <p:sldId id="283" r:id="rId9"/>
    <p:sldId id="284" r:id="rId10"/>
    <p:sldId id="285" r:id="rId11"/>
    <p:sldId id="290" r:id="rId12"/>
    <p:sldId id="286" r:id="rId13"/>
    <p:sldId id="287" r:id="rId14"/>
    <p:sldId id="288" r:id="rId15"/>
    <p:sldId id="291" r:id="rId16"/>
    <p:sldId id="289" r:id="rId17"/>
    <p:sldId id="292" r:id="rId18"/>
    <p:sldId id="276" r:id="rId19"/>
    <p:sldId id="280" r:id="rId20"/>
    <p:sldId id="294" r:id="rId21"/>
    <p:sldId id="295" r:id="rId22"/>
    <p:sldId id="296" r:id="rId23"/>
    <p:sldId id="298" r:id="rId24"/>
    <p:sldId id="307" r:id="rId25"/>
    <p:sldId id="299" r:id="rId26"/>
    <p:sldId id="308" r:id="rId27"/>
    <p:sldId id="309" r:id="rId28"/>
    <p:sldId id="297" r:id="rId29"/>
    <p:sldId id="303" r:id="rId30"/>
    <p:sldId id="310" r:id="rId31"/>
    <p:sldId id="293" r:id="rId32"/>
    <p:sldId id="301" r:id="rId33"/>
    <p:sldId id="311" r:id="rId34"/>
    <p:sldId id="312" r:id="rId35"/>
    <p:sldId id="314" r:id="rId36"/>
    <p:sldId id="315" r:id="rId37"/>
    <p:sldId id="305" r:id="rId38"/>
    <p:sldId id="316" r:id="rId39"/>
    <p:sldId id="313" r:id="rId40"/>
    <p:sldId id="300" r:id="rId41"/>
    <p:sldId id="302" r:id="rId42"/>
    <p:sldId id="318" r:id="rId43"/>
    <p:sldId id="319" r:id="rId44"/>
    <p:sldId id="320" r:id="rId45"/>
    <p:sldId id="321" r:id="rId46"/>
    <p:sldId id="322" r:id="rId47"/>
    <p:sldId id="323" r:id="rId48"/>
    <p:sldId id="324" r:id="rId49"/>
    <p:sldId id="325" r:id="rId50"/>
    <p:sldId id="326" r:id="rId51"/>
    <p:sldId id="327" r:id="rId52"/>
    <p:sldId id="328" r:id="rId53"/>
    <p:sldId id="304" r:id="rId54"/>
    <p:sldId id="317" r:id="rId55"/>
    <p:sldId id="32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8CF00-BBBB-7C3D-5D73-F26DE4EEFE3E}" v="10485" dt="2023-06-30T23:22:09.456"/>
    <p1510:client id="{B3D7CEBB-6AE8-FE49-3B9D-B7CACF557B3A}" v="5071" dt="2023-07-06T22:31:17.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microsoft.com/office/2016/11/relationships/changesInfo" Target="changesInfos/changesInfo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 Grant Stuart" userId="S::grant.s.williams@wsu.edu::f6ad34c1-fb10-452f-ae50-8e7debb26ea5" providerId="AD" clId="Web-{3E88CF00-BBBB-7C3D-5D73-F26DE4EEFE3E}"/>
    <pc:docChg chg="addSld delSld modSld sldOrd">
      <pc:chgData name="Williams, Grant Stuart" userId="S::grant.s.williams@wsu.edu::f6ad34c1-fb10-452f-ae50-8e7debb26ea5" providerId="AD" clId="Web-{3E88CF00-BBBB-7C3D-5D73-F26DE4EEFE3E}" dt="2023-06-30T23:22:09.440" v="10511" actId="1076"/>
      <pc:docMkLst>
        <pc:docMk/>
      </pc:docMkLst>
      <pc:sldChg chg="modSp">
        <pc:chgData name="Williams, Grant Stuart" userId="S::grant.s.williams@wsu.edu::f6ad34c1-fb10-452f-ae50-8e7debb26ea5" providerId="AD" clId="Web-{3E88CF00-BBBB-7C3D-5D73-F26DE4EEFE3E}" dt="2023-06-28T17:58:14.532" v="3" actId="20577"/>
        <pc:sldMkLst>
          <pc:docMk/>
          <pc:sldMk cId="842340929" sldId="258"/>
        </pc:sldMkLst>
        <pc:spChg chg="mod">
          <ac:chgData name="Williams, Grant Stuart" userId="S::grant.s.williams@wsu.edu::f6ad34c1-fb10-452f-ae50-8e7debb26ea5" providerId="AD" clId="Web-{3E88CF00-BBBB-7C3D-5D73-F26DE4EEFE3E}" dt="2023-06-28T17:58:14.532" v="3" actId="20577"/>
          <ac:spMkLst>
            <pc:docMk/>
            <pc:sldMk cId="842340929" sldId="258"/>
            <ac:spMk id="3" creationId="{DB220B70-4D50-5140-0276-47EAEE6485ED}"/>
          </ac:spMkLst>
        </pc:spChg>
      </pc:sldChg>
      <pc:sldChg chg="add del">
        <pc:chgData name="Williams, Grant Stuart" userId="S::grant.s.williams@wsu.edu::f6ad34c1-fb10-452f-ae50-8e7debb26ea5" providerId="AD" clId="Web-{3E88CF00-BBBB-7C3D-5D73-F26DE4EEFE3E}" dt="2023-06-28T17:58:37.189" v="40"/>
        <pc:sldMkLst>
          <pc:docMk/>
          <pc:sldMk cId="2822291000" sldId="260"/>
        </pc:sldMkLst>
      </pc:sldChg>
      <pc:sldChg chg="modSp add del">
        <pc:chgData name="Williams, Grant Stuart" userId="S::grant.s.williams@wsu.edu::f6ad34c1-fb10-452f-ae50-8e7debb26ea5" providerId="AD" clId="Web-{3E88CF00-BBBB-7C3D-5D73-F26DE4EEFE3E}" dt="2023-06-28T18:58:21.651" v="192" actId="20577"/>
        <pc:sldMkLst>
          <pc:docMk/>
          <pc:sldMk cId="1902743700" sldId="261"/>
        </pc:sldMkLst>
        <pc:spChg chg="mod">
          <ac:chgData name="Williams, Grant Stuart" userId="S::grant.s.williams@wsu.edu::f6ad34c1-fb10-452f-ae50-8e7debb26ea5" providerId="AD" clId="Web-{3E88CF00-BBBB-7C3D-5D73-F26DE4EEFE3E}" dt="2023-06-28T18:10:51.293" v="66" actId="20577"/>
          <ac:spMkLst>
            <pc:docMk/>
            <pc:sldMk cId="1902743700" sldId="261"/>
            <ac:spMk id="2" creationId="{D2B3ABF6-DA4B-5CE9-6F6D-A0BA93EF31F8}"/>
          </ac:spMkLst>
        </pc:spChg>
        <pc:spChg chg="mod">
          <ac:chgData name="Williams, Grant Stuart" userId="S::grant.s.williams@wsu.edu::f6ad34c1-fb10-452f-ae50-8e7debb26ea5" providerId="AD" clId="Web-{3E88CF00-BBBB-7C3D-5D73-F26DE4EEFE3E}" dt="2023-06-28T18:58:21.651" v="192" actId="20577"/>
          <ac:spMkLst>
            <pc:docMk/>
            <pc:sldMk cId="1902743700" sldId="261"/>
            <ac:spMk id="3" creationId="{5F519A2A-5EC0-AFF9-7BAE-FB69BE60D33A}"/>
          </ac:spMkLst>
        </pc:spChg>
      </pc:sldChg>
      <pc:sldChg chg="add del">
        <pc:chgData name="Williams, Grant Stuart" userId="S::grant.s.williams@wsu.edu::f6ad34c1-fb10-452f-ae50-8e7debb26ea5" providerId="AD" clId="Web-{3E88CF00-BBBB-7C3D-5D73-F26DE4EEFE3E}" dt="2023-06-28T17:58:38.767" v="41"/>
        <pc:sldMkLst>
          <pc:docMk/>
          <pc:sldMk cId="1640639950" sldId="262"/>
        </pc:sldMkLst>
      </pc:sldChg>
      <pc:sldChg chg="add del">
        <pc:chgData name="Williams, Grant Stuart" userId="S::grant.s.williams@wsu.edu::f6ad34c1-fb10-452f-ae50-8e7debb26ea5" providerId="AD" clId="Web-{3E88CF00-BBBB-7C3D-5D73-F26DE4EEFE3E}" dt="2023-06-28T17:58:39.611" v="42"/>
        <pc:sldMkLst>
          <pc:docMk/>
          <pc:sldMk cId="469994548" sldId="263"/>
        </pc:sldMkLst>
      </pc:sldChg>
      <pc:sldChg chg="add del">
        <pc:chgData name="Williams, Grant Stuart" userId="S::grant.s.williams@wsu.edu::f6ad34c1-fb10-452f-ae50-8e7debb26ea5" providerId="AD" clId="Web-{3E88CF00-BBBB-7C3D-5D73-F26DE4EEFE3E}" dt="2023-06-28T17:58:40.095" v="43"/>
        <pc:sldMkLst>
          <pc:docMk/>
          <pc:sldMk cId="3048088761" sldId="264"/>
        </pc:sldMkLst>
      </pc:sldChg>
      <pc:sldChg chg="add del">
        <pc:chgData name="Williams, Grant Stuart" userId="S::grant.s.williams@wsu.edu::f6ad34c1-fb10-452f-ae50-8e7debb26ea5" providerId="AD" clId="Web-{3E88CF00-BBBB-7C3D-5D73-F26DE4EEFE3E}" dt="2023-06-28T17:58:41.829" v="46"/>
        <pc:sldMkLst>
          <pc:docMk/>
          <pc:sldMk cId="3945853686" sldId="265"/>
        </pc:sldMkLst>
      </pc:sldChg>
      <pc:sldChg chg="add del">
        <pc:chgData name="Williams, Grant Stuart" userId="S::grant.s.williams@wsu.edu::f6ad34c1-fb10-452f-ae50-8e7debb26ea5" providerId="AD" clId="Web-{3E88CF00-BBBB-7C3D-5D73-F26DE4EEFE3E}" dt="2023-06-28T17:58:42.251" v="47"/>
        <pc:sldMkLst>
          <pc:docMk/>
          <pc:sldMk cId="3198246478" sldId="266"/>
        </pc:sldMkLst>
      </pc:sldChg>
      <pc:sldChg chg="add del">
        <pc:chgData name="Williams, Grant Stuart" userId="S::grant.s.williams@wsu.edu::f6ad34c1-fb10-452f-ae50-8e7debb26ea5" providerId="AD" clId="Web-{3E88CF00-BBBB-7C3D-5D73-F26DE4EEFE3E}" dt="2023-06-28T17:58:41.361" v="45"/>
        <pc:sldMkLst>
          <pc:docMk/>
          <pc:sldMk cId="3814402701" sldId="267"/>
        </pc:sldMkLst>
      </pc:sldChg>
      <pc:sldChg chg="add del">
        <pc:chgData name="Williams, Grant Stuart" userId="S::grant.s.williams@wsu.edu::f6ad34c1-fb10-452f-ae50-8e7debb26ea5" providerId="AD" clId="Web-{3E88CF00-BBBB-7C3D-5D73-F26DE4EEFE3E}" dt="2023-06-28T17:58:42.658" v="48"/>
        <pc:sldMkLst>
          <pc:docMk/>
          <pc:sldMk cId="3055979650" sldId="268"/>
        </pc:sldMkLst>
      </pc:sldChg>
      <pc:sldChg chg="add del">
        <pc:chgData name="Williams, Grant Stuart" userId="S::grant.s.williams@wsu.edu::f6ad34c1-fb10-452f-ae50-8e7debb26ea5" providerId="AD" clId="Web-{3E88CF00-BBBB-7C3D-5D73-F26DE4EEFE3E}" dt="2023-06-28T17:58:40.876" v="44"/>
        <pc:sldMkLst>
          <pc:docMk/>
          <pc:sldMk cId="3157351248" sldId="269"/>
        </pc:sldMkLst>
      </pc:sldChg>
      <pc:sldChg chg="add del">
        <pc:chgData name="Williams, Grant Stuart" userId="S::grant.s.williams@wsu.edu::f6ad34c1-fb10-452f-ae50-8e7debb26ea5" providerId="AD" clId="Web-{3E88CF00-BBBB-7C3D-5D73-F26DE4EEFE3E}" dt="2023-06-28T17:58:46.939" v="53"/>
        <pc:sldMkLst>
          <pc:docMk/>
          <pc:sldMk cId="2299954488" sldId="270"/>
        </pc:sldMkLst>
      </pc:sldChg>
      <pc:sldChg chg="add del">
        <pc:chgData name="Williams, Grant Stuart" userId="S::grant.s.williams@wsu.edu::f6ad34c1-fb10-452f-ae50-8e7debb26ea5" providerId="AD" clId="Web-{3E88CF00-BBBB-7C3D-5D73-F26DE4EEFE3E}" dt="2023-06-28T17:58:44.189" v="49"/>
        <pc:sldMkLst>
          <pc:docMk/>
          <pc:sldMk cId="1650388863" sldId="271"/>
        </pc:sldMkLst>
      </pc:sldChg>
      <pc:sldChg chg="add del">
        <pc:chgData name="Williams, Grant Stuart" userId="S::grant.s.williams@wsu.edu::f6ad34c1-fb10-452f-ae50-8e7debb26ea5" providerId="AD" clId="Web-{3E88CF00-BBBB-7C3D-5D73-F26DE4EEFE3E}" dt="2023-06-28T17:58:45.064" v="50"/>
        <pc:sldMkLst>
          <pc:docMk/>
          <pc:sldMk cId="663772312" sldId="272"/>
        </pc:sldMkLst>
      </pc:sldChg>
      <pc:sldChg chg="add del">
        <pc:chgData name="Williams, Grant Stuart" userId="S::grant.s.williams@wsu.edu::f6ad34c1-fb10-452f-ae50-8e7debb26ea5" providerId="AD" clId="Web-{3E88CF00-BBBB-7C3D-5D73-F26DE4EEFE3E}" dt="2023-06-28T17:58:45.470" v="51"/>
        <pc:sldMkLst>
          <pc:docMk/>
          <pc:sldMk cId="3246938351" sldId="273"/>
        </pc:sldMkLst>
      </pc:sldChg>
      <pc:sldChg chg="add del">
        <pc:chgData name="Williams, Grant Stuart" userId="S::grant.s.williams@wsu.edu::f6ad34c1-fb10-452f-ae50-8e7debb26ea5" providerId="AD" clId="Web-{3E88CF00-BBBB-7C3D-5D73-F26DE4EEFE3E}" dt="2023-06-28T17:58:46.517" v="52"/>
        <pc:sldMkLst>
          <pc:docMk/>
          <pc:sldMk cId="3824396961" sldId="274"/>
        </pc:sldMkLst>
      </pc:sldChg>
      <pc:sldChg chg="add del">
        <pc:chgData name="Williams, Grant Stuart" userId="S::grant.s.williams@wsu.edu::f6ad34c1-fb10-452f-ae50-8e7debb26ea5" providerId="AD" clId="Web-{3E88CF00-BBBB-7C3D-5D73-F26DE4EEFE3E}" dt="2023-06-28T17:58:47.423" v="54"/>
        <pc:sldMkLst>
          <pc:docMk/>
          <pc:sldMk cId="1491699796" sldId="275"/>
        </pc:sldMkLst>
      </pc:sldChg>
      <pc:sldChg chg="new del">
        <pc:chgData name="Williams, Grant Stuart" userId="S::grant.s.williams@wsu.edu::f6ad34c1-fb10-452f-ae50-8e7debb26ea5" providerId="AD" clId="Web-{3E88CF00-BBBB-7C3D-5D73-F26DE4EEFE3E}" dt="2023-06-28T17:58:27.313" v="22"/>
        <pc:sldMkLst>
          <pc:docMk/>
          <pc:sldMk cId="507341966" sldId="277"/>
        </pc:sldMkLst>
      </pc:sldChg>
      <pc:sldChg chg="new del">
        <pc:chgData name="Williams, Grant Stuart" userId="S::grant.s.williams@wsu.edu::f6ad34c1-fb10-452f-ae50-8e7debb26ea5" providerId="AD" clId="Web-{3E88CF00-BBBB-7C3D-5D73-F26DE4EEFE3E}" dt="2023-06-28T18:10:30.339" v="59"/>
        <pc:sldMkLst>
          <pc:docMk/>
          <pc:sldMk cId="2812055925" sldId="277"/>
        </pc:sldMkLst>
      </pc:sldChg>
      <pc:sldChg chg="add del">
        <pc:chgData name="Williams, Grant Stuart" userId="S::grant.s.williams@wsu.edu::f6ad34c1-fb10-452f-ae50-8e7debb26ea5" providerId="AD" clId="Web-{3E88CF00-BBBB-7C3D-5D73-F26DE4EEFE3E}" dt="2023-06-28T17:58:47.830" v="55"/>
        <pc:sldMkLst>
          <pc:docMk/>
          <pc:sldMk cId="3100563789" sldId="277"/>
        </pc:sldMkLst>
      </pc:sldChg>
      <pc:sldChg chg="modSp add replId">
        <pc:chgData name="Williams, Grant Stuart" userId="S::grant.s.williams@wsu.edu::f6ad34c1-fb10-452f-ae50-8e7debb26ea5" providerId="AD" clId="Web-{3E88CF00-BBBB-7C3D-5D73-F26DE4EEFE3E}" dt="2023-06-28T22:17:03.429" v="788" actId="20577"/>
        <pc:sldMkLst>
          <pc:docMk/>
          <pc:sldMk cId="3807544442" sldId="277"/>
        </pc:sldMkLst>
        <pc:spChg chg="mod">
          <ac:chgData name="Williams, Grant Stuart" userId="S::grant.s.williams@wsu.edu::f6ad34c1-fb10-452f-ae50-8e7debb26ea5" providerId="AD" clId="Web-{3E88CF00-BBBB-7C3D-5D73-F26DE4EEFE3E}" dt="2023-06-28T22:17:03.429" v="788" actId="20577"/>
          <ac:spMkLst>
            <pc:docMk/>
            <pc:sldMk cId="3807544442" sldId="277"/>
            <ac:spMk id="3" creationId="{5F519A2A-5EC0-AFF9-7BAE-FB69BE60D33A}"/>
          </ac:spMkLst>
        </pc:spChg>
      </pc:sldChg>
      <pc:sldChg chg="modSp add replId">
        <pc:chgData name="Williams, Grant Stuart" userId="S::grant.s.williams@wsu.edu::f6ad34c1-fb10-452f-ae50-8e7debb26ea5" providerId="AD" clId="Web-{3E88CF00-BBBB-7C3D-5D73-F26DE4EEFE3E}" dt="2023-06-28T22:17:36.977" v="828" actId="20577"/>
        <pc:sldMkLst>
          <pc:docMk/>
          <pc:sldMk cId="149174041" sldId="278"/>
        </pc:sldMkLst>
        <pc:spChg chg="mod">
          <ac:chgData name="Williams, Grant Stuart" userId="S::grant.s.williams@wsu.edu::f6ad34c1-fb10-452f-ae50-8e7debb26ea5" providerId="AD" clId="Web-{3E88CF00-BBBB-7C3D-5D73-F26DE4EEFE3E}" dt="2023-06-28T19:26:43.954" v="320" actId="20577"/>
          <ac:spMkLst>
            <pc:docMk/>
            <pc:sldMk cId="149174041" sldId="278"/>
            <ac:spMk id="2" creationId="{D2B3ABF6-DA4B-5CE9-6F6D-A0BA93EF31F8}"/>
          </ac:spMkLst>
        </pc:spChg>
        <pc:spChg chg="mod">
          <ac:chgData name="Williams, Grant Stuart" userId="S::grant.s.williams@wsu.edu::f6ad34c1-fb10-452f-ae50-8e7debb26ea5" providerId="AD" clId="Web-{3E88CF00-BBBB-7C3D-5D73-F26DE4EEFE3E}" dt="2023-06-28T22:17:36.977" v="828" actId="20577"/>
          <ac:spMkLst>
            <pc:docMk/>
            <pc:sldMk cId="149174041" sldId="278"/>
            <ac:spMk id="3" creationId="{5F519A2A-5EC0-AFF9-7BAE-FB69BE60D33A}"/>
          </ac:spMkLst>
        </pc:spChg>
      </pc:sldChg>
      <pc:sldChg chg="modSp add replId">
        <pc:chgData name="Williams, Grant Stuart" userId="S::grant.s.williams@wsu.edu::f6ad34c1-fb10-452f-ae50-8e7debb26ea5" providerId="AD" clId="Web-{3E88CF00-BBBB-7C3D-5D73-F26DE4EEFE3E}" dt="2023-06-29T23:29:01.777" v="6252" actId="20577"/>
        <pc:sldMkLst>
          <pc:docMk/>
          <pc:sldMk cId="3981365548" sldId="279"/>
        </pc:sldMkLst>
        <pc:spChg chg="mod">
          <ac:chgData name="Williams, Grant Stuart" userId="S::grant.s.williams@wsu.edu::f6ad34c1-fb10-452f-ae50-8e7debb26ea5" providerId="AD" clId="Web-{3E88CF00-BBBB-7C3D-5D73-F26DE4EEFE3E}" dt="2023-06-28T21:21:09.276" v="468" actId="20577"/>
          <ac:spMkLst>
            <pc:docMk/>
            <pc:sldMk cId="3981365548" sldId="279"/>
            <ac:spMk id="2" creationId="{D2B3ABF6-DA4B-5CE9-6F6D-A0BA93EF31F8}"/>
          </ac:spMkLst>
        </pc:spChg>
        <pc:spChg chg="mod">
          <ac:chgData name="Williams, Grant Stuart" userId="S::grant.s.williams@wsu.edu::f6ad34c1-fb10-452f-ae50-8e7debb26ea5" providerId="AD" clId="Web-{3E88CF00-BBBB-7C3D-5D73-F26DE4EEFE3E}" dt="2023-06-29T23:29:01.777" v="6252" actId="20577"/>
          <ac:spMkLst>
            <pc:docMk/>
            <pc:sldMk cId="3981365548" sldId="279"/>
            <ac:spMk id="3" creationId="{5F519A2A-5EC0-AFF9-7BAE-FB69BE60D33A}"/>
          </ac:spMkLst>
        </pc:spChg>
      </pc:sldChg>
      <pc:sldChg chg="modSp new ord">
        <pc:chgData name="Williams, Grant Stuart" userId="S::grant.s.williams@wsu.edu::f6ad34c1-fb10-452f-ae50-8e7debb26ea5" providerId="AD" clId="Web-{3E88CF00-BBBB-7C3D-5D73-F26DE4EEFE3E}" dt="2023-06-29T22:35:17.882" v="3942" actId="20577"/>
        <pc:sldMkLst>
          <pc:docMk/>
          <pc:sldMk cId="81105471" sldId="280"/>
        </pc:sldMkLst>
        <pc:spChg chg="mod">
          <ac:chgData name="Williams, Grant Stuart" userId="S::grant.s.williams@wsu.edu::f6ad34c1-fb10-452f-ae50-8e7debb26ea5" providerId="AD" clId="Web-{3E88CF00-BBBB-7C3D-5D73-F26DE4EEFE3E}" dt="2023-06-28T21:44:59.996" v="557" actId="20577"/>
          <ac:spMkLst>
            <pc:docMk/>
            <pc:sldMk cId="81105471" sldId="280"/>
            <ac:spMk id="2" creationId="{41FE6961-7456-0F3D-F05D-72FF70DFDC13}"/>
          </ac:spMkLst>
        </pc:spChg>
        <pc:spChg chg="mod">
          <ac:chgData name="Williams, Grant Stuart" userId="S::grant.s.williams@wsu.edu::f6ad34c1-fb10-452f-ae50-8e7debb26ea5" providerId="AD" clId="Web-{3E88CF00-BBBB-7C3D-5D73-F26DE4EEFE3E}" dt="2023-06-29T22:35:17.882" v="3942" actId="20577"/>
          <ac:spMkLst>
            <pc:docMk/>
            <pc:sldMk cId="81105471" sldId="280"/>
            <ac:spMk id="3" creationId="{CFC14DB7-E4AC-D609-042E-A2A6F658026D}"/>
          </ac:spMkLst>
        </pc:spChg>
      </pc:sldChg>
      <pc:sldChg chg="new del">
        <pc:chgData name="Williams, Grant Stuart" userId="S::grant.s.williams@wsu.edu::f6ad34c1-fb10-452f-ae50-8e7debb26ea5" providerId="AD" clId="Web-{3E88CF00-BBBB-7C3D-5D73-F26DE4EEFE3E}" dt="2023-06-28T18:10:36.667" v="64"/>
        <pc:sldMkLst>
          <pc:docMk/>
          <pc:sldMk cId="2621577717" sldId="280"/>
        </pc:sldMkLst>
      </pc:sldChg>
      <pc:sldChg chg="modSp new ord">
        <pc:chgData name="Williams, Grant Stuart" userId="S::grant.s.williams@wsu.edu::f6ad34c1-fb10-452f-ae50-8e7debb26ea5" providerId="AD" clId="Web-{3E88CF00-BBBB-7C3D-5D73-F26DE4EEFE3E}" dt="2023-06-28T22:16:56.788" v="782" actId="20577"/>
        <pc:sldMkLst>
          <pc:docMk/>
          <pc:sldMk cId="1457081380" sldId="281"/>
        </pc:sldMkLst>
        <pc:spChg chg="mod">
          <ac:chgData name="Williams, Grant Stuart" userId="S::grant.s.williams@wsu.edu::f6ad34c1-fb10-452f-ae50-8e7debb26ea5" providerId="AD" clId="Web-{3E88CF00-BBBB-7C3D-5D73-F26DE4EEFE3E}" dt="2023-06-28T22:01:42.675" v="627" actId="20577"/>
          <ac:spMkLst>
            <pc:docMk/>
            <pc:sldMk cId="1457081380" sldId="281"/>
            <ac:spMk id="2" creationId="{40CCB7B8-D806-3A5B-A3E0-A838A10E981B}"/>
          </ac:spMkLst>
        </pc:spChg>
        <pc:spChg chg="mod">
          <ac:chgData name="Williams, Grant Stuart" userId="S::grant.s.williams@wsu.edu::f6ad34c1-fb10-452f-ae50-8e7debb26ea5" providerId="AD" clId="Web-{3E88CF00-BBBB-7C3D-5D73-F26DE4EEFE3E}" dt="2023-06-28T22:16:56.788" v="782" actId="20577"/>
          <ac:spMkLst>
            <pc:docMk/>
            <pc:sldMk cId="1457081380" sldId="281"/>
            <ac:spMk id="3" creationId="{F4031270-E11D-04D1-E58B-9DE382DFD1E8}"/>
          </ac:spMkLst>
        </pc:spChg>
      </pc:sldChg>
      <pc:sldChg chg="modSp new del">
        <pc:chgData name="Williams, Grant Stuart" userId="S::grant.s.williams@wsu.edu::f6ad34c1-fb10-452f-ae50-8e7debb26ea5" providerId="AD" clId="Web-{3E88CF00-BBBB-7C3D-5D73-F26DE4EEFE3E}" dt="2023-06-28T22:55:37.434" v="1775"/>
        <pc:sldMkLst>
          <pc:docMk/>
          <pc:sldMk cId="3669209829" sldId="282"/>
        </pc:sldMkLst>
        <pc:spChg chg="mod">
          <ac:chgData name="Williams, Grant Stuart" userId="S::grant.s.williams@wsu.edu::f6ad34c1-fb10-452f-ae50-8e7debb26ea5" providerId="AD" clId="Web-{3E88CF00-BBBB-7C3D-5D73-F26DE4EEFE3E}" dt="2023-06-28T22:05:44.919" v="646" actId="20577"/>
          <ac:spMkLst>
            <pc:docMk/>
            <pc:sldMk cId="3669209829" sldId="282"/>
            <ac:spMk id="2" creationId="{36795BFA-CEB9-333F-00DB-98BD8C509C27}"/>
          </ac:spMkLst>
        </pc:spChg>
      </pc:sldChg>
      <pc:sldChg chg="modSp new">
        <pc:chgData name="Williams, Grant Stuart" userId="S::grant.s.williams@wsu.edu::f6ad34c1-fb10-452f-ae50-8e7debb26ea5" providerId="AD" clId="Web-{3E88CF00-BBBB-7C3D-5D73-F26DE4EEFE3E}" dt="2023-06-28T22:28:21.563" v="956" actId="20577"/>
        <pc:sldMkLst>
          <pc:docMk/>
          <pc:sldMk cId="3061361852" sldId="283"/>
        </pc:sldMkLst>
        <pc:spChg chg="mod">
          <ac:chgData name="Williams, Grant Stuart" userId="S::grant.s.williams@wsu.edu::f6ad34c1-fb10-452f-ae50-8e7debb26ea5" providerId="AD" clId="Web-{3E88CF00-BBBB-7C3D-5D73-F26DE4EEFE3E}" dt="2023-06-28T22:17:59.947" v="831" actId="20577"/>
          <ac:spMkLst>
            <pc:docMk/>
            <pc:sldMk cId="3061361852" sldId="283"/>
            <ac:spMk id="2" creationId="{72A66CB9-DEA2-78E6-B946-A7215F2D9265}"/>
          </ac:spMkLst>
        </pc:spChg>
        <pc:spChg chg="mod">
          <ac:chgData name="Williams, Grant Stuart" userId="S::grant.s.williams@wsu.edu::f6ad34c1-fb10-452f-ae50-8e7debb26ea5" providerId="AD" clId="Web-{3E88CF00-BBBB-7C3D-5D73-F26DE4EEFE3E}" dt="2023-06-28T22:28:21.563" v="956" actId="20577"/>
          <ac:spMkLst>
            <pc:docMk/>
            <pc:sldMk cId="3061361852" sldId="283"/>
            <ac:spMk id="3" creationId="{042AFB23-2C09-1250-5972-BE409223074C}"/>
          </ac:spMkLst>
        </pc:spChg>
      </pc:sldChg>
      <pc:sldChg chg="modSp new">
        <pc:chgData name="Williams, Grant Stuart" userId="S::grant.s.williams@wsu.edu::f6ad34c1-fb10-452f-ae50-8e7debb26ea5" providerId="AD" clId="Web-{3E88CF00-BBBB-7C3D-5D73-F26DE4EEFE3E}" dt="2023-06-28T22:58:27.440" v="1900" actId="20577"/>
        <pc:sldMkLst>
          <pc:docMk/>
          <pc:sldMk cId="2672148303" sldId="284"/>
        </pc:sldMkLst>
        <pc:spChg chg="mod">
          <ac:chgData name="Williams, Grant Stuart" userId="S::grant.s.williams@wsu.edu::f6ad34c1-fb10-452f-ae50-8e7debb26ea5" providerId="AD" clId="Web-{3E88CF00-BBBB-7C3D-5D73-F26DE4EEFE3E}" dt="2023-06-28T22:45:21.865" v="1257" actId="1076"/>
          <ac:spMkLst>
            <pc:docMk/>
            <pc:sldMk cId="2672148303" sldId="284"/>
            <ac:spMk id="2" creationId="{4A54013A-8744-9768-AE58-18E6805F1E1D}"/>
          </ac:spMkLst>
        </pc:spChg>
        <pc:spChg chg="mod">
          <ac:chgData name="Williams, Grant Stuart" userId="S::grant.s.williams@wsu.edu::f6ad34c1-fb10-452f-ae50-8e7debb26ea5" providerId="AD" clId="Web-{3E88CF00-BBBB-7C3D-5D73-F26DE4EEFE3E}" dt="2023-06-28T22:58:27.440" v="1900" actId="20577"/>
          <ac:spMkLst>
            <pc:docMk/>
            <pc:sldMk cId="2672148303" sldId="284"/>
            <ac:spMk id="3" creationId="{3B572E47-FA06-5DFB-5EC0-3102F9428FE5}"/>
          </ac:spMkLst>
        </pc:spChg>
      </pc:sldChg>
      <pc:sldChg chg="modSp new">
        <pc:chgData name="Williams, Grant Stuart" userId="S::grant.s.williams@wsu.edu::f6ad34c1-fb10-452f-ae50-8e7debb26ea5" providerId="AD" clId="Web-{3E88CF00-BBBB-7C3D-5D73-F26DE4EEFE3E}" dt="2023-06-28T23:04:53.689" v="2099" actId="14100"/>
        <pc:sldMkLst>
          <pc:docMk/>
          <pc:sldMk cId="1165336284" sldId="285"/>
        </pc:sldMkLst>
        <pc:spChg chg="mod">
          <ac:chgData name="Williams, Grant Stuart" userId="S::grant.s.williams@wsu.edu::f6ad34c1-fb10-452f-ae50-8e7debb26ea5" providerId="AD" clId="Web-{3E88CF00-BBBB-7C3D-5D73-F26DE4EEFE3E}" dt="2023-06-28T22:46:38.618" v="1303" actId="20577"/>
          <ac:spMkLst>
            <pc:docMk/>
            <pc:sldMk cId="1165336284" sldId="285"/>
            <ac:spMk id="2" creationId="{0D7F36E0-C301-005D-B36B-0FD3352F66AC}"/>
          </ac:spMkLst>
        </pc:spChg>
        <pc:spChg chg="mod">
          <ac:chgData name="Williams, Grant Stuart" userId="S::grant.s.williams@wsu.edu::f6ad34c1-fb10-452f-ae50-8e7debb26ea5" providerId="AD" clId="Web-{3E88CF00-BBBB-7C3D-5D73-F26DE4EEFE3E}" dt="2023-06-28T23:04:53.689" v="2099" actId="14100"/>
          <ac:spMkLst>
            <pc:docMk/>
            <pc:sldMk cId="1165336284" sldId="285"/>
            <ac:spMk id="3" creationId="{58C1AFE9-77B4-8BE1-1ACF-65169C5B5DD1}"/>
          </ac:spMkLst>
        </pc:spChg>
      </pc:sldChg>
      <pc:sldChg chg="modSp new">
        <pc:chgData name="Williams, Grant Stuart" userId="S::grant.s.williams@wsu.edu::f6ad34c1-fb10-452f-ae50-8e7debb26ea5" providerId="AD" clId="Web-{3E88CF00-BBBB-7C3D-5D73-F26DE4EEFE3E}" dt="2023-06-28T23:07:40.023" v="2165" actId="20577"/>
        <pc:sldMkLst>
          <pc:docMk/>
          <pc:sldMk cId="4191552510" sldId="286"/>
        </pc:sldMkLst>
        <pc:spChg chg="mod">
          <ac:chgData name="Williams, Grant Stuart" userId="S::grant.s.williams@wsu.edu::f6ad34c1-fb10-452f-ae50-8e7debb26ea5" providerId="AD" clId="Web-{3E88CF00-BBBB-7C3D-5D73-F26DE4EEFE3E}" dt="2023-06-28T22:55:42.481" v="1786" actId="20577"/>
          <ac:spMkLst>
            <pc:docMk/>
            <pc:sldMk cId="4191552510" sldId="286"/>
            <ac:spMk id="2" creationId="{D27378DF-ED4C-7F7A-AAB7-569DDC4329EF}"/>
          </ac:spMkLst>
        </pc:spChg>
        <pc:spChg chg="mod">
          <ac:chgData name="Williams, Grant Stuart" userId="S::grant.s.williams@wsu.edu::f6ad34c1-fb10-452f-ae50-8e7debb26ea5" providerId="AD" clId="Web-{3E88CF00-BBBB-7C3D-5D73-F26DE4EEFE3E}" dt="2023-06-28T23:07:40.023" v="2165" actId="20577"/>
          <ac:spMkLst>
            <pc:docMk/>
            <pc:sldMk cId="4191552510" sldId="286"/>
            <ac:spMk id="3" creationId="{D0AA3E1A-3188-294F-7A59-3544FF63E4F5}"/>
          </ac:spMkLst>
        </pc:spChg>
      </pc:sldChg>
      <pc:sldChg chg="modSp new">
        <pc:chgData name="Williams, Grant Stuart" userId="S::grant.s.williams@wsu.edu::f6ad34c1-fb10-452f-ae50-8e7debb26ea5" providerId="AD" clId="Web-{3E88CF00-BBBB-7C3D-5D73-F26DE4EEFE3E}" dt="2023-06-28T23:20:00.003" v="3041" actId="20577"/>
        <pc:sldMkLst>
          <pc:docMk/>
          <pc:sldMk cId="153644875" sldId="287"/>
        </pc:sldMkLst>
        <pc:spChg chg="mod">
          <ac:chgData name="Williams, Grant Stuart" userId="S::grant.s.williams@wsu.edu::f6ad34c1-fb10-452f-ae50-8e7debb26ea5" providerId="AD" clId="Web-{3E88CF00-BBBB-7C3D-5D73-F26DE4EEFE3E}" dt="2023-06-28T23:06:53.209" v="2119" actId="20577"/>
          <ac:spMkLst>
            <pc:docMk/>
            <pc:sldMk cId="153644875" sldId="287"/>
            <ac:spMk id="2" creationId="{4178BBC8-431D-0C34-9055-AD27110CA626}"/>
          </ac:spMkLst>
        </pc:spChg>
        <pc:spChg chg="mod">
          <ac:chgData name="Williams, Grant Stuart" userId="S::grant.s.williams@wsu.edu::f6ad34c1-fb10-452f-ae50-8e7debb26ea5" providerId="AD" clId="Web-{3E88CF00-BBBB-7C3D-5D73-F26DE4EEFE3E}" dt="2023-06-28T23:20:00.003" v="3041" actId="20577"/>
          <ac:spMkLst>
            <pc:docMk/>
            <pc:sldMk cId="153644875" sldId="287"/>
            <ac:spMk id="3" creationId="{903AD663-C23D-1A67-8F83-7A1B2BD5D6D0}"/>
          </ac:spMkLst>
        </pc:spChg>
      </pc:sldChg>
      <pc:sldChg chg="modSp new">
        <pc:chgData name="Williams, Grant Stuart" userId="S::grant.s.williams@wsu.edu::f6ad34c1-fb10-452f-ae50-8e7debb26ea5" providerId="AD" clId="Web-{3E88CF00-BBBB-7C3D-5D73-F26DE4EEFE3E}" dt="2023-06-28T23:18:57.563" v="2938" actId="14100"/>
        <pc:sldMkLst>
          <pc:docMk/>
          <pc:sldMk cId="500467084" sldId="288"/>
        </pc:sldMkLst>
        <pc:spChg chg="mod">
          <ac:chgData name="Williams, Grant Stuart" userId="S::grant.s.williams@wsu.edu::f6ad34c1-fb10-452f-ae50-8e7debb26ea5" providerId="AD" clId="Web-{3E88CF00-BBBB-7C3D-5D73-F26DE4EEFE3E}" dt="2023-06-28T23:13:07.488" v="2368" actId="20577"/>
          <ac:spMkLst>
            <pc:docMk/>
            <pc:sldMk cId="500467084" sldId="288"/>
            <ac:spMk id="2" creationId="{377C66E1-6179-9DE1-91C4-9A6E9C40BF71}"/>
          </ac:spMkLst>
        </pc:spChg>
        <pc:spChg chg="mod">
          <ac:chgData name="Williams, Grant Stuart" userId="S::grant.s.williams@wsu.edu::f6ad34c1-fb10-452f-ae50-8e7debb26ea5" providerId="AD" clId="Web-{3E88CF00-BBBB-7C3D-5D73-F26DE4EEFE3E}" dt="2023-06-28T23:18:57.563" v="2938" actId="14100"/>
          <ac:spMkLst>
            <pc:docMk/>
            <pc:sldMk cId="500467084" sldId="288"/>
            <ac:spMk id="3" creationId="{48CDFF68-0259-AFAE-5863-CAC984AF43C4}"/>
          </ac:spMkLst>
        </pc:spChg>
      </pc:sldChg>
      <pc:sldChg chg="addSp modSp new">
        <pc:chgData name="Williams, Grant Stuart" userId="S::grant.s.williams@wsu.edu::f6ad34c1-fb10-452f-ae50-8e7debb26ea5" providerId="AD" clId="Web-{3E88CF00-BBBB-7C3D-5D73-F26DE4EEFE3E}" dt="2023-06-29T22:31:39.250" v="3680" actId="20577"/>
        <pc:sldMkLst>
          <pc:docMk/>
          <pc:sldMk cId="2537852719" sldId="289"/>
        </pc:sldMkLst>
        <pc:spChg chg="mod">
          <ac:chgData name="Williams, Grant Stuart" userId="S::grant.s.williams@wsu.edu::f6ad34c1-fb10-452f-ae50-8e7debb26ea5" providerId="AD" clId="Web-{3E88CF00-BBBB-7C3D-5D73-F26DE4EEFE3E}" dt="2023-06-28T23:18:14.187" v="2782" actId="20577"/>
          <ac:spMkLst>
            <pc:docMk/>
            <pc:sldMk cId="2537852719" sldId="289"/>
            <ac:spMk id="2" creationId="{9C362682-1CCD-7FC2-DFF4-BFAA126FF6A9}"/>
          </ac:spMkLst>
        </pc:spChg>
        <pc:spChg chg="mod">
          <ac:chgData name="Williams, Grant Stuart" userId="S::grant.s.williams@wsu.edu::f6ad34c1-fb10-452f-ae50-8e7debb26ea5" providerId="AD" clId="Web-{3E88CF00-BBBB-7C3D-5D73-F26DE4EEFE3E}" dt="2023-06-29T22:31:39.250" v="3680" actId="20577"/>
          <ac:spMkLst>
            <pc:docMk/>
            <pc:sldMk cId="2537852719" sldId="289"/>
            <ac:spMk id="3" creationId="{2C1AA7CC-FA1C-FCC9-985E-A1A99363CFD2}"/>
          </ac:spMkLst>
        </pc:spChg>
        <pc:spChg chg="add mod">
          <ac:chgData name="Williams, Grant Stuart" userId="S::grant.s.williams@wsu.edu::f6ad34c1-fb10-452f-ae50-8e7debb26ea5" providerId="AD" clId="Web-{3E88CF00-BBBB-7C3D-5D73-F26DE4EEFE3E}" dt="2023-06-29T22:30:11.216" v="3679" actId="20577"/>
          <ac:spMkLst>
            <pc:docMk/>
            <pc:sldMk cId="2537852719" sldId="289"/>
            <ac:spMk id="4" creationId="{C6BF3C53-2F8E-38EB-EB95-CCEA6C7F9231}"/>
          </ac:spMkLst>
        </pc:spChg>
      </pc:sldChg>
      <pc:sldChg chg="add replId">
        <pc:chgData name="Williams, Grant Stuart" userId="S::grant.s.williams@wsu.edu::f6ad34c1-fb10-452f-ae50-8e7debb26ea5" providerId="AD" clId="Web-{3E88CF00-BBBB-7C3D-5D73-F26DE4EEFE3E}" dt="2023-06-28T23:19:08.892" v="2939"/>
        <pc:sldMkLst>
          <pc:docMk/>
          <pc:sldMk cId="553341437" sldId="290"/>
        </pc:sldMkLst>
      </pc:sldChg>
      <pc:sldChg chg="modSp new">
        <pc:chgData name="Williams, Grant Stuart" userId="S::grant.s.williams@wsu.edu::f6ad34c1-fb10-452f-ae50-8e7debb26ea5" providerId="AD" clId="Web-{3E88CF00-BBBB-7C3D-5D73-F26DE4EEFE3E}" dt="2023-06-29T22:25:44.864" v="3363" actId="20577"/>
        <pc:sldMkLst>
          <pc:docMk/>
          <pc:sldMk cId="2779586945" sldId="291"/>
        </pc:sldMkLst>
        <pc:spChg chg="mod">
          <ac:chgData name="Williams, Grant Stuart" userId="S::grant.s.williams@wsu.edu::f6ad34c1-fb10-452f-ae50-8e7debb26ea5" providerId="AD" clId="Web-{3E88CF00-BBBB-7C3D-5D73-F26DE4EEFE3E}" dt="2023-06-29T22:22:37.342" v="3044" actId="20577"/>
          <ac:spMkLst>
            <pc:docMk/>
            <pc:sldMk cId="2779586945" sldId="291"/>
            <ac:spMk id="2" creationId="{66706D32-7A72-1E54-D494-BD14B1A6406C}"/>
          </ac:spMkLst>
        </pc:spChg>
        <pc:spChg chg="mod">
          <ac:chgData name="Williams, Grant Stuart" userId="S::grant.s.williams@wsu.edu::f6ad34c1-fb10-452f-ae50-8e7debb26ea5" providerId="AD" clId="Web-{3E88CF00-BBBB-7C3D-5D73-F26DE4EEFE3E}" dt="2023-06-29T22:25:44.864" v="3363" actId="20577"/>
          <ac:spMkLst>
            <pc:docMk/>
            <pc:sldMk cId="2779586945" sldId="291"/>
            <ac:spMk id="3" creationId="{98EE0D69-A12A-AEDF-46E4-EB1C79C9DEF5}"/>
          </ac:spMkLst>
        </pc:spChg>
      </pc:sldChg>
      <pc:sldChg chg="modSp new">
        <pc:chgData name="Williams, Grant Stuart" userId="S::grant.s.williams@wsu.edu::f6ad34c1-fb10-452f-ae50-8e7debb26ea5" providerId="AD" clId="Web-{3E88CF00-BBBB-7C3D-5D73-F26DE4EEFE3E}" dt="2023-06-29T22:33:20.878" v="3862" actId="20577"/>
        <pc:sldMkLst>
          <pc:docMk/>
          <pc:sldMk cId="31222228" sldId="292"/>
        </pc:sldMkLst>
        <pc:spChg chg="mod">
          <ac:chgData name="Williams, Grant Stuart" userId="S::grant.s.williams@wsu.edu::f6ad34c1-fb10-452f-ae50-8e7debb26ea5" providerId="AD" clId="Web-{3E88CF00-BBBB-7C3D-5D73-F26DE4EEFE3E}" dt="2023-06-29T22:31:53" v="3693" actId="20577"/>
          <ac:spMkLst>
            <pc:docMk/>
            <pc:sldMk cId="31222228" sldId="292"/>
            <ac:spMk id="2" creationId="{E530962A-A730-CFE4-AA84-849D14403A61}"/>
          </ac:spMkLst>
        </pc:spChg>
        <pc:spChg chg="mod">
          <ac:chgData name="Williams, Grant Stuart" userId="S::grant.s.williams@wsu.edu::f6ad34c1-fb10-452f-ae50-8e7debb26ea5" providerId="AD" clId="Web-{3E88CF00-BBBB-7C3D-5D73-F26DE4EEFE3E}" dt="2023-06-29T22:33:20.878" v="3862" actId="20577"/>
          <ac:spMkLst>
            <pc:docMk/>
            <pc:sldMk cId="31222228" sldId="292"/>
            <ac:spMk id="3" creationId="{64159D73-10ED-598F-804C-6F6954EFF895}"/>
          </ac:spMkLst>
        </pc:spChg>
      </pc:sldChg>
      <pc:sldChg chg="add ord replId">
        <pc:chgData name="Williams, Grant Stuart" userId="S::grant.s.williams@wsu.edu::f6ad34c1-fb10-452f-ae50-8e7debb26ea5" providerId="AD" clId="Web-{3E88CF00-BBBB-7C3D-5D73-F26DE4EEFE3E}" dt="2023-06-29T22:33:26.909" v="3865"/>
        <pc:sldMkLst>
          <pc:docMk/>
          <pc:sldMk cId="1019118196" sldId="293"/>
        </pc:sldMkLst>
      </pc:sldChg>
      <pc:sldChg chg="modSp new">
        <pc:chgData name="Williams, Grant Stuart" userId="S::grant.s.williams@wsu.edu::f6ad34c1-fb10-452f-ae50-8e7debb26ea5" providerId="AD" clId="Web-{3E88CF00-BBBB-7C3D-5D73-F26DE4EEFE3E}" dt="2023-06-29T22:45:57.026" v="4241" actId="20577"/>
        <pc:sldMkLst>
          <pc:docMk/>
          <pc:sldMk cId="4052840912" sldId="294"/>
        </pc:sldMkLst>
        <pc:spChg chg="mod">
          <ac:chgData name="Williams, Grant Stuart" userId="S::grant.s.williams@wsu.edu::f6ad34c1-fb10-452f-ae50-8e7debb26ea5" providerId="AD" clId="Web-{3E88CF00-BBBB-7C3D-5D73-F26DE4EEFE3E}" dt="2023-06-29T22:35:24.819" v="3958" actId="20577"/>
          <ac:spMkLst>
            <pc:docMk/>
            <pc:sldMk cId="4052840912" sldId="294"/>
            <ac:spMk id="2" creationId="{40468810-F352-AE09-F277-14ECB2234C89}"/>
          </ac:spMkLst>
        </pc:spChg>
        <pc:spChg chg="mod">
          <ac:chgData name="Williams, Grant Stuart" userId="S::grant.s.williams@wsu.edu::f6ad34c1-fb10-452f-ae50-8e7debb26ea5" providerId="AD" clId="Web-{3E88CF00-BBBB-7C3D-5D73-F26DE4EEFE3E}" dt="2023-06-29T22:45:57.026" v="4241" actId="20577"/>
          <ac:spMkLst>
            <pc:docMk/>
            <pc:sldMk cId="4052840912" sldId="294"/>
            <ac:spMk id="3" creationId="{28273F47-37EC-54E6-255F-D061D9F1DC6A}"/>
          </ac:spMkLst>
        </pc:spChg>
      </pc:sldChg>
      <pc:sldChg chg="modSp new">
        <pc:chgData name="Williams, Grant Stuart" userId="S::grant.s.williams@wsu.edu::f6ad34c1-fb10-452f-ae50-8e7debb26ea5" providerId="AD" clId="Web-{3E88CF00-BBBB-7C3D-5D73-F26DE4EEFE3E}" dt="2023-06-29T22:51:19.793" v="4430" actId="20577"/>
        <pc:sldMkLst>
          <pc:docMk/>
          <pc:sldMk cId="1054551843" sldId="295"/>
        </pc:sldMkLst>
        <pc:spChg chg="mod">
          <ac:chgData name="Williams, Grant Stuart" userId="S::grant.s.williams@wsu.edu::f6ad34c1-fb10-452f-ae50-8e7debb26ea5" providerId="AD" clId="Web-{3E88CF00-BBBB-7C3D-5D73-F26DE4EEFE3E}" dt="2023-06-29T22:35:32.835" v="3975" actId="20577"/>
          <ac:spMkLst>
            <pc:docMk/>
            <pc:sldMk cId="1054551843" sldId="295"/>
            <ac:spMk id="2" creationId="{76988867-24D5-C632-EF4B-0E0FA24F4B05}"/>
          </ac:spMkLst>
        </pc:spChg>
        <pc:spChg chg="mod">
          <ac:chgData name="Williams, Grant Stuart" userId="S::grant.s.williams@wsu.edu::f6ad34c1-fb10-452f-ae50-8e7debb26ea5" providerId="AD" clId="Web-{3E88CF00-BBBB-7C3D-5D73-F26DE4EEFE3E}" dt="2023-06-29T22:51:19.793" v="4430" actId="20577"/>
          <ac:spMkLst>
            <pc:docMk/>
            <pc:sldMk cId="1054551843" sldId="295"/>
            <ac:spMk id="3" creationId="{F7F62B6A-8079-3BC7-C187-2A7A553E8CE5}"/>
          </ac:spMkLst>
        </pc:spChg>
      </pc:sldChg>
      <pc:sldChg chg="modSp new ord">
        <pc:chgData name="Williams, Grant Stuart" userId="S::grant.s.williams@wsu.edu::f6ad34c1-fb10-452f-ae50-8e7debb26ea5" providerId="AD" clId="Web-{3E88CF00-BBBB-7C3D-5D73-F26DE4EEFE3E}" dt="2023-06-29T22:54:40.612" v="4610" actId="20577"/>
        <pc:sldMkLst>
          <pc:docMk/>
          <pc:sldMk cId="1497305824" sldId="296"/>
        </pc:sldMkLst>
        <pc:spChg chg="mod">
          <ac:chgData name="Williams, Grant Stuart" userId="S::grant.s.williams@wsu.edu::f6ad34c1-fb10-452f-ae50-8e7debb26ea5" providerId="AD" clId="Web-{3E88CF00-BBBB-7C3D-5D73-F26DE4EEFE3E}" dt="2023-06-29T22:53:17.016" v="4546" actId="20577"/>
          <ac:spMkLst>
            <pc:docMk/>
            <pc:sldMk cId="1497305824" sldId="296"/>
            <ac:spMk id="2" creationId="{7AFF1759-6596-EDC2-4655-E2C7F747130E}"/>
          </ac:spMkLst>
        </pc:spChg>
        <pc:spChg chg="mod">
          <ac:chgData name="Williams, Grant Stuart" userId="S::grant.s.williams@wsu.edu::f6ad34c1-fb10-452f-ae50-8e7debb26ea5" providerId="AD" clId="Web-{3E88CF00-BBBB-7C3D-5D73-F26DE4EEFE3E}" dt="2023-06-29T22:54:40.612" v="4610" actId="20577"/>
          <ac:spMkLst>
            <pc:docMk/>
            <pc:sldMk cId="1497305824" sldId="296"/>
            <ac:spMk id="3" creationId="{6365F363-04C9-6CE6-810F-7D96F8231B55}"/>
          </ac:spMkLst>
        </pc:spChg>
      </pc:sldChg>
      <pc:sldChg chg="modSp new">
        <pc:chgData name="Williams, Grant Stuart" userId="S::grant.s.williams@wsu.edu::f6ad34c1-fb10-452f-ae50-8e7debb26ea5" providerId="AD" clId="Web-{3E88CF00-BBBB-7C3D-5D73-F26DE4EEFE3E}" dt="2023-06-29T23:17:19.224" v="5909" actId="20577"/>
        <pc:sldMkLst>
          <pc:docMk/>
          <pc:sldMk cId="625189944" sldId="297"/>
        </pc:sldMkLst>
        <pc:spChg chg="mod">
          <ac:chgData name="Williams, Grant Stuart" userId="S::grant.s.williams@wsu.edu::f6ad34c1-fb10-452f-ae50-8e7debb26ea5" providerId="AD" clId="Web-{3E88CF00-BBBB-7C3D-5D73-F26DE4EEFE3E}" dt="2023-06-29T23:12:32.309" v="5478" actId="20577"/>
          <ac:spMkLst>
            <pc:docMk/>
            <pc:sldMk cId="625189944" sldId="297"/>
            <ac:spMk id="2" creationId="{7F3587DD-AF62-FDA3-488C-D1B6D7FA8E91}"/>
          </ac:spMkLst>
        </pc:spChg>
        <pc:spChg chg="mod">
          <ac:chgData name="Williams, Grant Stuart" userId="S::grant.s.williams@wsu.edu::f6ad34c1-fb10-452f-ae50-8e7debb26ea5" providerId="AD" clId="Web-{3E88CF00-BBBB-7C3D-5D73-F26DE4EEFE3E}" dt="2023-06-29T23:17:19.224" v="5909" actId="20577"/>
          <ac:spMkLst>
            <pc:docMk/>
            <pc:sldMk cId="625189944" sldId="297"/>
            <ac:spMk id="3" creationId="{ADC1B150-1449-9225-5620-1D5578A6660A}"/>
          </ac:spMkLst>
        </pc:spChg>
      </pc:sldChg>
      <pc:sldChg chg="addSp modSp new">
        <pc:chgData name="Williams, Grant Stuart" userId="S::grant.s.williams@wsu.edu::f6ad34c1-fb10-452f-ae50-8e7debb26ea5" providerId="AD" clId="Web-{3E88CF00-BBBB-7C3D-5D73-F26DE4EEFE3E}" dt="2023-06-30T18:41:23.447" v="6361" actId="20577"/>
        <pc:sldMkLst>
          <pc:docMk/>
          <pc:sldMk cId="448821571" sldId="298"/>
        </pc:sldMkLst>
        <pc:spChg chg="mod">
          <ac:chgData name="Williams, Grant Stuart" userId="S::grant.s.williams@wsu.edu::f6ad34c1-fb10-452f-ae50-8e7debb26ea5" providerId="AD" clId="Web-{3E88CF00-BBBB-7C3D-5D73-F26DE4EEFE3E}" dt="2023-06-29T22:53:26.688" v="4554" actId="20577"/>
          <ac:spMkLst>
            <pc:docMk/>
            <pc:sldMk cId="448821571" sldId="298"/>
            <ac:spMk id="2" creationId="{51A74D0A-9C3A-A79B-7D1A-A0BD2576E4FC}"/>
          </ac:spMkLst>
        </pc:spChg>
        <pc:spChg chg="mod">
          <ac:chgData name="Williams, Grant Stuart" userId="S::grant.s.williams@wsu.edu::f6ad34c1-fb10-452f-ae50-8e7debb26ea5" providerId="AD" clId="Web-{3E88CF00-BBBB-7C3D-5D73-F26DE4EEFE3E}" dt="2023-06-30T18:41:23.447" v="6361" actId="20577"/>
          <ac:spMkLst>
            <pc:docMk/>
            <pc:sldMk cId="448821571" sldId="298"/>
            <ac:spMk id="3" creationId="{A99CA4BF-C564-12C9-C573-A03BD1DABAC0}"/>
          </ac:spMkLst>
        </pc:spChg>
        <pc:spChg chg="add mod">
          <ac:chgData name="Williams, Grant Stuart" userId="S::grant.s.williams@wsu.edu::f6ad34c1-fb10-452f-ae50-8e7debb26ea5" providerId="AD" clId="Web-{3E88CF00-BBBB-7C3D-5D73-F26DE4EEFE3E}" dt="2023-06-29T22:53:00.656" v="4544" actId="1076"/>
          <ac:spMkLst>
            <pc:docMk/>
            <pc:sldMk cId="448821571" sldId="298"/>
            <ac:spMk id="4" creationId="{FB0766EE-2491-23F4-2EF0-D2670E5D6663}"/>
          </ac:spMkLst>
        </pc:spChg>
      </pc:sldChg>
      <pc:sldChg chg="modSp new">
        <pc:chgData name="Williams, Grant Stuart" userId="S::grant.s.williams@wsu.edu::f6ad34c1-fb10-452f-ae50-8e7debb26ea5" providerId="AD" clId="Web-{3E88CF00-BBBB-7C3D-5D73-F26DE4EEFE3E}" dt="2023-06-29T23:12:24.715" v="5467" actId="20577"/>
        <pc:sldMkLst>
          <pc:docMk/>
          <pc:sldMk cId="3780785346" sldId="299"/>
        </pc:sldMkLst>
        <pc:spChg chg="mod">
          <ac:chgData name="Williams, Grant Stuart" userId="S::grant.s.williams@wsu.edu::f6ad34c1-fb10-452f-ae50-8e7debb26ea5" providerId="AD" clId="Web-{3E88CF00-BBBB-7C3D-5D73-F26DE4EEFE3E}" dt="2023-06-29T23:05:08.483" v="4977" actId="20577"/>
          <ac:spMkLst>
            <pc:docMk/>
            <pc:sldMk cId="3780785346" sldId="299"/>
            <ac:spMk id="2" creationId="{03533072-C6DC-3EFC-E78D-9FC1FEF7275C}"/>
          </ac:spMkLst>
        </pc:spChg>
        <pc:spChg chg="mod">
          <ac:chgData name="Williams, Grant Stuart" userId="S::grant.s.williams@wsu.edu::f6ad34c1-fb10-452f-ae50-8e7debb26ea5" providerId="AD" clId="Web-{3E88CF00-BBBB-7C3D-5D73-F26DE4EEFE3E}" dt="2023-06-29T23:12:24.715" v="5467" actId="20577"/>
          <ac:spMkLst>
            <pc:docMk/>
            <pc:sldMk cId="3780785346" sldId="299"/>
            <ac:spMk id="3" creationId="{A7EF79D4-6FF8-08F4-C664-4DF326A33B6D}"/>
          </ac:spMkLst>
        </pc:spChg>
      </pc:sldChg>
      <pc:sldChg chg="add replId">
        <pc:chgData name="Williams, Grant Stuart" userId="S::grant.s.williams@wsu.edu::f6ad34c1-fb10-452f-ae50-8e7debb26ea5" providerId="AD" clId="Web-{3E88CF00-BBBB-7C3D-5D73-F26DE4EEFE3E}" dt="2023-06-29T23:13:20.826" v="5553"/>
        <pc:sldMkLst>
          <pc:docMk/>
          <pc:sldMk cId="3545555010" sldId="300"/>
        </pc:sldMkLst>
      </pc:sldChg>
      <pc:sldChg chg="modSp new">
        <pc:chgData name="Williams, Grant Stuart" userId="S::grant.s.williams@wsu.edu::f6ad34c1-fb10-452f-ae50-8e7debb26ea5" providerId="AD" clId="Web-{3E88CF00-BBBB-7C3D-5D73-F26DE4EEFE3E}" dt="2023-06-30T21:43:45.745" v="8073" actId="20577"/>
        <pc:sldMkLst>
          <pc:docMk/>
          <pc:sldMk cId="890736124" sldId="301"/>
        </pc:sldMkLst>
        <pc:spChg chg="mod">
          <ac:chgData name="Williams, Grant Stuart" userId="S::grant.s.williams@wsu.edu::f6ad34c1-fb10-452f-ae50-8e7debb26ea5" providerId="AD" clId="Web-{3E88CF00-BBBB-7C3D-5D73-F26DE4EEFE3E}" dt="2023-06-29T23:20:41.980" v="6189" actId="20577"/>
          <ac:spMkLst>
            <pc:docMk/>
            <pc:sldMk cId="890736124" sldId="301"/>
            <ac:spMk id="2" creationId="{3CB3CEC0-9D0C-2F9F-AC5B-534E4932B746}"/>
          </ac:spMkLst>
        </pc:spChg>
        <pc:spChg chg="mod">
          <ac:chgData name="Williams, Grant Stuart" userId="S::grant.s.williams@wsu.edu::f6ad34c1-fb10-452f-ae50-8e7debb26ea5" providerId="AD" clId="Web-{3E88CF00-BBBB-7C3D-5D73-F26DE4EEFE3E}" dt="2023-06-30T21:43:45.745" v="8073" actId="20577"/>
          <ac:spMkLst>
            <pc:docMk/>
            <pc:sldMk cId="890736124" sldId="301"/>
            <ac:spMk id="3" creationId="{076380F6-FDB2-E9FD-B554-9079164FBDCC}"/>
          </ac:spMkLst>
        </pc:spChg>
      </pc:sldChg>
      <pc:sldChg chg="modSp new">
        <pc:chgData name="Williams, Grant Stuart" userId="S::grant.s.williams@wsu.edu::f6ad34c1-fb10-452f-ae50-8e7debb26ea5" providerId="AD" clId="Web-{3E88CF00-BBBB-7C3D-5D73-F26DE4EEFE3E}" dt="2023-06-30T22:50:15.284" v="9673" actId="20577"/>
        <pc:sldMkLst>
          <pc:docMk/>
          <pc:sldMk cId="3031413812" sldId="302"/>
        </pc:sldMkLst>
        <pc:spChg chg="mod">
          <ac:chgData name="Williams, Grant Stuart" userId="S::grant.s.williams@wsu.edu::f6ad34c1-fb10-452f-ae50-8e7debb26ea5" providerId="AD" clId="Web-{3E88CF00-BBBB-7C3D-5D73-F26DE4EEFE3E}" dt="2023-06-29T23:13:42.295" v="5568" actId="20577"/>
          <ac:spMkLst>
            <pc:docMk/>
            <pc:sldMk cId="3031413812" sldId="302"/>
            <ac:spMk id="2" creationId="{FCC838E3-AEB2-4CC9-65B9-ADD89EB4F5EE}"/>
          </ac:spMkLst>
        </pc:spChg>
        <pc:spChg chg="mod">
          <ac:chgData name="Williams, Grant Stuart" userId="S::grant.s.williams@wsu.edu::f6ad34c1-fb10-452f-ae50-8e7debb26ea5" providerId="AD" clId="Web-{3E88CF00-BBBB-7C3D-5D73-F26DE4EEFE3E}" dt="2023-06-30T22:50:15.284" v="9673" actId="20577"/>
          <ac:spMkLst>
            <pc:docMk/>
            <pc:sldMk cId="3031413812" sldId="302"/>
            <ac:spMk id="3" creationId="{3F4C03B2-543C-3BB4-7AA1-1ADF29122510}"/>
          </ac:spMkLst>
        </pc:spChg>
      </pc:sldChg>
      <pc:sldChg chg="modSp new">
        <pc:chgData name="Williams, Grant Stuart" userId="S::grant.s.williams@wsu.edu::f6ad34c1-fb10-452f-ae50-8e7debb26ea5" providerId="AD" clId="Web-{3E88CF00-BBBB-7C3D-5D73-F26DE4EEFE3E}" dt="2023-06-30T19:51:11.627" v="7571" actId="20577"/>
        <pc:sldMkLst>
          <pc:docMk/>
          <pc:sldMk cId="1936636261" sldId="303"/>
        </pc:sldMkLst>
        <pc:spChg chg="mod">
          <ac:chgData name="Williams, Grant Stuart" userId="S::grant.s.williams@wsu.edu::f6ad34c1-fb10-452f-ae50-8e7debb26ea5" providerId="AD" clId="Web-{3E88CF00-BBBB-7C3D-5D73-F26DE4EEFE3E}" dt="2023-06-29T23:17:23.209" v="5912" actId="20577"/>
          <ac:spMkLst>
            <pc:docMk/>
            <pc:sldMk cId="1936636261" sldId="303"/>
            <ac:spMk id="2" creationId="{85E233A2-891A-C1DB-58F4-F3F843D81362}"/>
          </ac:spMkLst>
        </pc:spChg>
        <pc:spChg chg="mod">
          <ac:chgData name="Williams, Grant Stuart" userId="S::grant.s.williams@wsu.edu::f6ad34c1-fb10-452f-ae50-8e7debb26ea5" providerId="AD" clId="Web-{3E88CF00-BBBB-7C3D-5D73-F26DE4EEFE3E}" dt="2023-06-30T19:51:11.627" v="7571" actId="20577"/>
          <ac:spMkLst>
            <pc:docMk/>
            <pc:sldMk cId="1936636261" sldId="303"/>
            <ac:spMk id="3" creationId="{9718BE76-6D14-114F-C6E4-C488C75607E3}"/>
          </ac:spMkLst>
        </pc:spChg>
      </pc:sldChg>
      <pc:sldChg chg="add ord replId">
        <pc:chgData name="Williams, Grant Stuart" userId="S::grant.s.williams@wsu.edu::f6ad34c1-fb10-452f-ae50-8e7debb26ea5" providerId="AD" clId="Web-{3E88CF00-BBBB-7C3D-5D73-F26DE4EEFE3E}" dt="2023-06-29T23:21:00.887" v="6203"/>
        <pc:sldMkLst>
          <pc:docMk/>
          <pc:sldMk cId="3336289735" sldId="304"/>
        </pc:sldMkLst>
      </pc:sldChg>
      <pc:sldChg chg="modSp new ord">
        <pc:chgData name="Williams, Grant Stuart" userId="S::grant.s.williams@wsu.edu::f6ad34c1-fb10-452f-ae50-8e7debb26ea5" providerId="AD" clId="Web-{3E88CF00-BBBB-7C3D-5D73-F26DE4EEFE3E}" dt="2023-06-30T22:49:51.580" v="9646" actId="20577"/>
        <pc:sldMkLst>
          <pc:docMk/>
          <pc:sldMk cId="2910861119" sldId="305"/>
        </pc:sldMkLst>
        <pc:spChg chg="mod">
          <ac:chgData name="Williams, Grant Stuart" userId="S::grant.s.williams@wsu.edu::f6ad34c1-fb10-452f-ae50-8e7debb26ea5" providerId="AD" clId="Web-{3E88CF00-BBBB-7C3D-5D73-F26DE4EEFE3E}" dt="2023-06-29T23:27:11.664" v="6235" actId="20577"/>
          <ac:spMkLst>
            <pc:docMk/>
            <pc:sldMk cId="2910861119" sldId="305"/>
            <ac:spMk id="2" creationId="{86FF073F-ABD2-A6E3-D187-3BFBC04BDB5D}"/>
          </ac:spMkLst>
        </pc:spChg>
        <pc:spChg chg="mod">
          <ac:chgData name="Williams, Grant Stuart" userId="S::grant.s.williams@wsu.edu::f6ad34c1-fb10-452f-ae50-8e7debb26ea5" providerId="AD" clId="Web-{3E88CF00-BBBB-7C3D-5D73-F26DE4EEFE3E}" dt="2023-06-30T22:49:51.580" v="9646" actId="20577"/>
          <ac:spMkLst>
            <pc:docMk/>
            <pc:sldMk cId="2910861119" sldId="305"/>
            <ac:spMk id="3" creationId="{A3A906E4-E17A-2515-95C2-0C9D55B0A958}"/>
          </ac:spMkLst>
        </pc:spChg>
      </pc:sldChg>
      <pc:sldChg chg="modSp new del">
        <pc:chgData name="Williams, Grant Stuart" userId="S::grant.s.williams@wsu.edu::f6ad34c1-fb10-452f-ae50-8e7debb26ea5" providerId="AD" clId="Web-{3E88CF00-BBBB-7C3D-5D73-F26DE4EEFE3E}" dt="2023-06-30T22:49:20.236" v="9589"/>
        <pc:sldMkLst>
          <pc:docMk/>
          <pc:sldMk cId="3129622113" sldId="306"/>
        </pc:sldMkLst>
        <pc:spChg chg="mod">
          <ac:chgData name="Williams, Grant Stuart" userId="S::grant.s.williams@wsu.edu::f6ad34c1-fb10-452f-ae50-8e7debb26ea5" providerId="AD" clId="Web-{3E88CF00-BBBB-7C3D-5D73-F26DE4EEFE3E}" dt="2023-06-29T23:27:18.571" v="6244" actId="20577"/>
          <ac:spMkLst>
            <pc:docMk/>
            <pc:sldMk cId="3129622113" sldId="306"/>
            <ac:spMk id="2" creationId="{072220E9-D8A8-18DB-267B-090B9FA628E7}"/>
          </ac:spMkLst>
        </pc:spChg>
        <pc:spChg chg="mod">
          <ac:chgData name="Williams, Grant Stuart" userId="S::grant.s.williams@wsu.edu::f6ad34c1-fb10-452f-ae50-8e7debb26ea5" providerId="AD" clId="Web-{3E88CF00-BBBB-7C3D-5D73-F26DE4EEFE3E}" dt="2023-06-29T23:27:22.602" v="6251" actId="20577"/>
          <ac:spMkLst>
            <pc:docMk/>
            <pc:sldMk cId="3129622113" sldId="306"/>
            <ac:spMk id="3" creationId="{007E9D34-4CAA-CBE7-EC9F-4F89030A1B47}"/>
          </ac:spMkLst>
        </pc:spChg>
      </pc:sldChg>
      <pc:sldChg chg="modSp new">
        <pc:chgData name="Williams, Grant Stuart" userId="S::grant.s.williams@wsu.edu::f6ad34c1-fb10-452f-ae50-8e7debb26ea5" providerId="AD" clId="Web-{3E88CF00-BBBB-7C3D-5D73-F26DE4EEFE3E}" dt="2023-06-30T19:38:49.204" v="6887" actId="20577"/>
        <pc:sldMkLst>
          <pc:docMk/>
          <pc:sldMk cId="3316288637" sldId="307"/>
        </pc:sldMkLst>
        <pc:spChg chg="mod">
          <ac:chgData name="Williams, Grant Stuart" userId="S::grant.s.williams@wsu.edu::f6ad34c1-fb10-452f-ae50-8e7debb26ea5" providerId="AD" clId="Web-{3E88CF00-BBBB-7C3D-5D73-F26DE4EEFE3E}" dt="2023-06-30T18:41:32.244" v="6364" actId="20577"/>
          <ac:spMkLst>
            <pc:docMk/>
            <pc:sldMk cId="3316288637" sldId="307"/>
            <ac:spMk id="2" creationId="{5FCC814F-EBBB-11F5-7F34-36FD79CEAF1B}"/>
          </ac:spMkLst>
        </pc:spChg>
        <pc:spChg chg="mod">
          <ac:chgData name="Williams, Grant Stuart" userId="S::grant.s.williams@wsu.edu::f6ad34c1-fb10-452f-ae50-8e7debb26ea5" providerId="AD" clId="Web-{3E88CF00-BBBB-7C3D-5D73-F26DE4EEFE3E}" dt="2023-06-30T19:38:49.204" v="6887" actId="20577"/>
          <ac:spMkLst>
            <pc:docMk/>
            <pc:sldMk cId="3316288637" sldId="307"/>
            <ac:spMk id="3" creationId="{D214CC6C-26BE-A33F-1105-718F27AF30A2}"/>
          </ac:spMkLst>
        </pc:spChg>
      </pc:sldChg>
      <pc:sldChg chg="modSp new">
        <pc:chgData name="Williams, Grant Stuart" userId="S::grant.s.williams@wsu.edu::f6ad34c1-fb10-452f-ae50-8e7debb26ea5" providerId="AD" clId="Web-{3E88CF00-BBBB-7C3D-5D73-F26DE4EEFE3E}" dt="2023-06-30T19:46:49.466" v="7276" actId="20577"/>
        <pc:sldMkLst>
          <pc:docMk/>
          <pc:sldMk cId="4047726436" sldId="308"/>
        </pc:sldMkLst>
        <pc:spChg chg="mod">
          <ac:chgData name="Williams, Grant Stuart" userId="S::grant.s.williams@wsu.edu::f6ad34c1-fb10-452f-ae50-8e7debb26ea5" providerId="AD" clId="Web-{3E88CF00-BBBB-7C3D-5D73-F26DE4EEFE3E}" dt="2023-06-30T18:56:20.372" v="6766" actId="20577"/>
          <ac:spMkLst>
            <pc:docMk/>
            <pc:sldMk cId="4047726436" sldId="308"/>
            <ac:spMk id="2" creationId="{141801EE-0C23-E044-64EA-5776E692B7B1}"/>
          </ac:spMkLst>
        </pc:spChg>
        <pc:spChg chg="mod">
          <ac:chgData name="Williams, Grant Stuart" userId="S::grant.s.williams@wsu.edu::f6ad34c1-fb10-452f-ae50-8e7debb26ea5" providerId="AD" clId="Web-{3E88CF00-BBBB-7C3D-5D73-F26DE4EEFE3E}" dt="2023-06-30T19:46:49.466" v="7276" actId="20577"/>
          <ac:spMkLst>
            <pc:docMk/>
            <pc:sldMk cId="4047726436" sldId="308"/>
            <ac:spMk id="3" creationId="{9B2F0FA6-6926-B74D-F310-A4E59CB0A56B}"/>
          </ac:spMkLst>
        </pc:spChg>
      </pc:sldChg>
      <pc:sldChg chg="modSp new">
        <pc:chgData name="Williams, Grant Stuart" userId="S::grant.s.williams@wsu.edu::f6ad34c1-fb10-452f-ae50-8e7debb26ea5" providerId="AD" clId="Web-{3E88CF00-BBBB-7C3D-5D73-F26DE4EEFE3E}" dt="2023-06-30T19:50:38.079" v="7508" actId="14100"/>
        <pc:sldMkLst>
          <pc:docMk/>
          <pc:sldMk cId="4078880019" sldId="309"/>
        </pc:sldMkLst>
        <pc:spChg chg="mod">
          <ac:chgData name="Williams, Grant Stuart" userId="S::grant.s.williams@wsu.edu::f6ad34c1-fb10-452f-ae50-8e7debb26ea5" providerId="AD" clId="Web-{3E88CF00-BBBB-7C3D-5D73-F26DE4EEFE3E}" dt="2023-06-30T19:42:28.536" v="7139" actId="20577"/>
          <ac:spMkLst>
            <pc:docMk/>
            <pc:sldMk cId="4078880019" sldId="309"/>
            <ac:spMk id="2" creationId="{7C030E81-92A6-BC97-67B9-B0E94E531CEE}"/>
          </ac:spMkLst>
        </pc:spChg>
        <pc:spChg chg="mod">
          <ac:chgData name="Williams, Grant Stuart" userId="S::grant.s.williams@wsu.edu::f6ad34c1-fb10-452f-ae50-8e7debb26ea5" providerId="AD" clId="Web-{3E88CF00-BBBB-7C3D-5D73-F26DE4EEFE3E}" dt="2023-06-30T19:50:38.079" v="7508" actId="14100"/>
          <ac:spMkLst>
            <pc:docMk/>
            <pc:sldMk cId="4078880019" sldId="309"/>
            <ac:spMk id="3" creationId="{3A6857AC-9890-7F64-D3E3-DDB50354F7E8}"/>
          </ac:spMkLst>
        </pc:spChg>
      </pc:sldChg>
      <pc:sldChg chg="modSp new ord">
        <pc:chgData name="Williams, Grant Stuart" userId="S::grant.s.williams@wsu.edu::f6ad34c1-fb10-452f-ae50-8e7debb26ea5" providerId="AD" clId="Web-{3E88CF00-BBBB-7C3D-5D73-F26DE4EEFE3E}" dt="2023-06-30T19:54:58.491" v="7915" actId="20577"/>
        <pc:sldMkLst>
          <pc:docMk/>
          <pc:sldMk cId="2410701170" sldId="310"/>
        </pc:sldMkLst>
        <pc:spChg chg="mod">
          <ac:chgData name="Williams, Grant Stuart" userId="S::grant.s.williams@wsu.edu::f6ad34c1-fb10-452f-ae50-8e7debb26ea5" providerId="AD" clId="Web-{3E88CF00-BBBB-7C3D-5D73-F26DE4EEFE3E}" dt="2023-06-30T19:54:58.491" v="7915" actId="20577"/>
          <ac:spMkLst>
            <pc:docMk/>
            <pc:sldMk cId="2410701170" sldId="310"/>
            <ac:spMk id="2" creationId="{C1CE25CB-B01C-687F-F2C4-035EE770B872}"/>
          </ac:spMkLst>
        </pc:spChg>
        <pc:spChg chg="mod">
          <ac:chgData name="Williams, Grant Stuart" userId="S::grant.s.williams@wsu.edu::f6ad34c1-fb10-452f-ae50-8e7debb26ea5" providerId="AD" clId="Web-{3E88CF00-BBBB-7C3D-5D73-F26DE4EEFE3E}" dt="2023-06-30T19:54:50.959" v="7912" actId="14100"/>
          <ac:spMkLst>
            <pc:docMk/>
            <pc:sldMk cId="2410701170" sldId="310"/>
            <ac:spMk id="3" creationId="{F6385AE0-D255-B451-5172-6EC91923D4AB}"/>
          </ac:spMkLst>
        </pc:spChg>
      </pc:sldChg>
      <pc:sldChg chg="addSp modSp new">
        <pc:chgData name="Williams, Grant Stuart" userId="S::grant.s.williams@wsu.edu::f6ad34c1-fb10-452f-ae50-8e7debb26ea5" providerId="AD" clId="Web-{3E88CF00-BBBB-7C3D-5D73-F26DE4EEFE3E}" dt="2023-06-30T21:53:26.106" v="8288" actId="1076"/>
        <pc:sldMkLst>
          <pc:docMk/>
          <pc:sldMk cId="1329847876" sldId="311"/>
        </pc:sldMkLst>
        <pc:spChg chg="mod">
          <ac:chgData name="Williams, Grant Stuart" userId="S::grant.s.williams@wsu.edu::f6ad34c1-fb10-452f-ae50-8e7debb26ea5" providerId="AD" clId="Web-{3E88CF00-BBBB-7C3D-5D73-F26DE4EEFE3E}" dt="2023-06-30T21:45:10.935" v="8076" actId="20577"/>
          <ac:spMkLst>
            <pc:docMk/>
            <pc:sldMk cId="1329847876" sldId="311"/>
            <ac:spMk id="2" creationId="{C4E77F0D-26DF-EAD3-4E44-7717E282BC5B}"/>
          </ac:spMkLst>
        </pc:spChg>
        <pc:spChg chg="mod">
          <ac:chgData name="Williams, Grant Stuart" userId="S::grant.s.williams@wsu.edu::f6ad34c1-fb10-452f-ae50-8e7debb26ea5" providerId="AD" clId="Web-{3E88CF00-BBBB-7C3D-5D73-F26DE4EEFE3E}" dt="2023-06-30T21:53:23.231" v="8287" actId="20577"/>
          <ac:spMkLst>
            <pc:docMk/>
            <pc:sldMk cId="1329847876" sldId="311"/>
            <ac:spMk id="3" creationId="{A5F3D836-1873-F96D-83BA-83F9A72A8F69}"/>
          </ac:spMkLst>
        </pc:spChg>
        <pc:picChg chg="add mod">
          <ac:chgData name="Williams, Grant Stuart" userId="S::grant.s.williams@wsu.edu::f6ad34c1-fb10-452f-ae50-8e7debb26ea5" providerId="AD" clId="Web-{3E88CF00-BBBB-7C3D-5D73-F26DE4EEFE3E}" dt="2023-06-30T21:53:26.106" v="8288" actId="1076"/>
          <ac:picMkLst>
            <pc:docMk/>
            <pc:sldMk cId="1329847876" sldId="311"/>
            <ac:picMk id="4" creationId="{0530715C-7B41-5518-0151-855345BB7522}"/>
          </ac:picMkLst>
        </pc:picChg>
      </pc:sldChg>
      <pc:sldChg chg="modSp new">
        <pc:chgData name="Williams, Grant Stuart" userId="S::grant.s.williams@wsu.edu::f6ad34c1-fb10-452f-ae50-8e7debb26ea5" providerId="AD" clId="Web-{3E88CF00-BBBB-7C3D-5D73-F26DE4EEFE3E}" dt="2023-06-30T22:07:02.127" v="8818" actId="20577"/>
        <pc:sldMkLst>
          <pc:docMk/>
          <pc:sldMk cId="1061841872" sldId="312"/>
        </pc:sldMkLst>
        <pc:spChg chg="mod">
          <ac:chgData name="Williams, Grant Stuart" userId="S::grant.s.williams@wsu.edu::f6ad34c1-fb10-452f-ae50-8e7debb26ea5" providerId="AD" clId="Web-{3E88CF00-BBBB-7C3D-5D73-F26DE4EEFE3E}" dt="2023-06-30T21:53:37.059" v="8290" actId="20577"/>
          <ac:spMkLst>
            <pc:docMk/>
            <pc:sldMk cId="1061841872" sldId="312"/>
            <ac:spMk id="2" creationId="{3BB0972F-1CED-5121-08F1-4FD192333B92}"/>
          </ac:spMkLst>
        </pc:spChg>
        <pc:spChg chg="mod">
          <ac:chgData name="Williams, Grant Stuart" userId="S::grant.s.williams@wsu.edu::f6ad34c1-fb10-452f-ae50-8e7debb26ea5" providerId="AD" clId="Web-{3E88CF00-BBBB-7C3D-5D73-F26DE4EEFE3E}" dt="2023-06-30T22:07:02.127" v="8818" actId="20577"/>
          <ac:spMkLst>
            <pc:docMk/>
            <pc:sldMk cId="1061841872" sldId="312"/>
            <ac:spMk id="3" creationId="{9E5D66C4-7A8E-C850-77BC-9A3C67BF483A}"/>
          </ac:spMkLst>
        </pc:spChg>
      </pc:sldChg>
      <pc:sldChg chg="modSp new">
        <pc:chgData name="Williams, Grant Stuart" userId="S::grant.s.williams@wsu.edu::f6ad34c1-fb10-452f-ae50-8e7debb26ea5" providerId="AD" clId="Web-{3E88CF00-BBBB-7C3D-5D73-F26DE4EEFE3E}" dt="2023-06-30T22:50:33.925" v="9687" actId="20577"/>
        <pc:sldMkLst>
          <pc:docMk/>
          <pc:sldMk cId="1292073902" sldId="313"/>
        </pc:sldMkLst>
        <pc:spChg chg="mod">
          <ac:chgData name="Williams, Grant Stuart" userId="S::grant.s.williams@wsu.edu::f6ad34c1-fb10-452f-ae50-8e7debb26ea5" providerId="AD" clId="Web-{3E88CF00-BBBB-7C3D-5D73-F26DE4EEFE3E}" dt="2023-06-30T21:59:31.083" v="8420" actId="20577"/>
          <ac:spMkLst>
            <pc:docMk/>
            <pc:sldMk cId="1292073902" sldId="313"/>
            <ac:spMk id="2" creationId="{EEBECBA3-8A16-CCD8-1C97-F37A99115387}"/>
          </ac:spMkLst>
        </pc:spChg>
        <pc:spChg chg="mod">
          <ac:chgData name="Williams, Grant Stuart" userId="S::grant.s.williams@wsu.edu::f6ad34c1-fb10-452f-ae50-8e7debb26ea5" providerId="AD" clId="Web-{3E88CF00-BBBB-7C3D-5D73-F26DE4EEFE3E}" dt="2023-06-30T22:50:33.925" v="9687" actId="20577"/>
          <ac:spMkLst>
            <pc:docMk/>
            <pc:sldMk cId="1292073902" sldId="313"/>
            <ac:spMk id="3" creationId="{F3BAE577-13DA-904F-0529-5CF99E54E6D2}"/>
          </ac:spMkLst>
        </pc:spChg>
      </pc:sldChg>
      <pc:sldChg chg="modSp new">
        <pc:chgData name="Williams, Grant Stuart" userId="S::grant.s.williams@wsu.edu::f6ad34c1-fb10-452f-ae50-8e7debb26ea5" providerId="AD" clId="Web-{3E88CF00-BBBB-7C3D-5D73-F26DE4EEFE3E}" dt="2023-06-30T22:20:08.536" v="9104" actId="20577"/>
        <pc:sldMkLst>
          <pc:docMk/>
          <pc:sldMk cId="690885310" sldId="314"/>
        </pc:sldMkLst>
        <pc:spChg chg="mod">
          <ac:chgData name="Williams, Grant Stuart" userId="S::grant.s.williams@wsu.edu::f6ad34c1-fb10-452f-ae50-8e7debb26ea5" providerId="AD" clId="Web-{3E88CF00-BBBB-7C3D-5D73-F26DE4EEFE3E}" dt="2023-06-30T22:07:08.658" v="8838" actId="20577"/>
          <ac:spMkLst>
            <pc:docMk/>
            <pc:sldMk cId="690885310" sldId="314"/>
            <ac:spMk id="2" creationId="{5D4D9E28-C648-5255-F2DB-5971E422D09B}"/>
          </ac:spMkLst>
        </pc:spChg>
        <pc:spChg chg="mod">
          <ac:chgData name="Williams, Grant Stuart" userId="S::grant.s.williams@wsu.edu::f6ad34c1-fb10-452f-ae50-8e7debb26ea5" providerId="AD" clId="Web-{3E88CF00-BBBB-7C3D-5D73-F26DE4EEFE3E}" dt="2023-06-30T22:20:08.536" v="9104" actId="20577"/>
          <ac:spMkLst>
            <pc:docMk/>
            <pc:sldMk cId="690885310" sldId="314"/>
            <ac:spMk id="3" creationId="{52FFE613-969A-2CBD-881A-A9741A513970}"/>
          </ac:spMkLst>
        </pc:spChg>
      </pc:sldChg>
      <pc:sldChg chg="modSp new">
        <pc:chgData name="Williams, Grant Stuart" userId="S::grant.s.williams@wsu.edu::f6ad34c1-fb10-452f-ae50-8e7debb26ea5" providerId="AD" clId="Web-{3E88CF00-BBBB-7C3D-5D73-F26DE4EEFE3E}" dt="2023-06-30T22:33:59.931" v="9388" actId="20577"/>
        <pc:sldMkLst>
          <pc:docMk/>
          <pc:sldMk cId="428999014" sldId="315"/>
        </pc:sldMkLst>
        <pc:spChg chg="mod">
          <ac:chgData name="Williams, Grant Stuart" userId="S::grant.s.williams@wsu.edu::f6ad34c1-fb10-452f-ae50-8e7debb26ea5" providerId="AD" clId="Web-{3E88CF00-BBBB-7C3D-5D73-F26DE4EEFE3E}" dt="2023-06-30T22:20:15.099" v="9120" actId="20577"/>
          <ac:spMkLst>
            <pc:docMk/>
            <pc:sldMk cId="428999014" sldId="315"/>
            <ac:spMk id="2" creationId="{53112428-0DC9-1BAD-DC9D-717AA8CFB74E}"/>
          </ac:spMkLst>
        </pc:spChg>
        <pc:spChg chg="mod">
          <ac:chgData name="Williams, Grant Stuart" userId="S::grant.s.williams@wsu.edu::f6ad34c1-fb10-452f-ae50-8e7debb26ea5" providerId="AD" clId="Web-{3E88CF00-BBBB-7C3D-5D73-F26DE4EEFE3E}" dt="2023-06-30T22:33:59.931" v="9388" actId="20577"/>
          <ac:spMkLst>
            <pc:docMk/>
            <pc:sldMk cId="428999014" sldId="315"/>
            <ac:spMk id="3" creationId="{4BC5841B-8CB9-BB80-694D-48D918DBC936}"/>
          </ac:spMkLst>
        </pc:spChg>
      </pc:sldChg>
      <pc:sldChg chg="modSp new">
        <pc:chgData name="Williams, Grant Stuart" userId="S::grant.s.williams@wsu.edu::f6ad34c1-fb10-452f-ae50-8e7debb26ea5" providerId="AD" clId="Web-{3E88CF00-BBBB-7C3D-5D73-F26DE4EEFE3E}" dt="2023-06-30T23:22:09.440" v="10511" actId="1076"/>
        <pc:sldMkLst>
          <pc:docMk/>
          <pc:sldMk cId="3072460122" sldId="316"/>
        </pc:sldMkLst>
        <pc:spChg chg="mod">
          <ac:chgData name="Williams, Grant Stuart" userId="S::grant.s.williams@wsu.edu::f6ad34c1-fb10-452f-ae50-8e7debb26ea5" providerId="AD" clId="Web-{3E88CF00-BBBB-7C3D-5D73-F26DE4EEFE3E}" dt="2023-06-30T22:52:57.760" v="9710" actId="20577"/>
          <ac:spMkLst>
            <pc:docMk/>
            <pc:sldMk cId="3072460122" sldId="316"/>
            <ac:spMk id="2" creationId="{9760A47E-A1FB-4366-BFD1-3AB53EC47D1B}"/>
          </ac:spMkLst>
        </pc:spChg>
        <pc:spChg chg="mod">
          <ac:chgData name="Williams, Grant Stuart" userId="S::grant.s.williams@wsu.edu::f6ad34c1-fb10-452f-ae50-8e7debb26ea5" providerId="AD" clId="Web-{3E88CF00-BBBB-7C3D-5D73-F26DE4EEFE3E}" dt="2023-06-30T23:22:09.440" v="10511" actId="1076"/>
          <ac:spMkLst>
            <pc:docMk/>
            <pc:sldMk cId="3072460122" sldId="316"/>
            <ac:spMk id="3" creationId="{ECA11C73-6E88-BF0F-ED7D-BEACC452AB00}"/>
          </ac:spMkLst>
        </pc:spChg>
      </pc:sldChg>
    </pc:docChg>
  </pc:docChgLst>
  <pc:docChgLst>
    <pc:chgData name="Williams, Grant Stuart" userId="f6ad34c1-fb10-452f-ae50-8e7debb26ea5" providerId="ADAL" clId="{915DC657-587C-4290-8582-1D6A5525A258}"/>
    <pc:docChg chg="modSld">
      <pc:chgData name="Williams, Grant Stuart" userId="f6ad34c1-fb10-452f-ae50-8e7debb26ea5" providerId="ADAL" clId="{915DC657-587C-4290-8582-1D6A5525A258}" dt="2022-09-30T20:06:02.836" v="65" actId="20577"/>
      <pc:docMkLst>
        <pc:docMk/>
      </pc:docMkLst>
      <pc:sldChg chg="modSp mod">
        <pc:chgData name="Williams, Grant Stuart" userId="f6ad34c1-fb10-452f-ae50-8e7debb26ea5" providerId="ADAL" clId="{915DC657-587C-4290-8582-1D6A5525A258}" dt="2022-09-30T20:06:02.836" v="65" actId="20577"/>
        <pc:sldMkLst>
          <pc:docMk/>
          <pc:sldMk cId="3157351248" sldId="269"/>
        </pc:sldMkLst>
        <pc:spChg chg="mod">
          <ac:chgData name="Williams, Grant Stuart" userId="f6ad34c1-fb10-452f-ae50-8e7debb26ea5" providerId="ADAL" clId="{915DC657-587C-4290-8582-1D6A5525A258}" dt="2022-09-30T20:06:02.836" v="65" actId="20577"/>
          <ac:spMkLst>
            <pc:docMk/>
            <pc:sldMk cId="3157351248" sldId="269"/>
            <ac:spMk id="3" creationId="{7BD9B046-EEB6-3980-733B-DD8F013DD7CF}"/>
          </ac:spMkLst>
        </pc:spChg>
      </pc:sldChg>
    </pc:docChg>
  </pc:docChgLst>
  <pc:docChgLst>
    <pc:chgData name="Williams, Grant Stuart" userId="f6ad34c1-fb10-452f-ae50-8e7debb26ea5" providerId="ADAL" clId="{1C95EFF8-5D72-4E70-BB78-C2DE3A84A677}"/>
    <pc:docChg chg="undo custSel addSld delSld modSld addMainMaster delMainMaster">
      <pc:chgData name="Williams, Grant Stuart" userId="f6ad34c1-fb10-452f-ae50-8e7debb26ea5" providerId="ADAL" clId="{1C95EFF8-5D72-4E70-BB78-C2DE3A84A677}" dt="2022-09-09T22:41:20.204" v="6874" actId="20577"/>
      <pc:docMkLst>
        <pc:docMk/>
      </pc:docMkLst>
      <pc:sldChg chg="new del">
        <pc:chgData name="Williams, Grant Stuart" userId="f6ad34c1-fb10-452f-ae50-8e7debb26ea5" providerId="ADAL" clId="{1C95EFF8-5D72-4E70-BB78-C2DE3A84A677}" dt="2022-09-08T19:50:00.543" v="6" actId="47"/>
        <pc:sldMkLst>
          <pc:docMk/>
          <pc:sldMk cId="2573296784" sldId="256"/>
        </pc:sldMkLst>
      </pc:sldChg>
      <pc:sldChg chg="delSp add del setBg delDesignElem">
        <pc:chgData name="Williams, Grant Stuart" userId="f6ad34c1-fb10-452f-ae50-8e7debb26ea5" providerId="ADAL" clId="{1C95EFF8-5D72-4E70-BB78-C2DE3A84A677}" dt="2022-09-08T19:49:59.668" v="5" actId="47"/>
        <pc:sldMkLst>
          <pc:docMk/>
          <pc:sldMk cId="3180290867" sldId="257"/>
        </pc:sldMkLst>
        <pc:spChg chg="del">
          <ac:chgData name="Williams, Grant Stuart" userId="f6ad34c1-fb10-452f-ae50-8e7debb26ea5" providerId="ADAL" clId="{1C95EFF8-5D72-4E70-BB78-C2DE3A84A677}" dt="2022-09-08T19:49:44.960" v="2"/>
          <ac:spMkLst>
            <pc:docMk/>
            <pc:sldMk cId="3180290867" sldId="257"/>
            <ac:spMk id="16" creationId="{FF4F1B1F-38C9-4BA3-8793-E2B6FC978C0A}"/>
          </ac:spMkLst>
        </pc:spChg>
        <pc:cxnChg chg="del">
          <ac:chgData name="Williams, Grant Stuart" userId="f6ad34c1-fb10-452f-ae50-8e7debb26ea5" providerId="ADAL" clId="{1C95EFF8-5D72-4E70-BB78-C2DE3A84A677}" dt="2022-09-08T19:49:44.960" v="2"/>
          <ac:cxnSpMkLst>
            <pc:docMk/>
            <pc:sldMk cId="3180290867" sldId="257"/>
            <ac:cxnSpMk id="18" creationId="{6B5C80BC-C547-4FD8-9B68-6A9207F08580}"/>
          </ac:cxnSpMkLst>
        </pc:cxnChg>
      </pc:sldChg>
      <pc:sldChg chg="modSp add">
        <pc:chgData name="Williams, Grant Stuart" userId="f6ad34c1-fb10-452f-ae50-8e7debb26ea5" providerId="ADAL" clId="{1C95EFF8-5D72-4E70-BB78-C2DE3A84A677}" dt="2022-09-08T19:50:06.988" v="18" actId="20577"/>
        <pc:sldMkLst>
          <pc:docMk/>
          <pc:sldMk cId="842340929" sldId="258"/>
        </pc:sldMkLst>
        <pc:spChg chg="mod">
          <ac:chgData name="Williams, Grant Stuart" userId="f6ad34c1-fb10-452f-ae50-8e7debb26ea5" providerId="ADAL" clId="{1C95EFF8-5D72-4E70-BB78-C2DE3A84A677}" dt="2022-09-08T19:50:06.988" v="18" actId="20577"/>
          <ac:spMkLst>
            <pc:docMk/>
            <pc:sldMk cId="842340929" sldId="258"/>
            <ac:spMk id="3" creationId="{DB220B70-4D50-5140-0276-47EAEE6485ED}"/>
          </ac:spMkLst>
        </pc:spChg>
      </pc:sldChg>
      <pc:sldChg chg="new del">
        <pc:chgData name="Williams, Grant Stuart" userId="f6ad34c1-fb10-452f-ae50-8e7debb26ea5" providerId="ADAL" clId="{1C95EFF8-5D72-4E70-BB78-C2DE3A84A677}" dt="2022-09-08T20:02:43.918" v="22" actId="680"/>
        <pc:sldMkLst>
          <pc:docMk/>
          <pc:sldMk cId="702496749" sldId="259"/>
        </pc:sldMkLst>
      </pc:sldChg>
      <pc:sldChg chg="new del">
        <pc:chgData name="Williams, Grant Stuart" userId="f6ad34c1-fb10-452f-ae50-8e7debb26ea5" providerId="ADAL" clId="{1C95EFF8-5D72-4E70-BB78-C2DE3A84A677}" dt="2022-09-08T20:02:50.276" v="24" actId="680"/>
        <pc:sldMkLst>
          <pc:docMk/>
          <pc:sldMk cId="1813819321" sldId="259"/>
        </pc:sldMkLst>
      </pc:sldChg>
      <pc:sldChg chg="add del">
        <pc:chgData name="Williams, Grant Stuart" userId="f6ad34c1-fb10-452f-ae50-8e7debb26ea5" providerId="ADAL" clId="{1C95EFF8-5D72-4E70-BB78-C2DE3A84A677}" dt="2022-09-08T20:03:05.569" v="28" actId="47"/>
        <pc:sldMkLst>
          <pc:docMk/>
          <pc:sldMk cId="3516890011" sldId="259"/>
        </pc:sldMkLst>
      </pc:sldChg>
      <pc:sldChg chg="new del">
        <pc:chgData name="Williams, Grant Stuart" userId="f6ad34c1-fb10-452f-ae50-8e7debb26ea5" providerId="ADAL" clId="{1C95EFF8-5D72-4E70-BB78-C2DE3A84A677}" dt="2022-09-08T20:02:40.137" v="20" actId="680"/>
        <pc:sldMkLst>
          <pc:docMk/>
          <pc:sldMk cId="3841753971" sldId="259"/>
        </pc:sldMkLst>
      </pc:sldChg>
      <pc:sldChg chg="modSp new mod">
        <pc:chgData name="Williams, Grant Stuart" userId="f6ad34c1-fb10-452f-ae50-8e7debb26ea5" providerId="ADAL" clId="{1C95EFF8-5D72-4E70-BB78-C2DE3A84A677}" dt="2022-09-08T20:37:43.120" v="227" actId="20577"/>
        <pc:sldMkLst>
          <pc:docMk/>
          <pc:sldMk cId="2822291000" sldId="260"/>
        </pc:sldMkLst>
        <pc:spChg chg="mod">
          <ac:chgData name="Williams, Grant Stuart" userId="f6ad34c1-fb10-452f-ae50-8e7debb26ea5" providerId="ADAL" clId="{1C95EFF8-5D72-4E70-BB78-C2DE3A84A677}" dt="2022-09-08T20:03:14.039" v="41" actId="20577"/>
          <ac:spMkLst>
            <pc:docMk/>
            <pc:sldMk cId="2822291000" sldId="260"/>
            <ac:spMk id="2" creationId="{064B4E82-80EC-21D4-B52D-D265B9C9C1A7}"/>
          </ac:spMkLst>
        </pc:spChg>
        <pc:spChg chg="mod">
          <ac:chgData name="Williams, Grant Stuart" userId="f6ad34c1-fb10-452f-ae50-8e7debb26ea5" providerId="ADAL" clId="{1C95EFF8-5D72-4E70-BB78-C2DE3A84A677}" dt="2022-09-08T20:37:43.120" v="227" actId="20577"/>
          <ac:spMkLst>
            <pc:docMk/>
            <pc:sldMk cId="2822291000" sldId="260"/>
            <ac:spMk id="3" creationId="{9AE22D47-2C5B-66B4-AB62-2795FC6BE575}"/>
          </ac:spMkLst>
        </pc:spChg>
      </pc:sldChg>
      <pc:sldChg chg="modSp new mod">
        <pc:chgData name="Williams, Grant Stuart" userId="f6ad34c1-fb10-452f-ae50-8e7debb26ea5" providerId="ADAL" clId="{1C95EFF8-5D72-4E70-BB78-C2DE3A84A677}" dt="2022-09-08T21:17:56.192" v="356" actId="20577"/>
        <pc:sldMkLst>
          <pc:docMk/>
          <pc:sldMk cId="1902743700" sldId="261"/>
        </pc:sldMkLst>
        <pc:spChg chg="mod">
          <ac:chgData name="Williams, Grant Stuart" userId="f6ad34c1-fb10-452f-ae50-8e7debb26ea5" providerId="ADAL" clId="{1C95EFF8-5D72-4E70-BB78-C2DE3A84A677}" dt="2022-09-08T21:02:02.245" v="235" actId="20577"/>
          <ac:spMkLst>
            <pc:docMk/>
            <pc:sldMk cId="1902743700" sldId="261"/>
            <ac:spMk id="2" creationId="{D2B3ABF6-DA4B-5CE9-6F6D-A0BA93EF31F8}"/>
          </ac:spMkLst>
        </pc:spChg>
        <pc:spChg chg="mod">
          <ac:chgData name="Williams, Grant Stuart" userId="f6ad34c1-fb10-452f-ae50-8e7debb26ea5" providerId="ADAL" clId="{1C95EFF8-5D72-4E70-BB78-C2DE3A84A677}" dt="2022-09-08T21:17:56.192" v="356" actId="20577"/>
          <ac:spMkLst>
            <pc:docMk/>
            <pc:sldMk cId="1902743700" sldId="261"/>
            <ac:spMk id="3" creationId="{5F519A2A-5EC0-AFF9-7BAE-FB69BE60D33A}"/>
          </ac:spMkLst>
        </pc:spChg>
      </pc:sldChg>
      <pc:sldChg chg="modSp new mod">
        <pc:chgData name="Williams, Grant Stuart" userId="f6ad34c1-fb10-452f-ae50-8e7debb26ea5" providerId="ADAL" clId="{1C95EFF8-5D72-4E70-BB78-C2DE3A84A677}" dt="2022-09-09T18:26:27.132" v="3899" actId="20577"/>
        <pc:sldMkLst>
          <pc:docMk/>
          <pc:sldMk cId="1640639950" sldId="262"/>
        </pc:sldMkLst>
        <pc:spChg chg="mod">
          <ac:chgData name="Williams, Grant Stuart" userId="f6ad34c1-fb10-452f-ae50-8e7debb26ea5" providerId="ADAL" clId="{1C95EFF8-5D72-4E70-BB78-C2DE3A84A677}" dt="2022-09-08T23:02:19.026" v="366" actId="20577"/>
          <ac:spMkLst>
            <pc:docMk/>
            <pc:sldMk cId="1640639950" sldId="262"/>
            <ac:spMk id="2" creationId="{9E68FDEC-D6B6-B29D-3E8D-0D54603AE8B4}"/>
          </ac:spMkLst>
        </pc:spChg>
        <pc:spChg chg="mod">
          <ac:chgData name="Williams, Grant Stuart" userId="f6ad34c1-fb10-452f-ae50-8e7debb26ea5" providerId="ADAL" clId="{1C95EFF8-5D72-4E70-BB78-C2DE3A84A677}" dt="2022-09-09T18:26:27.132" v="3899" actId="20577"/>
          <ac:spMkLst>
            <pc:docMk/>
            <pc:sldMk cId="1640639950" sldId="262"/>
            <ac:spMk id="3" creationId="{A5539C99-21D2-8D29-87E6-385B0BB891CC}"/>
          </ac:spMkLst>
        </pc:spChg>
      </pc:sldChg>
      <pc:sldChg chg="modSp new mod">
        <pc:chgData name="Williams, Grant Stuart" userId="f6ad34c1-fb10-452f-ae50-8e7debb26ea5" providerId="ADAL" clId="{1C95EFF8-5D72-4E70-BB78-C2DE3A84A677}" dt="2022-09-08T23:30:41.123" v="1706" actId="20577"/>
        <pc:sldMkLst>
          <pc:docMk/>
          <pc:sldMk cId="469994548" sldId="263"/>
        </pc:sldMkLst>
        <pc:spChg chg="mod">
          <ac:chgData name="Williams, Grant Stuart" userId="f6ad34c1-fb10-452f-ae50-8e7debb26ea5" providerId="ADAL" clId="{1C95EFF8-5D72-4E70-BB78-C2DE3A84A677}" dt="2022-09-08T23:09:53.371" v="652" actId="20577"/>
          <ac:spMkLst>
            <pc:docMk/>
            <pc:sldMk cId="469994548" sldId="263"/>
            <ac:spMk id="2" creationId="{A2635F43-4100-FDD4-46B8-9DCF25D244C1}"/>
          </ac:spMkLst>
        </pc:spChg>
        <pc:spChg chg="mod">
          <ac:chgData name="Williams, Grant Stuart" userId="f6ad34c1-fb10-452f-ae50-8e7debb26ea5" providerId="ADAL" clId="{1C95EFF8-5D72-4E70-BB78-C2DE3A84A677}" dt="2022-09-08T23:30:41.123" v="1706" actId="20577"/>
          <ac:spMkLst>
            <pc:docMk/>
            <pc:sldMk cId="469994548" sldId="263"/>
            <ac:spMk id="3" creationId="{42642749-2AFF-6F37-7F99-194382473F0E}"/>
          </ac:spMkLst>
        </pc:spChg>
      </pc:sldChg>
      <pc:sldChg chg="modSp new mod">
        <pc:chgData name="Williams, Grant Stuart" userId="f6ad34c1-fb10-452f-ae50-8e7debb26ea5" providerId="ADAL" clId="{1C95EFF8-5D72-4E70-BB78-C2DE3A84A677}" dt="2022-09-09T18:36:12.761" v="3964" actId="20577"/>
        <pc:sldMkLst>
          <pc:docMk/>
          <pc:sldMk cId="3048088761" sldId="264"/>
        </pc:sldMkLst>
        <pc:spChg chg="mod">
          <ac:chgData name="Williams, Grant Stuart" userId="f6ad34c1-fb10-452f-ae50-8e7debb26ea5" providerId="ADAL" clId="{1C95EFF8-5D72-4E70-BB78-C2DE3A84A677}" dt="2022-09-08T23:13:41.449" v="1117" actId="20577"/>
          <ac:spMkLst>
            <pc:docMk/>
            <pc:sldMk cId="3048088761" sldId="264"/>
            <ac:spMk id="2" creationId="{82A1D9D2-C192-5D5B-1947-EBC7ABA9CDD1}"/>
          </ac:spMkLst>
        </pc:spChg>
        <pc:spChg chg="mod">
          <ac:chgData name="Williams, Grant Stuart" userId="f6ad34c1-fb10-452f-ae50-8e7debb26ea5" providerId="ADAL" clId="{1C95EFF8-5D72-4E70-BB78-C2DE3A84A677}" dt="2022-09-09T18:36:12.761" v="3964" actId="20577"/>
          <ac:spMkLst>
            <pc:docMk/>
            <pc:sldMk cId="3048088761" sldId="264"/>
            <ac:spMk id="3" creationId="{3F605DDC-456B-4B22-E7D4-DA403B44049B}"/>
          </ac:spMkLst>
        </pc:spChg>
      </pc:sldChg>
      <pc:sldChg chg="addSp delSp modSp new mod setBg setClrOvrMap">
        <pc:chgData name="Williams, Grant Stuart" userId="f6ad34c1-fb10-452f-ae50-8e7debb26ea5" providerId="ADAL" clId="{1C95EFF8-5D72-4E70-BB78-C2DE3A84A677}" dt="2022-09-08T23:30:57.666" v="1718" actId="26606"/>
        <pc:sldMkLst>
          <pc:docMk/>
          <pc:sldMk cId="3945853686" sldId="265"/>
        </pc:sldMkLst>
        <pc:spChg chg="mod">
          <ac:chgData name="Williams, Grant Stuart" userId="f6ad34c1-fb10-452f-ae50-8e7debb26ea5" providerId="ADAL" clId="{1C95EFF8-5D72-4E70-BB78-C2DE3A84A677}" dt="2022-09-08T23:30:57.666" v="1718" actId="26606"/>
          <ac:spMkLst>
            <pc:docMk/>
            <pc:sldMk cId="3945853686" sldId="265"/>
            <ac:spMk id="2" creationId="{366DE9B9-EF7F-5A35-650F-14194E0C2A42}"/>
          </ac:spMkLst>
        </pc:spChg>
        <pc:spChg chg="del">
          <ac:chgData name="Williams, Grant Stuart" userId="f6ad34c1-fb10-452f-ae50-8e7debb26ea5" providerId="ADAL" clId="{1C95EFF8-5D72-4E70-BB78-C2DE3A84A677}" dt="2022-09-08T23:30:57.666" v="1718" actId="26606"/>
          <ac:spMkLst>
            <pc:docMk/>
            <pc:sldMk cId="3945853686" sldId="265"/>
            <ac:spMk id="3" creationId="{FC62F093-7CC1-BF2D-1B0C-4D323132524E}"/>
          </ac:spMkLst>
        </pc:spChg>
        <pc:spChg chg="add">
          <ac:chgData name="Williams, Grant Stuart" userId="f6ad34c1-fb10-452f-ae50-8e7debb26ea5" providerId="ADAL" clId="{1C95EFF8-5D72-4E70-BB78-C2DE3A84A677}" dt="2022-09-08T23:30:57.666" v="1718" actId="26606"/>
          <ac:spMkLst>
            <pc:docMk/>
            <pc:sldMk cId="3945853686" sldId="265"/>
            <ac:spMk id="9" creationId="{0671A8AE-40A1-4631-A6B8-581AFF065482}"/>
          </ac:spMkLst>
        </pc:spChg>
        <pc:spChg chg="add">
          <ac:chgData name="Williams, Grant Stuart" userId="f6ad34c1-fb10-452f-ae50-8e7debb26ea5" providerId="ADAL" clId="{1C95EFF8-5D72-4E70-BB78-C2DE3A84A677}" dt="2022-09-08T23:30:57.666" v="1718" actId="26606"/>
          <ac:spMkLst>
            <pc:docMk/>
            <pc:sldMk cId="3945853686" sldId="265"/>
            <ac:spMk id="11" creationId="{AB58EF07-17C2-48CF-ABB0-EEF1F17CB8F0}"/>
          </ac:spMkLst>
        </pc:spChg>
        <pc:spChg chg="add">
          <ac:chgData name="Williams, Grant Stuart" userId="f6ad34c1-fb10-452f-ae50-8e7debb26ea5" providerId="ADAL" clId="{1C95EFF8-5D72-4E70-BB78-C2DE3A84A677}" dt="2022-09-08T23:30:57.666" v="1718" actId="26606"/>
          <ac:spMkLst>
            <pc:docMk/>
            <pc:sldMk cId="3945853686" sldId="265"/>
            <ac:spMk id="13" creationId="{AF2F604E-43BE-4DC3-B983-E071523364F8}"/>
          </ac:spMkLst>
        </pc:spChg>
        <pc:spChg chg="add">
          <ac:chgData name="Williams, Grant Stuart" userId="f6ad34c1-fb10-452f-ae50-8e7debb26ea5" providerId="ADAL" clId="{1C95EFF8-5D72-4E70-BB78-C2DE3A84A677}" dt="2022-09-08T23:30:57.666" v="1718" actId="26606"/>
          <ac:spMkLst>
            <pc:docMk/>
            <pc:sldMk cId="3945853686" sldId="265"/>
            <ac:spMk id="15" creationId="{08C9B587-E65E-4B52-B37C-ABEBB6E87928}"/>
          </ac:spMkLst>
        </pc:spChg>
        <pc:picChg chg="add">
          <ac:chgData name="Williams, Grant Stuart" userId="f6ad34c1-fb10-452f-ae50-8e7debb26ea5" providerId="ADAL" clId="{1C95EFF8-5D72-4E70-BB78-C2DE3A84A677}" dt="2022-09-08T23:30:57.666" v="1718" actId="26606"/>
          <ac:picMkLst>
            <pc:docMk/>
            <pc:sldMk cId="3945853686" sldId="265"/>
            <ac:picMk id="5" creationId="{0014D29F-A923-98A6-FCF5-ADB47B47C16E}"/>
          </ac:picMkLst>
        </pc:picChg>
      </pc:sldChg>
      <pc:sldChg chg="modSp new mod">
        <pc:chgData name="Williams, Grant Stuart" userId="f6ad34c1-fb10-452f-ae50-8e7debb26ea5" providerId="ADAL" clId="{1C95EFF8-5D72-4E70-BB78-C2DE3A84A677}" dt="2022-09-08T23:58:13.205" v="2428" actId="20577"/>
        <pc:sldMkLst>
          <pc:docMk/>
          <pc:sldMk cId="3198246478" sldId="266"/>
        </pc:sldMkLst>
        <pc:spChg chg="mod">
          <ac:chgData name="Williams, Grant Stuart" userId="f6ad34c1-fb10-452f-ae50-8e7debb26ea5" providerId="ADAL" clId="{1C95EFF8-5D72-4E70-BB78-C2DE3A84A677}" dt="2022-09-08T23:37:31.813" v="1752" actId="20577"/>
          <ac:spMkLst>
            <pc:docMk/>
            <pc:sldMk cId="3198246478" sldId="266"/>
            <ac:spMk id="2" creationId="{F4B84DBE-1717-ED42-328E-C4168AE6705C}"/>
          </ac:spMkLst>
        </pc:spChg>
        <pc:spChg chg="mod">
          <ac:chgData name="Williams, Grant Stuart" userId="f6ad34c1-fb10-452f-ae50-8e7debb26ea5" providerId="ADAL" clId="{1C95EFF8-5D72-4E70-BB78-C2DE3A84A677}" dt="2022-09-08T23:58:13.205" v="2428" actId="20577"/>
          <ac:spMkLst>
            <pc:docMk/>
            <pc:sldMk cId="3198246478" sldId="266"/>
            <ac:spMk id="3" creationId="{B44B8B3E-0300-CEBE-0D37-0930472AD720}"/>
          </ac:spMkLst>
        </pc:spChg>
      </pc:sldChg>
      <pc:sldChg chg="modSp new del mod">
        <pc:chgData name="Williams, Grant Stuart" userId="f6ad34c1-fb10-452f-ae50-8e7debb26ea5" providerId="ADAL" clId="{1C95EFF8-5D72-4E70-BB78-C2DE3A84A677}" dt="2022-09-08T23:41:40.654" v="1889" actId="47"/>
        <pc:sldMkLst>
          <pc:docMk/>
          <pc:sldMk cId="3655129515" sldId="267"/>
        </pc:sldMkLst>
        <pc:spChg chg="mod">
          <ac:chgData name="Williams, Grant Stuart" userId="f6ad34c1-fb10-452f-ae50-8e7debb26ea5" providerId="ADAL" clId="{1C95EFF8-5D72-4E70-BB78-C2DE3A84A677}" dt="2022-09-08T23:41:28.807" v="1849" actId="20577"/>
          <ac:spMkLst>
            <pc:docMk/>
            <pc:sldMk cId="3655129515" sldId="267"/>
            <ac:spMk id="2" creationId="{87AB47FA-9430-236B-3645-819723028A96}"/>
          </ac:spMkLst>
        </pc:spChg>
        <pc:spChg chg="mod">
          <ac:chgData name="Williams, Grant Stuart" userId="f6ad34c1-fb10-452f-ae50-8e7debb26ea5" providerId="ADAL" clId="{1C95EFF8-5D72-4E70-BB78-C2DE3A84A677}" dt="2022-09-08T23:41:38.543" v="1888" actId="20577"/>
          <ac:spMkLst>
            <pc:docMk/>
            <pc:sldMk cId="3655129515" sldId="267"/>
            <ac:spMk id="3" creationId="{2BBF284D-A075-521B-71CD-0974B3E52619}"/>
          </ac:spMkLst>
        </pc:spChg>
      </pc:sldChg>
      <pc:sldChg chg="modSp new mod">
        <pc:chgData name="Williams, Grant Stuart" userId="f6ad34c1-fb10-452f-ae50-8e7debb26ea5" providerId="ADAL" clId="{1C95EFF8-5D72-4E70-BB78-C2DE3A84A677}" dt="2022-09-09T22:36:44.198" v="6246" actId="20577"/>
        <pc:sldMkLst>
          <pc:docMk/>
          <pc:sldMk cId="3814402701" sldId="267"/>
        </pc:sldMkLst>
        <pc:spChg chg="mod">
          <ac:chgData name="Williams, Grant Stuart" userId="f6ad34c1-fb10-452f-ae50-8e7debb26ea5" providerId="ADAL" clId="{1C95EFF8-5D72-4E70-BB78-C2DE3A84A677}" dt="2022-09-08T23:42:45.642" v="2136" actId="20577"/>
          <ac:spMkLst>
            <pc:docMk/>
            <pc:sldMk cId="3814402701" sldId="267"/>
            <ac:spMk id="2" creationId="{5C0FD8C0-84C6-43AE-FA4C-E37624CFC672}"/>
          </ac:spMkLst>
        </pc:spChg>
        <pc:spChg chg="mod">
          <ac:chgData name="Williams, Grant Stuart" userId="f6ad34c1-fb10-452f-ae50-8e7debb26ea5" providerId="ADAL" clId="{1C95EFF8-5D72-4E70-BB78-C2DE3A84A677}" dt="2022-09-09T22:36:44.198" v="6246" actId="20577"/>
          <ac:spMkLst>
            <pc:docMk/>
            <pc:sldMk cId="3814402701" sldId="267"/>
            <ac:spMk id="3" creationId="{D046B500-2CD7-80ED-CC6D-AE838585AEC2}"/>
          </ac:spMkLst>
        </pc:spChg>
      </pc:sldChg>
      <pc:sldChg chg="modSp new mod">
        <pc:chgData name="Williams, Grant Stuart" userId="f6ad34c1-fb10-452f-ae50-8e7debb26ea5" providerId="ADAL" clId="{1C95EFF8-5D72-4E70-BB78-C2DE3A84A677}" dt="2022-09-09T02:51:38.704" v="3726" actId="313"/>
        <pc:sldMkLst>
          <pc:docMk/>
          <pc:sldMk cId="3055979650" sldId="268"/>
        </pc:sldMkLst>
        <pc:spChg chg="mod">
          <ac:chgData name="Williams, Grant Stuart" userId="f6ad34c1-fb10-452f-ae50-8e7debb26ea5" providerId="ADAL" clId="{1C95EFF8-5D72-4E70-BB78-C2DE3A84A677}" dt="2022-09-09T00:01:57.004" v="2448" actId="20577"/>
          <ac:spMkLst>
            <pc:docMk/>
            <pc:sldMk cId="3055979650" sldId="268"/>
            <ac:spMk id="2" creationId="{46086BBB-661E-DF27-15F6-04B0B4943367}"/>
          </ac:spMkLst>
        </pc:spChg>
        <pc:spChg chg="mod">
          <ac:chgData name="Williams, Grant Stuart" userId="f6ad34c1-fb10-452f-ae50-8e7debb26ea5" providerId="ADAL" clId="{1C95EFF8-5D72-4E70-BB78-C2DE3A84A677}" dt="2022-09-09T02:51:38.704" v="3726" actId="313"/>
          <ac:spMkLst>
            <pc:docMk/>
            <pc:sldMk cId="3055979650" sldId="268"/>
            <ac:spMk id="3" creationId="{E4D2A271-2880-23BA-2499-285EDC799476}"/>
          </ac:spMkLst>
        </pc:spChg>
      </pc:sldChg>
      <pc:sldChg chg="modSp new mod">
        <pc:chgData name="Williams, Grant Stuart" userId="f6ad34c1-fb10-452f-ae50-8e7debb26ea5" providerId="ADAL" clId="{1C95EFF8-5D72-4E70-BB78-C2DE3A84A677}" dt="2022-09-09T22:24:27.053" v="5699" actId="20577"/>
        <pc:sldMkLst>
          <pc:docMk/>
          <pc:sldMk cId="3157351248" sldId="269"/>
        </pc:sldMkLst>
        <pc:spChg chg="mod">
          <ac:chgData name="Williams, Grant Stuart" userId="f6ad34c1-fb10-452f-ae50-8e7debb26ea5" providerId="ADAL" clId="{1C95EFF8-5D72-4E70-BB78-C2DE3A84A677}" dt="2022-09-09T00:40:25.400" v="2915" actId="20577"/>
          <ac:spMkLst>
            <pc:docMk/>
            <pc:sldMk cId="3157351248" sldId="269"/>
            <ac:spMk id="2" creationId="{9B6DC14E-C193-17C5-2EB3-30A4EDEEA56B}"/>
          </ac:spMkLst>
        </pc:spChg>
        <pc:spChg chg="mod">
          <ac:chgData name="Williams, Grant Stuart" userId="f6ad34c1-fb10-452f-ae50-8e7debb26ea5" providerId="ADAL" clId="{1C95EFF8-5D72-4E70-BB78-C2DE3A84A677}" dt="2022-09-09T22:24:27.053" v="5699" actId="20577"/>
          <ac:spMkLst>
            <pc:docMk/>
            <pc:sldMk cId="3157351248" sldId="269"/>
            <ac:spMk id="3" creationId="{7BD9B046-EEB6-3980-733B-DD8F013DD7CF}"/>
          </ac:spMkLst>
        </pc:spChg>
      </pc:sldChg>
      <pc:sldChg chg="modSp new mod">
        <pc:chgData name="Williams, Grant Stuart" userId="f6ad34c1-fb10-452f-ae50-8e7debb26ea5" providerId="ADAL" clId="{1C95EFF8-5D72-4E70-BB78-C2DE3A84A677}" dt="2022-09-09T22:33:47.011" v="6224" actId="20577"/>
        <pc:sldMkLst>
          <pc:docMk/>
          <pc:sldMk cId="2299954488" sldId="270"/>
        </pc:sldMkLst>
        <pc:spChg chg="mod">
          <ac:chgData name="Williams, Grant Stuart" userId="f6ad34c1-fb10-452f-ae50-8e7debb26ea5" providerId="ADAL" clId="{1C95EFF8-5D72-4E70-BB78-C2DE3A84A677}" dt="2022-09-09T17:31:27.555" v="3885" actId="20577"/>
          <ac:spMkLst>
            <pc:docMk/>
            <pc:sldMk cId="2299954488" sldId="270"/>
            <ac:spMk id="2" creationId="{49CE6902-22B1-875B-1097-08386EF8E5E0}"/>
          </ac:spMkLst>
        </pc:spChg>
        <pc:spChg chg="mod">
          <ac:chgData name="Williams, Grant Stuart" userId="f6ad34c1-fb10-452f-ae50-8e7debb26ea5" providerId="ADAL" clId="{1C95EFF8-5D72-4E70-BB78-C2DE3A84A677}" dt="2022-09-09T22:33:47.011" v="6224" actId="20577"/>
          <ac:spMkLst>
            <pc:docMk/>
            <pc:sldMk cId="2299954488" sldId="270"/>
            <ac:spMk id="3" creationId="{3BC2CDB9-7993-30A6-9D85-E763B4647021}"/>
          </ac:spMkLst>
        </pc:spChg>
      </pc:sldChg>
      <pc:sldChg chg="modSp new mod">
        <pc:chgData name="Williams, Grant Stuart" userId="f6ad34c1-fb10-452f-ae50-8e7debb26ea5" providerId="ADAL" clId="{1C95EFF8-5D72-4E70-BB78-C2DE3A84A677}" dt="2022-09-09T22:09:43.875" v="4879" actId="20577"/>
        <pc:sldMkLst>
          <pc:docMk/>
          <pc:sldMk cId="1650388863" sldId="271"/>
        </pc:sldMkLst>
        <pc:spChg chg="mod">
          <ac:chgData name="Williams, Grant Stuart" userId="f6ad34c1-fb10-452f-ae50-8e7debb26ea5" providerId="ADAL" clId="{1C95EFF8-5D72-4E70-BB78-C2DE3A84A677}" dt="2022-09-09T22:09:43.875" v="4879" actId="20577"/>
          <ac:spMkLst>
            <pc:docMk/>
            <pc:sldMk cId="1650388863" sldId="271"/>
            <ac:spMk id="2" creationId="{07A70259-342D-F1E9-BB9F-61899378ED5A}"/>
          </ac:spMkLst>
        </pc:spChg>
        <pc:spChg chg="mod">
          <ac:chgData name="Williams, Grant Stuart" userId="f6ad34c1-fb10-452f-ae50-8e7debb26ea5" providerId="ADAL" clId="{1C95EFF8-5D72-4E70-BB78-C2DE3A84A677}" dt="2022-09-09T22:07:49.497" v="4569" actId="20577"/>
          <ac:spMkLst>
            <pc:docMk/>
            <pc:sldMk cId="1650388863" sldId="271"/>
            <ac:spMk id="3" creationId="{E88C1597-6372-F2DC-A47D-3DC1F0F5E63A}"/>
          </ac:spMkLst>
        </pc:spChg>
      </pc:sldChg>
      <pc:sldChg chg="modSp new mod">
        <pc:chgData name="Williams, Grant Stuart" userId="f6ad34c1-fb10-452f-ae50-8e7debb26ea5" providerId="ADAL" clId="{1C95EFF8-5D72-4E70-BB78-C2DE3A84A677}" dt="2022-09-09T22:09:38.998" v="4869" actId="20577"/>
        <pc:sldMkLst>
          <pc:docMk/>
          <pc:sldMk cId="663772312" sldId="272"/>
        </pc:sldMkLst>
        <pc:spChg chg="mod">
          <ac:chgData name="Williams, Grant Stuart" userId="f6ad34c1-fb10-452f-ae50-8e7debb26ea5" providerId="ADAL" clId="{1C95EFF8-5D72-4E70-BB78-C2DE3A84A677}" dt="2022-09-09T22:09:35.398" v="4862" actId="20577"/>
          <ac:spMkLst>
            <pc:docMk/>
            <pc:sldMk cId="663772312" sldId="272"/>
            <ac:spMk id="2" creationId="{0654CA17-8DDE-9F4C-6E4B-4E30209A885F}"/>
          </ac:spMkLst>
        </pc:spChg>
        <pc:spChg chg="mod">
          <ac:chgData name="Williams, Grant Stuart" userId="f6ad34c1-fb10-452f-ae50-8e7debb26ea5" providerId="ADAL" clId="{1C95EFF8-5D72-4E70-BB78-C2DE3A84A677}" dt="2022-09-09T22:09:38.998" v="4869" actId="20577"/>
          <ac:spMkLst>
            <pc:docMk/>
            <pc:sldMk cId="663772312" sldId="272"/>
            <ac:spMk id="3" creationId="{3F5F3D4C-A147-5E1D-91B1-D7D993C7C2FE}"/>
          </ac:spMkLst>
        </pc:spChg>
      </pc:sldChg>
      <pc:sldChg chg="modSp new mod">
        <pc:chgData name="Williams, Grant Stuart" userId="f6ad34c1-fb10-452f-ae50-8e7debb26ea5" providerId="ADAL" clId="{1C95EFF8-5D72-4E70-BB78-C2DE3A84A677}" dt="2022-09-09T22:13:00.348" v="5273" actId="20577"/>
        <pc:sldMkLst>
          <pc:docMk/>
          <pc:sldMk cId="3246938351" sldId="273"/>
        </pc:sldMkLst>
        <pc:spChg chg="mod">
          <ac:chgData name="Williams, Grant Stuart" userId="f6ad34c1-fb10-452f-ae50-8e7debb26ea5" providerId="ADAL" clId="{1C95EFF8-5D72-4E70-BB78-C2DE3A84A677}" dt="2022-09-09T22:09:31.385" v="4856" actId="20577"/>
          <ac:spMkLst>
            <pc:docMk/>
            <pc:sldMk cId="3246938351" sldId="273"/>
            <ac:spMk id="2" creationId="{3E0BB5F3-F07F-514E-E4B0-CDCE56C8718A}"/>
          </ac:spMkLst>
        </pc:spChg>
        <pc:spChg chg="mod">
          <ac:chgData name="Williams, Grant Stuart" userId="f6ad34c1-fb10-452f-ae50-8e7debb26ea5" providerId="ADAL" clId="{1C95EFF8-5D72-4E70-BB78-C2DE3A84A677}" dt="2022-09-09T22:13:00.348" v="5273" actId="20577"/>
          <ac:spMkLst>
            <pc:docMk/>
            <pc:sldMk cId="3246938351" sldId="273"/>
            <ac:spMk id="3" creationId="{969EE79F-D5F3-5EE0-43B7-72E2140BE596}"/>
          </ac:spMkLst>
        </pc:spChg>
      </pc:sldChg>
      <pc:sldChg chg="modSp new mod">
        <pc:chgData name="Williams, Grant Stuart" userId="f6ad34c1-fb10-452f-ae50-8e7debb26ea5" providerId="ADAL" clId="{1C95EFF8-5D72-4E70-BB78-C2DE3A84A677}" dt="2022-09-09T22:31:12.375" v="6012" actId="20577"/>
        <pc:sldMkLst>
          <pc:docMk/>
          <pc:sldMk cId="3824396961" sldId="274"/>
        </pc:sldMkLst>
        <pc:spChg chg="mod">
          <ac:chgData name="Williams, Grant Stuart" userId="f6ad34c1-fb10-452f-ae50-8e7debb26ea5" providerId="ADAL" clId="{1C95EFF8-5D72-4E70-BB78-C2DE3A84A677}" dt="2022-09-09T22:13:18.486" v="5291" actId="20577"/>
          <ac:spMkLst>
            <pc:docMk/>
            <pc:sldMk cId="3824396961" sldId="274"/>
            <ac:spMk id="2" creationId="{FF518062-6721-9F59-4E3C-B65655D36EFA}"/>
          </ac:spMkLst>
        </pc:spChg>
        <pc:spChg chg="mod">
          <ac:chgData name="Williams, Grant Stuart" userId="f6ad34c1-fb10-452f-ae50-8e7debb26ea5" providerId="ADAL" clId="{1C95EFF8-5D72-4E70-BB78-C2DE3A84A677}" dt="2022-09-09T22:31:12.375" v="6012" actId="20577"/>
          <ac:spMkLst>
            <pc:docMk/>
            <pc:sldMk cId="3824396961" sldId="274"/>
            <ac:spMk id="3" creationId="{AEC5B80F-65DB-68A3-3C08-8EA9296EA471}"/>
          </ac:spMkLst>
        </pc:spChg>
      </pc:sldChg>
      <pc:sldChg chg="modSp new mod">
        <pc:chgData name="Williams, Grant Stuart" userId="f6ad34c1-fb10-452f-ae50-8e7debb26ea5" providerId="ADAL" clId="{1C95EFF8-5D72-4E70-BB78-C2DE3A84A677}" dt="2022-09-09T22:40:01.832" v="6512" actId="20577"/>
        <pc:sldMkLst>
          <pc:docMk/>
          <pc:sldMk cId="1491699796" sldId="275"/>
        </pc:sldMkLst>
        <pc:spChg chg="mod">
          <ac:chgData name="Williams, Grant Stuart" userId="f6ad34c1-fb10-452f-ae50-8e7debb26ea5" providerId="ADAL" clId="{1C95EFF8-5D72-4E70-BB78-C2DE3A84A677}" dt="2022-09-09T22:39:49.998" v="6442" actId="20577"/>
          <ac:spMkLst>
            <pc:docMk/>
            <pc:sldMk cId="1491699796" sldId="275"/>
            <ac:spMk id="2" creationId="{4D63E9D7-54F2-2872-A9E5-508AA1DA10DE}"/>
          </ac:spMkLst>
        </pc:spChg>
        <pc:spChg chg="mod">
          <ac:chgData name="Williams, Grant Stuart" userId="f6ad34c1-fb10-452f-ae50-8e7debb26ea5" providerId="ADAL" clId="{1C95EFF8-5D72-4E70-BB78-C2DE3A84A677}" dt="2022-09-09T22:40:01.832" v="6512" actId="20577"/>
          <ac:spMkLst>
            <pc:docMk/>
            <pc:sldMk cId="1491699796" sldId="275"/>
            <ac:spMk id="3" creationId="{56AA23BF-8FD3-9A97-CAF7-B66BA8A6FC20}"/>
          </ac:spMkLst>
        </pc:spChg>
      </pc:sldChg>
      <pc:sldChg chg="modSp new mod">
        <pc:chgData name="Williams, Grant Stuart" userId="f6ad34c1-fb10-452f-ae50-8e7debb26ea5" providerId="ADAL" clId="{1C95EFF8-5D72-4E70-BB78-C2DE3A84A677}" dt="2022-09-09T22:41:20.204" v="6874" actId="20577"/>
        <pc:sldMkLst>
          <pc:docMk/>
          <pc:sldMk cId="3100563789" sldId="277"/>
        </pc:sldMkLst>
        <pc:spChg chg="mod">
          <ac:chgData name="Williams, Grant Stuart" userId="f6ad34c1-fb10-452f-ae50-8e7debb26ea5" providerId="ADAL" clId="{1C95EFF8-5D72-4E70-BB78-C2DE3A84A677}" dt="2022-09-09T22:40:13.181" v="6531" actId="20577"/>
          <ac:spMkLst>
            <pc:docMk/>
            <pc:sldMk cId="3100563789" sldId="277"/>
            <ac:spMk id="2" creationId="{36F70DCE-1343-198B-33E4-5E0937F17FB4}"/>
          </ac:spMkLst>
        </pc:spChg>
        <pc:spChg chg="mod">
          <ac:chgData name="Williams, Grant Stuart" userId="f6ad34c1-fb10-452f-ae50-8e7debb26ea5" providerId="ADAL" clId="{1C95EFF8-5D72-4E70-BB78-C2DE3A84A677}" dt="2022-09-09T22:41:20.204" v="6874" actId="20577"/>
          <ac:spMkLst>
            <pc:docMk/>
            <pc:sldMk cId="3100563789" sldId="277"/>
            <ac:spMk id="3" creationId="{E696869F-D6D0-3CF5-DC52-8754BACE29E9}"/>
          </ac:spMkLst>
        </pc:spChg>
      </pc:sldChg>
      <pc:sldMasterChg chg="add addSldLayout">
        <pc:chgData name="Williams, Grant Stuart" userId="f6ad34c1-fb10-452f-ae50-8e7debb26ea5" providerId="ADAL" clId="{1C95EFF8-5D72-4E70-BB78-C2DE3A84A677}" dt="2022-09-08T20:03:00.370" v="25" actId="27028"/>
        <pc:sldMasterMkLst>
          <pc:docMk/>
          <pc:sldMasterMk cId="3526028465" sldId="2147483648"/>
        </pc:sldMasterMkLst>
        <pc:sldLayoutChg chg="add">
          <pc:chgData name="Williams, Grant Stuart" userId="f6ad34c1-fb10-452f-ae50-8e7debb26ea5" providerId="ADAL" clId="{1C95EFF8-5D72-4E70-BB78-C2DE3A84A677}" dt="2022-09-08T20:03:00.370" v="25" actId="27028"/>
          <pc:sldLayoutMkLst>
            <pc:docMk/>
            <pc:sldMasterMk cId="3526028465" sldId="2147483648"/>
            <pc:sldLayoutMk cId="2087482174" sldId="2147483650"/>
          </pc:sldLayoutMkLst>
        </pc:sldLayoutChg>
      </pc:sldMasterChg>
      <pc:sldMasterChg chg="del delSldLayout">
        <pc:chgData name="Williams, Grant Stuart" userId="f6ad34c1-fb10-452f-ae50-8e7debb26ea5" providerId="ADAL" clId="{1C95EFF8-5D72-4E70-BB78-C2DE3A84A677}" dt="2022-09-08T19:50:00.543" v="6" actId="47"/>
        <pc:sldMasterMkLst>
          <pc:docMk/>
          <pc:sldMasterMk cId="3831907414" sldId="2147483648"/>
        </pc:sldMasterMkLst>
        <pc:sldLayoutChg chg="del">
          <pc:chgData name="Williams, Grant Stuart" userId="f6ad34c1-fb10-452f-ae50-8e7debb26ea5" providerId="ADAL" clId="{1C95EFF8-5D72-4E70-BB78-C2DE3A84A677}" dt="2022-09-08T19:50:00.543" v="6" actId="47"/>
          <pc:sldLayoutMkLst>
            <pc:docMk/>
            <pc:sldMasterMk cId="3831907414" sldId="2147483648"/>
            <pc:sldLayoutMk cId="293359316" sldId="2147483649"/>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1499090520" sldId="2147483650"/>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392619461" sldId="2147483651"/>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3274670054" sldId="2147483652"/>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2035538060" sldId="2147483653"/>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1855115363" sldId="2147483654"/>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1733948296" sldId="2147483655"/>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4036478958" sldId="2147483656"/>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2884375744" sldId="2147483657"/>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591267131" sldId="2147483658"/>
          </pc:sldLayoutMkLst>
        </pc:sldLayoutChg>
        <pc:sldLayoutChg chg="del">
          <pc:chgData name="Williams, Grant Stuart" userId="f6ad34c1-fb10-452f-ae50-8e7debb26ea5" providerId="ADAL" clId="{1C95EFF8-5D72-4E70-BB78-C2DE3A84A677}" dt="2022-09-08T19:50:00.543" v="6" actId="47"/>
          <pc:sldLayoutMkLst>
            <pc:docMk/>
            <pc:sldMasterMk cId="3831907414" sldId="2147483648"/>
            <pc:sldLayoutMk cId="871315043" sldId="2147483659"/>
          </pc:sldLayoutMkLst>
        </pc:sldLayoutChg>
      </pc:sldMasterChg>
      <pc:sldMasterChg chg="add addSldLayout">
        <pc:chgData name="Williams, Grant Stuart" userId="f6ad34c1-fb10-452f-ae50-8e7debb26ea5" providerId="ADAL" clId="{1C95EFF8-5D72-4E70-BB78-C2DE3A84A677}" dt="2022-09-08T19:49:56.982" v="3" actId="27028"/>
        <pc:sldMasterMkLst>
          <pc:docMk/>
          <pc:sldMasterMk cId="3790222332" sldId="2147483660"/>
        </pc:sldMasterMkLst>
        <pc:sldLayoutChg chg="add">
          <pc:chgData name="Williams, Grant Stuart" userId="f6ad34c1-fb10-452f-ae50-8e7debb26ea5" providerId="ADAL" clId="{1C95EFF8-5D72-4E70-BB78-C2DE3A84A677}" dt="2022-09-08T19:49:56.982" v="3" actId="27028"/>
          <pc:sldLayoutMkLst>
            <pc:docMk/>
            <pc:sldMasterMk cId="3790222332" sldId="2147483660"/>
            <pc:sldLayoutMk cId="2023120305" sldId="2147483661"/>
          </pc:sldLayoutMkLst>
        </pc:sldLayoutChg>
      </pc:sldMasterChg>
    </pc:docChg>
  </pc:docChgLst>
  <pc:docChgLst>
    <pc:chgData name="Williams, Grant Stuart" userId="S::grant.s.williams@wsu.edu::f6ad34c1-fb10-452f-ae50-8e7debb26ea5" providerId="AD" clId="Web-{B3D7CEBB-6AE8-FE49-3B9D-B7CACF557B3A}"/>
    <pc:docChg chg="addSld modSld sldOrd">
      <pc:chgData name="Williams, Grant Stuart" userId="S::grant.s.williams@wsu.edu::f6ad34c1-fb10-452f-ae50-8e7debb26ea5" providerId="AD" clId="Web-{B3D7CEBB-6AE8-FE49-3B9D-B7CACF557B3A}" dt="2023-07-06T22:31:17.488" v="5084"/>
      <pc:docMkLst>
        <pc:docMk/>
      </pc:docMkLst>
      <pc:sldChg chg="modSp">
        <pc:chgData name="Williams, Grant Stuart" userId="S::grant.s.williams@wsu.edu::f6ad34c1-fb10-452f-ae50-8e7debb26ea5" providerId="AD" clId="Web-{B3D7CEBB-6AE8-FE49-3B9D-B7CACF557B3A}" dt="2023-07-06T18:45:37.639" v="134" actId="20577"/>
        <pc:sldMkLst>
          <pc:docMk/>
          <pc:sldMk cId="3031413812" sldId="302"/>
        </pc:sldMkLst>
        <pc:spChg chg="mod">
          <ac:chgData name="Williams, Grant Stuart" userId="S::grant.s.williams@wsu.edu::f6ad34c1-fb10-452f-ae50-8e7debb26ea5" providerId="AD" clId="Web-{B3D7CEBB-6AE8-FE49-3B9D-B7CACF557B3A}" dt="2023-07-06T18:45:37.639" v="134" actId="20577"/>
          <ac:spMkLst>
            <pc:docMk/>
            <pc:sldMk cId="3031413812" sldId="302"/>
            <ac:spMk id="3" creationId="{3F4C03B2-543C-3BB4-7AA1-1ADF29122510}"/>
          </ac:spMkLst>
        </pc:spChg>
      </pc:sldChg>
      <pc:sldChg chg="modSp new">
        <pc:chgData name="Williams, Grant Stuart" userId="S::grant.s.williams@wsu.edu::f6ad34c1-fb10-452f-ae50-8e7debb26ea5" providerId="AD" clId="Web-{B3D7CEBB-6AE8-FE49-3B9D-B7CACF557B3A}" dt="2023-07-06T22:29:33.795" v="4861" actId="14100"/>
        <pc:sldMkLst>
          <pc:docMk/>
          <pc:sldMk cId="1358810849" sldId="317"/>
        </pc:sldMkLst>
        <pc:spChg chg="mod">
          <ac:chgData name="Williams, Grant Stuart" userId="S::grant.s.williams@wsu.edu::f6ad34c1-fb10-452f-ae50-8e7debb26ea5" providerId="AD" clId="Web-{B3D7CEBB-6AE8-FE49-3B9D-B7CACF557B3A}" dt="2023-07-06T18:48:28.582" v="221" actId="20577"/>
          <ac:spMkLst>
            <pc:docMk/>
            <pc:sldMk cId="1358810849" sldId="317"/>
            <ac:spMk id="2" creationId="{37AB45B8-9179-6F2A-2860-51DD59EB90CB}"/>
          </ac:spMkLst>
        </pc:spChg>
        <pc:spChg chg="mod">
          <ac:chgData name="Williams, Grant Stuart" userId="S::grant.s.williams@wsu.edu::f6ad34c1-fb10-452f-ae50-8e7debb26ea5" providerId="AD" clId="Web-{B3D7CEBB-6AE8-FE49-3B9D-B7CACF557B3A}" dt="2023-07-06T22:29:33.795" v="4861" actId="14100"/>
          <ac:spMkLst>
            <pc:docMk/>
            <pc:sldMk cId="1358810849" sldId="317"/>
            <ac:spMk id="3" creationId="{6C8BB2F5-CDA3-140F-F598-BA2BFDB8660F}"/>
          </ac:spMkLst>
        </pc:spChg>
      </pc:sldChg>
      <pc:sldChg chg="modSp new">
        <pc:chgData name="Williams, Grant Stuart" userId="S::grant.s.williams@wsu.edu::f6ad34c1-fb10-452f-ae50-8e7debb26ea5" providerId="AD" clId="Web-{B3D7CEBB-6AE8-FE49-3B9D-B7CACF557B3A}" dt="2023-07-06T19:38:35.242" v="1294" actId="20577"/>
        <pc:sldMkLst>
          <pc:docMk/>
          <pc:sldMk cId="231698557" sldId="318"/>
        </pc:sldMkLst>
        <pc:spChg chg="mod">
          <ac:chgData name="Williams, Grant Stuart" userId="S::grant.s.williams@wsu.edu::f6ad34c1-fb10-452f-ae50-8e7debb26ea5" providerId="AD" clId="Web-{B3D7CEBB-6AE8-FE49-3B9D-B7CACF557B3A}" dt="2023-07-06T19:37:34.943" v="1091" actId="20577"/>
          <ac:spMkLst>
            <pc:docMk/>
            <pc:sldMk cId="231698557" sldId="318"/>
            <ac:spMk id="2" creationId="{569156EA-34B0-E7E9-1D83-B092635F1AE8}"/>
          </ac:spMkLst>
        </pc:spChg>
        <pc:spChg chg="mod">
          <ac:chgData name="Williams, Grant Stuart" userId="S::grant.s.williams@wsu.edu::f6ad34c1-fb10-452f-ae50-8e7debb26ea5" providerId="AD" clId="Web-{B3D7CEBB-6AE8-FE49-3B9D-B7CACF557B3A}" dt="2023-07-06T19:38:35.242" v="1294" actId="20577"/>
          <ac:spMkLst>
            <pc:docMk/>
            <pc:sldMk cId="231698557" sldId="318"/>
            <ac:spMk id="3" creationId="{494A0287-483C-5C15-1095-6A1939835579}"/>
          </ac:spMkLst>
        </pc:spChg>
      </pc:sldChg>
      <pc:sldChg chg="modSp new">
        <pc:chgData name="Williams, Grant Stuart" userId="S::grant.s.williams@wsu.edu::f6ad34c1-fb10-452f-ae50-8e7debb26ea5" providerId="AD" clId="Web-{B3D7CEBB-6AE8-FE49-3B9D-B7CACF557B3A}" dt="2023-07-06T19:44:27.317" v="1582" actId="20577"/>
        <pc:sldMkLst>
          <pc:docMk/>
          <pc:sldMk cId="1081112852" sldId="319"/>
        </pc:sldMkLst>
        <pc:spChg chg="mod">
          <ac:chgData name="Williams, Grant Stuart" userId="S::grant.s.williams@wsu.edu::f6ad34c1-fb10-452f-ae50-8e7debb26ea5" providerId="AD" clId="Web-{B3D7CEBB-6AE8-FE49-3B9D-B7CACF557B3A}" dt="2023-07-06T19:38:43.711" v="1299" actId="20577"/>
          <ac:spMkLst>
            <pc:docMk/>
            <pc:sldMk cId="1081112852" sldId="319"/>
            <ac:spMk id="2" creationId="{D738CD5F-B7AC-D473-3204-30D3152193F4}"/>
          </ac:spMkLst>
        </pc:spChg>
        <pc:spChg chg="mod">
          <ac:chgData name="Williams, Grant Stuart" userId="S::grant.s.williams@wsu.edu::f6ad34c1-fb10-452f-ae50-8e7debb26ea5" providerId="AD" clId="Web-{B3D7CEBB-6AE8-FE49-3B9D-B7CACF557B3A}" dt="2023-07-06T19:44:27.317" v="1582" actId="20577"/>
          <ac:spMkLst>
            <pc:docMk/>
            <pc:sldMk cId="1081112852" sldId="319"/>
            <ac:spMk id="3" creationId="{1004F4FA-DA31-82EC-1CFA-8468663B61D0}"/>
          </ac:spMkLst>
        </pc:spChg>
      </pc:sldChg>
      <pc:sldChg chg="modSp new">
        <pc:chgData name="Williams, Grant Stuart" userId="S::grant.s.williams@wsu.edu::f6ad34c1-fb10-452f-ae50-8e7debb26ea5" providerId="AD" clId="Web-{B3D7CEBB-6AE8-FE49-3B9D-B7CACF557B3A}" dt="2023-07-06T21:05:48.026" v="2096" actId="20577"/>
        <pc:sldMkLst>
          <pc:docMk/>
          <pc:sldMk cId="4146867831" sldId="320"/>
        </pc:sldMkLst>
        <pc:spChg chg="mod">
          <ac:chgData name="Williams, Grant Stuart" userId="S::grant.s.williams@wsu.edu::f6ad34c1-fb10-452f-ae50-8e7debb26ea5" providerId="AD" clId="Web-{B3D7CEBB-6AE8-FE49-3B9D-B7CACF557B3A}" dt="2023-07-06T19:47:58.652" v="1596" actId="20577"/>
          <ac:spMkLst>
            <pc:docMk/>
            <pc:sldMk cId="4146867831" sldId="320"/>
            <ac:spMk id="2" creationId="{52AC7EF8-F4D2-62AA-1131-F7CF94B0F996}"/>
          </ac:spMkLst>
        </pc:spChg>
        <pc:spChg chg="mod">
          <ac:chgData name="Williams, Grant Stuart" userId="S::grant.s.williams@wsu.edu::f6ad34c1-fb10-452f-ae50-8e7debb26ea5" providerId="AD" clId="Web-{B3D7CEBB-6AE8-FE49-3B9D-B7CACF557B3A}" dt="2023-07-06T21:05:48.026" v="2096" actId="20577"/>
          <ac:spMkLst>
            <pc:docMk/>
            <pc:sldMk cId="4146867831" sldId="320"/>
            <ac:spMk id="3" creationId="{F449DF6D-CE7C-49EF-307A-6A29D217FD85}"/>
          </ac:spMkLst>
        </pc:spChg>
      </pc:sldChg>
      <pc:sldChg chg="modSp new">
        <pc:chgData name="Williams, Grant Stuart" userId="S::grant.s.williams@wsu.edu::f6ad34c1-fb10-452f-ae50-8e7debb26ea5" providerId="AD" clId="Web-{B3D7CEBB-6AE8-FE49-3B9D-B7CACF557B3A}" dt="2023-07-06T21:37:28.945" v="3057" actId="14100"/>
        <pc:sldMkLst>
          <pc:docMk/>
          <pc:sldMk cId="4172828493" sldId="321"/>
        </pc:sldMkLst>
        <pc:spChg chg="mod">
          <ac:chgData name="Williams, Grant Stuart" userId="S::grant.s.williams@wsu.edu::f6ad34c1-fb10-452f-ae50-8e7debb26ea5" providerId="AD" clId="Web-{B3D7CEBB-6AE8-FE49-3B9D-B7CACF557B3A}" dt="2023-07-06T21:05:09.227" v="2058" actId="20577"/>
          <ac:spMkLst>
            <pc:docMk/>
            <pc:sldMk cId="4172828493" sldId="321"/>
            <ac:spMk id="2" creationId="{70F7F1CA-D014-BB10-8065-58965053443F}"/>
          </ac:spMkLst>
        </pc:spChg>
        <pc:spChg chg="mod">
          <ac:chgData name="Williams, Grant Stuart" userId="S::grant.s.williams@wsu.edu::f6ad34c1-fb10-452f-ae50-8e7debb26ea5" providerId="AD" clId="Web-{B3D7CEBB-6AE8-FE49-3B9D-B7CACF557B3A}" dt="2023-07-06T21:37:28.945" v="3057" actId="14100"/>
          <ac:spMkLst>
            <pc:docMk/>
            <pc:sldMk cId="4172828493" sldId="321"/>
            <ac:spMk id="3" creationId="{2726EFAB-2631-AF09-5D22-457A822B9994}"/>
          </ac:spMkLst>
        </pc:spChg>
      </pc:sldChg>
      <pc:sldChg chg="modSp new">
        <pc:chgData name="Williams, Grant Stuart" userId="S::grant.s.williams@wsu.edu::f6ad34c1-fb10-452f-ae50-8e7debb26ea5" providerId="AD" clId="Web-{B3D7CEBB-6AE8-FE49-3B9D-B7CACF557B3A}" dt="2023-07-06T21:35:03.437" v="2848" actId="20577"/>
        <pc:sldMkLst>
          <pc:docMk/>
          <pc:sldMk cId="824994276" sldId="322"/>
        </pc:sldMkLst>
        <pc:spChg chg="mod">
          <ac:chgData name="Williams, Grant Stuart" userId="S::grant.s.williams@wsu.edu::f6ad34c1-fb10-452f-ae50-8e7debb26ea5" providerId="AD" clId="Web-{B3D7CEBB-6AE8-FE49-3B9D-B7CACF557B3A}" dt="2023-07-06T21:29:57.013" v="2708" actId="20577"/>
          <ac:spMkLst>
            <pc:docMk/>
            <pc:sldMk cId="824994276" sldId="322"/>
            <ac:spMk id="2" creationId="{984B57A1-7174-F78B-F8FE-A1D32D848001}"/>
          </ac:spMkLst>
        </pc:spChg>
        <pc:spChg chg="mod">
          <ac:chgData name="Williams, Grant Stuart" userId="S::grant.s.williams@wsu.edu::f6ad34c1-fb10-452f-ae50-8e7debb26ea5" providerId="AD" clId="Web-{B3D7CEBB-6AE8-FE49-3B9D-B7CACF557B3A}" dt="2023-07-06T21:35:03.437" v="2848" actId="20577"/>
          <ac:spMkLst>
            <pc:docMk/>
            <pc:sldMk cId="824994276" sldId="322"/>
            <ac:spMk id="3" creationId="{A5A48D4B-899A-B0C7-0C1D-59F28C7CC7AE}"/>
          </ac:spMkLst>
        </pc:spChg>
      </pc:sldChg>
      <pc:sldChg chg="modSp new">
        <pc:chgData name="Williams, Grant Stuart" userId="S::grant.s.williams@wsu.edu::f6ad34c1-fb10-452f-ae50-8e7debb26ea5" providerId="AD" clId="Web-{B3D7CEBB-6AE8-FE49-3B9D-B7CACF557B3A}" dt="2023-07-06T21:37:53.290" v="3058" actId="20577"/>
        <pc:sldMkLst>
          <pc:docMk/>
          <pc:sldMk cId="1948392687" sldId="323"/>
        </pc:sldMkLst>
        <pc:spChg chg="mod">
          <ac:chgData name="Williams, Grant Stuart" userId="S::grant.s.williams@wsu.edu::f6ad34c1-fb10-452f-ae50-8e7debb26ea5" providerId="AD" clId="Web-{B3D7CEBB-6AE8-FE49-3B9D-B7CACF557B3A}" dt="2023-07-06T21:30:05.795" v="2716" actId="20577"/>
          <ac:spMkLst>
            <pc:docMk/>
            <pc:sldMk cId="1948392687" sldId="323"/>
            <ac:spMk id="2" creationId="{E18ABADB-A1B7-BB11-FC40-2D1B519C46F1}"/>
          </ac:spMkLst>
        </pc:spChg>
        <pc:spChg chg="mod">
          <ac:chgData name="Williams, Grant Stuart" userId="S::grant.s.williams@wsu.edu::f6ad34c1-fb10-452f-ae50-8e7debb26ea5" providerId="AD" clId="Web-{B3D7CEBB-6AE8-FE49-3B9D-B7CACF557B3A}" dt="2023-07-06T21:37:53.290" v="3058" actId="20577"/>
          <ac:spMkLst>
            <pc:docMk/>
            <pc:sldMk cId="1948392687" sldId="323"/>
            <ac:spMk id="3" creationId="{CDF3BBF7-63AF-9BE7-E439-42E4E5D984FA}"/>
          </ac:spMkLst>
        </pc:spChg>
      </pc:sldChg>
      <pc:sldChg chg="modSp new">
        <pc:chgData name="Williams, Grant Stuart" userId="S::grant.s.williams@wsu.edu::f6ad34c1-fb10-452f-ae50-8e7debb26ea5" providerId="AD" clId="Web-{B3D7CEBB-6AE8-FE49-3B9D-B7CACF557B3A}" dt="2023-07-06T22:01:50.355" v="3411" actId="20577"/>
        <pc:sldMkLst>
          <pc:docMk/>
          <pc:sldMk cId="3689210272" sldId="324"/>
        </pc:sldMkLst>
        <pc:spChg chg="mod">
          <ac:chgData name="Williams, Grant Stuart" userId="S::grant.s.williams@wsu.edu::f6ad34c1-fb10-452f-ae50-8e7debb26ea5" providerId="AD" clId="Web-{B3D7CEBB-6AE8-FE49-3B9D-B7CACF557B3A}" dt="2023-07-06T21:38:04.634" v="3067" actId="20577"/>
          <ac:spMkLst>
            <pc:docMk/>
            <pc:sldMk cId="3689210272" sldId="324"/>
            <ac:spMk id="2" creationId="{F2A154C4-DD7F-FD7F-FDDC-7CEEED5C811B}"/>
          </ac:spMkLst>
        </pc:spChg>
        <pc:spChg chg="mod">
          <ac:chgData name="Williams, Grant Stuart" userId="S::grant.s.williams@wsu.edu::f6ad34c1-fb10-452f-ae50-8e7debb26ea5" providerId="AD" clId="Web-{B3D7CEBB-6AE8-FE49-3B9D-B7CACF557B3A}" dt="2023-07-06T22:01:50.355" v="3411" actId="20577"/>
          <ac:spMkLst>
            <pc:docMk/>
            <pc:sldMk cId="3689210272" sldId="324"/>
            <ac:spMk id="3" creationId="{1711C889-EB5A-6467-C463-1781603DF51C}"/>
          </ac:spMkLst>
        </pc:spChg>
      </pc:sldChg>
      <pc:sldChg chg="modSp new ord">
        <pc:chgData name="Williams, Grant Stuart" userId="S::grant.s.williams@wsu.edu::f6ad34c1-fb10-452f-ae50-8e7debb26ea5" providerId="AD" clId="Web-{B3D7CEBB-6AE8-FE49-3B9D-B7CACF557B3A}" dt="2023-07-06T22:09:40.103" v="3858" actId="20577"/>
        <pc:sldMkLst>
          <pc:docMk/>
          <pc:sldMk cId="701255585" sldId="325"/>
        </pc:sldMkLst>
        <pc:spChg chg="mod">
          <ac:chgData name="Williams, Grant Stuart" userId="S::grant.s.williams@wsu.edu::f6ad34c1-fb10-452f-ae50-8e7debb26ea5" providerId="AD" clId="Web-{B3D7CEBB-6AE8-FE49-3B9D-B7CACF557B3A}" dt="2023-07-06T22:01:57.090" v="3420" actId="20577"/>
          <ac:spMkLst>
            <pc:docMk/>
            <pc:sldMk cId="701255585" sldId="325"/>
            <ac:spMk id="2" creationId="{9AED3BD2-A347-0BED-84B2-8E4234E467F1}"/>
          </ac:spMkLst>
        </pc:spChg>
        <pc:spChg chg="mod">
          <ac:chgData name="Williams, Grant Stuart" userId="S::grant.s.williams@wsu.edu::f6ad34c1-fb10-452f-ae50-8e7debb26ea5" providerId="AD" clId="Web-{B3D7CEBB-6AE8-FE49-3B9D-B7CACF557B3A}" dt="2023-07-06T22:09:40.103" v="3858" actId="20577"/>
          <ac:spMkLst>
            <pc:docMk/>
            <pc:sldMk cId="701255585" sldId="325"/>
            <ac:spMk id="3" creationId="{C0B94731-8E73-C0D9-3843-87A968B3EBC6}"/>
          </ac:spMkLst>
        </pc:spChg>
      </pc:sldChg>
      <pc:sldChg chg="modSp new">
        <pc:chgData name="Williams, Grant Stuart" userId="S::grant.s.williams@wsu.edu::f6ad34c1-fb10-452f-ae50-8e7debb26ea5" providerId="AD" clId="Web-{B3D7CEBB-6AE8-FE49-3B9D-B7CACF557B3A}" dt="2023-07-06T22:22:26.740" v="4211" actId="20577"/>
        <pc:sldMkLst>
          <pc:docMk/>
          <pc:sldMk cId="2557921679" sldId="326"/>
        </pc:sldMkLst>
        <pc:spChg chg="mod">
          <ac:chgData name="Williams, Grant Stuart" userId="S::grant.s.williams@wsu.edu::f6ad34c1-fb10-452f-ae50-8e7debb26ea5" providerId="AD" clId="Web-{B3D7CEBB-6AE8-FE49-3B9D-B7CACF557B3A}" dt="2023-07-06T22:09:47.572" v="3862" actId="20577"/>
          <ac:spMkLst>
            <pc:docMk/>
            <pc:sldMk cId="2557921679" sldId="326"/>
            <ac:spMk id="2" creationId="{E0F0E6DC-FC4A-66A0-EEF7-97AC2D44F8BA}"/>
          </ac:spMkLst>
        </pc:spChg>
        <pc:spChg chg="mod">
          <ac:chgData name="Williams, Grant Stuart" userId="S::grant.s.williams@wsu.edu::f6ad34c1-fb10-452f-ae50-8e7debb26ea5" providerId="AD" clId="Web-{B3D7CEBB-6AE8-FE49-3B9D-B7CACF557B3A}" dt="2023-07-06T22:22:26.740" v="4211" actId="20577"/>
          <ac:spMkLst>
            <pc:docMk/>
            <pc:sldMk cId="2557921679" sldId="326"/>
            <ac:spMk id="3" creationId="{043FAFB1-B4DF-72D3-AC59-E2FDE252336B}"/>
          </ac:spMkLst>
        </pc:spChg>
      </pc:sldChg>
      <pc:sldChg chg="modSp new">
        <pc:chgData name="Williams, Grant Stuart" userId="S::grant.s.williams@wsu.edu::f6ad34c1-fb10-452f-ae50-8e7debb26ea5" providerId="AD" clId="Web-{B3D7CEBB-6AE8-FE49-3B9D-B7CACF557B3A}" dt="2023-07-06T22:28:20.759" v="4672" actId="14100"/>
        <pc:sldMkLst>
          <pc:docMk/>
          <pc:sldMk cId="796458966" sldId="327"/>
        </pc:sldMkLst>
        <pc:spChg chg="mod">
          <ac:chgData name="Williams, Grant Stuart" userId="S::grant.s.williams@wsu.edu::f6ad34c1-fb10-452f-ae50-8e7debb26ea5" providerId="AD" clId="Web-{B3D7CEBB-6AE8-FE49-3B9D-B7CACF557B3A}" dt="2023-07-06T22:22:37.881" v="4235" actId="20577"/>
          <ac:spMkLst>
            <pc:docMk/>
            <pc:sldMk cId="796458966" sldId="327"/>
            <ac:spMk id="2" creationId="{3EB416BB-389E-B0FF-01A0-2AFE423EC587}"/>
          </ac:spMkLst>
        </pc:spChg>
        <pc:spChg chg="mod">
          <ac:chgData name="Williams, Grant Stuart" userId="S::grant.s.williams@wsu.edu::f6ad34c1-fb10-452f-ae50-8e7debb26ea5" providerId="AD" clId="Web-{B3D7CEBB-6AE8-FE49-3B9D-B7CACF557B3A}" dt="2023-07-06T22:28:20.759" v="4672" actId="14100"/>
          <ac:spMkLst>
            <pc:docMk/>
            <pc:sldMk cId="796458966" sldId="327"/>
            <ac:spMk id="3" creationId="{B7912F22-0F81-CC6E-8BE6-F3DBDCC65A90}"/>
          </ac:spMkLst>
        </pc:spChg>
      </pc:sldChg>
      <pc:sldChg chg="modSp new">
        <pc:chgData name="Williams, Grant Stuart" userId="S::grant.s.williams@wsu.edu::f6ad34c1-fb10-452f-ae50-8e7debb26ea5" providerId="AD" clId="Web-{B3D7CEBB-6AE8-FE49-3B9D-B7CACF557B3A}" dt="2023-07-06T22:31:11.816" v="5082" actId="20577"/>
        <pc:sldMkLst>
          <pc:docMk/>
          <pc:sldMk cId="2208282589" sldId="328"/>
        </pc:sldMkLst>
        <pc:spChg chg="mod">
          <ac:chgData name="Williams, Grant Stuart" userId="S::grant.s.williams@wsu.edu::f6ad34c1-fb10-452f-ae50-8e7debb26ea5" providerId="AD" clId="Web-{B3D7CEBB-6AE8-FE49-3B9D-B7CACF557B3A}" dt="2023-07-06T22:29:51.046" v="4878" actId="20577"/>
          <ac:spMkLst>
            <pc:docMk/>
            <pc:sldMk cId="2208282589" sldId="328"/>
            <ac:spMk id="2" creationId="{11468ED0-1884-567E-7A31-B7FF08195FEF}"/>
          </ac:spMkLst>
        </pc:spChg>
        <pc:spChg chg="mod">
          <ac:chgData name="Williams, Grant Stuart" userId="S::grant.s.williams@wsu.edu::f6ad34c1-fb10-452f-ae50-8e7debb26ea5" providerId="AD" clId="Web-{B3D7CEBB-6AE8-FE49-3B9D-B7CACF557B3A}" dt="2023-07-06T22:31:11.816" v="5082" actId="20577"/>
          <ac:spMkLst>
            <pc:docMk/>
            <pc:sldMk cId="2208282589" sldId="328"/>
            <ac:spMk id="3" creationId="{D5EC1343-0670-4FD5-E449-F4090953A0B1}"/>
          </ac:spMkLst>
        </pc:spChg>
      </pc:sldChg>
      <pc:sldChg chg="add ord replId">
        <pc:chgData name="Williams, Grant Stuart" userId="S::grant.s.williams@wsu.edu::f6ad34c1-fb10-452f-ae50-8e7debb26ea5" providerId="AD" clId="Web-{B3D7CEBB-6AE8-FE49-3B9D-B7CACF557B3A}" dt="2023-07-06T22:31:17.488" v="5084"/>
        <pc:sldMkLst>
          <pc:docMk/>
          <pc:sldMk cId="1298666041" sldId="32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10/2/2023</a:t>
            </a:fld>
            <a:endParaRPr lang="en-US" dirty="0"/>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02312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D8D5-4236-592A-0818-9453A9BB36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31A53-0A09-5D46-2657-8B5AF3DE6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D321-237D-32E3-1976-5CDC39782B75}"/>
              </a:ext>
            </a:extLst>
          </p:cNvPr>
          <p:cNvSpPr>
            <a:spLocks noGrp="1"/>
          </p:cNvSpPr>
          <p:nvPr>
            <p:ph type="dt" sz="half" idx="10"/>
          </p:nvPr>
        </p:nvSpPr>
        <p:spPr/>
        <p:txBody>
          <a:bodyPr/>
          <a:lstStyle/>
          <a:p>
            <a:fld id="{02ADD360-0A08-459B-8973-B78794EE70FF}" type="datetimeFigureOut">
              <a:rPr lang="en-US" smtClean="0"/>
              <a:t>10/2/2023</a:t>
            </a:fld>
            <a:endParaRPr lang="en-US" dirty="0"/>
          </a:p>
        </p:txBody>
      </p:sp>
      <p:sp>
        <p:nvSpPr>
          <p:cNvPr id="5" name="Footer Placeholder 4">
            <a:extLst>
              <a:ext uri="{FF2B5EF4-FFF2-40B4-BE49-F238E27FC236}">
                <a16:creationId xmlns:a16="http://schemas.microsoft.com/office/drawing/2014/main" id="{2AC94CA9-E888-735B-5C1F-3F450EF69A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245E17-2388-DB95-A033-8886F45C1AAC}"/>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0874821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10/2/2023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222332"/>
      </p:ext>
    </p:extLst>
  </p:cSld>
  <p:clrMap bg1="dk1" tx1="lt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C757F-F876-2EF0-6EB6-10628920A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5DF35-867F-CD09-655C-0EA10B0EC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02A1A-9A08-F4AC-75CB-12815ACB3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DD360-0A08-459B-8973-B78794EE70FF}" type="datetimeFigureOut">
              <a:rPr lang="en-US" smtClean="0"/>
              <a:t>10/2/2023</a:t>
            </a:fld>
            <a:endParaRPr lang="en-US" dirty="0"/>
          </a:p>
        </p:txBody>
      </p:sp>
      <p:sp>
        <p:nvSpPr>
          <p:cNvPr id="5" name="Footer Placeholder 4">
            <a:extLst>
              <a:ext uri="{FF2B5EF4-FFF2-40B4-BE49-F238E27FC236}">
                <a16:creationId xmlns:a16="http://schemas.microsoft.com/office/drawing/2014/main" id="{2A229256-0113-F198-A986-B27910C3B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AF70F9E-0F74-F361-764F-495B5E3FD1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CD05D-2F44-4B67-A75E-F587CB22648A}" type="slidenum">
              <a:rPr lang="en-US" smtClean="0"/>
              <a:t>‹#›</a:t>
            </a:fld>
            <a:endParaRPr lang="en-US" dirty="0"/>
          </a:p>
        </p:txBody>
      </p:sp>
    </p:spTree>
    <p:extLst>
      <p:ext uri="{BB962C8B-B14F-4D97-AF65-F5344CB8AC3E}">
        <p14:creationId xmlns:p14="http://schemas.microsoft.com/office/powerpoint/2010/main" val="3526028465"/>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brookings.edu/articles/dealing-with-neighborhood-change-a-primer-on-gentrification-and-policy-choic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www.theatlantic.com/technology/archive/2017/04/the-first-ever-banner-ad-on-the-web/523728/"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nbcnews.com/tech/social-media/timeline-facebook-s-privacy-issues-its-responses-n85965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29424302_Revealing_the_relationship_between_rational_fatalism_and_the_online_privacy_paradox" TargetMode="External"/><Relationship Id="rId2" Type="http://schemas.openxmlformats.org/officeDocument/2006/relationships/hyperlink" Target="https://www.tandfonline.com/doi/full/10.1080/10447318.2020.1794626"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statista.com/statistics/1248140/duolingo-revenues-by-segmen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en.wikipedia.org/wiki/Scientific_managemen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en.wikipedia.org/wiki/Digital_Tayloris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theguardian.com/technology/2018/jan/31/amazon-warehouse-wristband-track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Wells_Fargo_cross-selling_scand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technologyreview.com/2020/06/04/1002671/startup-ai-workers-productivity-score-bias-machine-learning-business-covi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Pro Light"/>
              <a:ea typeface="+mn-ea"/>
              <a:cs typeface="+mn-cs"/>
            </a:endParaRPr>
          </a:p>
        </p:txBody>
      </p:sp>
      <p:pic>
        <p:nvPicPr>
          <p:cNvPr id="17" name="Picture 3">
            <a:extLst>
              <a:ext uri="{FF2B5EF4-FFF2-40B4-BE49-F238E27FC236}">
                <a16:creationId xmlns:a16="http://schemas.microsoft.com/office/drawing/2014/main" id="{D16D390C-3BAA-9005-4001-47DA92EFF5A2}"/>
              </a:ext>
            </a:extLst>
          </p:cNvPr>
          <p:cNvPicPr>
            <a:picLocks noChangeAspect="1"/>
          </p:cNvPicPr>
          <p:nvPr/>
        </p:nvPicPr>
        <p:blipFill rotWithShape="1">
          <a:blip r:embed="rId2">
            <a:alphaModFix amt="40000"/>
          </a:blip>
          <a:srcRect t="1877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5B30126D-F61A-091C-9FC0-A6E671ABC21D}"/>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CS 483:</a:t>
            </a:r>
            <a:br>
              <a:rPr lang="en-US" dirty="0">
                <a:solidFill>
                  <a:srgbClr val="FFFFFF"/>
                </a:solidFill>
              </a:rPr>
            </a:br>
            <a:r>
              <a:rPr lang="en-US" dirty="0">
                <a:solidFill>
                  <a:srgbClr val="FFFFFF"/>
                </a:solidFill>
              </a:rPr>
              <a:t>Machine Learning</a:t>
            </a:r>
          </a:p>
        </p:txBody>
      </p:sp>
      <p:sp>
        <p:nvSpPr>
          <p:cNvPr id="3" name="Subtitle 2">
            <a:extLst>
              <a:ext uri="{FF2B5EF4-FFF2-40B4-BE49-F238E27FC236}">
                <a16:creationId xmlns:a16="http://schemas.microsoft.com/office/drawing/2014/main" id="{DB220B70-4D50-5140-0276-47EAEE6485ED}"/>
              </a:ext>
            </a:extLst>
          </p:cNvPr>
          <p:cNvSpPr>
            <a:spLocks noGrp="1"/>
          </p:cNvSpPr>
          <p:nvPr>
            <p:ph type="subTitle" idx="1"/>
          </p:nvPr>
        </p:nvSpPr>
        <p:spPr>
          <a:xfrm>
            <a:off x="2811857" y="5159228"/>
            <a:ext cx="6581930" cy="746640"/>
          </a:xfrm>
        </p:spPr>
        <p:txBody>
          <a:bodyPr vert="horz" lIns="91440" tIns="45720" rIns="91440" bIns="45720" rtlCol="0" anchor="t">
            <a:normAutofit/>
          </a:bodyPr>
          <a:lstStyle/>
          <a:p>
            <a:pPr algn="ctr"/>
            <a:r>
              <a:rPr lang="en-US" dirty="0">
                <a:solidFill>
                  <a:srgbClr val="FFFFFF"/>
                </a:solidFill>
              </a:rPr>
              <a:t>Week 7: Ethical Concerns</a:t>
            </a:r>
          </a:p>
        </p:txBody>
      </p:sp>
      <p:cxnSp>
        <p:nvCxnSpPr>
          <p:cNvPr id="18"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34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0014D29F-A923-98A6-FCF5-ADB47B47C16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DE9B9-EF7F-5A35-650F-14194E0C2A4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Questions?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334143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78DF-ED4C-7F7A-AAB7-569DDC4329EF}"/>
              </a:ext>
            </a:extLst>
          </p:cNvPr>
          <p:cNvSpPr>
            <a:spLocks noGrp="1"/>
          </p:cNvSpPr>
          <p:nvPr>
            <p:ph type="title"/>
          </p:nvPr>
        </p:nvSpPr>
        <p:spPr/>
        <p:txBody>
          <a:bodyPr/>
          <a:lstStyle/>
          <a:p>
            <a:r>
              <a:rPr lang="en-US">
                <a:cs typeface="Calibri Light"/>
              </a:rPr>
              <a:t>Consequentialism</a:t>
            </a:r>
            <a:endParaRPr lang="en-US"/>
          </a:p>
        </p:txBody>
      </p:sp>
      <p:sp>
        <p:nvSpPr>
          <p:cNvPr id="3" name="Content Placeholder 2">
            <a:extLst>
              <a:ext uri="{FF2B5EF4-FFF2-40B4-BE49-F238E27FC236}">
                <a16:creationId xmlns:a16="http://schemas.microsoft.com/office/drawing/2014/main" id="{D0AA3E1A-3188-294F-7A59-3544FF63E4F5}"/>
              </a:ext>
            </a:extLst>
          </p:cNvPr>
          <p:cNvSpPr>
            <a:spLocks noGrp="1"/>
          </p:cNvSpPr>
          <p:nvPr>
            <p:ph idx="1"/>
          </p:nvPr>
        </p:nvSpPr>
        <p:spPr/>
        <p:txBody>
          <a:bodyPr vert="horz" lIns="91440" tIns="45720" rIns="91440" bIns="45720" rtlCol="0" anchor="t">
            <a:normAutofit/>
          </a:bodyPr>
          <a:lstStyle/>
          <a:p>
            <a:r>
              <a:rPr lang="en-US">
                <a:cs typeface="Calibri"/>
              </a:rPr>
              <a:t>In order to apply consequentialism to evaluate the morality of an action, you ask yourself what the likely consequences of the action will be. (there are many other considerations, but let's keep it system).</a:t>
            </a:r>
          </a:p>
          <a:p>
            <a:r>
              <a:rPr lang="en-US">
                <a:cs typeface="Calibri"/>
              </a:rPr>
              <a:t>Sometimes this is called "act consequentialism" to distinguish it from "rule consequentialism". Let's ignore rules for now. Just consider what happens if we do and do not </a:t>
            </a:r>
            <a:endParaRPr lang="en-US" dirty="0">
              <a:cs typeface="Calibri"/>
            </a:endParaRPr>
          </a:p>
          <a:p>
            <a:r>
              <a:rPr lang="en-US">
                <a:cs typeface="Calibri"/>
              </a:rPr>
              <a:t>What happens to our model and to society if we don't use square footage. </a:t>
            </a:r>
          </a:p>
        </p:txBody>
      </p:sp>
    </p:spTree>
    <p:extLst>
      <p:ext uri="{BB962C8B-B14F-4D97-AF65-F5344CB8AC3E}">
        <p14:creationId xmlns:p14="http://schemas.microsoft.com/office/powerpoint/2010/main" val="419155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BBC8-431D-0C34-9055-AD27110CA626}"/>
              </a:ext>
            </a:extLst>
          </p:cNvPr>
          <p:cNvSpPr>
            <a:spLocks noGrp="1"/>
          </p:cNvSpPr>
          <p:nvPr>
            <p:ph type="title"/>
          </p:nvPr>
        </p:nvSpPr>
        <p:spPr/>
        <p:txBody>
          <a:bodyPr/>
          <a:lstStyle/>
          <a:p>
            <a:r>
              <a:rPr lang="en-US">
                <a:cs typeface="Calibri Light"/>
              </a:rPr>
              <a:t>If we leave square footage off</a:t>
            </a:r>
            <a:endParaRPr lang="en-US"/>
          </a:p>
        </p:txBody>
      </p:sp>
      <p:sp>
        <p:nvSpPr>
          <p:cNvPr id="3" name="Content Placeholder 2">
            <a:extLst>
              <a:ext uri="{FF2B5EF4-FFF2-40B4-BE49-F238E27FC236}">
                <a16:creationId xmlns:a16="http://schemas.microsoft.com/office/drawing/2014/main" id="{903AD663-C23D-1A67-8F83-7A1B2BD5D6D0}"/>
              </a:ext>
            </a:extLst>
          </p:cNvPr>
          <p:cNvSpPr>
            <a:spLocks noGrp="1"/>
          </p:cNvSpPr>
          <p:nvPr>
            <p:ph idx="1"/>
          </p:nvPr>
        </p:nvSpPr>
        <p:spPr/>
        <p:txBody>
          <a:bodyPr vert="horz" lIns="91440" tIns="45720" rIns="91440" bIns="45720" rtlCol="0" anchor="t">
            <a:normAutofit/>
          </a:bodyPr>
          <a:lstStyle/>
          <a:p>
            <a:r>
              <a:rPr lang="en-US">
                <a:cs typeface="Calibri"/>
              </a:rPr>
              <a:t>Our housing price no longer depends on square footage.</a:t>
            </a:r>
            <a:endParaRPr lang="en-US" dirty="0">
              <a:cs typeface="Calibri"/>
            </a:endParaRPr>
          </a:p>
          <a:p>
            <a:r>
              <a:rPr lang="en-US">
                <a:cs typeface="Calibri"/>
              </a:rPr>
              <a:t>That means that a 2500 square foot house with 4 bedrooms and a 1000 square foot house </a:t>
            </a:r>
            <a:r>
              <a:rPr lang="en-US" dirty="0">
                <a:cs typeface="Calibri"/>
              </a:rPr>
              <a:t>with</a:t>
            </a:r>
            <a:r>
              <a:rPr lang="en-US">
                <a:cs typeface="Calibri"/>
              </a:rPr>
              <a:t> 4 bedrooms cost the same.</a:t>
            </a:r>
            <a:endParaRPr lang="en-US" dirty="0">
              <a:cs typeface="Calibri"/>
            </a:endParaRPr>
          </a:p>
          <a:p>
            <a:r>
              <a:rPr lang="en-US">
                <a:cs typeface="Calibri"/>
              </a:rPr>
              <a:t>Is this bad?</a:t>
            </a:r>
          </a:p>
          <a:p>
            <a:r>
              <a:rPr lang="en-US">
                <a:cs typeface="Calibri"/>
              </a:rPr>
              <a:t>Well, it makes the program basically useless. It's bad at predicting market prices now. </a:t>
            </a:r>
          </a:p>
          <a:p>
            <a:r>
              <a:rPr lang="en-US">
                <a:cs typeface="Calibri"/>
              </a:rPr>
              <a:t>But what about society? If we were able to get people to buy into its new valuation, would the consequences be good?</a:t>
            </a:r>
            <a:endParaRPr lang="en-US" dirty="0">
              <a:cs typeface="Calibri"/>
            </a:endParaRPr>
          </a:p>
          <a:p>
            <a:endParaRPr lang="en-US" dirty="0">
              <a:cs typeface="Calibri"/>
            </a:endParaRPr>
          </a:p>
        </p:txBody>
      </p:sp>
    </p:spTree>
    <p:extLst>
      <p:ext uri="{BB962C8B-B14F-4D97-AF65-F5344CB8AC3E}">
        <p14:creationId xmlns:p14="http://schemas.microsoft.com/office/powerpoint/2010/main" val="15364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66E1-6179-9DE1-91C4-9A6E9C40BF71}"/>
              </a:ext>
            </a:extLst>
          </p:cNvPr>
          <p:cNvSpPr>
            <a:spLocks noGrp="1"/>
          </p:cNvSpPr>
          <p:nvPr>
            <p:ph type="title"/>
          </p:nvPr>
        </p:nvSpPr>
        <p:spPr/>
        <p:txBody>
          <a:bodyPr/>
          <a:lstStyle/>
          <a:p>
            <a:r>
              <a:rPr lang="en-US">
                <a:cs typeface="Calibri Light"/>
              </a:rPr>
              <a:t>If we leave square footage off (2)</a:t>
            </a:r>
            <a:endParaRPr lang="en-US"/>
          </a:p>
        </p:txBody>
      </p:sp>
      <p:sp>
        <p:nvSpPr>
          <p:cNvPr id="3" name="Content Placeholder 2">
            <a:extLst>
              <a:ext uri="{FF2B5EF4-FFF2-40B4-BE49-F238E27FC236}">
                <a16:creationId xmlns:a16="http://schemas.microsoft.com/office/drawing/2014/main" id="{48CDFF68-0259-AFAE-5863-CAC984AF43C4}"/>
              </a:ext>
            </a:extLst>
          </p:cNvPr>
          <p:cNvSpPr>
            <a:spLocks noGrp="1"/>
          </p:cNvSpPr>
          <p:nvPr>
            <p:ph idx="1"/>
          </p:nvPr>
        </p:nvSpPr>
        <p:spPr>
          <a:xfrm>
            <a:off x="838200" y="1825625"/>
            <a:ext cx="10515600" cy="4720047"/>
          </a:xfrm>
        </p:spPr>
        <p:txBody>
          <a:bodyPr vert="horz" lIns="91440" tIns="45720" rIns="91440" bIns="45720" rtlCol="0" anchor="t">
            <a:normAutofit lnSpcReduction="10000"/>
          </a:bodyPr>
          <a:lstStyle/>
          <a:p>
            <a:r>
              <a:rPr lang="en-US">
                <a:latin typeface="Arial"/>
                <a:cs typeface="Arial"/>
              </a:rPr>
              <a:t>If our system is popular enough (e.g., Zillow), it might have some effect on people's perceptions of value. </a:t>
            </a:r>
            <a:endParaRPr lang="en-US"/>
          </a:p>
          <a:p>
            <a:r>
              <a:rPr lang="en-US">
                <a:latin typeface="Arial"/>
                <a:cs typeface="Arial"/>
              </a:rPr>
              <a:t>And maybe we could improve housing equity?</a:t>
            </a:r>
            <a:endParaRPr lang="en-US" dirty="0">
              <a:latin typeface="Arial"/>
              <a:cs typeface="Arial"/>
            </a:endParaRPr>
          </a:p>
          <a:p>
            <a:r>
              <a:rPr lang="en-US">
                <a:latin typeface="Arial"/>
                <a:cs typeface="Arial"/>
              </a:rPr>
              <a:t>But are we really improving housing equity? Ignoring square footage would have the effect of "smooshing" house prices together, so a mansion would cost closer to</a:t>
            </a:r>
            <a:r>
              <a:rPr lang="en-US" dirty="0">
                <a:latin typeface="Arial"/>
                <a:cs typeface="Arial"/>
              </a:rPr>
              <a:t> </a:t>
            </a:r>
            <a:r>
              <a:rPr lang="en-US">
                <a:latin typeface="Arial"/>
                <a:cs typeface="Arial"/>
              </a:rPr>
              <a:t>a duplex. </a:t>
            </a:r>
            <a:endParaRPr lang="en-US" dirty="0">
              <a:latin typeface="Arial"/>
              <a:cs typeface="Arial"/>
            </a:endParaRPr>
          </a:p>
          <a:p>
            <a:r>
              <a:rPr lang="en-US">
                <a:latin typeface="Arial"/>
                <a:cs typeface="Arial"/>
              </a:rPr>
              <a:t>But that means the duplex gets more expensive. So a poor person with no house at all might actually have to pay more. </a:t>
            </a:r>
            <a:endParaRPr lang="en-US">
              <a:latin typeface="Calibri" panose="020F0502020204030204"/>
              <a:cs typeface="Calibri" panose="020F0502020204030204"/>
            </a:endParaRPr>
          </a:p>
          <a:p>
            <a:r>
              <a:rPr lang="en-US">
                <a:latin typeface="Arial"/>
                <a:cs typeface="Arial"/>
              </a:rPr>
              <a:t>So our well meaning</a:t>
            </a:r>
            <a:r>
              <a:rPr lang="en-US" dirty="0">
                <a:latin typeface="Arial"/>
                <a:cs typeface="Arial"/>
              </a:rPr>
              <a:t> </a:t>
            </a:r>
            <a:r>
              <a:rPr lang="en-US">
                <a:latin typeface="Arial"/>
                <a:cs typeface="Arial"/>
              </a:rPr>
              <a:t>idea potentially aided one group of people (people with cheap houses) at the expense of another group (people with no house at all). Probably not great for society. </a:t>
            </a:r>
            <a:endParaRPr lang="en-US" dirty="0">
              <a:latin typeface="Arial"/>
              <a:cs typeface="Arial"/>
            </a:endParaRPr>
          </a:p>
        </p:txBody>
      </p:sp>
    </p:spTree>
    <p:extLst>
      <p:ext uri="{BB962C8B-B14F-4D97-AF65-F5344CB8AC3E}">
        <p14:creationId xmlns:p14="http://schemas.microsoft.com/office/powerpoint/2010/main" val="500467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6D32-7A72-1E54-D494-BD14B1A6406C}"/>
              </a:ext>
            </a:extLst>
          </p:cNvPr>
          <p:cNvSpPr>
            <a:spLocks noGrp="1"/>
          </p:cNvSpPr>
          <p:nvPr>
            <p:ph type="title"/>
          </p:nvPr>
        </p:nvSpPr>
        <p:spPr/>
        <p:txBody>
          <a:bodyPr/>
          <a:lstStyle/>
          <a:p>
            <a:r>
              <a:rPr lang="en-US">
                <a:ea typeface="Calibri Light"/>
                <a:cs typeface="Calibri Light"/>
              </a:rPr>
              <a:t>Deontology</a:t>
            </a:r>
            <a:endParaRPr lang="en-US"/>
          </a:p>
        </p:txBody>
      </p:sp>
      <p:sp>
        <p:nvSpPr>
          <p:cNvPr id="3" name="Content Placeholder 2">
            <a:extLst>
              <a:ext uri="{FF2B5EF4-FFF2-40B4-BE49-F238E27FC236}">
                <a16:creationId xmlns:a16="http://schemas.microsoft.com/office/drawing/2014/main" id="{98EE0D69-A12A-AEDF-46E4-EB1C79C9DEF5}"/>
              </a:ext>
            </a:extLst>
          </p:cNvPr>
          <p:cNvSpPr>
            <a:spLocks noGrp="1"/>
          </p:cNvSpPr>
          <p:nvPr>
            <p:ph idx="1"/>
          </p:nvPr>
        </p:nvSpPr>
        <p:spPr/>
        <p:txBody>
          <a:bodyPr vert="horz" lIns="91440" tIns="45720" rIns="91440" bIns="45720" rtlCol="0" anchor="t">
            <a:normAutofit/>
          </a:bodyPr>
          <a:lstStyle/>
          <a:p>
            <a:r>
              <a:rPr lang="en-US">
                <a:ea typeface="Calibri"/>
                <a:cs typeface="Calibri"/>
              </a:rPr>
              <a:t>What about through a deontological lens? </a:t>
            </a:r>
          </a:p>
          <a:p>
            <a:r>
              <a:rPr lang="en-US">
                <a:ea typeface="Calibri"/>
                <a:cs typeface="Calibri"/>
              </a:rPr>
              <a:t>What duties do we have? </a:t>
            </a:r>
            <a:endParaRPr lang="en-US" dirty="0">
              <a:ea typeface="Calibri"/>
              <a:cs typeface="Calibri"/>
            </a:endParaRPr>
          </a:p>
          <a:p>
            <a:r>
              <a:rPr lang="en-US">
                <a:ea typeface="Calibri"/>
                <a:cs typeface="Calibri"/>
              </a:rPr>
              <a:t>Well, we may have a duty to be honest to our customers.</a:t>
            </a:r>
            <a:endParaRPr lang="en-US" dirty="0">
              <a:ea typeface="Calibri"/>
              <a:cs typeface="Calibri"/>
            </a:endParaRPr>
          </a:p>
          <a:p>
            <a:r>
              <a:rPr lang="en-US">
                <a:ea typeface="Calibri"/>
                <a:cs typeface="Calibri"/>
              </a:rPr>
              <a:t>We may also have a duty to be good for society. It isn't clear that removing square footage is good for society. This requires some consequentialist reasoning.</a:t>
            </a:r>
          </a:p>
          <a:p>
            <a:r>
              <a:rPr lang="en-US">
                <a:ea typeface="Calibri"/>
                <a:cs typeface="Calibri"/>
              </a:rPr>
              <a:t>Sometimes the different ethical systems aren't cut and dried. </a:t>
            </a:r>
            <a:endParaRPr lang="en-US" dirty="0">
              <a:ea typeface="Calibri"/>
              <a:cs typeface="Calibri"/>
            </a:endParaRPr>
          </a:p>
        </p:txBody>
      </p:sp>
    </p:spTree>
    <p:extLst>
      <p:ext uri="{BB962C8B-B14F-4D97-AF65-F5344CB8AC3E}">
        <p14:creationId xmlns:p14="http://schemas.microsoft.com/office/powerpoint/2010/main" val="277958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2682-1CCD-7FC2-DFF4-BFAA126FF6A9}"/>
              </a:ext>
            </a:extLst>
          </p:cNvPr>
          <p:cNvSpPr>
            <a:spLocks noGrp="1"/>
          </p:cNvSpPr>
          <p:nvPr>
            <p:ph type="title"/>
          </p:nvPr>
        </p:nvSpPr>
        <p:spPr/>
        <p:txBody>
          <a:bodyPr/>
          <a:lstStyle/>
          <a:p>
            <a:r>
              <a:rPr lang="en-US">
                <a:cs typeface="Calibri Light"/>
              </a:rPr>
              <a:t>Virtue ethics</a:t>
            </a:r>
            <a:endParaRPr lang="en-US"/>
          </a:p>
        </p:txBody>
      </p:sp>
      <p:sp>
        <p:nvSpPr>
          <p:cNvPr id="3" name="Content Placeholder 2">
            <a:extLst>
              <a:ext uri="{FF2B5EF4-FFF2-40B4-BE49-F238E27FC236}">
                <a16:creationId xmlns:a16="http://schemas.microsoft.com/office/drawing/2014/main" id="{2C1AA7CC-FA1C-FCC9-985E-A1A99363CFD2}"/>
              </a:ext>
            </a:extLst>
          </p:cNvPr>
          <p:cNvSpPr>
            <a:spLocks noGrp="1"/>
          </p:cNvSpPr>
          <p:nvPr>
            <p:ph idx="1"/>
          </p:nvPr>
        </p:nvSpPr>
        <p:spPr>
          <a:xfrm>
            <a:off x="838200" y="1506077"/>
            <a:ext cx="10515600" cy="4879821"/>
          </a:xfrm>
        </p:spPr>
        <p:txBody>
          <a:bodyPr vert="horz" lIns="91440" tIns="45720" rIns="91440" bIns="45720" rtlCol="0" anchor="t">
            <a:normAutofit/>
          </a:bodyPr>
          <a:lstStyle/>
          <a:p>
            <a:r>
              <a:rPr lang="en-US">
                <a:ea typeface="Calibri"/>
                <a:cs typeface="Calibri"/>
              </a:rPr>
              <a:t>Most systems of virtue consider honesty to be a virtue. </a:t>
            </a:r>
          </a:p>
          <a:p>
            <a:r>
              <a:rPr lang="en-US">
                <a:ea typeface="Calibri"/>
                <a:cs typeface="Calibri"/>
              </a:rPr>
              <a:t>Estimating the house price accurately is consistent with that.</a:t>
            </a:r>
          </a:p>
          <a:p>
            <a:r>
              <a:rPr lang="en-US">
                <a:ea typeface="Calibri"/>
                <a:cs typeface="Calibri"/>
              </a:rPr>
              <a:t>Honestly, I can't really see too much else that interacts with virtue ethics here, but I'm not an ethicist. </a:t>
            </a:r>
          </a:p>
          <a:p>
            <a:r>
              <a:rPr lang="en-US">
                <a:ea typeface="Calibri"/>
                <a:cs typeface="Calibri"/>
              </a:rPr>
              <a:t>It's important to note that some virtue ethicists, such as Aristotle, warn that it's possible to go too far in the other direction. For example, someone who is never brave is a coward, but someone who is always brave is foolhardy. </a:t>
            </a:r>
            <a:endParaRPr lang="en-US" dirty="0">
              <a:ea typeface="Calibri"/>
              <a:cs typeface="Calibri"/>
            </a:endParaRPr>
          </a:p>
          <a:p>
            <a:r>
              <a:rPr lang="en-US">
                <a:ea typeface="Calibri"/>
                <a:cs typeface="Calibri"/>
              </a:rPr>
              <a:t>Specifically, an excess of truthfulness was thought to be "boastful" by Aristotle, although that doesn't seem like it applies here. Maybe avoid making nice houses look too awesome?*</a:t>
            </a:r>
            <a:endParaRPr lang="en-US" dirty="0">
              <a:ea typeface="Calibri"/>
              <a:cs typeface="Calibri"/>
            </a:endParaRPr>
          </a:p>
        </p:txBody>
      </p:sp>
      <p:sp>
        <p:nvSpPr>
          <p:cNvPr id="4" name="TextBox 3">
            <a:extLst>
              <a:ext uri="{FF2B5EF4-FFF2-40B4-BE49-F238E27FC236}">
                <a16:creationId xmlns:a16="http://schemas.microsoft.com/office/drawing/2014/main" id="{C6BF3C53-2F8E-38EB-EB95-CCEA6C7F9231}"/>
              </a:ext>
            </a:extLst>
          </p:cNvPr>
          <p:cNvSpPr txBox="1"/>
          <p:nvPr/>
        </p:nvSpPr>
        <p:spPr>
          <a:xfrm>
            <a:off x="2880852" y="6383593"/>
            <a:ext cx="70816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*https://philosophy.tamucc.edu/notes/aristotelian-virtues</a:t>
            </a:r>
          </a:p>
        </p:txBody>
      </p:sp>
    </p:spTree>
    <p:extLst>
      <p:ext uri="{BB962C8B-B14F-4D97-AF65-F5344CB8AC3E}">
        <p14:creationId xmlns:p14="http://schemas.microsoft.com/office/powerpoint/2010/main" val="253785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962A-A730-CFE4-AA84-849D14403A61}"/>
              </a:ext>
            </a:extLst>
          </p:cNvPr>
          <p:cNvSpPr>
            <a:spLocks noGrp="1"/>
          </p:cNvSpPr>
          <p:nvPr>
            <p:ph type="title"/>
          </p:nvPr>
        </p:nvSpPr>
        <p:spPr/>
        <p:txBody>
          <a:bodyPr/>
          <a:lstStyle/>
          <a:p>
            <a:r>
              <a:rPr lang="en-US">
                <a:ea typeface="Calibri Light"/>
                <a:cs typeface="Calibri Light"/>
              </a:rPr>
              <a:t>Alignment of ethical systems</a:t>
            </a:r>
            <a:endParaRPr lang="en-US"/>
          </a:p>
        </p:txBody>
      </p:sp>
      <p:sp>
        <p:nvSpPr>
          <p:cNvPr id="3" name="Content Placeholder 2">
            <a:extLst>
              <a:ext uri="{FF2B5EF4-FFF2-40B4-BE49-F238E27FC236}">
                <a16:creationId xmlns:a16="http://schemas.microsoft.com/office/drawing/2014/main" id="{64159D73-10ED-598F-804C-6F6954EFF895}"/>
              </a:ext>
            </a:extLst>
          </p:cNvPr>
          <p:cNvSpPr>
            <a:spLocks noGrp="1"/>
          </p:cNvSpPr>
          <p:nvPr>
            <p:ph idx="1"/>
          </p:nvPr>
        </p:nvSpPr>
        <p:spPr/>
        <p:txBody>
          <a:bodyPr vert="horz" lIns="91440" tIns="45720" rIns="91440" bIns="45720" rtlCol="0" anchor="t">
            <a:normAutofit/>
          </a:bodyPr>
          <a:lstStyle/>
          <a:p>
            <a:r>
              <a:rPr lang="en-US">
                <a:ea typeface="Calibri"/>
                <a:cs typeface="Calibri"/>
              </a:rPr>
              <a:t>If our ethical analysis doesn't raise any red flags, we can feel a little more confident that we can proceed.</a:t>
            </a:r>
            <a:endParaRPr lang="en-US" dirty="0">
              <a:ea typeface="Calibri"/>
              <a:cs typeface="Calibri"/>
            </a:endParaRPr>
          </a:p>
          <a:p>
            <a:r>
              <a:rPr lang="en-US">
                <a:ea typeface="Calibri"/>
                <a:cs typeface="Calibri"/>
              </a:rPr>
              <a:t>It's unlikely that square footage is a problematic column.</a:t>
            </a:r>
            <a:endParaRPr lang="en-US" dirty="0">
              <a:ea typeface="Calibri"/>
              <a:cs typeface="Calibri"/>
            </a:endParaRPr>
          </a:p>
          <a:p>
            <a:r>
              <a:rPr lang="en-US">
                <a:ea typeface="Calibri"/>
                <a:cs typeface="Calibri"/>
              </a:rPr>
              <a:t>Of course, if more information arises, we might have to change our mind. It's important to note that ethical behavior often depends on conditions of the outside world, so we can't just go on cruise control.</a:t>
            </a:r>
            <a:endParaRPr lang="en-US" dirty="0">
              <a:ea typeface="Calibri"/>
              <a:cs typeface="Calibri"/>
            </a:endParaRPr>
          </a:p>
          <a:p>
            <a:r>
              <a:rPr lang="en-US">
                <a:ea typeface="Calibri"/>
                <a:cs typeface="Calibri"/>
              </a:rPr>
              <a:t>So along these lines, can anyone think of a column in the dataset that</a:t>
            </a:r>
            <a:r>
              <a:rPr lang="en-US" dirty="0">
                <a:ea typeface="Calibri"/>
                <a:cs typeface="Calibri"/>
              </a:rPr>
              <a:t> </a:t>
            </a:r>
            <a:r>
              <a:rPr lang="en-US">
                <a:ea typeface="Calibri"/>
                <a:cs typeface="Calibri"/>
              </a:rPr>
              <a:t>could cause an issue?</a:t>
            </a:r>
            <a:endParaRPr lang="en-US" dirty="0">
              <a:ea typeface="Calibri"/>
              <a:cs typeface="Calibri"/>
            </a:endParaRPr>
          </a:p>
        </p:txBody>
      </p:sp>
    </p:spTree>
    <p:extLst>
      <p:ext uri="{BB962C8B-B14F-4D97-AF65-F5344CB8AC3E}">
        <p14:creationId xmlns:p14="http://schemas.microsoft.com/office/powerpoint/2010/main" val="31222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0014D29F-A923-98A6-FCF5-ADB47B47C16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DE9B9-EF7F-5A35-650F-14194E0C2A4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Questions?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04635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6961-7456-0F3D-F05D-72FF70DFDC13}"/>
              </a:ext>
            </a:extLst>
          </p:cNvPr>
          <p:cNvSpPr>
            <a:spLocks noGrp="1"/>
          </p:cNvSpPr>
          <p:nvPr>
            <p:ph type="title"/>
          </p:nvPr>
        </p:nvSpPr>
        <p:spPr/>
        <p:txBody>
          <a:bodyPr/>
          <a:lstStyle/>
          <a:p>
            <a:r>
              <a:rPr lang="en-US" dirty="0">
                <a:cs typeface="Calibri Light"/>
              </a:rPr>
              <a:t>One particularly important column</a:t>
            </a:r>
            <a:endParaRPr lang="en-US" dirty="0"/>
          </a:p>
        </p:txBody>
      </p:sp>
      <p:sp>
        <p:nvSpPr>
          <p:cNvPr id="3" name="Content Placeholder 2">
            <a:extLst>
              <a:ext uri="{FF2B5EF4-FFF2-40B4-BE49-F238E27FC236}">
                <a16:creationId xmlns:a16="http://schemas.microsoft.com/office/drawing/2014/main" id="{CFC14DB7-E4AC-D609-042E-A2A6F658026D}"/>
              </a:ext>
            </a:extLst>
          </p:cNvPr>
          <p:cNvSpPr>
            <a:spLocks noGrp="1"/>
          </p:cNvSpPr>
          <p:nvPr>
            <p:ph idx="1"/>
          </p:nvPr>
        </p:nvSpPr>
        <p:spPr/>
        <p:txBody>
          <a:bodyPr vert="horz" lIns="91440" tIns="45720" rIns="91440" bIns="45720" rtlCol="0" anchor="t">
            <a:normAutofit/>
          </a:bodyPr>
          <a:lstStyle/>
          <a:p>
            <a:r>
              <a:rPr lang="en-US">
                <a:cs typeface="Calibri"/>
              </a:rPr>
              <a:t>Of all the columns, one of the most significant is the neighborhood.</a:t>
            </a:r>
            <a:endParaRPr lang="en-US">
              <a:ea typeface="Calibri"/>
              <a:cs typeface="Calibri"/>
            </a:endParaRPr>
          </a:p>
          <a:p>
            <a:r>
              <a:rPr lang="en-US">
                <a:ea typeface="Calibri"/>
                <a:cs typeface="Calibri"/>
              </a:rPr>
              <a:t>Many of </a:t>
            </a:r>
            <a:endParaRPr lang="en-US" dirty="0">
              <a:ea typeface="Calibri" panose="020F0502020204030204"/>
              <a:cs typeface="Calibri"/>
            </a:endParaRPr>
          </a:p>
          <a:p>
            <a:r>
              <a:rPr lang="en-US">
                <a:ea typeface="Calibri" panose="020F0502020204030204"/>
                <a:cs typeface="Calibri"/>
              </a:rPr>
              <a:t>Specifically: with neighborhoods I get an r^2 of 0.85</a:t>
            </a:r>
          </a:p>
          <a:p>
            <a:r>
              <a:rPr lang="en-US">
                <a:ea typeface="Calibri" panose="020F0502020204030204"/>
                <a:cs typeface="Calibri"/>
              </a:rPr>
              <a:t>If I remove them from the analysis, I get </a:t>
            </a:r>
            <a:r>
              <a:rPr lang="en-US" b="1" dirty="0">
                <a:ea typeface="Calibri" panose="020F0502020204030204"/>
                <a:cs typeface="Calibri"/>
              </a:rPr>
              <a:t>0.82</a:t>
            </a:r>
            <a:endParaRPr lang="en-US" b="1">
              <a:ea typeface="Calibri" panose="020F0502020204030204"/>
              <a:cs typeface="Calibri"/>
            </a:endParaRPr>
          </a:p>
          <a:p>
            <a:r>
              <a:rPr lang="en-US">
                <a:ea typeface="Calibri" panose="020F0502020204030204"/>
                <a:cs typeface="Calibri"/>
              </a:rPr>
              <a:t>That's a big deal</a:t>
            </a:r>
            <a:endParaRPr lang="en-US" b="1" dirty="0">
              <a:ea typeface="Calibri" panose="020F0502020204030204"/>
              <a:cs typeface="Calibri"/>
            </a:endParaRPr>
          </a:p>
        </p:txBody>
      </p:sp>
    </p:spTree>
    <p:extLst>
      <p:ext uri="{BB962C8B-B14F-4D97-AF65-F5344CB8AC3E}">
        <p14:creationId xmlns:p14="http://schemas.microsoft.com/office/powerpoint/2010/main" val="81105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8810-F352-AE09-F277-14ECB2234C89}"/>
              </a:ext>
            </a:extLst>
          </p:cNvPr>
          <p:cNvSpPr>
            <a:spLocks noGrp="1"/>
          </p:cNvSpPr>
          <p:nvPr>
            <p:ph type="title"/>
          </p:nvPr>
        </p:nvSpPr>
        <p:spPr/>
        <p:txBody>
          <a:bodyPr/>
          <a:lstStyle/>
          <a:p>
            <a:r>
              <a:rPr lang="en-US">
                <a:ea typeface="Calibri Light"/>
                <a:cs typeface="Calibri Light"/>
              </a:rPr>
              <a:t>Why is neighborhood important?</a:t>
            </a:r>
            <a:endParaRPr lang="en-US"/>
          </a:p>
        </p:txBody>
      </p:sp>
      <p:sp>
        <p:nvSpPr>
          <p:cNvPr id="3" name="Content Placeholder 2">
            <a:extLst>
              <a:ext uri="{FF2B5EF4-FFF2-40B4-BE49-F238E27FC236}">
                <a16:creationId xmlns:a16="http://schemas.microsoft.com/office/drawing/2014/main" id="{28273F47-37EC-54E6-255F-D061D9F1DC6A}"/>
              </a:ext>
            </a:extLst>
          </p:cNvPr>
          <p:cNvSpPr>
            <a:spLocks noGrp="1"/>
          </p:cNvSpPr>
          <p:nvPr>
            <p:ph idx="1"/>
          </p:nvPr>
        </p:nvSpPr>
        <p:spPr/>
        <p:txBody>
          <a:bodyPr vert="horz" lIns="91440" tIns="45720" rIns="91440" bIns="45720" rtlCol="0" anchor="t">
            <a:normAutofit/>
          </a:bodyPr>
          <a:lstStyle/>
          <a:p>
            <a:r>
              <a:rPr lang="en-US">
                <a:ea typeface="Calibri"/>
                <a:cs typeface="Calibri"/>
              </a:rPr>
              <a:t>Neighborhood effects the price of a home for many reason. It has major effects on the following:</a:t>
            </a:r>
          </a:p>
          <a:p>
            <a:r>
              <a:rPr lang="en-US">
                <a:ea typeface="Calibri"/>
                <a:cs typeface="Calibri"/>
              </a:rPr>
              <a:t>Access to transporation</a:t>
            </a:r>
            <a:endParaRPr lang="en-US" dirty="0">
              <a:ea typeface="Calibri"/>
              <a:cs typeface="Calibri"/>
            </a:endParaRPr>
          </a:p>
          <a:p>
            <a:r>
              <a:rPr lang="en-US">
                <a:ea typeface="Calibri"/>
                <a:cs typeface="Calibri"/>
              </a:rPr>
              <a:t>Access to jobs</a:t>
            </a:r>
          </a:p>
          <a:p>
            <a:r>
              <a:rPr lang="en-US">
                <a:ea typeface="Calibri"/>
                <a:cs typeface="Calibri"/>
              </a:rPr>
              <a:t>Access to businesses, entertainment, and government services</a:t>
            </a:r>
          </a:p>
          <a:p>
            <a:r>
              <a:rPr lang="en-US">
                <a:ea typeface="Calibri"/>
                <a:cs typeface="Calibri"/>
              </a:rPr>
              <a:t>Access to schools</a:t>
            </a:r>
          </a:p>
          <a:p>
            <a:r>
              <a:rPr lang="en-US">
                <a:ea typeface="Calibri"/>
                <a:cs typeface="Calibri"/>
              </a:rPr>
              <a:t>Natural beauty and the beauty of the other houses</a:t>
            </a:r>
          </a:p>
          <a:p>
            <a:endParaRPr lang="en-US" dirty="0">
              <a:ea typeface="Calibri"/>
              <a:cs typeface="Calibri"/>
            </a:endParaRPr>
          </a:p>
        </p:txBody>
      </p:sp>
    </p:spTree>
    <p:extLst>
      <p:ext uri="{BB962C8B-B14F-4D97-AF65-F5344CB8AC3E}">
        <p14:creationId xmlns:p14="http://schemas.microsoft.com/office/powerpoint/2010/main" val="405284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ABF6-DA4B-5CE9-6F6D-A0BA93EF31F8}"/>
              </a:ext>
            </a:extLst>
          </p:cNvPr>
          <p:cNvSpPr>
            <a:spLocks noGrp="1"/>
          </p:cNvSpPr>
          <p:nvPr>
            <p:ph type="title"/>
          </p:nvPr>
        </p:nvSpPr>
        <p:spPr/>
        <p:txBody>
          <a:bodyPr/>
          <a:lstStyle/>
          <a:p>
            <a:r>
              <a:rPr lang="en-US" dirty="0"/>
              <a:t>Previously</a:t>
            </a:r>
          </a:p>
        </p:txBody>
      </p:sp>
      <p:sp>
        <p:nvSpPr>
          <p:cNvPr id="3" name="Content Placeholder 2">
            <a:extLst>
              <a:ext uri="{FF2B5EF4-FFF2-40B4-BE49-F238E27FC236}">
                <a16:creationId xmlns:a16="http://schemas.microsoft.com/office/drawing/2014/main" id="{5F519A2A-5EC0-AFF9-7BAE-FB69BE60D33A}"/>
              </a:ext>
            </a:extLst>
          </p:cNvPr>
          <p:cNvSpPr>
            <a:spLocks noGrp="1"/>
          </p:cNvSpPr>
          <p:nvPr>
            <p:ph idx="1"/>
          </p:nvPr>
        </p:nvSpPr>
        <p:spPr/>
        <p:txBody>
          <a:bodyPr vert="horz" lIns="91440" tIns="45720" rIns="91440" bIns="45720" rtlCol="0" anchor="t">
            <a:normAutofit/>
          </a:bodyPr>
          <a:lstStyle/>
          <a:p>
            <a:r>
              <a:rPr lang="en-US" dirty="0">
                <a:ea typeface="Calibri"/>
                <a:cs typeface="Calibri"/>
              </a:rPr>
              <a:t>We've learned about machine learning models</a:t>
            </a:r>
            <a:endParaRPr lang="en-US" dirty="0"/>
          </a:p>
          <a:p>
            <a:r>
              <a:rPr lang="en-US" dirty="0">
                <a:ea typeface="Calibri"/>
                <a:cs typeface="Calibri"/>
              </a:rPr>
              <a:t>We've built some for a real world dataset</a:t>
            </a:r>
          </a:p>
          <a:p>
            <a:r>
              <a:rPr lang="en-US" dirty="0">
                <a:ea typeface="Calibri"/>
                <a:cs typeface="Calibri"/>
              </a:rPr>
              <a:t>We learned about optimization techniques </a:t>
            </a:r>
          </a:p>
          <a:p>
            <a:r>
              <a:rPr lang="en-US" dirty="0">
                <a:ea typeface="Calibri"/>
                <a:cs typeface="Calibri"/>
              </a:rPr>
              <a:t>We learned about how to evaluate a model and know how good it is.</a:t>
            </a:r>
          </a:p>
        </p:txBody>
      </p:sp>
    </p:spTree>
    <p:extLst>
      <p:ext uri="{BB962C8B-B14F-4D97-AF65-F5344CB8AC3E}">
        <p14:creationId xmlns:p14="http://schemas.microsoft.com/office/powerpoint/2010/main" val="1902743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8867-24D5-C632-EF4B-0E0FA24F4B05}"/>
              </a:ext>
            </a:extLst>
          </p:cNvPr>
          <p:cNvSpPr>
            <a:spLocks noGrp="1"/>
          </p:cNvSpPr>
          <p:nvPr>
            <p:ph type="title"/>
          </p:nvPr>
        </p:nvSpPr>
        <p:spPr/>
        <p:txBody>
          <a:bodyPr/>
          <a:lstStyle/>
          <a:p>
            <a:r>
              <a:rPr lang="en-US">
                <a:ea typeface="Calibri Light"/>
                <a:cs typeface="Calibri Light"/>
              </a:rPr>
              <a:t>Why might it be problematic?</a:t>
            </a:r>
            <a:endParaRPr lang="en-US"/>
          </a:p>
        </p:txBody>
      </p:sp>
      <p:sp>
        <p:nvSpPr>
          <p:cNvPr id="3" name="Content Placeholder 2">
            <a:extLst>
              <a:ext uri="{FF2B5EF4-FFF2-40B4-BE49-F238E27FC236}">
                <a16:creationId xmlns:a16="http://schemas.microsoft.com/office/drawing/2014/main" id="{F7F62B6A-8079-3BC7-C187-2A7A553E8CE5}"/>
              </a:ext>
            </a:extLst>
          </p:cNvPr>
          <p:cNvSpPr>
            <a:spLocks noGrp="1"/>
          </p:cNvSpPr>
          <p:nvPr>
            <p:ph idx="1"/>
          </p:nvPr>
        </p:nvSpPr>
        <p:spPr/>
        <p:txBody>
          <a:bodyPr vert="horz" lIns="91440" tIns="45720" rIns="91440" bIns="45720" rtlCol="0" anchor="t">
            <a:normAutofit/>
          </a:bodyPr>
          <a:lstStyle/>
          <a:p>
            <a:r>
              <a:rPr lang="en-US">
                <a:ea typeface="Calibri"/>
                <a:cs typeface="Calibri"/>
              </a:rPr>
              <a:t>Because the US has a history of segregation.</a:t>
            </a:r>
          </a:p>
          <a:p>
            <a:r>
              <a:rPr lang="en-US">
                <a:ea typeface="Calibri"/>
                <a:cs typeface="Calibri"/>
              </a:rPr>
              <a:t>Many neighborhoods are composed primarily of one race.</a:t>
            </a:r>
            <a:endParaRPr lang="en-US" dirty="0">
              <a:ea typeface="Calibri"/>
              <a:cs typeface="Calibri"/>
            </a:endParaRPr>
          </a:p>
          <a:p>
            <a:r>
              <a:rPr lang="en-US">
                <a:ea typeface="Calibri"/>
                <a:cs typeface="Calibri"/>
              </a:rPr>
              <a:t>The neighborhood column might be a partial proxy for "race of home owner". </a:t>
            </a:r>
          </a:p>
          <a:p>
            <a:r>
              <a:rPr lang="en-US">
                <a:ea typeface="Calibri"/>
                <a:cs typeface="Calibri"/>
              </a:rPr>
              <a:t>Obviously it would not be acceptable to use that to determine the price of the home.</a:t>
            </a:r>
          </a:p>
        </p:txBody>
      </p:sp>
    </p:spTree>
    <p:extLst>
      <p:ext uri="{BB962C8B-B14F-4D97-AF65-F5344CB8AC3E}">
        <p14:creationId xmlns:p14="http://schemas.microsoft.com/office/powerpoint/2010/main" val="105455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1759-6596-EDC2-4655-E2C7F747130E}"/>
              </a:ext>
            </a:extLst>
          </p:cNvPr>
          <p:cNvSpPr>
            <a:spLocks noGrp="1"/>
          </p:cNvSpPr>
          <p:nvPr>
            <p:ph type="title"/>
          </p:nvPr>
        </p:nvSpPr>
        <p:spPr/>
        <p:txBody>
          <a:bodyPr/>
          <a:lstStyle/>
          <a:p>
            <a:r>
              <a:rPr lang="en-US">
                <a:ea typeface="Calibri Light"/>
                <a:cs typeface="Calibri Light"/>
              </a:rPr>
              <a:t>Should we get rid of it?</a:t>
            </a:r>
            <a:endParaRPr lang="en-US" dirty="0">
              <a:ea typeface="Calibri Light"/>
              <a:cs typeface="Calibri Light"/>
            </a:endParaRPr>
          </a:p>
        </p:txBody>
      </p:sp>
      <p:sp>
        <p:nvSpPr>
          <p:cNvPr id="3" name="Content Placeholder 2">
            <a:extLst>
              <a:ext uri="{FF2B5EF4-FFF2-40B4-BE49-F238E27FC236}">
                <a16:creationId xmlns:a16="http://schemas.microsoft.com/office/drawing/2014/main" id="{6365F363-04C9-6CE6-810F-7D96F8231B55}"/>
              </a:ext>
            </a:extLst>
          </p:cNvPr>
          <p:cNvSpPr>
            <a:spLocks noGrp="1"/>
          </p:cNvSpPr>
          <p:nvPr>
            <p:ph idx="1"/>
          </p:nvPr>
        </p:nvSpPr>
        <p:spPr/>
        <p:txBody>
          <a:bodyPr vert="horz" lIns="91440" tIns="45720" rIns="91440" bIns="45720" rtlCol="0" anchor="t">
            <a:normAutofit/>
          </a:bodyPr>
          <a:lstStyle/>
          <a:p>
            <a:r>
              <a:rPr lang="en-US">
                <a:latin typeface="Arial"/>
                <a:cs typeface="Arial"/>
              </a:rPr>
              <a:t>Maybe, but there are some things to consider.</a:t>
            </a:r>
            <a:endParaRPr lang="en-US" dirty="0">
              <a:latin typeface="Arial"/>
              <a:cs typeface="Arial"/>
            </a:endParaRPr>
          </a:p>
          <a:p>
            <a:r>
              <a:rPr lang="en-US">
                <a:latin typeface="Arial"/>
                <a:cs typeface="Arial"/>
              </a:rPr>
              <a:t>All the other data is also tied up in neighborhood. Access to schools, access to infrastructure, parks, etc. </a:t>
            </a:r>
          </a:p>
          <a:p>
            <a:r>
              <a:rPr lang="en-US">
                <a:latin typeface="Arial"/>
                <a:cs typeface="Arial"/>
              </a:rPr>
              <a:t>If we remove neighborhood, we need an alternative way to price that stuff in. And many people do make a decision to buy a house in a certain neighborhood and it's not necessarily racist to do so. </a:t>
            </a:r>
          </a:p>
          <a:p>
            <a:r>
              <a:rPr lang="en-US">
                <a:latin typeface="Arial"/>
                <a:cs typeface="Arial"/>
              </a:rPr>
              <a:t>So what can we do to avoid feeding into a problem that leads to racial disparity?</a:t>
            </a:r>
            <a:endParaRPr lang="en-US" dirty="0">
              <a:latin typeface="Arial"/>
              <a:cs typeface="Arial"/>
            </a:endParaRPr>
          </a:p>
        </p:txBody>
      </p:sp>
    </p:spTree>
    <p:extLst>
      <p:ext uri="{BB962C8B-B14F-4D97-AF65-F5344CB8AC3E}">
        <p14:creationId xmlns:p14="http://schemas.microsoft.com/office/powerpoint/2010/main" val="149730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4D0A-9C3A-A79B-7D1A-A0BD2576E4FC}"/>
              </a:ext>
            </a:extLst>
          </p:cNvPr>
          <p:cNvSpPr>
            <a:spLocks noGrp="1"/>
          </p:cNvSpPr>
          <p:nvPr>
            <p:ph type="title"/>
          </p:nvPr>
        </p:nvSpPr>
        <p:spPr/>
        <p:txBody>
          <a:bodyPr/>
          <a:lstStyle/>
          <a:p>
            <a:r>
              <a:rPr lang="en-US">
                <a:ea typeface="+mj-lt"/>
                <a:cs typeface="+mj-lt"/>
              </a:rPr>
              <a:t>Should we get rid of it? (2)</a:t>
            </a:r>
            <a:endParaRPr lang="en-US"/>
          </a:p>
        </p:txBody>
      </p:sp>
      <p:sp>
        <p:nvSpPr>
          <p:cNvPr id="3" name="Content Placeholder 2">
            <a:extLst>
              <a:ext uri="{FF2B5EF4-FFF2-40B4-BE49-F238E27FC236}">
                <a16:creationId xmlns:a16="http://schemas.microsoft.com/office/drawing/2014/main" id="{A99CA4BF-C564-12C9-C573-A03BD1DABAC0}"/>
              </a:ext>
            </a:extLst>
          </p:cNvPr>
          <p:cNvSpPr>
            <a:spLocks noGrp="1"/>
          </p:cNvSpPr>
          <p:nvPr>
            <p:ph idx="1"/>
          </p:nvPr>
        </p:nvSpPr>
        <p:spPr>
          <a:xfrm>
            <a:off x="838200" y="1690432"/>
            <a:ext cx="10515600" cy="4486531"/>
          </a:xfrm>
        </p:spPr>
        <p:txBody>
          <a:bodyPr vert="horz" lIns="91440" tIns="45720" rIns="91440" bIns="45720" rtlCol="0" anchor="t">
            <a:normAutofit fontScale="92500" lnSpcReduction="20000"/>
          </a:bodyPr>
          <a:lstStyle/>
          <a:p>
            <a:r>
              <a:rPr lang="en-US">
                <a:ea typeface="Calibri"/>
                <a:cs typeface="Calibri"/>
              </a:rPr>
              <a:t>The Brookings Institute did a study that compared house prices in majority white and majority black neighborhoods.*</a:t>
            </a:r>
            <a:endParaRPr lang="en-US" dirty="0">
              <a:ea typeface="Calibri"/>
              <a:cs typeface="Calibri"/>
            </a:endParaRPr>
          </a:p>
          <a:p>
            <a:r>
              <a:rPr lang="en-US">
                <a:ea typeface="Calibri"/>
                <a:cs typeface="Calibri"/>
              </a:rPr>
              <a:t>They found that there was a major disparity in house prices. Houses in white neighborhoods were on average about twice as expensive.</a:t>
            </a:r>
            <a:endParaRPr lang="en-US" dirty="0">
              <a:ea typeface="Calibri"/>
              <a:cs typeface="Calibri"/>
            </a:endParaRPr>
          </a:p>
          <a:p>
            <a:r>
              <a:rPr lang="en-US">
                <a:ea typeface="Calibri"/>
                <a:cs typeface="Calibri"/>
              </a:rPr>
              <a:t>However, these neighborhoods were often richer. After controlling for all the obvious variables such as schools, crime, access to services, and even college attainment, there was still a ~23% deficit for black neighborhoods relative to white neighborhoods. </a:t>
            </a:r>
          </a:p>
          <a:p>
            <a:r>
              <a:rPr lang="en-US">
                <a:ea typeface="Calibri"/>
                <a:cs typeface="Calibri"/>
              </a:rPr>
              <a:t>Some criticisms of their methodology, if correct, would reduce this deficit. However, there was still an important disparity. </a:t>
            </a:r>
            <a:endParaRPr lang="en-US" dirty="0">
              <a:ea typeface="Calibri"/>
              <a:cs typeface="Calibri"/>
            </a:endParaRPr>
          </a:p>
          <a:p>
            <a:r>
              <a:rPr lang="en-US">
                <a:ea typeface="Calibri"/>
                <a:cs typeface="Calibri"/>
              </a:rPr>
              <a:t>This disparity is an important consideration, and it means that we may be actually biasing our model in a way that is bad for our users as well as for society as a whole</a:t>
            </a:r>
            <a:r>
              <a:rPr lang="en-US" dirty="0">
                <a:ea typeface="Calibri"/>
                <a:cs typeface="Calibri"/>
              </a:rPr>
              <a:t>. </a:t>
            </a:r>
          </a:p>
        </p:txBody>
      </p:sp>
      <p:sp>
        <p:nvSpPr>
          <p:cNvPr id="4" name="TextBox 3">
            <a:extLst>
              <a:ext uri="{FF2B5EF4-FFF2-40B4-BE49-F238E27FC236}">
                <a16:creationId xmlns:a16="http://schemas.microsoft.com/office/drawing/2014/main" id="{FB0766EE-2491-23F4-2EF0-D2670E5D6663}"/>
              </a:ext>
            </a:extLst>
          </p:cNvPr>
          <p:cNvSpPr txBox="1"/>
          <p:nvPr/>
        </p:nvSpPr>
        <p:spPr>
          <a:xfrm>
            <a:off x="730045" y="6309851"/>
            <a:ext cx="10965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*https://www.brookings.ed</a:t>
            </a:r>
            <a:r>
              <a:rPr lang="en-US" dirty="0"/>
              <a:t>u/articles/biased-appraisals-and-the-devaluation-of-housing-in-black-neighborhoods/</a:t>
            </a:r>
          </a:p>
        </p:txBody>
      </p:sp>
    </p:spTree>
    <p:extLst>
      <p:ext uri="{BB962C8B-B14F-4D97-AF65-F5344CB8AC3E}">
        <p14:creationId xmlns:p14="http://schemas.microsoft.com/office/powerpoint/2010/main" val="448821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814F-EBBB-11F5-7F34-36FD79CEAF1B}"/>
              </a:ext>
            </a:extLst>
          </p:cNvPr>
          <p:cNvSpPr>
            <a:spLocks noGrp="1"/>
          </p:cNvSpPr>
          <p:nvPr>
            <p:ph type="title"/>
          </p:nvPr>
        </p:nvSpPr>
        <p:spPr/>
        <p:txBody>
          <a:bodyPr/>
          <a:lstStyle/>
          <a:p>
            <a:r>
              <a:rPr lang="en-US">
                <a:cs typeface="Calibri Light"/>
              </a:rPr>
              <a:t>Bad for society?</a:t>
            </a:r>
            <a:endParaRPr lang="en-US"/>
          </a:p>
        </p:txBody>
      </p:sp>
      <p:sp>
        <p:nvSpPr>
          <p:cNvPr id="3" name="Content Placeholder 2">
            <a:extLst>
              <a:ext uri="{FF2B5EF4-FFF2-40B4-BE49-F238E27FC236}">
                <a16:creationId xmlns:a16="http://schemas.microsoft.com/office/drawing/2014/main" id="{D214CC6C-26BE-A33F-1105-718F27AF30A2}"/>
              </a:ext>
            </a:extLst>
          </p:cNvPr>
          <p:cNvSpPr>
            <a:spLocks noGrp="1"/>
          </p:cNvSpPr>
          <p:nvPr>
            <p:ph idx="1"/>
          </p:nvPr>
        </p:nvSpPr>
        <p:spPr/>
        <p:txBody>
          <a:bodyPr vert="horz" lIns="91440" tIns="45720" rIns="91440" bIns="45720" rtlCol="0" anchor="t">
            <a:normAutofit/>
          </a:bodyPr>
          <a:lstStyle/>
          <a:p>
            <a:r>
              <a:rPr lang="en-US">
                <a:cs typeface="Calibri" panose="020F0502020204030204"/>
              </a:rPr>
              <a:t>According to the US census, home equity is overwhelmingly the largest source of personal wealth for all races and generations except for gen Z. </a:t>
            </a:r>
            <a:endParaRPr lang="en-US" dirty="0">
              <a:cs typeface="Calibri" panose="020F0502020204030204"/>
            </a:endParaRPr>
          </a:p>
          <a:p>
            <a:r>
              <a:rPr lang="en-US">
                <a:cs typeface="Calibri" panose="020F0502020204030204"/>
              </a:rPr>
              <a:t>(but eventually we would expect even gen Z to be like this)</a:t>
            </a:r>
            <a:endParaRPr lang="en-US">
              <a:ea typeface="Calibri"/>
              <a:cs typeface="Calibri" panose="020F0502020204030204"/>
            </a:endParaRPr>
          </a:p>
          <a:p>
            <a:r>
              <a:rPr lang="en-US">
                <a:cs typeface="Calibri" panose="020F0502020204030204"/>
              </a:rPr>
              <a:t>By under-appraising homes of one group, that group is made poorer.</a:t>
            </a:r>
          </a:p>
          <a:p>
            <a:r>
              <a:rPr lang="en-US">
                <a:cs typeface="Calibri" panose="020F0502020204030204"/>
              </a:rPr>
              <a:t>This has an additional negative effect: typically people sell their house when they move to buy a new one. By underappraising someone's house, you reduce the number of places they can move and "trap" them in their neighborhood. </a:t>
            </a:r>
            <a:endParaRPr lang="en-US" dirty="0">
              <a:cs typeface="Calibri" panose="020F0502020204030204"/>
            </a:endParaRPr>
          </a:p>
        </p:txBody>
      </p:sp>
    </p:spTree>
    <p:extLst>
      <p:ext uri="{BB962C8B-B14F-4D97-AF65-F5344CB8AC3E}">
        <p14:creationId xmlns:p14="http://schemas.microsoft.com/office/powerpoint/2010/main" val="3316288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3072-C6DC-3EFC-E78D-9FC1FEF7275C}"/>
              </a:ext>
            </a:extLst>
          </p:cNvPr>
          <p:cNvSpPr>
            <a:spLocks noGrp="1"/>
          </p:cNvSpPr>
          <p:nvPr>
            <p:ph type="title"/>
          </p:nvPr>
        </p:nvSpPr>
        <p:spPr/>
        <p:txBody>
          <a:bodyPr/>
          <a:lstStyle/>
          <a:p>
            <a:r>
              <a:rPr lang="en-US">
                <a:ea typeface="Calibri Light"/>
                <a:cs typeface="Calibri Light"/>
              </a:rPr>
              <a:t>Bad for users?</a:t>
            </a:r>
            <a:endParaRPr lang="en-US"/>
          </a:p>
        </p:txBody>
      </p:sp>
      <p:sp>
        <p:nvSpPr>
          <p:cNvPr id="3" name="Content Placeholder 2">
            <a:extLst>
              <a:ext uri="{FF2B5EF4-FFF2-40B4-BE49-F238E27FC236}">
                <a16:creationId xmlns:a16="http://schemas.microsoft.com/office/drawing/2014/main" id="{A7EF79D4-6FF8-08F4-C664-4DF326A33B6D}"/>
              </a:ext>
            </a:extLst>
          </p:cNvPr>
          <p:cNvSpPr>
            <a:spLocks noGrp="1"/>
          </p:cNvSpPr>
          <p:nvPr>
            <p:ph idx="1"/>
          </p:nvPr>
        </p:nvSpPr>
        <p:spPr>
          <a:xfrm>
            <a:off x="838200" y="1825625"/>
            <a:ext cx="10515600" cy="4879821"/>
          </a:xfrm>
        </p:spPr>
        <p:txBody>
          <a:bodyPr vert="horz" lIns="91440" tIns="45720" rIns="91440" bIns="45720" rtlCol="0" anchor="t">
            <a:normAutofit/>
          </a:bodyPr>
          <a:lstStyle/>
          <a:p>
            <a:r>
              <a:rPr lang="en-US">
                <a:ea typeface="Calibri"/>
                <a:cs typeface="Calibri"/>
              </a:rPr>
              <a:t>Think about it, you want to know what a house is worth to </a:t>
            </a:r>
            <a:r>
              <a:rPr lang="en-US" b="1">
                <a:ea typeface="Calibri"/>
                <a:cs typeface="Calibri"/>
              </a:rPr>
              <a:t>you</a:t>
            </a:r>
            <a:r>
              <a:rPr lang="en-US">
                <a:ea typeface="Calibri"/>
                <a:cs typeface="Calibri"/>
              </a:rPr>
              <a:t>, not just what its market price is.</a:t>
            </a:r>
          </a:p>
          <a:p>
            <a:r>
              <a:rPr lang="en-US">
                <a:ea typeface="Calibri"/>
                <a:cs typeface="Calibri"/>
              </a:rPr>
              <a:t>If the market price is much lower than its value to you, that implies that it's a good deal.</a:t>
            </a:r>
          </a:p>
          <a:p>
            <a:r>
              <a:rPr lang="en-US">
                <a:ea typeface="Calibri"/>
                <a:cs typeface="Calibri"/>
              </a:rPr>
              <a:t>A real-estate appraisal app could give you access to this information. It could say "here's what we think this house will sell for, but we think that it's being unfairly penalized, so we think it should really be worth this."</a:t>
            </a:r>
            <a:endParaRPr lang="en-US" dirty="0">
              <a:ea typeface="Calibri"/>
              <a:cs typeface="Calibri"/>
            </a:endParaRPr>
          </a:p>
          <a:p>
            <a:r>
              <a:rPr lang="en-US">
                <a:ea typeface="Calibri"/>
                <a:cs typeface="Calibri"/>
              </a:rPr>
              <a:t>By giving access to the whole picture, the app could avoid worsening</a:t>
            </a:r>
            <a:r>
              <a:rPr lang="en-US" dirty="0">
                <a:ea typeface="Calibri"/>
                <a:cs typeface="Calibri"/>
              </a:rPr>
              <a:t> </a:t>
            </a:r>
            <a:r>
              <a:rPr lang="en-US">
                <a:ea typeface="Calibri"/>
                <a:cs typeface="Calibri"/>
              </a:rPr>
              <a:t>an unfair evaluation of a particular neighborhood. </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780785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01EE-0C23-E044-64EA-5776E692B7B1}"/>
              </a:ext>
            </a:extLst>
          </p:cNvPr>
          <p:cNvSpPr>
            <a:spLocks noGrp="1"/>
          </p:cNvSpPr>
          <p:nvPr>
            <p:ph type="title"/>
          </p:nvPr>
        </p:nvSpPr>
        <p:spPr/>
        <p:txBody>
          <a:bodyPr/>
          <a:lstStyle/>
          <a:p>
            <a:r>
              <a:rPr lang="en-US">
                <a:cs typeface="Calibri Light"/>
              </a:rPr>
              <a:t>Easy fix?</a:t>
            </a:r>
            <a:endParaRPr lang="en-US"/>
          </a:p>
        </p:txBody>
      </p:sp>
      <p:sp>
        <p:nvSpPr>
          <p:cNvPr id="3" name="Content Placeholder 2">
            <a:extLst>
              <a:ext uri="{FF2B5EF4-FFF2-40B4-BE49-F238E27FC236}">
                <a16:creationId xmlns:a16="http://schemas.microsoft.com/office/drawing/2014/main" id="{9B2F0FA6-6926-B74D-F310-A4E59CB0A56B}"/>
              </a:ext>
            </a:extLst>
          </p:cNvPr>
          <p:cNvSpPr>
            <a:spLocks noGrp="1"/>
          </p:cNvSpPr>
          <p:nvPr>
            <p:ph idx="1"/>
          </p:nvPr>
        </p:nvSpPr>
        <p:spPr>
          <a:xfrm>
            <a:off x="838200" y="1825625"/>
            <a:ext cx="10515600" cy="4670886"/>
          </a:xfrm>
        </p:spPr>
        <p:txBody>
          <a:bodyPr vert="horz" lIns="91440" tIns="45720" rIns="91440" bIns="45720" rtlCol="0" anchor="t">
            <a:normAutofit lnSpcReduction="10000"/>
          </a:bodyPr>
          <a:lstStyle/>
          <a:p>
            <a:r>
              <a:rPr lang="en-US">
                <a:cs typeface="Calibri"/>
              </a:rPr>
              <a:t>So that's it? We can just improve our model to counteract the unfairly low appraisals? It seems awfully convenient that something that could make us more money is also the morally right thing to do.</a:t>
            </a:r>
            <a:endParaRPr lang="en-US">
              <a:ea typeface="Calibri"/>
              <a:cs typeface="Calibri"/>
            </a:endParaRPr>
          </a:p>
          <a:p>
            <a:r>
              <a:rPr lang="en-US">
                <a:ea typeface="Calibri"/>
                <a:cs typeface="Calibri"/>
              </a:rPr>
              <a:t>That's because there are also complex effects of higher housing prices. Specifically, gentrification.</a:t>
            </a:r>
            <a:endParaRPr lang="en-US" dirty="0">
              <a:ea typeface="Calibri"/>
              <a:cs typeface="Calibri"/>
            </a:endParaRPr>
          </a:p>
          <a:p>
            <a:r>
              <a:rPr lang="en-US">
                <a:ea typeface="Calibri"/>
                <a:cs typeface="Calibri"/>
              </a:rPr>
              <a:t>Gentrification makes a neighborhood more valuable, which is great for existing homeowners, but bad for people who rent.</a:t>
            </a:r>
          </a:p>
          <a:p>
            <a:r>
              <a:rPr lang="en-US">
                <a:ea typeface="Calibri"/>
                <a:cs typeface="Calibri"/>
              </a:rPr>
              <a:t>However, if the existing homeowners don't want to sell, it can be bad for them too: higher property taxes.</a:t>
            </a:r>
            <a:endParaRPr lang="en-US" dirty="0">
              <a:ea typeface="Calibri"/>
              <a:cs typeface="Calibri"/>
            </a:endParaRPr>
          </a:p>
          <a:p>
            <a:r>
              <a:rPr lang="en-US">
                <a:ea typeface="Calibri"/>
                <a:cs typeface="Calibri"/>
              </a:rPr>
              <a:t>Renters' cost of living rises. Possibly there are positive effects that come with that, but it's not a trade that everyone wants to make.</a:t>
            </a:r>
            <a:endParaRPr lang="en-US" dirty="0">
              <a:ea typeface="Calibri"/>
              <a:cs typeface="Calibri"/>
            </a:endParaRPr>
          </a:p>
        </p:txBody>
      </p:sp>
    </p:spTree>
    <p:extLst>
      <p:ext uri="{BB962C8B-B14F-4D97-AF65-F5344CB8AC3E}">
        <p14:creationId xmlns:p14="http://schemas.microsoft.com/office/powerpoint/2010/main" val="4047726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0E81-92A6-BC97-67B9-B0E94E531CEE}"/>
              </a:ext>
            </a:extLst>
          </p:cNvPr>
          <p:cNvSpPr>
            <a:spLocks noGrp="1"/>
          </p:cNvSpPr>
          <p:nvPr>
            <p:ph type="title"/>
          </p:nvPr>
        </p:nvSpPr>
        <p:spPr/>
        <p:txBody>
          <a:bodyPr/>
          <a:lstStyle/>
          <a:p>
            <a:r>
              <a:rPr lang="en-US">
                <a:ea typeface="Calibri Light"/>
                <a:cs typeface="Calibri Light"/>
              </a:rPr>
              <a:t>Easy fix? (2)</a:t>
            </a:r>
            <a:endParaRPr lang="en-US"/>
          </a:p>
        </p:txBody>
      </p:sp>
      <p:sp>
        <p:nvSpPr>
          <p:cNvPr id="3" name="Content Placeholder 2">
            <a:extLst>
              <a:ext uri="{FF2B5EF4-FFF2-40B4-BE49-F238E27FC236}">
                <a16:creationId xmlns:a16="http://schemas.microsoft.com/office/drawing/2014/main" id="{3A6857AC-9890-7F64-D3E3-DDB50354F7E8}"/>
              </a:ext>
            </a:extLst>
          </p:cNvPr>
          <p:cNvSpPr>
            <a:spLocks noGrp="1"/>
          </p:cNvSpPr>
          <p:nvPr>
            <p:ph idx="1"/>
          </p:nvPr>
        </p:nvSpPr>
        <p:spPr>
          <a:xfrm>
            <a:off x="838200" y="1825625"/>
            <a:ext cx="10515600" cy="4928983"/>
          </a:xfrm>
        </p:spPr>
        <p:txBody>
          <a:bodyPr vert="horz" lIns="91440" tIns="45720" rIns="91440" bIns="45720" rtlCol="0" anchor="t">
            <a:normAutofit lnSpcReduction="10000"/>
          </a:bodyPr>
          <a:lstStyle/>
          <a:p>
            <a:r>
              <a:rPr lang="en-US">
                <a:ea typeface="Calibri"/>
                <a:cs typeface="Calibri"/>
              </a:rPr>
              <a:t>So, now we're somewhat benefitting existing homeowners and hurting people in that community who don't own a </a:t>
            </a:r>
            <a:r>
              <a:rPr lang="en-US" dirty="0">
                <a:ea typeface="Calibri"/>
                <a:cs typeface="Calibri"/>
              </a:rPr>
              <a:t>home. </a:t>
            </a:r>
          </a:p>
          <a:p>
            <a:r>
              <a:rPr lang="en-US">
                <a:ea typeface="Calibri"/>
                <a:cs typeface="Calibri"/>
              </a:rPr>
              <a:t>The Brookings institute also has a paper with concrete policy recommendations for mitigating the downsides of gentrification:</a:t>
            </a:r>
            <a:br>
              <a:rPr lang="en-US" dirty="0">
                <a:ea typeface="Calibri"/>
                <a:cs typeface="Calibri"/>
              </a:rPr>
            </a:br>
            <a:r>
              <a:rPr lang="en-US" dirty="0">
                <a:ea typeface="+mn-lt"/>
                <a:cs typeface="+mn-lt"/>
                <a:hlinkClick r:id="rId2"/>
              </a:rPr>
              <a:t>https://www.brookings.edu/articles/dealing-with-neighborhood-change-a-primer-on-gentrification-and-policy-choices/</a:t>
            </a:r>
            <a:endParaRPr lang="en-US" dirty="0">
              <a:ea typeface="+mn-lt"/>
              <a:cs typeface="+mn-lt"/>
            </a:endParaRPr>
          </a:p>
          <a:p>
            <a:r>
              <a:rPr lang="en-US">
                <a:ea typeface="Calibri"/>
                <a:cs typeface="Calibri"/>
              </a:rPr>
              <a:t>However, as a business, we have limited ability to implement these policies. Some businesses create PACs to have political impact, and we could consider doing that to help reduce the fact that our app may contribute to gentrification. </a:t>
            </a:r>
          </a:p>
          <a:p>
            <a:r>
              <a:rPr lang="en-US">
                <a:ea typeface="Calibri"/>
                <a:cs typeface="Calibri"/>
              </a:rPr>
              <a:t>However, you can probably see how creating a PAC opens an entirely new ethical can of worms. </a:t>
            </a:r>
            <a:endParaRPr lang="en-US" dirty="0">
              <a:ea typeface="Calibri"/>
              <a:cs typeface="Calibri"/>
            </a:endParaRPr>
          </a:p>
        </p:txBody>
      </p:sp>
    </p:spTree>
    <p:extLst>
      <p:ext uri="{BB962C8B-B14F-4D97-AF65-F5344CB8AC3E}">
        <p14:creationId xmlns:p14="http://schemas.microsoft.com/office/powerpoint/2010/main" val="4078880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87DD-AF62-FDA3-488C-D1B6D7FA8E91}"/>
              </a:ext>
            </a:extLst>
          </p:cNvPr>
          <p:cNvSpPr>
            <a:spLocks noGrp="1"/>
          </p:cNvSpPr>
          <p:nvPr>
            <p:ph type="title"/>
          </p:nvPr>
        </p:nvSpPr>
        <p:spPr/>
        <p:txBody>
          <a:bodyPr/>
          <a:lstStyle/>
          <a:p>
            <a:r>
              <a:rPr lang="en-US">
                <a:ea typeface="+mj-lt"/>
                <a:cs typeface="+mj-lt"/>
              </a:rPr>
              <a:t>What Zillow does</a:t>
            </a:r>
            <a:endParaRPr lang="en-US"/>
          </a:p>
        </p:txBody>
      </p:sp>
      <p:sp>
        <p:nvSpPr>
          <p:cNvPr id="3" name="Content Placeholder 2">
            <a:extLst>
              <a:ext uri="{FF2B5EF4-FFF2-40B4-BE49-F238E27FC236}">
                <a16:creationId xmlns:a16="http://schemas.microsoft.com/office/drawing/2014/main" id="{ADC1B150-1449-9225-5620-1D5578A6660A}"/>
              </a:ext>
            </a:extLst>
          </p:cNvPr>
          <p:cNvSpPr>
            <a:spLocks noGrp="1"/>
          </p:cNvSpPr>
          <p:nvPr>
            <p:ph idx="1"/>
          </p:nvPr>
        </p:nvSpPr>
        <p:spPr/>
        <p:txBody>
          <a:bodyPr vert="horz" lIns="91440" tIns="45720" rIns="91440" bIns="45720" rtlCol="0" anchor="t">
            <a:normAutofit/>
          </a:bodyPr>
          <a:lstStyle/>
          <a:p>
            <a:r>
              <a:rPr lang="en-US">
                <a:ea typeface="Calibri"/>
                <a:cs typeface="Calibri"/>
              </a:rPr>
              <a:t>Zillow and other real estate estimation apps seem to factor in the neighborhood very heavily.</a:t>
            </a:r>
            <a:endParaRPr lang="en-US" dirty="0">
              <a:ea typeface="Calibri"/>
              <a:cs typeface="Calibri"/>
            </a:endParaRPr>
          </a:p>
          <a:p>
            <a:r>
              <a:rPr lang="en-US">
                <a:ea typeface="Calibri"/>
                <a:cs typeface="Calibri"/>
              </a:rPr>
              <a:t>Despite controversies over professional appraisals being unfair, I haven't seen automatic appraisals specifically targetted for criticism.</a:t>
            </a:r>
            <a:endParaRPr lang="en-US" dirty="0">
              <a:ea typeface="Calibri"/>
              <a:cs typeface="Calibri"/>
            </a:endParaRPr>
          </a:p>
          <a:p>
            <a:r>
              <a:rPr lang="en-US">
                <a:ea typeface="Calibri"/>
                <a:cs typeface="Calibri"/>
              </a:rPr>
              <a:t>It might be that Zillow appraisals are less biased than professional appraisors, so they may already be estimating house prices as higher</a:t>
            </a:r>
            <a:r>
              <a:rPr lang="en-US" dirty="0">
                <a:ea typeface="Calibri"/>
                <a:cs typeface="Calibri"/>
              </a:rPr>
              <a:t> </a:t>
            </a:r>
            <a:r>
              <a:rPr lang="en-US">
                <a:ea typeface="Calibri"/>
                <a:cs typeface="Calibri"/>
              </a:rPr>
              <a:t>in minority neighborhoods.</a:t>
            </a:r>
            <a:endParaRPr lang="en-US" dirty="0">
              <a:ea typeface="Calibri"/>
              <a:cs typeface="Calibri"/>
            </a:endParaRPr>
          </a:p>
          <a:p>
            <a:r>
              <a:rPr lang="en-US">
                <a:ea typeface="Calibri"/>
                <a:cs typeface="Calibri"/>
              </a:rPr>
              <a:t>However, it's not hard to imagine them being singled out as a major factor driving the disparity in prices. It's worth watching to see if this happens.</a:t>
            </a:r>
            <a:endParaRPr lang="en-US" dirty="0">
              <a:ea typeface="Calibri"/>
              <a:cs typeface="Calibri"/>
            </a:endParaRPr>
          </a:p>
        </p:txBody>
      </p:sp>
    </p:spTree>
    <p:extLst>
      <p:ext uri="{BB962C8B-B14F-4D97-AF65-F5344CB8AC3E}">
        <p14:creationId xmlns:p14="http://schemas.microsoft.com/office/powerpoint/2010/main" val="625189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33A2-891A-C1DB-58F4-F3F843D81362}"/>
              </a:ext>
            </a:extLst>
          </p:cNvPr>
          <p:cNvSpPr>
            <a:spLocks noGrp="1"/>
          </p:cNvSpPr>
          <p:nvPr>
            <p:ph type="title"/>
          </p:nvPr>
        </p:nvSpPr>
        <p:spPr/>
        <p:txBody>
          <a:bodyPr/>
          <a:lstStyle/>
          <a:p>
            <a:r>
              <a:rPr lang="en-US">
                <a:ea typeface="Calibri Light"/>
                <a:cs typeface="Calibri Light"/>
              </a:rPr>
              <a:t>What's the moral?</a:t>
            </a:r>
            <a:endParaRPr lang="en-US"/>
          </a:p>
        </p:txBody>
      </p:sp>
      <p:sp>
        <p:nvSpPr>
          <p:cNvPr id="3" name="Content Placeholder 2">
            <a:extLst>
              <a:ext uri="{FF2B5EF4-FFF2-40B4-BE49-F238E27FC236}">
                <a16:creationId xmlns:a16="http://schemas.microsoft.com/office/drawing/2014/main" id="{9718BE76-6D14-114F-C6E4-C488C75607E3}"/>
              </a:ext>
            </a:extLst>
          </p:cNvPr>
          <p:cNvSpPr>
            <a:spLocks noGrp="1"/>
          </p:cNvSpPr>
          <p:nvPr>
            <p:ph idx="1"/>
          </p:nvPr>
        </p:nvSpPr>
        <p:spPr>
          <a:xfrm>
            <a:off x="838200" y="1825625"/>
            <a:ext cx="10515600" cy="4965854"/>
          </a:xfrm>
        </p:spPr>
        <p:txBody>
          <a:bodyPr vert="horz" lIns="91440" tIns="45720" rIns="91440" bIns="45720" rtlCol="0" anchor="t">
            <a:normAutofit/>
          </a:bodyPr>
          <a:lstStyle/>
          <a:p>
            <a:r>
              <a:rPr lang="en-US" dirty="0">
                <a:ea typeface="Calibri"/>
                <a:cs typeface="Calibri"/>
              </a:rPr>
              <a:t>We just saw an example of where naïvely using all data available leads to a model that can exacerbate an existing problem in society.</a:t>
            </a:r>
          </a:p>
          <a:p>
            <a:r>
              <a:rPr lang="en-US" dirty="0">
                <a:ea typeface="Calibri"/>
                <a:cs typeface="Calibri"/>
              </a:rPr>
              <a:t>What's more, in doing so it could actually be hiding useful information from the users.</a:t>
            </a:r>
          </a:p>
          <a:p>
            <a:r>
              <a:rPr lang="en-US" dirty="0">
                <a:ea typeface="Calibri"/>
                <a:cs typeface="Calibri"/>
              </a:rPr>
              <a:t>And fixing this required carefully looking for sources of bias in the model and searching current research to learn more about how to adjust for it.</a:t>
            </a:r>
          </a:p>
          <a:p>
            <a:r>
              <a:rPr lang="en-US" dirty="0">
                <a:cs typeface="Calibri"/>
              </a:rPr>
              <a:t>However, fixing it does not make our app magically better for everyone. It seems like the more influential our app is, the greater its impact will be, and therefore the greater our moral responsibility. </a:t>
            </a:r>
          </a:p>
          <a:p>
            <a:endParaRPr lang="en-US" dirty="0">
              <a:cs typeface="Calibri"/>
            </a:endParaRPr>
          </a:p>
        </p:txBody>
      </p:sp>
    </p:spTree>
    <p:extLst>
      <p:ext uri="{BB962C8B-B14F-4D97-AF65-F5344CB8AC3E}">
        <p14:creationId xmlns:p14="http://schemas.microsoft.com/office/powerpoint/2010/main" val="1936636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25CB-B01C-687F-F2C4-035EE770B872}"/>
              </a:ext>
            </a:extLst>
          </p:cNvPr>
          <p:cNvSpPr>
            <a:spLocks noGrp="1"/>
          </p:cNvSpPr>
          <p:nvPr>
            <p:ph type="title"/>
          </p:nvPr>
        </p:nvSpPr>
        <p:spPr/>
        <p:txBody>
          <a:bodyPr/>
          <a:lstStyle/>
          <a:p>
            <a:r>
              <a:rPr lang="en-US">
                <a:ea typeface="+mj-lt"/>
                <a:cs typeface="+mj-lt"/>
              </a:rPr>
              <a:t>What's the moral? (2)</a:t>
            </a:r>
            <a:endParaRPr lang="en-US"/>
          </a:p>
        </p:txBody>
      </p:sp>
      <p:sp>
        <p:nvSpPr>
          <p:cNvPr id="3" name="Content Placeholder 2">
            <a:extLst>
              <a:ext uri="{FF2B5EF4-FFF2-40B4-BE49-F238E27FC236}">
                <a16:creationId xmlns:a16="http://schemas.microsoft.com/office/drawing/2014/main" id="{F6385AE0-D255-B451-5172-6EC91923D4AB}"/>
              </a:ext>
            </a:extLst>
          </p:cNvPr>
          <p:cNvSpPr>
            <a:spLocks noGrp="1"/>
          </p:cNvSpPr>
          <p:nvPr>
            <p:ph idx="1"/>
          </p:nvPr>
        </p:nvSpPr>
        <p:spPr>
          <a:xfrm>
            <a:off x="838200" y="1825625"/>
            <a:ext cx="10515600" cy="5027305"/>
          </a:xfrm>
        </p:spPr>
        <p:txBody>
          <a:bodyPr vert="horz" lIns="91440" tIns="45720" rIns="91440" bIns="45720" rtlCol="0" anchor="t">
            <a:normAutofit/>
          </a:bodyPr>
          <a:lstStyle/>
          <a:p>
            <a:r>
              <a:rPr lang="en-US">
                <a:ea typeface="Calibri"/>
                <a:cs typeface="Calibri"/>
              </a:rPr>
              <a:t>And yet, the greater our moral responsibility, the worse tools we have access to to fix our negative impact (e.g., PACs)</a:t>
            </a:r>
            <a:endParaRPr lang="en-US"/>
          </a:p>
          <a:p>
            <a:r>
              <a:rPr lang="en-US">
                <a:ea typeface="Calibri"/>
                <a:cs typeface="Calibri"/>
              </a:rPr>
              <a:t>Maybe the true moral is that it's bad for one app or software service to have too much impact in society.</a:t>
            </a:r>
            <a:endParaRPr lang="en-US" dirty="0">
              <a:ea typeface="Calibri"/>
              <a:cs typeface="Calibri"/>
            </a:endParaRPr>
          </a:p>
          <a:p>
            <a:r>
              <a:rPr lang="en-US">
                <a:ea typeface="Calibri"/>
                <a:cs typeface="Calibri"/>
              </a:rPr>
              <a:t>Perhaps if our app were localized to one city or county we could work with the local government in a positive way without forming a PAC. </a:t>
            </a:r>
            <a:endParaRPr lang="en-US" dirty="0">
              <a:ea typeface="Calibri"/>
              <a:cs typeface="Calibri"/>
            </a:endParaRPr>
          </a:p>
          <a:p>
            <a:r>
              <a:rPr lang="en-US">
                <a:ea typeface="Calibri"/>
                <a:cs typeface="Calibri"/>
              </a:rPr>
              <a:t>Unfortunately, the economic incentive is to grow as big as you can.</a:t>
            </a:r>
            <a:endParaRPr lang="en-US" dirty="0">
              <a:ea typeface="Calibri"/>
              <a:cs typeface="Calibri"/>
            </a:endParaRPr>
          </a:p>
          <a:p>
            <a:r>
              <a:rPr lang="en-US">
                <a:ea typeface="Calibri"/>
                <a:cs typeface="Calibri"/>
              </a:rPr>
              <a:t>Tread carefully: it is very likely that many of</a:t>
            </a:r>
            <a:r>
              <a:rPr lang="en-US" dirty="0">
                <a:ea typeface="Calibri"/>
                <a:cs typeface="Calibri"/>
              </a:rPr>
              <a:t> </a:t>
            </a:r>
            <a:r>
              <a:rPr lang="en-US">
                <a:ea typeface="Calibri"/>
                <a:cs typeface="Calibri"/>
              </a:rPr>
              <a:t>you will work for big companies with outsized impact. They will tell themselves that they are</a:t>
            </a:r>
            <a:r>
              <a:rPr lang="en-US" dirty="0">
                <a:ea typeface="Calibri"/>
                <a:cs typeface="Calibri"/>
              </a:rPr>
              <a:t> </a:t>
            </a:r>
            <a:r>
              <a:rPr lang="en-US">
                <a:ea typeface="Calibri"/>
                <a:cs typeface="Calibri"/>
              </a:rPr>
              <a:t>highly moral, but there will be massive blindspots in their ability to see negative effects in their actions. [I speak from experience.</a:t>
            </a:r>
            <a:r>
              <a:rPr lang="en-US" dirty="0">
                <a:ea typeface="Calibri"/>
                <a:cs typeface="Calibri"/>
              </a:rPr>
              <a:t>]</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41070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ABF6-DA4B-5CE9-6F6D-A0BA93EF31F8}"/>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5F519A2A-5EC0-AFF9-7BAE-FB69BE60D33A}"/>
              </a:ext>
            </a:extLst>
          </p:cNvPr>
          <p:cNvSpPr>
            <a:spLocks noGrp="1"/>
          </p:cNvSpPr>
          <p:nvPr>
            <p:ph idx="1"/>
          </p:nvPr>
        </p:nvSpPr>
        <p:spPr/>
        <p:txBody>
          <a:bodyPr vert="horz" lIns="91440" tIns="45720" rIns="91440" bIns="45720" rtlCol="0" anchor="t">
            <a:normAutofit/>
          </a:bodyPr>
          <a:lstStyle/>
          <a:p>
            <a:r>
              <a:rPr lang="en-US">
                <a:ea typeface="Calibri"/>
                <a:cs typeface="Calibri"/>
              </a:rPr>
              <a:t>We've learned that some of us potentially made a horrible </a:t>
            </a:r>
            <a:r>
              <a:rPr lang="en-US" dirty="0">
                <a:ea typeface="Calibri"/>
                <a:cs typeface="Calibri"/>
              </a:rPr>
              <a:t>mistake</a:t>
            </a:r>
          </a:p>
          <a:p>
            <a:r>
              <a:rPr lang="en-US" dirty="0">
                <a:ea typeface="Calibri"/>
                <a:cs typeface="Calibri"/>
              </a:rPr>
              <a:t>We'll learn about how machine learning can amplify existing ethical problems and social issues. </a:t>
            </a:r>
          </a:p>
          <a:p>
            <a:r>
              <a:rPr lang="en-US" dirty="0">
                <a:ea typeface="Calibri"/>
                <a:cs typeface="Calibri"/>
              </a:rPr>
              <a:t>Specifically, we'll be looking at three kinds of ethical problem that data scientists needs to be aware of:</a:t>
            </a:r>
          </a:p>
          <a:p>
            <a:pPr lvl="1"/>
            <a:r>
              <a:rPr lang="en-US" dirty="0">
                <a:ea typeface="Calibri"/>
                <a:cs typeface="Calibri"/>
              </a:rPr>
              <a:t>Bias</a:t>
            </a:r>
          </a:p>
          <a:p>
            <a:pPr lvl="1"/>
            <a:r>
              <a:rPr lang="en-US" dirty="0">
                <a:ea typeface="Calibri"/>
                <a:cs typeface="Calibri"/>
              </a:rPr>
              <a:t>Privacy</a:t>
            </a:r>
          </a:p>
          <a:p>
            <a:pPr lvl="1"/>
            <a:r>
              <a:rPr lang="en-US" dirty="0">
                <a:ea typeface="Calibri"/>
                <a:cs typeface="Calibri"/>
              </a:rPr>
              <a:t>Bad metrics</a:t>
            </a:r>
          </a:p>
        </p:txBody>
      </p:sp>
    </p:spTree>
    <p:extLst>
      <p:ext uri="{BB962C8B-B14F-4D97-AF65-F5344CB8AC3E}">
        <p14:creationId xmlns:p14="http://schemas.microsoft.com/office/powerpoint/2010/main" val="3807544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0014D29F-A923-98A6-FCF5-ADB47B47C16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DE9B9-EF7F-5A35-650F-14194E0C2A4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Questions?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118196"/>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CEC0-9D0C-2F9F-AC5B-534E4932B746}"/>
              </a:ext>
            </a:extLst>
          </p:cNvPr>
          <p:cNvSpPr>
            <a:spLocks noGrp="1"/>
          </p:cNvSpPr>
          <p:nvPr>
            <p:ph type="title"/>
          </p:nvPr>
        </p:nvSpPr>
        <p:spPr/>
        <p:txBody>
          <a:bodyPr/>
          <a:lstStyle/>
          <a:p>
            <a:r>
              <a:rPr lang="en-US">
                <a:ea typeface="Calibri Light"/>
                <a:cs typeface="Calibri Light"/>
              </a:rPr>
              <a:t>Privacy</a:t>
            </a:r>
            <a:endParaRPr lang="en-US"/>
          </a:p>
        </p:txBody>
      </p:sp>
      <p:sp>
        <p:nvSpPr>
          <p:cNvPr id="3" name="Content Placeholder 2">
            <a:extLst>
              <a:ext uri="{FF2B5EF4-FFF2-40B4-BE49-F238E27FC236}">
                <a16:creationId xmlns:a16="http://schemas.microsoft.com/office/drawing/2014/main" id="{076380F6-FDB2-E9FD-B554-9079164FBDCC}"/>
              </a:ext>
            </a:extLst>
          </p:cNvPr>
          <p:cNvSpPr>
            <a:spLocks noGrp="1"/>
          </p:cNvSpPr>
          <p:nvPr>
            <p:ph idx="1"/>
          </p:nvPr>
        </p:nvSpPr>
        <p:spPr/>
        <p:txBody>
          <a:bodyPr vert="horz" lIns="91440" tIns="45720" rIns="91440" bIns="45720" rtlCol="0" anchor="t">
            <a:normAutofit/>
          </a:bodyPr>
          <a:lstStyle/>
          <a:p>
            <a:r>
              <a:rPr lang="en-US">
                <a:ea typeface="Calibri"/>
                <a:cs typeface="Calibri"/>
              </a:rPr>
              <a:t>Now, let's consider another ethical issue that is having a massive impact on our lives: the issue of privacy. </a:t>
            </a:r>
          </a:p>
          <a:p>
            <a:r>
              <a:rPr lang="en-US">
                <a:ea typeface="Calibri"/>
                <a:cs typeface="Calibri"/>
              </a:rPr>
              <a:t>Why is privacy so important?</a:t>
            </a:r>
          </a:p>
          <a:p>
            <a:r>
              <a:rPr lang="en-US">
                <a:ea typeface="Calibri"/>
                <a:cs typeface="Calibri"/>
              </a:rPr>
              <a:t>The main reason companies want to take your privacy away, is that the more they know about you, the more valuable you are.</a:t>
            </a:r>
            <a:endParaRPr lang="en-US" dirty="0">
              <a:ea typeface="Calibri"/>
              <a:cs typeface="Calibri"/>
            </a:endParaRPr>
          </a:p>
          <a:p>
            <a:r>
              <a:rPr lang="en-US">
                <a:ea typeface="Calibri"/>
                <a:cs typeface="Calibri"/>
              </a:rPr>
              <a:t>Selling ads is a major revenue source.</a:t>
            </a:r>
            <a:endParaRPr lang="en-US" dirty="0">
              <a:ea typeface="Calibri"/>
              <a:cs typeface="Calibri"/>
            </a:endParaRPr>
          </a:p>
          <a:p>
            <a:r>
              <a:rPr lang="en-US">
                <a:ea typeface="Calibri"/>
                <a:cs typeface="Calibri"/>
              </a:rPr>
              <a:t>Let's learn more about this.</a:t>
            </a:r>
            <a:endParaRPr lang="en-US" dirty="0">
              <a:ea typeface="Calibri"/>
              <a:cs typeface="Calibri"/>
            </a:endParaRPr>
          </a:p>
        </p:txBody>
      </p:sp>
    </p:spTree>
    <p:extLst>
      <p:ext uri="{BB962C8B-B14F-4D97-AF65-F5344CB8AC3E}">
        <p14:creationId xmlns:p14="http://schemas.microsoft.com/office/powerpoint/2010/main" val="890736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7F0D-26DF-EAD3-4E44-7717E282BC5B}"/>
              </a:ext>
            </a:extLst>
          </p:cNvPr>
          <p:cNvSpPr>
            <a:spLocks noGrp="1"/>
          </p:cNvSpPr>
          <p:nvPr>
            <p:ph type="title"/>
          </p:nvPr>
        </p:nvSpPr>
        <p:spPr/>
        <p:txBody>
          <a:bodyPr/>
          <a:lstStyle/>
          <a:p>
            <a:r>
              <a:rPr lang="en-US">
                <a:ea typeface="Calibri Light"/>
                <a:cs typeface="Calibri Light"/>
              </a:rPr>
              <a:t>Selling ads</a:t>
            </a:r>
            <a:endParaRPr lang="en-US"/>
          </a:p>
        </p:txBody>
      </p:sp>
      <p:sp>
        <p:nvSpPr>
          <p:cNvPr id="3" name="Content Placeholder 2">
            <a:extLst>
              <a:ext uri="{FF2B5EF4-FFF2-40B4-BE49-F238E27FC236}">
                <a16:creationId xmlns:a16="http://schemas.microsoft.com/office/drawing/2014/main" id="{A5F3D836-1873-F96D-83BA-83F9A72A8F69}"/>
              </a:ext>
            </a:extLst>
          </p:cNvPr>
          <p:cNvSpPr>
            <a:spLocks noGrp="1"/>
          </p:cNvSpPr>
          <p:nvPr>
            <p:ph idx="1"/>
          </p:nvPr>
        </p:nvSpPr>
        <p:spPr/>
        <p:txBody>
          <a:bodyPr vert="horz" lIns="91440" tIns="45720" rIns="91440" bIns="45720" rtlCol="0" anchor="t">
            <a:normAutofit/>
          </a:bodyPr>
          <a:lstStyle/>
          <a:p>
            <a:r>
              <a:rPr lang="en-US">
                <a:ea typeface="Calibri"/>
                <a:cs typeface="Calibri"/>
              </a:rPr>
              <a:t>When the internet started to get huge, advertising was very lucrative. </a:t>
            </a:r>
          </a:p>
          <a:p>
            <a:r>
              <a:rPr lang="en-US">
                <a:ea typeface="Calibri"/>
                <a:cs typeface="Calibri"/>
              </a:rPr>
              <a:t>For example, reportedly the first banner ad ever was by marketing company HotWired on behalf of AT&amp;T.</a:t>
            </a:r>
            <a:endParaRPr lang="en-US" dirty="0">
              <a:ea typeface="Calibri"/>
              <a:cs typeface="Calibri"/>
            </a:endParaRPr>
          </a:p>
          <a:p>
            <a:r>
              <a:rPr lang="en-US">
                <a:ea typeface="Calibri"/>
                <a:cs typeface="Calibri"/>
              </a:rPr>
              <a:t>The ad took the user to a landing page with more information about AT&amp;T. Reportedly (I can't find a solid source for this), it had a clickthrough rate of &gt;70%. People were fascinated by the first digital billboard.</a:t>
            </a:r>
            <a:endParaRPr lang="en-US" dirty="0">
              <a:ea typeface="Calibri"/>
              <a:cs typeface="Calibri"/>
            </a:endParaRPr>
          </a:p>
          <a:p>
            <a:r>
              <a:rPr lang="en-US">
                <a:ea typeface="Calibri"/>
                <a:cs typeface="Calibri"/>
              </a:rPr>
              <a:t>More info: </a:t>
            </a:r>
            <a:r>
              <a:rPr lang="en-US" dirty="0">
                <a:ea typeface="+mn-lt"/>
                <a:cs typeface="+mn-lt"/>
                <a:hlinkClick r:id="rId2"/>
              </a:rPr>
              <a:t>https://www.theatlantic.com/technology/archive/2017/04/the-first-ever-banner-ad-on-the-web/523728/</a:t>
            </a:r>
            <a:endParaRPr lang="en-US" dirty="0">
              <a:ea typeface="+mn-lt"/>
              <a:cs typeface="+mn-lt"/>
            </a:endParaRPr>
          </a:p>
          <a:p>
            <a:endParaRPr lang="en-US" dirty="0">
              <a:ea typeface="Calibri"/>
              <a:cs typeface="Calibri"/>
            </a:endParaRPr>
          </a:p>
        </p:txBody>
      </p:sp>
      <p:pic>
        <p:nvPicPr>
          <p:cNvPr id="4" name="Picture 4" descr="A picture of the first banner ad. It says, in rainbow text, &quot;Have you ever clicked your mouse right HERE?&quot; with a rainbow arrow pointing to all-caps text on the side in impact bold font saying &quot;YOU WILL&quot;.&quot;">
            <a:extLst>
              <a:ext uri="{FF2B5EF4-FFF2-40B4-BE49-F238E27FC236}">
                <a16:creationId xmlns:a16="http://schemas.microsoft.com/office/drawing/2014/main" id="{0530715C-7B41-5518-0151-855345BB7522}"/>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512142" y="5910055"/>
            <a:ext cx="7081680" cy="826632"/>
          </a:xfrm>
          <a:prstGeom prst="rect">
            <a:avLst/>
          </a:prstGeom>
        </p:spPr>
      </p:pic>
    </p:spTree>
    <p:extLst>
      <p:ext uri="{BB962C8B-B14F-4D97-AF65-F5344CB8AC3E}">
        <p14:creationId xmlns:p14="http://schemas.microsoft.com/office/powerpoint/2010/main" val="1329847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972F-1CED-5121-08F1-4FD192333B92}"/>
              </a:ext>
            </a:extLst>
          </p:cNvPr>
          <p:cNvSpPr>
            <a:spLocks noGrp="1"/>
          </p:cNvSpPr>
          <p:nvPr>
            <p:ph type="title"/>
          </p:nvPr>
        </p:nvSpPr>
        <p:spPr/>
        <p:txBody>
          <a:bodyPr/>
          <a:lstStyle/>
          <a:p>
            <a:r>
              <a:rPr lang="en-US">
                <a:ea typeface="Calibri Light"/>
                <a:cs typeface="Calibri Light"/>
              </a:rPr>
              <a:t>Selling ads</a:t>
            </a:r>
            <a:endParaRPr lang="en-US"/>
          </a:p>
        </p:txBody>
      </p:sp>
      <p:sp>
        <p:nvSpPr>
          <p:cNvPr id="3" name="Content Placeholder 2">
            <a:extLst>
              <a:ext uri="{FF2B5EF4-FFF2-40B4-BE49-F238E27FC236}">
                <a16:creationId xmlns:a16="http://schemas.microsoft.com/office/drawing/2014/main" id="{9E5D66C4-7A8E-C850-77BC-9A3C67BF483A}"/>
              </a:ext>
            </a:extLst>
          </p:cNvPr>
          <p:cNvSpPr>
            <a:spLocks noGrp="1"/>
          </p:cNvSpPr>
          <p:nvPr>
            <p:ph idx="1"/>
          </p:nvPr>
        </p:nvSpPr>
        <p:spPr/>
        <p:txBody>
          <a:bodyPr vert="horz" lIns="91440" tIns="45720" rIns="91440" bIns="45720" rtlCol="0" anchor="t">
            <a:normAutofit/>
          </a:bodyPr>
          <a:lstStyle/>
          <a:p>
            <a:r>
              <a:rPr lang="en-US">
                <a:ea typeface="Calibri"/>
                <a:cs typeface="Calibri"/>
              </a:rPr>
              <a:t>Online advertising spread like wildfire.</a:t>
            </a:r>
            <a:endParaRPr lang="en-US" dirty="0">
              <a:ea typeface="Calibri"/>
              <a:cs typeface="Calibri"/>
            </a:endParaRPr>
          </a:p>
          <a:p>
            <a:r>
              <a:rPr lang="en-US">
                <a:ea typeface="Calibri"/>
                <a:cs typeface="Calibri"/>
              </a:rPr>
              <a:t>People stopped being impressed by the novelty, and click rates for ads started to go down. </a:t>
            </a:r>
          </a:p>
          <a:p>
            <a:r>
              <a:rPr lang="en-US">
                <a:ea typeface="Calibri"/>
                <a:cs typeface="Calibri"/>
              </a:rPr>
              <a:t>It's hard to compete with something that's  free, so online apps tried to attract users and then ratchet up the advertising later.</a:t>
            </a:r>
            <a:endParaRPr lang="en-US" dirty="0">
              <a:ea typeface="Calibri"/>
              <a:cs typeface="Calibri"/>
            </a:endParaRPr>
          </a:p>
          <a:p>
            <a:r>
              <a:rPr lang="en-US">
                <a:ea typeface="Calibri"/>
                <a:cs typeface="Calibri"/>
              </a:rPr>
              <a:t>This gets diminishing returns, so companies looked for new ways to</a:t>
            </a:r>
            <a:r>
              <a:rPr lang="en-US" dirty="0">
                <a:ea typeface="Calibri"/>
                <a:cs typeface="Calibri"/>
              </a:rPr>
              <a:t> </a:t>
            </a:r>
            <a:r>
              <a:rPr lang="en-US">
                <a:ea typeface="Calibri"/>
                <a:cs typeface="Calibri"/>
              </a:rPr>
              <a:t>get users to click on things.</a:t>
            </a:r>
            <a:endParaRPr lang="en-US" dirty="0">
              <a:ea typeface="Calibri"/>
              <a:cs typeface="Calibri"/>
            </a:endParaRPr>
          </a:p>
          <a:p>
            <a:r>
              <a:rPr lang="en-US">
                <a:ea typeface="Calibri"/>
                <a:cs typeface="Calibri"/>
              </a:rPr>
              <a:t>One of the most effective: targetted advertising</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061841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9E28-C648-5255-F2DB-5971E422D09B}"/>
              </a:ext>
            </a:extLst>
          </p:cNvPr>
          <p:cNvSpPr>
            <a:spLocks noGrp="1"/>
          </p:cNvSpPr>
          <p:nvPr>
            <p:ph type="title"/>
          </p:nvPr>
        </p:nvSpPr>
        <p:spPr/>
        <p:txBody>
          <a:bodyPr/>
          <a:lstStyle/>
          <a:p>
            <a:r>
              <a:rPr lang="en-US">
                <a:ea typeface="Calibri Light"/>
                <a:cs typeface="Calibri Light"/>
              </a:rPr>
              <a:t>Targetted advertising</a:t>
            </a:r>
            <a:endParaRPr lang="en-US"/>
          </a:p>
        </p:txBody>
      </p:sp>
      <p:sp>
        <p:nvSpPr>
          <p:cNvPr id="3" name="Content Placeholder 2">
            <a:extLst>
              <a:ext uri="{FF2B5EF4-FFF2-40B4-BE49-F238E27FC236}">
                <a16:creationId xmlns:a16="http://schemas.microsoft.com/office/drawing/2014/main" id="{52FFE613-969A-2CBD-881A-A9741A513970}"/>
              </a:ext>
            </a:extLst>
          </p:cNvPr>
          <p:cNvSpPr>
            <a:spLocks noGrp="1"/>
          </p:cNvSpPr>
          <p:nvPr>
            <p:ph idx="1"/>
          </p:nvPr>
        </p:nvSpPr>
        <p:spPr/>
        <p:txBody>
          <a:bodyPr vert="horz" lIns="91440" tIns="45720" rIns="91440" bIns="45720" rtlCol="0" anchor="t">
            <a:normAutofit/>
          </a:bodyPr>
          <a:lstStyle/>
          <a:p>
            <a:r>
              <a:rPr lang="en-US">
                <a:ea typeface="Calibri"/>
                <a:cs typeface="Calibri"/>
              </a:rPr>
              <a:t>Selling ads without knowing your users does not work very well.</a:t>
            </a:r>
          </a:p>
          <a:p>
            <a:r>
              <a:rPr lang="en-US">
                <a:ea typeface="Calibri"/>
                <a:cs typeface="Calibri"/>
              </a:rPr>
              <a:t>To see why: disable targetted advertising on some of your apps and see what happens. Ads for mobile puzzle games, solar panels, and health insurance plans will follow. </a:t>
            </a:r>
          </a:p>
          <a:p>
            <a:r>
              <a:rPr lang="en-US">
                <a:ea typeface="Calibri"/>
                <a:cs typeface="Calibri"/>
              </a:rPr>
              <a:t>It is very unlikely that you will click on these ads, and therefore, the marketing companies will not bid very much to show them to you. </a:t>
            </a:r>
          </a:p>
          <a:p>
            <a:r>
              <a:rPr lang="en-US">
                <a:ea typeface="Calibri"/>
                <a:cs typeface="Calibri"/>
              </a:rPr>
              <a:t>However, if the company knows that you're a gardener, now they can show you ads for gardening equipment?</a:t>
            </a:r>
          </a:p>
          <a:p>
            <a:r>
              <a:rPr lang="en-US">
                <a:ea typeface="Calibri"/>
                <a:cs typeface="Calibri"/>
              </a:rPr>
              <a:t>How do they find out you're a gardener?</a:t>
            </a:r>
            <a:endParaRPr lang="en-US" dirty="0">
              <a:ea typeface="Calibri"/>
              <a:cs typeface="Calibri"/>
            </a:endParaRPr>
          </a:p>
        </p:txBody>
      </p:sp>
    </p:spTree>
    <p:extLst>
      <p:ext uri="{BB962C8B-B14F-4D97-AF65-F5344CB8AC3E}">
        <p14:creationId xmlns:p14="http://schemas.microsoft.com/office/powerpoint/2010/main" val="690885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12428-0DC9-1BAD-DC9D-717AA8CFB74E}"/>
              </a:ext>
            </a:extLst>
          </p:cNvPr>
          <p:cNvSpPr>
            <a:spLocks noGrp="1"/>
          </p:cNvSpPr>
          <p:nvPr>
            <p:ph type="title"/>
          </p:nvPr>
        </p:nvSpPr>
        <p:spPr/>
        <p:txBody>
          <a:bodyPr/>
          <a:lstStyle/>
          <a:p>
            <a:r>
              <a:rPr lang="en-US">
                <a:ea typeface="Calibri Light"/>
                <a:cs typeface="Calibri Light"/>
              </a:rPr>
              <a:t>How targetting ads work</a:t>
            </a:r>
            <a:endParaRPr lang="en-US"/>
          </a:p>
        </p:txBody>
      </p:sp>
      <p:sp>
        <p:nvSpPr>
          <p:cNvPr id="3" name="Content Placeholder 2">
            <a:extLst>
              <a:ext uri="{FF2B5EF4-FFF2-40B4-BE49-F238E27FC236}">
                <a16:creationId xmlns:a16="http://schemas.microsoft.com/office/drawing/2014/main" id="{4BC5841B-8CB9-BB80-694D-48D918DBC936}"/>
              </a:ext>
            </a:extLst>
          </p:cNvPr>
          <p:cNvSpPr>
            <a:spLocks noGrp="1"/>
          </p:cNvSpPr>
          <p:nvPr>
            <p:ph idx="1"/>
          </p:nvPr>
        </p:nvSpPr>
        <p:spPr/>
        <p:txBody>
          <a:bodyPr vert="horz" lIns="91440" tIns="45720" rIns="91440" bIns="45720" rtlCol="0" anchor="t">
            <a:normAutofit/>
          </a:bodyPr>
          <a:lstStyle/>
          <a:p>
            <a:r>
              <a:rPr lang="en-US">
                <a:ea typeface="Calibri"/>
                <a:cs typeface="Calibri"/>
              </a:rPr>
              <a:t>They find out because you tell them:</a:t>
            </a:r>
          </a:p>
          <a:p>
            <a:pPr lvl="1"/>
            <a:r>
              <a:rPr lang="en-US">
                <a:ea typeface="Calibri"/>
                <a:cs typeface="Calibri"/>
              </a:rPr>
              <a:t>Cookies can track what products you view on online stores.</a:t>
            </a:r>
          </a:p>
          <a:p>
            <a:pPr lvl="1"/>
            <a:r>
              <a:rPr lang="en-US">
                <a:ea typeface="Calibri"/>
                <a:cs typeface="Calibri"/>
              </a:rPr>
              <a:t>Fingerprinting can track what pages you view across the internet</a:t>
            </a:r>
            <a:endParaRPr lang="en-US" dirty="0">
              <a:ea typeface="Calibri"/>
              <a:cs typeface="Calibri"/>
            </a:endParaRPr>
          </a:p>
          <a:p>
            <a:pPr lvl="1"/>
            <a:r>
              <a:rPr lang="en-US">
                <a:ea typeface="Calibri"/>
                <a:cs typeface="Calibri"/>
              </a:rPr>
              <a:t>Data science can analyze what you talk about in your posts.</a:t>
            </a:r>
            <a:endParaRPr lang="en-US"/>
          </a:p>
          <a:p>
            <a:pPr lvl="1"/>
            <a:r>
              <a:rPr lang="en-US">
                <a:ea typeface="Calibri"/>
                <a:cs typeface="Calibri"/>
              </a:rPr>
              <a:t>Your car insurance app could be tracking which stores you visit. </a:t>
            </a:r>
            <a:endParaRPr lang="en-US" dirty="0">
              <a:ea typeface="Calibri"/>
              <a:cs typeface="Calibri"/>
            </a:endParaRPr>
          </a:p>
          <a:p>
            <a:pPr lvl="1"/>
            <a:r>
              <a:rPr lang="en-US">
                <a:ea typeface="Calibri"/>
                <a:cs typeface="Calibri"/>
              </a:rPr>
              <a:t>Companies you do business with sell your activity data. </a:t>
            </a:r>
            <a:endParaRPr lang="en-US" dirty="0">
              <a:ea typeface="Calibri"/>
              <a:cs typeface="Calibri"/>
            </a:endParaRPr>
          </a:p>
          <a:p>
            <a:r>
              <a:rPr lang="en-US">
                <a:ea typeface="Calibri"/>
                <a:cs typeface="Calibri"/>
              </a:rPr>
              <a:t>Most of these things are listed in the terms of service. Unfortunately</a:t>
            </a:r>
            <a:r>
              <a:rPr lang="en-US" dirty="0">
                <a:ea typeface="Calibri"/>
                <a:cs typeface="Calibri"/>
              </a:rPr>
              <a:t> </a:t>
            </a:r>
            <a:r>
              <a:rPr lang="en-US">
                <a:ea typeface="Calibri"/>
                <a:cs typeface="Calibri"/>
              </a:rPr>
              <a:t>many of these TOSs are for services that are very challenging to do without, due to a lack of competition. </a:t>
            </a:r>
            <a:endParaRPr lang="en-US" dirty="0">
              <a:ea typeface="Calibri"/>
              <a:cs typeface="Calibri"/>
            </a:endParaRPr>
          </a:p>
          <a:p>
            <a:pPr lvl="1"/>
            <a:endParaRPr lang="en-US" dirty="0">
              <a:ea typeface="Calibri"/>
              <a:cs typeface="Calibri"/>
            </a:endParaRPr>
          </a:p>
        </p:txBody>
      </p:sp>
    </p:spTree>
    <p:extLst>
      <p:ext uri="{BB962C8B-B14F-4D97-AF65-F5344CB8AC3E}">
        <p14:creationId xmlns:p14="http://schemas.microsoft.com/office/powerpoint/2010/main" val="428999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073F-ABD2-A6E3-D187-3BFBC04BDB5D}"/>
              </a:ext>
            </a:extLst>
          </p:cNvPr>
          <p:cNvSpPr>
            <a:spLocks noGrp="1"/>
          </p:cNvSpPr>
          <p:nvPr>
            <p:ph type="title"/>
          </p:nvPr>
        </p:nvSpPr>
        <p:spPr/>
        <p:txBody>
          <a:bodyPr/>
          <a:lstStyle/>
          <a:p>
            <a:r>
              <a:rPr lang="en-US">
                <a:ea typeface="Calibri Light"/>
                <a:cs typeface="Calibri Light"/>
              </a:rPr>
              <a:t>Facebook</a:t>
            </a:r>
            <a:endParaRPr lang="en-US"/>
          </a:p>
        </p:txBody>
      </p:sp>
      <p:sp>
        <p:nvSpPr>
          <p:cNvPr id="3" name="Content Placeholder 2">
            <a:extLst>
              <a:ext uri="{FF2B5EF4-FFF2-40B4-BE49-F238E27FC236}">
                <a16:creationId xmlns:a16="http://schemas.microsoft.com/office/drawing/2014/main" id="{A3A906E4-E17A-2515-95C2-0C9D55B0A958}"/>
              </a:ext>
            </a:extLst>
          </p:cNvPr>
          <p:cNvSpPr>
            <a:spLocks noGrp="1"/>
          </p:cNvSpPr>
          <p:nvPr>
            <p:ph idx="1"/>
          </p:nvPr>
        </p:nvSpPr>
        <p:spPr>
          <a:xfrm>
            <a:off x="838200" y="1825625"/>
            <a:ext cx="10515600" cy="4781499"/>
          </a:xfrm>
        </p:spPr>
        <p:txBody>
          <a:bodyPr vert="horz" lIns="91440" tIns="45720" rIns="91440" bIns="45720" rtlCol="0" anchor="t">
            <a:normAutofit/>
          </a:bodyPr>
          <a:lstStyle/>
          <a:p>
            <a:r>
              <a:rPr lang="en-US">
                <a:ea typeface="Calibri"/>
                <a:cs typeface="Calibri"/>
              </a:rPr>
              <a:t>One of the industry leaders in targetted advertising is facebook. </a:t>
            </a:r>
          </a:p>
          <a:p>
            <a:r>
              <a:rPr lang="en-US">
                <a:ea typeface="Calibri"/>
                <a:cs typeface="Calibri"/>
              </a:rPr>
              <a:t>Facebook has an interesting history of increasing surveillance of its users over time: </a:t>
            </a:r>
            <a:r>
              <a:rPr lang="en-US" dirty="0">
                <a:ea typeface="+mn-lt"/>
                <a:cs typeface="+mn-lt"/>
                <a:hlinkClick r:id="rId2"/>
              </a:rPr>
              <a:t>https://www.nbcnews.com/tech/social-media/timeline-facebook-s-privacy-issues-its-responses-n859651</a:t>
            </a:r>
            <a:endParaRPr lang="en-US" dirty="0">
              <a:ea typeface="+mn-lt"/>
              <a:cs typeface="+mn-lt"/>
            </a:endParaRPr>
          </a:p>
          <a:p>
            <a:r>
              <a:rPr lang="en-US">
                <a:ea typeface="Calibri"/>
                <a:cs typeface="Calibri"/>
              </a:rPr>
              <a:t>Fun note: originally users protested when the timeline was introduced...because the idea that your posts would be broadcast to all your friends felt incredibly invasive. (it was a different time)</a:t>
            </a:r>
          </a:p>
          <a:p>
            <a:r>
              <a:rPr lang="en-US">
                <a:ea typeface="Calibri"/>
                <a:cs typeface="Calibri"/>
              </a:rPr>
              <a:t>The Cambridge analytica leak revealed that some of the 3rd party apps that Facebook gave users' data to were using it in invasive and unauthorized ways, including ways which affected people who weren't using those apps. </a:t>
            </a:r>
            <a:endParaRPr lang="en-US" dirty="0">
              <a:ea typeface="Calibri"/>
              <a:cs typeface="Calibri"/>
            </a:endParaRPr>
          </a:p>
        </p:txBody>
      </p:sp>
    </p:spTree>
    <p:extLst>
      <p:ext uri="{BB962C8B-B14F-4D97-AF65-F5344CB8AC3E}">
        <p14:creationId xmlns:p14="http://schemas.microsoft.com/office/powerpoint/2010/main" val="2910861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A47E-A1FB-4366-BFD1-3AB53EC47D1B}"/>
              </a:ext>
            </a:extLst>
          </p:cNvPr>
          <p:cNvSpPr>
            <a:spLocks noGrp="1"/>
          </p:cNvSpPr>
          <p:nvPr>
            <p:ph type="title"/>
          </p:nvPr>
        </p:nvSpPr>
        <p:spPr/>
        <p:txBody>
          <a:bodyPr/>
          <a:lstStyle/>
          <a:p>
            <a:r>
              <a:rPr lang="en-US">
                <a:ea typeface="Calibri Light"/>
                <a:cs typeface="Calibri Light"/>
              </a:rPr>
              <a:t>The morality of privacy violations</a:t>
            </a:r>
            <a:endParaRPr lang="en-US"/>
          </a:p>
        </p:txBody>
      </p:sp>
      <p:sp>
        <p:nvSpPr>
          <p:cNvPr id="3" name="Content Placeholder 2">
            <a:extLst>
              <a:ext uri="{FF2B5EF4-FFF2-40B4-BE49-F238E27FC236}">
                <a16:creationId xmlns:a16="http://schemas.microsoft.com/office/drawing/2014/main" id="{ECA11C73-6E88-BF0F-ED7D-BEACC452AB00}"/>
              </a:ext>
            </a:extLst>
          </p:cNvPr>
          <p:cNvSpPr>
            <a:spLocks noGrp="1"/>
          </p:cNvSpPr>
          <p:nvPr>
            <p:ph idx="1"/>
          </p:nvPr>
        </p:nvSpPr>
        <p:spPr>
          <a:xfrm>
            <a:off x="457200" y="1641270"/>
            <a:ext cx="11265309" cy="5211659"/>
          </a:xfrm>
        </p:spPr>
        <p:txBody>
          <a:bodyPr vert="horz" lIns="91440" tIns="45720" rIns="91440" bIns="45720" rtlCol="0" anchor="t">
            <a:normAutofit lnSpcReduction="10000"/>
          </a:bodyPr>
          <a:lstStyle/>
          <a:p>
            <a:r>
              <a:rPr lang="en-US">
                <a:ea typeface="Calibri"/>
                <a:cs typeface="Calibri"/>
              </a:rPr>
              <a:t>Why is it bad to violate peoples' privacy?</a:t>
            </a:r>
          </a:p>
          <a:p>
            <a:r>
              <a:rPr lang="en-US">
                <a:ea typeface="Calibri"/>
                <a:cs typeface="Calibri"/>
              </a:rPr>
              <a:t>Some reasons:</a:t>
            </a:r>
            <a:endParaRPr lang="en-US" dirty="0">
              <a:ea typeface="Calibri"/>
              <a:cs typeface="Calibri"/>
            </a:endParaRPr>
          </a:p>
          <a:p>
            <a:pPr lvl="1"/>
            <a:r>
              <a:rPr lang="en-US">
                <a:ea typeface="Calibri"/>
                <a:cs typeface="Calibri"/>
              </a:rPr>
              <a:t>It can endanger them. It makes identity theft, phishing, and other scams much easier. </a:t>
            </a:r>
          </a:p>
          <a:p>
            <a:pPr lvl="1"/>
            <a:r>
              <a:rPr lang="en-US">
                <a:ea typeface="Calibri"/>
                <a:cs typeface="Calibri"/>
              </a:rPr>
              <a:t>It's not clear that getting people to buy more stuff with more effective ads is a social good. </a:t>
            </a:r>
          </a:p>
          <a:p>
            <a:pPr lvl="1"/>
            <a:r>
              <a:rPr lang="en-US">
                <a:ea typeface="Calibri"/>
                <a:cs typeface="Calibri"/>
              </a:rPr>
              <a:t>People are have been shown to be highly concerned with their information privacy: </a:t>
            </a:r>
            <a:r>
              <a:rPr lang="en-US" dirty="0">
                <a:ea typeface="+mn-lt"/>
                <a:cs typeface="+mn-lt"/>
                <a:hlinkClick r:id="rId2"/>
              </a:rPr>
              <a:t>https://www.tandfonline.com/doi/full/10.1080/10447318.2020.1794626</a:t>
            </a:r>
            <a:r>
              <a:rPr lang="en-US">
                <a:ea typeface="+mn-lt"/>
                <a:cs typeface="+mn-lt"/>
              </a:rPr>
              <a:t> . Therefore there are emotional issues to consider (e.g., anxiety) </a:t>
            </a:r>
          </a:p>
          <a:p>
            <a:pPr lvl="1"/>
            <a:r>
              <a:rPr lang="en-US">
                <a:ea typeface="+mn-lt"/>
                <a:cs typeface="+mn-lt"/>
              </a:rPr>
              <a:t>Some research suggests that people continue to use privacy-violating apps out of a sense of fatalism. They can't stop people from tracking them, so they might as well use the apps. It is clearly not ethical to exploit people who are using an app because of this attitude. Source: </a:t>
            </a:r>
            <a:r>
              <a:rPr lang="en-US" dirty="0">
                <a:ea typeface="+mn-lt"/>
                <a:cs typeface="+mn-lt"/>
                <a:hlinkClick r:id="rId3"/>
              </a:rPr>
              <a:t>https://www.researchgate.net/publication/329424302_Revealing_the_relationship_between_rational_fatalism_and_the_online_privacy_paradox</a:t>
            </a:r>
          </a:p>
          <a:p>
            <a:pPr lvl="1"/>
            <a:endParaRPr lang="en-US" dirty="0">
              <a:ea typeface="+mn-lt"/>
              <a:cs typeface="+mn-lt"/>
            </a:endParaRPr>
          </a:p>
        </p:txBody>
      </p:sp>
    </p:spTree>
    <p:extLst>
      <p:ext uri="{BB962C8B-B14F-4D97-AF65-F5344CB8AC3E}">
        <p14:creationId xmlns:p14="http://schemas.microsoft.com/office/powerpoint/2010/main" val="3072460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CBA3-8A16-CCD8-1C97-F37A99115387}"/>
              </a:ext>
            </a:extLst>
          </p:cNvPr>
          <p:cNvSpPr>
            <a:spLocks noGrp="1"/>
          </p:cNvSpPr>
          <p:nvPr>
            <p:ph type="title"/>
          </p:nvPr>
        </p:nvSpPr>
        <p:spPr/>
        <p:txBody>
          <a:bodyPr/>
          <a:lstStyle/>
          <a:p>
            <a:r>
              <a:rPr lang="en-US">
                <a:ea typeface="Calibri Light"/>
                <a:cs typeface="Calibri Light"/>
              </a:rPr>
              <a:t>Moral alternatives?</a:t>
            </a:r>
            <a:endParaRPr lang="en-US"/>
          </a:p>
        </p:txBody>
      </p:sp>
      <p:sp>
        <p:nvSpPr>
          <p:cNvPr id="3" name="Content Placeholder 2">
            <a:extLst>
              <a:ext uri="{FF2B5EF4-FFF2-40B4-BE49-F238E27FC236}">
                <a16:creationId xmlns:a16="http://schemas.microsoft.com/office/drawing/2014/main" id="{F3BAE577-13DA-904F-0529-5CF99E54E6D2}"/>
              </a:ext>
            </a:extLst>
          </p:cNvPr>
          <p:cNvSpPr>
            <a:spLocks noGrp="1"/>
          </p:cNvSpPr>
          <p:nvPr>
            <p:ph idx="1"/>
          </p:nvPr>
        </p:nvSpPr>
        <p:spPr>
          <a:xfrm>
            <a:off x="838200" y="1825625"/>
            <a:ext cx="10515600" cy="4965854"/>
          </a:xfrm>
        </p:spPr>
        <p:txBody>
          <a:bodyPr vert="horz" lIns="91440" tIns="45720" rIns="91440" bIns="45720" rtlCol="0" anchor="t">
            <a:normAutofit/>
          </a:bodyPr>
          <a:lstStyle/>
          <a:p>
            <a:r>
              <a:rPr lang="en-US">
                <a:ea typeface="Calibri"/>
                <a:cs typeface="Calibri"/>
              </a:rPr>
              <a:t>The massive violations of privacy we're seeing cannot be justified in my opinion.</a:t>
            </a:r>
          </a:p>
          <a:p>
            <a:r>
              <a:rPr lang="en-US">
                <a:ea typeface="Calibri"/>
                <a:cs typeface="Calibri"/>
              </a:rPr>
              <a:t>Especially when you consider: the advertising values of users are now quite low.</a:t>
            </a:r>
          </a:p>
          <a:p>
            <a:r>
              <a:rPr lang="en-US">
                <a:ea typeface="Calibri"/>
                <a:cs typeface="Calibri"/>
              </a:rPr>
              <a:t>That raises the question? Why not charge small subscriptions?</a:t>
            </a:r>
          </a:p>
          <a:p>
            <a:r>
              <a:rPr lang="en-US">
                <a:ea typeface="Calibri"/>
                <a:cs typeface="Calibri"/>
              </a:rPr>
              <a:t>DuoLingo did, and it works well for them: </a:t>
            </a:r>
            <a:r>
              <a:rPr lang="en-US" dirty="0">
                <a:ea typeface="+mn-lt"/>
                <a:cs typeface="+mn-lt"/>
                <a:hlinkClick r:id="rId2"/>
              </a:rPr>
              <a:t>https://www.statista.com/statistics/1248140/duolingo-revenues-by-segment/</a:t>
            </a:r>
            <a:endParaRPr lang="en-US" dirty="0">
              <a:ea typeface="Calibri"/>
              <a:cs typeface="Calibri"/>
            </a:endParaRPr>
          </a:p>
          <a:p>
            <a:r>
              <a:rPr lang="en-US">
                <a:ea typeface="+mn-lt"/>
                <a:cs typeface="+mn-lt"/>
              </a:rPr>
              <a:t>Their subscription revenue is about 5 times higher than their ad revenue, and this ratio appears to be growing. </a:t>
            </a:r>
            <a:endParaRPr lang="en-US" dirty="0">
              <a:ea typeface="+mn-lt"/>
              <a:cs typeface="+mn-lt"/>
            </a:endParaRPr>
          </a:p>
          <a:p>
            <a:r>
              <a:rPr lang="en-US">
                <a:ea typeface="+mn-lt"/>
                <a:cs typeface="+mn-lt"/>
              </a:rPr>
              <a:t>Ultimately, we may just have to pay for the services we use.</a:t>
            </a: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292073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0014D29F-A923-98A6-FCF5-ADB47B47C16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DE9B9-EF7F-5A35-650F-14194E0C2A4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Questions?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5550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ABF6-DA4B-5CE9-6F6D-A0BA93EF31F8}"/>
              </a:ext>
            </a:extLst>
          </p:cNvPr>
          <p:cNvSpPr>
            <a:spLocks noGrp="1"/>
          </p:cNvSpPr>
          <p:nvPr>
            <p:ph type="title"/>
          </p:nvPr>
        </p:nvSpPr>
        <p:spPr/>
        <p:txBody>
          <a:bodyPr/>
          <a:lstStyle/>
          <a:p>
            <a:r>
              <a:rPr lang="en-US" dirty="0"/>
              <a:t>A horrible mistake?</a:t>
            </a:r>
          </a:p>
        </p:txBody>
      </p:sp>
      <p:sp>
        <p:nvSpPr>
          <p:cNvPr id="3" name="Content Placeholder 2">
            <a:extLst>
              <a:ext uri="{FF2B5EF4-FFF2-40B4-BE49-F238E27FC236}">
                <a16:creationId xmlns:a16="http://schemas.microsoft.com/office/drawing/2014/main" id="{5F519A2A-5EC0-AFF9-7BAE-FB69BE60D33A}"/>
              </a:ext>
            </a:extLst>
          </p:cNvPr>
          <p:cNvSpPr>
            <a:spLocks noGrp="1"/>
          </p:cNvSpPr>
          <p:nvPr>
            <p:ph idx="1"/>
          </p:nvPr>
        </p:nvSpPr>
        <p:spPr>
          <a:xfrm>
            <a:off x="838200" y="1825625"/>
            <a:ext cx="10515600" cy="4928983"/>
          </a:xfrm>
        </p:spPr>
        <p:txBody>
          <a:bodyPr vert="horz" lIns="91440" tIns="45720" rIns="91440" bIns="45720" rtlCol="0" anchor="t">
            <a:normAutofit/>
          </a:bodyPr>
          <a:lstStyle/>
          <a:p>
            <a:r>
              <a:rPr lang="en-US">
                <a:ea typeface="Calibri"/>
                <a:cs typeface="Calibri"/>
              </a:rPr>
              <a:t>That's right, many of us could have made a horrible real-world mistake with our models, depending on real-world circumstances.</a:t>
            </a:r>
          </a:p>
          <a:p>
            <a:r>
              <a:rPr lang="en-US">
                <a:ea typeface="Calibri"/>
                <a:cs typeface="Calibri"/>
              </a:rPr>
              <a:t>Specifically, the best students are the ones who potentially made the horrible </a:t>
            </a:r>
            <a:r>
              <a:rPr lang="en-US" dirty="0">
                <a:ea typeface="Calibri"/>
                <a:cs typeface="Calibri"/>
              </a:rPr>
              <a:t>mistake. The better you did on the last project (in terms of </a:t>
            </a:r>
            <a:r>
              <a:rPr lang="en-US">
                <a:ea typeface="Calibri"/>
                <a:cs typeface="Calibri"/>
              </a:rPr>
              <a:t>r^2), the more likely this was.</a:t>
            </a:r>
          </a:p>
          <a:p>
            <a:r>
              <a:rPr lang="en-US" dirty="0">
                <a:ea typeface="Calibri"/>
                <a:cs typeface="Calibri"/>
              </a:rPr>
              <a:t>Remember that housing price dataset we used?</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49174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38E3-AEB2-4CC9-65B9-ADD89EB4F5EE}"/>
              </a:ext>
            </a:extLst>
          </p:cNvPr>
          <p:cNvSpPr>
            <a:spLocks noGrp="1"/>
          </p:cNvSpPr>
          <p:nvPr>
            <p:ph type="title"/>
          </p:nvPr>
        </p:nvSpPr>
        <p:spPr/>
        <p:txBody>
          <a:bodyPr/>
          <a:lstStyle/>
          <a:p>
            <a:r>
              <a:rPr lang="en-US">
                <a:ea typeface="Calibri Light"/>
                <a:cs typeface="Calibri Light"/>
              </a:rPr>
              <a:t>Bad metrics</a:t>
            </a:r>
            <a:endParaRPr lang="en-US"/>
          </a:p>
        </p:txBody>
      </p:sp>
      <p:sp>
        <p:nvSpPr>
          <p:cNvPr id="3" name="Content Placeholder 2">
            <a:extLst>
              <a:ext uri="{FF2B5EF4-FFF2-40B4-BE49-F238E27FC236}">
                <a16:creationId xmlns:a16="http://schemas.microsoft.com/office/drawing/2014/main" id="{3F4C03B2-543C-3BB4-7AA1-1ADF29122510}"/>
              </a:ext>
            </a:extLst>
          </p:cNvPr>
          <p:cNvSpPr>
            <a:spLocks noGrp="1"/>
          </p:cNvSpPr>
          <p:nvPr>
            <p:ph idx="1"/>
          </p:nvPr>
        </p:nvSpPr>
        <p:spPr/>
        <p:txBody>
          <a:bodyPr vert="horz" lIns="91440" tIns="45720" rIns="91440" bIns="45720" rtlCol="0" anchor="t">
            <a:normAutofit/>
          </a:bodyPr>
          <a:lstStyle/>
          <a:p>
            <a:r>
              <a:rPr lang="en-US" dirty="0">
                <a:cs typeface="Calibri"/>
              </a:rPr>
              <a:t>Another issue that confronts data scientists is the issue of metrics. </a:t>
            </a:r>
            <a:endParaRPr lang="en-US">
              <a:cs typeface="Calibri"/>
            </a:endParaRPr>
          </a:p>
          <a:p>
            <a:r>
              <a:rPr lang="en-US" dirty="0">
                <a:cs typeface="Calibri"/>
              </a:rPr>
              <a:t>Specifically, bad ones.</a:t>
            </a:r>
          </a:p>
          <a:p>
            <a:r>
              <a:rPr lang="en-US" dirty="0">
                <a:cs typeface="Calibri"/>
              </a:rPr>
              <a:t>What's a metric?</a:t>
            </a:r>
          </a:p>
          <a:p>
            <a:r>
              <a:rPr lang="en-US" dirty="0">
                <a:cs typeface="Calibri"/>
              </a:rPr>
              <a:t>It's a way of measuring performance. Job performance, program performance, etc.</a:t>
            </a:r>
          </a:p>
          <a:p>
            <a:r>
              <a:rPr lang="en-US" dirty="0">
                <a:cs typeface="Calibri"/>
              </a:rPr>
              <a:t>Using metrics in a scientific way to measure performance is surprisingly recent, but very important to understand. </a:t>
            </a:r>
          </a:p>
        </p:txBody>
      </p:sp>
    </p:spTree>
    <p:extLst>
      <p:ext uri="{BB962C8B-B14F-4D97-AF65-F5344CB8AC3E}">
        <p14:creationId xmlns:p14="http://schemas.microsoft.com/office/powerpoint/2010/main" val="3031413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56EA-34B0-E7E9-1D83-B092635F1AE8}"/>
              </a:ext>
            </a:extLst>
          </p:cNvPr>
          <p:cNvSpPr>
            <a:spLocks noGrp="1"/>
          </p:cNvSpPr>
          <p:nvPr>
            <p:ph type="title"/>
          </p:nvPr>
        </p:nvSpPr>
        <p:spPr/>
        <p:txBody>
          <a:bodyPr/>
          <a:lstStyle/>
          <a:p>
            <a:r>
              <a:rPr lang="en-US" dirty="0">
                <a:cs typeface="Calibri Light"/>
              </a:rPr>
              <a:t>Pre-modern taxes (lack of metrics)</a:t>
            </a:r>
            <a:endParaRPr lang="en-US" dirty="0"/>
          </a:p>
        </p:txBody>
      </p:sp>
      <p:sp>
        <p:nvSpPr>
          <p:cNvPr id="3" name="Content Placeholder 2">
            <a:extLst>
              <a:ext uri="{FF2B5EF4-FFF2-40B4-BE49-F238E27FC236}">
                <a16:creationId xmlns:a16="http://schemas.microsoft.com/office/drawing/2014/main" id="{494A0287-483C-5C15-1095-6A1939835579}"/>
              </a:ext>
            </a:extLst>
          </p:cNvPr>
          <p:cNvSpPr>
            <a:spLocks noGrp="1"/>
          </p:cNvSpPr>
          <p:nvPr>
            <p:ph idx="1"/>
          </p:nvPr>
        </p:nvSpPr>
        <p:spPr>
          <a:xfrm>
            <a:off x="838200" y="1825625"/>
            <a:ext cx="10687664" cy="4978144"/>
          </a:xfrm>
        </p:spPr>
        <p:txBody>
          <a:bodyPr vert="horz" lIns="91440" tIns="45720" rIns="91440" bIns="45720" rtlCol="0" anchor="t">
            <a:normAutofit fontScale="92500" lnSpcReduction="20000"/>
          </a:bodyPr>
          <a:lstStyle/>
          <a:p>
            <a:r>
              <a:rPr lang="en-US" dirty="0">
                <a:ea typeface="Calibri"/>
                <a:cs typeface="Calibri"/>
              </a:rPr>
              <a:t>Even back during ancient times, a local ruler had to know how much they expected fields to be able to produce. They tried to obtain this information in different ways.</a:t>
            </a:r>
          </a:p>
          <a:p>
            <a:pPr lvl="1"/>
            <a:r>
              <a:rPr lang="en-US" dirty="0">
                <a:ea typeface="Calibri"/>
                <a:cs typeface="Calibri"/>
              </a:rPr>
              <a:t>In early </a:t>
            </a:r>
            <a:r>
              <a:rPr lang="en-US" dirty="0" err="1">
                <a:ea typeface="Calibri"/>
                <a:cs typeface="Calibri"/>
              </a:rPr>
              <a:t>dyntastic</a:t>
            </a:r>
            <a:r>
              <a:rPr lang="en-US" dirty="0">
                <a:ea typeface="Calibri"/>
                <a:cs typeface="Calibri"/>
              </a:rPr>
              <a:t> </a:t>
            </a:r>
            <a:r>
              <a:rPr lang="en-US" dirty="0" err="1">
                <a:ea typeface="Calibri"/>
                <a:cs typeface="Calibri"/>
              </a:rPr>
              <a:t>egypt</a:t>
            </a:r>
            <a:r>
              <a:rPr lang="en-US" dirty="0">
                <a:ea typeface="Calibri"/>
                <a:cs typeface="Calibri"/>
              </a:rPr>
              <a:t>, the Pharoah collected a fifth share of all grain (as well as similar amounts of other goods). This still incentivized farmers to grow as much as they could, since they got to keep most of it. </a:t>
            </a:r>
          </a:p>
          <a:p>
            <a:pPr lvl="1"/>
            <a:r>
              <a:rPr lang="en-US" dirty="0">
                <a:ea typeface="Calibri"/>
                <a:cs typeface="Calibri"/>
              </a:rPr>
              <a:t>However, In the republic of Rome, a flat property tax (land value tax) was levied based on the expected fertility of the land. This incentivized landowners to improve their land, since it wouldn't cause the tax to increase. </a:t>
            </a:r>
          </a:p>
          <a:p>
            <a:pPr lvl="1"/>
            <a:r>
              <a:rPr lang="en-US" dirty="0">
                <a:ea typeface="Calibri"/>
                <a:cs typeface="Calibri"/>
              </a:rPr>
              <a:t>A more ordinary property tax was common through many Chinese dynasties, with additional commercial taxation</a:t>
            </a:r>
          </a:p>
          <a:p>
            <a:pPr lvl="1"/>
            <a:r>
              <a:rPr lang="en-US" dirty="0">
                <a:ea typeface="Calibri"/>
                <a:cs typeface="Calibri"/>
              </a:rPr>
              <a:t>And in the Roman empire, tax farming was practiced. This was usually a brutal system applied to conquered territories in which the right to use force collect taxes was auctioned off. In theory the contract stipulated how many taxes could be collected. In practice, more was often collected. This could be a flat tax, which in theory would incentivize the worker to work because they got to keep everything above the tax. In practice, the tax </a:t>
            </a:r>
            <a:r>
              <a:rPr lang="en-US" dirty="0" err="1">
                <a:ea typeface="Calibri"/>
                <a:cs typeface="Calibri"/>
              </a:rPr>
              <a:t>collecter</a:t>
            </a:r>
            <a:r>
              <a:rPr lang="en-US" dirty="0">
                <a:ea typeface="Calibri" panose="020F0502020204030204"/>
                <a:cs typeface="Calibri"/>
              </a:rPr>
              <a:t> was motivated to collect everything they could get, which had the opposite incentive. </a:t>
            </a:r>
          </a:p>
          <a:p>
            <a:pPr marL="457200" lvl="1" indent="0">
              <a:buNone/>
            </a:pPr>
            <a:endParaRPr lang="en-US" dirty="0">
              <a:ea typeface="Calibri" panose="020F0502020204030204"/>
              <a:cs typeface="Calibri"/>
            </a:endParaRPr>
          </a:p>
        </p:txBody>
      </p:sp>
    </p:spTree>
    <p:extLst>
      <p:ext uri="{BB962C8B-B14F-4D97-AF65-F5344CB8AC3E}">
        <p14:creationId xmlns:p14="http://schemas.microsoft.com/office/powerpoint/2010/main" val="231698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CD5F-B7AC-D473-3204-30D3152193F4}"/>
              </a:ext>
            </a:extLst>
          </p:cNvPr>
          <p:cNvSpPr>
            <a:spLocks noGrp="1"/>
          </p:cNvSpPr>
          <p:nvPr>
            <p:ph type="title"/>
          </p:nvPr>
        </p:nvSpPr>
        <p:spPr/>
        <p:txBody>
          <a:bodyPr/>
          <a:lstStyle/>
          <a:p>
            <a:r>
              <a:rPr lang="en-US" dirty="0">
                <a:ea typeface="Calibri Light"/>
                <a:cs typeface="Calibri Light"/>
              </a:rPr>
              <a:t>Pre-modern taxes (2)</a:t>
            </a:r>
            <a:endParaRPr lang="en-US" dirty="0"/>
          </a:p>
        </p:txBody>
      </p:sp>
      <p:sp>
        <p:nvSpPr>
          <p:cNvPr id="3" name="Content Placeholder 2">
            <a:extLst>
              <a:ext uri="{FF2B5EF4-FFF2-40B4-BE49-F238E27FC236}">
                <a16:creationId xmlns:a16="http://schemas.microsoft.com/office/drawing/2014/main" id="{1004F4FA-DA31-82EC-1CFA-8468663B61D0}"/>
              </a:ext>
            </a:extLst>
          </p:cNvPr>
          <p:cNvSpPr>
            <a:spLocks noGrp="1"/>
          </p:cNvSpPr>
          <p:nvPr>
            <p:ph idx="1"/>
          </p:nvPr>
        </p:nvSpPr>
        <p:spPr/>
        <p:txBody>
          <a:bodyPr vert="horz" lIns="91440" tIns="45720" rIns="91440" bIns="45720" rtlCol="0" anchor="t">
            <a:normAutofit/>
          </a:bodyPr>
          <a:lstStyle/>
          <a:p>
            <a:r>
              <a:rPr lang="en-US" dirty="0">
                <a:ea typeface="Calibri"/>
                <a:cs typeface="Calibri"/>
              </a:rPr>
              <a:t>Notice that all of these systems had some kind of incentive built in.</a:t>
            </a:r>
          </a:p>
          <a:p>
            <a:r>
              <a:rPr lang="en-US" dirty="0">
                <a:ea typeface="Calibri"/>
                <a:cs typeface="Calibri"/>
              </a:rPr>
              <a:t>The </a:t>
            </a:r>
            <a:r>
              <a:rPr lang="en-US" dirty="0" err="1">
                <a:ea typeface="Calibri"/>
                <a:cs typeface="Calibri"/>
              </a:rPr>
              <a:t>sherriff</a:t>
            </a:r>
            <a:r>
              <a:rPr lang="en-US" dirty="0">
                <a:ea typeface="Calibri"/>
                <a:cs typeface="Calibri"/>
              </a:rPr>
              <a:t> did not want to have to stand behind peasants yelling at them to make them work harder. </a:t>
            </a:r>
          </a:p>
          <a:p>
            <a:r>
              <a:rPr lang="en-US" dirty="0">
                <a:ea typeface="Calibri"/>
                <a:cs typeface="Calibri"/>
              </a:rPr>
              <a:t>So instead, systems of pay were created that incentivized people to work on their own by letting them keep some of what they made. Some of these systems were based on taking a cut, others based on imposing a rent. </a:t>
            </a:r>
          </a:p>
          <a:p>
            <a:r>
              <a:rPr lang="en-US" dirty="0">
                <a:ea typeface="Calibri"/>
                <a:cs typeface="Calibri"/>
              </a:rPr>
              <a:t>However, notice that it's very rare for modern work to work this way. The vast majority of us work for a wage, instead. </a:t>
            </a:r>
          </a:p>
        </p:txBody>
      </p:sp>
    </p:spTree>
    <p:extLst>
      <p:ext uri="{BB962C8B-B14F-4D97-AF65-F5344CB8AC3E}">
        <p14:creationId xmlns:p14="http://schemas.microsoft.com/office/powerpoint/2010/main" val="1081112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7EF8-F4D2-62AA-1131-F7CF94B0F996}"/>
              </a:ext>
            </a:extLst>
          </p:cNvPr>
          <p:cNvSpPr>
            <a:spLocks noGrp="1"/>
          </p:cNvSpPr>
          <p:nvPr>
            <p:ph type="title"/>
          </p:nvPr>
        </p:nvSpPr>
        <p:spPr/>
        <p:txBody>
          <a:bodyPr/>
          <a:lstStyle/>
          <a:p>
            <a:r>
              <a:rPr lang="en-US" dirty="0">
                <a:ea typeface="Calibri Light"/>
                <a:cs typeface="Calibri Light"/>
              </a:rPr>
              <a:t>Metrics in a wage-labor world</a:t>
            </a:r>
            <a:endParaRPr lang="en-US" dirty="0"/>
          </a:p>
        </p:txBody>
      </p:sp>
      <p:sp>
        <p:nvSpPr>
          <p:cNvPr id="3" name="Content Placeholder 2">
            <a:extLst>
              <a:ext uri="{FF2B5EF4-FFF2-40B4-BE49-F238E27FC236}">
                <a16:creationId xmlns:a16="http://schemas.microsoft.com/office/drawing/2014/main" id="{F449DF6D-CE7C-49EF-307A-6A29D217FD85}"/>
              </a:ext>
            </a:extLst>
          </p:cNvPr>
          <p:cNvSpPr>
            <a:spLocks noGrp="1"/>
          </p:cNvSpPr>
          <p:nvPr>
            <p:ph idx="1"/>
          </p:nvPr>
        </p:nvSpPr>
        <p:spPr>
          <a:xfrm>
            <a:off x="838200" y="1825625"/>
            <a:ext cx="10515600" cy="4842950"/>
          </a:xfrm>
        </p:spPr>
        <p:txBody>
          <a:bodyPr vert="horz" lIns="91440" tIns="45720" rIns="91440" bIns="45720" rtlCol="0" anchor="t">
            <a:normAutofit lnSpcReduction="10000"/>
          </a:bodyPr>
          <a:lstStyle/>
          <a:p>
            <a:r>
              <a:rPr lang="en-US" dirty="0">
                <a:ea typeface="Calibri"/>
                <a:cs typeface="Calibri"/>
              </a:rPr>
              <a:t>The industrial revolution changed how people were compensated in a big way. </a:t>
            </a:r>
            <a:endParaRPr lang="en-US">
              <a:ea typeface="Calibri"/>
              <a:cs typeface="Calibri"/>
            </a:endParaRPr>
          </a:p>
          <a:p>
            <a:r>
              <a:rPr lang="en-US" dirty="0">
                <a:ea typeface="Calibri"/>
                <a:cs typeface="Calibri"/>
              </a:rPr>
              <a:t>For small goods, people were often paid for piece-work, meaning that the worker would get a cut of all the goods they produced (e.g., for every 10 pieces of fabric you cut correctly, you get a X$). Piece work existed back during guild-days and before. </a:t>
            </a:r>
          </a:p>
          <a:p>
            <a:r>
              <a:rPr lang="en-US" dirty="0">
                <a:ea typeface="Calibri"/>
                <a:cs typeface="Calibri"/>
              </a:rPr>
              <a:t>However, this form of compensation becomes harder to </a:t>
            </a:r>
            <a:r>
              <a:rPr lang="en-US" dirty="0" err="1">
                <a:ea typeface="Calibri"/>
                <a:cs typeface="Calibri"/>
              </a:rPr>
              <a:t>administor</a:t>
            </a:r>
            <a:r>
              <a:rPr lang="en-US" dirty="0">
                <a:ea typeface="Calibri"/>
                <a:cs typeface="Calibri"/>
              </a:rPr>
              <a:t> when there are large, complex goods requiring many forms of skilled labor. Piecework may incentivize "rushing" work and would need to be closely monitored. Therefore, many factories </a:t>
            </a:r>
            <a:r>
              <a:rPr lang="en-US" dirty="0" err="1">
                <a:ea typeface="Calibri"/>
                <a:cs typeface="Calibri"/>
              </a:rPr>
              <a:t>payed</a:t>
            </a:r>
            <a:r>
              <a:rPr lang="en-US" dirty="0">
                <a:ea typeface="Calibri"/>
                <a:cs typeface="Calibri"/>
              </a:rPr>
              <a:t> an hourly wage instead (time work).</a:t>
            </a:r>
          </a:p>
          <a:p>
            <a:r>
              <a:rPr lang="en-US" dirty="0">
                <a:ea typeface="Calibri"/>
                <a:cs typeface="Calibri"/>
              </a:rPr>
              <a:t>But time work has its own incentives...</a:t>
            </a:r>
          </a:p>
        </p:txBody>
      </p:sp>
    </p:spTree>
    <p:extLst>
      <p:ext uri="{BB962C8B-B14F-4D97-AF65-F5344CB8AC3E}">
        <p14:creationId xmlns:p14="http://schemas.microsoft.com/office/powerpoint/2010/main" val="4146867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F1CA-D014-BB10-8065-58965053443F}"/>
              </a:ext>
            </a:extLst>
          </p:cNvPr>
          <p:cNvSpPr>
            <a:spLocks noGrp="1"/>
          </p:cNvSpPr>
          <p:nvPr>
            <p:ph type="title"/>
          </p:nvPr>
        </p:nvSpPr>
        <p:spPr/>
        <p:txBody>
          <a:bodyPr/>
          <a:lstStyle/>
          <a:p>
            <a:r>
              <a:rPr lang="en-US" dirty="0">
                <a:ea typeface="Calibri Light"/>
                <a:cs typeface="Calibri Light"/>
              </a:rPr>
              <a:t>Scientific management</a:t>
            </a:r>
            <a:endParaRPr lang="en-US" dirty="0"/>
          </a:p>
        </p:txBody>
      </p:sp>
      <p:sp>
        <p:nvSpPr>
          <p:cNvPr id="3" name="Content Placeholder 2">
            <a:extLst>
              <a:ext uri="{FF2B5EF4-FFF2-40B4-BE49-F238E27FC236}">
                <a16:creationId xmlns:a16="http://schemas.microsoft.com/office/drawing/2014/main" id="{2726EFAB-2631-AF09-5D22-457A822B9994}"/>
              </a:ext>
            </a:extLst>
          </p:cNvPr>
          <p:cNvSpPr>
            <a:spLocks noGrp="1"/>
          </p:cNvSpPr>
          <p:nvPr>
            <p:ph idx="1"/>
          </p:nvPr>
        </p:nvSpPr>
        <p:spPr>
          <a:xfrm>
            <a:off x="838200" y="1567529"/>
            <a:ext cx="10515600" cy="5236239"/>
          </a:xfrm>
        </p:spPr>
        <p:txBody>
          <a:bodyPr vert="horz" lIns="91440" tIns="45720" rIns="91440" bIns="45720" rtlCol="0" anchor="t">
            <a:normAutofit lnSpcReduction="10000"/>
          </a:bodyPr>
          <a:lstStyle/>
          <a:p>
            <a:r>
              <a:rPr lang="en-US" dirty="0">
                <a:ea typeface="Calibri"/>
                <a:cs typeface="Calibri"/>
              </a:rPr>
              <a:t>One particularly influential industrialist was Frederick Winslow Taylor. He was famous for applying scientific empiricism to work output.</a:t>
            </a:r>
          </a:p>
          <a:p>
            <a:r>
              <a:rPr lang="en-US" dirty="0">
                <a:ea typeface="Calibri"/>
                <a:cs typeface="Calibri"/>
              </a:rPr>
              <a:t>A lot of his work was on developing training programs for workers (which beforehand were largely expected to figure things out for themselves).</a:t>
            </a:r>
          </a:p>
          <a:p>
            <a:r>
              <a:rPr lang="en-US" dirty="0">
                <a:ea typeface="Calibri"/>
                <a:cs typeface="Calibri"/>
              </a:rPr>
              <a:t>However, he was most famous for trying to scientifically establish the amount of output the best worker "should" be able to achieve, and </a:t>
            </a:r>
            <a:r>
              <a:rPr lang="en-US">
                <a:ea typeface="Calibri"/>
                <a:cs typeface="Calibri"/>
              </a:rPr>
              <a:t>then using this as a barometer for compensation—including firing workers who fell too far below.</a:t>
            </a:r>
          </a:p>
          <a:p>
            <a:r>
              <a:rPr lang="en-US">
                <a:ea typeface="Calibri"/>
                <a:cs typeface="Calibri"/>
              </a:rPr>
              <a:t>He was also known for identifying maximally productive body movements and asking workers to move their bodies in a particular motion.  </a:t>
            </a:r>
          </a:p>
          <a:p>
            <a:r>
              <a:rPr lang="en-US">
                <a:ea typeface="Calibri"/>
                <a:cs typeface="Calibri"/>
              </a:rPr>
              <a:t>He called all of his methods together "</a:t>
            </a:r>
            <a:r>
              <a:rPr lang="en-US" dirty="0">
                <a:ea typeface="Calibri"/>
                <a:cs typeface="Calibri"/>
                <a:hlinkClick r:id="rId2"/>
              </a:rPr>
              <a:t>Scientific Management</a:t>
            </a:r>
            <a:r>
              <a:rPr lang="en-US">
                <a:ea typeface="Calibri"/>
                <a:cs typeface="Calibri"/>
              </a:rPr>
              <a:t>".</a:t>
            </a:r>
            <a:endParaRPr lang="en-US" dirty="0">
              <a:ea typeface="Calibri"/>
              <a:cs typeface="Calibri"/>
            </a:endParaRPr>
          </a:p>
        </p:txBody>
      </p:sp>
    </p:spTree>
    <p:extLst>
      <p:ext uri="{BB962C8B-B14F-4D97-AF65-F5344CB8AC3E}">
        <p14:creationId xmlns:p14="http://schemas.microsoft.com/office/powerpoint/2010/main" val="4172828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57A1-7174-F78B-F8FE-A1D32D848001}"/>
              </a:ext>
            </a:extLst>
          </p:cNvPr>
          <p:cNvSpPr>
            <a:spLocks noGrp="1"/>
          </p:cNvSpPr>
          <p:nvPr>
            <p:ph type="title"/>
          </p:nvPr>
        </p:nvSpPr>
        <p:spPr/>
        <p:txBody>
          <a:bodyPr/>
          <a:lstStyle/>
          <a:p>
            <a:r>
              <a:rPr lang="en-US">
                <a:ea typeface="Calibri Light"/>
                <a:cs typeface="Calibri Light"/>
              </a:rPr>
              <a:t>Scientific management (2)</a:t>
            </a:r>
            <a:endParaRPr lang="en-US"/>
          </a:p>
        </p:txBody>
      </p:sp>
      <p:sp>
        <p:nvSpPr>
          <p:cNvPr id="3" name="Content Placeholder 2">
            <a:extLst>
              <a:ext uri="{FF2B5EF4-FFF2-40B4-BE49-F238E27FC236}">
                <a16:creationId xmlns:a16="http://schemas.microsoft.com/office/drawing/2014/main" id="{A5A48D4B-899A-B0C7-0C1D-59F28C7CC7AE}"/>
              </a:ext>
            </a:extLst>
          </p:cNvPr>
          <p:cNvSpPr>
            <a:spLocks noGrp="1"/>
          </p:cNvSpPr>
          <p:nvPr>
            <p:ph idx="1"/>
          </p:nvPr>
        </p:nvSpPr>
        <p:spPr>
          <a:xfrm>
            <a:off x="838200" y="1825625"/>
            <a:ext cx="10515600" cy="4953563"/>
          </a:xfrm>
        </p:spPr>
        <p:txBody>
          <a:bodyPr vert="horz" lIns="91440" tIns="45720" rIns="91440" bIns="45720" rtlCol="0" anchor="t">
            <a:normAutofit/>
          </a:bodyPr>
          <a:lstStyle/>
          <a:p>
            <a:r>
              <a:rPr lang="en-US">
                <a:ea typeface="Calibri"/>
                <a:cs typeface="Calibri"/>
              </a:rPr>
              <a:t>His methods did result in an increase of productive output, and were largely developed in parallel by Henry Ford (who worked independently from Taylor but who largely discovered a lot of the same things).</a:t>
            </a:r>
          </a:p>
          <a:p>
            <a:r>
              <a:rPr lang="en-US">
                <a:ea typeface="Calibri"/>
                <a:cs typeface="Calibri"/>
              </a:rPr>
              <a:t>This is where we get the idea of workers doing exactly one repetitive thing, over and over again, on the early assembly line. </a:t>
            </a:r>
          </a:p>
          <a:p>
            <a:r>
              <a:rPr lang="en-US">
                <a:ea typeface="Calibri"/>
                <a:cs typeface="Calibri"/>
              </a:rPr>
              <a:t>His methods were adopted throughout the country, and were often extremely unpopular (sometimes called "Taylorism" by detractors).</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824994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BADB-A1B7-BB11-FC40-2D1B519C46F1}"/>
              </a:ext>
            </a:extLst>
          </p:cNvPr>
          <p:cNvSpPr>
            <a:spLocks noGrp="1"/>
          </p:cNvSpPr>
          <p:nvPr>
            <p:ph type="title"/>
          </p:nvPr>
        </p:nvSpPr>
        <p:spPr/>
        <p:txBody>
          <a:bodyPr/>
          <a:lstStyle/>
          <a:p>
            <a:r>
              <a:rPr lang="en-US">
                <a:ea typeface="Calibri Light"/>
                <a:cs typeface="Calibri Light"/>
              </a:rPr>
              <a:t>Scientific management (3)</a:t>
            </a:r>
            <a:endParaRPr lang="en-US"/>
          </a:p>
        </p:txBody>
      </p:sp>
      <p:sp>
        <p:nvSpPr>
          <p:cNvPr id="3" name="Content Placeholder 2">
            <a:extLst>
              <a:ext uri="{FF2B5EF4-FFF2-40B4-BE49-F238E27FC236}">
                <a16:creationId xmlns:a16="http://schemas.microsoft.com/office/drawing/2014/main" id="{CDF3BBF7-63AF-9BE7-E439-42E4E5D984FA}"/>
              </a:ext>
            </a:extLst>
          </p:cNvPr>
          <p:cNvSpPr>
            <a:spLocks noGrp="1"/>
          </p:cNvSpPr>
          <p:nvPr>
            <p:ph idx="1"/>
          </p:nvPr>
        </p:nvSpPr>
        <p:spPr>
          <a:xfrm>
            <a:off x="838200" y="1825625"/>
            <a:ext cx="10515600" cy="4744628"/>
          </a:xfrm>
        </p:spPr>
        <p:txBody>
          <a:bodyPr vert="horz" lIns="91440" tIns="45720" rIns="91440" bIns="45720" rtlCol="0" anchor="t">
            <a:normAutofit lnSpcReduction="10000"/>
          </a:bodyPr>
          <a:lstStyle/>
          <a:p>
            <a:r>
              <a:rPr lang="en-US" sz="2600">
                <a:ea typeface="+mn-lt"/>
                <a:cs typeface="+mn-lt"/>
              </a:rPr>
              <a:t>Taylor had intended that costs and profits should be shared between workers, management, and owners. So high performers should get large wage bonuses, because he had observed that a productive worker was often 3 times more productive than an average worker.</a:t>
            </a:r>
            <a:endParaRPr lang="en-US" dirty="0">
              <a:ea typeface="+mn-lt"/>
              <a:cs typeface="+mn-lt"/>
            </a:endParaRPr>
          </a:p>
          <a:p>
            <a:r>
              <a:rPr lang="en-US" sz="2600">
                <a:ea typeface="+mn-lt"/>
                <a:cs typeface="+mn-lt"/>
              </a:rPr>
              <a:t>Likewise, low performers were meant to be penalized, which could result in docked wages or being fired. </a:t>
            </a:r>
            <a:endParaRPr lang="en-US" sz="2600" dirty="0">
              <a:ea typeface="+mn-lt"/>
              <a:cs typeface="+mn-lt"/>
            </a:endParaRPr>
          </a:p>
          <a:p>
            <a:r>
              <a:rPr lang="en-US" sz="2600">
                <a:ea typeface="+mn-lt"/>
                <a:cs typeface="+mn-lt"/>
              </a:rPr>
              <a:t>In general, Taylor saw himself as being favorable to labor, because he advocated for more rest breaks and higher </a:t>
            </a:r>
            <a:r>
              <a:rPr lang="en-US" sz="2600" dirty="0">
                <a:ea typeface="+mn-lt"/>
                <a:cs typeface="+mn-lt"/>
              </a:rPr>
              <a:t>pay.</a:t>
            </a:r>
            <a:endParaRPr lang="en-US" sz="2600">
              <a:ea typeface="+mn-lt"/>
              <a:cs typeface="+mn-lt"/>
            </a:endParaRPr>
          </a:p>
          <a:p>
            <a:r>
              <a:rPr lang="en-US" sz="2600">
                <a:ea typeface="+mn-lt"/>
                <a:cs typeface="+mn-lt"/>
              </a:rPr>
              <a:t>However, some factory managers realized that in certain economic environments, they could get away with just threatening people who fell below output targets, while still implementing Taylor's scientific style. </a:t>
            </a:r>
            <a:endParaRPr lang="en-US" sz="2600">
              <a:ea typeface="Calibri"/>
              <a:cs typeface="Calibri"/>
            </a:endParaRPr>
          </a:p>
          <a:p>
            <a:r>
              <a:rPr lang="en-US" sz="2600">
                <a:ea typeface="Calibri"/>
                <a:cs typeface="Calibri"/>
              </a:rPr>
              <a:t>This was miserable for workers and was opposed by labor unions. It even led to a congressional investigation of scientific management. </a:t>
            </a:r>
            <a:endParaRPr lang="en-US" sz="2600" dirty="0">
              <a:ea typeface="Calibri"/>
              <a:cs typeface="Calibri"/>
            </a:endParaRPr>
          </a:p>
          <a:p>
            <a:pPr marL="0" indent="0">
              <a:buNone/>
            </a:pPr>
            <a:endParaRPr lang="en-US" dirty="0">
              <a:ea typeface="Calibri"/>
              <a:cs typeface="Calibri"/>
            </a:endParaRPr>
          </a:p>
        </p:txBody>
      </p:sp>
    </p:spTree>
    <p:extLst>
      <p:ext uri="{BB962C8B-B14F-4D97-AF65-F5344CB8AC3E}">
        <p14:creationId xmlns:p14="http://schemas.microsoft.com/office/powerpoint/2010/main" val="1948392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54C4-DD7F-FD7F-FDDC-7CEEED5C811B}"/>
              </a:ext>
            </a:extLst>
          </p:cNvPr>
          <p:cNvSpPr>
            <a:spLocks noGrp="1"/>
          </p:cNvSpPr>
          <p:nvPr>
            <p:ph type="title"/>
          </p:nvPr>
        </p:nvSpPr>
        <p:spPr/>
        <p:txBody>
          <a:bodyPr/>
          <a:lstStyle/>
          <a:p>
            <a:r>
              <a:rPr lang="en-US">
                <a:ea typeface="Calibri Light"/>
                <a:cs typeface="Calibri Light"/>
              </a:rPr>
              <a:t>Back to metrics</a:t>
            </a:r>
            <a:endParaRPr lang="en-US"/>
          </a:p>
        </p:txBody>
      </p:sp>
      <p:sp>
        <p:nvSpPr>
          <p:cNvPr id="3" name="Content Placeholder 2">
            <a:extLst>
              <a:ext uri="{FF2B5EF4-FFF2-40B4-BE49-F238E27FC236}">
                <a16:creationId xmlns:a16="http://schemas.microsoft.com/office/drawing/2014/main" id="{1711C889-EB5A-6467-C463-1781603DF51C}"/>
              </a:ext>
            </a:extLst>
          </p:cNvPr>
          <p:cNvSpPr>
            <a:spLocks noGrp="1"/>
          </p:cNvSpPr>
          <p:nvPr>
            <p:ph idx="1"/>
          </p:nvPr>
        </p:nvSpPr>
        <p:spPr/>
        <p:txBody>
          <a:bodyPr vert="horz" lIns="91440" tIns="45720" rIns="91440" bIns="45720" rtlCol="0" anchor="t">
            <a:normAutofit/>
          </a:bodyPr>
          <a:lstStyle/>
          <a:p>
            <a:r>
              <a:rPr lang="en-US">
                <a:ea typeface="Calibri"/>
                <a:cs typeface="Calibri"/>
              </a:rPr>
              <a:t>What does this have to do with us?</a:t>
            </a:r>
          </a:p>
          <a:p>
            <a:r>
              <a:rPr lang="en-US">
                <a:ea typeface="Calibri"/>
                <a:cs typeface="Calibri"/>
              </a:rPr>
              <a:t>Scientific management did not go away after the industrial revolution. </a:t>
            </a:r>
          </a:p>
          <a:p>
            <a:r>
              <a:rPr lang="en-US">
                <a:ea typeface="Calibri"/>
                <a:cs typeface="Calibri"/>
              </a:rPr>
              <a:t>Now we have </a:t>
            </a:r>
            <a:r>
              <a:rPr lang="en-US" dirty="0">
                <a:ea typeface="Calibri"/>
                <a:cs typeface="Calibri"/>
                <a:hlinkClick r:id="rId2"/>
              </a:rPr>
              <a:t>Digital Taylorism</a:t>
            </a:r>
          </a:p>
          <a:p>
            <a:r>
              <a:rPr lang="en-US">
                <a:ea typeface="Calibri"/>
                <a:cs typeface="Calibri"/>
              </a:rPr>
              <a:t>And this form of management relies very heavily on monitoring everything. Potentially including your screen, your phone, and you, personally.</a:t>
            </a:r>
          </a:p>
          <a:p>
            <a:r>
              <a:rPr lang="en-US">
                <a:ea typeface="Calibri"/>
                <a:cs typeface="Calibri"/>
              </a:rPr>
              <a:t>In order for any of this to be worthwhile, there needs to be a metric.</a:t>
            </a: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p:txBody>
      </p:sp>
    </p:spTree>
    <p:extLst>
      <p:ext uri="{BB962C8B-B14F-4D97-AF65-F5344CB8AC3E}">
        <p14:creationId xmlns:p14="http://schemas.microsoft.com/office/powerpoint/2010/main" val="3689210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3BD2-A347-0BED-84B2-8E4234E467F1}"/>
              </a:ext>
            </a:extLst>
          </p:cNvPr>
          <p:cNvSpPr>
            <a:spLocks noGrp="1"/>
          </p:cNvSpPr>
          <p:nvPr>
            <p:ph type="title"/>
          </p:nvPr>
        </p:nvSpPr>
        <p:spPr/>
        <p:txBody>
          <a:bodyPr/>
          <a:lstStyle/>
          <a:p>
            <a:r>
              <a:rPr lang="en-US">
                <a:ea typeface="Calibri Light"/>
                <a:cs typeface="Calibri Light"/>
              </a:rPr>
              <a:t>Example metric</a:t>
            </a:r>
            <a:endParaRPr lang="en-US"/>
          </a:p>
        </p:txBody>
      </p:sp>
      <p:sp>
        <p:nvSpPr>
          <p:cNvPr id="3" name="Content Placeholder 2">
            <a:extLst>
              <a:ext uri="{FF2B5EF4-FFF2-40B4-BE49-F238E27FC236}">
                <a16:creationId xmlns:a16="http://schemas.microsoft.com/office/drawing/2014/main" id="{C0B94731-8E73-C0D9-3843-87A968B3EBC6}"/>
              </a:ext>
            </a:extLst>
          </p:cNvPr>
          <p:cNvSpPr>
            <a:spLocks noGrp="1"/>
          </p:cNvSpPr>
          <p:nvPr>
            <p:ph idx="1"/>
          </p:nvPr>
        </p:nvSpPr>
        <p:spPr>
          <a:xfrm>
            <a:off x="838200" y="1899367"/>
            <a:ext cx="10515600" cy="4597144"/>
          </a:xfrm>
        </p:spPr>
        <p:txBody>
          <a:bodyPr vert="horz" lIns="91440" tIns="45720" rIns="91440" bIns="45720" rtlCol="0" anchor="t">
            <a:normAutofit lnSpcReduction="10000"/>
          </a:bodyPr>
          <a:lstStyle/>
          <a:p>
            <a:r>
              <a:rPr lang="en-US">
                <a:ea typeface="Calibri"/>
                <a:cs typeface="Calibri"/>
              </a:rPr>
              <a:t>Suppose an Amazon warehouse wants you to move X packages per day. Suppose they have applied Taylorist techniques and have built a </a:t>
            </a:r>
            <a:r>
              <a:rPr lang="en-US" dirty="0">
                <a:ea typeface="Calibri"/>
                <a:cs typeface="Calibri"/>
                <a:hlinkClick r:id="rId2"/>
              </a:rPr>
              <a:t>wristband that will monitor your arm to make sure it moves the right way</a:t>
            </a:r>
            <a:r>
              <a:rPr lang="en-US" dirty="0">
                <a:ea typeface="Calibri"/>
                <a:cs typeface="Calibri"/>
              </a:rPr>
              <a:t>.</a:t>
            </a:r>
          </a:p>
          <a:p>
            <a:r>
              <a:rPr lang="en-US">
                <a:ea typeface="Calibri"/>
                <a:cs typeface="Calibri"/>
              </a:rPr>
              <a:t>They may have determined the ideal way to move arms, but how do they know how many packages you can move?</a:t>
            </a:r>
          </a:p>
          <a:p>
            <a:r>
              <a:rPr lang="en-US">
                <a:ea typeface="Calibri"/>
                <a:cs typeface="Calibri"/>
              </a:rPr>
              <a:t>Probably from a data scientist. This person may have conducted observational studies or performed controlled experiments.</a:t>
            </a:r>
          </a:p>
          <a:p>
            <a:r>
              <a:rPr lang="en-US">
                <a:ea typeface="Calibri"/>
                <a:cs typeface="Calibri"/>
              </a:rPr>
              <a:t>But that determines how many packages people could move under other circumstances. What if things are not identical to you? What if your body type or work environment is different? </a:t>
            </a:r>
            <a:endParaRPr lang="en-US" dirty="0">
              <a:ea typeface="Calibri"/>
              <a:cs typeface="Calibri"/>
            </a:endParaRPr>
          </a:p>
        </p:txBody>
      </p:sp>
    </p:spTree>
    <p:extLst>
      <p:ext uri="{BB962C8B-B14F-4D97-AF65-F5344CB8AC3E}">
        <p14:creationId xmlns:p14="http://schemas.microsoft.com/office/powerpoint/2010/main" val="701255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E6DC-FC4A-66A0-EEF7-97AC2D44F8BA}"/>
              </a:ext>
            </a:extLst>
          </p:cNvPr>
          <p:cNvSpPr>
            <a:spLocks noGrp="1"/>
          </p:cNvSpPr>
          <p:nvPr>
            <p:ph type="title"/>
          </p:nvPr>
        </p:nvSpPr>
        <p:spPr/>
        <p:txBody>
          <a:bodyPr/>
          <a:lstStyle/>
          <a:p>
            <a:r>
              <a:rPr lang="en-US">
                <a:ea typeface="Calibri Light"/>
                <a:cs typeface="Calibri Light"/>
              </a:rPr>
              <a:t>Bad metrics</a:t>
            </a:r>
            <a:endParaRPr lang="en-US"/>
          </a:p>
        </p:txBody>
      </p:sp>
      <p:sp>
        <p:nvSpPr>
          <p:cNvPr id="3" name="Content Placeholder 2">
            <a:extLst>
              <a:ext uri="{FF2B5EF4-FFF2-40B4-BE49-F238E27FC236}">
                <a16:creationId xmlns:a16="http://schemas.microsoft.com/office/drawing/2014/main" id="{043FAFB1-B4DF-72D3-AC59-E2FDE252336B}"/>
              </a:ext>
            </a:extLst>
          </p:cNvPr>
          <p:cNvSpPr>
            <a:spLocks noGrp="1"/>
          </p:cNvSpPr>
          <p:nvPr>
            <p:ph idx="1"/>
          </p:nvPr>
        </p:nvSpPr>
        <p:spPr>
          <a:xfrm>
            <a:off x="838200" y="1825625"/>
            <a:ext cx="10515600" cy="4928983"/>
          </a:xfrm>
        </p:spPr>
        <p:txBody>
          <a:bodyPr vert="horz" lIns="91440" tIns="45720" rIns="91440" bIns="45720" rtlCol="0" anchor="t">
            <a:normAutofit/>
          </a:bodyPr>
          <a:lstStyle/>
          <a:p>
            <a:r>
              <a:rPr lang="en-US">
                <a:ea typeface="Calibri"/>
                <a:cs typeface="Calibri"/>
              </a:rPr>
              <a:t>It is extremely challenging to make a perfect metric. One that takes in to account everything it should in order to be meaningful. </a:t>
            </a:r>
          </a:p>
          <a:p>
            <a:r>
              <a:rPr lang="en-US">
                <a:ea typeface="Calibri"/>
                <a:cs typeface="Calibri"/>
              </a:rPr>
              <a:t>Getting it wrong and oversetting a metric can be miserable for employees. </a:t>
            </a:r>
            <a:endParaRPr lang="en-US" dirty="0">
              <a:ea typeface="Calibri"/>
              <a:cs typeface="Calibri"/>
            </a:endParaRPr>
          </a:p>
          <a:p>
            <a:r>
              <a:rPr lang="en-US">
                <a:ea typeface="Calibri"/>
                <a:cs typeface="Calibri"/>
              </a:rPr>
              <a:t>For example, </a:t>
            </a:r>
            <a:r>
              <a:rPr lang="en-US" dirty="0">
                <a:ea typeface="Calibri"/>
                <a:cs typeface="Calibri"/>
                <a:hlinkClick r:id="rId2"/>
              </a:rPr>
              <a:t>Wells Fargo's CEO infamously set a target for branch employees to sell at least 8 financial products to customers</a:t>
            </a:r>
            <a:r>
              <a:rPr lang="en-US">
                <a:ea typeface="Calibri"/>
                <a:cs typeface="Calibri"/>
              </a:rPr>
              <a:t>. This target was extremely high, and led to bank employees fraudulently opening accounts in customers names, leading to negative financial impacts to them. </a:t>
            </a:r>
            <a:endParaRPr lang="en-US" dirty="0">
              <a:ea typeface="Calibri"/>
              <a:cs typeface="Calibri"/>
            </a:endParaRPr>
          </a:p>
          <a:p>
            <a:pPr marL="0" indent="0">
              <a:buNone/>
            </a:pPr>
            <a:endParaRPr lang="en-US" dirty="0">
              <a:ea typeface="Calibri"/>
              <a:cs typeface="Calibri"/>
            </a:endParaRPr>
          </a:p>
        </p:txBody>
      </p:sp>
    </p:spTree>
    <p:extLst>
      <p:ext uri="{BB962C8B-B14F-4D97-AF65-F5344CB8AC3E}">
        <p14:creationId xmlns:p14="http://schemas.microsoft.com/office/powerpoint/2010/main" val="255792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ABF6-DA4B-5CE9-6F6D-A0BA93EF31F8}"/>
              </a:ext>
            </a:extLst>
          </p:cNvPr>
          <p:cNvSpPr>
            <a:spLocks noGrp="1"/>
          </p:cNvSpPr>
          <p:nvPr>
            <p:ph type="title"/>
          </p:nvPr>
        </p:nvSpPr>
        <p:spPr/>
        <p:txBody>
          <a:bodyPr/>
          <a:lstStyle/>
          <a:p>
            <a:r>
              <a:rPr lang="en-US" dirty="0"/>
              <a:t>A review of housing prices</a:t>
            </a:r>
          </a:p>
        </p:txBody>
      </p:sp>
      <p:sp>
        <p:nvSpPr>
          <p:cNvPr id="3" name="Content Placeholder 2">
            <a:extLst>
              <a:ext uri="{FF2B5EF4-FFF2-40B4-BE49-F238E27FC236}">
                <a16:creationId xmlns:a16="http://schemas.microsoft.com/office/drawing/2014/main" id="{5F519A2A-5EC0-AFF9-7BAE-FB69BE60D33A}"/>
              </a:ext>
            </a:extLst>
          </p:cNvPr>
          <p:cNvSpPr>
            <a:spLocks noGrp="1"/>
          </p:cNvSpPr>
          <p:nvPr>
            <p:ph idx="1"/>
          </p:nvPr>
        </p:nvSpPr>
        <p:spPr/>
        <p:txBody>
          <a:bodyPr vert="horz" lIns="91440" tIns="45720" rIns="91440" bIns="45720" rtlCol="0" anchor="t">
            <a:normAutofit/>
          </a:bodyPr>
          <a:lstStyle/>
          <a:p>
            <a:r>
              <a:rPr lang="en-US" dirty="0">
                <a:ea typeface="Calibri"/>
                <a:cs typeface="Calibri"/>
              </a:rPr>
              <a:t>We've spent a lot of time on this dataset (and more in the future)</a:t>
            </a:r>
          </a:p>
          <a:p>
            <a:r>
              <a:rPr lang="en-US" dirty="0">
                <a:ea typeface="Calibri"/>
                <a:cs typeface="Calibri"/>
              </a:rPr>
              <a:t>What were some of the columns?</a:t>
            </a:r>
          </a:p>
          <a:p>
            <a:r>
              <a:rPr lang="en-US" dirty="0">
                <a:ea typeface="Calibri"/>
                <a:cs typeface="Calibri"/>
              </a:rPr>
              <a:t>[remind me]</a:t>
            </a:r>
          </a:p>
          <a:p>
            <a:r>
              <a:rPr lang="en-US" dirty="0">
                <a:ea typeface="Calibri"/>
                <a:cs typeface="Calibri"/>
              </a:rPr>
              <a:t>In your own experience, which columns were the most important for maximizing the r^2 of your model?</a:t>
            </a:r>
          </a:p>
          <a:p>
            <a:endParaRPr lang="en-US" dirty="0">
              <a:latin typeface="Arial"/>
              <a:cs typeface="Arial"/>
            </a:endParaRPr>
          </a:p>
        </p:txBody>
      </p:sp>
    </p:spTree>
    <p:extLst>
      <p:ext uri="{BB962C8B-B14F-4D97-AF65-F5344CB8AC3E}">
        <p14:creationId xmlns:p14="http://schemas.microsoft.com/office/powerpoint/2010/main" val="3981365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16BB-389E-B0FF-01A0-2AFE423EC587}"/>
              </a:ext>
            </a:extLst>
          </p:cNvPr>
          <p:cNvSpPr>
            <a:spLocks noGrp="1"/>
          </p:cNvSpPr>
          <p:nvPr>
            <p:ph type="title"/>
          </p:nvPr>
        </p:nvSpPr>
        <p:spPr/>
        <p:txBody>
          <a:bodyPr/>
          <a:lstStyle/>
          <a:p>
            <a:r>
              <a:rPr lang="en-US">
                <a:ea typeface="Calibri Light"/>
                <a:cs typeface="Calibri Light"/>
              </a:rPr>
              <a:t>Bad metrics: machine learning</a:t>
            </a:r>
            <a:endParaRPr lang="en-US" dirty="0">
              <a:ea typeface="Calibri Light"/>
              <a:cs typeface="Calibri Light"/>
            </a:endParaRPr>
          </a:p>
        </p:txBody>
      </p:sp>
      <p:sp>
        <p:nvSpPr>
          <p:cNvPr id="3" name="Content Placeholder 2">
            <a:extLst>
              <a:ext uri="{FF2B5EF4-FFF2-40B4-BE49-F238E27FC236}">
                <a16:creationId xmlns:a16="http://schemas.microsoft.com/office/drawing/2014/main" id="{B7912F22-0F81-CC6E-8BE6-F3DBDCC65A90}"/>
              </a:ext>
            </a:extLst>
          </p:cNvPr>
          <p:cNvSpPr>
            <a:spLocks noGrp="1"/>
          </p:cNvSpPr>
          <p:nvPr>
            <p:ph idx="1"/>
          </p:nvPr>
        </p:nvSpPr>
        <p:spPr>
          <a:xfrm>
            <a:off x="838200" y="1825625"/>
            <a:ext cx="10515600" cy="4670886"/>
          </a:xfrm>
        </p:spPr>
        <p:txBody>
          <a:bodyPr vert="horz" lIns="91440" tIns="45720" rIns="91440" bIns="45720" rtlCol="0" anchor="t">
            <a:normAutofit lnSpcReduction="10000"/>
          </a:bodyPr>
          <a:lstStyle/>
          <a:p>
            <a:r>
              <a:rPr lang="en-US">
                <a:ea typeface="Calibri"/>
                <a:cs typeface="Calibri"/>
              </a:rPr>
              <a:t>Consider what happens when these metrics are driven by machine learning.</a:t>
            </a:r>
            <a:endParaRPr lang="en-US" dirty="0">
              <a:ea typeface="Calibri"/>
              <a:cs typeface="Calibri"/>
            </a:endParaRPr>
          </a:p>
          <a:p>
            <a:r>
              <a:rPr lang="en-US">
                <a:ea typeface="Calibri"/>
                <a:cs typeface="Calibri"/>
              </a:rPr>
              <a:t>If you are developing a system that will evaluate someone, you have a greater ethical responsibility. </a:t>
            </a:r>
          </a:p>
          <a:p>
            <a:r>
              <a:rPr lang="en-US">
                <a:ea typeface="Calibri"/>
                <a:cs typeface="Calibri"/>
              </a:rPr>
              <a:t>[example about Microsoft ML classifier judges and one random judge]</a:t>
            </a:r>
            <a:endParaRPr lang="en-US" dirty="0">
              <a:ea typeface="Calibri"/>
              <a:cs typeface="Calibri"/>
            </a:endParaRPr>
          </a:p>
          <a:p>
            <a:r>
              <a:rPr lang="en-US">
                <a:ea typeface="Calibri"/>
                <a:cs typeface="Calibri"/>
              </a:rPr>
              <a:t>To avoid making a wrong decision and causing damage to someone,</a:t>
            </a:r>
            <a:r>
              <a:rPr lang="en-US" dirty="0">
                <a:ea typeface="Calibri"/>
                <a:cs typeface="Calibri"/>
              </a:rPr>
              <a:t> </a:t>
            </a:r>
            <a:r>
              <a:rPr lang="en-US">
                <a:ea typeface="Calibri"/>
                <a:cs typeface="Calibri"/>
              </a:rPr>
              <a:t>human beings need to be in the loop. </a:t>
            </a:r>
          </a:p>
          <a:p>
            <a:r>
              <a:rPr lang="en-US">
                <a:ea typeface="Calibri"/>
                <a:cs typeface="Calibri"/>
              </a:rPr>
              <a:t>Unfortunately, </a:t>
            </a:r>
            <a:r>
              <a:rPr lang="en-US" dirty="0">
                <a:ea typeface="Calibri"/>
                <a:cs typeface="Calibri"/>
                <a:hlinkClick r:id="rId2"/>
              </a:rPr>
              <a:t>there is a trend that is moving in the other way</a:t>
            </a:r>
            <a:r>
              <a:rPr lang="en-US">
                <a:ea typeface="Calibri"/>
                <a:cs typeface="Calibri"/>
              </a:rPr>
              <a:t>.</a:t>
            </a:r>
          </a:p>
          <a:p>
            <a:r>
              <a:rPr lang="en-US">
                <a:ea typeface="Calibri"/>
                <a:cs typeface="Calibri"/>
              </a:rPr>
              <a:t>Quote from the owner: </a:t>
            </a:r>
            <a:r>
              <a:rPr lang="en-US" sz="2000">
                <a:ea typeface="+mn-lt"/>
                <a:cs typeface="+mn-lt"/>
              </a:rPr>
              <a:t>“Imagine you’re managing somebody and you could stand and watch them all day long, and give them recommendations on how to do their job better,” says Weir. “That's what we’re trying to do. That’s what we’ve built.”</a:t>
            </a:r>
            <a:endParaRPr lang="en-US" sz="2000" dirty="0">
              <a:ea typeface="Calibri"/>
              <a:cs typeface="Calibri"/>
            </a:endParaRPr>
          </a:p>
        </p:txBody>
      </p:sp>
    </p:spTree>
    <p:extLst>
      <p:ext uri="{BB962C8B-B14F-4D97-AF65-F5344CB8AC3E}">
        <p14:creationId xmlns:p14="http://schemas.microsoft.com/office/powerpoint/2010/main" val="796458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8ED0-1884-567E-7A31-B7FF08195FEF}"/>
              </a:ext>
            </a:extLst>
          </p:cNvPr>
          <p:cNvSpPr>
            <a:spLocks noGrp="1"/>
          </p:cNvSpPr>
          <p:nvPr>
            <p:ph type="title"/>
          </p:nvPr>
        </p:nvSpPr>
        <p:spPr/>
        <p:txBody>
          <a:bodyPr/>
          <a:lstStyle/>
          <a:p>
            <a:r>
              <a:rPr lang="en-US">
                <a:ea typeface="Calibri Light"/>
                <a:cs typeface="Calibri Light"/>
              </a:rPr>
              <a:t>Your responsibilities</a:t>
            </a:r>
            <a:endParaRPr lang="en-US"/>
          </a:p>
        </p:txBody>
      </p:sp>
      <p:sp>
        <p:nvSpPr>
          <p:cNvPr id="3" name="Content Placeholder 2">
            <a:extLst>
              <a:ext uri="{FF2B5EF4-FFF2-40B4-BE49-F238E27FC236}">
                <a16:creationId xmlns:a16="http://schemas.microsoft.com/office/drawing/2014/main" id="{D5EC1343-0670-4FD5-E449-F4090953A0B1}"/>
              </a:ext>
            </a:extLst>
          </p:cNvPr>
          <p:cNvSpPr>
            <a:spLocks noGrp="1"/>
          </p:cNvSpPr>
          <p:nvPr>
            <p:ph idx="1"/>
          </p:nvPr>
        </p:nvSpPr>
        <p:spPr/>
        <p:txBody>
          <a:bodyPr vert="horz" lIns="91440" tIns="45720" rIns="91440" bIns="45720" rtlCol="0" anchor="t">
            <a:normAutofit/>
          </a:bodyPr>
          <a:lstStyle/>
          <a:p>
            <a:r>
              <a:rPr lang="en-US">
                <a:ea typeface="Calibri"/>
                <a:cs typeface="Calibri"/>
              </a:rPr>
              <a:t>Ultimately, if you are working for a firm like this, your own ethics end up tied to the firm.</a:t>
            </a:r>
          </a:p>
          <a:p>
            <a:r>
              <a:rPr lang="en-US">
                <a:ea typeface="Calibri"/>
                <a:cs typeface="Calibri"/>
              </a:rPr>
              <a:t>If you don't agree with them, there may be no choice but to quit. </a:t>
            </a:r>
          </a:p>
          <a:p>
            <a:r>
              <a:rPr lang="en-US">
                <a:ea typeface="Calibri"/>
                <a:cs typeface="Calibri"/>
              </a:rPr>
              <a:t>It's extremely important before taking a job to evaluate the company's worldview and whether it is aligned with yours and your own desires to make the world better.</a:t>
            </a:r>
          </a:p>
          <a:p>
            <a:r>
              <a:rPr lang="en-US">
                <a:ea typeface="Calibri"/>
                <a:cs typeface="Calibri"/>
              </a:rPr>
              <a:t>This is also something to ask during an interview. </a:t>
            </a:r>
            <a:endParaRPr lang="en-US" dirty="0">
              <a:ea typeface="Calibri"/>
              <a:cs typeface="Calibri"/>
            </a:endParaRPr>
          </a:p>
        </p:txBody>
      </p:sp>
    </p:spTree>
    <p:extLst>
      <p:ext uri="{BB962C8B-B14F-4D97-AF65-F5344CB8AC3E}">
        <p14:creationId xmlns:p14="http://schemas.microsoft.com/office/powerpoint/2010/main" val="22082825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0014D29F-A923-98A6-FCF5-ADB47B47C16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DE9B9-EF7F-5A35-650F-14194E0C2A4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Questions?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6289735"/>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45B8-9179-6F2A-2860-51DD59EB90CB}"/>
              </a:ext>
            </a:extLst>
          </p:cNvPr>
          <p:cNvSpPr>
            <a:spLocks noGrp="1"/>
          </p:cNvSpPr>
          <p:nvPr>
            <p:ph type="title"/>
          </p:nvPr>
        </p:nvSpPr>
        <p:spPr/>
        <p:txBody>
          <a:bodyPr/>
          <a:lstStyle/>
          <a:p>
            <a:r>
              <a:rPr lang="en-US" dirty="0">
                <a:cs typeface="Calibri Light"/>
              </a:rPr>
              <a:t>Many more ethical issues exist</a:t>
            </a:r>
          </a:p>
        </p:txBody>
      </p:sp>
      <p:sp>
        <p:nvSpPr>
          <p:cNvPr id="3" name="Content Placeholder 2">
            <a:extLst>
              <a:ext uri="{FF2B5EF4-FFF2-40B4-BE49-F238E27FC236}">
                <a16:creationId xmlns:a16="http://schemas.microsoft.com/office/drawing/2014/main" id="{6C8BB2F5-CDA3-140F-F598-BA2BFDB8660F}"/>
              </a:ext>
            </a:extLst>
          </p:cNvPr>
          <p:cNvSpPr>
            <a:spLocks noGrp="1"/>
          </p:cNvSpPr>
          <p:nvPr>
            <p:ph idx="1"/>
          </p:nvPr>
        </p:nvSpPr>
        <p:spPr>
          <a:xfrm>
            <a:off x="838200" y="1604400"/>
            <a:ext cx="10515600" cy="5383723"/>
          </a:xfrm>
        </p:spPr>
        <p:txBody>
          <a:bodyPr vert="horz" lIns="91440" tIns="45720" rIns="91440" bIns="45720" rtlCol="0" anchor="t">
            <a:normAutofit fontScale="92500" lnSpcReduction="10000"/>
          </a:bodyPr>
          <a:lstStyle/>
          <a:p>
            <a:r>
              <a:rPr lang="en-US" dirty="0">
                <a:cs typeface="Calibri"/>
              </a:rPr>
              <a:t>The use of biased training sets which make models work better for some groups of people than for others (e.g., voice activation, facial recognition, etc.</a:t>
            </a:r>
            <a:r>
              <a:rPr lang="en-US">
                <a:cs typeface="Calibri"/>
              </a:rPr>
              <a:t>). Doing a bad job can exclude people from access.</a:t>
            </a:r>
            <a:endParaRPr lang="en-US" dirty="0">
              <a:cs typeface="Calibri"/>
            </a:endParaRPr>
          </a:p>
          <a:p>
            <a:r>
              <a:rPr lang="en-US" dirty="0">
                <a:cs typeface="Calibri"/>
              </a:rPr>
              <a:t>The use of ML in safety-critical domains such as medical research, cancer diagnosis, and assisted surgery. Doing a bad job can kill people or lead to other serious negative </a:t>
            </a:r>
            <a:r>
              <a:rPr lang="en-US">
                <a:cs typeface="Calibri"/>
              </a:rPr>
              <a:t>health outcomes. </a:t>
            </a:r>
          </a:p>
          <a:p>
            <a:r>
              <a:rPr lang="en-US">
                <a:ea typeface="Calibri" panose="020F0502020204030204"/>
                <a:cs typeface="Calibri"/>
              </a:rPr>
              <a:t>The use of ML for auto-moderation, such as demonitization of youtube videos, spam detection, and removal of facebook posts. Doing a bad job harms freedom of speech. </a:t>
            </a:r>
            <a:endParaRPr lang="en-US" dirty="0">
              <a:cs typeface="Calibri"/>
            </a:endParaRPr>
          </a:p>
          <a:p>
            <a:r>
              <a:rPr lang="en-US" dirty="0">
                <a:cs typeface="Calibri"/>
              </a:rPr>
              <a:t>The use of data science in public policy. Doing a bad job can harm </a:t>
            </a:r>
            <a:r>
              <a:rPr lang="en-US">
                <a:cs typeface="Calibri"/>
              </a:rPr>
              <a:t>society as a whole. </a:t>
            </a:r>
            <a:endParaRPr lang="en-US" dirty="0">
              <a:cs typeface="Calibri"/>
            </a:endParaRPr>
          </a:p>
          <a:p>
            <a:r>
              <a:rPr lang="en-US" dirty="0">
                <a:cs typeface="Calibri"/>
              </a:rPr>
              <a:t>Even more... </a:t>
            </a:r>
          </a:p>
          <a:p>
            <a:r>
              <a:rPr lang="en-US" dirty="0">
                <a:cs typeface="Calibri"/>
              </a:rPr>
              <a:t>This is an important field and carries a lot of ethical responsibility. Be sure to learn about your domain and what ethics are relevant. [my domain]</a:t>
            </a:r>
          </a:p>
        </p:txBody>
      </p:sp>
    </p:spTree>
    <p:extLst>
      <p:ext uri="{BB962C8B-B14F-4D97-AF65-F5344CB8AC3E}">
        <p14:creationId xmlns:p14="http://schemas.microsoft.com/office/powerpoint/2010/main" val="1358810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0014D29F-A923-98A6-FCF5-ADB47B47C16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DE9B9-EF7F-5A35-650F-14194E0C2A4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Questions?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86660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B7B8-D806-3A5B-A3E0-A838A10E981B}"/>
              </a:ext>
            </a:extLst>
          </p:cNvPr>
          <p:cNvSpPr>
            <a:spLocks noGrp="1"/>
          </p:cNvSpPr>
          <p:nvPr>
            <p:ph type="title"/>
          </p:nvPr>
        </p:nvSpPr>
        <p:spPr/>
        <p:txBody>
          <a:bodyPr/>
          <a:lstStyle/>
          <a:p>
            <a:r>
              <a:rPr lang="en-US" dirty="0">
                <a:cs typeface="Calibri Light"/>
              </a:rPr>
              <a:t>Columns that weren't a problem</a:t>
            </a:r>
            <a:endParaRPr lang="en-US" dirty="0"/>
          </a:p>
        </p:txBody>
      </p:sp>
      <p:sp>
        <p:nvSpPr>
          <p:cNvPr id="3" name="Content Placeholder 2">
            <a:extLst>
              <a:ext uri="{FF2B5EF4-FFF2-40B4-BE49-F238E27FC236}">
                <a16:creationId xmlns:a16="http://schemas.microsoft.com/office/drawing/2014/main" id="{F4031270-E11D-04D1-E58B-9DE382DFD1E8}"/>
              </a:ext>
            </a:extLst>
          </p:cNvPr>
          <p:cNvSpPr>
            <a:spLocks noGrp="1"/>
          </p:cNvSpPr>
          <p:nvPr>
            <p:ph idx="1"/>
          </p:nvPr>
        </p:nvSpPr>
        <p:spPr/>
        <p:txBody>
          <a:bodyPr vert="horz" lIns="91440" tIns="45720" rIns="91440" bIns="45720" rtlCol="0" anchor="t">
            <a:normAutofit/>
          </a:bodyPr>
          <a:lstStyle/>
          <a:p>
            <a:r>
              <a:rPr lang="en-US" dirty="0">
                <a:cs typeface="Calibri"/>
              </a:rPr>
              <a:t>Is it wrong to estimate the price of a house based on how much square footage it has?</a:t>
            </a:r>
            <a:endParaRPr lang="en-US" dirty="0"/>
          </a:p>
          <a:p>
            <a:r>
              <a:rPr lang="en-US">
                <a:cs typeface="Calibri"/>
              </a:rPr>
              <a:t>Is it biased?</a:t>
            </a:r>
            <a:endParaRPr lang="en-US" dirty="0">
              <a:cs typeface="Calibri"/>
            </a:endParaRPr>
          </a:p>
          <a:p>
            <a:r>
              <a:rPr lang="en-US">
                <a:cs typeface="Calibri"/>
              </a:rPr>
              <a:t>I mean...yes. It's biased against people with small houses. </a:t>
            </a:r>
          </a:p>
          <a:p>
            <a:r>
              <a:rPr lang="en-US">
                <a:cs typeface="Calibri"/>
              </a:rPr>
              <a:t>If you have a small house, you won't make as much money. </a:t>
            </a:r>
            <a:endParaRPr lang="en-US" dirty="0">
              <a:cs typeface="Calibri"/>
            </a:endParaRPr>
          </a:p>
          <a:p>
            <a:r>
              <a:rPr lang="en-US">
                <a:cs typeface="Calibri"/>
              </a:rPr>
              <a:t>Is there an ethical problem with this?</a:t>
            </a:r>
          </a:p>
          <a:p>
            <a:r>
              <a:rPr lang="en-US">
                <a:cs typeface="Calibri"/>
              </a:rPr>
              <a:t>[Folks who took ethics want to chime in?]</a:t>
            </a:r>
            <a:endParaRPr lang="en-US" dirty="0">
              <a:cs typeface="Calibri"/>
            </a:endParaRPr>
          </a:p>
        </p:txBody>
      </p:sp>
    </p:spTree>
    <p:extLst>
      <p:ext uri="{BB962C8B-B14F-4D97-AF65-F5344CB8AC3E}">
        <p14:creationId xmlns:p14="http://schemas.microsoft.com/office/powerpoint/2010/main" val="145708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6CB9-DEA2-78E6-B946-A7215F2D9265}"/>
              </a:ext>
            </a:extLst>
          </p:cNvPr>
          <p:cNvSpPr>
            <a:spLocks noGrp="1"/>
          </p:cNvSpPr>
          <p:nvPr>
            <p:ph type="title"/>
          </p:nvPr>
        </p:nvSpPr>
        <p:spPr/>
        <p:txBody>
          <a:bodyPr/>
          <a:lstStyle/>
          <a:p>
            <a:r>
              <a:rPr lang="en-US">
                <a:cs typeface="Calibri Light"/>
              </a:rPr>
              <a:t>Ethical problems</a:t>
            </a:r>
            <a:endParaRPr lang="en-US"/>
          </a:p>
        </p:txBody>
      </p:sp>
      <p:sp>
        <p:nvSpPr>
          <p:cNvPr id="3" name="Content Placeholder 2">
            <a:extLst>
              <a:ext uri="{FF2B5EF4-FFF2-40B4-BE49-F238E27FC236}">
                <a16:creationId xmlns:a16="http://schemas.microsoft.com/office/drawing/2014/main" id="{042AFB23-2C09-1250-5972-BE409223074C}"/>
              </a:ext>
            </a:extLst>
          </p:cNvPr>
          <p:cNvSpPr>
            <a:spLocks noGrp="1"/>
          </p:cNvSpPr>
          <p:nvPr>
            <p:ph idx="1"/>
          </p:nvPr>
        </p:nvSpPr>
        <p:spPr/>
        <p:txBody>
          <a:bodyPr vert="horz" lIns="91440" tIns="45720" rIns="91440" bIns="45720" rtlCol="0" anchor="t">
            <a:normAutofit/>
          </a:bodyPr>
          <a:lstStyle/>
          <a:p>
            <a:r>
              <a:rPr lang="en-US">
                <a:cs typeface="Calibri"/>
              </a:rPr>
              <a:t>I don't personally think it is unethical to use square footage to estimate house prices.</a:t>
            </a:r>
            <a:endParaRPr lang="en-US" dirty="0">
              <a:cs typeface="Calibri"/>
            </a:endParaRPr>
          </a:p>
          <a:p>
            <a:r>
              <a:rPr lang="en-US">
                <a:cs typeface="Calibri"/>
              </a:rPr>
              <a:t>But how do I justify that? What makes my opinion reasonable?</a:t>
            </a:r>
            <a:endParaRPr lang="en-US" dirty="0">
              <a:cs typeface="Calibri"/>
            </a:endParaRPr>
          </a:p>
          <a:p>
            <a:r>
              <a:rPr lang="en-US">
                <a:cs typeface="Calibri"/>
              </a:rPr>
              <a:t>Well, let's use an ethical system. </a:t>
            </a:r>
            <a:endParaRPr lang="en-US" dirty="0">
              <a:cs typeface="Calibri"/>
            </a:endParaRPr>
          </a:p>
          <a:p>
            <a:r>
              <a:rPr lang="en-US">
                <a:cs typeface="Calibri"/>
              </a:rPr>
              <a:t>Which ethical systems do we know from ethics class?</a:t>
            </a:r>
            <a:endParaRPr lang="en-US" dirty="0">
              <a:cs typeface="Calibri"/>
            </a:endParaRPr>
          </a:p>
        </p:txBody>
      </p:sp>
    </p:spTree>
    <p:extLst>
      <p:ext uri="{BB962C8B-B14F-4D97-AF65-F5344CB8AC3E}">
        <p14:creationId xmlns:p14="http://schemas.microsoft.com/office/powerpoint/2010/main" val="306136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013A-8744-9768-AE58-18E6805F1E1D}"/>
              </a:ext>
            </a:extLst>
          </p:cNvPr>
          <p:cNvSpPr>
            <a:spLocks noGrp="1"/>
          </p:cNvSpPr>
          <p:nvPr>
            <p:ph type="title"/>
          </p:nvPr>
        </p:nvSpPr>
        <p:spPr>
          <a:xfrm>
            <a:off x="838200" y="94738"/>
            <a:ext cx="10515600" cy="1325563"/>
          </a:xfrm>
        </p:spPr>
        <p:txBody>
          <a:bodyPr/>
          <a:lstStyle/>
          <a:p>
            <a:r>
              <a:rPr lang="en-US">
                <a:cs typeface="Calibri Light"/>
              </a:rPr>
              <a:t>Ethical theories</a:t>
            </a:r>
            <a:endParaRPr lang="en-US"/>
          </a:p>
        </p:txBody>
      </p:sp>
      <p:sp>
        <p:nvSpPr>
          <p:cNvPr id="3" name="Content Placeholder 2">
            <a:extLst>
              <a:ext uri="{FF2B5EF4-FFF2-40B4-BE49-F238E27FC236}">
                <a16:creationId xmlns:a16="http://schemas.microsoft.com/office/drawing/2014/main" id="{3B572E47-FA06-5DFB-5EC0-3102F9428FE5}"/>
              </a:ext>
            </a:extLst>
          </p:cNvPr>
          <p:cNvSpPr>
            <a:spLocks noGrp="1"/>
          </p:cNvSpPr>
          <p:nvPr>
            <p:ph idx="1"/>
          </p:nvPr>
        </p:nvSpPr>
        <p:spPr>
          <a:xfrm>
            <a:off x="838200" y="1469206"/>
            <a:ext cx="10515600" cy="5383724"/>
          </a:xfrm>
        </p:spPr>
        <p:txBody>
          <a:bodyPr vert="horz" lIns="91440" tIns="45720" rIns="91440" bIns="45720" rtlCol="0" anchor="t">
            <a:normAutofit fontScale="92500"/>
          </a:bodyPr>
          <a:lstStyle/>
          <a:p>
            <a:r>
              <a:rPr lang="en-US">
                <a:cs typeface="Calibri"/>
              </a:rPr>
              <a:t>There are many ethical theories</a:t>
            </a:r>
            <a:endParaRPr lang="en-US" dirty="0">
              <a:cs typeface="Calibri"/>
            </a:endParaRPr>
          </a:p>
          <a:p>
            <a:r>
              <a:rPr lang="en-US" b="1">
                <a:cs typeface="Calibri"/>
              </a:rPr>
              <a:t>Consequentialism</a:t>
            </a:r>
            <a:r>
              <a:rPr lang="en-US">
                <a:cs typeface="Calibri"/>
              </a:rPr>
              <a:t> is the idea</a:t>
            </a:r>
            <a:r>
              <a:rPr lang="en-US" dirty="0">
                <a:cs typeface="Calibri"/>
              </a:rPr>
              <a:t> </a:t>
            </a:r>
            <a:r>
              <a:rPr lang="en-US">
                <a:cs typeface="Calibri"/>
              </a:rPr>
              <a:t>that morality comes from consequences. Things are moral if they are likely to lead to good things. </a:t>
            </a:r>
          </a:p>
          <a:p>
            <a:r>
              <a:rPr lang="en-US" b="1">
                <a:cs typeface="Calibri"/>
              </a:rPr>
              <a:t>Deontology</a:t>
            </a:r>
            <a:r>
              <a:rPr lang="en-US">
                <a:cs typeface="Calibri"/>
              </a:rPr>
              <a:t> is that idea that ethics stem from duties. E.g., we have a duty to support the needy, a duty to defend the powerless, a duty to hold people accountable for wrong doing, etc. Typically this results in making rules. In a pure deontological system (like Kant's), you act *only* according to the rules (i.e., never lie, never steal, always give to the poor, etc.) </a:t>
            </a:r>
            <a:endParaRPr lang="en-US"/>
          </a:p>
          <a:p>
            <a:r>
              <a:rPr lang="en-US" b="1">
                <a:cs typeface="Calibri"/>
              </a:rPr>
              <a:t>Virtue ethics </a:t>
            </a:r>
            <a:r>
              <a:rPr lang="en-US">
                <a:cs typeface="Calibri"/>
              </a:rPr>
              <a:t>is the idea that certain personality traits are just axiomatically good. Bravery, kindness, mercy, prudence, etc. And ethical behavior acts in accordance with these virtues. </a:t>
            </a:r>
          </a:p>
          <a:p>
            <a:r>
              <a:rPr lang="en-US">
                <a:cs typeface="Calibri"/>
              </a:rPr>
              <a:t>Even more: intuitionistic ethics, pragmatic ethics, etc. </a:t>
            </a:r>
            <a:endParaRPr lang="en-US" dirty="0">
              <a:cs typeface="Calibri"/>
            </a:endParaRPr>
          </a:p>
        </p:txBody>
      </p:sp>
    </p:spTree>
    <p:extLst>
      <p:ext uri="{BB962C8B-B14F-4D97-AF65-F5344CB8AC3E}">
        <p14:creationId xmlns:p14="http://schemas.microsoft.com/office/powerpoint/2010/main" val="267214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36E0-C301-005D-B36B-0FD3352F66AC}"/>
              </a:ext>
            </a:extLst>
          </p:cNvPr>
          <p:cNvSpPr>
            <a:spLocks noGrp="1"/>
          </p:cNvSpPr>
          <p:nvPr>
            <p:ph type="title"/>
          </p:nvPr>
        </p:nvSpPr>
        <p:spPr/>
        <p:txBody>
          <a:bodyPr/>
          <a:lstStyle/>
          <a:p>
            <a:r>
              <a:rPr lang="en-US">
                <a:cs typeface="Calibri Light"/>
              </a:rPr>
              <a:t>Ethical theories (2)</a:t>
            </a:r>
            <a:endParaRPr lang="en-US"/>
          </a:p>
        </p:txBody>
      </p:sp>
      <p:sp>
        <p:nvSpPr>
          <p:cNvPr id="3" name="Content Placeholder 2">
            <a:extLst>
              <a:ext uri="{FF2B5EF4-FFF2-40B4-BE49-F238E27FC236}">
                <a16:creationId xmlns:a16="http://schemas.microsoft.com/office/drawing/2014/main" id="{58C1AFE9-77B4-8BE1-1ACF-65169C5B5DD1}"/>
              </a:ext>
            </a:extLst>
          </p:cNvPr>
          <p:cNvSpPr>
            <a:spLocks noGrp="1"/>
          </p:cNvSpPr>
          <p:nvPr>
            <p:ph idx="1"/>
          </p:nvPr>
        </p:nvSpPr>
        <p:spPr>
          <a:xfrm>
            <a:off x="838200" y="1825625"/>
            <a:ext cx="10515600" cy="4818370"/>
          </a:xfrm>
        </p:spPr>
        <p:txBody>
          <a:bodyPr vert="horz" lIns="91440" tIns="45720" rIns="91440" bIns="45720" rtlCol="0" anchor="t">
            <a:normAutofit/>
          </a:bodyPr>
          <a:lstStyle/>
          <a:p>
            <a:r>
              <a:rPr lang="en-US">
                <a:cs typeface="Calibri"/>
              </a:rPr>
              <a:t>There are also different variations, specific versions, and combinations of these. </a:t>
            </a:r>
          </a:p>
          <a:p>
            <a:r>
              <a:rPr lang="en-US">
                <a:cs typeface="Calibri"/>
              </a:rPr>
              <a:t>For example, </a:t>
            </a:r>
            <a:r>
              <a:rPr lang="en-US" b="1">
                <a:cs typeface="Calibri"/>
              </a:rPr>
              <a:t>utilitarianism</a:t>
            </a:r>
            <a:r>
              <a:rPr lang="en-US">
                <a:cs typeface="Calibri"/>
              </a:rPr>
              <a:t> is a form of consequentialism in which we assume that consequences can be measured in some way. I.e., by assigning a "goodness" or "utility" value to societal states. And we assume the goal is to maximize this utility.</a:t>
            </a:r>
          </a:p>
          <a:p>
            <a:r>
              <a:rPr lang="en-US">
                <a:cs typeface="Calibri"/>
              </a:rPr>
              <a:t>And rule consequentialism involves rules, but the rules are chosen using consequentialist reasoning. I.e., pick rules that lead to the best consequences. </a:t>
            </a:r>
            <a:endParaRPr lang="en-US" dirty="0">
              <a:cs typeface="Calibri"/>
            </a:endParaRPr>
          </a:p>
          <a:p>
            <a:r>
              <a:rPr lang="en-US">
                <a:cs typeface="Calibri"/>
              </a:rPr>
              <a:t>Given the number of lenses involved, it can be useful to use more than one. Let's try consequentialism and deontology. </a:t>
            </a:r>
          </a:p>
        </p:txBody>
      </p:sp>
    </p:spTree>
    <p:extLst>
      <p:ext uri="{BB962C8B-B14F-4D97-AF65-F5344CB8AC3E}">
        <p14:creationId xmlns:p14="http://schemas.microsoft.com/office/powerpoint/2010/main" val="1165336284"/>
      </p:ext>
    </p:extLst>
  </p:cSld>
  <p:clrMapOvr>
    <a:masterClrMapping/>
  </p:clrMapOvr>
</p:sld>
</file>

<file path=ppt/theme/theme1.xml><?xml version="1.0" encoding="utf-8"?>
<a:theme xmlns:a="http://schemas.openxmlformats.org/drawingml/2006/main" name="VaultVTI">
  <a:themeElements>
    <a:clrScheme name="AnalogousFromLightSeedRightStep">
      <a:dk1>
        <a:srgbClr val="000000"/>
      </a:dk1>
      <a:lt1>
        <a:srgbClr val="FFFFFF"/>
      </a:lt1>
      <a:dk2>
        <a:srgbClr val="412427"/>
      </a:dk2>
      <a:lt2>
        <a:srgbClr val="E2E8E7"/>
      </a:lt2>
      <a:accent1>
        <a:srgbClr val="C6969A"/>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4910</Words>
  <Application>Microsoft Office PowerPoint</Application>
  <PresentationFormat>Widescreen</PresentationFormat>
  <Paragraphs>275</Paragraphs>
  <Slides>54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54</vt:i4>
      </vt:variant>
    </vt:vector>
  </HeadingPairs>
  <TitlesOfParts>
    <vt:vector size="60" baseType="lpstr">
      <vt:lpstr>Arial</vt:lpstr>
      <vt:lpstr>Calibri</vt:lpstr>
      <vt:lpstr>Calibri Light</vt:lpstr>
      <vt:lpstr>Georgia Pro Light</vt:lpstr>
      <vt:lpstr>VaultVTI</vt:lpstr>
      <vt:lpstr>Office Theme</vt:lpstr>
      <vt:lpstr>CS 483: Machine Learning</vt:lpstr>
      <vt:lpstr>Previously</vt:lpstr>
      <vt:lpstr>Today</vt:lpstr>
      <vt:lpstr>A horrible mistake?</vt:lpstr>
      <vt:lpstr>A review of housing prices</vt:lpstr>
      <vt:lpstr>Columns that weren't a problem</vt:lpstr>
      <vt:lpstr>Ethical problems</vt:lpstr>
      <vt:lpstr>Ethical theories</vt:lpstr>
      <vt:lpstr>Ethical theories (2)</vt:lpstr>
      <vt:lpstr>Questions?</vt:lpstr>
      <vt:lpstr>Consequentialism</vt:lpstr>
      <vt:lpstr>If we leave square footage off</vt:lpstr>
      <vt:lpstr>If we leave square footage off (2)</vt:lpstr>
      <vt:lpstr>Deontology</vt:lpstr>
      <vt:lpstr>Virtue ethics</vt:lpstr>
      <vt:lpstr>Alignment of ethical systems</vt:lpstr>
      <vt:lpstr>Questions?</vt:lpstr>
      <vt:lpstr>One particularly important column</vt:lpstr>
      <vt:lpstr>Why is neighborhood important?</vt:lpstr>
      <vt:lpstr>Why might it be problematic?</vt:lpstr>
      <vt:lpstr>Should we get rid of it?</vt:lpstr>
      <vt:lpstr>Should we get rid of it? (2)</vt:lpstr>
      <vt:lpstr>Bad for society?</vt:lpstr>
      <vt:lpstr>Bad for users?</vt:lpstr>
      <vt:lpstr>Easy fix?</vt:lpstr>
      <vt:lpstr>Easy fix? (2)</vt:lpstr>
      <vt:lpstr>What Zillow does</vt:lpstr>
      <vt:lpstr>What's the moral?</vt:lpstr>
      <vt:lpstr>What's the moral? (2)</vt:lpstr>
      <vt:lpstr>Questions?</vt:lpstr>
      <vt:lpstr>Privacy</vt:lpstr>
      <vt:lpstr>Selling ads</vt:lpstr>
      <vt:lpstr>Selling ads</vt:lpstr>
      <vt:lpstr>Targetted advertising</vt:lpstr>
      <vt:lpstr>How targetting ads work</vt:lpstr>
      <vt:lpstr>Facebook</vt:lpstr>
      <vt:lpstr>The morality of privacy violations</vt:lpstr>
      <vt:lpstr>Moral alternatives?</vt:lpstr>
      <vt:lpstr>Questions?</vt:lpstr>
      <vt:lpstr>Bad metrics</vt:lpstr>
      <vt:lpstr>Pre-modern taxes (lack of metrics)</vt:lpstr>
      <vt:lpstr>Pre-modern taxes (2)</vt:lpstr>
      <vt:lpstr>Metrics in a wage-labor world</vt:lpstr>
      <vt:lpstr>Scientific management</vt:lpstr>
      <vt:lpstr>Scientific management (2)</vt:lpstr>
      <vt:lpstr>Scientific management (3)</vt:lpstr>
      <vt:lpstr>Back to metrics</vt:lpstr>
      <vt:lpstr>Example metric</vt:lpstr>
      <vt:lpstr>Bad metrics</vt:lpstr>
      <vt:lpstr>Bad metrics: machine learning</vt:lpstr>
      <vt:lpstr>Your responsibilities</vt:lpstr>
      <vt:lpstr>Questions?</vt:lpstr>
      <vt:lpstr>Many more ethical issues exist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483: Machine Learning</dc:title>
  <dc:creator>Williams, Grant Stuart</dc:creator>
  <cp:lastModifiedBy>Williams, Grant Stuart</cp:lastModifiedBy>
  <cp:revision>1376</cp:revision>
  <dcterms:created xsi:type="dcterms:W3CDTF">2022-09-08T19:49:30Z</dcterms:created>
  <dcterms:modified xsi:type="dcterms:W3CDTF">2023-10-02T16:39:15Z</dcterms:modified>
</cp:coreProperties>
</file>