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83"/>
  </p:notesMasterIdLst>
  <p:sldIdLst>
    <p:sldId id="258" r:id="rId3"/>
    <p:sldId id="260" r:id="rId4"/>
    <p:sldId id="261" r:id="rId5"/>
    <p:sldId id="263" r:id="rId6"/>
    <p:sldId id="264" r:id="rId7"/>
    <p:sldId id="265" r:id="rId8"/>
    <p:sldId id="267" r:id="rId9"/>
    <p:sldId id="268" r:id="rId10"/>
    <p:sldId id="269" r:id="rId11"/>
    <p:sldId id="270" r:id="rId12"/>
    <p:sldId id="262" r:id="rId13"/>
    <p:sldId id="266" r:id="rId14"/>
    <p:sldId id="272" r:id="rId15"/>
    <p:sldId id="273" r:id="rId16"/>
    <p:sldId id="274" r:id="rId17"/>
    <p:sldId id="276" r:id="rId18"/>
    <p:sldId id="277" r:id="rId19"/>
    <p:sldId id="278" r:id="rId20"/>
    <p:sldId id="279" r:id="rId21"/>
    <p:sldId id="285" r:id="rId22"/>
    <p:sldId id="275" r:id="rId23"/>
    <p:sldId id="281" r:id="rId24"/>
    <p:sldId id="284" r:id="rId25"/>
    <p:sldId id="286" r:id="rId26"/>
    <p:sldId id="282" r:id="rId27"/>
    <p:sldId id="271" r:id="rId28"/>
    <p:sldId id="291" r:id="rId29"/>
    <p:sldId id="280" r:id="rId30"/>
    <p:sldId id="289" r:id="rId31"/>
    <p:sldId id="287" r:id="rId32"/>
    <p:sldId id="290" r:id="rId33"/>
    <p:sldId id="292" r:id="rId34"/>
    <p:sldId id="293" r:id="rId35"/>
    <p:sldId id="295" r:id="rId36"/>
    <p:sldId id="283" r:id="rId37"/>
    <p:sldId id="296" r:id="rId38"/>
    <p:sldId id="294" r:id="rId39"/>
    <p:sldId id="297" r:id="rId40"/>
    <p:sldId id="298" r:id="rId41"/>
    <p:sldId id="299" r:id="rId42"/>
    <p:sldId id="300" r:id="rId43"/>
    <p:sldId id="301" r:id="rId44"/>
    <p:sldId id="302" r:id="rId45"/>
    <p:sldId id="303" r:id="rId46"/>
    <p:sldId id="306" r:id="rId47"/>
    <p:sldId id="307" r:id="rId48"/>
    <p:sldId id="308" r:id="rId49"/>
    <p:sldId id="309" r:id="rId50"/>
    <p:sldId id="318" r:id="rId51"/>
    <p:sldId id="311" r:id="rId52"/>
    <p:sldId id="312" r:id="rId53"/>
    <p:sldId id="313" r:id="rId54"/>
    <p:sldId id="314" r:id="rId55"/>
    <p:sldId id="315" r:id="rId56"/>
    <p:sldId id="316" r:id="rId57"/>
    <p:sldId id="317" r:id="rId58"/>
    <p:sldId id="304" r:id="rId59"/>
    <p:sldId id="319" r:id="rId60"/>
    <p:sldId id="320" r:id="rId61"/>
    <p:sldId id="321" r:id="rId62"/>
    <p:sldId id="322" r:id="rId63"/>
    <p:sldId id="323" r:id="rId64"/>
    <p:sldId id="324" r:id="rId65"/>
    <p:sldId id="325" r:id="rId66"/>
    <p:sldId id="327" r:id="rId67"/>
    <p:sldId id="328" r:id="rId68"/>
    <p:sldId id="329" r:id="rId69"/>
    <p:sldId id="330" r:id="rId70"/>
    <p:sldId id="331" r:id="rId71"/>
    <p:sldId id="332" r:id="rId72"/>
    <p:sldId id="326" r:id="rId73"/>
    <p:sldId id="333" r:id="rId74"/>
    <p:sldId id="335" r:id="rId75"/>
    <p:sldId id="336" r:id="rId76"/>
    <p:sldId id="341" r:id="rId77"/>
    <p:sldId id="337" r:id="rId78"/>
    <p:sldId id="340" r:id="rId79"/>
    <p:sldId id="338" r:id="rId80"/>
    <p:sldId id="334" r:id="rId81"/>
    <p:sldId id="33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42C52-B8E5-4CC3-B492-27BD72F0F33A}" v="778" dt="2022-09-14T03:23:19.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0" autoAdjust="0"/>
  </p:normalViewPr>
  <p:slideViewPr>
    <p:cSldViewPr snapToGrid="0">
      <p:cViewPr varScale="1">
        <p:scale>
          <a:sx n="47" d="100"/>
          <a:sy n="47" d="100"/>
        </p:scale>
        <p:origin x="7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1C95EFF8-5D72-4E70-BB78-C2DE3A84A677}"/>
    <pc:docChg chg="undo custSel addSld delSld modSld addMainMaster delMainMaster">
      <pc:chgData name="Williams, Grant Stuart" userId="f6ad34c1-fb10-452f-ae50-8e7debb26ea5" providerId="ADAL" clId="{1C95EFF8-5D72-4E70-BB78-C2DE3A84A677}" dt="2022-09-09T22:41:20.204" v="6874" actId="20577"/>
      <pc:docMkLst>
        <pc:docMk/>
      </pc:docMkLst>
      <pc:sldChg chg="new del">
        <pc:chgData name="Williams, Grant Stuart" userId="f6ad34c1-fb10-452f-ae50-8e7debb26ea5" providerId="ADAL" clId="{1C95EFF8-5D72-4E70-BB78-C2DE3A84A677}" dt="2022-09-08T19:50:00.543" v="6" actId="47"/>
        <pc:sldMkLst>
          <pc:docMk/>
          <pc:sldMk cId="2573296784" sldId="256"/>
        </pc:sldMkLst>
      </pc:sldChg>
      <pc:sldChg chg="delSp add del setBg delDesignElem">
        <pc:chgData name="Williams, Grant Stuart" userId="f6ad34c1-fb10-452f-ae50-8e7debb26ea5" providerId="ADAL" clId="{1C95EFF8-5D72-4E70-BB78-C2DE3A84A677}" dt="2022-09-08T19:49:59.668" v="5" actId="47"/>
        <pc:sldMkLst>
          <pc:docMk/>
          <pc:sldMk cId="3180290867" sldId="257"/>
        </pc:sldMkLst>
        <pc:spChg chg="del">
          <ac:chgData name="Williams, Grant Stuart" userId="f6ad34c1-fb10-452f-ae50-8e7debb26ea5" providerId="ADAL" clId="{1C95EFF8-5D72-4E70-BB78-C2DE3A84A677}" dt="2022-09-08T19:49:44.960" v="2"/>
          <ac:spMkLst>
            <pc:docMk/>
            <pc:sldMk cId="3180290867" sldId="257"/>
            <ac:spMk id="16" creationId="{FF4F1B1F-38C9-4BA3-8793-E2B6FC978C0A}"/>
          </ac:spMkLst>
        </pc:spChg>
        <pc:cxnChg chg="del">
          <ac:chgData name="Williams, Grant Stuart" userId="f6ad34c1-fb10-452f-ae50-8e7debb26ea5" providerId="ADAL" clId="{1C95EFF8-5D72-4E70-BB78-C2DE3A84A677}" dt="2022-09-08T19:49:44.960" v="2"/>
          <ac:cxnSpMkLst>
            <pc:docMk/>
            <pc:sldMk cId="3180290867" sldId="257"/>
            <ac:cxnSpMk id="18" creationId="{6B5C80BC-C547-4FD8-9B68-6A9207F08580}"/>
          </ac:cxnSpMkLst>
        </pc:cxnChg>
      </pc:sldChg>
      <pc:sldChg chg="modSp add">
        <pc:chgData name="Williams, Grant Stuart" userId="f6ad34c1-fb10-452f-ae50-8e7debb26ea5" providerId="ADAL" clId="{1C95EFF8-5D72-4E70-BB78-C2DE3A84A677}" dt="2022-09-08T19:50:06.988" v="18" actId="20577"/>
        <pc:sldMkLst>
          <pc:docMk/>
          <pc:sldMk cId="842340929" sldId="258"/>
        </pc:sldMkLst>
        <pc:spChg chg="mod">
          <ac:chgData name="Williams, Grant Stuart" userId="f6ad34c1-fb10-452f-ae50-8e7debb26ea5" providerId="ADAL" clId="{1C95EFF8-5D72-4E70-BB78-C2DE3A84A677}" dt="2022-09-08T19:50:06.988" v="18" actId="20577"/>
          <ac:spMkLst>
            <pc:docMk/>
            <pc:sldMk cId="842340929" sldId="258"/>
            <ac:spMk id="3" creationId="{DB220B70-4D50-5140-0276-47EAEE6485ED}"/>
          </ac:spMkLst>
        </pc:spChg>
      </pc:sldChg>
      <pc:sldChg chg="new del">
        <pc:chgData name="Williams, Grant Stuart" userId="f6ad34c1-fb10-452f-ae50-8e7debb26ea5" providerId="ADAL" clId="{1C95EFF8-5D72-4E70-BB78-C2DE3A84A677}" dt="2022-09-08T20:02:43.918" v="22" actId="680"/>
        <pc:sldMkLst>
          <pc:docMk/>
          <pc:sldMk cId="702496749" sldId="259"/>
        </pc:sldMkLst>
      </pc:sldChg>
      <pc:sldChg chg="new del">
        <pc:chgData name="Williams, Grant Stuart" userId="f6ad34c1-fb10-452f-ae50-8e7debb26ea5" providerId="ADAL" clId="{1C95EFF8-5D72-4E70-BB78-C2DE3A84A677}" dt="2022-09-08T20:02:50.276" v="24" actId="680"/>
        <pc:sldMkLst>
          <pc:docMk/>
          <pc:sldMk cId="1813819321" sldId="259"/>
        </pc:sldMkLst>
      </pc:sldChg>
      <pc:sldChg chg="add del">
        <pc:chgData name="Williams, Grant Stuart" userId="f6ad34c1-fb10-452f-ae50-8e7debb26ea5" providerId="ADAL" clId="{1C95EFF8-5D72-4E70-BB78-C2DE3A84A677}" dt="2022-09-08T20:03:05.569" v="28" actId="47"/>
        <pc:sldMkLst>
          <pc:docMk/>
          <pc:sldMk cId="3516890011" sldId="259"/>
        </pc:sldMkLst>
      </pc:sldChg>
      <pc:sldChg chg="new del">
        <pc:chgData name="Williams, Grant Stuart" userId="f6ad34c1-fb10-452f-ae50-8e7debb26ea5" providerId="ADAL" clId="{1C95EFF8-5D72-4E70-BB78-C2DE3A84A677}" dt="2022-09-08T20:02:40.137" v="20" actId="680"/>
        <pc:sldMkLst>
          <pc:docMk/>
          <pc:sldMk cId="3841753971" sldId="259"/>
        </pc:sldMkLst>
      </pc:sldChg>
      <pc:sldChg chg="modSp new mod">
        <pc:chgData name="Williams, Grant Stuart" userId="f6ad34c1-fb10-452f-ae50-8e7debb26ea5" providerId="ADAL" clId="{1C95EFF8-5D72-4E70-BB78-C2DE3A84A677}" dt="2022-09-08T20:37:43.120" v="227" actId="20577"/>
        <pc:sldMkLst>
          <pc:docMk/>
          <pc:sldMk cId="2822291000" sldId="260"/>
        </pc:sldMkLst>
        <pc:spChg chg="mod">
          <ac:chgData name="Williams, Grant Stuart" userId="f6ad34c1-fb10-452f-ae50-8e7debb26ea5" providerId="ADAL" clId="{1C95EFF8-5D72-4E70-BB78-C2DE3A84A677}" dt="2022-09-08T20:03:14.039" v="41" actId="20577"/>
          <ac:spMkLst>
            <pc:docMk/>
            <pc:sldMk cId="2822291000" sldId="260"/>
            <ac:spMk id="2" creationId="{064B4E82-80EC-21D4-B52D-D265B9C9C1A7}"/>
          </ac:spMkLst>
        </pc:spChg>
        <pc:spChg chg="mod">
          <ac:chgData name="Williams, Grant Stuart" userId="f6ad34c1-fb10-452f-ae50-8e7debb26ea5" providerId="ADAL" clId="{1C95EFF8-5D72-4E70-BB78-C2DE3A84A677}" dt="2022-09-08T20:37:43.120" v="227" actId="20577"/>
          <ac:spMkLst>
            <pc:docMk/>
            <pc:sldMk cId="2822291000" sldId="260"/>
            <ac:spMk id="3" creationId="{9AE22D47-2C5B-66B4-AB62-2795FC6BE575}"/>
          </ac:spMkLst>
        </pc:spChg>
      </pc:sldChg>
      <pc:sldChg chg="modSp new mod">
        <pc:chgData name="Williams, Grant Stuart" userId="f6ad34c1-fb10-452f-ae50-8e7debb26ea5" providerId="ADAL" clId="{1C95EFF8-5D72-4E70-BB78-C2DE3A84A677}" dt="2022-09-08T21:17:56.192" v="356" actId="20577"/>
        <pc:sldMkLst>
          <pc:docMk/>
          <pc:sldMk cId="1902743700" sldId="261"/>
        </pc:sldMkLst>
        <pc:spChg chg="mod">
          <ac:chgData name="Williams, Grant Stuart" userId="f6ad34c1-fb10-452f-ae50-8e7debb26ea5" providerId="ADAL" clId="{1C95EFF8-5D72-4E70-BB78-C2DE3A84A677}" dt="2022-09-08T21:02:02.245" v="235" actId="20577"/>
          <ac:spMkLst>
            <pc:docMk/>
            <pc:sldMk cId="1902743700" sldId="261"/>
            <ac:spMk id="2" creationId="{D2B3ABF6-DA4B-5CE9-6F6D-A0BA93EF31F8}"/>
          </ac:spMkLst>
        </pc:spChg>
        <pc:spChg chg="mod">
          <ac:chgData name="Williams, Grant Stuart" userId="f6ad34c1-fb10-452f-ae50-8e7debb26ea5" providerId="ADAL" clId="{1C95EFF8-5D72-4E70-BB78-C2DE3A84A677}" dt="2022-09-08T21:17:56.192" v="356" actId="20577"/>
          <ac:spMkLst>
            <pc:docMk/>
            <pc:sldMk cId="1902743700" sldId="261"/>
            <ac:spMk id="3" creationId="{5F519A2A-5EC0-AFF9-7BAE-FB69BE60D33A}"/>
          </ac:spMkLst>
        </pc:spChg>
      </pc:sldChg>
      <pc:sldChg chg="modSp new mod">
        <pc:chgData name="Williams, Grant Stuart" userId="f6ad34c1-fb10-452f-ae50-8e7debb26ea5" providerId="ADAL" clId="{1C95EFF8-5D72-4E70-BB78-C2DE3A84A677}" dt="2022-09-09T18:26:27.132" v="3899" actId="20577"/>
        <pc:sldMkLst>
          <pc:docMk/>
          <pc:sldMk cId="1640639950" sldId="262"/>
        </pc:sldMkLst>
        <pc:spChg chg="mod">
          <ac:chgData name="Williams, Grant Stuart" userId="f6ad34c1-fb10-452f-ae50-8e7debb26ea5" providerId="ADAL" clId="{1C95EFF8-5D72-4E70-BB78-C2DE3A84A677}" dt="2022-09-08T23:02:19.026" v="366" actId="20577"/>
          <ac:spMkLst>
            <pc:docMk/>
            <pc:sldMk cId="1640639950" sldId="262"/>
            <ac:spMk id="2" creationId="{9E68FDEC-D6B6-B29D-3E8D-0D54603AE8B4}"/>
          </ac:spMkLst>
        </pc:spChg>
        <pc:spChg chg="mod">
          <ac:chgData name="Williams, Grant Stuart" userId="f6ad34c1-fb10-452f-ae50-8e7debb26ea5" providerId="ADAL" clId="{1C95EFF8-5D72-4E70-BB78-C2DE3A84A677}" dt="2022-09-09T18:26:27.132" v="3899" actId="20577"/>
          <ac:spMkLst>
            <pc:docMk/>
            <pc:sldMk cId="1640639950" sldId="262"/>
            <ac:spMk id="3" creationId="{A5539C99-21D2-8D29-87E6-385B0BB891CC}"/>
          </ac:spMkLst>
        </pc:spChg>
      </pc:sldChg>
      <pc:sldChg chg="modSp new mod">
        <pc:chgData name="Williams, Grant Stuart" userId="f6ad34c1-fb10-452f-ae50-8e7debb26ea5" providerId="ADAL" clId="{1C95EFF8-5D72-4E70-BB78-C2DE3A84A677}" dt="2022-09-08T23:30:41.123" v="1706" actId="20577"/>
        <pc:sldMkLst>
          <pc:docMk/>
          <pc:sldMk cId="469994548" sldId="263"/>
        </pc:sldMkLst>
        <pc:spChg chg="mod">
          <ac:chgData name="Williams, Grant Stuart" userId="f6ad34c1-fb10-452f-ae50-8e7debb26ea5" providerId="ADAL" clId="{1C95EFF8-5D72-4E70-BB78-C2DE3A84A677}" dt="2022-09-08T23:09:53.371" v="652" actId="20577"/>
          <ac:spMkLst>
            <pc:docMk/>
            <pc:sldMk cId="469994548" sldId="263"/>
            <ac:spMk id="2" creationId="{A2635F43-4100-FDD4-46B8-9DCF25D244C1}"/>
          </ac:spMkLst>
        </pc:spChg>
        <pc:spChg chg="mod">
          <ac:chgData name="Williams, Grant Stuart" userId="f6ad34c1-fb10-452f-ae50-8e7debb26ea5" providerId="ADAL" clId="{1C95EFF8-5D72-4E70-BB78-C2DE3A84A677}" dt="2022-09-08T23:30:41.123" v="1706" actId="20577"/>
          <ac:spMkLst>
            <pc:docMk/>
            <pc:sldMk cId="469994548" sldId="263"/>
            <ac:spMk id="3" creationId="{42642749-2AFF-6F37-7F99-194382473F0E}"/>
          </ac:spMkLst>
        </pc:spChg>
      </pc:sldChg>
      <pc:sldChg chg="modSp new mod">
        <pc:chgData name="Williams, Grant Stuart" userId="f6ad34c1-fb10-452f-ae50-8e7debb26ea5" providerId="ADAL" clId="{1C95EFF8-5D72-4E70-BB78-C2DE3A84A677}" dt="2022-09-09T18:36:12.761" v="3964" actId="20577"/>
        <pc:sldMkLst>
          <pc:docMk/>
          <pc:sldMk cId="3048088761" sldId="264"/>
        </pc:sldMkLst>
        <pc:spChg chg="mod">
          <ac:chgData name="Williams, Grant Stuart" userId="f6ad34c1-fb10-452f-ae50-8e7debb26ea5" providerId="ADAL" clId="{1C95EFF8-5D72-4E70-BB78-C2DE3A84A677}" dt="2022-09-08T23:13:41.449" v="1117" actId="20577"/>
          <ac:spMkLst>
            <pc:docMk/>
            <pc:sldMk cId="3048088761" sldId="264"/>
            <ac:spMk id="2" creationId="{82A1D9D2-C192-5D5B-1947-EBC7ABA9CDD1}"/>
          </ac:spMkLst>
        </pc:spChg>
        <pc:spChg chg="mod">
          <ac:chgData name="Williams, Grant Stuart" userId="f6ad34c1-fb10-452f-ae50-8e7debb26ea5" providerId="ADAL" clId="{1C95EFF8-5D72-4E70-BB78-C2DE3A84A677}" dt="2022-09-09T18:36:12.761" v="3964" actId="20577"/>
          <ac:spMkLst>
            <pc:docMk/>
            <pc:sldMk cId="3048088761" sldId="264"/>
            <ac:spMk id="3" creationId="{3F605DDC-456B-4B22-E7D4-DA403B44049B}"/>
          </ac:spMkLst>
        </pc:spChg>
      </pc:sldChg>
      <pc:sldChg chg="addSp delSp modSp new mod setBg setClrOvrMap">
        <pc:chgData name="Williams, Grant Stuart" userId="f6ad34c1-fb10-452f-ae50-8e7debb26ea5" providerId="ADAL" clId="{1C95EFF8-5D72-4E70-BB78-C2DE3A84A677}" dt="2022-09-08T23:30:57.666" v="1718" actId="26606"/>
        <pc:sldMkLst>
          <pc:docMk/>
          <pc:sldMk cId="3945853686" sldId="265"/>
        </pc:sldMkLst>
        <pc:spChg chg="mod">
          <ac:chgData name="Williams, Grant Stuart" userId="f6ad34c1-fb10-452f-ae50-8e7debb26ea5" providerId="ADAL" clId="{1C95EFF8-5D72-4E70-BB78-C2DE3A84A677}" dt="2022-09-08T23:30:57.666" v="1718" actId="26606"/>
          <ac:spMkLst>
            <pc:docMk/>
            <pc:sldMk cId="3945853686" sldId="265"/>
            <ac:spMk id="2" creationId="{366DE9B9-EF7F-5A35-650F-14194E0C2A42}"/>
          </ac:spMkLst>
        </pc:spChg>
        <pc:spChg chg="del">
          <ac:chgData name="Williams, Grant Stuart" userId="f6ad34c1-fb10-452f-ae50-8e7debb26ea5" providerId="ADAL" clId="{1C95EFF8-5D72-4E70-BB78-C2DE3A84A677}" dt="2022-09-08T23:30:57.666" v="1718" actId="26606"/>
          <ac:spMkLst>
            <pc:docMk/>
            <pc:sldMk cId="3945853686" sldId="265"/>
            <ac:spMk id="3" creationId="{FC62F093-7CC1-BF2D-1B0C-4D323132524E}"/>
          </ac:spMkLst>
        </pc:spChg>
        <pc:spChg chg="add">
          <ac:chgData name="Williams, Grant Stuart" userId="f6ad34c1-fb10-452f-ae50-8e7debb26ea5" providerId="ADAL" clId="{1C95EFF8-5D72-4E70-BB78-C2DE3A84A677}" dt="2022-09-08T23:30:57.666" v="1718" actId="26606"/>
          <ac:spMkLst>
            <pc:docMk/>
            <pc:sldMk cId="3945853686" sldId="265"/>
            <ac:spMk id="9" creationId="{0671A8AE-40A1-4631-A6B8-581AFF065482}"/>
          </ac:spMkLst>
        </pc:spChg>
        <pc:spChg chg="add">
          <ac:chgData name="Williams, Grant Stuart" userId="f6ad34c1-fb10-452f-ae50-8e7debb26ea5" providerId="ADAL" clId="{1C95EFF8-5D72-4E70-BB78-C2DE3A84A677}" dt="2022-09-08T23:30:57.666" v="1718" actId="26606"/>
          <ac:spMkLst>
            <pc:docMk/>
            <pc:sldMk cId="3945853686" sldId="265"/>
            <ac:spMk id="11" creationId="{AB58EF07-17C2-48CF-ABB0-EEF1F17CB8F0}"/>
          </ac:spMkLst>
        </pc:spChg>
        <pc:spChg chg="add">
          <ac:chgData name="Williams, Grant Stuart" userId="f6ad34c1-fb10-452f-ae50-8e7debb26ea5" providerId="ADAL" clId="{1C95EFF8-5D72-4E70-BB78-C2DE3A84A677}" dt="2022-09-08T23:30:57.666" v="1718" actId="26606"/>
          <ac:spMkLst>
            <pc:docMk/>
            <pc:sldMk cId="3945853686" sldId="265"/>
            <ac:spMk id="13" creationId="{AF2F604E-43BE-4DC3-B983-E071523364F8}"/>
          </ac:spMkLst>
        </pc:spChg>
        <pc:spChg chg="add">
          <ac:chgData name="Williams, Grant Stuart" userId="f6ad34c1-fb10-452f-ae50-8e7debb26ea5" providerId="ADAL" clId="{1C95EFF8-5D72-4E70-BB78-C2DE3A84A677}" dt="2022-09-08T23:30:57.666" v="1718" actId="26606"/>
          <ac:spMkLst>
            <pc:docMk/>
            <pc:sldMk cId="3945853686" sldId="265"/>
            <ac:spMk id="15" creationId="{08C9B587-E65E-4B52-B37C-ABEBB6E87928}"/>
          </ac:spMkLst>
        </pc:spChg>
        <pc:picChg chg="add">
          <ac:chgData name="Williams, Grant Stuart" userId="f6ad34c1-fb10-452f-ae50-8e7debb26ea5" providerId="ADAL" clId="{1C95EFF8-5D72-4E70-BB78-C2DE3A84A677}" dt="2022-09-08T23:30:57.666" v="1718" actId="26606"/>
          <ac:picMkLst>
            <pc:docMk/>
            <pc:sldMk cId="3945853686" sldId="265"/>
            <ac:picMk id="5" creationId="{0014D29F-A923-98A6-FCF5-ADB47B47C16E}"/>
          </ac:picMkLst>
        </pc:picChg>
      </pc:sldChg>
      <pc:sldChg chg="modSp new mod">
        <pc:chgData name="Williams, Grant Stuart" userId="f6ad34c1-fb10-452f-ae50-8e7debb26ea5" providerId="ADAL" clId="{1C95EFF8-5D72-4E70-BB78-C2DE3A84A677}" dt="2022-09-08T23:58:13.205" v="2428" actId="20577"/>
        <pc:sldMkLst>
          <pc:docMk/>
          <pc:sldMk cId="3198246478" sldId="266"/>
        </pc:sldMkLst>
        <pc:spChg chg="mod">
          <ac:chgData name="Williams, Grant Stuart" userId="f6ad34c1-fb10-452f-ae50-8e7debb26ea5" providerId="ADAL" clId="{1C95EFF8-5D72-4E70-BB78-C2DE3A84A677}" dt="2022-09-08T23:37:31.813" v="1752" actId="20577"/>
          <ac:spMkLst>
            <pc:docMk/>
            <pc:sldMk cId="3198246478" sldId="266"/>
            <ac:spMk id="2" creationId="{F4B84DBE-1717-ED42-328E-C4168AE6705C}"/>
          </ac:spMkLst>
        </pc:spChg>
        <pc:spChg chg="mod">
          <ac:chgData name="Williams, Grant Stuart" userId="f6ad34c1-fb10-452f-ae50-8e7debb26ea5" providerId="ADAL" clId="{1C95EFF8-5D72-4E70-BB78-C2DE3A84A677}" dt="2022-09-08T23:58:13.205" v="2428" actId="20577"/>
          <ac:spMkLst>
            <pc:docMk/>
            <pc:sldMk cId="3198246478" sldId="266"/>
            <ac:spMk id="3" creationId="{B44B8B3E-0300-CEBE-0D37-0930472AD720}"/>
          </ac:spMkLst>
        </pc:spChg>
      </pc:sldChg>
      <pc:sldChg chg="modSp new del mod">
        <pc:chgData name="Williams, Grant Stuart" userId="f6ad34c1-fb10-452f-ae50-8e7debb26ea5" providerId="ADAL" clId="{1C95EFF8-5D72-4E70-BB78-C2DE3A84A677}" dt="2022-09-08T23:41:40.654" v="1889" actId="47"/>
        <pc:sldMkLst>
          <pc:docMk/>
          <pc:sldMk cId="3655129515" sldId="267"/>
        </pc:sldMkLst>
        <pc:spChg chg="mod">
          <ac:chgData name="Williams, Grant Stuart" userId="f6ad34c1-fb10-452f-ae50-8e7debb26ea5" providerId="ADAL" clId="{1C95EFF8-5D72-4E70-BB78-C2DE3A84A677}" dt="2022-09-08T23:41:28.807" v="1849" actId="20577"/>
          <ac:spMkLst>
            <pc:docMk/>
            <pc:sldMk cId="3655129515" sldId="267"/>
            <ac:spMk id="2" creationId="{87AB47FA-9430-236B-3645-819723028A96}"/>
          </ac:spMkLst>
        </pc:spChg>
        <pc:spChg chg="mod">
          <ac:chgData name="Williams, Grant Stuart" userId="f6ad34c1-fb10-452f-ae50-8e7debb26ea5" providerId="ADAL" clId="{1C95EFF8-5D72-4E70-BB78-C2DE3A84A677}" dt="2022-09-08T23:41:38.543" v="1888" actId="20577"/>
          <ac:spMkLst>
            <pc:docMk/>
            <pc:sldMk cId="3655129515" sldId="267"/>
            <ac:spMk id="3" creationId="{2BBF284D-A075-521B-71CD-0974B3E52619}"/>
          </ac:spMkLst>
        </pc:spChg>
      </pc:sldChg>
      <pc:sldChg chg="modSp new mod">
        <pc:chgData name="Williams, Grant Stuart" userId="f6ad34c1-fb10-452f-ae50-8e7debb26ea5" providerId="ADAL" clId="{1C95EFF8-5D72-4E70-BB78-C2DE3A84A677}" dt="2022-09-09T22:36:44.198" v="6246" actId="20577"/>
        <pc:sldMkLst>
          <pc:docMk/>
          <pc:sldMk cId="3814402701" sldId="267"/>
        </pc:sldMkLst>
        <pc:spChg chg="mod">
          <ac:chgData name="Williams, Grant Stuart" userId="f6ad34c1-fb10-452f-ae50-8e7debb26ea5" providerId="ADAL" clId="{1C95EFF8-5D72-4E70-BB78-C2DE3A84A677}" dt="2022-09-08T23:42:45.642" v="2136" actId="20577"/>
          <ac:spMkLst>
            <pc:docMk/>
            <pc:sldMk cId="3814402701" sldId="267"/>
            <ac:spMk id="2" creationId="{5C0FD8C0-84C6-43AE-FA4C-E37624CFC672}"/>
          </ac:spMkLst>
        </pc:spChg>
        <pc:spChg chg="mod">
          <ac:chgData name="Williams, Grant Stuart" userId="f6ad34c1-fb10-452f-ae50-8e7debb26ea5" providerId="ADAL" clId="{1C95EFF8-5D72-4E70-BB78-C2DE3A84A677}" dt="2022-09-09T22:36:44.198" v="6246" actId="20577"/>
          <ac:spMkLst>
            <pc:docMk/>
            <pc:sldMk cId="3814402701" sldId="267"/>
            <ac:spMk id="3" creationId="{D046B500-2CD7-80ED-CC6D-AE838585AEC2}"/>
          </ac:spMkLst>
        </pc:spChg>
      </pc:sldChg>
      <pc:sldChg chg="modSp new mod">
        <pc:chgData name="Williams, Grant Stuart" userId="f6ad34c1-fb10-452f-ae50-8e7debb26ea5" providerId="ADAL" clId="{1C95EFF8-5D72-4E70-BB78-C2DE3A84A677}" dt="2022-09-09T02:51:38.704" v="3726" actId="313"/>
        <pc:sldMkLst>
          <pc:docMk/>
          <pc:sldMk cId="3055979650" sldId="268"/>
        </pc:sldMkLst>
        <pc:spChg chg="mod">
          <ac:chgData name="Williams, Grant Stuart" userId="f6ad34c1-fb10-452f-ae50-8e7debb26ea5" providerId="ADAL" clId="{1C95EFF8-5D72-4E70-BB78-C2DE3A84A677}" dt="2022-09-09T00:01:57.004" v="2448" actId="20577"/>
          <ac:spMkLst>
            <pc:docMk/>
            <pc:sldMk cId="3055979650" sldId="268"/>
            <ac:spMk id="2" creationId="{46086BBB-661E-DF27-15F6-04B0B4943367}"/>
          </ac:spMkLst>
        </pc:spChg>
        <pc:spChg chg="mod">
          <ac:chgData name="Williams, Grant Stuart" userId="f6ad34c1-fb10-452f-ae50-8e7debb26ea5" providerId="ADAL" clId="{1C95EFF8-5D72-4E70-BB78-C2DE3A84A677}" dt="2022-09-09T02:51:38.704" v="3726" actId="313"/>
          <ac:spMkLst>
            <pc:docMk/>
            <pc:sldMk cId="3055979650" sldId="268"/>
            <ac:spMk id="3" creationId="{E4D2A271-2880-23BA-2499-285EDC799476}"/>
          </ac:spMkLst>
        </pc:spChg>
      </pc:sldChg>
      <pc:sldChg chg="modSp new mod">
        <pc:chgData name="Williams, Grant Stuart" userId="f6ad34c1-fb10-452f-ae50-8e7debb26ea5" providerId="ADAL" clId="{1C95EFF8-5D72-4E70-BB78-C2DE3A84A677}" dt="2022-09-09T22:24:27.053" v="5699" actId="20577"/>
        <pc:sldMkLst>
          <pc:docMk/>
          <pc:sldMk cId="3157351248" sldId="269"/>
        </pc:sldMkLst>
        <pc:spChg chg="mod">
          <ac:chgData name="Williams, Grant Stuart" userId="f6ad34c1-fb10-452f-ae50-8e7debb26ea5" providerId="ADAL" clId="{1C95EFF8-5D72-4E70-BB78-C2DE3A84A677}" dt="2022-09-09T00:40:25.400" v="2915" actId="20577"/>
          <ac:spMkLst>
            <pc:docMk/>
            <pc:sldMk cId="3157351248" sldId="269"/>
            <ac:spMk id="2" creationId="{9B6DC14E-C193-17C5-2EB3-30A4EDEEA56B}"/>
          </ac:spMkLst>
        </pc:spChg>
        <pc:spChg chg="mod">
          <ac:chgData name="Williams, Grant Stuart" userId="f6ad34c1-fb10-452f-ae50-8e7debb26ea5" providerId="ADAL" clId="{1C95EFF8-5D72-4E70-BB78-C2DE3A84A677}" dt="2022-09-09T22:24:27.053" v="5699" actId="20577"/>
          <ac:spMkLst>
            <pc:docMk/>
            <pc:sldMk cId="3157351248" sldId="269"/>
            <ac:spMk id="3" creationId="{7BD9B046-EEB6-3980-733B-DD8F013DD7CF}"/>
          </ac:spMkLst>
        </pc:spChg>
      </pc:sldChg>
      <pc:sldChg chg="modSp new mod">
        <pc:chgData name="Williams, Grant Stuart" userId="f6ad34c1-fb10-452f-ae50-8e7debb26ea5" providerId="ADAL" clId="{1C95EFF8-5D72-4E70-BB78-C2DE3A84A677}" dt="2022-09-09T22:33:47.011" v="6224" actId="20577"/>
        <pc:sldMkLst>
          <pc:docMk/>
          <pc:sldMk cId="2299954488" sldId="270"/>
        </pc:sldMkLst>
        <pc:spChg chg="mod">
          <ac:chgData name="Williams, Grant Stuart" userId="f6ad34c1-fb10-452f-ae50-8e7debb26ea5" providerId="ADAL" clId="{1C95EFF8-5D72-4E70-BB78-C2DE3A84A677}" dt="2022-09-09T17:31:27.555" v="3885" actId="20577"/>
          <ac:spMkLst>
            <pc:docMk/>
            <pc:sldMk cId="2299954488" sldId="270"/>
            <ac:spMk id="2" creationId="{49CE6902-22B1-875B-1097-08386EF8E5E0}"/>
          </ac:spMkLst>
        </pc:spChg>
        <pc:spChg chg="mod">
          <ac:chgData name="Williams, Grant Stuart" userId="f6ad34c1-fb10-452f-ae50-8e7debb26ea5" providerId="ADAL" clId="{1C95EFF8-5D72-4E70-BB78-C2DE3A84A677}" dt="2022-09-09T22:33:47.011" v="6224" actId="20577"/>
          <ac:spMkLst>
            <pc:docMk/>
            <pc:sldMk cId="2299954488" sldId="270"/>
            <ac:spMk id="3" creationId="{3BC2CDB9-7993-30A6-9D85-E763B4647021}"/>
          </ac:spMkLst>
        </pc:spChg>
      </pc:sldChg>
      <pc:sldChg chg="modSp new mod">
        <pc:chgData name="Williams, Grant Stuart" userId="f6ad34c1-fb10-452f-ae50-8e7debb26ea5" providerId="ADAL" clId="{1C95EFF8-5D72-4E70-BB78-C2DE3A84A677}" dt="2022-09-09T22:09:43.875" v="4879" actId="20577"/>
        <pc:sldMkLst>
          <pc:docMk/>
          <pc:sldMk cId="1650388863" sldId="271"/>
        </pc:sldMkLst>
        <pc:spChg chg="mod">
          <ac:chgData name="Williams, Grant Stuart" userId="f6ad34c1-fb10-452f-ae50-8e7debb26ea5" providerId="ADAL" clId="{1C95EFF8-5D72-4E70-BB78-C2DE3A84A677}" dt="2022-09-09T22:09:43.875" v="4879" actId="20577"/>
          <ac:spMkLst>
            <pc:docMk/>
            <pc:sldMk cId="1650388863" sldId="271"/>
            <ac:spMk id="2" creationId="{07A70259-342D-F1E9-BB9F-61899378ED5A}"/>
          </ac:spMkLst>
        </pc:spChg>
        <pc:spChg chg="mod">
          <ac:chgData name="Williams, Grant Stuart" userId="f6ad34c1-fb10-452f-ae50-8e7debb26ea5" providerId="ADAL" clId="{1C95EFF8-5D72-4E70-BB78-C2DE3A84A677}" dt="2022-09-09T22:07:49.497" v="4569" actId="20577"/>
          <ac:spMkLst>
            <pc:docMk/>
            <pc:sldMk cId="1650388863" sldId="271"/>
            <ac:spMk id="3" creationId="{E88C1597-6372-F2DC-A47D-3DC1F0F5E63A}"/>
          </ac:spMkLst>
        </pc:spChg>
      </pc:sldChg>
      <pc:sldChg chg="modSp new mod">
        <pc:chgData name="Williams, Grant Stuart" userId="f6ad34c1-fb10-452f-ae50-8e7debb26ea5" providerId="ADAL" clId="{1C95EFF8-5D72-4E70-BB78-C2DE3A84A677}" dt="2022-09-09T22:09:38.998" v="4869" actId="20577"/>
        <pc:sldMkLst>
          <pc:docMk/>
          <pc:sldMk cId="663772312" sldId="272"/>
        </pc:sldMkLst>
        <pc:spChg chg="mod">
          <ac:chgData name="Williams, Grant Stuart" userId="f6ad34c1-fb10-452f-ae50-8e7debb26ea5" providerId="ADAL" clId="{1C95EFF8-5D72-4E70-BB78-C2DE3A84A677}" dt="2022-09-09T22:09:35.398" v="4862" actId="20577"/>
          <ac:spMkLst>
            <pc:docMk/>
            <pc:sldMk cId="663772312" sldId="272"/>
            <ac:spMk id="2" creationId="{0654CA17-8DDE-9F4C-6E4B-4E30209A885F}"/>
          </ac:spMkLst>
        </pc:spChg>
        <pc:spChg chg="mod">
          <ac:chgData name="Williams, Grant Stuart" userId="f6ad34c1-fb10-452f-ae50-8e7debb26ea5" providerId="ADAL" clId="{1C95EFF8-5D72-4E70-BB78-C2DE3A84A677}" dt="2022-09-09T22:09:38.998" v="4869" actId="20577"/>
          <ac:spMkLst>
            <pc:docMk/>
            <pc:sldMk cId="663772312" sldId="272"/>
            <ac:spMk id="3" creationId="{3F5F3D4C-A147-5E1D-91B1-D7D993C7C2FE}"/>
          </ac:spMkLst>
        </pc:spChg>
      </pc:sldChg>
      <pc:sldChg chg="modSp new mod">
        <pc:chgData name="Williams, Grant Stuart" userId="f6ad34c1-fb10-452f-ae50-8e7debb26ea5" providerId="ADAL" clId="{1C95EFF8-5D72-4E70-BB78-C2DE3A84A677}" dt="2022-09-09T22:13:00.348" v="5273" actId="20577"/>
        <pc:sldMkLst>
          <pc:docMk/>
          <pc:sldMk cId="3246938351" sldId="273"/>
        </pc:sldMkLst>
        <pc:spChg chg="mod">
          <ac:chgData name="Williams, Grant Stuart" userId="f6ad34c1-fb10-452f-ae50-8e7debb26ea5" providerId="ADAL" clId="{1C95EFF8-5D72-4E70-BB78-C2DE3A84A677}" dt="2022-09-09T22:09:31.385" v="4856" actId="20577"/>
          <ac:spMkLst>
            <pc:docMk/>
            <pc:sldMk cId="3246938351" sldId="273"/>
            <ac:spMk id="2" creationId="{3E0BB5F3-F07F-514E-E4B0-CDCE56C8718A}"/>
          </ac:spMkLst>
        </pc:spChg>
        <pc:spChg chg="mod">
          <ac:chgData name="Williams, Grant Stuart" userId="f6ad34c1-fb10-452f-ae50-8e7debb26ea5" providerId="ADAL" clId="{1C95EFF8-5D72-4E70-BB78-C2DE3A84A677}" dt="2022-09-09T22:13:00.348" v="5273" actId="20577"/>
          <ac:spMkLst>
            <pc:docMk/>
            <pc:sldMk cId="3246938351" sldId="273"/>
            <ac:spMk id="3" creationId="{969EE79F-D5F3-5EE0-43B7-72E2140BE596}"/>
          </ac:spMkLst>
        </pc:spChg>
      </pc:sldChg>
      <pc:sldChg chg="modSp new mod">
        <pc:chgData name="Williams, Grant Stuart" userId="f6ad34c1-fb10-452f-ae50-8e7debb26ea5" providerId="ADAL" clId="{1C95EFF8-5D72-4E70-BB78-C2DE3A84A677}" dt="2022-09-09T22:31:12.375" v="6012" actId="20577"/>
        <pc:sldMkLst>
          <pc:docMk/>
          <pc:sldMk cId="3824396961" sldId="274"/>
        </pc:sldMkLst>
        <pc:spChg chg="mod">
          <ac:chgData name="Williams, Grant Stuart" userId="f6ad34c1-fb10-452f-ae50-8e7debb26ea5" providerId="ADAL" clId="{1C95EFF8-5D72-4E70-BB78-C2DE3A84A677}" dt="2022-09-09T22:13:18.486" v="5291" actId="20577"/>
          <ac:spMkLst>
            <pc:docMk/>
            <pc:sldMk cId="3824396961" sldId="274"/>
            <ac:spMk id="2" creationId="{FF518062-6721-9F59-4E3C-B65655D36EFA}"/>
          </ac:spMkLst>
        </pc:spChg>
        <pc:spChg chg="mod">
          <ac:chgData name="Williams, Grant Stuart" userId="f6ad34c1-fb10-452f-ae50-8e7debb26ea5" providerId="ADAL" clId="{1C95EFF8-5D72-4E70-BB78-C2DE3A84A677}" dt="2022-09-09T22:31:12.375" v="6012" actId="20577"/>
          <ac:spMkLst>
            <pc:docMk/>
            <pc:sldMk cId="3824396961" sldId="274"/>
            <ac:spMk id="3" creationId="{AEC5B80F-65DB-68A3-3C08-8EA9296EA471}"/>
          </ac:spMkLst>
        </pc:spChg>
      </pc:sldChg>
      <pc:sldChg chg="modSp new mod">
        <pc:chgData name="Williams, Grant Stuart" userId="f6ad34c1-fb10-452f-ae50-8e7debb26ea5" providerId="ADAL" clId="{1C95EFF8-5D72-4E70-BB78-C2DE3A84A677}" dt="2022-09-09T22:40:01.832" v="6512" actId="20577"/>
        <pc:sldMkLst>
          <pc:docMk/>
          <pc:sldMk cId="1491699796" sldId="275"/>
        </pc:sldMkLst>
        <pc:spChg chg="mod">
          <ac:chgData name="Williams, Grant Stuart" userId="f6ad34c1-fb10-452f-ae50-8e7debb26ea5" providerId="ADAL" clId="{1C95EFF8-5D72-4E70-BB78-C2DE3A84A677}" dt="2022-09-09T22:39:49.998" v="6442" actId="20577"/>
          <ac:spMkLst>
            <pc:docMk/>
            <pc:sldMk cId="1491699796" sldId="275"/>
            <ac:spMk id="2" creationId="{4D63E9D7-54F2-2872-A9E5-508AA1DA10DE}"/>
          </ac:spMkLst>
        </pc:spChg>
        <pc:spChg chg="mod">
          <ac:chgData name="Williams, Grant Stuart" userId="f6ad34c1-fb10-452f-ae50-8e7debb26ea5" providerId="ADAL" clId="{1C95EFF8-5D72-4E70-BB78-C2DE3A84A677}" dt="2022-09-09T22:40:01.832" v="6512" actId="20577"/>
          <ac:spMkLst>
            <pc:docMk/>
            <pc:sldMk cId="1491699796" sldId="275"/>
            <ac:spMk id="3" creationId="{56AA23BF-8FD3-9A97-CAF7-B66BA8A6FC20}"/>
          </ac:spMkLst>
        </pc:spChg>
      </pc:sldChg>
      <pc:sldChg chg="modSp new mod">
        <pc:chgData name="Williams, Grant Stuart" userId="f6ad34c1-fb10-452f-ae50-8e7debb26ea5" providerId="ADAL" clId="{1C95EFF8-5D72-4E70-BB78-C2DE3A84A677}" dt="2022-09-09T22:41:20.204" v="6874" actId="20577"/>
        <pc:sldMkLst>
          <pc:docMk/>
          <pc:sldMk cId="3100563789" sldId="277"/>
        </pc:sldMkLst>
        <pc:spChg chg="mod">
          <ac:chgData name="Williams, Grant Stuart" userId="f6ad34c1-fb10-452f-ae50-8e7debb26ea5" providerId="ADAL" clId="{1C95EFF8-5D72-4E70-BB78-C2DE3A84A677}" dt="2022-09-09T22:40:13.181" v="6531" actId="20577"/>
          <ac:spMkLst>
            <pc:docMk/>
            <pc:sldMk cId="3100563789" sldId="277"/>
            <ac:spMk id="2" creationId="{36F70DCE-1343-198B-33E4-5E0937F17FB4}"/>
          </ac:spMkLst>
        </pc:spChg>
        <pc:spChg chg="mod">
          <ac:chgData name="Williams, Grant Stuart" userId="f6ad34c1-fb10-452f-ae50-8e7debb26ea5" providerId="ADAL" clId="{1C95EFF8-5D72-4E70-BB78-C2DE3A84A677}" dt="2022-09-09T22:41:20.204" v="6874" actId="20577"/>
          <ac:spMkLst>
            <pc:docMk/>
            <pc:sldMk cId="3100563789" sldId="277"/>
            <ac:spMk id="3" creationId="{E696869F-D6D0-3CF5-DC52-8754BACE29E9}"/>
          </ac:spMkLst>
        </pc:spChg>
      </pc:sldChg>
      <pc:sldMasterChg chg="add addSldLayout">
        <pc:chgData name="Williams, Grant Stuart" userId="f6ad34c1-fb10-452f-ae50-8e7debb26ea5" providerId="ADAL" clId="{1C95EFF8-5D72-4E70-BB78-C2DE3A84A677}" dt="2022-09-08T20:03:00.370" v="25" actId="27028"/>
        <pc:sldMasterMkLst>
          <pc:docMk/>
          <pc:sldMasterMk cId="3526028465" sldId="2147483648"/>
        </pc:sldMasterMkLst>
        <pc:sldLayoutChg chg="add">
          <pc:chgData name="Williams, Grant Stuart" userId="f6ad34c1-fb10-452f-ae50-8e7debb26ea5" providerId="ADAL" clId="{1C95EFF8-5D72-4E70-BB78-C2DE3A84A677}" dt="2022-09-08T20:03:00.370" v="25" actId="27028"/>
          <pc:sldLayoutMkLst>
            <pc:docMk/>
            <pc:sldMasterMk cId="3526028465" sldId="2147483648"/>
            <pc:sldLayoutMk cId="2087482174" sldId="2147483650"/>
          </pc:sldLayoutMkLst>
        </pc:sldLayoutChg>
      </pc:sldMasterChg>
      <pc:sldMasterChg chg="del delSldLayout">
        <pc:chgData name="Williams, Grant Stuart" userId="f6ad34c1-fb10-452f-ae50-8e7debb26ea5" providerId="ADAL" clId="{1C95EFF8-5D72-4E70-BB78-C2DE3A84A677}" dt="2022-09-08T19:50:00.543" v="6" actId="47"/>
        <pc:sldMasterMkLst>
          <pc:docMk/>
          <pc:sldMasterMk cId="3831907414" sldId="2147483648"/>
        </pc:sldMasterMkLst>
        <pc:sldLayoutChg chg="del">
          <pc:chgData name="Williams, Grant Stuart" userId="f6ad34c1-fb10-452f-ae50-8e7debb26ea5" providerId="ADAL" clId="{1C95EFF8-5D72-4E70-BB78-C2DE3A84A677}" dt="2022-09-08T19:50:00.543" v="6" actId="47"/>
          <pc:sldLayoutMkLst>
            <pc:docMk/>
            <pc:sldMasterMk cId="3831907414" sldId="2147483648"/>
            <pc:sldLayoutMk cId="293359316" sldId="2147483649"/>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499090520" sldId="2147483650"/>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392619461" sldId="2147483651"/>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3274670054" sldId="2147483652"/>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2035538060" sldId="2147483653"/>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855115363" sldId="2147483654"/>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733948296" sldId="2147483655"/>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4036478958" sldId="2147483656"/>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2884375744" sldId="2147483657"/>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591267131" sldId="2147483658"/>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871315043" sldId="2147483659"/>
          </pc:sldLayoutMkLst>
        </pc:sldLayoutChg>
      </pc:sldMasterChg>
      <pc:sldMasterChg chg="add addSldLayout">
        <pc:chgData name="Williams, Grant Stuart" userId="f6ad34c1-fb10-452f-ae50-8e7debb26ea5" providerId="ADAL" clId="{1C95EFF8-5D72-4E70-BB78-C2DE3A84A677}" dt="2022-09-08T19:49:56.982" v="3" actId="27028"/>
        <pc:sldMasterMkLst>
          <pc:docMk/>
          <pc:sldMasterMk cId="3790222332" sldId="2147483660"/>
        </pc:sldMasterMkLst>
        <pc:sldLayoutChg chg="add">
          <pc:chgData name="Williams, Grant Stuart" userId="f6ad34c1-fb10-452f-ae50-8e7debb26ea5" providerId="ADAL" clId="{1C95EFF8-5D72-4E70-BB78-C2DE3A84A677}" dt="2022-09-08T19:49:56.982" v="3" actId="27028"/>
          <pc:sldLayoutMkLst>
            <pc:docMk/>
            <pc:sldMasterMk cId="3790222332" sldId="2147483660"/>
            <pc:sldLayoutMk cId="2023120305" sldId="2147483661"/>
          </pc:sldLayoutMkLst>
        </pc:sldLayoutChg>
      </pc:sldMasterChg>
    </pc:docChg>
  </pc:docChgLst>
  <pc:docChgLst>
    <pc:chgData name="Williams, Grant Stuart" userId="f6ad34c1-fb10-452f-ae50-8e7debb26ea5" providerId="ADAL" clId="{50742C52-B8E5-4CC3-B492-27BD72F0F33A}"/>
    <pc:docChg chg="undo custSel addSld delSld modSld sldOrd">
      <pc:chgData name="Williams, Grant Stuart" userId="f6ad34c1-fb10-452f-ae50-8e7debb26ea5" providerId="ADAL" clId="{50742C52-B8E5-4CC3-B492-27BD72F0F33A}" dt="2022-09-14T03:37:54.403" v="35860" actId="20577"/>
      <pc:docMkLst>
        <pc:docMk/>
      </pc:docMkLst>
      <pc:sldChg chg="modSp">
        <pc:chgData name="Williams, Grant Stuart" userId="f6ad34c1-fb10-452f-ae50-8e7debb26ea5" providerId="ADAL" clId="{50742C52-B8E5-4CC3-B492-27BD72F0F33A}" dt="2022-09-10T20:23:09.315" v="26" actId="20577"/>
        <pc:sldMkLst>
          <pc:docMk/>
          <pc:sldMk cId="842340929" sldId="258"/>
        </pc:sldMkLst>
        <pc:spChg chg="mod">
          <ac:chgData name="Williams, Grant Stuart" userId="f6ad34c1-fb10-452f-ae50-8e7debb26ea5" providerId="ADAL" clId="{50742C52-B8E5-4CC3-B492-27BD72F0F33A}" dt="2022-09-10T20:23:09.315" v="26" actId="20577"/>
          <ac:spMkLst>
            <pc:docMk/>
            <pc:sldMk cId="842340929" sldId="258"/>
            <ac:spMk id="3" creationId="{DB220B70-4D50-5140-0276-47EAEE6485ED}"/>
          </ac:spMkLst>
        </pc:spChg>
      </pc:sldChg>
      <pc:sldChg chg="modSp mod">
        <pc:chgData name="Williams, Grant Stuart" userId="f6ad34c1-fb10-452f-ae50-8e7debb26ea5" providerId="ADAL" clId="{50742C52-B8E5-4CC3-B492-27BD72F0F33A}" dt="2022-09-10T20:26:43.340" v="110" actId="20577"/>
        <pc:sldMkLst>
          <pc:docMk/>
          <pc:sldMk cId="2822291000" sldId="260"/>
        </pc:sldMkLst>
        <pc:spChg chg="mod">
          <ac:chgData name="Williams, Grant Stuart" userId="f6ad34c1-fb10-452f-ae50-8e7debb26ea5" providerId="ADAL" clId="{50742C52-B8E5-4CC3-B492-27BD72F0F33A}" dt="2022-09-10T20:26:34.536" v="77" actId="20577"/>
          <ac:spMkLst>
            <pc:docMk/>
            <pc:sldMk cId="2822291000" sldId="260"/>
            <ac:spMk id="2" creationId="{064B4E82-80EC-21D4-B52D-D265B9C9C1A7}"/>
          </ac:spMkLst>
        </pc:spChg>
        <pc:spChg chg="mod">
          <ac:chgData name="Williams, Grant Stuart" userId="f6ad34c1-fb10-452f-ae50-8e7debb26ea5" providerId="ADAL" clId="{50742C52-B8E5-4CC3-B492-27BD72F0F33A}" dt="2022-09-10T20:26:43.340" v="110" actId="20577"/>
          <ac:spMkLst>
            <pc:docMk/>
            <pc:sldMk cId="2822291000" sldId="260"/>
            <ac:spMk id="3" creationId="{9AE22D47-2C5B-66B4-AB62-2795FC6BE575}"/>
          </ac:spMkLst>
        </pc:spChg>
      </pc:sldChg>
      <pc:sldChg chg="modSp mod">
        <pc:chgData name="Williams, Grant Stuart" userId="f6ad34c1-fb10-452f-ae50-8e7debb26ea5" providerId="ADAL" clId="{50742C52-B8E5-4CC3-B492-27BD72F0F33A}" dt="2022-09-10T20:28:59.804" v="432" actId="20577"/>
        <pc:sldMkLst>
          <pc:docMk/>
          <pc:sldMk cId="1902743700" sldId="261"/>
        </pc:sldMkLst>
        <pc:spChg chg="mod">
          <ac:chgData name="Williams, Grant Stuart" userId="f6ad34c1-fb10-452f-ae50-8e7debb26ea5" providerId="ADAL" clId="{50742C52-B8E5-4CC3-B492-27BD72F0F33A}" dt="2022-09-10T20:26:53.418" v="121" actId="20577"/>
          <ac:spMkLst>
            <pc:docMk/>
            <pc:sldMk cId="1902743700" sldId="261"/>
            <ac:spMk id="2" creationId="{D2B3ABF6-DA4B-5CE9-6F6D-A0BA93EF31F8}"/>
          </ac:spMkLst>
        </pc:spChg>
        <pc:spChg chg="mod">
          <ac:chgData name="Williams, Grant Stuart" userId="f6ad34c1-fb10-452f-ae50-8e7debb26ea5" providerId="ADAL" clId="{50742C52-B8E5-4CC3-B492-27BD72F0F33A}" dt="2022-09-10T20:28:59.804" v="432" actId="20577"/>
          <ac:spMkLst>
            <pc:docMk/>
            <pc:sldMk cId="1902743700" sldId="261"/>
            <ac:spMk id="3" creationId="{5F519A2A-5EC0-AFF9-7BAE-FB69BE60D33A}"/>
          </ac:spMkLst>
        </pc:spChg>
      </pc:sldChg>
      <pc:sldChg chg="addSp delSp modSp new mod setBg setClrOvrMap">
        <pc:chgData name="Williams, Grant Stuart" userId="f6ad34c1-fb10-452f-ae50-8e7debb26ea5" providerId="ADAL" clId="{50742C52-B8E5-4CC3-B492-27BD72F0F33A}" dt="2022-09-10T20:26:15.052" v="41" actId="26606"/>
        <pc:sldMkLst>
          <pc:docMk/>
          <pc:sldMk cId="1091935194" sldId="262"/>
        </pc:sldMkLst>
        <pc:spChg chg="mod">
          <ac:chgData name="Williams, Grant Stuart" userId="f6ad34c1-fb10-452f-ae50-8e7debb26ea5" providerId="ADAL" clId="{50742C52-B8E5-4CC3-B492-27BD72F0F33A}" dt="2022-09-10T20:26:15.052" v="41" actId="26606"/>
          <ac:spMkLst>
            <pc:docMk/>
            <pc:sldMk cId="1091935194" sldId="262"/>
            <ac:spMk id="2" creationId="{57CB08FC-38FA-23ED-B746-0A760B81664A}"/>
          </ac:spMkLst>
        </pc:spChg>
        <pc:spChg chg="add del">
          <ac:chgData name="Williams, Grant Stuart" userId="f6ad34c1-fb10-452f-ae50-8e7debb26ea5" providerId="ADAL" clId="{50742C52-B8E5-4CC3-B492-27BD72F0F33A}" dt="2022-09-10T20:26:15.052" v="41" actId="26606"/>
          <ac:spMkLst>
            <pc:docMk/>
            <pc:sldMk cId="1091935194" sldId="262"/>
            <ac:spMk id="3" creationId="{E922B4B1-BE03-8232-4E69-341DE808C2DE}"/>
          </ac:spMkLst>
        </pc:spChg>
        <pc:spChg chg="add del">
          <ac:chgData name="Williams, Grant Stuart" userId="f6ad34c1-fb10-452f-ae50-8e7debb26ea5" providerId="ADAL" clId="{50742C52-B8E5-4CC3-B492-27BD72F0F33A}" dt="2022-09-10T20:26:15.038" v="40" actId="26606"/>
          <ac:spMkLst>
            <pc:docMk/>
            <pc:sldMk cId="1091935194" sldId="262"/>
            <ac:spMk id="9" creationId="{C1DD1A8A-57D5-4A81-AD04-532B043C5611}"/>
          </ac:spMkLst>
        </pc:spChg>
        <pc:spChg chg="add del">
          <ac:chgData name="Williams, Grant Stuart" userId="f6ad34c1-fb10-452f-ae50-8e7debb26ea5" providerId="ADAL" clId="{50742C52-B8E5-4CC3-B492-27BD72F0F33A}" dt="2022-09-10T20:26:15.038" v="40" actId="26606"/>
          <ac:spMkLst>
            <pc:docMk/>
            <pc:sldMk cId="1091935194" sldId="262"/>
            <ac:spMk id="11" creationId="{007891EC-4501-44ED-A8C8-B11B6DB767AB}"/>
          </ac:spMkLst>
        </pc:spChg>
        <pc:spChg chg="add">
          <ac:chgData name="Williams, Grant Stuart" userId="f6ad34c1-fb10-452f-ae50-8e7debb26ea5" providerId="ADAL" clId="{50742C52-B8E5-4CC3-B492-27BD72F0F33A}" dt="2022-09-10T20:26:15.052" v="41" actId="26606"/>
          <ac:spMkLst>
            <pc:docMk/>
            <pc:sldMk cId="1091935194" sldId="262"/>
            <ac:spMk id="13" creationId="{79F40191-0F44-4FD1-82CC-ACB507C14BE6}"/>
          </ac:spMkLst>
        </pc:spChg>
        <pc:spChg chg="add">
          <ac:chgData name="Williams, Grant Stuart" userId="f6ad34c1-fb10-452f-ae50-8e7debb26ea5" providerId="ADAL" clId="{50742C52-B8E5-4CC3-B492-27BD72F0F33A}" dt="2022-09-10T20:26:15.052" v="41" actId="26606"/>
          <ac:spMkLst>
            <pc:docMk/>
            <pc:sldMk cId="1091935194" sldId="262"/>
            <ac:spMk id="14" creationId="{5A59F003-E00A-43F9-91DC-CC54E3B87466}"/>
          </ac:spMkLst>
        </pc:spChg>
        <pc:spChg chg="add">
          <ac:chgData name="Williams, Grant Stuart" userId="f6ad34c1-fb10-452f-ae50-8e7debb26ea5" providerId="ADAL" clId="{50742C52-B8E5-4CC3-B492-27BD72F0F33A}" dt="2022-09-10T20:26:15.052" v="41" actId="26606"/>
          <ac:spMkLst>
            <pc:docMk/>
            <pc:sldMk cId="1091935194" sldId="262"/>
            <ac:spMk id="16" creationId="{D74A4382-E3AD-430A-9A1F-DFA3E0E77A7D}"/>
          </ac:spMkLst>
        </pc:spChg>
        <pc:picChg chg="add del">
          <ac:chgData name="Williams, Grant Stuart" userId="f6ad34c1-fb10-452f-ae50-8e7debb26ea5" providerId="ADAL" clId="{50742C52-B8E5-4CC3-B492-27BD72F0F33A}" dt="2022-09-10T20:26:15.038" v="40" actId="26606"/>
          <ac:picMkLst>
            <pc:docMk/>
            <pc:sldMk cId="1091935194" sldId="262"/>
            <ac:picMk id="5" creationId="{8B0E8547-5C1F-6633-44A4-52FAE33B3217}"/>
          </ac:picMkLst>
        </pc:picChg>
        <pc:picChg chg="add">
          <ac:chgData name="Williams, Grant Stuart" userId="f6ad34c1-fb10-452f-ae50-8e7debb26ea5" providerId="ADAL" clId="{50742C52-B8E5-4CC3-B492-27BD72F0F33A}" dt="2022-09-10T20:26:15.052" v="41" actId="26606"/>
          <ac:picMkLst>
            <pc:docMk/>
            <pc:sldMk cId="1091935194" sldId="262"/>
            <ac:picMk id="15" creationId="{ECA9E21B-3E4A-1463-1E22-5F4304584DB8}"/>
          </ac:picMkLst>
        </pc:picChg>
      </pc:sldChg>
      <pc:sldChg chg="del">
        <pc:chgData name="Williams, Grant Stuart" userId="f6ad34c1-fb10-452f-ae50-8e7debb26ea5" providerId="ADAL" clId="{50742C52-B8E5-4CC3-B492-27BD72F0F33A}" dt="2022-09-10T20:23:18.724" v="27" actId="47"/>
        <pc:sldMkLst>
          <pc:docMk/>
          <pc:sldMk cId="1640639950" sldId="262"/>
        </pc:sldMkLst>
      </pc:sldChg>
      <pc:sldChg chg="del">
        <pc:chgData name="Williams, Grant Stuart" userId="f6ad34c1-fb10-452f-ae50-8e7debb26ea5" providerId="ADAL" clId="{50742C52-B8E5-4CC3-B492-27BD72F0F33A}" dt="2022-09-10T20:23:18.724" v="27" actId="47"/>
        <pc:sldMkLst>
          <pc:docMk/>
          <pc:sldMk cId="469994548" sldId="263"/>
        </pc:sldMkLst>
      </pc:sldChg>
      <pc:sldChg chg="modSp new mod">
        <pc:chgData name="Williams, Grant Stuart" userId="f6ad34c1-fb10-452f-ae50-8e7debb26ea5" providerId="ADAL" clId="{50742C52-B8E5-4CC3-B492-27BD72F0F33A}" dt="2022-09-10T20:31:13.444" v="719" actId="20577"/>
        <pc:sldMkLst>
          <pc:docMk/>
          <pc:sldMk cId="4069945080" sldId="263"/>
        </pc:sldMkLst>
        <pc:spChg chg="mod">
          <ac:chgData name="Williams, Grant Stuart" userId="f6ad34c1-fb10-452f-ae50-8e7debb26ea5" providerId="ADAL" clId="{50742C52-B8E5-4CC3-B492-27BD72F0F33A}" dt="2022-09-10T20:29:11.158" v="460" actId="20577"/>
          <ac:spMkLst>
            <pc:docMk/>
            <pc:sldMk cId="4069945080" sldId="263"/>
            <ac:spMk id="2" creationId="{1AD294C4-78F5-3565-D495-A50803C2D23C}"/>
          </ac:spMkLst>
        </pc:spChg>
        <pc:spChg chg="mod">
          <ac:chgData name="Williams, Grant Stuart" userId="f6ad34c1-fb10-452f-ae50-8e7debb26ea5" providerId="ADAL" clId="{50742C52-B8E5-4CC3-B492-27BD72F0F33A}" dt="2022-09-10T20:31:13.444" v="719" actId="20577"/>
          <ac:spMkLst>
            <pc:docMk/>
            <pc:sldMk cId="4069945080" sldId="263"/>
            <ac:spMk id="3" creationId="{F628E98F-CD31-1979-12B8-8F5CE7E45AD8}"/>
          </ac:spMkLst>
        </pc:spChg>
      </pc:sldChg>
      <pc:sldChg chg="modSp new mod">
        <pc:chgData name="Williams, Grant Stuart" userId="f6ad34c1-fb10-452f-ae50-8e7debb26ea5" providerId="ADAL" clId="{50742C52-B8E5-4CC3-B492-27BD72F0F33A}" dt="2022-09-10T20:36:19.563" v="1292" actId="20577"/>
        <pc:sldMkLst>
          <pc:docMk/>
          <pc:sldMk cId="2961510820" sldId="264"/>
        </pc:sldMkLst>
        <pc:spChg chg="mod">
          <ac:chgData name="Williams, Grant Stuart" userId="f6ad34c1-fb10-452f-ae50-8e7debb26ea5" providerId="ADAL" clId="{50742C52-B8E5-4CC3-B492-27BD72F0F33A}" dt="2022-09-10T20:31:41.138" v="752" actId="20577"/>
          <ac:spMkLst>
            <pc:docMk/>
            <pc:sldMk cId="2961510820" sldId="264"/>
            <ac:spMk id="2" creationId="{EA301C2C-2A86-FDF1-93FF-9916B60E93D9}"/>
          </ac:spMkLst>
        </pc:spChg>
        <pc:spChg chg="mod">
          <ac:chgData name="Williams, Grant Stuart" userId="f6ad34c1-fb10-452f-ae50-8e7debb26ea5" providerId="ADAL" clId="{50742C52-B8E5-4CC3-B492-27BD72F0F33A}" dt="2022-09-10T20:36:19.563" v="1292" actId="20577"/>
          <ac:spMkLst>
            <pc:docMk/>
            <pc:sldMk cId="2961510820" sldId="264"/>
            <ac:spMk id="3" creationId="{2AF31207-141F-1D41-E33A-30A3C532658F}"/>
          </ac:spMkLst>
        </pc:spChg>
      </pc:sldChg>
      <pc:sldChg chg="del">
        <pc:chgData name="Williams, Grant Stuart" userId="f6ad34c1-fb10-452f-ae50-8e7debb26ea5" providerId="ADAL" clId="{50742C52-B8E5-4CC3-B492-27BD72F0F33A}" dt="2022-09-10T20:23:18.724" v="27" actId="47"/>
        <pc:sldMkLst>
          <pc:docMk/>
          <pc:sldMk cId="3048088761" sldId="264"/>
        </pc:sldMkLst>
      </pc:sldChg>
      <pc:sldChg chg="modSp new mod">
        <pc:chgData name="Williams, Grant Stuart" userId="f6ad34c1-fb10-452f-ae50-8e7debb26ea5" providerId="ADAL" clId="{50742C52-B8E5-4CC3-B492-27BD72F0F33A}" dt="2022-09-10T20:41:30.220" v="2503" actId="113"/>
        <pc:sldMkLst>
          <pc:docMk/>
          <pc:sldMk cId="2206027925" sldId="265"/>
        </pc:sldMkLst>
        <pc:spChg chg="mod">
          <ac:chgData name="Williams, Grant Stuart" userId="f6ad34c1-fb10-452f-ae50-8e7debb26ea5" providerId="ADAL" clId="{50742C52-B8E5-4CC3-B492-27BD72F0F33A}" dt="2022-09-10T20:34:06.054" v="1004" actId="20577"/>
          <ac:spMkLst>
            <pc:docMk/>
            <pc:sldMk cId="2206027925" sldId="265"/>
            <ac:spMk id="2" creationId="{74ADB481-4A64-DFD2-9BD8-80005F338212}"/>
          </ac:spMkLst>
        </pc:spChg>
        <pc:spChg chg="mod">
          <ac:chgData name="Williams, Grant Stuart" userId="f6ad34c1-fb10-452f-ae50-8e7debb26ea5" providerId="ADAL" clId="{50742C52-B8E5-4CC3-B492-27BD72F0F33A}" dt="2022-09-10T20:41:30.220" v="2503" actId="113"/>
          <ac:spMkLst>
            <pc:docMk/>
            <pc:sldMk cId="2206027925" sldId="265"/>
            <ac:spMk id="3" creationId="{155858D9-0AD7-BDA4-9853-2277D2855440}"/>
          </ac:spMkLst>
        </pc:spChg>
      </pc:sldChg>
      <pc:sldChg chg="del">
        <pc:chgData name="Williams, Grant Stuart" userId="f6ad34c1-fb10-452f-ae50-8e7debb26ea5" providerId="ADAL" clId="{50742C52-B8E5-4CC3-B492-27BD72F0F33A}" dt="2022-09-10T20:23:18.724" v="27" actId="47"/>
        <pc:sldMkLst>
          <pc:docMk/>
          <pc:sldMk cId="3945853686" sldId="265"/>
        </pc:sldMkLst>
      </pc:sldChg>
      <pc:sldChg chg="modSp new mod ord">
        <pc:chgData name="Williams, Grant Stuart" userId="f6ad34c1-fb10-452f-ae50-8e7debb26ea5" providerId="ADAL" clId="{50742C52-B8E5-4CC3-B492-27BD72F0F33A}" dt="2022-09-10T21:18:07.926" v="5308" actId="20577"/>
        <pc:sldMkLst>
          <pc:docMk/>
          <pc:sldMk cId="1742627638" sldId="266"/>
        </pc:sldMkLst>
        <pc:spChg chg="mod">
          <ac:chgData name="Williams, Grant Stuart" userId="f6ad34c1-fb10-452f-ae50-8e7debb26ea5" providerId="ADAL" clId="{50742C52-B8E5-4CC3-B492-27BD72F0F33A}" dt="2022-09-10T21:15:31.318" v="4633" actId="20577"/>
          <ac:spMkLst>
            <pc:docMk/>
            <pc:sldMk cId="1742627638" sldId="266"/>
            <ac:spMk id="2" creationId="{AF2D986F-DD62-F0B5-D0D5-3D6B90C5B435}"/>
          </ac:spMkLst>
        </pc:spChg>
        <pc:spChg chg="mod">
          <ac:chgData name="Williams, Grant Stuart" userId="f6ad34c1-fb10-452f-ae50-8e7debb26ea5" providerId="ADAL" clId="{50742C52-B8E5-4CC3-B492-27BD72F0F33A}" dt="2022-09-10T21:18:07.926" v="5308" actId="20577"/>
          <ac:spMkLst>
            <pc:docMk/>
            <pc:sldMk cId="1742627638" sldId="266"/>
            <ac:spMk id="3" creationId="{EF75CB42-799E-F807-E837-E7B4A52A0AD1}"/>
          </ac:spMkLst>
        </pc:spChg>
      </pc:sldChg>
      <pc:sldChg chg="del">
        <pc:chgData name="Williams, Grant Stuart" userId="f6ad34c1-fb10-452f-ae50-8e7debb26ea5" providerId="ADAL" clId="{50742C52-B8E5-4CC3-B492-27BD72F0F33A}" dt="2022-09-10T20:23:18.724" v="27" actId="47"/>
        <pc:sldMkLst>
          <pc:docMk/>
          <pc:sldMk cId="3198246478" sldId="266"/>
        </pc:sldMkLst>
      </pc:sldChg>
      <pc:sldChg chg="modSp new mod">
        <pc:chgData name="Williams, Grant Stuart" userId="f6ad34c1-fb10-452f-ae50-8e7debb26ea5" providerId="ADAL" clId="{50742C52-B8E5-4CC3-B492-27BD72F0F33A}" dt="2022-09-10T20:39:56.879" v="2299" actId="20577"/>
        <pc:sldMkLst>
          <pc:docMk/>
          <pc:sldMk cId="670701183" sldId="267"/>
        </pc:sldMkLst>
        <pc:spChg chg="mod">
          <ac:chgData name="Williams, Grant Stuart" userId="f6ad34c1-fb10-452f-ae50-8e7debb26ea5" providerId="ADAL" clId="{50742C52-B8E5-4CC3-B492-27BD72F0F33A}" dt="2022-09-10T20:38:34.891" v="1833" actId="20577"/>
          <ac:spMkLst>
            <pc:docMk/>
            <pc:sldMk cId="670701183" sldId="267"/>
            <ac:spMk id="2" creationId="{97150F81-C40F-559C-30A5-0005BED585B4}"/>
          </ac:spMkLst>
        </pc:spChg>
        <pc:spChg chg="mod">
          <ac:chgData name="Williams, Grant Stuart" userId="f6ad34c1-fb10-452f-ae50-8e7debb26ea5" providerId="ADAL" clId="{50742C52-B8E5-4CC3-B492-27BD72F0F33A}" dt="2022-09-10T20:39:56.879" v="2299" actId="20577"/>
          <ac:spMkLst>
            <pc:docMk/>
            <pc:sldMk cId="670701183" sldId="267"/>
            <ac:spMk id="3" creationId="{BFDE1174-707D-C0D3-0517-051BE968BD5B}"/>
          </ac:spMkLst>
        </pc:spChg>
      </pc:sldChg>
      <pc:sldChg chg="del">
        <pc:chgData name="Williams, Grant Stuart" userId="f6ad34c1-fb10-452f-ae50-8e7debb26ea5" providerId="ADAL" clId="{50742C52-B8E5-4CC3-B492-27BD72F0F33A}" dt="2022-09-10T20:23:18.724" v="27" actId="47"/>
        <pc:sldMkLst>
          <pc:docMk/>
          <pc:sldMk cId="3814402701" sldId="267"/>
        </pc:sldMkLst>
      </pc:sldChg>
      <pc:sldChg chg="del">
        <pc:chgData name="Williams, Grant Stuart" userId="f6ad34c1-fb10-452f-ae50-8e7debb26ea5" providerId="ADAL" clId="{50742C52-B8E5-4CC3-B492-27BD72F0F33A}" dt="2022-09-10T20:23:18.724" v="27" actId="47"/>
        <pc:sldMkLst>
          <pc:docMk/>
          <pc:sldMk cId="3055979650" sldId="268"/>
        </pc:sldMkLst>
      </pc:sldChg>
      <pc:sldChg chg="modSp add mod">
        <pc:chgData name="Williams, Grant Stuart" userId="f6ad34c1-fb10-452f-ae50-8e7debb26ea5" providerId="ADAL" clId="{50742C52-B8E5-4CC3-B492-27BD72F0F33A}" dt="2022-09-10T20:45:24.376" v="3337" actId="21"/>
        <pc:sldMkLst>
          <pc:docMk/>
          <pc:sldMk cId="3583588012" sldId="268"/>
        </pc:sldMkLst>
        <pc:spChg chg="mod">
          <ac:chgData name="Williams, Grant Stuart" userId="f6ad34c1-fb10-452f-ae50-8e7debb26ea5" providerId="ADAL" clId="{50742C52-B8E5-4CC3-B492-27BD72F0F33A}" dt="2022-09-10T20:41:41.234" v="2505" actId="20577"/>
          <ac:spMkLst>
            <pc:docMk/>
            <pc:sldMk cId="3583588012" sldId="268"/>
            <ac:spMk id="2" creationId="{97150F81-C40F-559C-30A5-0005BED585B4}"/>
          </ac:spMkLst>
        </pc:spChg>
        <pc:spChg chg="mod">
          <ac:chgData name="Williams, Grant Stuart" userId="f6ad34c1-fb10-452f-ae50-8e7debb26ea5" providerId="ADAL" clId="{50742C52-B8E5-4CC3-B492-27BD72F0F33A}" dt="2022-09-10T20:45:24.376" v="3337" actId="21"/>
          <ac:spMkLst>
            <pc:docMk/>
            <pc:sldMk cId="3583588012" sldId="268"/>
            <ac:spMk id="3" creationId="{BFDE1174-707D-C0D3-0517-051BE968BD5B}"/>
          </ac:spMkLst>
        </pc:spChg>
      </pc:sldChg>
      <pc:sldChg chg="modSp new mod">
        <pc:chgData name="Williams, Grant Stuart" userId="f6ad34c1-fb10-452f-ae50-8e7debb26ea5" providerId="ADAL" clId="{50742C52-B8E5-4CC3-B492-27BD72F0F33A}" dt="2022-09-10T20:49:58.974" v="4058" actId="20577"/>
        <pc:sldMkLst>
          <pc:docMk/>
          <pc:sldMk cId="1124140681" sldId="269"/>
        </pc:sldMkLst>
        <pc:spChg chg="mod">
          <ac:chgData name="Williams, Grant Stuart" userId="f6ad34c1-fb10-452f-ae50-8e7debb26ea5" providerId="ADAL" clId="{50742C52-B8E5-4CC3-B492-27BD72F0F33A}" dt="2022-09-10T20:45:30.364" v="3372" actId="20577"/>
          <ac:spMkLst>
            <pc:docMk/>
            <pc:sldMk cId="1124140681" sldId="269"/>
            <ac:spMk id="2" creationId="{2570DE82-766C-9F04-3D51-B90A021F8EA1}"/>
          </ac:spMkLst>
        </pc:spChg>
        <pc:spChg chg="mod">
          <ac:chgData name="Williams, Grant Stuart" userId="f6ad34c1-fb10-452f-ae50-8e7debb26ea5" providerId="ADAL" clId="{50742C52-B8E5-4CC3-B492-27BD72F0F33A}" dt="2022-09-10T20:49:58.974" v="4058" actId="20577"/>
          <ac:spMkLst>
            <pc:docMk/>
            <pc:sldMk cId="1124140681" sldId="269"/>
            <ac:spMk id="3" creationId="{31AE910A-E3C9-76BC-E703-4B5B2EC1E7C3}"/>
          </ac:spMkLst>
        </pc:spChg>
      </pc:sldChg>
      <pc:sldChg chg="del">
        <pc:chgData name="Williams, Grant Stuart" userId="f6ad34c1-fb10-452f-ae50-8e7debb26ea5" providerId="ADAL" clId="{50742C52-B8E5-4CC3-B492-27BD72F0F33A}" dt="2022-09-10T20:23:18.724" v="27" actId="47"/>
        <pc:sldMkLst>
          <pc:docMk/>
          <pc:sldMk cId="3157351248" sldId="269"/>
        </pc:sldMkLst>
      </pc:sldChg>
      <pc:sldChg chg="modSp add mod">
        <pc:chgData name="Williams, Grant Stuart" userId="f6ad34c1-fb10-452f-ae50-8e7debb26ea5" providerId="ADAL" clId="{50742C52-B8E5-4CC3-B492-27BD72F0F33A}" dt="2022-09-10T21:12:08.095" v="4490" actId="20577"/>
        <pc:sldMkLst>
          <pc:docMk/>
          <pc:sldMk cId="1608099771" sldId="270"/>
        </pc:sldMkLst>
        <pc:spChg chg="mod">
          <ac:chgData name="Williams, Grant Stuart" userId="f6ad34c1-fb10-452f-ae50-8e7debb26ea5" providerId="ADAL" clId="{50742C52-B8E5-4CC3-B492-27BD72F0F33A}" dt="2022-09-10T20:47:46.500" v="3754" actId="20577"/>
          <ac:spMkLst>
            <pc:docMk/>
            <pc:sldMk cId="1608099771" sldId="270"/>
            <ac:spMk id="2" creationId="{2570DE82-766C-9F04-3D51-B90A021F8EA1}"/>
          </ac:spMkLst>
        </pc:spChg>
        <pc:spChg chg="mod">
          <ac:chgData name="Williams, Grant Stuart" userId="f6ad34c1-fb10-452f-ae50-8e7debb26ea5" providerId="ADAL" clId="{50742C52-B8E5-4CC3-B492-27BD72F0F33A}" dt="2022-09-10T21:12:08.095" v="4490" actId="20577"/>
          <ac:spMkLst>
            <pc:docMk/>
            <pc:sldMk cId="1608099771" sldId="270"/>
            <ac:spMk id="3" creationId="{31AE910A-E3C9-76BC-E703-4B5B2EC1E7C3}"/>
          </ac:spMkLst>
        </pc:spChg>
      </pc:sldChg>
      <pc:sldChg chg="del">
        <pc:chgData name="Williams, Grant Stuart" userId="f6ad34c1-fb10-452f-ae50-8e7debb26ea5" providerId="ADAL" clId="{50742C52-B8E5-4CC3-B492-27BD72F0F33A}" dt="2022-09-10T20:23:18.724" v="27" actId="47"/>
        <pc:sldMkLst>
          <pc:docMk/>
          <pc:sldMk cId="2299954488" sldId="270"/>
        </pc:sldMkLst>
      </pc:sldChg>
      <pc:sldChg chg="modSp new mod ord">
        <pc:chgData name="Williams, Grant Stuart" userId="f6ad34c1-fb10-452f-ae50-8e7debb26ea5" providerId="ADAL" clId="{50742C52-B8E5-4CC3-B492-27BD72F0F33A}" dt="2022-09-10T22:51:42.467" v="11746" actId="20577"/>
        <pc:sldMkLst>
          <pc:docMk/>
          <pc:sldMk cId="84011245" sldId="271"/>
        </pc:sldMkLst>
        <pc:spChg chg="mod">
          <ac:chgData name="Williams, Grant Stuart" userId="f6ad34c1-fb10-452f-ae50-8e7debb26ea5" providerId="ADAL" clId="{50742C52-B8E5-4CC3-B492-27BD72F0F33A}" dt="2022-09-10T22:34:27.323" v="11075" actId="20577"/>
          <ac:spMkLst>
            <pc:docMk/>
            <pc:sldMk cId="84011245" sldId="271"/>
            <ac:spMk id="2" creationId="{CDE0077F-54CA-B855-8284-937DFFEA14B9}"/>
          </ac:spMkLst>
        </pc:spChg>
        <pc:spChg chg="mod">
          <ac:chgData name="Williams, Grant Stuart" userId="f6ad34c1-fb10-452f-ae50-8e7debb26ea5" providerId="ADAL" clId="{50742C52-B8E5-4CC3-B492-27BD72F0F33A}" dt="2022-09-10T22:51:42.467" v="11746" actId="20577"/>
          <ac:spMkLst>
            <pc:docMk/>
            <pc:sldMk cId="84011245" sldId="271"/>
            <ac:spMk id="3" creationId="{D8678C6C-2B48-9B68-DB0E-00524897E104}"/>
          </ac:spMkLst>
        </pc:spChg>
      </pc:sldChg>
      <pc:sldChg chg="del">
        <pc:chgData name="Williams, Grant Stuart" userId="f6ad34c1-fb10-452f-ae50-8e7debb26ea5" providerId="ADAL" clId="{50742C52-B8E5-4CC3-B492-27BD72F0F33A}" dt="2022-09-10T20:23:18.724" v="27" actId="47"/>
        <pc:sldMkLst>
          <pc:docMk/>
          <pc:sldMk cId="1650388863" sldId="271"/>
        </pc:sldMkLst>
      </pc:sldChg>
      <pc:sldChg chg="del">
        <pc:chgData name="Williams, Grant Stuart" userId="f6ad34c1-fb10-452f-ae50-8e7debb26ea5" providerId="ADAL" clId="{50742C52-B8E5-4CC3-B492-27BD72F0F33A}" dt="2022-09-10T20:23:18.724" v="27" actId="47"/>
        <pc:sldMkLst>
          <pc:docMk/>
          <pc:sldMk cId="663772312" sldId="272"/>
        </pc:sldMkLst>
      </pc:sldChg>
      <pc:sldChg chg="modSp add mod">
        <pc:chgData name="Williams, Grant Stuart" userId="f6ad34c1-fb10-452f-ae50-8e7debb26ea5" providerId="ADAL" clId="{50742C52-B8E5-4CC3-B492-27BD72F0F33A}" dt="2022-09-10T21:23:04.196" v="6139" actId="20577"/>
        <pc:sldMkLst>
          <pc:docMk/>
          <pc:sldMk cId="699828990" sldId="272"/>
        </pc:sldMkLst>
        <pc:spChg chg="mod">
          <ac:chgData name="Williams, Grant Stuart" userId="f6ad34c1-fb10-452f-ae50-8e7debb26ea5" providerId="ADAL" clId="{50742C52-B8E5-4CC3-B492-27BD72F0F33A}" dt="2022-09-10T21:18:39.657" v="5342" actId="20577"/>
          <ac:spMkLst>
            <pc:docMk/>
            <pc:sldMk cId="699828990" sldId="272"/>
            <ac:spMk id="2" creationId="{AF2D986F-DD62-F0B5-D0D5-3D6B90C5B435}"/>
          </ac:spMkLst>
        </pc:spChg>
        <pc:spChg chg="mod">
          <ac:chgData name="Williams, Grant Stuart" userId="f6ad34c1-fb10-452f-ae50-8e7debb26ea5" providerId="ADAL" clId="{50742C52-B8E5-4CC3-B492-27BD72F0F33A}" dt="2022-09-10T21:23:04.196" v="6139" actId="20577"/>
          <ac:spMkLst>
            <pc:docMk/>
            <pc:sldMk cId="699828990" sldId="272"/>
            <ac:spMk id="3" creationId="{EF75CB42-799E-F807-E837-E7B4A52A0AD1}"/>
          </ac:spMkLst>
        </pc:spChg>
      </pc:sldChg>
      <pc:sldChg chg="del">
        <pc:chgData name="Williams, Grant Stuart" userId="f6ad34c1-fb10-452f-ae50-8e7debb26ea5" providerId="ADAL" clId="{50742C52-B8E5-4CC3-B492-27BD72F0F33A}" dt="2022-09-10T20:23:18.724" v="27" actId="47"/>
        <pc:sldMkLst>
          <pc:docMk/>
          <pc:sldMk cId="3246938351" sldId="273"/>
        </pc:sldMkLst>
      </pc:sldChg>
      <pc:sldChg chg="modSp new mod">
        <pc:chgData name="Williams, Grant Stuart" userId="f6ad34c1-fb10-452f-ae50-8e7debb26ea5" providerId="ADAL" clId="{50742C52-B8E5-4CC3-B492-27BD72F0F33A}" dt="2022-09-10T21:27:47.381" v="6450" actId="14100"/>
        <pc:sldMkLst>
          <pc:docMk/>
          <pc:sldMk cId="4198550815" sldId="273"/>
        </pc:sldMkLst>
        <pc:spChg chg="mod">
          <ac:chgData name="Williams, Grant Stuart" userId="f6ad34c1-fb10-452f-ae50-8e7debb26ea5" providerId="ADAL" clId="{50742C52-B8E5-4CC3-B492-27BD72F0F33A}" dt="2022-09-10T21:22:15.998" v="6084" actId="20577"/>
          <ac:spMkLst>
            <pc:docMk/>
            <pc:sldMk cId="4198550815" sldId="273"/>
            <ac:spMk id="2" creationId="{EF03BEBA-EE74-9FC7-859B-823357134840}"/>
          </ac:spMkLst>
        </pc:spChg>
        <pc:spChg chg="mod">
          <ac:chgData name="Williams, Grant Stuart" userId="f6ad34c1-fb10-452f-ae50-8e7debb26ea5" providerId="ADAL" clId="{50742C52-B8E5-4CC3-B492-27BD72F0F33A}" dt="2022-09-10T21:27:47.381" v="6450" actId="14100"/>
          <ac:spMkLst>
            <pc:docMk/>
            <pc:sldMk cId="4198550815" sldId="273"/>
            <ac:spMk id="3" creationId="{46D4B17D-4A4C-EAC1-E73F-2D0B62EF234B}"/>
          </ac:spMkLst>
        </pc:spChg>
      </pc:sldChg>
      <pc:sldChg chg="del">
        <pc:chgData name="Williams, Grant Stuart" userId="f6ad34c1-fb10-452f-ae50-8e7debb26ea5" providerId="ADAL" clId="{50742C52-B8E5-4CC3-B492-27BD72F0F33A}" dt="2022-09-10T20:23:18.724" v="27" actId="47"/>
        <pc:sldMkLst>
          <pc:docMk/>
          <pc:sldMk cId="3824396961" sldId="274"/>
        </pc:sldMkLst>
      </pc:sldChg>
      <pc:sldChg chg="addSp modSp new mod">
        <pc:chgData name="Williams, Grant Stuart" userId="f6ad34c1-fb10-452f-ae50-8e7debb26ea5" providerId="ADAL" clId="{50742C52-B8E5-4CC3-B492-27BD72F0F33A}" dt="2022-09-10T21:36:35.874" v="6828" actId="403"/>
        <pc:sldMkLst>
          <pc:docMk/>
          <pc:sldMk cId="4132907836" sldId="274"/>
        </pc:sldMkLst>
        <pc:spChg chg="mod">
          <ac:chgData name="Williams, Grant Stuart" userId="f6ad34c1-fb10-452f-ae50-8e7debb26ea5" providerId="ADAL" clId="{50742C52-B8E5-4CC3-B492-27BD72F0F33A}" dt="2022-09-10T21:28:50.014" v="6481" actId="20577"/>
          <ac:spMkLst>
            <pc:docMk/>
            <pc:sldMk cId="4132907836" sldId="274"/>
            <ac:spMk id="2" creationId="{E9B65A34-A971-2A54-6E28-C92B2B96B61B}"/>
          </ac:spMkLst>
        </pc:spChg>
        <pc:spChg chg="mod">
          <ac:chgData name="Williams, Grant Stuart" userId="f6ad34c1-fb10-452f-ae50-8e7debb26ea5" providerId="ADAL" clId="{50742C52-B8E5-4CC3-B492-27BD72F0F33A}" dt="2022-09-10T21:35:25.825" v="6806" actId="14100"/>
          <ac:spMkLst>
            <pc:docMk/>
            <pc:sldMk cId="4132907836" sldId="274"/>
            <ac:spMk id="3" creationId="{B8C2F256-AF82-B046-9013-4621B89344AD}"/>
          </ac:spMkLst>
        </pc:spChg>
        <pc:spChg chg="add mod">
          <ac:chgData name="Williams, Grant Stuart" userId="f6ad34c1-fb10-452f-ae50-8e7debb26ea5" providerId="ADAL" clId="{50742C52-B8E5-4CC3-B492-27BD72F0F33A}" dt="2022-09-10T21:36:31.402" v="6824" actId="403"/>
          <ac:spMkLst>
            <pc:docMk/>
            <pc:sldMk cId="4132907836" sldId="274"/>
            <ac:spMk id="4" creationId="{1FC1BF7D-D9F5-5E65-F9E9-1593D70B4D9A}"/>
          </ac:spMkLst>
        </pc:spChg>
        <pc:spChg chg="add mod">
          <ac:chgData name="Williams, Grant Stuart" userId="f6ad34c1-fb10-452f-ae50-8e7debb26ea5" providerId="ADAL" clId="{50742C52-B8E5-4CC3-B492-27BD72F0F33A}" dt="2022-09-10T21:36:31.402" v="6824" actId="403"/>
          <ac:spMkLst>
            <pc:docMk/>
            <pc:sldMk cId="4132907836" sldId="274"/>
            <ac:spMk id="5" creationId="{7DB379A6-DB02-21BC-1C69-108584CAA25E}"/>
          </ac:spMkLst>
        </pc:spChg>
        <pc:spChg chg="add mod">
          <ac:chgData name="Williams, Grant Stuart" userId="f6ad34c1-fb10-452f-ae50-8e7debb26ea5" providerId="ADAL" clId="{50742C52-B8E5-4CC3-B492-27BD72F0F33A}" dt="2022-09-10T21:36:31.402" v="6824" actId="403"/>
          <ac:spMkLst>
            <pc:docMk/>
            <pc:sldMk cId="4132907836" sldId="274"/>
            <ac:spMk id="6" creationId="{D7C5D294-CD2A-4FF1-4DDA-D2AEC6AE5A4B}"/>
          </ac:spMkLst>
        </pc:spChg>
        <pc:spChg chg="add mod">
          <ac:chgData name="Williams, Grant Stuart" userId="f6ad34c1-fb10-452f-ae50-8e7debb26ea5" providerId="ADAL" clId="{50742C52-B8E5-4CC3-B492-27BD72F0F33A}" dt="2022-09-10T21:36:31.402" v="6824" actId="403"/>
          <ac:spMkLst>
            <pc:docMk/>
            <pc:sldMk cId="4132907836" sldId="274"/>
            <ac:spMk id="7" creationId="{F495F286-EEF8-0A3B-C47E-CC9B35CD8F3B}"/>
          </ac:spMkLst>
        </pc:spChg>
        <pc:spChg chg="add mod">
          <ac:chgData name="Williams, Grant Stuart" userId="f6ad34c1-fb10-452f-ae50-8e7debb26ea5" providerId="ADAL" clId="{50742C52-B8E5-4CC3-B492-27BD72F0F33A}" dt="2022-09-10T21:36:31.402" v="6824" actId="403"/>
          <ac:spMkLst>
            <pc:docMk/>
            <pc:sldMk cId="4132907836" sldId="274"/>
            <ac:spMk id="8" creationId="{232D84AD-97A7-75B7-DA6C-CC2A53B286D2}"/>
          </ac:spMkLst>
        </pc:spChg>
        <pc:spChg chg="add mod">
          <ac:chgData name="Williams, Grant Stuart" userId="f6ad34c1-fb10-452f-ae50-8e7debb26ea5" providerId="ADAL" clId="{50742C52-B8E5-4CC3-B492-27BD72F0F33A}" dt="2022-09-10T21:35:50.022" v="6812" actId="208"/>
          <ac:spMkLst>
            <pc:docMk/>
            <pc:sldMk cId="4132907836" sldId="274"/>
            <ac:spMk id="9" creationId="{EB5B787D-8277-F440-2078-3CE24251D96E}"/>
          </ac:spMkLst>
        </pc:spChg>
        <pc:spChg chg="add mod">
          <ac:chgData name="Williams, Grant Stuart" userId="f6ad34c1-fb10-452f-ae50-8e7debb26ea5" providerId="ADAL" clId="{50742C52-B8E5-4CC3-B492-27BD72F0F33A}" dt="2022-09-10T21:35:56.128" v="6814" actId="1076"/>
          <ac:spMkLst>
            <pc:docMk/>
            <pc:sldMk cId="4132907836" sldId="274"/>
            <ac:spMk id="10" creationId="{4666179A-D558-6F33-F2A7-3FE61990121B}"/>
          </ac:spMkLst>
        </pc:spChg>
        <pc:spChg chg="add mod">
          <ac:chgData name="Williams, Grant Stuart" userId="f6ad34c1-fb10-452f-ae50-8e7debb26ea5" providerId="ADAL" clId="{50742C52-B8E5-4CC3-B492-27BD72F0F33A}" dt="2022-09-10T21:36:35.874" v="6828" actId="403"/>
          <ac:spMkLst>
            <pc:docMk/>
            <pc:sldMk cId="4132907836" sldId="274"/>
            <ac:spMk id="11" creationId="{EDE64C4F-F8C1-D698-CF45-65663A10C098}"/>
          </ac:spMkLst>
        </pc:spChg>
        <pc:spChg chg="add mod">
          <ac:chgData name="Williams, Grant Stuart" userId="f6ad34c1-fb10-452f-ae50-8e7debb26ea5" providerId="ADAL" clId="{50742C52-B8E5-4CC3-B492-27BD72F0F33A}" dt="2022-09-10T21:36:35.874" v="6828" actId="403"/>
          <ac:spMkLst>
            <pc:docMk/>
            <pc:sldMk cId="4132907836" sldId="274"/>
            <ac:spMk id="12" creationId="{5E3D776E-775C-A96B-9477-26EBFF77171D}"/>
          </ac:spMkLst>
        </pc:spChg>
        <pc:spChg chg="add mod">
          <ac:chgData name="Williams, Grant Stuart" userId="f6ad34c1-fb10-452f-ae50-8e7debb26ea5" providerId="ADAL" clId="{50742C52-B8E5-4CC3-B492-27BD72F0F33A}" dt="2022-09-10T21:36:35.874" v="6828" actId="403"/>
          <ac:spMkLst>
            <pc:docMk/>
            <pc:sldMk cId="4132907836" sldId="274"/>
            <ac:spMk id="13" creationId="{1B0675E3-DF3C-9EF8-B276-FBF42D294673}"/>
          </ac:spMkLst>
        </pc:spChg>
        <pc:spChg chg="add mod">
          <ac:chgData name="Williams, Grant Stuart" userId="f6ad34c1-fb10-452f-ae50-8e7debb26ea5" providerId="ADAL" clId="{50742C52-B8E5-4CC3-B492-27BD72F0F33A}" dt="2022-09-10T21:36:35.874" v="6828" actId="403"/>
          <ac:spMkLst>
            <pc:docMk/>
            <pc:sldMk cId="4132907836" sldId="274"/>
            <ac:spMk id="14" creationId="{B408AC70-279A-AC6D-7E5E-CCDB481117DB}"/>
          </ac:spMkLst>
        </pc:spChg>
        <pc:spChg chg="add mod">
          <ac:chgData name="Williams, Grant Stuart" userId="f6ad34c1-fb10-452f-ae50-8e7debb26ea5" providerId="ADAL" clId="{50742C52-B8E5-4CC3-B492-27BD72F0F33A}" dt="2022-09-10T21:36:35.874" v="6828" actId="403"/>
          <ac:spMkLst>
            <pc:docMk/>
            <pc:sldMk cId="4132907836" sldId="274"/>
            <ac:spMk id="15" creationId="{36FDB9E5-B75C-26BB-56AB-B01E9DA786A3}"/>
          </ac:spMkLst>
        </pc:spChg>
      </pc:sldChg>
      <pc:sldChg chg="del">
        <pc:chgData name="Williams, Grant Stuart" userId="f6ad34c1-fb10-452f-ae50-8e7debb26ea5" providerId="ADAL" clId="{50742C52-B8E5-4CC3-B492-27BD72F0F33A}" dt="2022-09-10T20:23:18.724" v="27" actId="47"/>
        <pc:sldMkLst>
          <pc:docMk/>
          <pc:sldMk cId="1491699796" sldId="275"/>
        </pc:sldMkLst>
      </pc:sldChg>
      <pc:sldChg chg="addSp delSp modSp new mod">
        <pc:chgData name="Williams, Grant Stuart" userId="f6ad34c1-fb10-452f-ae50-8e7debb26ea5" providerId="ADAL" clId="{50742C52-B8E5-4CC3-B492-27BD72F0F33A}" dt="2022-09-10T21:38:37.930" v="7130" actId="1076"/>
        <pc:sldMkLst>
          <pc:docMk/>
          <pc:sldMk cId="3891130294" sldId="276"/>
        </pc:sldMkLst>
        <pc:spChg chg="mod">
          <ac:chgData name="Williams, Grant Stuart" userId="f6ad34c1-fb10-452f-ae50-8e7debb26ea5" providerId="ADAL" clId="{50742C52-B8E5-4CC3-B492-27BD72F0F33A}" dt="2022-09-10T21:36:56.105" v="6854" actId="20577"/>
          <ac:spMkLst>
            <pc:docMk/>
            <pc:sldMk cId="3891130294" sldId="276"/>
            <ac:spMk id="2" creationId="{069938BB-6C08-6253-1F90-22A92CBAA5DB}"/>
          </ac:spMkLst>
        </pc:spChg>
        <pc:spChg chg="mod">
          <ac:chgData name="Williams, Grant Stuart" userId="f6ad34c1-fb10-452f-ae50-8e7debb26ea5" providerId="ADAL" clId="{50742C52-B8E5-4CC3-B492-27BD72F0F33A}" dt="2022-09-10T21:38:21.575" v="7124" actId="20577"/>
          <ac:spMkLst>
            <pc:docMk/>
            <pc:sldMk cId="3891130294" sldId="276"/>
            <ac:spMk id="3" creationId="{0B59792F-7008-8F48-0138-7040608EBCB7}"/>
          </ac:spMkLst>
        </pc:spChg>
        <pc:spChg chg="add del mod">
          <ac:chgData name="Williams, Grant Stuart" userId="f6ad34c1-fb10-452f-ae50-8e7debb26ea5" providerId="ADAL" clId="{50742C52-B8E5-4CC3-B492-27BD72F0F33A}" dt="2022-09-10T21:38:00.307" v="6998" actId="478"/>
          <ac:spMkLst>
            <pc:docMk/>
            <pc:sldMk cId="3891130294" sldId="276"/>
            <ac:spMk id="4" creationId="{53E94389-FD61-4666-5239-74C035087552}"/>
          </ac:spMkLst>
        </pc:spChg>
        <pc:spChg chg="add mod">
          <ac:chgData name="Williams, Grant Stuart" userId="f6ad34c1-fb10-452f-ae50-8e7debb26ea5" providerId="ADAL" clId="{50742C52-B8E5-4CC3-B492-27BD72F0F33A}" dt="2022-09-10T21:38:28.950" v="7125" actId="1076"/>
          <ac:spMkLst>
            <pc:docMk/>
            <pc:sldMk cId="3891130294" sldId="276"/>
            <ac:spMk id="5" creationId="{2BD7ECAA-620E-89C6-78AF-03BA0073AF14}"/>
          </ac:spMkLst>
        </pc:spChg>
        <pc:spChg chg="add mod">
          <ac:chgData name="Williams, Grant Stuart" userId="f6ad34c1-fb10-452f-ae50-8e7debb26ea5" providerId="ADAL" clId="{50742C52-B8E5-4CC3-B492-27BD72F0F33A}" dt="2022-09-10T21:38:28.950" v="7125" actId="1076"/>
          <ac:spMkLst>
            <pc:docMk/>
            <pc:sldMk cId="3891130294" sldId="276"/>
            <ac:spMk id="6" creationId="{EAE77D8C-1D40-489C-32E5-A06A3FA187AE}"/>
          </ac:spMkLst>
        </pc:spChg>
        <pc:spChg chg="add mod">
          <ac:chgData name="Williams, Grant Stuart" userId="f6ad34c1-fb10-452f-ae50-8e7debb26ea5" providerId="ADAL" clId="{50742C52-B8E5-4CC3-B492-27BD72F0F33A}" dt="2022-09-10T21:38:28.950" v="7125" actId="1076"/>
          <ac:spMkLst>
            <pc:docMk/>
            <pc:sldMk cId="3891130294" sldId="276"/>
            <ac:spMk id="7" creationId="{D9DEDB54-C240-B0DF-5C78-79F75C82B8A0}"/>
          </ac:spMkLst>
        </pc:spChg>
        <pc:spChg chg="add mod">
          <ac:chgData name="Williams, Grant Stuart" userId="f6ad34c1-fb10-452f-ae50-8e7debb26ea5" providerId="ADAL" clId="{50742C52-B8E5-4CC3-B492-27BD72F0F33A}" dt="2022-09-10T21:38:28.950" v="7125" actId="1076"/>
          <ac:spMkLst>
            <pc:docMk/>
            <pc:sldMk cId="3891130294" sldId="276"/>
            <ac:spMk id="8" creationId="{6E550014-0396-008E-B035-2CDAC4AC2987}"/>
          </ac:spMkLst>
        </pc:spChg>
        <pc:spChg chg="add mod">
          <ac:chgData name="Williams, Grant Stuart" userId="f6ad34c1-fb10-452f-ae50-8e7debb26ea5" providerId="ADAL" clId="{50742C52-B8E5-4CC3-B492-27BD72F0F33A}" dt="2022-09-10T21:38:28.950" v="7125" actId="1076"/>
          <ac:spMkLst>
            <pc:docMk/>
            <pc:sldMk cId="3891130294" sldId="276"/>
            <ac:spMk id="9" creationId="{2434F629-4263-5A38-52C7-932EEA3E3F20}"/>
          </ac:spMkLst>
        </pc:spChg>
        <pc:spChg chg="add mod">
          <ac:chgData name="Williams, Grant Stuart" userId="f6ad34c1-fb10-452f-ae50-8e7debb26ea5" providerId="ADAL" clId="{50742C52-B8E5-4CC3-B492-27BD72F0F33A}" dt="2022-09-10T21:38:31.421" v="7127" actId="1076"/>
          <ac:spMkLst>
            <pc:docMk/>
            <pc:sldMk cId="3891130294" sldId="276"/>
            <ac:spMk id="10" creationId="{46F75A07-0C08-A049-0289-C34F5B58F180}"/>
          </ac:spMkLst>
        </pc:spChg>
        <pc:spChg chg="add mod">
          <ac:chgData name="Williams, Grant Stuart" userId="f6ad34c1-fb10-452f-ae50-8e7debb26ea5" providerId="ADAL" clId="{50742C52-B8E5-4CC3-B492-27BD72F0F33A}" dt="2022-09-10T21:38:31.421" v="7127" actId="1076"/>
          <ac:spMkLst>
            <pc:docMk/>
            <pc:sldMk cId="3891130294" sldId="276"/>
            <ac:spMk id="11" creationId="{A5D5C791-8881-4BDF-F04F-144800A06E97}"/>
          </ac:spMkLst>
        </pc:spChg>
        <pc:spChg chg="add mod">
          <ac:chgData name="Williams, Grant Stuart" userId="f6ad34c1-fb10-452f-ae50-8e7debb26ea5" providerId="ADAL" clId="{50742C52-B8E5-4CC3-B492-27BD72F0F33A}" dt="2022-09-10T21:38:31.421" v="7127" actId="1076"/>
          <ac:spMkLst>
            <pc:docMk/>
            <pc:sldMk cId="3891130294" sldId="276"/>
            <ac:spMk id="12" creationId="{6247032A-1119-EBB5-7FE9-12662D03F558}"/>
          </ac:spMkLst>
        </pc:spChg>
        <pc:spChg chg="add mod">
          <ac:chgData name="Williams, Grant Stuart" userId="f6ad34c1-fb10-452f-ae50-8e7debb26ea5" providerId="ADAL" clId="{50742C52-B8E5-4CC3-B492-27BD72F0F33A}" dt="2022-09-10T21:38:37.930" v="7130" actId="1076"/>
          <ac:spMkLst>
            <pc:docMk/>
            <pc:sldMk cId="3891130294" sldId="276"/>
            <ac:spMk id="13" creationId="{4FE09678-7989-8C05-BB76-868A8A4A9A35}"/>
          </ac:spMkLst>
        </pc:spChg>
        <pc:spChg chg="add mod">
          <ac:chgData name="Williams, Grant Stuart" userId="f6ad34c1-fb10-452f-ae50-8e7debb26ea5" providerId="ADAL" clId="{50742C52-B8E5-4CC3-B492-27BD72F0F33A}" dt="2022-09-10T21:38:36.384" v="7129" actId="1076"/>
          <ac:spMkLst>
            <pc:docMk/>
            <pc:sldMk cId="3891130294" sldId="276"/>
            <ac:spMk id="14" creationId="{B9C1BBD5-FCCE-CF1E-F65A-9E1282084C4A}"/>
          </ac:spMkLst>
        </pc:spChg>
      </pc:sldChg>
      <pc:sldChg chg="del">
        <pc:chgData name="Williams, Grant Stuart" userId="f6ad34c1-fb10-452f-ae50-8e7debb26ea5" providerId="ADAL" clId="{50742C52-B8E5-4CC3-B492-27BD72F0F33A}" dt="2022-09-10T20:23:18.724" v="27" actId="47"/>
        <pc:sldMkLst>
          <pc:docMk/>
          <pc:sldMk cId="4099046351" sldId="276"/>
        </pc:sldMkLst>
      </pc:sldChg>
      <pc:sldChg chg="addSp delSp modSp new mod">
        <pc:chgData name="Williams, Grant Stuart" userId="f6ad34c1-fb10-452f-ae50-8e7debb26ea5" providerId="ADAL" clId="{50742C52-B8E5-4CC3-B492-27BD72F0F33A}" dt="2022-09-10T21:39:52.178" v="7241" actId="1076"/>
        <pc:sldMkLst>
          <pc:docMk/>
          <pc:sldMk cId="1917602470" sldId="277"/>
        </pc:sldMkLst>
        <pc:spChg chg="mod">
          <ac:chgData name="Williams, Grant Stuart" userId="f6ad34c1-fb10-452f-ae50-8e7debb26ea5" providerId="ADAL" clId="{50742C52-B8E5-4CC3-B492-27BD72F0F33A}" dt="2022-09-10T21:39:03.240" v="7215" actId="20577"/>
          <ac:spMkLst>
            <pc:docMk/>
            <pc:sldMk cId="1917602470" sldId="277"/>
            <ac:spMk id="2" creationId="{B0B39F6E-B50C-1052-CC33-4CBAF898BBB1}"/>
          </ac:spMkLst>
        </pc:spChg>
        <pc:spChg chg="del">
          <ac:chgData name="Williams, Grant Stuart" userId="f6ad34c1-fb10-452f-ae50-8e7debb26ea5" providerId="ADAL" clId="{50742C52-B8E5-4CC3-B492-27BD72F0F33A}" dt="2022-09-10T21:39:11.760" v="7217" actId="478"/>
          <ac:spMkLst>
            <pc:docMk/>
            <pc:sldMk cId="1917602470" sldId="277"/>
            <ac:spMk id="3" creationId="{CACF0D61-991B-CDB0-7647-13DBD49804D9}"/>
          </ac:spMkLst>
        </pc:spChg>
        <pc:spChg chg="add mod">
          <ac:chgData name="Williams, Grant Stuart" userId="f6ad34c1-fb10-452f-ae50-8e7debb26ea5" providerId="ADAL" clId="{50742C52-B8E5-4CC3-B492-27BD72F0F33A}" dt="2022-09-10T21:39:14.800" v="7218" actId="1076"/>
          <ac:spMkLst>
            <pc:docMk/>
            <pc:sldMk cId="1917602470" sldId="277"/>
            <ac:spMk id="4" creationId="{09EE03DD-CB64-4863-2021-AFDE7E392C27}"/>
          </ac:spMkLst>
        </pc:spChg>
        <pc:spChg chg="add mod">
          <ac:chgData name="Williams, Grant Stuart" userId="f6ad34c1-fb10-452f-ae50-8e7debb26ea5" providerId="ADAL" clId="{50742C52-B8E5-4CC3-B492-27BD72F0F33A}" dt="2022-09-10T21:39:14.800" v="7218" actId="1076"/>
          <ac:spMkLst>
            <pc:docMk/>
            <pc:sldMk cId="1917602470" sldId="277"/>
            <ac:spMk id="5" creationId="{17D712B9-67FF-8FDB-7D89-B44AE4BB438D}"/>
          </ac:spMkLst>
        </pc:spChg>
        <pc:spChg chg="add mod">
          <ac:chgData name="Williams, Grant Stuart" userId="f6ad34c1-fb10-452f-ae50-8e7debb26ea5" providerId="ADAL" clId="{50742C52-B8E5-4CC3-B492-27BD72F0F33A}" dt="2022-09-10T21:39:21.253" v="7221" actId="1076"/>
          <ac:spMkLst>
            <pc:docMk/>
            <pc:sldMk cId="1917602470" sldId="277"/>
            <ac:spMk id="6" creationId="{97A6D5F9-7FED-1920-C802-4CBA5B4DE0F6}"/>
          </ac:spMkLst>
        </pc:spChg>
        <pc:spChg chg="add mod">
          <ac:chgData name="Williams, Grant Stuart" userId="f6ad34c1-fb10-452f-ae50-8e7debb26ea5" providerId="ADAL" clId="{50742C52-B8E5-4CC3-B492-27BD72F0F33A}" dt="2022-09-10T21:39:14.800" v="7218" actId="1076"/>
          <ac:spMkLst>
            <pc:docMk/>
            <pc:sldMk cId="1917602470" sldId="277"/>
            <ac:spMk id="7" creationId="{94D71151-BFF1-5512-BE55-39B53861B6D0}"/>
          </ac:spMkLst>
        </pc:spChg>
        <pc:spChg chg="add mod">
          <ac:chgData name="Williams, Grant Stuart" userId="f6ad34c1-fb10-452f-ae50-8e7debb26ea5" providerId="ADAL" clId="{50742C52-B8E5-4CC3-B492-27BD72F0F33A}" dt="2022-09-10T21:39:17.840" v="7220" actId="1076"/>
          <ac:spMkLst>
            <pc:docMk/>
            <pc:sldMk cId="1917602470" sldId="277"/>
            <ac:spMk id="8" creationId="{C051A553-B4C5-5228-1790-2653BCC030D5}"/>
          </ac:spMkLst>
        </pc:spChg>
        <pc:spChg chg="add mod">
          <ac:chgData name="Williams, Grant Stuart" userId="f6ad34c1-fb10-452f-ae50-8e7debb26ea5" providerId="ADAL" clId="{50742C52-B8E5-4CC3-B492-27BD72F0F33A}" dt="2022-09-10T21:39:26.997" v="7223" actId="1076"/>
          <ac:spMkLst>
            <pc:docMk/>
            <pc:sldMk cId="1917602470" sldId="277"/>
            <ac:spMk id="9" creationId="{A7A89C49-1FB4-08E8-BEBC-1F8326CC87FB}"/>
          </ac:spMkLst>
        </pc:spChg>
        <pc:spChg chg="add mod">
          <ac:chgData name="Williams, Grant Stuart" userId="f6ad34c1-fb10-452f-ae50-8e7debb26ea5" providerId="ADAL" clId="{50742C52-B8E5-4CC3-B492-27BD72F0F33A}" dt="2022-09-10T21:39:29.850" v="7225" actId="1076"/>
          <ac:spMkLst>
            <pc:docMk/>
            <pc:sldMk cId="1917602470" sldId="277"/>
            <ac:spMk id="10" creationId="{10A4BCAE-91F5-B7C5-71C8-6D230E8BF682}"/>
          </ac:spMkLst>
        </pc:spChg>
        <pc:spChg chg="add mod">
          <ac:chgData name="Williams, Grant Stuart" userId="f6ad34c1-fb10-452f-ae50-8e7debb26ea5" providerId="ADAL" clId="{50742C52-B8E5-4CC3-B492-27BD72F0F33A}" dt="2022-09-10T21:39:32.378" v="7227" actId="1076"/>
          <ac:spMkLst>
            <pc:docMk/>
            <pc:sldMk cId="1917602470" sldId="277"/>
            <ac:spMk id="11" creationId="{5665910D-88BE-D370-571C-449CBD8131A4}"/>
          </ac:spMkLst>
        </pc:spChg>
        <pc:spChg chg="add mod">
          <ac:chgData name="Williams, Grant Stuart" userId="f6ad34c1-fb10-452f-ae50-8e7debb26ea5" providerId="ADAL" clId="{50742C52-B8E5-4CC3-B492-27BD72F0F33A}" dt="2022-09-10T21:39:35.843" v="7229" actId="1076"/>
          <ac:spMkLst>
            <pc:docMk/>
            <pc:sldMk cId="1917602470" sldId="277"/>
            <ac:spMk id="12" creationId="{9DC2AED0-D198-5A0A-5E5B-D276AC65B834}"/>
          </ac:spMkLst>
        </pc:spChg>
        <pc:spChg chg="add mod">
          <ac:chgData name="Williams, Grant Stuart" userId="f6ad34c1-fb10-452f-ae50-8e7debb26ea5" providerId="ADAL" clId="{50742C52-B8E5-4CC3-B492-27BD72F0F33A}" dt="2022-09-10T21:39:39.436" v="7231" actId="1076"/>
          <ac:spMkLst>
            <pc:docMk/>
            <pc:sldMk cId="1917602470" sldId="277"/>
            <ac:spMk id="13" creationId="{617F9C70-2F6A-0281-081B-2DBFE3F1FBF4}"/>
          </ac:spMkLst>
        </pc:spChg>
        <pc:spChg chg="add mod">
          <ac:chgData name="Williams, Grant Stuart" userId="f6ad34c1-fb10-452f-ae50-8e7debb26ea5" providerId="ADAL" clId="{50742C52-B8E5-4CC3-B492-27BD72F0F33A}" dt="2022-09-10T21:39:43.862" v="7233" actId="1076"/>
          <ac:spMkLst>
            <pc:docMk/>
            <pc:sldMk cId="1917602470" sldId="277"/>
            <ac:spMk id="14" creationId="{44EBF436-BF16-5BCE-8A22-787AB421AEAB}"/>
          </ac:spMkLst>
        </pc:spChg>
        <pc:spChg chg="add mod">
          <ac:chgData name="Williams, Grant Stuart" userId="f6ad34c1-fb10-452f-ae50-8e7debb26ea5" providerId="ADAL" clId="{50742C52-B8E5-4CC3-B492-27BD72F0F33A}" dt="2022-09-10T21:39:46.328" v="7235" actId="1076"/>
          <ac:spMkLst>
            <pc:docMk/>
            <pc:sldMk cId="1917602470" sldId="277"/>
            <ac:spMk id="15" creationId="{DD999964-E74F-EB6B-DDA2-C9508309E0FF}"/>
          </ac:spMkLst>
        </pc:spChg>
        <pc:spChg chg="add mod">
          <ac:chgData name="Williams, Grant Stuart" userId="f6ad34c1-fb10-452f-ae50-8e7debb26ea5" providerId="ADAL" clId="{50742C52-B8E5-4CC3-B492-27BD72F0F33A}" dt="2022-09-10T21:39:48.825" v="7237" actId="1076"/>
          <ac:spMkLst>
            <pc:docMk/>
            <pc:sldMk cId="1917602470" sldId="277"/>
            <ac:spMk id="16" creationId="{FE39A523-9483-51A7-F1C9-B90640EFEA64}"/>
          </ac:spMkLst>
        </pc:spChg>
        <pc:spChg chg="add mod">
          <ac:chgData name="Williams, Grant Stuart" userId="f6ad34c1-fb10-452f-ae50-8e7debb26ea5" providerId="ADAL" clId="{50742C52-B8E5-4CC3-B492-27BD72F0F33A}" dt="2022-09-10T21:39:50.545" v="7239" actId="1076"/>
          <ac:spMkLst>
            <pc:docMk/>
            <pc:sldMk cId="1917602470" sldId="277"/>
            <ac:spMk id="17" creationId="{ECB8259C-8F2E-4260-EB86-AD16CB4EDF44}"/>
          </ac:spMkLst>
        </pc:spChg>
        <pc:spChg chg="add mod">
          <ac:chgData name="Williams, Grant Stuart" userId="f6ad34c1-fb10-452f-ae50-8e7debb26ea5" providerId="ADAL" clId="{50742C52-B8E5-4CC3-B492-27BD72F0F33A}" dt="2022-09-10T21:39:52.178" v="7241" actId="1076"/>
          <ac:spMkLst>
            <pc:docMk/>
            <pc:sldMk cId="1917602470" sldId="277"/>
            <ac:spMk id="18" creationId="{37A52713-9E81-6950-35AD-2F01811E3D05}"/>
          </ac:spMkLst>
        </pc:spChg>
      </pc:sldChg>
      <pc:sldChg chg="del">
        <pc:chgData name="Williams, Grant Stuart" userId="f6ad34c1-fb10-452f-ae50-8e7debb26ea5" providerId="ADAL" clId="{50742C52-B8E5-4CC3-B492-27BD72F0F33A}" dt="2022-09-10T20:23:18.724" v="27" actId="47"/>
        <pc:sldMkLst>
          <pc:docMk/>
          <pc:sldMk cId="3100563789" sldId="277"/>
        </pc:sldMkLst>
      </pc:sldChg>
      <pc:sldChg chg="modSp new mod">
        <pc:chgData name="Williams, Grant Stuart" userId="f6ad34c1-fb10-452f-ae50-8e7debb26ea5" providerId="ADAL" clId="{50742C52-B8E5-4CC3-B492-27BD72F0F33A}" dt="2022-09-10T21:47:51.152" v="8082" actId="20577"/>
        <pc:sldMkLst>
          <pc:docMk/>
          <pc:sldMk cId="3402600782" sldId="278"/>
        </pc:sldMkLst>
        <pc:spChg chg="mod">
          <ac:chgData name="Williams, Grant Stuart" userId="f6ad34c1-fb10-452f-ae50-8e7debb26ea5" providerId="ADAL" clId="{50742C52-B8E5-4CC3-B492-27BD72F0F33A}" dt="2022-09-10T21:39:56.582" v="7259" actId="20577"/>
          <ac:spMkLst>
            <pc:docMk/>
            <pc:sldMk cId="3402600782" sldId="278"/>
            <ac:spMk id="2" creationId="{D79C322B-5DB7-60CC-DF48-0BE2AE2EDC9C}"/>
          </ac:spMkLst>
        </pc:spChg>
        <pc:spChg chg="mod">
          <ac:chgData name="Williams, Grant Stuart" userId="f6ad34c1-fb10-452f-ae50-8e7debb26ea5" providerId="ADAL" clId="{50742C52-B8E5-4CC3-B492-27BD72F0F33A}" dt="2022-09-10T21:47:51.152" v="8082" actId="20577"/>
          <ac:spMkLst>
            <pc:docMk/>
            <pc:sldMk cId="3402600782" sldId="278"/>
            <ac:spMk id="3" creationId="{4D090E60-7C9F-AB3C-1C72-52799AFCCE28}"/>
          </ac:spMkLst>
        </pc:spChg>
      </pc:sldChg>
      <pc:sldChg chg="modSp new mod">
        <pc:chgData name="Williams, Grant Stuart" userId="f6ad34c1-fb10-452f-ae50-8e7debb26ea5" providerId="ADAL" clId="{50742C52-B8E5-4CC3-B492-27BD72F0F33A}" dt="2022-09-10T21:50:20.619" v="8674" actId="20577"/>
        <pc:sldMkLst>
          <pc:docMk/>
          <pc:sldMk cId="4154738823" sldId="279"/>
        </pc:sldMkLst>
        <pc:spChg chg="mod">
          <ac:chgData name="Williams, Grant Stuart" userId="f6ad34c1-fb10-452f-ae50-8e7debb26ea5" providerId="ADAL" clId="{50742C52-B8E5-4CC3-B492-27BD72F0F33A}" dt="2022-09-10T21:48:04.575" v="8112" actId="20577"/>
          <ac:spMkLst>
            <pc:docMk/>
            <pc:sldMk cId="4154738823" sldId="279"/>
            <ac:spMk id="2" creationId="{2975AB6D-0FB2-6565-63AE-B06253B7F919}"/>
          </ac:spMkLst>
        </pc:spChg>
        <pc:spChg chg="mod">
          <ac:chgData name="Williams, Grant Stuart" userId="f6ad34c1-fb10-452f-ae50-8e7debb26ea5" providerId="ADAL" clId="{50742C52-B8E5-4CC3-B492-27BD72F0F33A}" dt="2022-09-10T21:50:20.619" v="8674" actId="20577"/>
          <ac:spMkLst>
            <pc:docMk/>
            <pc:sldMk cId="4154738823" sldId="279"/>
            <ac:spMk id="3" creationId="{1FF9E1EF-C9EF-73D3-41C9-C553591779D9}"/>
          </ac:spMkLst>
        </pc:spChg>
      </pc:sldChg>
      <pc:sldChg chg="modSp new mod">
        <pc:chgData name="Williams, Grant Stuart" userId="f6ad34c1-fb10-452f-ae50-8e7debb26ea5" providerId="ADAL" clId="{50742C52-B8E5-4CC3-B492-27BD72F0F33A}" dt="2022-09-10T22:57:35.994" v="12824" actId="20577"/>
        <pc:sldMkLst>
          <pc:docMk/>
          <pc:sldMk cId="3084348426" sldId="280"/>
        </pc:sldMkLst>
        <pc:spChg chg="mod">
          <ac:chgData name="Williams, Grant Stuart" userId="f6ad34c1-fb10-452f-ae50-8e7debb26ea5" providerId="ADAL" clId="{50742C52-B8E5-4CC3-B492-27BD72F0F33A}" dt="2022-09-10T21:49:29.988" v="8450" actId="20577"/>
          <ac:spMkLst>
            <pc:docMk/>
            <pc:sldMk cId="3084348426" sldId="280"/>
            <ac:spMk id="2" creationId="{8313ED22-D19F-7DFE-6527-DBDD4D1B4B2A}"/>
          </ac:spMkLst>
        </pc:spChg>
        <pc:spChg chg="mod">
          <ac:chgData name="Williams, Grant Stuart" userId="f6ad34c1-fb10-452f-ae50-8e7debb26ea5" providerId="ADAL" clId="{50742C52-B8E5-4CC3-B492-27BD72F0F33A}" dt="2022-09-10T22:57:35.994" v="12824" actId="20577"/>
          <ac:spMkLst>
            <pc:docMk/>
            <pc:sldMk cId="3084348426" sldId="280"/>
            <ac:spMk id="3" creationId="{C3C9B317-8066-862A-DAE5-4A9B2A9F74DE}"/>
          </ac:spMkLst>
        </pc:spChg>
      </pc:sldChg>
      <pc:sldChg chg="modSp new mod">
        <pc:chgData name="Williams, Grant Stuart" userId="f6ad34c1-fb10-452f-ae50-8e7debb26ea5" providerId="ADAL" clId="{50742C52-B8E5-4CC3-B492-27BD72F0F33A}" dt="2022-09-10T22:14:17.602" v="9101" actId="20577"/>
        <pc:sldMkLst>
          <pc:docMk/>
          <pc:sldMk cId="1899573899" sldId="281"/>
        </pc:sldMkLst>
        <pc:spChg chg="mod">
          <ac:chgData name="Williams, Grant Stuart" userId="f6ad34c1-fb10-452f-ae50-8e7debb26ea5" providerId="ADAL" clId="{50742C52-B8E5-4CC3-B492-27BD72F0F33A}" dt="2022-09-10T21:50:33.861" v="8717" actId="20577"/>
          <ac:spMkLst>
            <pc:docMk/>
            <pc:sldMk cId="1899573899" sldId="281"/>
            <ac:spMk id="2" creationId="{42419C98-A983-D4C9-3AA1-E7201E4EA33C}"/>
          </ac:spMkLst>
        </pc:spChg>
        <pc:spChg chg="mod">
          <ac:chgData name="Williams, Grant Stuart" userId="f6ad34c1-fb10-452f-ae50-8e7debb26ea5" providerId="ADAL" clId="{50742C52-B8E5-4CC3-B492-27BD72F0F33A}" dt="2022-09-10T22:14:17.602" v="9101" actId="20577"/>
          <ac:spMkLst>
            <pc:docMk/>
            <pc:sldMk cId="1899573899" sldId="281"/>
            <ac:spMk id="3" creationId="{F7658196-0A4A-A04D-743C-CE13A8301959}"/>
          </ac:spMkLst>
        </pc:spChg>
      </pc:sldChg>
      <pc:sldChg chg="modSp new mod">
        <pc:chgData name="Williams, Grant Stuart" userId="f6ad34c1-fb10-452f-ae50-8e7debb26ea5" providerId="ADAL" clId="{50742C52-B8E5-4CC3-B492-27BD72F0F33A}" dt="2022-09-10T22:54:46.105" v="12382" actId="20577"/>
        <pc:sldMkLst>
          <pc:docMk/>
          <pc:sldMk cId="1351113695" sldId="282"/>
        </pc:sldMkLst>
        <pc:spChg chg="mod">
          <ac:chgData name="Williams, Grant Stuart" userId="f6ad34c1-fb10-452f-ae50-8e7debb26ea5" providerId="ADAL" clId="{50742C52-B8E5-4CC3-B492-27BD72F0F33A}" dt="2022-09-10T22:04:25.135" v="8997" actId="20577"/>
          <ac:spMkLst>
            <pc:docMk/>
            <pc:sldMk cId="1351113695" sldId="282"/>
            <ac:spMk id="2" creationId="{EE043D97-9F8B-D98B-EE1E-5B43ED3AD298}"/>
          </ac:spMkLst>
        </pc:spChg>
        <pc:spChg chg="mod">
          <ac:chgData name="Williams, Grant Stuart" userId="f6ad34c1-fb10-452f-ae50-8e7debb26ea5" providerId="ADAL" clId="{50742C52-B8E5-4CC3-B492-27BD72F0F33A}" dt="2022-09-10T22:54:46.105" v="12382" actId="20577"/>
          <ac:spMkLst>
            <pc:docMk/>
            <pc:sldMk cId="1351113695" sldId="282"/>
            <ac:spMk id="3" creationId="{53E47605-7FAC-6D10-1F96-CD433FC73E07}"/>
          </ac:spMkLst>
        </pc:spChg>
      </pc:sldChg>
      <pc:sldChg chg="modSp new mod">
        <pc:chgData name="Williams, Grant Stuart" userId="f6ad34c1-fb10-452f-ae50-8e7debb26ea5" providerId="ADAL" clId="{50742C52-B8E5-4CC3-B492-27BD72F0F33A}" dt="2022-09-10T22:30:15.221" v="10280" actId="5793"/>
        <pc:sldMkLst>
          <pc:docMk/>
          <pc:sldMk cId="2766615802" sldId="284"/>
        </pc:sldMkLst>
        <pc:spChg chg="mod">
          <ac:chgData name="Williams, Grant Stuart" userId="f6ad34c1-fb10-452f-ae50-8e7debb26ea5" providerId="ADAL" clId="{50742C52-B8E5-4CC3-B492-27BD72F0F33A}" dt="2022-09-10T22:14:32.650" v="9142" actId="20577"/>
          <ac:spMkLst>
            <pc:docMk/>
            <pc:sldMk cId="2766615802" sldId="284"/>
            <ac:spMk id="2" creationId="{6BA7AF44-506B-1F9A-5A19-EEBAE5A538CC}"/>
          </ac:spMkLst>
        </pc:spChg>
        <pc:spChg chg="mod">
          <ac:chgData name="Williams, Grant Stuart" userId="f6ad34c1-fb10-452f-ae50-8e7debb26ea5" providerId="ADAL" clId="{50742C52-B8E5-4CC3-B492-27BD72F0F33A}" dt="2022-09-10T22:30:15.221" v="10280" actId="5793"/>
          <ac:spMkLst>
            <pc:docMk/>
            <pc:sldMk cId="2766615802" sldId="284"/>
            <ac:spMk id="3" creationId="{8DEDF0DB-31A5-4661-6925-E62FF475DA97}"/>
          </ac:spMkLst>
        </pc:spChg>
      </pc:sldChg>
      <pc:sldChg chg="modSp new mod">
        <pc:chgData name="Williams, Grant Stuart" userId="f6ad34c1-fb10-452f-ae50-8e7debb26ea5" providerId="ADAL" clId="{50742C52-B8E5-4CC3-B492-27BD72F0F33A}" dt="2022-09-10T22:26:47.097" v="9964" actId="20577"/>
        <pc:sldMkLst>
          <pc:docMk/>
          <pc:sldMk cId="3926683488" sldId="285"/>
        </pc:sldMkLst>
        <pc:spChg chg="mod">
          <ac:chgData name="Williams, Grant Stuart" userId="f6ad34c1-fb10-452f-ae50-8e7debb26ea5" providerId="ADAL" clId="{50742C52-B8E5-4CC3-B492-27BD72F0F33A}" dt="2022-09-10T22:20:49.324" v="9267" actId="20577"/>
          <ac:spMkLst>
            <pc:docMk/>
            <pc:sldMk cId="3926683488" sldId="285"/>
            <ac:spMk id="2" creationId="{1344032C-A8F9-632C-EF42-9CCBE2D3CFD4}"/>
          </ac:spMkLst>
        </pc:spChg>
        <pc:spChg chg="mod">
          <ac:chgData name="Williams, Grant Stuart" userId="f6ad34c1-fb10-452f-ae50-8e7debb26ea5" providerId="ADAL" clId="{50742C52-B8E5-4CC3-B492-27BD72F0F33A}" dt="2022-09-10T22:26:47.097" v="9964" actId="20577"/>
          <ac:spMkLst>
            <pc:docMk/>
            <pc:sldMk cId="3926683488" sldId="285"/>
            <ac:spMk id="3" creationId="{3A9FA729-DA37-B0D9-B729-8F92C8DF4D73}"/>
          </ac:spMkLst>
        </pc:spChg>
      </pc:sldChg>
      <pc:sldChg chg="modSp new mod">
        <pc:chgData name="Williams, Grant Stuart" userId="f6ad34c1-fb10-452f-ae50-8e7debb26ea5" providerId="ADAL" clId="{50742C52-B8E5-4CC3-B492-27BD72F0F33A}" dt="2022-09-10T22:34:08.012" v="11034" actId="20577"/>
        <pc:sldMkLst>
          <pc:docMk/>
          <pc:sldMk cId="3737570911" sldId="286"/>
        </pc:sldMkLst>
        <pc:spChg chg="mod">
          <ac:chgData name="Williams, Grant Stuart" userId="f6ad34c1-fb10-452f-ae50-8e7debb26ea5" providerId="ADAL" clId="{50742C52-B8E5-4CC3-B492-27BD72F0F33A}" dt="2022-09-10T22:30:26.594" v="10336" actId="20577"/>
          <ac:spMkLst>
            <pc:docMk/>
            <pc:sldMk cId="3737570911" sldId="286"/>
            <ac:spMk id="2" creationId="{19E5FC51-7C02-F075-8592-CDAEEE9621D1}"/>
          </ac:spMkLst>
        </pc:spChg>
        <pc:spChg chg="mod">
          <ac:chgData name="Williams, Grant Stuart" userId="f6ad34c1-fb10-452f-ae50-8e7debb26ea5" providerId="ADAL" clId="{50742C52-B8E5-4CC3-B492-27BD72F0F33A}" dt="2022-09-10T22:34:08.012" v="11034" actId="20577"/>
          <ac:spMkLst>
            <pc:docMk/>
            <pc:sldMk cId="3737570911" sldId="286"/>
            <ac:spMk id="3" creationId="{628D1770-74C7-8A12-31F4-ACF0C73AD0CE}"/>
          </ac:spMkLst>
        </pc:spChg>
      </pc:sldChg>
      <pc:sldChg chg="modSp new mod">
        <pc:chgData name="Williams, Grant Stuart" userId="f6ad34c1-fb10-452f-ae50-8e7debb26ea5" providerId="ADAL" clId="{50742C52-B8E5-4CC3-B492-27BD72F0F33A}" dt="2022-09-10T23:08:42.752" v="14338" actId="27636"/>
        <pc:sldMkLst>
          <pc:docMk/>
          <pc:sldMk cId="2611841703" sldId="287"/>
        </pc:sldMkLst>
        <pc:spChg chg="mod">
          <ac:chgData name="Williams, Grant Stuart" userId="f6ad34c1-fb10-452f-ae50-8e7debb26ea5" providerId="ADAL" clId="{50742C52-B8E5-4CC3-B492-27BD72F0F33A}" dt="2022-09-10T23:07:44.756" v="14077" actId="20577"/>
          <ac:spMkLst>
            <pc:docMk/>
            <pc:sldMk cId="2611841703" sldId="287"/>
            <ac:spMk id="2" creationId="{3B48749B-306B-6F8E-336E-9AE5EA8C006F}"/>
          </ac:spMkLst>
        </pc:spChg>
        <pc:spChg chg="mod">
          <ac:chgData name="Williams, Grant Stuart" userId="f6ad34c1-fb10-452f-ae50-8e7debb26ea5" providerId="ADAL" clId="{50742C52-B8E5-4CC3-B492-27BD72F0F33A}" dt="2022-09-10T23:08:42.752" v="14338" actId="27636"/>
          <ac:spMkLst>
            <pc:docMk/>
            <pc:sldMk cId="2611841703" sldId="287"/>
            <ac:spMk id="3" creationId="{C7E5DACE-DF40-36FE-BEFB-C214AB07830B}"/>
          </ac:spMkLst>
        </pc:spChg>
      </pc:sldChg>
      <pc:sldChg chg="modSp new del mod">
        <pc:chgData name="Williams, Grant Stuart" userId="f6ad34c1-fb10-452f-ae50-8e7debb26ea5" providerId="ADAL" clId="{50742C52-B8E5-4CC3-B492-27BD72F0F33A}" dt="2022-09-10T22:56:00.345" v="12588" actId="47"/>
        <pc:sldMkLst>
          <pc:docMk/>
          <pc:sldMk cId="2912334821" sldId="287"/>
        </pc:sldMkLst>
        <pc:spChg chg="mod">
          <ac:chgData name="Williams, Grant Stuart" userId="f6ad34c1-fb10-452f-ae50-8e7debb26ea5" providerId="ADAL" clId="{50742C52-B8E5-4CC3-B492-27BD72F0F33A}" dt="2022-09-10T22:55:29.824" v="12404" actId="20577"/>
          <ac:spMkLst>
            <pc:docMk/>
            <pc:sldMk cId="2912334821" sldId="287"/>
            <ac:spMk id="2" creationId="{509A1B35-0269-EC12-DC8B-1CC3FE079F69}"/>
          </ac:spMkLst>
        </pc:spChg>
        <pc:spChg chg="mod">
          <ac:chgData name="Williams, Grant Stuart" userId="f6ad34c1-fb10-452f-ae50-8e7debb26ea5" providerId="ADAL" clId="{50742C52-B8E5-4CC3-B492-27BD72F0F33A}" dt="2022-09-10T22:55:57.747" v="12587" actId="20577"/>
          <ac:spMkLst>
            <pc:docMk/>
            <pc:sldMk cId="2912334821" sldId="287"/>
            <ac:spMk id="3" creationId="{09DD9C4B-F007-B5BD-FE1A-C7ED58C9EC32}"/>
          </ac:spMkLst>
        </pc:spChg>
      </pc:sldChg>
      <pc:sldChg chg="modSp new del mod">
        <pc:chgData name="Williams, Grant Stuart" userId="f6ad34c1-fb10-452f-ae50-8e7debb26ea5" providerId="ADAL" clId="{50742C52-B8E5-4CC3-B492-27BD72F0F33A}" dt="2022-09-14T03:13:50.171" v="32085" actId="47"/>
        <pc:sldMkLst>
          <pc:docMk/>
          <pc:sldMk cId="3826195977" sldId="288"/>
        </pc:sldMkLst>
        <pc:spChg chg="mod">
          <ac:chgData name="Williams, Grant Stuart" userId="f6ad34c1-fb10-452f-ae50-8e7debb26ea5" providerId="ADAL" clId="{50742C52-B8E5-4CC3-B492-27BD72F0F33A}" dt="2022-09-10T23:01:10.622" v="13125" actId="20577"/>
          <ac:spMkLst>
            <pc:docMk/>
            <pc:sldMk cId="3826195977" sldId="288"/>
            <ac:spMk id="2" creationId="{3A292F51-45FA-E325-33ED-779AE6408DFC}"/>
          </ac:spMkLst>
        </pc:spChg>
        <pc:spChg chg="mod">
          <ac:chgData name="Williams, Grant Stuart" userId="f6ad34c1-fb10-452f-ae50-8e7debb26ea5" providerId="ADAL" clId="{50742C52-B8E5-4CC3-B492-27BD72F0F33A}" dt="2022-09-10T23:01:37.807" v="13182" actId="20577"/>
          <ac:spMkLst>
            <pc:docMk/>
            <pc:sldMk cId="3826195977" sldId="288"/>
            <ac:spMk id="3" creationId="{A2C7D053-AF03-02E3-B089-C032FEACCB82}"/>
          </ac:spMkLst>
        </pc:spChg>
      </pc:sldChg>
      <pc:sldChg chg="modSp new mod">
        <pc:chgData name="Williams, Grant Stuart" userId="f6ad34c1-fb10-452f-ae50-8e7debb26ea5" providerId="ADAL" clId="{50742C52-B8E5-4CC3-B492-27BD72F0F33A}" dt="2022-09-10T23:07:39.191" v="14068" actId="5793"/>
        <pc:sldMkLst>
          <pc:docMk/>
          <pc:sldMk cId="2852073376" sldId="289"/>
        </pc:sldMkLst>
        <pc:spChg chg="mod">
          <ac:chgData name="Williams, Grant Stuart" userId="f6ad34c1-fb10-452f-ae50-8e7debb26ea5" providerId="ADAL" clId="{50742C52-B8E5-4CC3-B492-27BD72F0F33A}" dt="2022-09-10T23:04:30.567" v="13258" actId="20577"/>
          <ac:spMkLst>
            <pc:docMk/>
            <pc:sldMk cId="2852073376" sldId="289"/>
            <ac:spMk id="2" creationId="{1E062ECB-5443-C0E6-1D11-BF1EF323BEF7}"/>
          </ac:spMkLst>
        </pc:spChg>
        <pc:spChg chg="mod">
          <ac:chgData name="Williams, Grant Stuart" userId="f6ad34c1-fb10-452f-ae50-8e7debb26ea5" providerId="ADAL" clId="{50742C52-B8E5-4CC3-B492-27BD72F0F33A}" dt="2022-09-10T23:07:39.191" v="14068" actId="5793"/>
          <ac:spMkLst>
            <pc:docMk/>
            <pc:sldMk cId="2852073376" sldId="289"/>
            <ac:spMk id="3" creationId="{048F088D-368E-BC39-A56A-D42A2B078784}"/>
          </ac:spMkLst>
        </pc:spChg>
      </pc:sldChg>
      <pc:sldChg chg="modSp new mod">
        <pc:chgData name="Williams, Grant Stuart" userId="f6ad34c1-fb10-452f-ae50-8e7debb26ea5" providerId="ADAL" clId="{50742C52-B8E5-4CC3-B492-27BD72F0F33A}" dt="2022-09-10T23:22:19.044" v="15051" actId="20577"/>
        <pc:sldMkLst>
          <pc:docMk/>
          <pc:sldMk cId="3663162049" sldId="290"/>
        </pc:sldMkLst>
        <pc:spChg chg="mod">
          <ac:chgData name="Williams, Grant Stuart" userId="f6ad34c1-fb10-452f-ae50-8e7debb26ea5" providerId="ADAL" clId="{50742C52-B8E5-4CC3-B492-27BD72F0F33A}" dt="2022-09-10T23:16:47.629" v="14353" actId="20577"/>
          <ac:spMkLst>
            <pc:docMk/>
            <pc:sldMk cId="3663162049" sldId="290"/>
            <ac:spMk id="2" creationId="{8B84BA74-FB4A-9700-196F-92DDA30DA22A}"/>
          </ac:spMkLst>
        </pc:spChg>
        <pc:spChg chg="mod">
          <ac:chgData name="Williams, Grant Stuart" userId="f6ad34c1-fb10-452f-ae50-8e7debb26ea5" providerId="ADAL" clId="{50742C52-B8E5-4CC3-B492-27BD72F0F33A}" dt="2022-09-10T23:22:19.044" v="15051" actId="20577"/>
          <ac:spMkLst>
            <pc:docMk/>
            <pc:sldMk cId="3663162049" sldId="290"/>
            <ac:spMk id="3" creationId="{3EC868DA-E2AA-87DE-2730-B4C26BBDE8F1}"/>
          </ac:spMkLst>
        </pc:spChg>
      </pc:sldChg>
      <pc:sldChg chg="addSp delSp modSp new mod">
        <pc:chgData name="Williams, Grant Stuart" userId="f6ad34c1-fb10-452f-ae50-8e7debb26ea5" providerId="ADAL" clId="{50742C52-B8E5-4CC3-B492-27BD72F0F33A}" dt="2022-09-10T23:34:15.604" v="15985" actId="20577"/>
        <pc:sldMkLst>
          <pc:docMk/>
          <pc:sldMk cId="804573087" sldId="292"/>
        </pc:sldMkLst>
        <pc:spChg chg="mod">
          <ac:chgData name="Williams, Grant Stuart" userId="f6ad34c1-fb10-452f-ae50-8e7debb26ea5" providerId="ADAL" clId="{50742C52-B8E5-4CC3-B492-27BD72F0F33A}" dt="2022-09-10T23:25:31.960" v="15069" actId="20577"/>
          <ac:spMkLst>
            <pc:docMk/>
            <pc:sldMk cId="804573087" sldId="292"/>
            <ac:spMk id="2" creationId="{64AC4495-9C6A-731C-E7A6-DA2AEFD2100E}"/>
          </ac:spMkLst>
        </pc:spChg>
        <pc:spChg chg="add del mod">
          <ac:chgData name="Williams, Grant Stuart" userId="f6ad34c1-fb10-452f-ae50-8e7debb26ea5" providerId="ADAL" clId="{50742C52-B8E5-4CC3-B492-27BD72F0F33A}" dt="2022-09-10T23:34:15.604" v="15985" actId="20577"/>
          <ac:spMkLst>
            <pc:docMk/>
            <pc:sldMk cId="804573087" sldId="292"/>
            <ac:spMk id="3" creationId="{62FDECC5-A967-1C6A-D15A-FBF32AA21453}"/>
          </ac:spMkLst>
        </pc:spChg>
        <pc:spChg chg="add mod">
          <ac:chgData name="Williams, Grant Stuart" userId="f6ad34c1-fb10-452f-ae50-8e7debb26ea5" providerId="ADAL" clId="{50742C52-B8E5-4CC3-B492-27BD72F0F33A}" dt="2022-09-10T23:26:16.760" v="15113" actId="1076"/>
          <ac:spMkLst>
            <pc:docMk/>
            <pc:sldMk cId="804573087" sldId="292"/>
            <ac:spMk id="5" creationId="{B822BF3D-74DE-875A-95C9-0316B06D6F6B}"/>
          </ac:spMkLst>
        </pc:spChg>
        <pc:picChg chg="add del mod">
          <ac:chgData name="Williams, Grant Stuart" userId="f6ad34c1-fb10-452f-ae50-8e7debb26ea5" providerId="ADAL" clId="{50742C52-B8E5-4CC3-B492-27BD72F0F33A}" dt="2022-09-10T23:26:31.396" v="15115"/>
          <ac:picMkLst>
            <pc:docMk/>
            <pc:sldMk cId="804573087" sldId="292"/>
            <ac:picMk id="7" creationId="{5EA86003-D7AC-F8B4-4DD7-77F245ED5901}"/>
          </ac:picMkLst>
        </pc:picChg>
        <pc:picChg chg="add mod ord">
          <ac:chgData name="Williams, Grant Stuart" userId="f6ad34c1-fb10-452f-ae50-8e7debb26ea5" providerId="ADAL" clId="{50742C52-B8E5-4CC3-B492-27BD72F0F33A}" dt="2022-09-10T23:33:42.604" v="15874" actId="167"/>
          <ac:picMkLst>
            <pc:docMk/>
            <pc:sldMk cId="804573087" sldId="292"/>
            <ac:picMk id="9" creationId="{F53BAF1B-1AA6-0ACF-E768-8EDD38125F77}"/>
          </ac:picMkLst>
        </pc:picChg>
      </pc:sldChg>
      <pc:sldChg chg="modSp new mod">
        <pc:chgData name="Williams, Grant Stuart" userId="f6ad34c1-fb10-452f-ae50-8e7debb26ea5" providerId="ADAL" clId="{50742C52-B8E5-4CC3-B492-27BD72F0F33A}" dt="2022-09-10T23:37:23.172" v="16630" actId="20577"/>
        <pc:sldMkLst>
          <pc:docMk/>
          <pc:sldMk cId="2887466901" sldId="293"/>
        </pc:sldMkLst>
        <pc:spChg chg="mod">
          <ac:chgData name="Williams, Grant Stuart" userId="f6ad34c1-fb10-452f-ae50-8e7debb26ea5" providerId="ADAL" clId="{50742C52-B8E5-4CC3-B492-27BD72F0F33A}" dt="2022-09-10T23:34:23.156" v="15991" actId="20577"/>
          <ac:spMkLst>
            <pc:docMk/>
            <pc:sldMk cId="2887466901" sldId="293"/>
            <ac:spMk id="2" creationId="{F9C1188D-70F4-1CA6-E3D9-00594A39D096}"/>
          </ac:spMkLst>
        </pc:spChg>
        <pc:spChg chg="mod">
          <ac:chgData name="Williams, Grant Stuart" userId="f6ad34c1-fb10-452f-ae50-8e7debb26ea5" providerId="ADAL" clId="{50742C52-B8E5-4CC3-B492-27BD72F0F33A}" dt="2022-09-10T23:37:23.172" v="16630" actId="20577"/>
          <ac:spMkLst>
            <pc:docMk/>
            <pc:sldMk cId="2887466901" sldId="293"/>
            <ac:spMk id="3" creationId="{91EAC6B4-03FA-C652-3CA8-40C8B4FEC735}"/>
          </ac:spMkLst>
        </pc:spChg>
      </pc:sldChg>
      <pc:sldChg chg="modSp new mod">
        <pc:chgData name="Williams, Grant Stuart" userId="f6ad34c1-fb10-452f-ae50-8e7debb26ea5" providerId="ADAL" clId="{50742C52-B8E5-4CC3-B492-27BD72F0F33A}" dt="2022-09-13T03:19:30.563" v="17969" actId="20577"/>
        <pc:sldMkLst>
          <pc:docMk/>
          <pc:sldMk cId="1362895881" sldId="294"/>
        </pc:sldMkLst>
        <pc:spChg chg="mod">
          <ac:chgData name="Williams, Grant Stuart" userId="f6ad34c1-fb10-452f-ae50-8e7debb26ea5" providerId="ADAL" clId="{50742C52-B8E5-4CC3-B492-27BD72F0F33A}" dt="2022-09-10T23:28:24.520" v="15871" actId="20577"/>
          <ac:spMkLst>
            <pc:docMk/>
            <pc:sldMk cId="1362895881" sldId="294"/>
            <ac:spMk id="2" creationId="{3D37E305-4D8A-BAD4-EE43-FAD3E422A468}"/>
          </ac:spMkLst>
        </pc:spChg>
        <pc:spChg chg="mod">
          <ac:chgData name="Williams, Grant Stuart" userId="f6ad34c1-fb10-452f-ae50-8e7debb26ea5" providerId="ADAL" clId="{50742C52-B8E5-4CC3-B492-27BD72F0F33A}" dt="2022-09-13T03:19:30.563" v="17969" actId="20577"/>
          <ac:spMkLst>
            <pc:docMk/>
            <pc:sldMk cId="1362895881" sldId="294"/>
            <ac:spMk id="3" creationId="{0D46FA83-040C-B3AD-9627-0BBC45E0B4E6}"/>
          </ac:spMkLst>
        </pc:spChg>
      </pc:sldChg>
      <pc:sldChg chg="modSp new mod">
        <pc:chgData name="Williams, Grant Stuart" userId="f6ad34c1-fb10-452f-ae50-8e7debb26ea5" providerId="ADAL" clId="{50742C52-B8E5-4CC3-B492-27BD72F0F33A}" dt="2022-09-10T23:38:48.057" v="17002" actId="20577"/>
        <pc:sldMkLst>
          <pc:docMk/>
          <pc:sldMk cId="1948430841" sldId="295"/>
        </pc:sldMkLst>
        <pc:spChg chg="mod">
          <ac:chgData name="Williams, Grant Stuart" userId="f6ad34c1-fb10-452f-ae50-8e7debb26ea5" providerId="ADAL" clId="{50742C52-B8E5-4CC3-B492-27BD72F0F33A}" dt="2022-09-10T23:37:30.286" v="16640" actId="20577"/>
          <ac:spMkLst>
            <pc:docMk/>
            <pc:sldMk cId="1948430841" sldId="295"/>
            <ac:spMk id="2" creationId="{F51CAFEB-FFE5-DC67-43CC-38F8E46881DA}"/>
          </ac:spMkLst>
        </pc:spChg>
        <pc:spChg chg="mod">
          <ac:chgData name="Williams, Grant Stuart" userId="f6ad34c1-fb10-452f-ae50-8e7debb26ea5" providerId="ADAL" clId="{50742C52-B8E5-4CC3-B492-27BD72F0F33A}" dt="2022-09-10T23:38:48.057" v="17002" actId="20577"/>
          <ac:spMkLst>
            <pc:docMk/>
            <pc:sldMk cId="1948430841" sldId="295"/>
            <ac:spMk id="3" creationId="{00AE5954-E3B4-524A-5E88-A7CF7FEF2A23}"/>
          </ac:spMkLst>
        </pc:spChg>
      </pc:sldChg>
      <pc:sldChg chg="modSp new mod">
        <pc:chgData name="Williams, Grant Stuart" userId="f6ad34c1-fb10-452f-ae50-8e7debb26ea5" providerId="ADAL" clId="{50742C52-B8E5-4CC3-B492-27BD72F0F33A}" dt="2022-09-13T03:25:32.748" v="18337" actId="20577"/>
        <pc:sldMkLst>
          <pc:docMk/>
          <pc:sldMk cId="3173324215" sldId="296"/>
        </pc:sldMkLst>
        <pc:spChg chg="mod">
          <ac:chgData name="Williams, Grant Stuart" userId="f6ad34c1-fb10-452f-ae50-8e7debb26ea5" providerId="ADAL" clId="{50742C52-B8E5-4CC3-B492-27BD72F0F33A}" dt="2022-09-10T23:39:31.935" v="17024" actId="20577"/>
          <ac:spMkLst>
            <pc:docMk/>
            <pc:sldMk cId="3173324215" sldId="296"/>
            <ac:spMk id="2" creationId="{9EF8A7DF-38CE-EF91-2A2C-AA528DC049B2}"/>
          </ac:spMkLst>
        </pc:spChg>
        <pc:spChg chg="mod">
          <ac:chgData name="Williams, Grant Stuart" userId="f6ad34c1-fb10-452f-ae50-8e7debb26ea5" providerId="ADAL" clId="{50742C52-B8E5-4CC3-B492-27BD72F0F33A}" dt="2022-09-13T03:25:32.748" v="18337" actId="20577"/>
          <ac:spMkLst>
            <pc:docMk/>
            <pc:sldMk cId="3173324215" sldId="296"/>
            <ac:spMk id="3" creationId="{8CAF96C7-C0EB-2E45-41F3-D6DE7CBDC6CD}"/>
          </ac:spMkLst>
        </pc:spChg>
      </pc:sldChg>
      <pc:sldChg chg="modSp new mod">
        <pc:chgData name="Williams, Grant Stuart" userId="f6ad34c1-fb10-452f-ae50-8e7debb26ea5" providerId="ADAL" clId="{50742C52-B8E5-4CC3-B492-27BD72F0F33A}" dt="2022-09-13T03:45:22.987" v="18724" actId="20577"/>
        <pc:sldMkLst>
          <pc:docMk/>
          <pc:sldMk cId="76517609" sldId="297"/>
        </pc:sldMkLst>
        <pc:spChg chg="mod">
          <ac:chgData name="Williams, Grant Stuart" userId="f6ad34c1-fb10-452f-ae50-8e7debb26ea5" providerId="ADAL" clId="{50742C52-B8E5-4CC3-B492-27BD72F0F33A}" dt="2022-09-13T03:26:28.058" v="18468" actId="20577"/>
          <ac:spMkLst>
            <pc:docMk/>
            <pc:sldMk cId="76517609" sldId="297"/>
            <ac:spMk id="2" creationId="{3AC222C1-4DEA-3368-7E6F-95F66237EF02}"/>
          </ac:spMkLst>
        </pc:spChg>
        <pc:spChg chg="mod">
          <ac:chgData name="Williams, Grant Stuart" userId="f6ad34c1-fb10-452f-ae50-8e7debb26ea5" providerId="ADAL" clId="{50742C52-B8E5-4CC3-B492-27BD72F0F33A}" dt="2022-09-13T03:45:22.987" v="18724" actId="20577"/>
          <ac:spMkLst>
            <pc:docMk/>
            <pc:sldMk cId="76517609" sldId="297"/>
            <ac:spMk id="3" creationId="{F8EBB175-9344-F925-E1ED-C37630E68894}"/>
          </ac:spMkLst>
        </pc:spChg>
      </pc:sldChg>
      <pc:sldChg chg="modSp new mod modAnim">
        <pc:chgData name="Williams, Grant Stuart" userId="f6ad34c1-fb10-452f-ae50-8e7debb26ea5" providerId="ADAL" clId="{50742C52-B8E5-4CC3-B492-27BD72F0F33A}" dt="2022-09-13T03:49:55.257" v="19204" actId="21"/>
        <pc:sldMkLst>
          <pc:docMk/>
          <pc:sldMk cId="1220528" sldId="298"/>
        </pc:sldMkLst>
        <pc:spChg chg="mod">
          <ac:chgData name="Williams, Grant Stuart" userId="f6ad34c1-fb10-452f-ae50-8e7debb26ea5" providerId="ADAL" clId="{50742C52-B8E5-4CC3-B492-27BD72F0F33A}" dt="2022-09-13T03:49:53.680" v="19203" actId="1076"/>
          <ac:spMkLst>
            <pc:docMk/>
            <pc:sldMk cId="1220528" sldId="298"/>
            <ac:spMk id="2" creationId="{90AA2A2C-AD21-4948-E70C-44861B9490F7}"/>
          </ac:spMkLst>
        </pc:spChg>
        <pc:spChg chg="mod">
          <ac:chgData name="Williams, Grant Stuart" userId="f6ad34c1-fb10-452f-ae50-8e7debb26ea5" providerId="ADAL" clId="{50742C52-B8E5-4CC3-B492-27BD72F0F33A}" dt="2022-09-13T03:49:55.257" v="19204" actId="21"/>
          <ac:spMkLst>
            <pc:docMk/>
            <pc:sldMk cId="1220528" sldId="298"/>
            <ac:spMk id="3" creationId="{8609176D-2DE6-E3BE-8D50-3E8D16F20EDF}"/>
          </ac:spMkLst>
        </pc:spChg>
      </pc:sldChg>
      <pc:sldChg chg="modSp new del mod ord">
        <pc:chgData name="Williams, Grant Stuart" userId="f6ad34c1-fb10-452f-ae50-8e7debb26ea5" providerId="ADAL" clId="{50742C52-B8E5-4CC3-B492-27BD72F0F33A}" dt="2022-09-13T03:26:29.898" v="18469" actId="47"/>
        <pc:sldMkLst>
          <pc:docMk/>
          <pc:sldMk cId="3405576964" sldId="298"/>
        </pc:sldMkLst>
        <pc:spChg chg="mod">
          <ac:chgData name="Williams, Grant Stuart" userId="f6ad34c1-fb10-452f-ae50-8e7debb26ea5" providerId="ADAL" clId="{50742C52-B8E5-4CC3-B492-27BD72F0F33A}" dt="2022-09-13T03:26:20.473" v="18459" actId="20577"/>
          <ac:spMkLst>
            <pc:docMk/>
            <pc:sldMk cId="3405576964" sldId="298"/>
            <ac:spMk id="2" creationId="{5A3AEB2C-ADA7-DA90-7A6D-9E80FDBB7ACB}"/>
          </ac:spMkLst>
        </pc:spChg>
        <pc:spChg chg="mod">
          <ac:chgData name="Williams, Grant Stuart" userId="f6ad34c1-fb10-452f-ae50-8e7debb26ea5" providerId="ADAL" clId="{50742C52-B8E5-4CC3-B492-27BD72F0F33A}" dt="2022-09-13T03:26:02.067" v="18437" actId="20577"/>
          <ac:spMkLst>
            <pc:docMk/>
            <pc:sldMk cId="3405576964" sldId="298"/>
            <ac:spMk id="3" creationId="{CD500E23-5F07-2606-160C-F8D22EADB51C}"/>
          </ac:spMkLst>
        </pc:spChg>
      </pc:sldChg>
      <pc:sldChg chg="modSp new mod">
        <pc:chgData name="Williams, Grant Stuart" userId="f6ad34c1-fb10-452f-ae50-8e7debb26ea5" providerId="ADAL" clId="{50742C52-B8E5-4CC3-B492-27BD72F0F33A}" dt="2022-09-13T04:13:38.441" v="19517" actId="20577"/>
        <pc:sldMkLst>
          <pc:docMk/>
          <pc:sldMk cId="4114224506" sldId="299"/>
        </pc:sldMkLst>
        <pc:spChg chg="mod">
          <ac:chgData name="Williams, Grant Stuart" userId="f6ad34c1-fb10-452f-ae50-8e7debb26ea5" providerId="ADAL" clId="{50742C52-B8E5-4CC3-B492-27BD72F0F33A}" dt="2022-09-13T03:50:00.777" v="19222" actId="20577"/>
          <ac:spMkLst>
            <pc:docMk/>
            <pc:sldMk cId="4114224506" sldId="299"/>
            <ac:spMk id="2" creationId="{C882B476-91A7-8533-7F45-23FE97D30EC6}"/>
          </ac:spMkLst>
        </pc:spChg>
        <pc:spChg chg="mod">
          <ac:chgData name="Williams, Grant Stuart" userId="f6ad34c1-fb10-452f-ae50-8e7debb26ea5" providerId="ADAL" clId="{50742C52-B8E5-4CC3-B492-27BD72F0F33A}" dt="2022-09-13T04:13:38.441" v="19517" actId="20577"/>
          <ac:spMkLst>
            <pc:docMk/>
            <pc:sldMk cId="4114224506" sldId="299"/>
            <ac:spMk id="3" creationId="{D3E15D1E-3BC3-37B2-3586-3C6823B1ED1C}"/>
          </ac:spMkLst>
        </pc:spChg>
      </pc:sldChg>
      <pc:sldChg chg="addSp modSp new mod">
        <pc:chgData name="Williams, Grant Stuart" userId="f6ad34c1-fb10-452f-ae50-8e7debb26ea5" providerId="ADAL" clId="{50742C52-B8E5-4CC3-B492-27BD72F0F33A}" dt="2022-09-13T04:19:35.296" v="19918" actId="20577"/>
        <pc:sldMkLst>
          <pc:docMk/>
          <pc:sldMk cId="4007329127" sldId="300"/>
        </pc:sldMkLst>
        <pc:spChg chg="mod">
          <ac:chgData name="Williams, Grant Stuart" userId="f6ad34c1-fb10-452f-ae50-8e7debb26ea5" providerId="ADAL" clId="{50742C52-B8E5-4CC3-B492-27BD72F0F33A}" dt="2022-09-13T04:14:44.726" v="19787" actId="5793"/>
          <ac:spMkLst>
            <pc:docMk/>
            <pc:sldMk cId="4007329127" sldId="300"/>
            <ac:spMk id="2" creationId="{DB696401-C5CA-B9CC-43C6-B1CE9489E28B}"/>
          </ac:spMkLst>
        </pc:spChg>
        <pc:spChg chg="mod">
          <ac:chgData name="Williams, Grant Stuart" userId="f6ad34c1-fb10-452f-ae50-8e7debb26ea5" providerId="ADAL" clId="{50742C52-B8E5-4CC3-B492-27BD72F0F33A}" dt="2022-09-13T04:16:54.016" v="19835" actId="20577"/>
          <ac:spMkLst>
            <pc:docMk/>
            <pc:sldMk cId="4007329127" sldId="300"/>
            <ac:spMk id="3" creationId="{B6036FC3-F979-08D9-1AE4-13F05F063901}"/>
          </ac:spMkLst>
        </pc:spChg>
        <pc:spChg chg="add">
          <ac:chgData name="Williams, Grant Stuart" userId="f6ad34c1-fb10-452f-ae50-8e7debb26ea5" providerId="ADAL" clId="{50742C52-B8E5-4CC3-B492-27BD72F0F33A}" dt="2022-09-13T04:17:34.456" v="19845" actId="11529"/>
          <ac:spMkLst>
            <pc:docMk/>
            <pc:sldMk cId="4007329127" sldId="300"/>
            <ac:spMk id="11" creationId="{39EBA0A0-B7E2-6A92-83C4-3CDCB14684C0}"/>
          </ac:spMkLst>
        </pc:spChg>
        <pc:spChg chg="add mod">
          <ac:chgData name="Williams, Grant Stuart" userId="f6ad34c1-fb10-452f-ae50-8e7debb26ea5" providerId="ADAL" clId="{50742C52-B8E5-4CC3-B492-27BD72F0F33A}" dt="2022-09-13T04:17:36.580" v="19847" actId="1076"/>
          <ac:spMkLst>
            <pc:docMk/>
            <pc:sldMk cId="4007329127" sldId="300"/>
            <ac:spMk id="12" creationId="{9149A411-3110-61DC-3FC6-AADAD71433F5}"/>
          </ac:spMkLst>
        </pc:spChg>
        <pc:spChg chg="add mod">
          <ac:chgData name="Williams, Grant Stuart" userId="f6ad34c1-fb10-452f-ae50-8e7debb26ea5" providerId="ADAL" clId="{50742C52-B8E5-4CC3-B492-27BD72F0F33A}" dt="2022-09-13T04:17:38.016" v="19849" actId="1076"/>
          <ac:spMkLst>
            <pc:docMk/>
            <pc:sldMk cId="4007329127" sldId="300"/>
            <ac:spMk id="13" creationId="{D2147B24-F51E-B97D-9552-9A70628F4402}"/>
          </ac:spMkLst>
        </pc:spChg>
        <pc:spChg chg="add mod">
          <ac:chgData name="Williams, Grant Stuart" userId="f6ad34c1-fb10-452f-ae50-8e7debb26ea5" providerId="ADAL" clId="{50742C52-B8E5-4CC3-B492-27BD72F0F33A}" dt="2022-09-13T04:17:39.397" v="19851" actId="1076"/>
          <ac:spMkLst>
            <pc:docMk/>
            <pc:sldMk cId="4007329127" sldId="300"/>
            <ac:spMk id="14" creationId="{192A1CEA-94CA-A60F-14E9-97860C3639D6}"/>
          </ac:spMkLst>
        </pc:spChg>
        <pc:spChg chg="add mod">
          <ac:chgData name="Williams, Grant Stuart" userId="f6ad34c1-fb10-452f-ae50-8e7debb26ea5" providerId="ADAL" clId="{50742C52-B8E5-4CC3-B492-27BD72F0F33A}" dt="2022-09-13T04:17:39.599" v="19852"/>
          <ac:spMkLst>
            <pc:docMk/>
            <pc:sldMk cId="4007329127" sldId="300"/>
            <ac:spMk id="15" creationId="{E0570092-2AEE-533B-83B6-DE662D74A84D}"/>
          </ac:spMkLst>
        </pc:spChg>
        <pc:spChg chg="add mod">
          <ac:chgData name="Williams, Grant Stuart" userId="f6ad34c1-fb10-452f-ae50-8e7debb26ea5" providerId="ADAL" clId="{50742C52-B8E5-4CC3-B492-27BD72F0F33A}" dt="2022-09-13T04:17:44.276" v="19854" actId="1076"/>
          <ac:spMkLst>
            <pc:docMk/>
            <pc:sldMk cId="4007329127" sldId="300"/>
            <ac:spMk id="16" creationId="{1BC2FF55-4B5D-874B-6FED-8EE509B4844A}"/>
          </ac:spMkLst>
        </pc:spChg>
        <pc:spChg chg="add mod">
          <ac:chgData name="Williams, Grant Stuart" userId="f6ad34c1-fb10-452f-ae50-8e7debb26ea5" providerId="ADAL" clId="{50742C52-B8E5-4CC3-B492-27BD72F0F33A}" dt="2022-09-13T04:17:46.572" v="19856" actId="1076"/>
          <ac:spMkLst>
            <pc:docMk/>
            <pc:sldMk cId="4007329127" sldId="300"/>
            <ac:spMk id="17" creationId="{22D82BEE-6E6D-CF5F-56B3-8966EA758A16}"/>
          </ac:spMkLst>
        </pc:spChg>
        <pc:spChg chg="add mod">
          <ac:chgData name="Williams, Grant Stuart" userId="f6ad34c1-fb10-452f-ae50-8e7debb26ea5" providerId="ADAL" clId="{50742C52-B8E5-4CC3-B492-27BD72F0F33A}" dt="2022-09-13T04:17:48.564" v="19858" actId="1076"/>
          <ac:spMkLst>
            <pc:docMk/>
            <pc:sldMk cId="4007329127" sldId="300"/>
            <ac:spMk id="18" creationId="{0B0ECB6A-98F7-5251-367B-D1B7168B3A8E}"/>
          </ac:spMkLst>
        </pc:spChg>
        <pc:spChg chg="add mod">
          <ac:chgData name="Williams, Grant Stuart" userId="f6ad34c1-fb10-452f-ae50-8e7debb26ea5" providerId="ADAL" clId="{50742C52-B8E5-4CC3-B492-27BD72F0F33A}" dt="2022-09-13T04:17:50.479" v="19860" actId="1076"/>
          <ac:spMkLst>
            <pc:docMk/>
            <pc:sldMk cId="4007329127" sldId="300"/>
            <ac:spMk id="19" creationId="{C5FD20B7-9984-8636-5CCC-0453BF294E83}"/>
          </ac:spMkLst>
        </pc:spChg>
        <pc:spChg chg="add mod">
          <ac:chgData name="Williams, Grant Stuart" userId="f6ad34c1-fb10-452f-ae50-8e7debb26ea5" providerId="ADAL" clId="{50742C52-B8E5-4CC3-B492-27BD72F0F33A}" dt="2022-09-13T04:17:54.775" v="19862" actId="1076"/>
          <ac:spMkLst>
            <pc:docMk/>
            <pc:sldMk cId="4007329127" sldId="300"/>
            <ac:spMk id="20" creationId="{009269CA-D32D-6EF7-AB6B-1CA679FE2A1D}"/>
          </ac:spMkLst>
        </pc:spChg>
        <pc:spChg chg="add mod">
          <ac:chgData name="Williams, Grant Stuart" userId="f6ad34c1-fb10-452f-ae50-8e7debb26ea5" providerId="ADAL" clId="{50742C52-B8E5-4CC3-B492-27BD72F0F33A}" dt="2022-09-13T04:18:04.446" v="19866" actId="207"/>
          <ac:spMkLst>
            <pc:docMk/>
            <pc:sldMk cId="4007329127" sldId="300"/>
            <ac:spMk id="21" creationId="{15604A31-34A3-931F-0F17-A787360BEE30}"/>
          </ac:spMkLst>
        </pc:spChg>
        <pc:spChg chg="add mod">
          <ac:chgData name="Williams, Grant Stuart" userId="f6ad34c1-fb10-452f-ae50-8e7debb26ea5" providerId="ADAL" clId="{50742C52-B8E5-4CC3-B492-27BD72F0F33A}" dt="2022-09-13T04:18:04.996" v="19867"/>
          <ac:spMkLst>
            <pc:docMk/>
            <pc:sldMk cId="4007329127" sldId="300"/>
            <ac:spMk id="22" creationId="{BEC71EA3-E99E-6AF8-04D8-69348255B969}"/>
          </ac:spMkLst>
        </pc:spChg>
        <pc:spChg chg="add mod">
          <ac:chgData name="Williams, Grant Stuart" userId="f6ad34c1-fb10-452f-ae50-8e7debb26ea5" providerId="ADAL" clId="{50742C52-B8E5-4CC3-B492-27BD72F0F33A}" dt="2022-09-13T04:18:06.186" v="19868"/>
          <ac:spMkLst>
            <pc:docMk/>
            <pc:sldMk cId="4007329127" sldId="300"/>
            <ac:spMk id="23" creationId="{A9267C8A-FFFC-AEF7-FA75-0CE6011F2B85}"/>
          </ac:spMkLst>
        </pc:spChg>
        <pc:spChg chg="add mod">
          <ac:chgData name="Williams, Grant Stuart" userId="f6ad34c1-fb10-452f-ae50-8e7debb26ea5" providerId="ADAL" clId="{50742C52-B8E5-4CC3-B492-27BD72F0F33A}" dt="2022-09-13T04:18:09.738" v="19870" actId="1076"/>
          <ac:spMkLst>
            <pc:docMk/>
            <pc:sldMk cId="4007329127" sldId="300"/>
            <ac:spMk id="24" creationId="{8B276C57-F1C9-A566-9813-3773A7B62243}"/>
          </ac:spMkLst>
        </pc:spChg>
        <pc:spChg chg="add mod">
          <ac:chgData name="Williams, Grant Stuart" userId="f6ad34c1-fb10-452f-ae50-8e7debb26ea5" providerId="ADAL" clId="{50742C52-B8E5-4CC3-B492-27BD72F0F33A}" dt="2022-09-13T04:18:11.677" v="19872" actId="1076"/>
          <ac:spMkLst>
            <pc:docMk/>
            <pc:sldMk cId="4007329127" sldId="300"/>
            <ac:spMk id="25" creationId="{396707DE-DA6C-02C6-4801-7F7535118D08}"/>
          </ac:spMkLst>
        </pc:spChg>
        <pc:spChg chg="add mod">
          <ac:chgData name="Williams, Grant Stuart" userId="f6ad34c1-fb10-452f-ae50-8e7debb26ea5" providerId="ADAL" clId="{50742C52-B8E5-4CC3-B492-27BD72F0F33A}" dt="2022-09-13T04:18:13.978" v="19874" actId="1076"/>
          <ac:spMkLst>
            <pc:docMk/>
            <pc:sldMk cId="4007329127" sldId="300"/>
            <ac:spMk id="26" creationId="{623F0301-6CFE-097A-92B9-1E6B1E16501B}"/>
          </ac:spMkLst>
        </pc:spChg>
        <pc:spChg chg="add mod">
          <ac:chgData name="Williams, Grant Stuart" userId="f6ad34c1-fb10-452f-ae50-8e7debb26ea5" providerId="ADAL" clId="{50742C52-B8E5-4CC3-B492-27BD72F0F33A}" dt="2022-09-13T04:18:17.735" v="19878" actId="1076"/>
          <ac:spMkLst>
            <pc:docMk/>
            <pc:sldMk cId="4007329127" sldId="300"/>
            <ac:spMk id="27" creationId="{D323740F-90B0-671E-CACC-F6A1636A7F4F}"/>
          </ac:spMkLst>
        </pc:spChg>
        <pc:spChg chg="add mod">
          <ac:chgData name="Williams, Grant Stuart" userId="f6ad34c1-fb10-452f-ae50-8e7debb26ea5" providerId="ADAL" clId="{50742C52-B8E5-4CC3-B492-27BD72F0F33A}" dt="2022-09-13T04:18:19.371" v="19880" actId="1076"/>
          <ac:spMkLst>
            <pc:docMk/>
            <pc:sldMk cId="4007329127" sldId="300"/>
            <ac:spMk id="28" creationId="{A38887B1-98FE-DE3A-331E-858DD04DF8F7}"/>
          </ac:spMkLst>
        </pc:spChg>
        <pc:spChg chg="add mod">
          <ac:chgData name="Williams, Grant Stuart" userId="f6ad34c1-fb10-452f-ae50-8e7debb26ea5" providerId="ADAL" clId="{50742C52-B8E5-4CC3-B492-27BD72F0F33A}" dt="2022-09-13T04:18:21.044" v="19882" actId="1076"/>
          <ac:spMkLst>
            <pc:docMk/>
            <pc:sldMk cId="4007329127" sldId="300"/>
            <ac:spMk id="29" creationId="{E9416B19-1513-5F17-02D3-EA9EB177775C}"/>
          </ac:spMkLst>
        </pc:spChg>
        <pc:spChg chg="add mod">
          <ac:chgData name="Williams, Grant Stuart" userId="f6ad34c1-fb10-452f-ae50-8e7debb26ea5" providerId="ADAL" clId="{50742C52-B8E5-4CC3-B492-27BD72F0F33A}" dt="2022-09-13T04:18:22.616" v="19884" actId="1076"/>
          <ac:spMkLst>
            <pc:docMk/>
            <pc:sldMk cId="4007329127" sldId="300"/>
            <ac:spMk id="30" creationId="{6596E40E-CB1F-6B91-A227-1E64AC3A1E97}"/>
          </ac:spMkLst>
        </pc:spChg>
        <pc:spChg chg="add mod">
          <ac:chgData name="Williams, Grant Stuart" userId="f6ad34c1-fb10-452f-ae50-8e7debb26ea5" providerId="ADAL" clId="{50742C52-B8E5-4CC3-B492-27BD72F0F33A}" dt="2022-09-13T04:18:34.266" v="19890"/>
          <ac:spMkLst>
            <pc:docMk/>
            <pc:sldMk cId="4007329127" sldId="300"/>
            <ac:spMk id="31" creationId="{F4FF8FB7-C37C-7C6B-41F7-3DAAEEC5B2EE}"/>
          </ac:spMkLst>
        </pc:spChg>
        <pc:spChg chg="add mod">
          <ac:chgData name="Williams, Grant Stuart" userId="f6ad34c1-fb10-452f-ae50-8e7debb26ea5" providerId="ADAL" clId="{50742C52-B8E5-4CC3-B492-27BD72F0F33A}" dt="2022-09-13T04:18:42.182" v="19894" actId="1076"/>
          <ac:spMkLst>
            <pc:docMk/>
            <pc:sldMk cId="4007329127" sldId="300"/>
            <ac:spMk id="32" creationId="{D2D6509E-2A59-3E9F-D5D0-A5E670DF0034}"/>
          </ac:spMkLst>
        </pc:spChg>
        <pc:spChg chg="add mod">
          <ac:chgData name="Williams, Grant Stuart" userId="f6ad34c1-fb10-452f-ae50-8e7debb26ea5" providerId="ADAL" clId="{50742C52-B8E5-4CC3-B492-27BD72F0F33A}" dt="2022-09-13T04:18:56.486" v="19906" actId="1076"/>
          <ac:spMkLst>
            <pc:docMk/>
            <pc:sldMk cId="4007329127" sldId="300"/>
            <ac:spMk id="33" creationId="{FE21185F-4A3C-6345-2327-517D6808F86C}"/>
          </ac:spMkLst>
        </pc:spChg>
        <pc:spChg chg="add mod">
          <ac:chgData name="Williams, Grant Stuart" userId="f6ad34c1-fb10-452f-ae50-8e7debb26ea5" providerId="ADAL" clId="{50742C52-B8E5-4CC3-B492-27BD72F0F33A}" dt="2022-09-13T04:19:35.296" v="19918" actId="20577"/>
          <ac:spMkLst>
            <pc:docMk/>
            <pc:sldMk cId="4007329127" sldId="300"/>
            <ac:spMk id="34" creationId="{9C6FD34F-A58E-6485-6864-CC976867AF44}"/>
          </ac:spMkLst>
        </pc:spChg>
        <pc:spChg chg="add mod">
          <ac:chgData name="Williams, Grant Stuart" userId="f6ad34c1-fb10-452f-ae50-8e7debb26ea5" providerId="ADAL" clId="{50742C52-B8E5-4CC3-B492-27BD72F0F33A}" dt="2022-09-13T04:19:33.876" v="19917" actId="20577"/>
          <ac:spMkLst>
            <pc:docMk/>
            <pc:sldMk cId="4007329127" sldId="300"/>
            <ac:spMk id="35" creationId="{4D88CDCD-2EBC-0651-9633-D2B37DDE1C65}"/>
          </ac:spMkLst>
        </pc:spChg>
        <pc:spChg chg="add mod">
          <ac:chgData name="Williams, Grant Stuart" userId="f6ad34c1-fb10-452f-ae50-8e7debb26ea5" providerId="ADAL" clId="{50742C52-B8E5-4CC3-B492-27BD72F0F33A}" dt="2022-09-13T04:19:32.379" v="19916" actId="20577"/>
          <ac:spMkLst>
            <pc:docMk/>
            <pc:sldMk cId="4007329127" sldId="300"/>
            <ac:spMk id="36" creationId="{5DB717E3-8F78-8E5F-9B7F-A2F59F5A3062}"/>
          </ac:spMkLst>
        </pc:spChg>
        <pc:cxnChg chg="add mod">
          <ac:chgData name="Williams, Grant Stuart" userId="f6ad34c1-fb10-452f-ae50-8e7debb26ea5" providerId="ADAL" clId="{50742C52-B8E5-4CC3-B492-27BD72F0F33A}" dt="2022-09-13T04:17:24.213" v="19844" actId="14100"/>
          <ac:cxnSpMkLst>
            <pc:docMk/>
            <pc:sldMk cId="4007329127" sldId="300"/>
            <ac:cxnSpMk id="5" creationId="{8C6FBB60-CDBC-9203-3B81-A3A93235633F}"/>
          </ac:cxnSpMkLst>
        </pc:cxnChg>
        <pc:cxnChg chg="add mod">
          <ac:chgData name="Williams, Grant Stuart" userId="f6ad34c1-fb10-452f-ae50-8e7debb26ea5" providerId="ADAL" clId="{50742C52-B8E5-4CC3-B492-27BD72F0F33A}" dt="2022-09-13T04:17:20.748" v="19843" actId="14100"/>
          <ac:cxnSpMkLst>
            <pc:docMk/>
            <pc:sldMk cId="4007329127" sldId="300"/>
            <ac:cxnSpMk id="6" creationId="{ED061D5E-9988-4B12-06F9-FD7523F5FAF1}"/>
          </ac:cxnSpMkLst>
        </pc:cxnChg>
      </pc:sldChg>
      <pc:sldChg chg="modSp new mod">
        <pc:chgData name="Williams, Grant Stuart" userId="f6ad34c1-fb10-452f-ae50-8e7debb26ea5" providerId="ADAL" clId="{50742C52-B8E5-4CC3-B492-27BD72F0F33A}" dt="2022-09-13T04:24:03.596" v="20168" actId="20577"/>
        <pc:sldMkLst>
          <pc:docMk/>
          <pc:sldMk cId="2113579701" sldId="301"/>
        </pc:sldMkLst>
        <pc:spChg chg="mod">
          <ac:chgData name="Williams, Grant Stuart" userId="f6ad34c1-fb10-452f-ae50-8e7debb26ea5" providerId="ADAL" clId="{50742C52-B8E5-4CC3-B492-27BD72F0F33A}" dt="2022-09-13T04:23:25.496" v="19927" actId="20577"/>
          <ac:spMkLst>
            <pc:docMk/>
            <pc:sldMk cId="2113579701" sldId="301"/>
            <ac:spMk id="2" creationId="{59E9CBA0-A218-03F2-3A96-42B948C56831}"/>
          </ac:spMkLst>
        </pc:spChg>
        <pc:spChg chg="mod">
          <ac:chgData name="Williams, Grant Stuart" userId="f6ad34c1-fb10-452f-ae50-8e7debb26ea5" providerId="ADAL" clId="{50742C52-B8E5-4CC3-B492-27BD72F0F33A}" dt="2022-09-13T04:24:03.596" v="20168" actId="20577"/>
          <ac:spMkLst>
            <pc:docMk/>
            <pc:sldMk cId="2113579701" sldId="301"/>
            <ac:spMk id="3" creationId="{6F9587B9-A3E1-62A0-6CDC-BDDE57E6C9AA}"/>
          </ac:spMkLst>
        </pc:spChg>
      </pc:sldChg>
      <pc:sldChg chg="modSp new mod">
        <pc:chgData name="Williams, Grant Stuart" userId="f6ad34c1-fb10-452f-ae50-8e7debb26ea5" providerId="ADAL" clId="{50742C52-B8E5-4CC3-B492-27BD72F0F33A}" dt="2022-09-13T21:02:49.700" v="21054" actId="20577"/>
        <pc:sldMkLst>
          <pc:docMk/>
          <pc:sldMk cId="2667305005" sldId="303"/>
        </pc:sldMkLst>
        <pc:spChg chg="mod">
          <ac:chgData name="Williams, Grant Stuart" userId="f6ad34c1-fb10-452f-ae50-8e7debb26ea5" providerId="ADAL" clId="{50742C52-B8E5-4CC3-B492-27BD72F0F33A}" dt="2022-09-13T04:24:10.546" v="20183" actId="20577"/>
          <ac:spMkLst>
            <pc:docMk/>
            <pc:sldMk cId="2667305005" sldId="303"/>
            <ac:spMk id="2" creationId="{B0A67FED-E4FE-4499-02D0-72A0DC4BCBC9}"/>
          </ac:spMkLst>
        </pc:spChg>
        <pc:spChg chg="mod">
          <ac:chgData name="Williams, Grant Stuart" userId="f6ad34c1-fb10-452f-ae50-8e7debb26ea5" providerId="ADAL" clId="{50742C52-B8E5-4CC3-B492-27BD72F0F33A}" dt="2022-09-13T21:02:49.700" v="21054" actId="20577"/>
          <ac:spMkLst>
            <pc:docMk/>
            <pc:sldMk cId="2667305005" sldId="303"/>
            <ac:spMk id="3" creationId="{1042FB36-A7B6-74ED-E29A-8A74EBEB4634}"/>
          </ac:spMkLst>
        </pc:spChg>
      </pc:sldChg>
      <pc:sldChg chg="delSp add ord setBg delDesignElem">
        <pc:chgData name="Williams, Grant Stuart" userId="f6ad34c1-fb10-452f-ae50-8e7debb26ea5" providerId="ADAL" clId="{50742C52-B8E5-4CC3-B492-27BD72F0F33A}" dt="2022-09-13T04:24:49.053" v="20376"/>
        <pc:sldMkLst>
          <pc:docMk/>
          <pc:sldMk cId="2457865400" sldId="304"/>
        </pc:sldMkLst>
        <pc:spChg chg="del">
          <ac:chgData name="Williams, Grant Stuart" userId="f6ad34c1-fb10-452f-ae50-8e7debb26ea5" providerId="ADAL" clId="{50742C52-B8E5-4CC3-B492-27BD72F0F33A}" dt="2022-09-13T04:24:47.966" v="20374"/>
          <ac:spMkLst>
            <pc:docMk/>
            <pc:sldMk cId="2457865400" sldId="304"/>
            <ac:spMk id="13" creationId="{79F40191-0F44-4FD1-82CC-ACB507C14BE6}"/>
          </ac:spMkLst>
        </pc:spChg>
        <pc:spChg chg="del">
          <ac:chgData name="Williams, Grant Stuart" userId="f6ad34c1-fb10-452f-ae50-8e7debb26ea5" providerId="ADAL" clId="{50742C52-B8E5-4CC3-B492-27BD72F0F33A}" dt="2022-09-13T04:24:47.966" v="20374"/>
          <ac:spMkLst>
            <pc:docMk/>
            <pc:sldMk cId="2457865400" sldId="304"/>
            <ac:spMk id="14" creationId="{5A59F003-E00A-43F9-91DC-CC54E3B87466}"/>
          </ac:spMkLst>
        </pc:spChg>
        <pc:spChg chg="del">
          <ac:chgData name="Williams, Grant Stuart" userId="f6ad34c1-fb10-452f-ae50-8e7debb26ea5" providerId="ADAL" clId="{50742C52-B8E5-4CC3-B492-27BD72F0F33A}" dt="2022-09-13T04:24:47.966" v="20374"/>
          <ac:spMkLst>
            <pc:docMk/>
            <pc:sldMk cId="2457865400" sldId="304"/>
            <ac:spMk id="16" creationId="{D74A4382-E3AD-430A-9A1F-DFA3E0E77A7D}"/>
          </ac:spMkLst>
        </pc:spChg>
      </pc:sldChg>
      <pc:sldChg chg="addSp modSp new del mod ord">
        <pc:chgData name="Williams, Grant Stuart" userId="f6ad34c1-fb10-452f-ae50-8e7debb26ea5" providerId="ADAL" clId="{50742C52-B8E5-4CC3-B492-27BD72F0F33A}" dt="2022-09-14T03:13:50.171" v="32085" actId="47"/>
        <pc:sldMkLst>
          <pc:docMk/>
          <pc:sldMk cId="3299532020" sldId="305"/>
        </pc:sldMkLst>
        <pc:spChg chg="mod">
          <ac:chgData name="Williams, Grant Stuart" userId="f6ad34c1-fb10-452f-ae50-8e7debb26ea5" providerId="ADAL" clId="{50742C52-B8E5-4CC3-B492-27BD72F0F33A}" dt="2022-09-13T20:49:24.453" v="20617" actId="20577"/>
          <ac:spMkLst>
            <pc:docMk/>
            <pc:sldMk cId="3299532020" sldId="305"/>
            <ac:spMk id="2" creationId="{47FA59F3-979C-26C8-2079-29FB794E99E1}"/>
          </ac:spMkLst>
        </pc:spChg>
        <pc:spChg chg="mod">
          <ac:chgData name="Williams, Grant Stuart" userId="f6ad34c1-fb10-452f-ae50-8e7debb26ea5" providerId="ADAL" clId="{50742C52-B8E5-4CC3-B492-27BD72F0F33A}" dt="2022-09-13T20:53:21.635" v="20788" actId="20577"/>
          <ac:spMkLst>
            <pc:docMk/>
            <pc:sldMk cId="3299532020" sldId="305"/>
            <ac:spMk id="3" creationId="{37113DDE-2268-F752-C6B3-FFC175F3A6D1}"/>
          </ac:spMkLst>
        </pc:spChg>
        <pc:graphicFrameChg chg="add mod modGraphic">
          <ac:chgData name="Williams, Grant Stuart" userId="f6ad34c1-fb10-452f-ae50-8e7debb26ea5" providerId="ADAL" clId="{50742C52-B8E5-4CC3-B492-27BD72F0F33A}" dt="2022-09-13T22:27:28.308" v="22059" actId="20577"/>
          <ac:graphicFrameMkLst>
            <pc:docMk/>
            <pc:sldMk cId="3299532020" sldId="305"/>
            <ac:graphicFrameMk id="4" creationId="{6B0D4FF1-B15E-FD2B-5E48-F850F0E42E9F}"/>
          </ac:graphicFrameMkLst>
        </pc:graphicFrameChg>
      </pc:sldChg>
      <pc:sldChg chg="addSp delSp modSp new mod">
        <pc:chgData name="Williams, Grant Stuart" userId="f6ad34c1-fb10-452f-ae50-8e7debb26ea5" providerId="ADAL" clId="{50742C52-B8E5-4CC3-B492-27BD72F0F33A}" dt="2022-09-13T22:21:12.296" v="21846" actId="313"/>
        <pc:sldMkLst>
          <pc:docMk/>
          <pc:sldMk cId="3555233700" sldId="306"/>
        </pc:sldMkLst>
        <pc:spChg chg="del">
          <ac:chgData name="Williams, Grant Stuart" userId="f6ad34c1-fb10-452f-ae50-8e7debb26ea5" providerId="ADAL" clId="{50742C52-B8E5-4CC3-B492-27BD72F0F33A}" dt="2022-09-13T21:04:27.360" v="21092" actId="478"/>
          <ac:spMkLst>
            <pc:docMk/>
            <pc:sldMk cId="3555233700" sldId="306"/>
            <ac:spMk id="2" creationId="{E64885D9-9EAD-A74F-C34D-31C99E386C6D}"/>
          </ac:spMkLst>
        </pc:spChg>
        <pc:spChg chg="del">
          <ac:chgData name="Williams, Grant Stuart" userId="f6ad34c1-fb10-452f-ae50-8e7debb26ea5" providerId="ADAL" clId="{50742C52-B8E5-4CC3-B492-27BD72F0F33A}" dt="2022-09-13T21:03:54.830" v="21056" actId="478"/>
          <ac:spMkLst>
            <pc:docMk/>
            <pc:sldMk cId="3555233700" sldId="306"/>
            <ac:spMk id="3" creationId="{D7F6A3B3-EBBC-2542-F49A-1A86DBA9437F}"/>
          </ac:spMkLst>
        </pc:spChg>
        <pc:spChg chg="add mod">
          <ac:chgData name="Williams, Grant Stuart" userId="f6ad34c1-fb10-452f-ae50-8e7debb26ea5" providerId="ADAL" clId="{50742C52-B8E5-4CC3-B492-27BD72F0F33A}" dt="2022-09-13T21:04:28.805" v="21093" actId="1076"/>
          <ac:spMkLst>
            <pc:docMk/>
            <pc:sldMk cId="3555233700" sldId="306"/>
            <ac:spMk id="4" creationId="{C8048AC2-D7E3-8272-302F-B4168C2EA816}"/>
          </ac:spMkLst>
        </pc:spChg>
        <pc:spChg chg="add mod">
          <ac:chgData name="Williams, Grant Stuart" userId="f6ad34c1-fb10-452f-ae50-8e7debb26ea5" providerId="ADAL" clId="{50742C52-B8E5-4CC3-B492-27BD72F0F33A}" dt="2022-09-13T21:08:05.661" v="21113" actId="1076"/>
          <ac:spMkLst>
            <pc:docMk/>
            <pc:sldMk cId="3555233700" sldId="306"/>
            <ac:spMk id="7" creationId="{E9E6CA97-23E8-0A88-8190-A865851A838F}"/>
          </ac:spMkLst>
        </pc:spChg>
        <pc:spChg chg="add mod">
          <ac:chgData name="Williams, Grant Stuart" userId="f6ad34c1-fb10-452f-ae50-8e7debb26ea5" providerId="ADAL" clId="{50742C52-B8E5-4CC3-B492-27BD72F0F33A}" dt="2022-09-13T21:08:27.684" v="21127" actId="1076"/>
          <ac:spMkLst>
            <pc:docMk/>
            <pc:sldMk cId="3555233700" sldId="306"/>
            <ac:spMk id="12" creationId="{412EF9F7-D741-E9D5-56B6-32F81BF5D909}"/>
          </ac:spMkLst>
        </pc:spChg>
        <pc:spChg chg="add mod">
          <ac:chgData name="Williams, Grant Stuart" userId="f6ad34c1-fb10-452f-ae50-8e7debb26ea5" providerId="ADAL" clId="{50742C52-B8E5-4CC3-B492-27BD72F0F33A}" dt="2022-09-13T21:10:27.221" v="21142" actId="1076"/>
          <ac:spMkLst>
            <pc:docMk/>
            <pc:sldMk cId="3555233700" sldId="306"/>
            <ac:spMk id="13" creationId="{5F2614D1-F2CD-6442-5B5A-CCD716F975AF}"/>
          </ac:spMkLst>
        </pc:spChg>
        <pc:spChg chg="add mod">
          <ac:chgData name="Williams, Grant Stuart" userId="f6ad34c1-fb10-452f-ae50-8e7debb26ea5" providerId="ADAL" clId="{50742C52-B8E5-4CC3-B492-27BD72F0F33A}" dt="2022-09-13T21:20:17.822" v="21190" actId="20577"/>
          <ac:spMkLst>
            <pc:docMk/>
            <pc:sldMk cId="3555233700" sldId="306"/>
            <ac:spMk id="14" creationId="{185638A0-74D4-F6BF-222D-D0ED063C189C}"/>
          </ac:spMkLst>
        </pc:spChg>
        <pc:spChg chg="add mod">
          <ac:chgData name="Williams, Grant Stuart" userId="f6ad34c1-fb10-452f-ae50-8e7debb26ea5" providerId="ADAL" clId="{50742C52-B8E5-4CC3-B492-27BD72F0F33A}" dt="2022-09-13T21:16:07.390" v="21175" actId="20577"/>
          <ac:spMkLst>
            <pc:docMk/>
            <pc:sldMk cId="3555233700" sldId="306"/>
            <ac:spMk id="15" creationId="{944B3DAD-B374-17D7-B508-99641D5D845F}"/>
          </ac:spMkLst>
        </pc:spChg>
        <pc:spChg chg="add mod">
          <ac:chgData name="Williams, Grant Stuart" userId="f6ad34c1-fb10-452f-ae50-8e7debb26ea5" providerId="ADAL" clId="{50742C52-B8E5-4CC3-B492-27BD72F0F33A}" dt="2022-09-13T21:16:28.019" v="21182" actId="20577"/>
          <ac:spMkLst>
            <pc:docMk/>
            <pc:sldMk cId="3555233700" sldId="306"/>
            <ac:spMk id="18" creationId="{8E669C0A-D887-0B01-703C-0AF4985A11C3}"/>
          </ac:spMkLst>
        </pc:spChg>
        <pc:spChg chg="add mod">
          <ac:chgData name="Williams, Grant Stuart" userId="f6ad34c1-fb10-452f-ae50-8e7debb26ea5" providerId="ADAL" clId="{50742C52-B8E5-4CC3-B492-27BD72F0F33A}" dt="2022-09-13T21:16:18.109" v="21179" actId="20577"/>
          <ac:spMkLst>
            <pc:docMk/>
            <pc:sldMk cId="3555233700" sldId="306"/>
            <ac:spMk id="22" creationId="{13D44390-39DC-02F3-090B-C430229B0B59}"/>
          </ac:spMkLst>
        </pc:spChg>
        <pc:spChg chg="add mod">
          <ac:chgData name="Williams, Grant Stuart" userId="f6ad34c1-fb10-452f-ae50-8e7debb26ea5" providerId="ADAL" clId="{50742C52-B8E5-4CC3-B492-27BD72F0F33A}" dt="2022-09-13T21:16:37.449" v="21186" actId="20577"/>
          <ac:spMkLst>
            <pc:docMk/>
            <pc:sldMk cId="3555233700" sldId="306"/>
            <ac:spMk id="23" creationId="{C04A71AF-810C-5FDD-9D0D-41CA82674F9E}"/>
          </ac:spMkLst>
        </pc:spChg>
        <pc:spChg chg="add mod">
          <ac:chgData name="Williams, Grant Stuart" userId="f6ad34c1-fb10-452f-ae50-8e7debb26ea5" providerId="ADAL" clId="{50742C52-B8E5-4CC3-B492-27BD72F0F33A}" dt="2022-09-13T21:20:30.276" v="21199" actId="20577"/>
          <ac:spMkLst>
            <pc:docMk/>
            <pc:sldMk cId="3555233700" sldId="306"/>
            <ac:spMk id="25" creationId="{3FB03DAD-CAAC-941F-968E-93D44EF583B8}"/>
          </ac:spMkLst>
        </pc:spChg>
        <pc:spChg chg="add mod">
          <ac:chgData name="Williams, Grant Stuart" userId="f6ad34c1-fb10-452f-ae50-8e7debb26ea5" providerId="ADAL" clId="{50742C52-B8E5-4CC3-B492-27BD72F0F33A}" dt="2022-09-13T21:20:47.196" v="21207" actId="1076"/>
          <ac:spMkLst>
            <pc:docMk/>
            <pc:sldMk cId="3555233700" sldId="306"/>
            <ac:spMk id="27" creationId="{B81E6324-E216-8BEA-0842-D8120B61C588}"/>
          </ac:spMkLst>
        </pc:spChg>
        <pc:spChg chg="add mod">
          <ac:chgData name="Williams, Grant Stuart" userId="f6ad34c1-fb10-452f-ae50-8e7debb26ea5" providerId="ADAL" clId="{50742C52-B8E5-4CC3-B492-27BD72F0F33A}" dt="2022-09-13T22:21:12.296" v="21846" actId="313"/>
          <ac:spMkLst>
            <pc:docMk/>
            <pc:sldMk cId="3555233700" sldId="306"/>
            <ac:spMk id="31" creationId="{E90431AB-91FA-57F8-7DF3-65404AE73C57}"/>
          </ac:spMkLst>
        </pc:spChg>
        <pc:cxnChg chg="add mod">
          <ac:chgData name="Williams, Grant Stuart" userId="f6ad34c1-fb10-452f-ae50-8e7debb26ea5" providerId="ADAL" clId="{50742C52-B8E5-4CC3-B492-27BD72F0F33A}" dt="2022-09-13T21:08:03.573" v="21112" actId="14100"/>
          <ac:cxnSpMkLst>
            <pc:docMk/>
            <pc:sldMk cId="3555233700" sldId="306"/>
            <ac:cxnSpMk id="6" creationId="{EEEAC353-7CF7-937B-B95F-7935CFFB9B65}"/>
          </ac:cxnSpMkLst>
        </pc:cxnChg>
        <pc:cxnChg chg="add mod">
          <ac:chgData name="Williams, Grant Stuart" userId="f6ad34c1-fb10-452f-ae50-8e7debb26ea5" providerId="ADAL" clId="{50742C52-B8E5-4CC3-B492-27BD72F0F33A}" dt="2022-09-13T21:08:12.906" v="21117" actId="14100"/>
          <ac:cxnSpMkLst>
            <pc:docMk/>
            <pc:sldMk cId="3555233700" sldId="306"/>
            <ac:cxnSpMk id="9" creationId="{289D28DC-02C7-34AD-8B73-B6ADD06532D5}"/>
          </ac:cxnSpMkLst>
        </pc:cxnChg>
        <pc:cxnChg chg="add mod">
          <ac:chgData name="Williams, Grant Stuart" userId="f6ad34c1-fb10-452f-ae50-8e7debb26ea5" providerId="ADAL" clId="{50742C52-B8E5-4CC3-B492-27BD72F0F33A}" dt="2022-09-13T21:14:13.057" v="21155" actId="14100"/>
          <ac:cxnSpMkLst>
            <pc:docMk/>
            <pc:sldMk cId="3555233700" sldId="306"/>
            <ac:cxnSpMk id="16" creationId="{FAFFCA0A-6A5A-B1D2-DB5A-A7B1D6DA884D}"/>
          </ac:cxnSpMkLst>
        </pc:cxnChg>
        <pc:cxnChg chg="add mod">
          <ac:chgData name="Williams, Grant Stuart" userId="f6ad34c1-fb10-452f-ae50-8e7debb26ea5" providerId="ADAL" clId="{50742C52-B8E5-4CC3-B492-27BD72F0F33A}" dt="2022-09-13T21:14:35.926" v="21163" actId="14100"/>
          <ac:cxnSpMkLst>
            <pc:docMk/>
            <pc:sldMk cId="3555233700" sldId="306"/>
            <ac:cxnSpMk id="19" creationId="{B21F4B8C-5B00-46F1-3906-DEF87F6FF7FD}"/>
          </ac:cxnSpMkLst>
        </pc:cxnChg>
        <pc:cxnChg chg="add mod">
          <ac:chgData name="Williams, Grant Stuart" userId="f6ad34c1-fb10-452f-ae50-8e7debb26ea5" providerId="ADAL" clId="{50742C52-B8E5-4CC3-B492-27BD72F0F33A}" dt="2022-09-13T21:20:26.043" v="21192" actId="1076"/>
          <ac:cxnSpMkLst>
            <pc:docMk/>
            <pc:sldMk cId="3555233700" sldId="306"/>
            <ac:cxnSpMk id="24" creationId="{BD0DFF16-423F-A570-9708-48DFE9CFD1DE}"/>
          </ac:cxnSpMkLst>
        </pc:cxnChg>
        <pc:cxnChg chg="add mod">
          <ac:chgData name="Williams, Grant Stuart" userId="f6ad34c1-fb10-452f-ae50-8e7debb26ea5" providerId="ADAL" clId="{50742C52-B8E5-4CC3-B492-27BD72F0F33A}" dt="2022-09-13T21:20:58.509" v="21211" actId="14100"/>
          <ac:cxnSpMkLst>
            <pc:docMk/>
            <pc:sldMk cId="3555233700" sldId="306"/>
            <ac:cxnSpMk id="28" creationId="{A2BF5C74-21A9-CE4E-9D8F-78C1211EC8DC}"/>
          </ac:cxnSpMkLst>
        </pc:cxnChg>
      </pc:sldChg>
      <pc:sldChg chg="modSp new mod">
        <pc:chgData name="Williams, Grant Stuart" userId="f6ad34c1-fb10-452f-ae50-8e7debb26ea5" providerId="ADAL" clId="{50742C52-B8E5-4CC3-B492-27BD72F0F33A}" dt="2022-09-14T02:03:25.733" v="24941" actId="20577"/>
        <pc:sldMkLst>
          <pc:docMk/>
          <pc:sldMk cId="2789437375" sldId="307"/>
        </pc:sldMkLst>
        <pc:spChg chg="mod">
          <ac:chgData name="Williams, Grant Stuart" userId="f6ad34c1-fb10-452f-ae50-8e7debb26ea5" providerId="ADAL" clId="{50742C52-B8E5-4CC3-B492-27BD72F0F33A}" dt="2022-09-13T21:21:53.553" v="21261" actId="20577"/>
          <ac:spMkLst>
            <pc:docMk/>
            <pc:sldMk cId="2789437375" sldId="307"/>
            <ac:spMk id="2" creationId="{B07B0A53-2352-08D1-8720-5A0F29C2C010}"/>
          </ac:spMkLst>
        </pc:spChg>
        <pc:spChg chg="mod">
          <ac:chgData name="Williams, Grant Stuart" userId="f6ad34c1-fb10-452f-ae50-8e7debb26ea5" providerId="ADAL" clId="{50742C52-B8E5-4CC3-B492-27BD72F0F33A}" dt="2022-09-14T02:03:25.733" v="24941" actId="20577"/>
          <ac:spMkLst>
            <pc:docMk/>
            <pc:sldMk cId="2789437375" sldId="307"/>
            <ac:spMk id="3" creationId="{990882C8-DACD-ABB5-0174-EBFBB65DD9F3}"/>
          </ac:spMkLst>
        </pc:spChg>
      </pc:sldChg>
      <pc:sldChg chg="modSp add mod">
        <pc:chgData name="Williams, Grant Stuart" userId="f6ad34c1-fb10-452f-ae50-8e7debb26ea5" providerId="ADAL" clId="{50742C52-B8E5-4CC3-B492-27BD72F0F33A}" dt="2022-09-13T22:21:51.123" v="21909" actId="27636"/>
        <pc:sldMkLst>
          <pc:docMk/>
          <pc:sldMk cId="3841644872" sldId="308"/>
        </pc:sldMkLst>
        <pc:spChg chg="mod">
          <ac:chgData name="Williams, Grant Stuart" userId="f6ad34c1-fb10-452f-ae50-8e7debb26ea5" providerId="ADAL" clId="{50742C52-B8E5-4CC3-B492-27BD72F0F33A}" dt="2022-09-13T21:25:11.256" v="21670" actId="20577"/>
          <ac:spMkLst>
            <pc:docMk/>
            <pc:sldMk cId="3841644872" sldId="308"/>
            <ac:spMk id="2" creationId="{B07B0A53-2352-08D1-8720-5A0F29C2C010}"/>
          </ac:spMkLst>
        </pc:spChg>
        <pc:spChg chg="mod">
          <ac:chgData name="Williams, Grant Stuart" userId="f6ad34c1-fb10-452f-ae50-8e7debb26ea5" providerId="ADAL" clId="{50742C52-B8E5-4CC3-B492-27BD72F0F33A}" dt="2022-09-13T22:21:51.123" v="21909" actId="27636"/>
          <ac:spMkLst>
            <pc:docMk/>
            <pc:sldMk cId="3841644872" sldId="308"/>
            <ac:spMk id="3" creationId="{990882C8-DACD-ABB5-0174-EBFBB65DD9F3}"/>
          </ac:spMkLst>
        </pc:spChg>
      </pc:sldChg>
      <pc:sldChg chg="addSp modSp new mod">
        <pc:chgData name="Williams, Grant Stuart" userId="f6ad34c1-fb10-452f-ae50-8e7debb26ea5" providerId="ADAL" clId="{50742C52-B8E5-4CC3-B492-27BD72F0F33A}" dt="2022-09-13T22:50:22.924" v="23239" actId="20577"/>
        <pc:sldMkLst>
          <pc:docMk/>
          <pc:sldMk cId="768499545" sldId="309"/>
        </pc:sldMkLst>
        <pc:spChg chg="mod">
          <ac:chgData name="Williams, Grant Stuart" userId="f6ad34c1-fb10-452f-ae50-8e7debb26ea5" providerId="ADAL" clId="{50742C52-B8E5-4CC3-B492-27BD72F0F33A}" dt="2022-09-13T22:21:55.159" v="21928" actId="20577"/>
          <ac:spMkLst>
            <pc:docMk/>
            <pc:sldMk cId="768499545" sldId="309"/>
            <ac:spMk id="2" creationId="{FA3A93D9-4C47-2909-03FB-C4A8118F445E}"/>
          </ac:spMkLst>
        </pc:spChg>
        <pc:spChg chg="mod">
          <ac:chgData name="Williams, Grant Stuart" userId="f6ad34c1-fb10-452f-ae50-8e7debb26ea5" providerId="ADAL" clId="{50742C52-B8E5-4CC3-B492-27BD72F0F33A}" dt="2022-09-13T22:50:22.924" v="23239" actId="20577"/>
          <ac:spMkLst>
            <pc:docMk/>
            <pc:sldMk cId="768499545" sldId="309"/>
            <ac:spMk id="3" creationId="{4309A721-56E2-1F7D-7558-3FB3F9CE8D68}"/>
          </ac:spMkLst>
        </pc:spChg>
        <pc:spChg chg="add mod">
          <ac:chgData name="Williams, Grant Stuart" userId="f6ad34c1-fb10-452f-ae50-8e7debb26ea5" providerId="ADAL" clId="{50742C52-B8E5-4CC3-B492-27BD72F0F33A}" dt="2022-09-13T22:50:21.120" v="23231" actId="1076"/>
          <ac:spMkLst>
            <pc:docMk/>
            <pc:sldMk cId="768499545" sldId="309"/>
            <ac:spMk id="4" creationId="{AF547B0F-761F-4CB3-A2A8-C29E826D32E6}"/>
          </ac:spMkLst>
        </pc:spChg>
      </pc:sldChg>
      <pc:sldChg chg="new del">
        <pc:chgData name="Williams, Grant Stuart" userId="f6ad34c1-fb10-452f-ae50-8e7debb26ea5" providerId="ADAL" clId="{50742C52-B8E5-4CC3-B492-27BD72F0F33A}" dt="2022-09-14T03:13:50.171" v="32085" actId="47"/>
        <pc:sldMkLst>
          <pc:docMk/>
          <pc:sldMk cId="2870188403" sldId="310"/>
        </pc:sldMkLst>
      </pc:sldChg>
      <pc:sldChg chg="addSp delSp modSp new mod">
        <pc:chgData name="Williams, Grant Stuart" userId="f6ad34c1-fb10-452f-ae50-8e7debb26ea5" providerId="ADAL" clId="{50742C52-B8E5-4CC3-B492-27BD72F0F33A}" dt="2022-09-13T22:49:08.061" v="23152" actId="208"/>
        <pc:sldMkLst>
          <pc:docMk/>
          <pc:sldMk cId="288041992" sldId="311"/>
        </pc:sldMkLst>
        <pc:spChg chg="del mod">
          <ac:chgData name="Williams, Grant Stuart" userId="f6ad34c1-fb10-452f-ae50-8e7debb26ea5" providerId="ADAL" clId="{50742C52-B8E5-4CC3-B492-27BD72F0F33A}" dt="2022-09-13T22:36:22.567" v="22416" actId="478"/>
          <ac:spMkLst>
            <pc:docMk/>
            <pc:sldMk cId="288041992" sldId="311"/>
            <ac:spMk id="2" creationId="{E9C94DFA-5ED5-5E3B-9180-E9BB9F06D954}"/>
          </ac:spMkLst>
        </pc:spChg>
        <pc:spChg chg="del">
          <ac:chgData name="Williams, Grant Stuart" userId="f6ad34c1-fb10-452f-ae50-8e7debb26ea5" providerId="ADAL" clId="{50742C52-B8E5-4CC3-B492-27BD72F0F33A}" dt="2022-09-13T22:36:17.319" v="22414" actId="478"/>
          <ac:spMkLst>
            <pc:docMk/>
            <pc:sldMk cId="288041992" sldId="311"/>
            <ac:spMk id="3" creationId="{553AA890-F19C-CD4D-F769-7FA514978817}"/>
          </ac:spMkLst>
        </pc:spChg>
        <pc:spChg chg="add mod">
          <ac:chgData name="Williams, Grant Stuart" userId="f6ad34c1-fb10-452f-ae50-8e7debb26ea5" providerId="ADAL" clId="{50742C52-B8E5-4CC3-B492-27BD72F0F33A}" dt="2022-09-13T22:37:29.086" v="22429" actId="1076"/>
          <ac:spMkLst>
            <pc:docMk/>
            <pc:sldMk cId="288041992" sldId="311"/>
            <ac:spMk id="4" creationId="{B9BDE9FE-E7BE-D603-435E-D5C99303B11E}"/>
          </ac:spMkLst>
        </pc:spChg>
        <pc:spChg chg="add mod">
          <ac:chgData name="Williams, Grant Stuart" userId="f6ad34c1-fb10-452f-ae50-8e7debb26ea5" providerId="ADAL" clId="{50742C52-B8E5-4CC3-B492-27BD72F0F33A}" dt="2022-09-13T22:49:08.061" v="23152" actId="208"/>
          <ac:spMkLst>
            <pc:docMk/>
            <pc:sldMk cId="288041992" sldId="311"/>
            <ac:spMk id="5" creationId="{F7A80B3D-B469-2B3B-AB1A-6F458FFE1319}"/>
          </ac:spMkLst>
        </pc:spChg>
        <pc:spChg chg="add mod">
          <ac:chgData name="Williams, Grant Stuart" userId="f6ad34c1-fb10-452f-ae50-8e7debb26ea5" providerId="ADAL" clId="{50742C52-B8E5-4CC3-B492-27BD72F0F33A}" dt="2022-09-13T22:42:44.293" v="22594" actId="20577"/>
          <ac:spMkLst>
            <pc:docMk/>
            <pc:sldMk cId="288041992" sldId="311"/>
            <ac:spMk id="6" creationId="{60BD6EE6-9838-39AE-00FF-A437AB2780FA}"/>
          </ac:spMkLst>
        </pc:spChg>
        <pc:spChg chg="add mod">
          <ac:chgData name="Williams, Grant Stuart" userId="f6ad34c1-fb10-452f-ae50-8e7debb26ea5" providerId="ADAL" clId="{50742C52-B8E5-4CC3-B492-27BD72F0F33A}" dt="2022-09-13T22:49:08.061" v="23152" actId="208"/>
          <ac:spMkLst>
            <pc:docMk/>
            <pc:sldMk cId="288041992" sldId="311"/>
            <ac:spMk id="14" creationId="{C8A2D0CB-D065-0D43-4FDC-65936B960E95}"/>
          </ac:spMkLst>
        </pc:spChg>
        <pc:spChg chg="add mod">
          <ac:chgData name="Williams, Grant Stuart" userId="f6ad34c1-fb10-452f-ae50-8e7debb26ea5" providerId="ADAL" clId="{50742C52-B8E5-4CC3-B492-27BD72F0F33A}" dt="2022-09-13T22:41:02.127" v="22512" actId="20577"/>
          <ac:spMkLst>
            <pc:docMk/>
            <pc:sldMk cId="288041992" sldId="311"/>
            <ac:spMk id="17" creationId="{7AE03D31-2434-1504-7701-24620E56B55C}"/>
          </ac:spMkLst>
        </pc:spChg>
        <pc:cxnChg chg="add mod">
          <ac:chgData name="Williams, Grant Stuart" userId="f6ad34c1-fb10-452f-ae50-8e7debb26ea5" providerId="ADAL" clId="{50742C52-B8E5-4CC3-B492-27BD72F0F33A}" dt="2022-09-13T22:39:26.589" v="22464" actId="14100"/>
          <ac:cxnSpMkLst>
            <pc:docMk/>
            <pc:sldMk cId="288041992" sldId="311"/>
            <ac:cxnSpMk id="7" creationId="{CA143524-B445-6EBE-194E-7B6ECC643D68}"/>
          </ac:cxnSpMkLst>
        </pc:cxnChg>
        <pc:cxnChg chg="add mod">
          <ac:chgData name="Williams, Grant Stuart" userId="f6ad34c1-fb10-452f-ae50-8e7debb26ea5" providerId="ADAL" clId="{50742C52-B8E5-4CC3-B492-27BD72F0F33A}" dt="2022-09-13T22:39:32.189" v="22467" actId="14100"/>
          <ac:cxnSpMkLst>
            <pc:docMk/>
            <pc:sldMk cId="288041992" sldId="311"/>
            <ac:cxnSpMk id="11" creationId="{743934AE-65B0-EB5E-04FB-466F8063C5B1}"/>
          </ac:cxnSpMkLst>
        </pc:cxnChg>
        <pc:cxnChg chg="add mod">
          <ac:chgData name="Williams, Grant Stuart" userId="f6ad34c1-fb10-452f-ae50-8e7debb26ea5" providerId="ADAL" clId="{50742C52-B8E5-4CC3-B492-27BD72F0F33A}" dt="2022-09-13T22:39:53.232" v="22478" actId="1076"/>
          <ac:cxnSpMkLst>
            <pc:docMk/>
            <pc:sldMk cId="288041992" sldId="311"/>
            <ac:cxnSpMk id="13" creationId="{123C4273-FA3C-FDBD-59D9-2ABB05DBDAC4}"/>
          </ac:cxnSpMkLst>
        </pc:cxnChg>
        <pc:cxnChg chg="add mod">
          <ac:chgData name="Williams, Grant Stuart" userId="f6ad34c1-fb10-452f-ae50-8e7debb26ea5" providerId="ADAL" clId="{50742C52-B8E5-4CC3-B492-27BD72F0F33A}" dt="2022-09-13T22:40:15.525" v="22487" actId="14100"/>
          <ac:cxnSpMkLst>
            <pc:docMk/>
            <pc:sldMk cId="288041992" sldId="311"/>
            <ac:cxnSpMk id="15" creationId="{951A7DA5-3211-0A23-98F3-E6DFD12CD3DA}"/>
          </ac:cxnSpMkLst>
        </pc:cxnChg>
      </pc:sldChg>
      <pc:sldChg chg="modSp new mod">
        <pc:chgData name="Williams, Grant Stuart" userId="f6ad34c1-fb10-452f-ae50-8e7debb26ea5" providerId="ADAL" clId="{50742C52-B8E5-4CC3-B492-27BD72F0F33A}" dt="2022-09-13T22:48:55.457" v="23151" actId="33524"/>
        <pc:sldMkLst>
          <pc:docMk/>
          <pc:sldMk cId="4272434956" sldId="312"/>
        </pc:sldMkLst>
        <pc:spChg chg="mod">
          <ac:chgData name="Williams, Grant Stuart" userId="f6ad34c1-fb10-452f-ae50-8e7debb26ea5" providerId="ADAL" clId="{50742C52-B8E5-4CC3-B492-27BD72F0F33A}" dt="2022-09-13T22:41:25.645" v="22524" actId="20577"/>
          <ac:spMkLst>
            <pc:docMk/>
            <pc:sldMk cId="4272434956" sldId="312"/>
            <ac:spMk id="2" creationId="{4251AEC3-2762-F32D-0111-26F25AC379AC}"/>
          </ac:spMkLst>
        </pc:spChg>
        <pc:spChg chg="mod">
          <ac:chgData name="Williams, Grant Stuart" userId="f6ad34c1-fb10-452f-ae50-8e7debb26ea5" providerId="ADAL" clId="{50742C52-B8E5-4CC3-B492-27BD72F0F33A}" dt="2022-09-13T22:48:55.457" v="23151" actId="33524"/>
          <ac:spMkLst>
            <pc:docMk/>
            <pc:sldMk cId="4272434956" sldId="312"/>
            <ac:spMk id="3" creationId="{418803FA-C0B5-A595-7B07-1D42F39EF3C2}"/>
          </ac:spMkLst>
        </pc:spChg>
      </pc:sldChg>
      <pc:sldChg chg="addSp delSp modSp new mod">
        <pc:chgData name="Williams, Grant Stuart" userId="f6ad34c1-fb10-452f-ae50-8e7debb26ea5" providerId="ADAL" clId="{50742C52-B8E5-4CC3-B492-27BD72F0F33A}" dt="2022-09-13T22:49:50.490" v="23165" actId="20577"/>
        <pc:sldMkLst>
          <pc:docMk/>
          <pc:sldMk cId="3689188635" sldId="313"/>
        </pc:sldMkLst>
        <pc:spChg chg="mod">
          <ac:chgData name="Williams, Grant Stuart" userId="f6ad34c1-fb10-452f-ae50-8e7debb26ea5" providerId="ADAL" clId="{50742C52-B8E5-4CC3-B492-27BD72F0F33A}" dt="2022-09-13T22:44:23.577" v="23103" actId="5793"/>
          <ac:spMkLst>
            <pc:docMk/>
            <pc:sldMk cId="3689188635" sldId="313"/>
            <ac:spMk id="2" creationId="{889B640E-B6DB-3E29-75D5-0A2633B7AF72}"/>
          </ac:spMkLst>
        </pc:spChg>
        <pc:spChg chg="del">
          <ac:chgData name="Williams, Grant Stuart" userId="f6ad34c1-fb10-452f-ae50-8e7debb26ea5" providerId="ADAL" clId="{50742C52-B8E5-4CC3-B492-27BD72F0F33A}" dt="2022-09-13T22:44:27.294" v="23104" actId="478"/>
          <ac:spMkLst>
            <pc:docMk/>
            <pc:sldMk cId="3689188635" sldId="313"/>
            <ac:spMk id="3" creationId="{B086CD9F-0648-E548-9D78-5C4E5349A18B}"/>
          </ac:spMkLst>
        </pc:spChg>
        <pc:spChg chg="add mod">
          <ac:chgData name="Williams, Grant Stuart" userId="f6ad34c1-fb10-452f-ae50-8e7debb26ea5" providerId="ADAL" clId="{50742C52-B8E5-4CC3-B492-27BD72F0F33A}" dt="2022-09-13T22:44:29.904" v="23106" actId="1076"/>
          <ac:spMkLst>
            <pc:docMk/>
            <pc:sldMk cId="3689188635" sldId="313"/>
            <ac:spMk id="4" creationId="{6B164942-D701-C0BE-6AA7-57D3742B8619}"/>
          </ac:spMkLst>
        </pc:spChg>
        <pc:spChg chg="add mod">
          <ac:chgData name="Williams, Grant Stuart" userId="f6ad34c1-fb10-452f-ae50-8e7debb26ea5" providerId="ADAL" clId="{50742C52-B8E5-4CC3-B492-27BD72F0F33A}" dt="2022-09-13T22:49:14.546" v="23155" actId="208"/>
          <ac:spMkLst>
            <pc:docMk/>
            <pc:sldMk cId="3689188635" sldId="313"/>
            <ac:spMk id="7" creationId="{43BC41FD-6CE8-9E17-9A0C-C55F86E83854}"/>
          </ac:spMkLst>
        </pc:spChg>
        <pc:spChg chg="add mod">
          <ac:chgData name="Williams, Grant Stuart" userId="f6ad34c1-fb10-452f-ae50-8e7debb26ea5" providerId="ADAL" clId="{50742C52-B8E5-4CC3-B492-27BD72F0F33A}" dt="2022-09-13T22:47:10.470" v="23150" actId="20577"/>
          <ac:spMkLst>
            <pc:docMk/>
            <pc:sldMk cId="3689188635" sldId="313"/>
            <ac:spMk id="8" creationId="{341919C4-3EA8-EE0D-118B-7877B1C589C9}"/>
          </ac:spMkLst>
        </pc:spChg>
        <pc:spChg chg="add mod">
          <ac:chgData name="Williams, Grant Stuart" userId="f6ad34c1-fb10-452f-ae50-8e7debb26ea5" providerId="ADAL" clId="{50742C52-B8E5-4CC3-B492-27BD72F0F33A}" dt="2022-09-13T22:49:50.490" v="23165" actId="20577"/>
          <ac:spMkLst>
            <pc:docMk/>
            <pc:sldMk cId="3689188635" sldId="313"/>
            <ac:spMk id="9" creationId="{DF382F80-1997-75D8-A1EE-D46FB2F579EC}"/>
          </ac:spMkLst>
        </pc:spChg>
        <pc:spChg chg="add mod">
          <ac:chgData name="Williams, Grant Stuart" userId="f6ad34c1-fb10-452f-ae50-8e7debb26ea5" providerId="ADAL" clId="{50742C52-B8E5-4CC3-B492-27BD72F0F33A}" dt="2022-09-13T22:46:52.636" v="23142" actId="20577"/>
          <ac:spMkLst>
            <pc:docMk/>
            <pc:sldMk cId="3689188635" sldId="313"/>
            <ac:spMk id="10" creationId="{ECF109C4-FC5A-4634-3E26-DFF6B49BE205}"/>
          </ac:spMkLst>
        </pc:spChg>
        <pc:cxnChg chg="add mod">
          <ac:chgData name="Williams, Grant Stuart" userId="f6ad34c1-fb10-452f-ae50-8e7debb26ea5" providerId="ADAL" clId="{50742C52-B8E5-4CC3-B492-27BD72F0F33A}" dt="2022-09-13T22:44:40.362" v="23108" actId="1076"/>
          <ac:cxnSpMkLst>
            <pc:docMk/>
            <pc:sldMk cId="3689188635" sldId="313"/>
            <ac:cxnSpMk id="5" creationId="{86F3BBAB-9B67-67CD-CAA6-131664399A73}"/>
          </ac:cxnSpMkLst>
        </pc:cxnChg>
        <pc:cxnChg chg="add mod">
          <ac:chgData name="Williams, Grant Stuart" userId="f6ad34c1-fb10-452f-ae50-8e7debb26ea5" providerId="ADAL" clId="{50742C52-B8E5-4CC3-B492-27BD72F0F33A}" dt="2022-09-13T22:44:40.362" v="23108" actId="1076"/>
          <ac:cxnSpMkLst>
            <pc:docMk/>
            <pc:sldMk cId="3689188635" sldId="313"/>
            <ac:cxnSpMk id="6" creationId="{D3BE9DA0-D9CA-A441-15C7-AD8A2350E238}"/>
          </ac:cxnSpMkLst>
        </pc:cxnChg>
        <pc:cxnChg chg="add mod">
          <ac:chgData name="Williams, Grant Stuart" userId="f6ad34c1-fb10-452f-ae50-8e7debb26ea5" providerId="ADAL" clId="{50742C52-B8E5-4CC3-B492-27BD72F0F33A}" dt="2022-09-13T22:46:20.470" v="23127" actId="1076"/>
          <ac:cxnSpMkLst>
            <pc:docMk/>
            <pc:sldMk cId="3689188635" sldId="313"/>
            <ac:cxnSpMk id="11" creationId="{A8EAE7FE-F719-8E4F-0FE6-04FFC352B12F}"/>
          </ac:cxnSpMkLst>
        </pc:cxnChg>
        <pc:cxnChg chg="add mod">
          <ac:chgData name="Williams, Grant Stuart" userId="f6ad34c1-fb10-452f-ae50-8e7debb26ea5" providerId="ADAL" clId="{50742C52-B8E5-4CC3-B492-27BD72F0F33A}" dt="2022-09-13T22:46:23.800" v="23129" actId="1076"/>
          <ac:cxnSpMkLst>
            <pc:docMk/>
            <pc:sldMk cId="3689188635" sldId="313"/>
            <ac:cxnSpMk id="12" creationId="{8F5A2A05-C730-61A6-6415-74BD8B2815EC}"/>
          </ac:cxnSpMkLst>
        </pc:cxnChg>
      </pc:sldChg>
      <pc:sldChg chg="modSp new mod">
        <pc:chgData name="Williams, Grant Stuart" userId="f6ad34c1-fb10-452f-ae50-8e7debb26ea5" providerId="ADAL" clId="{50742C52-B8E5-4CC3-B492-27BD72F0F33A}" dt="2022-09-13T22:51:28.086" v="23424" actId="20577"/>
        <pc:sldMkLst>
          <pc:docMk/>
          <pc:sldMk cId="3034910213" sldId="314"/>
        </pc:sldMkLst>
        <pc:spChg chg="mod">
          <ac:chgData name="Williams, Grant Stuart" userId="f6ad34c1-fb10-452f-ae50-8e7debb26ea5" providerId="ADAL" clId="{50742C52-B8E5-4CC3-B492-27BD72F0F33A}" dt="2022-09-13T22:51:04.438" v="23258" actId="20577"/>
          <ac:spMkLst>
            <pc:docMk/>
            <pc:sldMk cId="3034910213" sldId="314"/>
            <ac:spMk id="2" creationId="{2C143115-B638-3F4D-19F7-AE451C8E26ED}"/>
          </ac:spMkLst>
        </pc:spChg>
        <pc:spChg chg="mod">
          <ac:chgData name="Williams, Grant Stuart" userId="f6ad34c1-fb10-452f-ae50-8e7debb26ea5" providerId="ADAL" clId="{50742C52-B8E5-4CC3-B492-27BD72F0F33A}" dt="2022-09-13T22:51:28.086" v="23424" actId="20577"/>
          <ac:spMkLst>
            <pc:docMk/>
            <pc:sldMk cId="3034910213" sldId="314"/>
            <ac:spMk id="3" creationId="{9A4A7D26-1FBB-C4B7-B47D-3CCDAE41DB30}"/>
          </ac:spMkLst>
        </pc:spChg>
      </pc:sldChg>
      <pc:sldChg chg="addSp delSp modSp new mod">
        <pc:chgData name="Williams, Grant Stuart" userId="f6ad34c1-fb10-452f-ae50-8e7debb26ea5" providerId="ADAL" clId="{50742C52-B8E5-4CC3-B492-27BD72F0F33A}" dt="2022-09-13T23:03:16.100" v="23560" actId="208"/>
        <pc:sldMkLst>
          <pc:docMk/>
          <pc:sldMk cId="1747401625" sldId="315"/>
        </pc:sldMkLst>
        <pc:spChg chg="mod">
          <ac:chgData name="Williams, Grant Stuart" userId="f6ad34c1-fb10-452f-ae50-8e7debb26ea5" providerId="ADAL" clId="{50742C52-B8E5-4CC3-B492-27BD72F0F33A}" dt="2022-09-13T22:51:32.372" v="23439" actId="20577"/>
          <ac:spMkLst>
            <pc:docMk/>
            <pc:sldMk cId="1747401625" sldId="315"/>
            <ac:spMk id="2" creationId="{B105E3C1-853A-ACC6-D63D-953779DF1E02}"/>
          </ac:spMkLst>
        </pc:spChg>
        <pc:spChg chg="del">
          <ac:chgData name="Williams, Grant Stuart" userId="f6ad34c1-fb10-452f-ae50-8e7debb26ea5" providerId="ADAL" clId="{50742C52-B8E5-4CC3-B492-27BD72F0F33A}" dt="2022-09-13T22:51:39.455" v="23443" actId="478"/>
          <ac:spMkLst>
            <pc:docMk/>
            <pc:sldMk cId="1747401625" sldId="315"/>
            <ac:spMk id="3" creationId="{34CA1085-3FD5-6CBA-7DDC-688DD69DA700}"/>
          </ac:spMkLst>
        </pc:spChg>
        <pc:spChg chg="add del mod">
          <ac:chgData name="Williams, Grant Stuart" userId="f6ad34c1-fb10-452f-ae50-8e7debb26ea5" providerId="ADAL" clId="{50742C52-B8E5-4CC3-B492-27BD72F0F33A}" dt="2022-09-13T22:51:37.807" v="23441"/>
          <ac:spMkLst>
            <pc:docMk/>
            <pc:sldMk cId="1747401625" sldId="315"/>
            <ac:spMk id="4" creationId="{5EC18947-0DB6-E24A-0EC4-04344C6C6315}"/>
          </ac:spMkLst>
        </pc:spChg>
        <pc:spChg chg="add mod">
          <ac:chgData name="Williams, Grant Stuart" userId="f6ad34c1-fb10-452f-ae50-8e7debb26ea5" providerId="ADAL" clId="{50742C52-B8E5-4CC3-B492-27BD72F0F33A}" dt="2022-09-13T22:51:45.921" v="23445" actId="1076"/>
          <ac:spMkLst>
            <pc:docMk/>
            <pc:sldMk cId="1747401625" sldId="315"/>
            <ac:spMk id="5" creationId="{7BD85168-3AFD-AEEA-BCD6-38586910E309}"/>
          </ac:spMkLst>
        </pc:spChg>
        <pc:spChg chg="add mod">
          <ac:chgData name="Williams, Grant Stuart" userId="f6ad34c1-fb10-452f-ae50-8e7debb26ea5" providerId="ADAL" clId="{50742C52-B8E5-4CC3-B492-27BD72F0F33A}" dt="2022-09-13T22:55:16.795" v="23461" actId="208"/>
          <ac:spMkLst>
            <pc:docMk/>
            <pc:sldMk cId="1747401625" sldId="315"/>
            <ac:spMk id="6" creationId="{290C6F5E-AEC6-8575-F7DF-6FE3B2249336}"/>
          </ac:spMkLst>
        </pc:spChg>
        <pc:spChg chg="add mod">
          <ac:chgData name="Williams, Grant Stuart" userId="f6ad34c1-fb10-452f-ae50-8e7debb26ea5" providerId="ADAL" clId="{50742C52-B8E5-4CC3-B492-27BD72F0F33A}" dt="2022-09-13T22:56:23.922" v="23476" actId="20577"/>
          <ac:spMkLst>
            <pc:docMk/>
            <pc:sldMk cId="1747401625" sldId="315"/>
            <ac:spMk id="9" creationId="{DB463183-57A7-0140-4388-D91B9D58CAC3}"/>
          </ac:spMkLst>
        </pc:spChg>
        <pc:spChg chg="add mod">
          <ac:chgData name="Williams, Grant Stuart" userId="f6ad34c1-fb10-452f-ae50-8e7debb26ea5" providerId="ADAL" clId="{50742C52-B8E5-4CC3-B492-27BD72F0F33A}" dt="2022-09-13T23:03:16.100" v="23560" actId="208"/>
          <ac:spMkLst>
            <pc:docMk/>
            <pc:sldMk cId="1747401625" sldId="315"/>
            <ac:spMk id="10" creationId="{4E375591-BD90-E960-0175-D42161FF1669}"/>
          </ac:spMkLst>
        </pc:spChg>
        <pc:spChg chg="add mod">
          <ac:chgData name="Williams, Grant Stuart" userId="f6ad34c1-fb10-452f-ae50-8e7debb26ea5" providerId="ADAL" clId="{50742C52-B8E5-4CC3-B492-27BD72F0F33A}" dt="2022-09-13T23:03:14.262" v="23559" actId="208"/>
          <ac:spMkLst>
            <pc:docMk/>
            <pc:sldMk cId="1747401625" sldId="315"/>
            <ac:spMk id="11" creationId="{B1C2D056-75E6-BCBF-F371-DC4ADA84AF46}"/>
          </ac:spMkLst>
        </pc:spChg>
        <pc:cxnChg chg="add mod">
          <ac:chgData name="Williams, Grant Stuart" userId="f6ad34c1-fb10-452f-ae50-8e7debb26ea5" providerId="ADAL" clId="{50742C52-B8E5-4CC3-B492-27BD72F0F33A}" dt="2022-09-13T22:55:43.167" v="23463" actId="1076"/>
          <ac:cxnSpMkLst>
            <pc:docMk/>
            <pc:sldMk cId="1747401625" sldId="315"/>
            <ac:cxnSpMk id="7" creationId="{2DE1D6D3-D642-8A1D-B967-C4AFDF66C32A}"/>
          </ac:cxnSpMkLst>
        </pc:cxnChg>
        <pc:cxnChg chg="add mod">
          <ac:chgData name="Williams, Grant Stuart" userId="f6ad34c1-fb10-452f-ae50-8e7debb26ea5" providerId="ADAL" clId="{50742C52-B8E5-4CC3-B492-27BD72F0F33A}" dt="2022-09-13T22:55:47.371" v="23464"/>
          <ac:cxnSpMkLst>
            <pc:docMk/>
            <pc:sldMk cId="1747401625" sldId="315"/>
            <ac:cxnSpMk id="8" creationId="{41EEB06D-DC62-8B73-F79D-7DC8473BAD17}"/>
          </ac:cxnSpMkLst>
        </pc:cxnChg>
        <pc:cxnChg chg="add mod">
          <ac:chgData name="Williams, Grant Stuart" userId="f6ad34c1-fb10-452f-ae50-8e7debb26ea5" providerId="ADAL" clId="{50742C52-B8E5-4CC3-B492-27BD72F0F33A}" dt="2022-09-13T22:58:15.395" v="23520" actId="1076"/>
          <ac:cxnSpMkLst>
            <pc:docMk/>
            <pc:sldMk cId="1747401625" sldId="315"/>
            <ac:cxnSpMk id="12" creationId="{D2B39CA5-4269-9D40-F30C-65761D704D17}"/>
          </ac:cxnSpMkLst>
        </pc:cxnChg>
        <pc:cxnChg chg="add mod">
          <ac:chgData name="Williams, Grant Stuart" userId="f6ad34c1-fb10-452f-ae50-8e7debb26ea5" providerId="ADAL" clId="{50742C52-B8E5-4CC3-B492-27BD72F0F33A}" dt="2022-09-13T22:58:17.759" v="23522" actId="1076"/>
          <ac:cxnSpMkLst>
            <pc:docMk/>
            <pc:sldMk cId="1747401625" sldId="315"/>
            <ac:cxnSpMk id="13" creationId="{73B03426-FB0F-1F52-7A86-D08527BF583F}"/>
          </ac:cxnSpMkLst>
        </pc:cxnChg>
      </pc:sldChg>
      <pc:sldChg chg="modSp new mod">
        <pc:chgData name="Williams, Grant Stuart" userId="f6ad34c1-fb10-452f-ae50-8e7debb26ea5" providerId="ADAL" clId="{50742C52-B8E5-4CC3-B492-27BD72F0F33A}" dt="2022-09-14T01:53:09.724" v="24201" actId="20577"/>
        <pc:sldMkLst>
          <pc:docMk/>
          <pc:sldMk cId="2294198149" sldId="316"/>
        </pc:sldMkLst>
        <pc:spChg chg="mod">
          <ac:chgData name="Williams, Grant Stuart" userId="f6ad34c1-fb10-452f-ae50-8e7debb26ea5" providerId="ADAL" clId="{50742C52-B8E5-4CC3-B492-27BD72F0F33A}" dt="2022-09-13T23:04:48.951" v="23572" actId="20577"/>
          <ac:spMkLst>
            <pc:docMk/>
            <pc:sldMk cId="2294198149" sldId="316"/>
            <ac:spMk id="2" creationId="{5E4DC5F6-238D-55C4-A31D-BC6FC05E1901}"/>
          </ac:spMkLst>
        </pc:spChg>
        <pc:spChg chg="mod">
          <ac:chgData name="Williams, Grant Stuart" userId="f6ad34c1-fb10-452f-ae50-8e7debb26ea5" providerId="ADAL" clId="{50742C52-B8E5-4CC3-B492-27BD72F0F33A}" dt="2022-09-14T01:53:09.724" v="24201" actId="20577"/>
          <ac:spMkLst>
            <pc:docMk/>
            <pc:sldMk cId="2294198149" sldId="316"/>
            <ac:spMk id="3" creationId="{19C89307-F083-BCAB-7E5E-149D63D7CEF7}"/>
          </ac:spMkLst>
        </pc:spChg>
      </pc:sldChg>
      <pc:sldChg chg="addSp delSp modSp new mod">
        <pc:chgData name="Williams, Grant Stuart" userId="f6ad34c1-fb10-452f-ae50-8e7debb26ea5" providerId="ADAL" clId="{50742C52-B8E5-4CC3-B492-27BD72F0F33A}" dt="2022-09-14T02:00:29.885" v="24552" actId="20577"/>
        <pc:sldMkLst>
          <pc:docMk/>
          <pc:sldMk cId="3264724518" sldId="317"/>
        </pc:sldMkLst>
        <pc:spChg chg="mod">
          <ac:chgData name="Williams, Grant Stuart" userId="f6ad34c1-fb10-452f-ae50-8e7debb26ea5" providerId="ADAL" clId="{50742C52-B8E5-4CC3-B492-27BD72F0F33A}" dt="2022-09-14T01:53:16.795" v="24215" actId="20577"/>
          <ac:spMkLst>
            <pc:docMk/>
            <pc:sldMk cId="3264724518" sldId="317"/>
            <ac:spMk id="2" creationId="{9F095E49-E159-A49B-4BD4-9E2338EFEF91}"/>
          </ac:spMkLst>
        </pc:spChg>
        <pc:spChg chg="del">
          <ac:chgData name="Williams, Grant Stuart" userId="f6ad34c1-fb10-452f-ae50-8e7debb26ea5" providerId="ADAL" clId="{50742C52-B8E5-4CC3-B492-27BD72F0F33A}" dt="2022-09-14T01:53:25.904" v="24217" actId="478"/>
          <ac:spMkLst>
            <pc:docMk/>
            <pc:sldMk cId="3264724518" sldId="317"/>
            <ac:spMk id="3" creationId="{3CB3B617-FEC1-E6C9-AC98-8C3BF72F09AC}"/>
          </ac:spMkLst>
        </pc:spChg>
        <pc:spChg chg="add mod">
          <ac:chgData name="Williams, Grant Stuart" userId="f6ad34c1-fb10-452f-ae50-8e7debb26ea5" providerId="ADAL" clId="{50742C52-B8E5-4CC3-B492-27BD72F0F33A}" dt="2022-09-14T01:54:19.635" v="24220" actId="1076"/>
          <ac:spMkLst>
            <pc:docMk/>
            <pc:sldMk cId="3264724518" sldId="317"/>
            <ac:spMk id="4" creationId="{D5E54564-04FD-EBD8-68B8-EE384652DB13}"/>
          </ac:spMkLst>
        </pc:spChg>
        <pc:spChg chg="add mod">
          <ac:chgData name="Williams, Grant Stuart" userId="f6ad34c1-fb10-452f-ae50-8e7debb26ea5" providerId="ADAL" clId="{50742C52-B8E5-4CC3-B492-27BD72F0F33A}" dt="2022-09-14T01:54:44.800" v="24246" actId="20577"/>
          <ac:spMkLst>
            <pc:docMk/>
            <pc:sldMk cId="3264724518" sldId="317"/>
            <ac:spMk id="5" creationId="{1FA7C723-DF8B-C649-79F5-3595B3A70A09}"/>
          </ac:spMkLst>
        </pc:spChg>
        <pc:spChg chg="add mod">
          <ac:chgData name="Williams, Grant Stuart" userId="f6ad34c1-fb10-452f-ae50-8e7debb26ea5" providerId="ADAL" clId="{50742C52-B8E5-4CC3-B492-27BD72F0F33A}" dt="2022-09-14T01:55:20.647" v="24261" actId="20577"/>
          <ac:spMkLst>
            <pc:docMk/>
            <pc:sldMk cId="3264724518" sldId="317"/>
            <ac:spMk id="10" creationId="{821EB7BA-E3D5-3EB8-ECC1-55BD233FF02B}"/>
          </ac:spMkLst>
        </pc:spChg>
        <pc:spChg chg="add mod">
          <ac:chgData name="Williams, Grant Stuart" userId="f6ad34c1-fb10-452f-ae50-8e7debb26ea5" providerId="ADAL" clId="{50742C52-B8E5-4CC3-B492-27BD72F0F33A}" dt="2022-09-14T01:58:39.489" v="24530" actId="1076"/>
          <ac:spMkLst>
            <pc:docMk/>
            <pc:sldMk cId="3264724518" sldId="317"/>
            <ac:spMk id="11" creationId="{AEDB1FAB-4C6C-F473-6F3A-3DFDB073C8E6}"/>
          </ac:spMkLst>
        </pc:spChg>
        <pc:spChg chg="add mod">
          <ac:chgData name="Williams, Grant Stuart" userId="f6ad34c1-fb10-452f-ae50-8e7debb26ea5" providerId="ADAL" clId="{50742C52-B8E5-4CC3-B492-27BD72F0F33A}" dt="2022-09-14T02:00:29.885" v="24552" actId="20577"/>
          <ac:spMkLst>
            <pc:docMk/>
            <pc:sldMk cId="3264724518" sldId="317"/>
            <ac:spMk id="12" creationId="{481DCEB9-A06F-25C4-51B6-788DC1BE7901}"/>
          </ac:spMkLst>
        </pc:spChg>
        <pc:cxnChg chg="add mod">
          <ac:chgData name="Williams, Grant Stuart" userId="f6ad34c1-fb10-452f-ae50-8e7debb26ea5" providerId="ADAL" clId="{50742C52-B8E5-4CC3-B492-27BD72F0F33A}" dt="2022-09-14T01:54:52.486" v="24248" actId="1076"/>
          <ac:cxnSpMkLst>
            <pc:docMk/>
            <pc:sldMk cId="3264724518" sldId="317"/>
            <ac:cxnSpMk id="6" creationId="{422EE8D8-4351-D8C9-A239-BD382AE0F14C}"/>
          </ac:cxnSpMkLst>
        </pc:cxnChg>
        <pc:cxnChg chg="add mod">
          <ac:chgData name="Williams, Grant Stuart" userId="f6ad34c1-fb10-452f-ae50-8e7debb26ea5" providerId="ADAL" clId="{50742C52-B8E5-4CC3-B492-27BD72F0F33A}" dt="2022-09-14T01:54:59.780" v="24252" actId="14100"/>
          <ac:cxnSpMkLst>
            <pc:docMk/>
            <pc:sldMk cId="3264724518" sldId="317"/>
            <ac:cxnSpMk id="7" creationId="{81D21289-3B25-A316-2405-55A91DFFB71E}"/>
          </ac:cxnSpMkLst>
        </pc:cxnChg>
        <pc:cxnChg chg="add mod">
          <ac:chgData name="Williams, Grant Stuart" userId="f6ad34c1-fb10-452f-ae50-8e7debb26ea5" providerId="ADAL" clId="{50742C52-B8E5-4CC3-B492-27BD72F0F33A}" dt="2022-09-14T01:58:53.981" v="24536" actId="14100"/>
          <ac:cxnSpMkLst>
            <pc:docMk/>
            <pc:sldMk cId="3264724518" sldId="317"/>
            <ac:cxnSpMk id="13" creationId="{1E34A152-0F9D-7AB8-B15D-86BDC863FAE3}"/>
          </ac:cxnSpMkLst>
        </pc:cxnChg>
        <pc:cxnChg chg="add mod">
          <ac:chgData name="Williams, Grant Stuart" userId="f6ad34c1-fb10-452f-ae50-8e7debb26ea5" providerId="ADAL" clId="{50742C52-B8E5-4CC3-B492-27BD72F0F33A}" dt="2022-09-14T01:58:55.749" v="24537" actId="14100"/>
          <ac:cxnSpMkLst>
            <pc:docMk/>
            <pc:sldMk cId="3264724518" sldId="317"/>
            <ac:cxnSpMk id="14" creationId="{74361130-57B6-585D-7090-34EFD89777D4}"/>
          </ac:cxnSpMkLst>
        </pc:cxnChg>
      </pc:sldChg>
      <pc:sldChg chg="addSp delSp modSp new mod">
        <pc:chgData name="Williams, Grant Stuart" userId="f6ad34c1-fb10-452f-ae50-8e7debb26ea5" providerId="ADAL" clId="{50742C52-B8E5-4CC3-B492-27BD72F0F33A}" dt="2022-09-14T01:56:16.409" v="24519" actId="1076"/>
        <pc:sldMkLst>
          <pc:docMk/>
          <pc:sldMk cId="534878505" sldId="318"/>
        </pc:sldMkLst>
        <pc:spChg chg="mod">
          <ac:chgData name="Williams, Grant Stuart" userId="f6ad34c1-fb10-452f-ae50-8e7debb26ea5" providerId="ADAL" clId="{50742C52-B8E5-4CC3-B492-27BD72F0F33A}" dt="2022-09-14T01:55:32.720" v="24289" actId="20577"/>
          <ac:spMkLst>
            <pc:docMk/>
            <pc:sldMk cId="534878505" sldId="318"/>
            <ac:spMk id="2" creationId="{D85EB84E-2139-1C36-C6D6-591A450381BA}"/>
          </ac:spMkLst>
        </pc:spChg>
        <pc:spChg chg="del">
          <ac:chgData name="Williams, Grant Stuart" userId="f6ad34c1-fb10-452f-ae50-8e7debb26ea5" providerId="ADAL" clId="{50742C52-B8E5-4CC3-B492-27BD72F0F33A}" dt="2022-09-14T01:55:35.300" v="24290" actId="478"/>
          <ac:spMkLst>
            <pc:docMk/>
            <pc:sldMk cId="534878505" sldId="318"/>
            <ac:spMk id="3" creationId="{CB30E703-B509-F79E-BDED-515D09469D70}"/>
          </ac:spMkLst>
        </pc:spChg>
        <pc:picChg chg="add mod">
          <ac:chgData name="Williams, Grant Stuart" userId="f6ad34c1-fb10-452f-ae50-8e7debb26ea5" providerId="ADAL" clId="{50742C52-B8E5-4CC3-B492-27BD72F0F33A}" dt="2022-09-14T01:56:16.409" v="24519" actId="1076"/>
          <ac:picMkLst>
            <pc:docMk/>
            <pc:sldMk cId="534878505" sldId="318"/>
            <ac:picMk id="5" creationId="{8DFF28C6-6C70-9A79-9AE5-AE882359C3AF}"/>
          </ac:picMkLst>
        </pc:picChg>
      </pc:sldChg>
      <pc:sldChg chg="modSp new mod">
        <pc:chgData name="Williams, Grant Stuart" userId="f6ad34c1-fb10-452f-ae50-8e7debb26ea5" providerId="ADAL" clId="{50742C52-B8E5-4CC3-B492-27BD72F0F33A}" dt="2022-09-14T02:04:26.751" v="25219" actId="20577"/>
        <pc:sldMkLst>
          <pc:docMk/>
          <pc:sldMk cId="76934292" sldId="319"/>
        </pc:sldMkLst>
        <pc:spChg chg="mod">
          <ac:chgData name="Williams, Grant Stuart" userId="f6ad34c1-fb10-452f-ae50-8e7debb26ea5" providerId="ADAL" clId="{50742C52-B8E5-4CC3-B492-27BD72F0F33A}" dt="2022-09-14T02:01:17.431" v="24602" actId="20577"/>
          <ac:spMkLst>
            <pc:docMk/>
            <pc:sldMk cId="76934292" sldId="319"/>
            <ac:spMk id="2" creationId="{798BF49B-88CB-FD6C-7C00-2AA9CBEF77C2}"/>
          </ac:spMkLst>
        </pc:spChg>
        <pc:spChg chg="mod">
          <ac:chgData name="Williams, Grant Stuart" userId="f6ad34c1-fb10-452f-ae50-8e7debb26ea5" providerId="ADAL" clId="{50742C52-B8E5-4CC3-B492-27BD72F0F33A}" dt="2022-09-14T02:04:26.751" v="25219" actId="20577"/>
          <ac:spMkLst>
            <pc:docMk/>
            <pc:sldMk cId="76934292" sldId="319"/>
            <ac:spMk id="3" creationId="{69883E70-FC84-B900-EF38-E945494CE037}"/>
          </ac:spMkLst>
        </pc:spChg>
      </pc:sldChg>
      <pc:sldChg chg="modSp new mod">
        <pc:chgData name="Williams, Grant Stuart" userId="f6ad34c1-fb10-452f-ae50-8e7debb26ea5" providerId="ADAL" clId="{50742C52-B8E5-4CC3-B492-27BD72F0F33A}" dt="2022-09-14T02:12:30.894" v="26045" actId="20577"/>
        <pc:sldMkLst>
          <pc:docMk/>
          <pc:sldMk cId="1391460291" sldId="320"/>
        </pc:sldMkLst>
        <pc:spChg chg="mod">
          <ac:chgData name="Williams, Grant Stuart" userId="f6ad34c1-fb10-452f-ae50-8e7debb26ea5" providerId="ADAL" clId="{50742C52-B8E5-4CC3-B492-27BD72F0F33A}" dt="2022-09-14T02:04:43.898" v="25252" actId="20577"/>
          <ac:spMkLst>
            <pc:docMk/>
            <pc:sldMk cId="1391460291" sldId="320"/>
            <ac:spMk id="2" creationId="{E08F83E5-C04C-E5B3-F31B-A8922DC3B483}"/>
          </ac:spMkLst>
        </pc:spChg>
        <pc:spChg chg="mod">
          <ac:chgData name="Williams, Grant Stuart" userId="f6ad34c1-fb10-452f-ae50-8e7debb26ea5" providerId="ADAL" clId="{50742C52-B8E5-4CC3-B492-27BD72F0F33A}" dt="2022-09-14T02:12:30.894" v="26045" actId="20577"/>
          <ac:spMkLst>
            <pc:docMk/>
            <pc:sldMk cId="1391460291" sldId="320"/>
            <ac:spMk id="3" creationId="{7C4F177C-D6A8-7BB8-475C-110D70560D13}"/>
          </ac:spMkLst>
        </pc:spChg>
      </pc:sldChg>
      <pc:sldChg chg="modSp new mod">
        <pc:chgData name="Williams, Grant Stuart" userId="f6ad34c1-fb10-452f-ae50-8e7debb26ea5" providerId="ADAL" clId="{50742C52-B8E5-4CC3-B492-27BD72F0F33A}" dt="2022-09-14T02:15:28.992" v="26628" actId="20577"/>
        <pc:sldMkLst>
          <pc:docMk/>
          <pc:sldMk cId="2754262814" sldId="321"/>
        </pc:sldMkLst>
        <pc:spChg chg="mod">
          <ac:chgData name="Williams, Grant Stuart" userId="f6ad34c1-fb10-452f-ae50-8e7debb26ea5" providerId="ADAL" clId="{50742C52-B8E5-4CC3-B492-27BD72F0F33A}" dt="2022-09-14T02:12:37.506" v="26057" actId="20577"/>
          <ac:spMkLst>
            <pc:docMk/>
            <pc:sldMk cId="2754262814" sldId="321"/>
            <ac:spMk id="2" creationId="{B4CF620A-915D-B57F-3893-D4FB1E093778}"/>
          </ac:spMkLst>
        </pc:spChg>
        <pc:spChg chg="mod">
          <ac:chgData name="Williams, Grant Stuart" userId="f6ad34c1-fb10-452f-ae50-8e7debb26ea5" providerId="ADAL" clId="{50742C52-B8E5-4CC3-B492-27BD72F0F33A}" dt="2022-09-14T02:15:28.992" v="26628" actId="20577"/>
          <ac:spMkLst>
            <pc:docMk/>
            <pc:sldMk cId="2754262814" sldId="321"/>
            <ac:spMk id="3" creationId="{2F64C5A1-7C2E-F6C4-709B-995C542D954E}"/>
          </ac:spMkLst>
        </pc:spChg>
      </pc:sldChg>
      <pc:sldChg chg="modSp new mod">
        <pc:chgData name="Williams, Grant Stuart" userId="f6ad34c1-fb10-452f-ae50-8e7debb26ea5" providerId="ADAL" clId="{50742C52-B8E5-4CC3-B492-27BD72F0F33A}" dt="2022-09-14T02:18:29.273" v="27334" actId="27636"/>
        <pc:sldMkLst>
          <pc:docMk/>
          <pc:sldMk cId="2397227169" sldId="322"/>
        </pc:sldMkLst>
        <pc:spChg chg="mod">
          <ac:chgData name="Williams, Grant Stuart" userId="f6ad34c1-fb10-452f-ae50-8e7debb26ea5" providerId="ADAL" clId="{50742C52-B8E5-4CC3-B492-27BD72F0F33A}" dt="2022-09-14T02:15:35.263" v="26648" actId="20577"/>
          <ac:spMkLst>
            <pc:docMk/>
            <pc:sldMk cId="2397227169" sldId="322"/>
            <ac:spMk id="2" creationId="{1FE56783-9A56-A718-DAE3-C86C49F4B437}"/>
          </ac:spMkLst>
        </pc:spChg>
        <pc:spChg chg="mod">
          <ac:chgData name="Williams, Grant Stuart" userId="f6ad34c1-fb10-452f-ae50-8e7debb26ea5" providerId="ADAL" clId="{50742C52-B8E5-4CC3-B492-27BD72F0F33A}" dt="2022-09-14T02:18:29.273" v="27334" actId="27636"/>
          <ac:spMkLst>
            <pc:docMk/>
            <pc:sldMk cId="2397227169" sldId="322"/>
            <ac:spMk id="3" creationId="{A8C85E02-10AC-C700-B65B-56364E8FA3D8}"/>
          </ac:spMkLst>
        </pc:spChg>
      </pc:sldChg>
      <pc:sldChg chg="modSp new mod">
        <pc:chgData name="Williams, Grant Stuart" userId="f6ad34c1-fb10-452f-ae50-8e7debb26ea5" providerId="ADAL" clId="{50742C52-B8E5-4CC3-B492-27BD72F0F33A}" dt="2022-09-14T02:21:44.642" v="28047" actId="27636"/>
        <pc:sldMkLst>
          <pc:docMk/>
          <pc:sldMk cId="2643342002" sldId="323"/>
        </pc:sldMkLst>
        <pc:spChg chg="mod">
          <ac:chgData name="Williams, Grant Stuart" userId="f6ad34c1-fb10-452f-ae50-8e7debb26ea5" providerId="ADAL" clId="{50742C52-B8E5-4CC3-B492-27BD72F0F33A}" dt="2022-09-14T02:18:36.202" v="27361" actId="5793"/>
          <ac:spMkLst>
            <pc:docMk/>
            <pc:sldMk cId="2643342002" sldId="323"/>
            <ac:spMk id="2" creationId="{389D0785-E9F1-B0F8-D8F4-AD5FC6D7416A}"/>
          </ac:spMkLst>
        </pc:spChg>
        <pc:spChg chg="mod">
          <ac:chgData name="Williams, Grant Stuart" userId="f6ad34c1-fb10-452f-ae50-8e7debb26ea5" providerId="ADAL" clId="{50742C52-B8E5-4CC3-B492-27BD72F0F33A}" dt="2022-09-14T02:21:44.642" v="28047" actId="27636"/>
          <ac:spMkLst>
            <pc:docMk/>
            <pc:sldMk cId="2643342002" sldId="323"/>
            <ac:spMk id="3" creationId="{90356E66-39BF-995F-A832-CDB09A12864A}"/>
          </ac:spMkLst>
        </pc:spChg>
      </pc:sldChg>
      <pc:sldChg chg="modSp new mod">
        <pc:chgData name="Williams, Grant Stuart" userId="f6ad34c1-fb10-452f-ae50-8e7debb26ea5" providerId="ADAL" clId="{50742C52-B8E5-4CC3-B492-27BD72F0F33A}" dt="2022-09-14T02:29:39.543" v="28552" actId="14100"/>
        <pc:sldMkLst>
          <pc:docMk/>
          <pc:sldMk cId="408431843" sldId="324"/>
        </pc:sldMkLst>
        <pc:spChg chg="mod">
          <ac:chgData name="Williams, Grant Stuart" userId="f6ad34c1-fb10-452f-ae50-8e7debb26ea5" providerId="ADAL" clId="{50742C52-B8E5-4CC3-B492-27BD72F0F33A}" dt="2022-09-14T02:21:49.833" v="28065" actId="20577"/>
          <ac:spMkLst>
            <pc:docMk/>
            <pc:sldMk cId="408431843" sldId="324"/>
            <ac:spMk id="2" creationId="{CC8CA10A-7C66-3340-0D31-F897E38369FD}"/>
          </ac:spMkLst>
        </pc:spChg>
        <pc:spChg chg="mod">
          <ac:chgData name="Williams, Grant Stuart" userId="f6ad34c1-fb10-452f-ae50-8e7debb26ea5" providerId="ADAL" clId="{50742C52-B8E5-4CC3-B492-27BD72F0F33A}" dt="2022-09-14T02:29:39.543" v="28552" actId="14100"/>
          <ac:spMkLst>
            <pc:docMk/>
            <pc:sldMk cId="408431843" sldId="324"/>
            <ac:spMk id="3" creationId="{400E6F2F-2AEA-35FC-9B7B-3036A71FA284}"/>
          </ac:spMkLst>
        </pc:spChg>
      </pc:sldChg>
      <pc:sldChg chg="modSp new mod">
        <pc:chgData name="Williams, Grant Stuart" userId="f6ad34c1-fb10-452f-ae50-8e7debb26ea5" providerId="ADAL" clId="{50742C52-B8E5-4CC3-B492-27BD72F0F33A}" dt="2022-09-14T02:32:38.481" v="29065" actId="20577"/>
        <pc:sldMkLst>
          <pc:docMk/>
          <pc:sldMk cId="2812523369" sldId="325"/>
        </pc:sldMkLst>
        <pc:spChg chg="mod">
          <ac:chgData name="Williams, Grant Stuart" userId="f6ad34c1-fb10-452f-ae50-8e7debb26ea5" providerId="ADAL" clId="{50742C52-B8E5-4CC3-B492-27BD72F0F33A}" dt="2022-09-14T02:29:49.503" v="28572" actId="20577"/>
          <ac:spMkLst>
            <pc:docMk/>
            <pc:sldMk cId="2812523369" sldId="325"/>
            <ac:spMk id="2" creationId="{78FB0585-72AA-F890-536C-F5F6D154B9F3}"/>
          </ac:spMkLst>
        </pc:spChg>
        <pc:spChg chg="mod">
          <ac:chgData name="Williams, Grant Stuart" userId="f6ad34c1-fb10-452f-ae50-8e7debb26ea5" providerId="ADAL" clId="{50742C52-B8E5-4CC3-B492-27BD72F0F33A}" dt="2022-09-14T02:32:38.481" v="29065" actId="20577"/>
          <ac:spMkLst>
            <pc:docMk/>
            <pc:sldMk cId="2812523369" sldId="325"/>
            <ac:spMk id="3" creationId="{BF8CA7D9-D0BE-D447-EFCE-0C5CB2A217C9}"/>
          </ac:spMkLst>
        </pc:spChg>
      </pc:sldChg>
      <pc:sldChg chg="modSp new mod">
        <pc:chgData name="Williams, Grant Stuart" userId="f6ad34c1-fb10-452f-ae50-8e7debb26ea5" providerId="ADAL" clId="{50742C52-B8E5-4CC3-B492-27BD72F0F33A}" dt="2022-09-14T02:42:51.001" v="30019" actId="20577"/>
        <pc:sldMkLst>
          <pc:docMk/>
          <pc:sldMk cId="4098982619" sldId="327"/>
        </pc:sldMkLst>
        <pc:spChg chg="mod">
          <ac:chgData name="Williams, Grant Stuart" userId="f6ad34c1-fb10-452f-ae50-8e7debb26ea5" providerId="ADAL" clId="{50742C52-B8E5-4CC3-B492-27BD72F0F33A}" dt="2022-09-14T02:37:53.958" v="29086" actId="20577"/>
          <ac:spMkLst>
            <pc:docMk/>
            <pc:sldMk cId="4098982619" sldId="327"/>
            <ac:spMk id="2" creationId="{42E80480-0A95-CCC6-BCF2-5C17D18A5C40}"/>
          </ac:spMkLst>
        </pc:spChg>
        <pc:spChg chg="mod">
          <ac:chgData name="Williams, Grant Stuart" userId="f6ad34c1-fb10-452f-ae50-8e7debb26ea5" providerId="ADAL" clId="{50742C52-B8E5-4CC3-B492-27BD72F0F33A}" dt="2022-09-14T02:42:51.001" v="30019" actId="20577"/>
          <ac:spMkLst>
            <pc:docMk/>
            <pc:sldMk cId="4098982619" sldId="327"/>
            <ac:spMk id="3" creationId="{C62758EF-7AE9-4BB9-4046-0CBBD362B3F5}"/>
          </ac:spMkLst>
        </pc:spChg>
      </pc:sldChg>
      <pc:sldChg chg="modSp new mod">
        <pc:chgData name="Williams, Grant Stuart" userId="f6ad34c1-fb10-452f-ae50-8e7debb26ea5" providerId="ADAL" clId="{50742C52-B8E5-4CC3-B492-27BD72F0F33A}" dt="2022-09-14T02:44:24.106" v="30498" actId="20577"/>
        <pc:sldMkLst>
          <pc:docMk/>
          <pc:sldMk cId="3529923139" sldId="328"/>
        </pc:sldMkLst>
        <pc:spChg chg="mod">
          <ac:chgData name="Williams, Grant Stuart" userId="f6ad34c1-fb10-452f-ae50-8e7debb26ea5" providerId="ADAL" clId="{50742C52-B8E5-4CC3-B492-27BD72F0F33A}" dt="2022-09-14T02:41:21.398" v="29547" actId="20577"/>
          <ac:spMkLst>
            <pc:docMk/>
            <pc:sldMk cId="3529923139" sldId="328"/>
            <ac:spMk id="2" creationId="{C8A03799-4E4C-213B-3953-B158DC73638C}"/>
          </ac:spMkLst>
        </pc:spChg>
        <pc:spChg chg="mod">
          <ac:chgData name="Williams, Grant Stuart" userId="f6ad34c1-fb10-452f-ae50-8e7debb26ea5" providerId="ADAL" clId="{50742C52-B8E5-4CC3-B492-27BD72F0F33A}" dt="2022-09-14T02:44:24.106" v="30498" actId="20577"/>
          <ac:spMkLst>
            <pc:docMk/>
            <pc:sldMk cId="3529923139" sldId="328"/>
            <ac:spMk id="3" creationId="{9670072D-AB33-2855-83D9-767F797C38E4}"/>
          </ac:spMkLst>
        </pc:spChg>
      </pc:sldChg>
      <pc:sldChg chg="modSp new mod">
        <pc:chgData name="Williams, Grant Stuart" userId="f6ad34c1-fb10-452f-ae50-8e7debb26ea5" providerId="ADAL" clId="{50742C52-B8E5-4CC3-B492-27BD72F0F33A}" dt="2022-09-14T02:55:44.255" v="31103" actId="20577"/>
        <pc:sldMkLst>
          <pc:docMk/>
          <pc:sldMk cId="1299390674" sldId="329"/>
        </pc:sldMkLst>
        <pc:spChg chg="mod">
          <ac:chgData name="Williams, Grant Stuart" userId="f6ad34c1-fb10-452f-ae50-8e7debb26ea5" providerId="ADAL" clId="{50742C52-B8E5-4CC3-B492-27BD72F0F33A}" dt="2022-09-14T02:55:17.005" v="30998" actId="20577"/>
          <ac:spMkLst>
            <pc:docMk/>
            <pc:sldMk cId="1299390674" sldId="329"/>
            <ac:spMk id="2" creationId="{1272003B-F229-A42D-820C-FC62DD726D58}"/>
          </ac:spMkLst>
        </pc:spChg>
        <pc:spChg chg="mod">
          <ac:chgData name="Williams, Grant Stuart" userId="f6ad34c1-fb10-452f-ae50-8e7debb26ea5" providerId="ADAL" clId="{50742C52-B8E5-4CC3-B492-27BD72F0F33A}" dt="2022-09-14T02:55:44.255" v="31103" actId="20577"/>
          <ac:spMkLst>
            <pc:docMk/>
            <pc:sldMk cId="1299390674" sldId="329"/>
            <ac:spMk id="3" creationId="{F0CBBAD6-965B-48FE-80A1-9E77102C50E0}"/>
          </ac:spMkLst>
        </pc:spChg>
      </pc:sldChg>
      <pc:sldChg chg="modSp new mod">
        <pc:chgData name="Williams, Grant Stuart" userId="f6ad34c1-fb10-452f-ae50-8e7debb26ea5" providerId="ADAL" clId="{50742C52-B8E5-4CC3-B492-27BD72F0F33A}" dt="2022-09-14T02:57:38.825" v="31323" actId="20577"/>
        <pc:sldMkLst>
          <pc:docMk/>
          <pc:sldMk cId="2212995132" sldId="330"/>
        </pc:sldMkLst>
        <pc:spChg chg="mod">
          <ac:chgData name="Williams, Grant Stuart" userId="f6ad34c1-fb10-452f-ae50-8e7debb26ea5" providerId="ADAL" clId="{50742C52-B8E5-4CC3-B492-27BD72F0F33A}" dt="2022-09-14T02:55:51.604" v="31132" actId="20577"/>
          <ac:spMkLst>
            <pc:docMk/>
            <pc:sldMk cId="2212995132" sldId="330"/>
            <ac:spMk id="2" creationId="{C7825322-48C4-9047-9644-1EFC2273C2A5}"/>
          </ac:spMkLst>
        </pc:spChg>
        <pc:spChg chg="mod">
          <ac:chgData name="Williams, Grant Stuart" userId="f6ad34c1-fb10-452f-ae50-8e7debb26ea5" providerId="ADAL" clId="{50742C52-B8E5-4CC3-B492-27BD72F0F33A}" dt="2022-09-14T02:57:38.825" v="31323" actId="20577"/>
          <ac:spMkLst>
            <pc:docMk/>
            <pc:sldMk cId="2212995132" sldId="330"/>
            <ac:spMk id="3" creationId="{4F3314DF-B887-B639-929C-F58029332230}"/>
          </ac:spMkLst>
        </pc:spChg>
      </pc:sldChg>
      <pc:sldChg chg="modSp new mod">
        <pc:chgData name="Williams, Grant Stuart" userId="f6ad34c1-fb10-452f-ae50-8e7debb26ea5" providerId="ADAL" clId="{50742C52-B8E5-4CC3-B492-27BD72F0F33A}" dt="2022-09-14T03:06:16.457" v="31746" actId="20577"/>
        <pc:sldMkLst>
          <pc:docMk/>
          <pc:sldMk cId="2535261931" sldId="331"/>
        </pc:sldMkLst>
        <pc:spChg chg="mod">
          <ac:chgData name="Williams, Grant Stuart" userId="f6ad34c1-fb10-452f-ae50-8e7debb26ea5" providerId="ADAL" clId="{50742C52-B8E5-4CC3-B492-27BD72F0F33A}" dt="2022-09-14T03:00:01.895" v="31352" actId="20577"/>
          <ac:spMkLst>
            <pc:docMk/>
            <pc:sldMk cId="2535261931" sldId="331"/>
            <ac:spMk id="2" creationId="{DB8B115A-498A-8B22-7712-B7965A531EF4}"/>
          </ac:spMkLst>
        </pc:spChg>
        <pc:spChg chg="mod">
          <ac:chgData name="Williams, Grant Stuart" userId="f6ad34c1-fb10-452f-ae50-8e7debb26ea5" providerId="ADAL" clId="{50742C52-B8E5-4CC3-B492-27BD72F0F33A}" dt="2022-09-14T03:06:16.457" v="31746" actId="20577"/>
          <ac:spMkLst>
            <pc:docMk/>
            <pc:sldMk cId="2535261931" sldId="331"/>
            <ac:spMk id="3" creationId="{9D59AEC6-53A8-1B9C-887A-327CB71ACBA8}"/>
          </ac:spMkLst>
        </pc:spChg>
      </pc:sldChg>
      <pc:sldChg chg="modSp add mod">
        <pc:chgData name="Williams, Grant Stuart" userId="f6ad34c1-fb10-452f-ae50-8e7debb26ea5" providerId="ADAL" clId="{50742C52-B8E5-4CC3-B492-27BD72F0F33A}" dt="2022-09-14T03:13:43.231" v="32084" actId="20577"/>
        <pc:sldMkLst>
          <pc:docMk/>
          <pc:sldMk cId="393449885" sldId="332"/>
        </pc:sldMkLst>
        <pc:spChg chg="mod">
          <ac:chgData name="Williams, Grant Stuart" userId="f6ad34c1-fb10-452f-ae50-8e7debb26ea5" providerId="ADAL" clId="{50742C52-B8E5-4CC3-B492-27BD72F0F33A}" dt="2022-09-14T03:13:43.231" v="32084" actId="20577"/>
          <ac:spMkLst>
            <pc:docMk/>
            <pc:sldMk cId="393449885" sldId="332"/>
            <ac:spMk id="3" creationId="{9D59AEC6-53A8-1B9C-887A-327CB71ACBA8}"/>
          </ac:spMkLst>
        </pc:spChg>
      </pc:sldChg>
      <pc:sldChg chg="modSp new mod">
        <pc:chgData name="Williams, Grant Stuart" userId="f6ad34c1-fb10-452f-ae50-8e7debb26ea5" providerId="ADAL" clId="{50742C52-B8E5-4CC3-B492-27BD72F0F33A}" dt="2022-09-14T03:17:13.921" v="32625" actId="20577"/>
        <pc:sldMkLst>
          <pc:docMk/>
          <pc:sldMk cId="1920489274" sldId="333"/>
        </pc:sldMkLst>
        <pc:spChg chg="mod">
          <ac:chgData name="Williams, Grant Stuart" userId="f6ad34c1-fb10-452f-ae50-8e7debb26ea5" providerId="ADAL" clId="{50742C52-B8E5-4CC3-B492-27BD72F0F33A}" dt="2022-09-14T03:14:03.261" v="32143" actId="20577"/>
          <ac:spMkLst>
            <pc:docMk/>
            <pc:sldMk cId="1920489274" sldId="333"/>
            <ac:spMk id="2" creationId="{E6562426-7A39-A248-B4AA-A28A2CD0F6C9}"/>
          </ac:spMkLst>
        </pc:spChg>
        <pc:spChg chg="mod">
          <ac:chgData name="Williams, Grant Stuart" userId="f6ad34c1-fb10-452f-ae50-8e7debb26ea5" providerId="ADAL" clId="{50742C52-B8E5-4CC3-B492-27BD72F0F33A}" dt="2022-09-14T03:17:13.921" v="32625" actId="20577"/>
          <ac:spMkLst>
            <pc:docMk/>
            <pc:sldMk cId="1920489274" sldId="333"/>
            <ac:spMk id="3" creationId="{EA59B2B4-F251-0005-E0A5-CEF0F0E47C8F}"/>
          </ac:spMkLst>
        </pc:spChg>
      </pc:sldChg>
      <pc:sldChg chg="modSp new mod">
        <pc:chgData name="Williams, Grant Stuart" userId="f6ad34c1-fb10-452f-ae50-8e7debb26ea5" providerId="ADAL" clId="{50742C52-B8E5-4CC3-B492-27BD72F0F33A}" dt="2022-09-14T03:31:54.500" v="34090" actId="20577"/>
        <pc:sldMkLst>
          <pc:docMk/>
          <pc:sldMk cId="543767604" sldId="334"/>
        </pc:sldMkLst>
        <pc:spChg chg="mod">
          <ac:chgData name="Williams, Grant Stuart" userId="f6ad34c1-fb10-452f-ae50-8e7debb26ea5" providerId="ADAL" clId="{50742C52-B8E5-4CC3-B492-27BD72F0F33A}" dt="2022-09-14T03:17:19.721" v="32639" actId="20577"/>
          <ac:spMkLst>
            <pc:docMk/>
            <pc:sldMk cId="543767604" sldId="334"/>
            <ac:spMk id="2" creationId="{32F38D24-57FC-6910-E84E-D0DEB1ADDEB0}"/>
          </ac:spMkLst>
        </pc:spChg>
        <pc:spChg chg="mod">
          <ac:chgData name="Williams, Grant Stuart" userId="f6ad34c1-fb10-452f-ae50-8e7debb26ea5" providerId="ADAL" clId="{50742C52-B8E5-4CC3-B492-27BD72F0F33A}" dt="2022-09-14T03:31:54.500" v="34090" actId="20577"/>
          <ac:spMkLst>
            <pc:docMk/>
            <pc:sldMk cId="543767604" sldId="334"/>
            <ac:spMk id="3" creationId="{C9879E89-BFE0-F65B-C558-0254B0E318D5}"/>
          </ac:spMkLst>
        </pc:spChg>
      </pc:sldChg>
      <pc:sldChg chg="modSp new mod">
        <pc:chgData name="Williams, Grant Stuart" userId="f6ad34c1-fb10-452f-ae50-8e7debb26ea5" providerId="ADAL" clId="{50742C52-B8E5-4CC3-B492-27BD72F0F33A}" dt="2022-09-14T03:21:32.249" v="32983" actId="20577"/>
        <pc:sldMkLst>
          <pc:docMk/>
          <pc:sldMk cId="3591811563" sldId="335"/>
        </pc:sldMkLst>
        <pc:spChg chg="mod">
          <ac:chgData name="Williams, Grant Stuart" userId="f6ad34c1-fb10-452f-ae50-8e7debb26ea5" providerId="ADAL" clId="{50742C52-B8E5-4CC3-B492-27BD72F0F33A}" dt="2022-09-14T03:17:46.291" v="32664" actId="20577"/>
          <ac:spMkLst>
            <pc:docMk/>
            <pc:sldMk cId="3591811563" sldId="335"/>
            <ac:spMk id="2" creationId="{DBFCA5E7-CACF-01DA-9BD2-0A481A96F41F}"/>
          </ac:spMkLst>
        </pc:spChg>
        <pc:spChg chg="mod">
          <ac:chgData name="Williams, Grant Stuart" userId="f6ad34c1-fb10-452f-ae50-8e7debb26ea5" providerId="ADAL" clId="{50742C52-B8E5-4CC3-B492-27BD72F0F33A}" dt="2022-09-14T03:21:32.249" v="32983" actId="20577"/>
          <ac:spMkLst>
            <pc:docMk/>
            <pc:sldMk cId="3591811563" sldId="335"/>
            <ac:spMk id="3" creationId="{3217EEBE-F74B-E966-A651-613A36B43A13}"/>
          </ac:spMkLst>
        </pc:spChg>
      </pc:sldChg>
      <pc:sldChg chg="modSp new mod">
        <pc:chgData name="Williams, Grant Stuart" userId="f6ad34c1-fb10-452f-ae50-8e7debb26ea5" providerId="ADAL" clId="{50742C52-B8E5-4CC3-B492-27BD72F0F33A}" dt="2022-09-14T03:32:14.161" v="34195" actId="27636"/>
        <pc:sldMkLst>
          <pc:docMk/>
          <pc:sldMk cId="496518495" sldId="336"/>
        </pc:sldMkLst>
        <pc:spChg chg="mod">
          <ac:chgData name="Williams, Grant Stuart" userId="f6ad34c1-fb10-452f-ae50-8e7debb26ea5" providerId="ADAL" clId="{50742C52-B8E5-4CC3-B492-27BD72F0F33A}" dt="2022-09-14T03:21:40.478" v="33001" actId="20577"/>
          <ac:spMkLst>
            <pc:docMk/>
            <pc:sldMk cId="496518495" sldId="336"/>
            <ac:spMk id="2" creationId="{908B03CC-8BA4-3FE9-8789-CB6B69259858}"/>
          </ac:spMkLst>
        </pc:spChg>
        <pc:spChg chg="mod">
          <ac:chgData name="Williams, Grant Stuart" userId="f6ad34c1-fb10-452f-ae50-8e7debb26ea5" providerId="ADAL" clId="{50742C52-B8E5-4CC3-B492-27BD72F0F33A}" dt="2022-09-14T03:32:14.161" v="34195" actId="27636"/>
          <ac:spMkLst>
            <pc:docMk/>
            <pc:sldMk cId="496518495" sldId="336"/>
            <ac:spMk id="3" creationId="{9192107F-C2DD-B561-ACBA-4CB047978C36}"/>
          </ac:spMkLst>
        </pc:spChg>
      </pc:sldChg>
      <pc:sldChg chg="modSp new mod">
        <pc:chgData name="Williams, Grant Stuart" userId="f6ad34c1-fb10-452f-ae50-8e7debb26ea5" providerId="ADAL" clId="{50742C52-B8E5-4CC3-B492-27BD72F0F33A}" dt="2022-09-14T03:33:49.050" v="34792" actId="20577"/>
        <pc:sldMkLst>
          <pc:docMk/>
          <pc:sldMk cId="1861676254" sldId="337"/>
        </pc:sldMkLst>
        <pc:spChg chg="mod">
          <ac:chgData name="Williams, Grant Stuart" userId="f6ad34c1-fb10-452f-ae50-8e7debb26ea5" providerId="ADAL" clId="{50742C52-B8E5-4CC3-B492-27BD72F0F33A}" dt="2022-09-14T03:23:13.653" v="33280" actId="20577"/>
          <ac:spMkLst>
            <pc:docMk/>
            <pc:sldMk cId="1861676254" sldId="337"/>
            <ac:spMk id="2" creationId="{042238F0-4320-6E3F-8324-8444C2774D84}"/>
          </ac:spMkLst>
        </pc:spChg>
        <pc:spChg chg="mod">
          <ac:chgData name="Williams, Grant Stuart" userId="f6ad34c1-fb10-452f-ae50-8e7debb26ea5" providerId="ADAL" clId="{50742C52-B8E5-4CC3-B492-27BD72F0F33A}" dt="2022-09-14T03:33:49.050" v="34792" actId="20577"/>
          <ac:spMkLst>
            <pc:docMk/>
            <pc:sldMk cId="1861676254" sldId="337"/>
            <ac:spMk id="3" creationId="{5638DC09-23CF-A2C4-D2D0-790CDB2166B9}"/>
          </ac:spMkLst>
        </pc:spChg>
      </pc:sldChg>
      <pc:sldChg chg="modSp new mod">
        <pc:chgData name="Williams, Grant Stuart" userId="f6ad34c1-fb10-452f-ae50-8e7debb26ea5" providerId="ADAL" clId="{50742C52-B8E5-4CC3-B492-27BD72F0F33A}" dt="2022-09-14T03:37:54.403" v="35860" actId="20577"/>
        <pc:sldMkLst>
          <pc:docMk/>
          <pc:sldMk cId="2794436838" sldId="340"/>
        </pc:sldMkLst>
        <pc:spChg chg="mod">
          <ac:chgData name="Williams, Grant Stuart" userId="f6ad34c1-fb10-452f-ae50-8e7debb26ea5" providerId="ADAL" clId="{50742C52-B8E5-4CC3-B492-27BD72F0F33A}" dt="2022-09-14T03:36:27.684" v="35309"/>
          <ac:spMkLst>
            <pc:docMk/>
            <pc:sldMk cId="2794436838" sldId="340"/>
            <ac:spMk id="2" creationId="{E5A29018-392E-0227-99C7-9E70E83A884B}"/>
          </ac:spMkLst>
        </pc:spChg>
        <pc:spChg chg="mod">
          <ac:chgData name="Williams, Grant Stuart" userId="f6ad34c1-fb10-452f-ae50-8e7debb26ea5" providerId="ADAL" clId="{50742C52-B8E5-4CC3-B492-27BD72F0F33A}" dt="2022-09-14T03:37:54.403" v="35860" actId="20577"/>
          <ac:spMkLst>
            <pc:docMk/>
            <pc:sldMk cId="2794436838" sldId="340"/>
            <ac:spMk id="3" creationId="{B985509F-0099-EB35-4BD7-894A210AB11B}"/>
          </ac:spMkLst>
        </pc:spChg>
      </pc:sldChg>
      <pc:sldChg chg="modSp new mod">
        <pc:chgData name="Williams, Grant Stuart" userId="f6ad34c1-fb10-452f-ae50-8e7debb26ea5" providerId="ADAL" clId="{50742C52-B8E5-4CC3-B492-27BD72F0F33A}" dt="2022-09-14T03:36:21.171" v="35308" actId="20577"/>
        <pc:sldMkLst>
          <pc:docMk/>
          <pc:sldMk cId="2532608530" sldId="341"/>
        </pc:sldMkLst>
        <pc:spChg chg="mod">
          <ac:chgData name="Williams, Grant Stuart" userId="f6ad34c1-fb10-452f-ae50-8e7debb26ea5" providerId="ADAL" clId="{50742C52-B8E5-4CC3-B492-27BD72F0F33A}" dt="2022-09-14T03:34:08.222" v="34822" actId="20577"/>
          <ac:spMkLst>
            <pc:docMk/>
            <pc:sldMk cId="2532608530" sldId="341"/>
            <ac:spMk id="2" creationId="{1378CB60-BB41-650A-38EB-25026DC1E35C}"/>
          </ac:spMkLst>
        </pc:spChg>
        <pc:spChg chg="mod">
          <ac:chgData name="Williams, Grant Stuart" userId="f6ad34c1-fb10-452f-ae50-8e7debb26ea5" providerId="ADAL" clId="{50742C52-B8E5-4CC3-B492-27BD72F0F33A}" dt="2022-09-14T03:36:21.171" v="35308" actId="20577"/>
          <ac:spMkLst>
            <pc:docMk/>
            <pc:sldMk cId="2532608530" sldId="341"/>
            <ac:spMk id="3" creationId="{0F392F7C-C4C2-5479-6D82-31D2134630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D1CF5-1EC1-4FBB-A439-1F6917385621}"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62F5D-BC59-4E4F-AFC6-436CED75E922}" type="slidenum">
              <a:rPr lang="en-US" smtClean="0"/>
              <a:t>‹#›</a:t>
            </a:fld>
            <a:endParaRPr lang="en-US"/>
          </a:p>
        </p:txBody>
      </p:sp>
    </p:spTree>
    <p:extLst>
      <p:ext uri="{BB962C8B-B14F-4D97-AF65-F5344CB8AC3E}">
        <p14:creationId xmlns:p14="http://schemas.microsoft.com/office/powerpoint/2010/main" val="2499322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62F5D-BC59-4E4F-AFC6-436CED75E922}" type="slidenum">
              <a:rPr lang="en-US" smtClean="0"/>
              <a:t>47</a:t>
            </a:fld>
            <a:endParaRPr lang="en-US"/>
          </a:p>
        </p:txBody>
      </p:sp>
    </p:spTree>
    <p:extLst>
      <p:ext uri="{BB962C8B-B14F-4D97-AF65-F5344CB8AC3E}">
        <p14:creationId xmlns:p14="http://schemas.microsoft.com/office/powerpoint/2010/main" val="165773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9/11/2022</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02312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9/11/2022</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874821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9/11/2022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22332"/>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9/11/2022</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3526028465"/>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robotics.stanford.edu/~ronnyk/accEst.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stable/auto_examples/feature_selection/plot_select_from_model_diabetes.html#sphx-glr-auto-examples-feature-selection-plot-select-from-model-diabetes-p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8: Cross Validation and Trees</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3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DE82-766C-9F04-3D51-B90A021F8EA1}"/>
              </a:ext>
            </a:extLst>
          </p:cNvPr>
          <p:cNvSpPr>
            <a:spLocks noGrp="1"/>
          </p:cNvSpPr>
          <p:nvPr>
            <p:ph type="title"/>
          </p:nvPr>
        </p:nvSpPr>
        <p:spPr/>
        <p:txBody>
          <a:bodyPr/>
          <a:lstStyle/>
          <a:p>
            <a:r>
              <a:rPr lang="en-US" dirty="0"/>
              <a:t>Machine teaching (2)</a:t>
            </a:r>
          </a:p>
        </p:txBody>
      </p:sp>
      <p:sp>
        <p:nvSpPr>
          <p:cNvPr id="3" name="Content Placeholder 2">
            <a:extLst>
              <a:ext uri="{FF2B5EF4-FFF2-40B4-BE49-F238E27FC236}">
                <a16:creationId xmlns:a16="http://schemas.microsoft.com/office/drawing/2014/main" id="{31AE910A-E3C9-76BC-E703-4B5B2EC1E7C3}"/>
              </a:ext>
            </a:extLst>
          </p:cNvPr>
          <p:cNvSpPr>
            <a:spLocks noGrp="1"/>
          </p:cNvSpPr>
          <p:nvPr>
            <p:ph idx="1"/>
          </p:nvPr>
        </p:nvSpPr>
        <p:spPr/>
        <p:txBody>
          <a:bodyPr/>
          <a:lstStyle/>
          <a:p>
            <a:r>
              <a:rPr lang="en-US" dirty="0"/>
              <a:t>But what if we see a platypus?</a:t>
            </a:r>
            <a:br>
              <a:rPr lang="en-US" dirty="0"/>
            </a:br>
            <a:r>
              <a:rPr lang="en-US" dirty="0"/>
              <a:t>&lt; legs = 4, young = eggs, </a:t>
            </a:r>
            <a:r>
              <a:rPr lang="en-US" dirty="0" err="1"/>
              <a:t>has_bill</a:t>
            </a:r>
            <a:r>
              <a:rPr lang="en-US" dirty="0"/>
              <a:t> = true, class = mammal &gt;</a:t>
            </a:r>
          </a:p>
          <a:p>
            <a:r>
              <a:rPr lang="en-US" dirty="0"/>
              <a:t> Now we’ve really learned something. “</a:t>
            </a:r>
            <a:r>
              <a:rPr lang="en-US" dirty="0" err="1"/>
              <a:t>has_bill</a:t>
            </a:r>
            <a:r>
              <a:rPr lang="en-US" dirty="0"/>
              <a:t>” is very important to distinguish between reptiles and mammals. </a:t>
            </a:r>
          </a:p>
          <a:p>
            <a:r>
              <a:rPr lang="en-US" dirty="0"/>
              <a:t>If this instance is in the training set, it’s very useful.</a:t>
            </a:r>
          </a:p>
          <a:p>
            <a:r>
              <a:rPr lang="en-US" dirty="0"/>
              <a:t>If, however, it’s only in the test set, we will likely get it wrong.</a:t>
            </a:r>
          </a:p>
          <a:p>
            <a:r>
              <a:rPr lang="en-US" dirty="0"/>
              <a:t>The overall balance of hard instances is why train/test has variance.</a:t>
            </a:r>
          </a:p>
          <a:p>
            <a:r>
              <a:rPr lang="en-US" dirty="0"/>
              <a:t>[machine teaching example (FACE)]</a:t>
            </a:r>
          </a:p>
          <a:p>
            <a:endParaRPr lang="en-US" dirty="0"/>
          </a:p>
        </p:txBody>
      </p:sp>
    </p:spTree>
    <p:extLst>
      <p:ext uri="{BB962C8B-B14F-4D97-AF65-F5344CB8AC3E}">
        <p14:creationId xmlns:p14="http://schemas.microsoft.com/office/powerpoint/2010/main" val="160809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351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86F-DD62-F0B5-D0D5-3D6B90C5B435}"/>
              </a:ext>
            </a:extLst>
          </p:cNvPr>
          <p:cNvSpPr>
            <a:spLocks noGrp="1"/>
          </p:cNvSpPr>
          <p:nvPr>
            <p:ph type="title"/>
          </p:nvPr>
        </p:nvSpPr>
        <p:spPr/>
        <p:txBody>
          <a:bodyPr/>
          <a:lstStyle/>
          <a:p>
            <a:r>
              <a:rPr lang="en-US" dirty="0"/>
              <a:t>Why can’t we just average 10 train/tests?</a:t>
            </a:r>
          </a:p>
        </p:txBody>
      </p:sp>
      <p:sp>
        <p:nvSpPr>
          <p:cNvPr id="3" name="Content Placeholder 2">
            <a:extLst>
              <a:ext uri="{FF2B5EF4-FFF2-40B4-BE49-F238E27FC236}">
                <a16:creationId xmlns:a16="http://schemas.microsoft.com/office/drawing/2014/main" id="{EF75CB42-799E-F807-E837-E7B4A52A0AD1}"/>
              </a:ext>
            </a:extLst>
          </p:cNvPr>
          <p:cNvSpPr>
            <a:spLocks noGrp="1"/>
          </p:cNvSpPr>
          <p:nvPr>
            <p:ph idx="1"/>
          </p:nvPr>
        </p:nvSpPr>
        <p:spPr>
          <a:xfrm>
            <a:off x="838200" y="1825624"/>
            <a:ext cx="10515600" cy="5032375"/>
          </a:xfrm>
        </p:spPr>
        <p:txBody>
          <a:bodyPr/>
          <a:lstStyle/>
          <a:p>
            <a:r>
              <a:rPr lang="en-US" dirty="0"/>
              <a:t>So, you may have the idea that we can run a train/test split over and over again and then average the results together.</a:t>
            </a:r>
          </a:p>
          <a:p>
            <a:r>
              <a:rPr lang="en-US" dirty="0"/>
              <a:t>This sort of works, but it’s not ideal. </a:t>
            </a:r>
          </a:p>
          <a:p>
            <a:r>
              <a:rPr lang="en-US" dirty="0"/>
              <a:t>The train/test datasets are random, so these two things could happen:</a:t>
            </a:r>
          </a:p>
          <a:p>
            <a:pPr lvl="1"/>
            <a:r>
              <a:rPr lang="en-US" dirty="0"/>
              <a:t>We end up training on platypus 7 times and testing on it 3 times</a:t>
            </a:r>
          </a:p>
          <a:p>
            <a:pPr lvl="1"/>
            <a:r>
              <a:rPr lang="en-US" dirty="0"/>
              <a:t>We end up training on platypus 10 times and testing on it 0 times</a:t>
            </a:r>
          </a:p>
          <a:p>
            <a:pPr lvl="1"/>
            <a:r>
              <a:rPr lang="en-US" dirty="0"/>
              <a:t>We end up training on platypus 5 times and testing on it 5 times</a:t>
            </a:r>
          </a:p>
          <a:p>
            <a:r>
              <a:rPr lang="en-US" dirty="0"/>
              <a:t>We could hope that these effects balance out, but it would be nice if we could be sure that it appears in both sets the correct number of times so we don’t have to worry about that source of variance. </a:t>
            </a:r>
          </a:p>
        </p:txBody>
      </p:sp>
    </p:spTree>
    <p:extLst>
      <p:ext uri="{BB962C8B-B14F-4D97-AF65-F5344CB8AC3E}">
        <p14:creationId xmlns:p14="http://schemas.microsoft.com/office/powerpoint/2010/main" val="174262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86F-DD62-F0B5-D0D5-3D6B90C5B435}"/>
              </a:ext>
            </a:extLst>
          </p:cNvPr>
          <p:cNvSpPr>
            <a:spLocks noGrp="1"/>
          </p:cNvSpPr>
          <p:nvPr>
            <p:ph type="title"/>
          </p:nvPr>
        </p:nvSpPr>
        <p:spPr/>
        <p:txBody>
          <a:bodyPr/>
          <a:lstStyle/>
          <a:p>
            <a:r>
              <a:rPr lang="en-US" dirty="0"/>
              <a:t>Why can’t we just average 10 train/tests? (2)</a:t>
            </a:r>
          </a:p>
        </p:txBody>
      </p:sp>
      <p:sp>
        <p:nvSpPr>
          <p:cNvPr id="3" name="Content Placeholder 2">
            <a:extLst>
              <a:ext uri="{FF2B5EF4-FFF2-40B4-BE49-F238E27FC236}">
                <a16:creationId xmlns:a16="http://schemas.microsoft.com/office/drawing/2014/main" id="{EF75CB42-799E-F807-E837-E7B4A52A0AD1}"/>
              </a:ext>
            </a:extLst>
          </p:cNvPr>
          <p:cNvSpPr>
            <a:spLocks noGrp="1"/>
          </p:cNvSpPr>
          <p:nvPr>
            <p:ph idx="1"/>
          </p:nvPr>
        </p:nvSpPr>
        <p:spPr>
          <a:xfrm>
            <a:off x="838200" y="1825624"/>
            <a:ext cx="10515600" cy="5032376"/>
          </a:xfrm>
        </p:spPr>
        <p:txBody>
          <a:bodyPr/>
          <a:lstStyle/>
          <a:p>
            <a:r>
              <a:rPr lang="en-US" dirty="0"/>
              <a:t>What if we change the ratio?</a:t>
            </a:r>
          </a:p>
          <a:p>
            <a:r>
              <a:rPr lang="en-US" dirty="0"/>
              <a:t>So instead of 70% / 30%, we use 90% / 10%?</a:t>
            </a:r>
          </a:p>
          <a:p>
            <a:r>
              <a:rPr lang="en-US" dirty="0"/>
              <a:t>This is expected to improve the performance of the model on average, because we have more data for it to learn from.</a:t>
            </a:r>
          </a:p>
          <a:p>
            <a:r>
              <a:rPr lang="en-US" dirty="0"/>
              <a:t>The downside is, we now have more variance in testing.</a:t>
            </a:r>
          </a:p>
          <a:p>
            <a:r>
              <a:rPr lang="en-US" dirty="0"/>
              <a:t>[what does this mean?]</a:t>
            </a:r>
          </a:p>
        </p:txBody>
      </p:sp>
    </p:spTree>
    <p:extLst>
      <p:ext uri="{BB962C8B-B14F-4D97-AF65-F5344CB8AC3E}">
        <p14:creationId xmlns:p14="http://schemas.microsoft.com/office/powerpoint/2010/main" val="69982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BEBA-EE74-9FC7-859B-823357134840}"/>
              </a:ext>
            </a:extLst>
          </p:cNvPr>
          <p:cNvSpPr>
            <a:spLocks noGrp="1"/>
          </p:cNvSpPr>
          <p:nvPr>
            <p:ph type="title"/>
          </p:nvPr>
        </p:nvSpPr>
        <p:spPr/>
        <p:txBody>
          <a:bodyPr/>
          <a:lstStyle/>
          <a:p>
            <a:r>
              <a:rPr lang="en-US" dirty="0"/>
              <a:t>Testing variance</a:t>
            </a:r>
          </a:p>
        </p:txBody>
      </p:sp>
      <p:sp>
        <p:nvSpPr>
          <p:cNvPr id="3" name="Content Placeholder 2">
            <a:extLst>
              <a:ext uri="{FF2B5EF4-FFF2-40B4-BE49-F238E27FC236}">
                <a16:creationId xmlns:a16="http://schemas.microsoft.com/office/drawing/2014/main" id="{46D4B17D-4A4C-EAC1-E73F-2D0B62EF234B}"/>
              </a:ext>
            </a:extLst>
          </p:cNvPr>
          <p:cNvSpPr>
            <a:spLocks noGrp="1"/>
          </p:cNvSpPr>
          <p:nvPr>
            <p:ph idx="1"/>
          </p:nvPr>
        </p:nvSpPr>
        <p:spPr>
          <a:xfrm>
            <a:off x="838200" y="1825625"/>
            <a:ext cx="10515600" cy="4667250"/>
          </a:xfrm>
        </p:spPr>
        <p:txBody>
          <a:bodyPr/>
          <a:lstStyle/>
          <a:p>
            <a:r>
              <a:rPr lang="en-US" dirty="0"/>
              <a:t>With 30% test and 10 attempts, it was unlikely that we didn’t see platypus a single time (roughly 3% chance)</a:t>
            </a:r>
          </a:p>
          <a:p>
            <a:r>
              <a:rPr lang="en-US" dirty="0"/>
              <a:t>With 10% test and 10 attempts, it’s far more likely (35%)</a:t>
            </a:r>
          </a:p>
          <a:p>
            <a:r>
              <a:rPr lang="en-US" dirty="0"/>
              <a:t>[how did I get these numbers?]</a:t>
            </a:r>
          </a:p>
          <a:p>
            <a:r>
              <a:rPr lang="en-US" dirty="0"/>
              <a:t>There is a lot of variance in the figures we get: precision, recall, etc. </a:t>
            </a:r>
          </a:p>
          <a:p>
            <a:r>
              <a:rPr lang="en-US" dirty="0"/>
              <a:t>If we’re doing regression, there is a lot of variance in r2. </a:t>
            </a:r>
          </a:p>
          <a:p>
            <a:r>
              <a:rPr lang="en-US" dirty="0"/>
              <a:t>We can lower variance by increasing the number of trials, but keep in mind: training and testing is </a:t>
            </a:r>
            <a:r>
              <a:rPr lang="en-US" b="1" dirty="0"/>
              <a:t>slow</a:t>
            </a:r>
            <a:r>
              <a:rPr lang="en-US" dirty="0"/>
              <a:t> for many serious models, so moving to 100 is not ideal either. </a:t>
            </a:r>
          </a:p>
        </p:txBody>
      </p:sp>
    </p:spTree>
    <p:extLst>
      <p:ext uri="{BB962C8B-B14F-4D97-AF65-F5344CB8AC3E}">
        <p14:creationId xmlns:p14="http://schemas.microsoft.com/office/powerpoint/2010/main" val="419855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5A34-A971-2A54-6E28-C92B2B96B61B}"/>
              </a:ext>
            </a:extLst>
          </p:cNvPr>
          <p:cNvSpPr>
            <a:spLocks noGrp="1"/>
          </p:cNvSpPr>
          <p:nvPr>
            <p:ph type="title"/>
          </p:nvPr>
        </p:nvSpPr>
        <p:spPr/>
        <p:txBody>
          <a:bodyPr/>
          <a:lstStyle/>
          <a:p>
            <a:r>
              <a:rPr lang="en-US" dirty="0"/>
              <a:t>Introducing cross validation</a:t>
            </a:r>
          </a:p>
        </p:txBody>
      </p:sp>
      <p:sp>
        <p:nvSpPr>
          <p:cNvPr id="3" name="Content Placeholder 2">
            <a:extLst>
              <a:ext uri="{FF2B5EF4-FFF2-40B4-BE49-F238E27FC236}">
                <a16:creationId xmlns:a16="http://schemas.microsoft.com/office/drawing/2014/main" id="{B8C2F256-AF82-B046-9013-4621B89344AD}"/>
              </a:ext>
            </a:extLst>
          </p:cNvPr>
          <p:cNvSpPr>
            <a:spLocks noGrp="1"/>
          </p:cNvSpPr>
          <p:nvPr>
            <p:ph idx="1"/>
          </p:nvPr>
        </p:nvSpPr>
        <p:spPr>
          <a:xfrm>
            <a:off x="838200" y="1825625"/>
            <a:ext cx="10515600" cy="4844998"/>
          </a:xfrm>
        </p:spPr>
        <p:txBody>
          <a:bodyPr/>
          <a:lstStyle/>
          <a:p>
            <a:r>
              <a:rPr lang="en-US" dirty="0"/>
              <a:t>In order to reduce variance while guaranteeing a reasonable ratio for our trains/tests, we don’t have to sample randomly</a:t>
            </a:r>
          </a:p>
          <a:p>
            <a:r>
              <a:rPr lang="en-US" dirty="0"/>
              <a:t>Instead, let’s break our data set into 5 pieces (called “folds”):</a:t>
            </a:r>
          </a:p>
          <a:p>
            <a:endParaRPr lang="en-US" dirty="0"/>
          </a:p>
          <a:p>
            <a:endParaRPr lang="en-US" dirty="0"/>
          </a:p>
          <a:p>
            <a:endParaRPr lang="en-US" dirty="0"/>
          </a:p>
          <a:p>
            <a:r>
              <a:rPr lang="en-US" dirty="0"/>
              <a:t>And let’s use 4 of these folds to train, and 1 to test:</a:t>
            </a:r>
          </a:p>
        </p:txBody>
      </p:sp>
      <p:sp>
        <p:nvSpPr>
          <p:cNvPr id="4" name="Rectangle 3">
            <a:extLst>
              <a:ext uri="{FF2B5EF4-FFF2-40B4-BE49-F238E27FC236}">
                <a16:creationId xmlns:a16="http://schemas.microsoft.com/office/drawing/2014/main" id="{1FC1BF7D-D9F5-5E65-F9E9-1593D70B4D9A}"/>
              </a:ext>
            </a:extLst>
          </p:cNvPr>
          <p:cNvSpPr/>
          <p:nvPr/>
        </p:nvSpPr>
        <p:spPr>
          <a:xfrm>
            <a:off x="1139253" y="3563937"/>
            <a:ext cx="1618938" cy="97810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5" name="Rectangle 4">
            <a:extLst>
              <a:ext uri="{FF2B5EF4-FFF2-40B4-BE49-F238E27FC236}">
                <a16:creationId xmlns:a16="http://schemas.microsoft.com/office/drawing/2014/main" id="{7DB379A6-DB02-21BC-1C69-108584CAA25E}"/>
              </a:ext>
            </a:extLst>
          </p:cNvPr>
          <p:cNvSpPr/>
          <p:nvPr/>
        </p:nvSpPr>
        <p:spPr>
          <a:xfrm>
            <a:off x="3059244" y="3563937"/>
            <a:ext cx="1618938" cy="97810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6" name="Rectangle 5">
            <a:extLst>
              <a:ext uri="{FF2B5EF4-FFF2-40B4-BE49-F238E27FC236}">
                <a16:creationId xmlns:a16="http://schemas.microsoft.com/office/drawing/2014/main" id="{D7C5D294-CD2A-4FF1-4DDA-D2AEC6AE5A4B}"/>
              </a:ext>
            </a:extLst>
          </p:cNvPr>
          <p:cNvSpPr/>
          <p:nvPr/>
        </p:nvSpPr>
        <p:spPr>
          <a:xfrm>
            <a:off x="4979235" y="3563937"/>
            <a:ext cx="1618938" cy="97810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7" name="Rectangle 6">
            <a:extLst>
              <a:ext uri="{FF2B5EF4-FFF2-40B4-BE49-F238E27FC236}">
                <a16:creationId xmlns:a16="http://schemas.microsoft.com/office/drawing/2014/main" id="{F495F286-EEF8-0A3B-C47E-CC9B35CD8F3B}"/>
              </a:ext>
            </a:extLst>
          </p:cNvPr>
          <p:cNvSpPr/>
          <p:nvPr/>
        </p:nvSpPr>
        <p:spPr>
          <a:xfrm>
            <a:off x="6899226" y="3563937"/>
            <a:ext cx="1618938" cy="97810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8" name="Rectangle 7">
            <a:extLst>
              <a:ext uri="{FF2B5EF4-FFF2-40B4-BE49-F238E27FC236}">
                <a16:creationId xmlns:a16="http://schemas.microsoft.com/office/drawing/2014/main" id="{232D84AD-97A7-75B7-DA6C-CC2A53B286D2}"/>
              </a:ext>
            </a:extLst>
          </p:cNvPr>
          <p:cNvSpPr/>
          <p:nvPr/>
        </p:nvSpPr>
        <p:spPr>
          <a:xfrm>
            <a:off x="8819217" y="3563937"/>
            <a:ext cx="1618938" cy="97810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9" name="Left Brace 8">
            <a:extLst>
              <a:ext uri="{FF2B5EF4-FFF2-40B4-BE49-F238E27FC236}">
                <a16:creationId xmlns:a16="http://schemas.microsoft.com/office/drawing/2014/main" id="{EB5B787D-8277-F440-2078-3CE24251D96E}"/>
              </a:ext>
            </a:extLst>
          </p:cNvPr>
          <p:cNvSpPr/>
          <p:nvPr/>
        </p:nvSpPr>
        <p:spPr>
          <a:xfrm rot="5400000">
            <a:off x="5491085" y="-1416258"/>
            <a:ext cx="493426" cy="9690516"/>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4666179A-D558-6F33-F2A7-3FE61990121B}"/>
              </a:ext>
            </a:extLst>
          </p:cNvPr>
          <p:cNvSpPr/>
          <p:nvPr/>
        </p:nvSpPr>
        <p:spPr>
          <a:xfrm rot="5400000">
            <a:off x="5491085" y="514363"/>
            <a:ext cx="493426" cy="9690516"/>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EDE64C4F-F8C1-D698-CF45-65663A10C098}"/>
              </a:ext>
            </a:extLst>
          </p:cNvPr>
          <p:cNvSpPr/>
          <p:nvPr/>
        </p:nvSpPr>
        <p:spPr>
          <a:xfrm>
            <a:off x="1139253" y="551476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2" name="Rectangle 11">
            <a:extLst>
              <a:ext uri="{FF2B5EF4-FFF2-40B4-BE49-F238E27FC236}">
                <a16:creationId xmlns:a16="http://schemas.microsoft.com/office/drawing/2014/main" id="{5E3D776E-775C-A96B-9477-26EBFF77171D}"/>
              </a:ext>
            </a:extLst>
          </p:cNvPr>
          <p:cNvSpPr/>
          <p:nvPr/>
        </p:nvSpPr>
        <p:spPr>
          <a:xfrm>
            <a:off x="3059244" y="551476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3" name="Rectangle 12">
            <a:extLst>
              <a:ext uri="{FF2B5EF4-FFF2-40B4-BE49-F238E27FC236}">
                <a16:creationId xmlns:a16="http://schemas.microsoft.com/office/drawing/2014/main" id="{1B0675E3-DF3C-9EF8-B276-FBF42D294673}"/>
              </a:ext>
            </a:extLst>
          </p:cNvPr>
          <p:cNvSpPr/>
          <p:nvPr/>
        </p:nvSpPr>
        <p:spPr>
          <a:xfrm>
            <a:off x="4979235" y="551476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4" name="Rectangle 13">
            <a:extLst>
              <a:ext uri="{FF2B5EF4-FFF2-40B4-BE49-F238E27FC236}">
                <a16:creationId xmlns:a16="http://schemas.microsoft.com/office/drawing/2014/main" id="{B408AC70-279A-AC6D-7E5E-CCDB481117DB}"/>
              </a:ext>
            </a:extLst>
          </p:cNvPr>
          <p:cNvSpPr/>
          <p:nvPr/>
        </p:nvSpPr>
        <p:spPr>
          <a:xfrm>
            <a:off x="6899226" y="551476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5" name="Rectangle 14">
            <a:extLst>
              <a:ext uri="{FF2B5EF4-FFF2-40B4-BE49-F238E27FC236}">
                <a16:creationId xmlns:a16="http://schemas.microsoft.com/office/drawing/2014/main" id="{36FDB9E5-B75C-26BB-56AB-B01E9DA786A3}"/>
              </a:ext>
            </a:extLst>
          </p:cNvPr>
          <p:cNvSpPr/>
          <p:nvPr/>
        </p:nvSpPr>
        <p:spPr>
          <a:xfrm>
            <a:off x="8819217" y="5514767"/>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Tree>
    <p:extLst>
      <p:ext uri="{BB962C8B-B14F-4D97-AF65-F5344CB8AC3E}">
        <p14:creationId xmlns:p14="http://schemas.microsoft.com/office/powerpoint/2010/main" val="413290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38BB-6C08-6253-1F90-22A92CBAA5DB}"/>
              </a:ext>
            </a:extLst>
          </p:cNvPr>
          <p:cNvSpPr>
            <a:spLocks noGrp="1"/>
          </p:cNvSpPr>
          <p:nvPr>
            <p:ph type="title"/>
          </p:nvPr>
        </p:nvSpPr>
        <p:spPr/>
        <p:txBody>
          <a:bodyPr/>
          <a:lstStyle/>
          <a:p>
            <a:r>
              <a:rPr lang="en-US" dirty="0"/>
              <a:t>What did that accomplish?</a:t>
            </a:r>
          </a:p>
        </p:txBody>
      </p:sp>
      <p:sp>
        <p:nvSpPr>
          <p:cNvPr id="3" name="Content Placeholder 2">
            <a:extLst>
              <a:ext uri="{FF2B5EF4-FFF2-40B4-BE49-F238E27FC236}">
                <a16:creationId xmlns:a16="http://schemas.microsoft.com/office/drawing/2014/main" id="{0B59792F-7008-8F48-0138-7040608EBCB7}"/>
              </a:ext>
            </a:extLst>
          </p:cNvPr>
          <p:cNvSpPr>
            <a:spLocks noGrp="1"/>
          </p:cNvSpPr>
          <p:nvPr>
            <p:ph idx="1"/>
          </p:nvPr>
        </p:nvSpPr>
        <p:spPr/>
        <p:txBody>
          <a:bodyPr/>
          <a:lstStyle/>
          <a:p>
            <a:r>
              <a:rPr lang="en-US" dirty="0"/>
              <a:t>Absolutely nothing. That was equivalent to an 80% / 20% train/test</a:t>
            </a:r>
          </a:p>
          <a:p>
            <a:r>
              <a:rPr lang="en-US" dirty="0"/>
              <a:t>But what if we did it…again?</a:t>
            </a:r>
          </a:p>
          <a:p>
            <a:r>
              <a:rPr lang="en-US" dirty="0"/>
              <a:t>We first tested this split:</a:t>
            </a:r>
          </a:p>
          <a:p>
            <a:endParaRPr lang="en-US" dirty="0"/>
          </a:p>
          <a:p>
            <a:pPr marL="0" indent="0">
              <a:buNone/>
            </a:pPr>
            <a:endParaRPr lang="en-US" dirty="0"/>
          </a:p>
          <a:p>
            <a:r>
              <a:rPr lang="en-US" dirty="0"/>
              <a:t>Now, let’s hold out the second to last block for testing, and use the others for training:</a:t>
            </a:r>
            <a:br>
              <a:rPr lang="en-US" dirty="0"/>
            </a:br>
            <a:endParaRPr lang="en-US" dirty="0"/>
          </a:p>
        </p:txBody>
      </p:sp>
      <p:sp>
        <p:nvSpPr>
          <p:cNvPr id="5" name="Rectangle 4">
            <a:extLst>
              <a:ext uri="{FF2B5EF4-FFF2-40B4-BE49-F238E27FC236}">
                <a16:creationId xmlns:a16="http://schemas.microsoft.com/office/drawing/2014/main" id="{2BD7ECAA-620E-89C6-78AF-03BA0073AF14}"/>
              </a:ext>
            </a:extLst>
          </p:cNvPr>
          <p:cNvSpPr/>
          <p:nvPr/>
        </p:nvSpPr>
        <p:spPr>
          <a:xfrm>
            <a:off x="1184224" y="325125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6" name="Rectangle 5">
            <a:extLst>
              <a:ext uri="{FF2B5EF4-FFF2-40B4-BE49-F238E27FC236}">
                <a16:creationId xmlns:a16="http://schemas.microsoft.com/office/drawing/2014/main" id="{EAE77D8C-1D40-489C-32E5-A06A3FA187AE}"/>
              </a:ext>
            </a:extLst>
          </p:cNvPr>
          <p:cNvSpPr/>
          <p:nvPr/>
        </p:nvSpPr>
        <p:spPr>
          <a:xfrm>
            <a:off x="3104215" y="325125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7" name="Rectangle 6">
            <a:extLst>
              <a:ext uri="{FF2B5EF4-FFF2-40B4-BE49-F238E27FC236}">
                <a16:creationId xmlns:a16="http://schemas.microsoft.com/office/drawing/2014/main" id="{D9DEDB54-C240-B0DF-5C78-79F75C82B8A0}"/>
              </a:ext>
            </a:extLst>
          </p:cNvPr>
          <p:cNvSpPr/>
          <p:nvPr/>
        </p:nvSpPr>
        <p:spPr>
          <a:xfrm>
            <a:off x="5024206" y="325125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8" name="Rectangle 7">
            <a:extLst>
              <a:ext uri="{FF2B5EF4-FFF2-40B4-BE49-F238E27FC236}">
                <a16:creationId xmlns:a16="http://schemas.microsoft.com/office/drawing/2014/main" id="{6E550014-0396-008E-B035-2CDAC4AC2987}"/>
              </a:ext>
            </a:extLst>
          </p:cNvPr>
          <p:cNvSpPr/>
          <p:nvPr/>
        </p:nvSpPr>
        <p:spPr>
          <a:xfrm>
            <a:off x="6944197" y="325125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9" name="Rectangle 8">
            <a:extLst>
              <a:ext uri="{FF2B5EF4-FFF2-40B4-BE49-F238E27FC236}">
                <a16:creationId xmlns:a16="http://schemas.microsoft.com/office/drawing/2014/main" id="{2434F629-4263-5A38-52C7-932EEA3E3F20}"/>
              </a:ext>
            </a:extLst>
          </p:cNvPr>
          <p:cNvSpPr/>
          <p:nvPr/>
        </p:nvSpPr>
        <p:spPr>
          <a:xfrm>
            <a:off x="8864188" y="3251252"/>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0" name="Rectangle 9">
            <a:extLst>
              <a:ext uri="{FF2B5EF4-FFF2-40B4-BE49-F238E27FC236}">
                <a16:creationId xmlns:a16="http://schemas.microsoft.com/office/drawing/2014/main" id="{46F75A07-0C08-A049-0289-C34F5B58F180}"/>
              </a:ext>
            </a:extLst>
          </p:cNvPr>
          <p:cNvSpPr/>
          <p:nvPr/>
        </p:nvSpPr>
        <p:spPr>
          <a:xfrm>
            <a:off x="1184224" y="533379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1" name="Rectangle 10">
            <a:extLst>
              <a:ext uri="{FF2B5EF4-FFF2-40B4-BE49-F238E27FC236}">
                <a16:creationId xmlns:a16="http://schemas.microsoft.com/office/drawing/2014/main" id="{A5D5C791-8881-4BDF-F04F-144800A06E97}"/>
              </a:ext>
            </a:extLst>
          </p:cNvPr>
          <p:cNvSpPr/>
          <p:nvPr/>
        </p:nvSpPr>
        <p:spPr>
          <a:xfrm>
            <a:off x="3104215" y="533379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2" name="Rectangle 11">
            <a:extLst>
              <a:ext uri="{FF2B5EF4-FFF2-40B4-BE49-F238E27FC236}">
                <a16:creationId xmlns:a16="http://schemas.microsoft.com/office/drawing/2014/main" id="{6247032A-1119-EBB5-7FE9-12662D03F558}"/>
              </a:ext>
            </a:extLst>
          </p:cNvPr>
          <p:cNvSpPr/>
          <p:nvPr/>
        </p:nvSpPr>
        <p:spPr>
          <a:xfrm>
            <a:off x="5024206" y="533379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3" name="Rectangle 12">
            <a:extLst>
              <a:ext uri="{FF2B5EF4-FFF2-40B4-BE49-F238E27FC236}">
                <a16:creationId xmlns:a16="http://schemas.microsoft.com/office/drawing/2014/main" id="{4FE09678-7989-8C05-BB76-868A8A4A9A35}"/>
              </a:ext>
            </a:extLst>
          </p:cNvPr>
          <p:cNvSpPr/>
          <p:nvPr/>
        </p:nvSpPr>
        <p:spPr>
          <a:xfrm>
            <a:off x="8864188" y="533379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4" name="Rectangle 13">
            <a:extLst>
              <a:ext uri="{FF2B5EF4-FFF2-40B4-BE49-F238E27FC236}">
                <a16:creationId xmlns:a16="http://schemas.microsoft.com/office/drawing/2014/main" id="{B9C1BBD5-FCCE-CF1E-F65A-9E1282084C4A}"/>
              </a:ext>
            </a:extLst>
          </p:cNvPr>
          <p:cNvSpPr/>
          <p:nvPr/>
        </p:nvSpPr>
        <p:spPr>
          <a:xfrm>
            <a:off x="6944197" y="5333792"/>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Tree>
    <p:extLst>
      <p:ext uri="{BB962C8B-B14F-4D97-AF65-F5344CB8AC3E}">
        <p14:creationId xmlns:p14="http://schemas.microsoft.com/office/powerpoint/2010/main" val="389113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9F6E-B50C-1052-CC33-4CBAF898BBB1}"/>
              </a:ext>
            </a:extLst>
          </p:cNvPr>
          <p:cNvSpPr>
            <a:spLocks noGrp="1"/>
          </p:cNvSpPr>
          <p:nvPr>
            <p:ph type="title"/>
          </p:nvPr>
        </p:nvSpPr>
        <p:spPr>
          <a:xfrm>
            <a:off x="838199" y="365125"/>
            <a:ext cx="10764187" cy="1325563"/>
          </a:xfrm>
        </p:spPr>
        <p:txBody>
          <a:bodyPr/>
          <a:lstStyle/>
          <a:p>
            <a:r>
              <a:rPr lang="en-US" dirty="0"/>
              <a:t>And let’s keep doing that</a:t>
            </a:r>
          </a:p>
        </p:txBody>
      </p:sp>
      <p:sp>
        <p:nvSpPr>
          <p:cNvPr id="4" name="Rectangle 3">
            <a:extLst>
              <a:ext uri="{FF2B5EF4-FFF2-40B4-BE49-F238E27FC236}">
                <a16:creationId xmlns:a16="http://schemas.microsoft.com/office/drawing/2014/main" id="{09EE03DD-CB64-4863-2021-AFDE7E392C27}"/>
              </a:ext>
            </a:extLst>
          </p:cNvPr>
          <p:cNvSpPr/>
          <p:nvPr/>
        </p:nvSpPr>
        <p:spPr>
          <a:xfrm>
            <a:off x="1109273" y="208092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5" name="Rectangle 4">
            <a:extLst>
              <a:ext uri="{FF2B5EF4-FFF2-40B4-BE49-F238E27FC236}">
                <a16:creationId xmlns:a16="http://schemas.microsoft.com/office/drawing/2014/main" id="{17D712B9-67FF-8FDB-7D89-B44AE4BB438D}"/>
              </a:ext>
            </a:extLst>
          </p:cNvPr>
          <p:cNvSpPr/>
          <p:nvPr/>
        </p:nvSpPr>
        <p:spPr>
          <a:xfrm>
            <a:off x="3029264" y="208092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6" name="Rectangle 5">
            <a:extLst>
              <a:ext uri="{FF2B5EF4-FFF2-40B4-BE49-F238E27FC236}">
                <a16:creationId xmlns:a16="http://schemas.microsoft.com/office/drawing/2014/main" id="{97A6D5F9-7FED-1920-C802-4CBA5B4DE0F6}"/>
              </a:ext>
            </a:extLst>
          </p:cNvPr>
          <p:cNvSpPr/>
          <p:nvPr/>
        </p:nvSpPr>
        <p:spPr>
          <a:xfrm>
            <a:off x="6872371" y="208092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7" name="Rectangle 6">
            <a:extLst>
              <a:ext uri="{FF2B5EF4-FFF2-40B4-BE49-F238E27FC236}">
                <a16:creationId xmlns:a16="http://schemas.microsoft.com/office/drawing/2014/main" id="{94D71151-BFF1-5512-BE55-39B53861B6D0}"/>
              </a:ext>
            </a:extLst>
          </p:cNvPr>
          <p:cNvSpPr/>
          <p:nvPr/>
        </p:nvSpPr>
        <p:spPr>
          <a:xfrm>
            <a:off x="8789237" y="208092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8" name="Rectangle 7">
            <a:extLst>
              <a:ext uri="{FF2B5EF4-FFF2-40B4-BE49-F238E27FC236}">
                <a16:creationId xmlns:a16="http://schemas.microsoft.com/office/drawing/2014/main" id="{C051A553-B4C5-5228-1790-2653BCC030D5}"/>
              </a:ext>
            </a:extLst>
          </p:cNvPr>
          <p:cNvSpPr/>
          <p:nvPr/>
        </p:nvSpPr>
        <p:spPr>
          <a:xfrm>
            <a:off x="4949255" y="2080927"/>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9" name="Rectangle 8">
            <a:extLst>
              <a:ext uri="{FF2B5EF4-FFF2-40B4-BE49-F238E27FC236}">
                <a16:creationId xmlns:a16="http://schemas.microsoft.com/office/drawing/2014/main" id="{A7A89C49-1FB4-08E8-BEBC-1F8326CC87FB}"/>
              </a:ext>
            </a:extLst>
          </p:cNvPr>
          <p:cNvSpPr/>
          <p:nvPr/>
        </p:nvSpPr>
        <p:spPr>
          <a:xfrm>
            <a:off x="1109273" y="361242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0" name="Rectangle 9">
            <a:extLst>
              <a:ext uri="{FF2B5EF4-FFF2-40B4-BE49-F238E27FC236}">
                <a16:creationId xmlns:a16="http://schemas.microsoft.com/office/drawing/2014/main" id="{10A4BCAE-91F5-B7C5-71C8-6D230E8BF682}"/>
              </a:ext>
            </a:extLst>
          </p:cNvPr>
          <p:cNvSpPr/>
          <p:nvPr/>
        </p:nvSpPr>
        <p:spPr>
          <a:xfrm>
            <a:off x="3029264" y="3612422"/>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1" name="Rectangle 10">
            <a:extLst>
              <a:ext uri="{FF2B5EF4-FFF2-40B4-BE49-F238E27FC236}">
                <a16:creationId xmlns:a16="http://schemas.microsoft.com/office/drawing/2014/main" id="{5665910D-88BE-D370-571C-449CBD8131A4}"/>
              </a:ext>
            </a:extLst>
          </p:cNvPr>
          <p:cNvSpPr/>
          <p:nvPr/>
        </p:nvSpPr>
        <p:spPr>
          <a:xfrm>
            <a:off x="4949255" y="3635115"/>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2" name="Rectangle 11">
            <a:extLst>
              <a:ext uri="{FF2B5EF4-FFF2-40B4-BE49-F238E27FC236}">
                <a16:creationId xmlns:a16="http://schemas.microsoft.com/office/drawing/2014/main" id="{9DC2AED0-D198-5A0A-5E5B-D276AC65B834}"/>
              </a:ext>
            </a:extLst>
          </p:cNvPr>
          <p:cNvSpPr/>
          <p:nvPr/>
        </p:nvSpPr>
        <p:spPr>
          <a:xfrm>
            <a:off x="6872371" y="361242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3" name="Rectangle 12">
            <a:extLst>
              <a:ext uri="{FF2B5EF4-FFF2-40B4-BE49-F238E27FC236}">
                <a16:creationId xmlns:a16="http://schemas.microsoft.com/office/drawing/2014/main" id="{617F9C70-2F6A-0281-081B-2DBFE3F1FBF4}"/>
              </a:ext>
            </a:extLst>
          </p:cNvPr>
          <p:cNvSpPr/>
          <p:nvPr/>
        </p:nvSpPr>
        <p:spPr>
          <a:xfrm>
            <a:off x="8789237" y="3612422"/>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4" name="Rectangle 13">
            <a:extLst>
              <a:ext uri="{FF2B5EF4-FFF2-40B4-BE49-F238E27FC236}">
                <a16:creationId xmlns:a16="http://schemas.microsoft.com/office/drawing/2014/main" id="{44EBF436-BF16-5BCE-8A22-787AB421AEAB}"/>
              </a:ext>
            </a:extLst>
          </p:cNvPr>
          <p:cNvSpPr/>
          <p:nvPr/>
        </p:nvSpPr>
        <p:spPr>
          <a:xfrm>
            <a:off x="1109273" y="5143917"/>
            <a:ext cx="1618938" cy="978108"/>
          </a:xfrm>
          <a:prstGeom prst="rect">
            <a:avLst/>
          </a:prstGeom>
          <a:solidFill>
            <a:schemeClr val="accent4">
              <a:lumMod val="20000"/>
              <a:lumOff val="80000"/>
            </a:schemeClr>
          </a:solid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5" name="Rectangle 14">
            <a:extLst>
              <a:ext uri="{FF2B5EF4-FFF2-40B4-BE49-F238E27FC236}">
                <a16:creationId xmlns:a16="http://schemas.microsoft.com/office/drawing/2014/main" id="{DD999964-E74F-EB6B-DDA2-C9508309E0FF}"/>
              </a:ext>
            </a:extLst>
          </p:cNvPr>
          <p:cNvSpPr/>
          <p:nvPr/>
        </p:nvSpPr>
        <p:spPr>
          <a:xfrm>
            <a:off x="3029264" y="5143917"/>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6" name="Rectangle 15">
            <a:extLst>
              <a:ext uri="{FF2B5EF4-FFF2-40B4-BE49-F238E27FC236}">
                <a16:creationId xmlns:a16="http://schemas.microsoft.com/office/drawing/2014/main" id="{FE39A523-9483-51A7-F1C9-B90640EFEA64}"/>
              </a:ext>
            </a:extLst>
          </p:cNvPr>
          <p:cNvSpPr/>
          <p:nvPr/>
        </p:nvSpPr>
        <p:spPr>
          <a:xfrm>
            <a:off x="4949255" y="5105400"/>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7" name="Rectangle 16">
            <a:extLst>
              <a:ext uri="{FF2B5EF4-FFF2-40B4-BE49-F238E27FC236}">
                <a16:creationId xmlns:a16="http://schemas.microsoft.com/office/drawing/2014/main" id="{ECB8259C-8F2E-4260-EB86-AD16CB4EDF44}"/>
              </a:ext>
            </a:extLst>
          </p:cNvPr>
          <p:cNvSpPr/>
          <p:nvPr/>
        </p:nvSpPr>
        <p:spPr>
          <a:xfrm>
            <a:off x="6869246" y="5105400"/>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
        <p:nvSpPr>
          <p:cNvPr id="18" name="Rectangle 17">
            <a:extLst>
              <a:ext uri="{FF2B5EF4-FFF2-40B4-BE49-F238E27FC236}">
                <a16:creationId xmlns:a16="http://schemas.microsoft.com/office/drawing/2014/main" id="{37A52713-9E81-6950-35AD-2F01811E3D05}"/>
              </a:ext>
            </a:extLst>
          </p:cNvPr>
          <p:cNvSpPr/>
          <p:nvPr/>
        </p:nvSpPr>
        <p:spPr>
          <a:xfrm>
            <a:off x="8789237" y="5087911"/>
            <a:ext cx="1618938" cy="978108"/>
          </a:xfrm>
          <a:prstGeom prst="rect">
            <a:avLst/>
          </a:prstGeom>
          <a:solidFill>
            <a:schemeClr val="accent1">
              <a:lumMod val="20000"/>
              <a:lumOff val="80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20%</a:t>
            </a:r>
          </a:p>
        </p:txBody>
      </p:sp>
    </p:spTree>
    <p:extLst>
      <p:ext uri="{BB962C8B-B14F-4D97-AF65-F5344CB8AC3E}">
        <p14:creationId xmlns:p14="http://schemas.microsoft.com/office/powerpoint/2010/main" val="191760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322B-5DB7-60CC-DF48-0BE2AE2EDC9C}"/>
              </a:ext>
            </a:extLst>
          </p:cNvPr>
          <p:cNvSpPr>
            <a:spLocks noGrp="1"/>
          </p:cNvSpPr>
          <p:nvPr>
            <p:ph type="title"/>
          </p:nvPr>
        </p:nvSpPr>
        <p:spPr/>
        <p:txBody>
          <a:bodyPr/>
          <a:lstStyle/>
          <a:p>
            <a:r>
              <a:rPr lang="en-US" dirty="0"/>
              <a:t>So what happened?</a:t>
            </a:r>
          </a:p>
        </p:txBody>
      </p:sp>
      <p:sp>
        <p:nvSpPr>
          <p:cNvPr id="3" name="Content Placeholder 2">
            <a:extLst>
              <a:ext uri="{FF2B5EF4-FFF2-40B4-BE49-F238E27FC236}">
                <a16:creationId xmlns:a16="http://schemas.microsoft.com/office/drawing/2014/main" id="{4D090E60-7C9F-AB3C-1C72-52799AFCCE28}"/>
              </a:ext>
            </a:extLst>
          </p:cNvPr>
          <p:cNvSpPr>
            <a:spLocks noGrp="1"/>
          </p:cNvSpPr>
          <p:nvPr>
            <p:ph idx="1"/>
          </p:nvPr>
        </p:nvSpPr>
        <p:spPr>
          <a:xfrm>
            <a:off x="838200" y="1825625"/>
            <a:ext cx="10515600" cy="5032375"/>
          </a:xfrm>
        </p:spPr>
        <p:txBody>
          <a:bodyPr>
            <a:normAutofit/>
          </a:bodyPr>
          <a:lstStyle/>
          <a:p>
            <a:r>
              <a:rPr lang="en-US" dirty="0"/>
              <a:t>We just performed 5 different 80%/20% train/test splits. </a:t>
            </a:r>
          </a:p>
          <a:p>
            <a:r>
              <a:rPr lang="en-US" dirty="0"/>
              <a:t>We now have 5 data points that give us 5 different precisions and recalls (or 5 different r2s, or 5 different accuracies, etc.)</a:t>
            </a:r>
          </a:p>
          <a:p>
            <a:r>
              <a:rPr lang="en-US" b="1" dirty="0"/>
              <a:t>We take the arithmetic mean between these </a:t>
            </a:r>
            <a:r>
              <a:rPr lang="en-US" dirty="0"/>
              <a:t>metrics. Now we get the mean precision/recall/F1/etc. but the variance is 5-times lower.</a:t>
            </a:r>
          </a:p>
          <a:p>
            <a:r>
              <a:rPr lang="en-US" dirty="0"/>
              <a:t>And what’s more: we know that every single instance has been tested exactly once.</a:t>
            </a:r>
          </a:p>
          <a:p>
            <a:r>
              <a:rPr lang="en-US" dirty="0"/>
              <a:t>That’s key. Not only have we ensured that every instance was tested, we also ensured that every instance wasn’t tested too many times. </a:t>
            </a:r>
          </a:p>
        </p:txBody>
      </p:sp>
    </p:spTree>
    <p:extLst>
      <p:ext uri="{BB962C8B-B14F-4D97-AF65-F5344CB8AC3E}">
        <p14:creationId xmlns:p14="http://schemas.microsoft.com/office/powerpoint/2010/main" val="340260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AB6D-0FB2-6565-63AE-B06253B7F919}"/>
              </a:ext>
            </a:extLst>
          </p:cNvPr>
          <p:cNvSpPr>
            <a:spLocks noGrp="1"/>
          </p:cNvSpPr>
          <p:nvPr>
            <p:ph type="title"/>
          </p:nvPr>
        </p:nvSpPr>
        <p:spPr/>
        <p:txBody>
          <a:bodyPr/>
          <a:lstStyle/>
          <a:p>
            <a:r>
              <a:rPr lang="en-US" dirty="0"/>
              <a:t>What is this called?</a:t>
            </a:r>
          </a:p>
        </p:txBody>
      </p:sp>
      <p:sp>
        <p:nvSpPr>
          <p:cNvPr id="3" name="Content Placeholder 2">
            <a:extLst>
              <a:ext uri="{FF2B5EF4-FFF2-40B4-BE49-F238E27FC236}">
                <a16:creationId xmlns:a16="http://schemas.microsoft.com/office/drawing/2014/main" id="{1FF9E1EF-C9EF-73D3-41C9-C553591779D9}"/>
              </a:ext>
            </a:extLst>
          </p:cNvPr>
          <p:cNvSpPr>
            <a:spLocks noGrp="1"/>
          </p:cNvSpPr>
          <p:nvPr>
            <p:ph idx="1"/>
          </p:nvPr>
        </p:nvSpPr>
        <p:spPr/>
        <p:txBody>
          <a:bodyPr/>
          <a:lstStyle/>
          <a:p>
            <a:r>
              <a:rPr lang="en-US" dirty="0"/>
              <a:t>This technique, of partitioning the data and making sure every partition gets tested, is called “cross validation”. </a:t>
            </a:r>
          </a:p>
          <a:p>
            <a:r>
              <a:rPr lang="en-US" dirty="0"/>
              <a:t>Using 5 trials with 5 folds is called 5-fold cross validation.</a:t>
            </a:r>
          </a:p>
          <a:p>
            <a:r>
              <a:rPr lang="en-US" dirty="0"/>
              <a:t>Using 10 trials with 10 folds is called 10-fold cross validation.</a:t>
            </a:r>
          </a:p>
          <a:p>
            <a:r>
              <a:rPr lang="en-US" dirty="0"/>
              <a:t>We call the technique “K-fold” cross validation if we want to discuss the general technique, and don’t know how many folds the data scientist is planning to use</a:t>
            </a:r>
          </a:p>
        </p:txBody>
      </p:sp>
    </p:spTree>
    <p:extLst>
      <p:ext uri="{BB962C8B-B14F-4D97-AF65-F5344CB8AC3E}">
        <p14:creationId xmlns:p14="http://schemas.microsoft.com/office/powerpoint/2010/main" val="415473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4E82-80EC-21D4-B52D-D265B9C9C1A7}"/>
              </a:ext>
            </a:extLst>
          </p:cNvPr>
          <p:cNvSpPr>
            <a:spLocks noGrp="1"/>
          </p:cNvSpPr>
          <p:nvPr>
            <p:ph type="title"/>
          </p:nvPr>
        </p:nvSpPr>
        <p:spPr/>
        <p:txBody>
          <a:bodyPr/>
          <a:lstStyle/>
          <a:p>
            <a:r>
              <a:rPr lang="en-US" dirty="0"/>
              <a:t>Last module (before the test)</a:t>
            </a:r>
          </a:p>
        </p:txBody>
      </p:sp>
      <p:sp>
        <p:nvSpPr>
          <p:cNvPr id="3" name="Content Placeholder 2">
            <a:extLst>
              <a:ext uri="{FF2B5EF4-FFF2-40B4-BE49-F238E27FC236}">
                <a16:creationId xmlns:a16="http://schemas.microsoft.com/office/drawing/2014/main" id="{9AE22D47-2C5B-66B4-AB62-2795FC6BE575}"/>
              </a:ext>
            </a:extLst>
          </p:cNvPr>
          <p:cNvSpPr>
            <a:spLocks noGrp="1"/>
          </p:cNvSpPr>
          <p:nvPr>
            <p:ph idx="1"/>
          </p:nvPr>
        </p:nvSpPr>
        <p:spPr/>
        <p:txBody>
          <a:bodyPr/>
          <a:lstStyle/>
          <a:p>
            <a:r>
              <a:rPr lang="en-US" dirty="0"/>
              <a:t>We learned why accuracy is not adequate</a:t>
            </a:r>
          </a:p>
          <a:p>
            <a:r>
              <a:rPr lang="en-US" dirty="0"/>
              <a:t>We learned about confusion matrices</a:t>
            </a:r>
          </a:p>
          <a:p>
            <a:r>
              <a:rPr lang="en-US" dirty="0"/>
              <a:t>We learned about precision, recall, and F-score</a:t>
            </a:r>
          </a:p>
          <a:p>
            <a:r>
              <a:rPr lang="en-US" dirty="0"/>
              <a:t>We learned about P/R curves</a:t>
            </a:r>
          </a:p>
          <a:p>
            <a:endParaRPr lang="en-US" dirty="0"/>
          </a:p>
        </p:txBody>
      </p:sp>
    </p:spTree>
    <p:extLst>
      <p:ext uri="{BB962C8B-B14F-4D97-AF65-F5344CB8AC3E}">
        <p14:creationId xmlns:p14="http://schemas.microsoft.com/office/powerpoint/2010/main" val="2822291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032C-A8F9-632C-EF42-9CCBE2D3CFD4}"/>
              </a:ext>
            </a:extLst>
          </p:cNvPr>
          <p:cNvSpPr>
            <a:spLocks noGrp="1"/>
          </p:cNvSpPr>
          <p:nvPr>
            <p:ph type="title"/>
          </p:nvPr>
        </p:nvSpPr>
        <p:spPr/>
        <p:txBody>
          <a:bodyPr/>
          <a:lstStyle/>
          <a:p>
            <a:r>
              <a:rPr lang="en-US" dirty="0"/>
              <a:t>What does it get us?</a:t>
            </a:r>
          </a:p>
        </p:txBody>
      </p:sp>
      <p:sp>
        <p:nvSpPr>
          <p:cNvPr id="3" name="Content Placeholder 2">
            <a:extLst>
              <a:ext uri="{FF2B5EF4-FFF2-40B4-BE49-F238E27FC236}">
                <a16:creationId xmlns:a16="http://schemas.microsoft.com/office/drawing/2014/main" id="{3A9FA729-DA37-B0D9-B729-8F92C8DF4D73}"/>
              </a:ext>
            </a:extLst>
          </p:cNvPr>
          <p:cNvSpPr>
            <a:spLocks noGrp="1"/>
          </p:cNvSpPr>
          <p:nvPr>
            <p:ph idx="1"/>
          </p:nvPr>
        </p:nvSpPr>
        <p:spPr>
          <a:xfrm>
            <a:off x="838200" y="1825624"/>
            <a:ext cx="10515600" cy="5032375"/>
          </a:xfrm>
        </p:spPr>
        <p:txBody>
          <a:bodyPr/>
          <a:lstStyle/>
          <a:p>
            <a:r>
              <a:rPr lang="en-US" dirty="0"/>
              <a:t>We gain more trust in our figures. We can’t trust a single precision/recall number as much as 5</a:t>
            </a:r>
          </a:p>
          <a:p>
            <a:r>
              <a:rPr lang="en-US" dirty="0"/>
              <a:t>We gain variance information: we can look at the different folds to see how much the metrics for each fold are similar.</a:t>
            </a:r>
          </a:p>
          <a:p>
            <a:r>
              <a:rPr lang="en-US" dirty="0"/>
              <a:t>We might be happy if we get an overall F1 of 80%, but what if one fold has 60% and another has 100%. That would clue us in that we probably don’t have enough training data to be confident in our classifier. </a:t>
            </a:r>
          </a:p>
          <a:p>
            <a:r>
              <a:rPr lang="en-US" dirty="0"/>
              <a:t>We get this reduction in variance while still getting to use lots of training data. </a:t>
            </a:r>
          </a:p>
        </p:txBody>
      </p:sp>
    </p:spTree>
    <p:extLst>
      <p:ext uri="{BB962C8B-B14F-4D97-AF65-F5344CB8AC3E}">
        <p14:creationId xmlns:p14="http://schemas.microsoft.com/office/powerpoint/2010/main" val="3926683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61151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9C98-A983-D4C9-3AA1-E7201E4EA33C}"/>
              </a:ext>
            </a:extLst>
          </p:cNvPr>
          <p:cNvSpPr>
            <a:spLocks noGrp="1"/>
          </p:cNvSpPr>
          <p:nvPr>
            <p:ph type="title"/>
          </p:nvPr>
        </p:nvSpPr>
        <p:spPr/>
        <p:txBody>
          <a:bodyPr/>
          <a:lstStyle/>
          <a:p>
            <a:r>
              <a:rPr lang="en-US" dirty="0"/>
              <a:t>How many folds should I use?</a:t>
            </a:r>
          </a:p>
        </p:txBody>
      </p:sp>
      <p:sp>
        <p:nvSpPr>
          <p:cNvPr id="3" name="Content Placeholder 2">
            <a:extLst>
              <a:ext uri="{FF2B5EF4-FFF2-40B4-BE49-F238E27FC236}">
                <a16:creationId xmlns:a16="http://schemas.microsoft.com/office/drawing/2014/main" id="{F7658196-0A4A-A04D-743C-CE13A8301959}"/>
              </a:ext>
            </a:extLst>
          </p:cNvPr>
          <p:cNvSpPr>
            <a:spLocks noGrp="1"/>
          </p:cNvSpPr>
          <p:nvPr>
            <p:ph idx="1"/>
          </p:nvPr>
        </p:nvSpPr>
        <p:spPr/>
        <p:txBody>
          <a:bodyPr/>
          <a:lstStyle/>
          <a:p>
            <a:r>
              <a:rPr lang="en-US" dirty="0"/>
              <a:t>It seems like the more, the better, right?</a:t>
            </a:r>
          </a:p>
          <a:p>
            <a:r>
              <a:rPr lang="en-US" dirty="0"/>
              <a:t>If we have 2 folds, we end up training on 50% of the data</a:t>
            </a:r>
          </a:p>
          <a:p>
            <a:r>
              <a:rPr lang="en-US" dirty="0"/>
              <a:t>If we have 5 folds, we end up training on 80% of the data</a:t>
            </a:r>
          </a:p>
          <a:p>
            <a:r>
              <a:rPr lang="en-US" dirty="0"/>
              <a:t>If we have 50 folds, we end up training on 98% of the data</a:t>
            </a:r>
          </a:p>
          <a:p>
            <a:r>
              <a:rPr lang="en-US" dirty="0"/>
              <a:t>What happens if we have as many folds as we have instances?</a:t>
            </a:r>
          </a:p>
        </p:txBody>
      </p:sp>
    </p:spTree>
    <p:extLst>
      <p:ext uri="{BB962C8B-B14F-4D97-AF65-F5344CB8AC3E}">
        <p14:creationId xmlns:p14="http://schemas.microsoft.com/office/powerpoint/2010/main" val="189957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AF44-506B-1F9A-5A19-EEBAE5A538CC}"/>
              </a:ext>
            </a:extLst>
          </p:cNvPr>
          <p:cNvSpPr>
            <a:spLocks noGrp="1"/>
          </p:cNvSpPr>
          <p:nvPr>
            <p:ph type="title"/>
          </p:nvPr>
        </p:nvSpPr>
        <p:spPr/>
        <p:txBody>
          <a:bodyPr/>
          <a:lstStyle/>
          <a:p>
            <a:r>
              <a:rPr lang="en-US" dirty="0"/>
              <a:t>Leave-one-out cross validation (LOOCV)</a:t>
            </a:r>
          </a:p>
        </p:txBody>
      </p:sp>
      <p:sp>
        <p:nvSpPr>
          <p:cNvPr id="3" name="Content Placeholder 2">
            <a:extLst>
              <a:ext uri="{FF2B5EF4-FFF2-40B4-BE49-F238E27FC236}">
                <a16:creationId xmlns:a16="http://schemas.microsoft.com/office/drawing/2014/main" id="{8DEDF0DB-31A5-4661-6925-E62FF475DA97}"/>
              </a:ext>
            </a:extLst>
          </p:cNvPr>
          <p:cNvSpPr>
            <a:spLocks noGrp="1"/>
          </p:cNvSpPr>
          <p:nvPr>
            <p:ph idx="1"/>
          </p:nvPr>
        </p:nvSpPr>
        <p:spPr/>
        <p:txBody>
          <a:bodyPr/>
          <a:lstStyle/>
          <a:p>
            <a:r>
              <a:rPr lang="en-US" dirty="0"/>
              <a:t>Suppose we have 10,000 instances.</a:t>
            </a:r>
          </a:p>
          <a:p>
            <a:r>
              <a:rPr lang="en-US" dirty="0"/>
              <a:t>We can split those into 10,000 folds, so that we do 10,000-fold CV.</a:t>
            </a:r>
          </a:p>
          <a:p>
            <a:r>
              <a:rPr lang="en-US" dirty="0"/>
              <a:t>So, we train on 9,999 folds and test on a single instance.</a:t>
            </a:r>
          </a:p>
          <a:p>
            <a:r>
              <a:rPr lang="en-US" dirty="0"/>
              <a:t>This gives us the lowest bias possible for our model. </a:t>
            </a:r>
          </a:p>
          <a:p>
            <a:r>
              <a:rPr lang="en-US" dirty="0"/>
              <a:t>What does this mean?</a:t>
            </a:r>
          </a:p>
          <a:p>
            <a:pPr marL="0" indent="0">
              <a:buNone/>
            </a:pPr>
            <a:endParaRPr lang="en-US" dirty="0"/>
          </a:p>
        </p:txBody>
      </p:sp>
    </p:spTree>
    <p:extLst>
      <p:ext uri="{BB962C8B-B14F-4D97-AF65-F5344CB8AC3E}">
        <p14:creationId xmlns:p14="http://schemas.microsoft.com/office/powerpoint/2010/main" val="276661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C51-7C02-F075-8592-CDAEEE9621D1}"/>
              </a:ext>
            </a:extLst>
          </p:cNvPr>
          <p:cNvSpPr>
            <a:spLocks noGrp="1"/>
          </p:cNvSpPr>
          <p:nvPr>
            <p:ph type="title"/>
          </p:nvPr>
        </p:nvSpPr>
        <p:spPr/>
        <p:txBody>
          <a:bodyPr/>
          <a:lstStyle/>
          <a:p>
            <a:r>
              <a:rPr lang="en-US" dirty="0"/>
              <a:t>We use the whole dataset to train the model</a:t>
            </a:r>
          </a:p>
        </p:txBody>
      </p:sp>
      <p:sp>
        <p:nvSpPr>
          <p:cNvPr id="3" name="Content Placeholder 2">
            <a:extLst>
              <a:ext uri="{FF2B5EF4-FFF2-40B4-BE49-F238E27FC236}">
                <a16:creationId xmlns:a16="http://schemas.microsoft.com/office/drawing/2014/main" id="{628D1770-74C7-8A12-31F4-ACF0C73AD0CE}"/>
              </a:ext>
            </a:extLst>
          </p:cNvPr>
          <p:cNvSpPr>
            <a:spLocks noGrp="1"/>
          </p:cNvSpPr>
          <p:nvPr>
            <p:ph idx="1"/>
          </p:nvPr>
        </p:nvSpPr>
        <p:spPr/>
        <p:txBody>
          <a:bodyPr/>
          <a:lstStyle/>
          <a:p>
            <a:r>
              <a:rPr lang="en-US" dirty="0"/>
              <a:t>We’ve talked a lot about how to evaluate machine learning models.</a:t>
            </a:r>
          </a:p>
          <a:p>
            <a:r>
              <a:rPr lang="en-US" dirty="0"/>
              <a:t>I haven’t talked about using them. This is called “operationalization”.</a:t>
            </a:r>
          </a:p>
          <a:p>
            <a:r>
              <a:rPr lang="en-US" dirty="0"/>
              <a:t>When we operationalize a model, we install it to a computer system (often in the cloud) so we can actually use it to make predictions. </a:t>
            </a:r>
          </a:p>
          <a:p>
            <a:r>
              <a:rPr lang="en-US" dirty="0"/>
              <a:t>We always want to use as much training data as possible to deploy the model. The more training data we use, the better it will perform (on average). </a:t>
            </a:r>
          </a:p>
          <a:p>
            <a:r>
              <a:rPr lang="en-US" dirty="0"/>
              <a:t>However, that means that our model will typically perform differently than it was evaluated…</a:t>
            </a:r>
          </a:p>
        </p:txBody>
      </p:sp>
    </p:spTree>
    <p:extLst>
      <p:ext uri="{BB962C8B-B14F-4D97-AF65-F5344CB8AC3E}">
        <p14:creationId xmlns:p14="http://schemas.microsoft.com/office/powerpoint/2010/main" val="373757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3D97-9F8B-D98B-EE1E-5B43ED3AD298}"/>
              </a:ext>
            </a:extLst>
          </p:cNvPr>
          <p:cNvSpPr>
            <a:spLocks noGrp="1"/>
          </p:cNvSpPr>
          <p:nvPr>
            <p:ph type="title"/>
          </p:nvPr>
        </p:nvSpPr>
        <p:spPr/>
        <p:txBody>
          <a:bodyPr/>
          <a:lstStyle/>
          <a:p>
            <a:r>
              <a:rPr lang="en-US" dirty="0"/>
              <a:t>Bias vs. variance</a:t>
            </a:r>
          </a:p>
        </p:txBody>
      </p:sp>
      <p:sp>
        <p:nvSpPr>
          <p:cNvPr id="3" name="Content Placeholder 2">
            <a:extLst>
              <a:ext uri="{FF2B5EF4-FFF2-40B4-BE49-F238E27FC236}">
                <a16:creationId xmlns:a16="http://schemas.microsoft.com/office/drawing/2014/main" id="{53E47605-7FAC-6D10-1F96-CD433FC73E07}"/>
              </a:ext>
            </a:extLst>
          </p:cNvPr>
          <p:cNvSpPr>
            <a:spLocks noGrp="1"/>
          </p:cNvSpPr>
          <p:nvPr>
            <p:ph idx="1"/>
          </p:nvPr>
        </p:nvSpPr>
        <p:spPr/>
        <p:txBody>
          <a:bodyPr/>
          <a:lstStyle/>
          <a:p>
            <a:r>
              <a:rPr lang="en-US" dirty="0"/>
              <a:t>The smaller our training size, the more our model under evaluation will differ (by being probably worse) than the model we will deploy.</a:t>
            </a:r>
          </a:p>
          <a:p>
            <a:r>
              <a:rPr lang="en-US" dirty="0"/>
              <a:t>The smaller the test size, the more variance we will have in our performance metrics.</a:t>
            </a:r>
          </a:p>
          <a:p>
            <a:r>
              <a:rPr lang="en-US" dirty="0"/>
              <a:t>Why? If we use LOOCV, we are either 100% right or 100% for classification. We either classified the instance correctly or not.</a:t>
            </a:r>
          </a:p>
          <a:p>
            <a:r>
              <a:rPr lang="en-US" dirty="0"/>
              <a:t>That means we can take the mean, but we don’t get to look at realistic scenarios for performance. We see a bunch of “model is literally perfect” and “model is actual garbage”.</a:t>
            </a:r>
          </a:p>
        </p:txBody>
      </p:sp>
    </p:spTree>
    <p:extLst>
      <p:ext uri="{BB962C8B-B14F-4D97-AF65-F5344CB8AC3E}">
        <p14:creationId xmlns:p14="http://schemas.microsoft.com/office/powerpoint/2010/main" val="135111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077F-54CA-B855-8284-937DFFEA14B9}"/>
              </a:ext>
            </a:extLst>
          </p:cNvPr>
          <p:cNvSpPr>
            <a:spLocks noGrp="1"/>
          </p:cNvSpPr>
          <p:nvPr>
            <p:ph type="title"/>
          </p:nvPr>
        </p:nvSpPr>
        <p:spPr/>
        <p:txBody>
          <a:bodyPr/>
          <a:lstStyle/>
          <a:p>
            <a:r>
              <a:rPr lang="en-US" dirty="0"/>
              <a:t>Seriously, how many folds do I use?</a:t>
            </a:r>
          </a:p>
        </p:txBody>
      </p:sp>
      <p:sp>
        <p:nvSpPr>
          <p:cNvPr id="3" name="Content Placeholder 2">
            <a:extLst>
              <a:ext uri="{FF2B5EF4-FFF2-40B4-BE49-F238E27FC236}">
                <a16:creationId xmlns:a16="http://schemas.microsoft.com/office/drawing/2014/main" id="{D8678C6C-2B48-9B68-DB0E-00524897E104}"/>
              </a:ext>
            </a:extLst>
          </p:cNvPr>
          <p:cNvSpPr>
            <a:spLocks noGrp="1"/>
          </p:cNvSpPr>
          <p:nvPr>
            <p:ph idx="1"/>
          </p:nvPr>
        </p:nvSpPr>
        <p:spPr/>
        <p:txBody>
          <a:bodyPr/>
          <a:lstStyle/>
          <a:p>
            <a:r>
              <a:rPr lang="en-US" dirty="0"/>
              <a:t>Typically either 5 or 10.</a:t>
            </a:r>
          </a:p>
          <a:p>
            <a:r>
              <a:rPr lang="en-US" dirty="0"/>
              <a:t>10 is a good baseline</a:t>
            </a:r>
          </a:p>
          <a:p>
            <a:r>
              <a:rPr lang="en-US" dirty="0"/>
              <a:t>Fewer is okay, too. I used to use 5 when I wanted to make sure that the model wasn’t sensitive to a borderline count of training instances.</a:t>
            </a:r>
          </a:p>
          <a:p>
            <a:r>
              <a:rPr lang="en-US" dirty="0"/>
              <a:t>Most of the research on this is empirical:</a:t>
            </a:r>
          </a:p>
          <a:p>
            <a:r>
              <a:rPr lang="en-US" dirty="0" err="1"/>
              <a:t>Kohavi</a:t>
            </a:r>
            <a:r>
              <a:rPr lang="en-US" dirty="0"/>
              <a:t>, R. (1995, August). A study of cross-validation and bootstrap for accuracy estimation and model selection. In </a:t>
            </a:r>
            <a:r>
              <a:rPr lang="en-US" i="1" dirty="0" err="1"/>
              <a:t>Ijcai</a:t>
            </a:r>
            <a:r>
              <a:rPr lang="en-US" dirty="0"/>
              <a:t> (Vol. 14, No. 2, pp. 1137-1145).</a:t>
            </a:r>
          </a:p>
          <a:p>
            <a:r>
              <a:rPr lang="en-US" dirty="0"/>
              <a:t>PDF: </a:t>
            </a:r>
            <a:r>
              <a:rPr lang="en-US" dirty="0">
                <a:hlinkClick r:id="rId2"/>
              </a:rPr>
              <a:t>http://robotics.stanford.edu/%7Eronnyk/accEst.pdf</a:t>
            </a:r>
            <a:endParaRPr lang="en-US" dirty="0"/>
          </a:p>
          <a:p>
            <a:endParaRPr lang="en-US" dirty="0"/>
          </a:p>
        </p:txBody>
      </p:sp>
    </p:spTree>
    <p:extLst>
      <p:ext uri="{BB962C8B-B14F-4D97-AF65-F5344CB8AC3E}">
        <p14:creationId xmlns:p14="http://schemas.microsoft.com/office/powerpoint/2010/main" val="84011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388865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ED22-D19F-7DFE-6527-DBDD4D1B4B2A}"/>
              </a:ext>
            </a:extLst>
          </p:cNvPr>
          <p:cNvSpPr>
            <a:spLocks noGrp="1"/>
          </p:cNvSpPr>
          <p:nvPr>
            <p:ph type="title"/>
          </p:nvPr>
        </p:nvSpPr>
        <p:spPr/>
        <p:txBody>
          <a:bodyPr/>
          <a:lstStyle/>
          <a:p>
            <a:r>
              <a:rPr lang="en-US" dirty="0"/>
              <a:t>Being careful with cross validation</a:t>
            </a:r>
          </a:p>
        </p:txBody>
      </p:sp>
      <p:sp>
        <p:nvSpPr>
          <p:cNvPr id="3" name="Content Placeholder 2">
            <a:extLst>
              <a:ext uri="{FF2B5EF4-FFF2-40B4-BE49-F238E27FC236}">
                <a16:creationId xmlns:a16="http://schemas.microsoft.com/office/drawing/2014/main" id="{C3C9B317-8066-862A-DAE5-4A9B2A9F74DE}"/>
              </a:ext>
            </a:extLst>
          </p:cNvPr>
          <p:cNvSpPr>
            <a:spLocks noGrp="1"/>
          </p:cNvSpPr>
          <p:nvPr>
            <p:ph idx="1"/>
          </p:nvPr>
        </p:nvSpPr>
        <p:spPr/>
        <p:txBody>
          <a:bodyPr/>
          <a:lstStyle/>
          <a:p>
            <a:r>
              <a:rPr lang="en-US" dirty="0"/>
              <a:t>Pipelines are very important to helping us be careful with cross validation.</a:t>
            </a:r>
          </a:p>
          <a:p>
            <a:r>
              <a:rPr lang="en-US" dirty="0"/>
              <a:t>So far, we have only used our pipelines for transformation.</a:t>
            </a:r>
          </a:p>
          <a:p>
            <a:r>
              <a:rPr lang="en-US" dirty="0"/>
              <a:t>However, we can also do automated feature selection with pipelines.</a:t>
            </a:r>
          </a:p>
          <a:p>
            <a:r>
              <a:rPr lang="en-US" dirty="0"/>
              <a:t>Examples: </a:t>
            </a:r>
            <a:br>
              <a:rPr lang="en-US" dirty="0"/>
            </a:br>
            <a:r>
              <a:rPr lang="en-US" dirty="0">
                <a:hlinkClick r:id="rId2"/>
              </a:rPr>
              <a:t>https://scikit-learn.org/stable/auto_examples/feature_selection/plot_select_from_model_diabetes.html#sphx-glr-auto-examples-feature-selection-plot-select-from-model-diabetes-py</a:t>
            </a:r>
            <a:endParaRPr lang="en-US" dirty="0"/>
          </a:p>
          <a:p>
            <a:endParaRPr lang="en-US" dirty="0"/>
          </a:p>
        </p:txBody>
      </p:sp>
    </p:spTree>
    <p:extLst>
      <p:ext uri="{BB962C8B-B14F-4D97-AF65-F5344CB8AC3E}">
        <p14:creationId xmlns:p14="http://schemas.microsoft.com/office/powerpoint/2010/main" val="308434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ECB-5443-C0E6-1D11-BF1EF323BEF7}"/>
              </a:ext>
            </a:extLst>
          </p:cNvPr>
          <p:cNvSpPr>
            <a:spLocks noGrp="1"/>
          </p:cNvSpPr>
          <p:nvPr>
            <p:ph type="title"/>
          </p:nvPr>
        </p:nvSpPr>
        <p:spPr/>
        <p:txBody>
          <a:bodyPr/>
          <a:lstStyle/>
          <a:p>
            <a:r>
              <a:rPr lang="en-US" dirty="0"/>
              <a:t>Sequential feature selection</a:t>
            </a:r>
          </a:p>
        </p:txBody>
      </p:sp>
      <p:sp>
        <p:nvSpPr>
          <p:cNvPr id="3" name="Content Placeholder 2">
            <a:extLst>
              <a:ext uri="{FF2B5EF4-FFF2-40B4-BE49-F238E27FC236}">
                <a16:creationId xmlns:a16="http://schemas.microsoft.com/office/drawing/2014/main" id="{048F088D-368E-BC39-A56A-D42A2B078784}"/>
              </a:ext>
            </a:extLst>
          </p:cNvPr>
          <p:cNvSpPr>
            <a:spLocks noGrp="1"/>
          </p:cNvSpPr>
          <p:nvPr>
            <p:ph idx="1"/>
          </p:nvPr>
        </p:nvSpPr>
        <p:spPr/>
        <p:txBody>
          <a:bodyPr/>
          <a:lstStyle/>
          <a:p>
            <a:r>
              <a:rPr lang="en-US" dirty="0"/>
              <a:t>Sequential feature selection is a technique that is an automated version of what many of us probably did to complete the previous assignment:</a:t>
            </a:r>
          </a:p>
          <a:p>
            <a:r>
              <a:rPr lang="en-US" dirty="0"/>
              <a:t>Find a group of features that are good, and keep trying to add another features until adding one raises our r2 score.</a:t>
            </a:r>
          </a:p>
          <a:p>
            <a:r>
              <a:rPr lang="en-US" dirty="0"/>
              <a:t>This is a greedy algorithm, we aren’t guaranteed to find an optimum selection of features (due to correlations), but the computer is very patient, and can test thousands of features, whereas a human cannot.</a:t>
            </a:r>
          </a:p>
          <a:p>
            <a:r>
              <a:rPr lang="en-US" dirty="0"/>
              <a:t>We need to be careful when doing this…</a:t>
            </a:r>
          </a:p>
        </p:txBody>
      </p:sp>
    </p:spTree>
    <p:extLst>
      <p:ext uri="{BB962C8B-B14F-4D97-AF65-F5344CB8AC3E}">
        <p14:creationId xmlns:p14="http://schemas.microsoft.com/office/powerpoint/2010/main" val="28520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This module</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p:txBody>
          <a:bodyPr/>
          <a:lstStyle/>
          <a:p>
            <a:r>
              <a:rPr lang="en-US" dirty="0"/>
              <a:t>We will learn why we can’t rely on a train/test split in most circumstances.</a:t>
            </a:r>
          </a:p>
          <a:p>
            <a:r>
              <a:rPr lang="en-US" dirty="0"/>
              <a:t>We will learn what the “CV” stands for in </a:t>
            </a:r>
            <a:r>
              <a:rPr lang="en-US" dirty="0" err="1"/>
              <a:t>GridSearchCV</a:t>
            </a:r>
            <a:r>
              <a:rPr lang="en-US" dirty="0"/>
              <a:t>.</a:t>
            </a:r>
          </a:p>
          <a:p>
            <a:r>
              <a:rPr lang="en-US" dirty="0"/>
              <a:t>We will learn about the limitations in linear machine learning algorithms.</a:t>
            </a:r>
          </a:p>
          <a:p>
            <a:r>
              <a:rPr lang="en-US" dirty="0"/>
              <a:t>We will learn our first non-linear algorithm: the decision tree. </a:t>
            </a:r>
          </a:p>
        </p:txBody>
      </p:sp>
    </p:spTree>
    <p:extLst>
      <p:ext uri="{BB962C8B-B14F-4D97-AF65-F5344CB8AC3E}">
        <p14:creationId xmlns:p14="http://schemas.microsoft.com/office/powerpoint/2010/main" val="190274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749B-306B-6F8E-336E-9AE5EA8C006F}"/>
              </a:ext>
            </a:extLst>
          </p:cNvPr>
          <p:cNvSpPr>
            <a:spLocks noGrp="1"/>
          </p:cNvSpPr>
          <p:nvPr>
            <p:ph type="title"/>
          </p:nvPr>
        </p:nvSpPr>
        <p:spPr/>
        <p:txBody>
          <a:bodyPr/>
          <a:lstStyle/>
          <a:p>
            <a:r>
              <a:rPr lang="en-US" dirty="0"/>
              <a:t>Automated feature selection: dangers</a:t>
            </a:r>
          </a:p>
        </p:txBody>
      </p:sp>
      <p:sp>
        <p:nvSpPr>
          <p:cNvPr id="3" name="Content Placeholder 2">
            <a:extLst>
              <a:ext uri="{FF2B5EF4-FFF2-40B4-BE49-F238E27FC236}">
                <a16:creationId xmlns:a16="http://schemas.microsoft.com/office/drawing/2014/main" id="{C7E5DACE-DF40-36FE-BEFB-C214AB07830B}"/>
              </a:ext>
            </a:extLst>
          </p:cNvPr>
          <p:cNvSpPr>
            <a:spLocks noGrp="1"/>
          </p:cNvSpPr>
          <p:nvPr>
            <p:ph idx="1"/>
          </p:nvPr>
        </p:nvSpPr>
        <p:spPr>
          <a:xfrm>
            <a:off x="838200" y="1825625"/>
            <a:ext cx="10515600" cy="4667250"/>
          </a:xfrm>
        </p:spPr>
        <p:txBody>
          <a:bodyPr>
            <a:normAutofit/>
          </a:bodyPr>
          <a:lstStyle/>
          <a:p>
            <a:r>
              <a:rPr lang="en-US" dirty="0"/>
              <a:t>You might think that this kind of automated feature selection should happen first, before we start training and testing.</a:t>
            </a:r>
          </a:p>
          <a:p>
            <a:r>
              <a:rPr lang="en-US" dirty="0"/>
              <a:t>This leads to a big problem with the believability of the results for your model.</a:t>
            </a:r>
          </a:p>
          <a:p>
            <a:r>
              <a:rPr lang="en-US" dirty="0"/>
              <a:t>For example, suppose we apply sequential feature selection and we find 3 features that lead to very high r2 score. </a:t>
            </a:r>
          </a:p>
          <a:p>
            <a:r>
              <a:rPr lang="en-US" dirty="0"/>
              <a:t>Then, we cross-validate a model that uses those features. </a:t>
            </a:r>
          </a:p>
          <a:p>
            <a:r>
              <a:rPr lang="en-US" dirty="0"/>
              <a:t>We just made a big error without realizing it. </a:t>
            </a:r>
          </a:p>
          <a:p>
            <a:r>
              <a:rPr lang="en-US" dirty="0"/>
              <a:t>[Can anyone tell me what it is?]</a:t>
            </a:r>
            <a:br>
              <a:rPr lang="en-US" dirty="0"/>
            </a:br>
            <a:endParaRPr lang="en-US" dirty="0"/>
          </a:p>
        </p:txBody>
      </p:sp>
    </p:spTree>
    <p:extLst>
      <p:ext uri="{BB962C8B-B14F-4D97-AF65-F5344CB8AC3E}">
        <p14:creationId xmlns:p14="http://schemas.microsoft.com/office/powerpoint/2010/main" val="261184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BA74-FB4A-9700-196F-92DDA30DA22A}"/>
              </a:ext>
            </a:extLst>
          </p:cNvPr>
          <p:cNvSpPr>
            <a:spLocks noGrp="1"/>
          </p:cNvSpPr>
          <p:nvPr>
            <p:ph type="title"/>
          </p:nvPr>
        </p:nvSpPr>
        <p:spPr/>
        <p:txBody>
          <a:bodyPr/>
          <a:lstStyle/>
          <a:p>
            <a:r>
              <a:rPr lang="en-US" dirty="0"/>
              <a:t>Data dredging </a:t>
            </a:r>
          </a:p>
        </p:txBody>
      </p:sp>
      <p:sp>
        <p:nvSpPr>
          <p:cNvPr id="3" name="Content Placeholder 2">
            <a:extLst>
              <a:ext uri="{FF2B5EF4-FFF2-40B4-BE49-F238E27FC236}">
                <a16:creationId xmlns:a16="http://schemas.microsoft.com/office/drawing/2014/main" id="{3EC868DA-E2AA-87DE-2730-B4C26BBDE8F1}"/>
              </a:ext>
            </a:extLst>
          </p:cNvPr>
          <p:cNvSpPr>
            <a:spLocks noGrp="1"/>
          </p:cNvSpPr>
          <p:nvPr>
            <p:ph idx="1"/>
          </p:nvPr>
        </p:nvSpPr>
        <p:spPr/>
        <p:txBody>
          <a:bodyPr/>
          <a:lstStyle/>
          <a:p>
            <a:r>
              <a:rPr lang="en-US" dirty="0"/>
              <a:t>When we have a huge dataset with lots of features, it is virtually certain that some of them are very predictive of our target, even by shear chance. </a:t>
            </a:r>
          </a:p>
          <a:p>
            <a:r>
              <a:rPr lang="en-US" dirty="0"/>
              <a:t>For example: did you know that the conference (NFC or AFC) of the </a:t>
            </a:r>
            <a:r>
              <a:rPr lang="en-US" dirty="0" err="1"/>
              <a:t>superbowl</a:t>
            </a:r>
            <a:r>
              <a:rPr lang="en-US" dirty="0"/>
              <a:t> is a leading indicator for the stock market?</a:t>
            </a:r>
          </a:p>
          <a:p>
            <a:r>
              <a:rPr lang="en-US" dirty="0"/>
              <a:t>It’s true. If the NFC team wins, the stock market is more likely to go up the following year.</a:t>
            </a:r>
          </a:p>
          <a:p>
            <a:r>
              <a:rPr lang="en-US" dirty="0"/>
              <a:t>Should you change your investment behavior based on this information? It doesn’t seem like a good idea to me.</a:t>
            </a:r>
          </a:p>
        </p:txBody>
      </p:sp>
    </p:spTree>
    <p:extLst>
      <p:ext uri="{BB962C8B-B14F-4D97-AF65-F5344CB8AC3E}">
        <p14:creationId xmlns:p14="http://schemas.microsoft.com/office/powerpoint/2010/main" val="3663162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ine chart with two series: the number of letters in the winning word of the Scripps National Spelling Bee and the number of people that year killed by venomous spiders. The correlation between both series is surprisingly high. ">
            <a:extLst>
              <a:ext uri="{FF2B5EF4-FFF2-40B4-BE49-F238E27FC236}">
                <a16:creationId xmlns:a16="http://schemas.microsoft.com/office/drawing/2014/main" id="{F53BAF1B-1AA6-0ACF-E768-8EDD38125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494" y="2748868"/>
            <a:ext cx="8078449" cy="3184255"/>
          </a:xfrm>
          <a:prstGeom prst="rect">
            <a:avLst/>
          </a:prstGeom>
        </p:spPr>
      </p:pic>
      <p:sp>
        <p:nvSpPr>
          <p:cNvPr id="2" name="Title 1">
            <a:extLst>
              <a:ext uri="{FF2B5EF4-FFF2-40B4-BE49-F238E27FC236}">
                <a16:creationId xmlns:a16="http://schemas.microsoft.com/office/drawing/2014/main" id="{64AC4495-9C6A-731C-E7A6-DA2AEFD2100E}"/>
              </a:ext>
            </a:extLst>
          </p:cNvPr>
          <p:cNvSpPr>
            <a:spLocks noGrp="1"/>
          </p:cNvSpPr>
          <p:nvPr>
            <p:ph type="title"/>
          </p:nvPr>
        </p:nvSpPr>
        <p:spPr/>
        <p:txBody>
          <a:bodyPr/>
          <a:lstStyle/>
          <a:p>
            <a:r>
              <a:rPr lang="en-US" dirty="0"/>
              <a:t>Data dredging (2)</a:t>
            </a:r>
          </a:p>
        </p:txBody>
      </p:sp>
      <p:sp>
        <p:nvSpPr>
          <p:cNvPr id="3" name="Content Placeholder 2">
            <a:extLst>
              <a:ext uri="{FF2B5EF4-FFF2-40B4-BE49-F238E27FC236}">
                <a16:creationId xmlns:a16="http://schemas.microsoft.com/office/drawing/2014/main" id="{62FDECC5-A967-1C6A-D15A-FBF32AA21453}"/>
              </a:ext>
            </a:extLst>
          </p:cNvPr>
          <p:cNvSpPr>
            <a:spLocks noGrp="1"/>
          </p:cNvSpPr>
          <p:nvPr>
            <p:ph idx="1"/>
          </p:nvPr>
        </p:nvSpPr>
        <p:spPr>
          <a:xfrm>
            <a:off x="838200" y="1825624"/>
            <a:ext cx="10515600" cy="4819015"/>
          </a:xfrm>
        </p:spPr>
        <p:txBody>
          <a:bodyPr>
            <a:normAutofit/>
          </a:bodyPr>
          <a:lstStyle/>
          <a:p>
            <a:r>
              <a:rPr lang="en-US" dirty="0"/>
              <a:t>If we include every feature ever, we are guaranteed to find weird correlations. </a:t>
            </a:r>
          </a:p>
          <a:p>
            <a:r>
              <a:rPr lang="en-US" dirty="0"/>
              <a:t>Like this one:</a:t>
            </a:r>
          </a:p>
          <a:p>
            <a:endParaRPr lang="en-US" dirty="0"/>
          </a:p>
          <a:p>
            <a:endParaRPr lang="en-US" dirty="0"/>
          </a:p>
          <a:p>
            <a:endParaRPr lang="en-US" dirty="0"/>
          </a:p>
          <a:p>
            <a:endParaRPr lang="en-US" dirty="0"/>
          </a:p>
          <a:p>
            <a:endParaRPr lang="en-US" dirty="0"/>
          </a:p>
          <a:p>
            <a:r>
              <a:rPr lang="en-US" dirty="0"/>
              <a:t>[discussion of data dredging / p-hacking]</a:t>
            </a:r>
          </a:p>
        </p:txBody>
      </p:sp>
      <p:sp>
        <p:nvSpPr>
          <p:cNvPr id="5" name="TextBox 4">
            <a:extLst>
              <a:ext uri="{FF2B5EF4-FFF2-40B4-BE49-F238E27FC236}">
                <a16:creationId xmlns:a16="http://schemas.microsoft.com/office/drawing/2014/main" id="{B822BF3D-74DE-875A-95C9-0316B06D6F6B}"/>
              </a:ext>
            </a:extLst>
          </p:cNvPr>
          <p:cNvSpPr txBox="1"/>
          <p:nvPr/>
        </p:nvSpPr>
        <p:spPr>
          <a:xfrm>
            <a:off x="598981" y="6492875"/>
            <a:ext cx="10994037" cy="369332"/>
          </a:xfrm>
          <a:prstGeom prst="rect">
            <a:avLst/>
          </a:prstGeom>
          <a:noFill/>
        </p:spPr>
        <p:txBody>
          <a:bodyPr wrap="square">
            <a:spAutoFit/>
          </a:bodyPr>
          <a:lstStyle/>
          <a:p>
            <a:r>
              <a:rPr lang="en-US" dirty="0"/>
              <a:t>Image: Tyler </a:t>
            </a:r>
            <a:r>
              <a:rPr lang="en-US" dirty="0" err="1"/>
              <a:t>Vigen</a:t>
            </a:r>
            <a:r>
              <a:rPr lang="en-US" dirty="0"/>
              <a:t>, CC-BY-SA, https://en.wikipedia.org/wiki/File:Spurious_correlations_-_spelling_bee_spiders.svg</a:t>
            </a:r>
          </a:p>
        </p:txBody>
      </p:sp>
    </p:spTree>
    <p:extLst>
      <p:ext uri="{BB962C8B-B14F-4D97-AF65-F5344CB8AC3E}">
        <p14:creationId xmlns:p14="http://schemas.microsoft.com/office/powerpoint/2010/main" val="804573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188D-70F4-1CA6-E3D9-00594A39D096}"/>
              </a:ext>
            </a:extLst>
          </p:cNvPr>
          <p:cNvSpPr>
            <a:spLocks noGrp="1"/>
          </p:cNvSpPr>
          <p:nvPr>
            <p:ph type="title"/>
          </p:nvPr>
        </p:nvSpPr>
        <p:spPr/>
        <p:txBody>
          <a:bodyPr/>
          <a:lstStyle/>
          <a:p>
            <a:r>
              <a:rPr lang="en-US" dirty="0"/>
              <a:t>What did we do wrong?</a:t>
            </a:r>
          </a:p>
        </p:txBody>
      </p:sp>
      <p:sp>
        <p:nvSpPr>
          <p:cNvPr id="3" name="Content Placeholder 2">
            <a:extLst>
              <a:ext uri="{FF2B5EF4-FFF2-40B4-BE49-F238E27FC236}">
                <a16:creationId xmlns:a16="http://schemas.microsoft.com/office/drawing/2014/main" id="{91EAC6B4-03FA-C652-3CA8-40C8B4FEC735}"/>
              </a:ext>
            </a:extLst>
          </p:cNvPr>
          <p:cNvSpPr>
            <a:spLocks noGrp="1"/>
          </p:cNvSpPr>
          <p:nvPr>
            <p:ph idx="1"/>
          </p:nvPr>
        </p:nvSpPr>
        <p:spPr>
          <a:xfrm>
            <a:off x="838200" y="1825624"/>
            <a:ext cx="10515600" cy="5032375"/>
          </a:xfrm>
        </p:spPr>
        <p:txBody>
          <a:bodyPr/>
          <a:lstStyle/>
          <a:p>
            <a:r>
              <a:rPr lang="en-US" dirty="0"/>
              <a:t>We ran an automated feature finder on </a:t>
            </a:r>
            <a:r>
              <a:rPr lang="en-US" b="1" dirty="0"/>
              <a:t>all </a:t>
            </a:r>
            <a:r>
              <a:rPr lang="en-US" dirty="0"/>
              <a:t>the data</a:t>
            </a:r>
          </a:p>
          <a:p>
            <a:r>
              <a:rPr lang="en-US" dirty="0"/>
              <a:t>However, that means that we never tested whether the feature was good during cross validation.</a:t>
            </a:r>
          </a:p>
          <a:p>
            <a:r>
              <a:rPr lang="en-US" dirty="0"/>
              <a:t>Let me repeat that: when we were selecting features, we used all the data we had available. </a:t>
            </a:r>
          </a:p>
          <a:p>
            <a:r>
              <a:rPr lang="en-US" dirty="0"/>
              <a:t>But if we had only had 80% of the data available, we might have picked different features.</a:t>
            </a:r>
          </a:p>
          <a:p>
            <a:r>
              <a:rPr lang="en-US" dirty="0"/>
              <a:t>We never cross validated our feature selection. We don’t know if the features we selected were spuriously predictive. </a:t>
            </a:r>
          </a:p>
          <a:p>
            <a:r>
              <a:rPr lang="en-US" dirty="0"/>
              <a:t>In real life, we never know. That’s why we do train/test splits. </a:t>
            </a:r>
          </a:p>
        </p:txBody>
      </p:sp>
    </p:spTree>
    <p:extLst>
      <p:ext uri="{BB962C8B-B14F-4D97-AF65-F5344CB8AC3E}">
        <p14:creationId xmlns:p14="http://schemas.microsoft.com/office/powerpoint/2010/main" val="2887466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AFEB-FFE5-DC67-43CC-38F8E46881DA}"/>
              </a:ext>
            </a:extLst>
          </p:cNvPr>
          <p:cNvSpPr>
            <a:spLocks noGrp="1"/>
          </p:cNvSpPr>
          <p:nvPr>
            <p:ph type="title"/>
          </p:nvPr>
        </p:nvSpPr>
        <p:spPr/>
        <p:txBody>
          <a:bodyPr/>
          <a:lstStyle/>
          <a:p>
            <a:r>
              <a:rPr lang="en-US" dirty="0"/>
              <a:t>Fixing it</a:t>
            </a:r>
          </a:p>
        </p:txBody>
      </p:sp>
      <p:sp>
        <p:nvSpPr>
          <p:cNvPr id="3" name="Content Placeholder 2">
            <a:extLst>
              <a:ext uri="{FF2B5EF4-FFF2-40B4-BE49-F238E27FC236}">
                <a16:creationId xmlns:a16="http://schemas.microsoft.com/office/drawing/2014/main" id="{00AE5954-E3B4-524A-5E88-A7CF7FEF2A23}"/>
              </a:ext>
            </a:extLst>
          </p:cNvPr>
          <p:cNvSpPr>
            <a:spLocks noGrp="1"/>
          </p:cNvSpPr>
          <p:nvPr>
            <p:ph idx="1"/>
          </p:nvPr>
        </p:nvSpPr>
        <p:spPr/>
        <p:txBody>
          <a:bodyPr/>
          <a:lstStyle/>
          <a:p>
            <a:r>
              <a:rPr lang="en-US" dirty="0"/>
              <a:t>Easy fix: just use a pipeline</a:t>
            </a:r>
          </a:p>
          <a:p>
            <a:r>
              <a:rPr lang="en-US" dirty="0"/>
              <a:t>Do your feature selection in an early stage, build the model in a later stage. </a:t>
            </a:r>
          </a:p>
          <a:p>
            <a:r>
              <a:rPr lang="en-US" dirty="0"/>
              <a:t>This way, when we run </a:t>
            </a:r>
            <a:r>
              <a:rPr lang="en-US" dirty="0" err="1"/>
              <a:t>GridSearchCV</a:t>
            </a:r>
            <a:r>
              <a:rPr lang="en-US" dirty="0"/>
              <a:t> or </a:t>
            </a:r>
            <a:r>
              <a:rPr lang="en-US" dirty="0" err="1"/>
              <a:t>cross_val_score</a:t>
            </a:r>
            <a:r>
              <a:rPr lang="en-US" dirty="0"/>
              <a:t> on the pipeline, we’re only doing feature selection on the train part.</a:t>
            </a:r>
          </a:p>
          <a:p>
            <a:r>
              <a:rPr lang="en-US" dirty="0"/>
              <a:t>Now we can actually detect if we’ve selected our features spuriously. </a:t>
            </a:r>
          </a:p>
        </p:txBody>
      </p:sp>
    </p:spTree>
    <p:extLst>
      <p:ext uri="{BB962C8B-B14F-4D97-AF65-F5344CB8AC3E}">
        <p14:creationId xmlns:p14="http://schemas.microsoft.com/office/powerpoint/2010/main" val="194843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00744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A7DF-38CE-EF91-2A2C-AA528DC049B2}"/>
              </a:ext>
            </a:extLst>
          </p:cNvPr>
          <p:cNvSpPr>
            <a:spLocks noGrp="1"/>
          </p:cNvSpPr>
          <p:nvPr>
            <p:ph type="title"/>
          </p:nvPr>
        </p:nvSpPr>
        <p:spPr/>
        <p:txBody>
          <a:bodyPr/>
          <a:lstStyle/>
          <a:p>
            <a:r>
              <a:rPr lang="en-US"/>
              <a:t>Linear classification</a:t>
            </a:r>
          </a:p>
        </p:txBody>
      </p:sp>
      <p:sp>
        <p:nvSpPr>
          <p:cNvPr id="3" name="Content Placeholder 2">
            <a:extLst>
              <a:ext uri="{FF2B5EF4-FFF2-40B4-BE49-F238E27FC236}">
                <a16:creationId xmlns:a16="http://schemas.microsoft.com/office/drawing/2014/main" id="{8CAF96C7-C0EB-2E45-41F3-D6DE7CBDC6CD}"/>
              </a:ext>
            </a:extLst>
          </p:cNvPr>
          <p:cNvSpPr>
            <a:spLocks noGrp="1"/>
          </p:cNvSpPr>
          <p:nvPr>
            <p:ph idx="1"/>
          </p:nvPr>
        </p:nvSpPr>
        <p:spPr>
          <a:xfrm>
            <a:off x="838200" y="1825625"/>
            <a:ext cx="10515600" cy="4874978"/>
          </a:xfrm>
        </p:spPr>
        <p:txBody>
          <a:bodyPr>
            <a:normAutofit/>
          </a:bodyPr>
          <a:lstStyle/>
          <a:p>
            <a:r>
              <a:rPr lang="en-US" dirty="0"/>
              <a:t>What is a linear classifier?</a:t>
            </a:r>
          </a:p>
          <a:p>
            <a:r>
              <a:rPr lang="en-US" dirty="0"/>
              <a:t>Linear functions look like this:</a:t>
            </a:r>
            <a:br>
              <a:rPr lang="en-US" dirty="0"/>
            </a:br>
            <a:r>
              <a:rPr lang="en-US" dirty="0"/>
              <a:t>f(x) = a + bx + cy + </a:t>
            </a:r>
            <a:r>
              <a:rPr lang="en-US" dirty="0" err="1"/>
              <a:t>dz</a:t>
            </a:r>
            <a:r>
              <a:rPr lang="en-US" dirty="0"/>
              <a:t> + …</a:t>
            </a:r>
          </a:p>
          <a:p>
            <a:r>
              <a:rPr lang="en-US" dirty="0"/>
              <a:t>(note: naïve Bayes doesn’t look like this, but it’s equivalent in power to logistic regression which does)</a:t>
            </a:r>
          </a:p>
          <a:p>
            <a:r>
              <a:rPr lang="en-US" dirty="0"/>
              <a:t>We like linear functions because they are so easy to work with:</a:t>
            </a:r>
            <a:br>
              <a:rPr lang="en-US" dirty="0"/>
            </a:br>
            <a:r>
              <a:rPr lang="en-US" dirty="0"/>
              <a:t>We can solve for any term individually using basic arithmetic </a:t>
            </a:r>
          </a:p>
          <a:p>
            <a:r>
              <a:rPr lang="en-US" dirty="0"/>
              <a:t>We don’t need many datapoints to derive inference </a:t>
            </a:r>
          </a:p>
          <a:p>
            <a:r>
              <a:rPr lang="en-US" dirty="0"/>
              <a:t>However, because linear functions are so nice, we really </a:t>
            </a:r>
            <a:r>
              <a:rPr lang="en-US" b="1" dirty="0" err="1"/>
              <a:t>really</a:t>
            </a:r>
            <a:r>
              <a:rPr lang="en-US" dirty="0"/>
              <a:t> want them to work. Unfortunately, some functions are not linear.</a:t>
            </a:r>
          </a:p>
        </p:txBody>
      </p:sp>
    </p:spTree>
    <p:extLst>
      <p:ext uri="{BB962C8B-B14F-4D97-AF65-F5344CB8AC3E}">
        <p14:creationId xmlns:p14="http://schemas.microsoft.com/office/powerpoint/2010/main" val="317332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E305-4D8A-BAD4-EE43-FAD3E422A468}"/>
              </a:ext>
            </a:extLst>
          </p:cNvPr>
          <p:cNvSpPr>
            <a:spLocks noGrp="1"/>
          </p:cNvSpPr>
          <p:nvPr>
            <p:ph type="title"/>
          </p:nvPr>
        </p:nvSpPr>
        <p:spPr/>
        <p:txBody>
          <a:bodyPr/>
          <a:lstStyle/>
          <a:p>
            <a:r>
              <a:rPr lang="en-US" dirty="0"/>
              <a:t>What can’t linear/logistic regression do?</a:t>
            </a:r>
          </a:p>
        </p:txBody>
      </p:sp>
      <p:sp>
        <p:nvSpPr>
          <p:cNvPr id="3" name="Content Placeholder 2">
            <a:extLst>
              <a:ext uri="{FF2B5EF4-FFF2-40B4-BE49-F238E27FC236}">
                <a16:creationId xmlns:a16="http://schemas.microsoft.com/office/drawing/2014/main" id="{0D46FA83-040C-B3AD-9627-0BBC45E0B4E6}"/>
              </a:ext>
            </a:extLst>
          </p:cNvPr>
          <p:cNvSpPr>
            <a:spLocks noGrp="1"/>
          </p:cNvSpPr>
          <p:nvPr>
            <p:ph idx="1"/>
          </p:nvPr>
        </p:nvSpPr>
        <p:spPr/>
        <p:txBody>
          <a:bodyPr/>
          <a:lstStyle/>
          <a:p>
            <a:r>
              <a:rPr lang="en-US" dirty="0"/>
              <a:t>You might be thinking: okay, if I want to predict a quadratic function, obviously I can’t use a linear model.</a:t>
            </a:r>
          </a:p>
          <a:p>
            <a:r>
              <a:rPr lang="en-US" dirty="0"/>
              <a:t>But you actually can, just take the square root, fit the model, and then square it again</a:t>
            </a:r>
          </a:p>
          <a:p>
            <a:r>
              <a:rPr lang="en-US" dirty="0"/>
              <a:t>So are there any functions that we can’t transform our way around?</a:t>
            </a:r>
          </a:p>
          <a:p>
            <a:r>
              <a:rPr lang="en-US" dirty="0"/>
              <a:t>[class]?</a:t>
            </a:r>
          </a:p>
        </p:txBody>
      </p:sp>
    </p:spTree>
    <p:extLst>
      <p:ext uri="{BB962C8B-B14F-4D97-AF65-F5344CB8AC3E}">
        <p14:creationId xmlns:p14="http://schemas.microsoft.com/office/powerpoint/2010/main" val="1362895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22C1-4DEA-3368-7E6F-95F66237EF02}"/>
              </a:ext>
            </a:extLst>
          </p:cNvPr>
          <p:cNvSpPr>
            <a:spLocks noGrp="1"/>
          </p:cNvSpPr>
          <p:nvPr>
            <p:ph type="title"/>
          </p:nvPr>
        </p:nvSpPr>
        <p:spPr/>
        <p:txBody>
          <a:bodyPr/>
          <a:lstStyle/>
          <a:p>
            <a:r>
              <a:rPr lang="en-US" dirty="0"/>
              <a:t>An example: XOR</a:t>
            </a:r>
          </a:p>
        </p:txBody>
      </p:sp>
      <p:sp>
        <p:nvSpPr>
          <p:cNvPr id="3" name="Content Placeholder 2">
            <a:extLst>
              <a:ext uri="{FF2B5EF4-FFF2-40B4-BE49-F238E27FC236}">
                <a16:creationId xmlns:a16="http://schemas.microsoft.com/office/drawing/2014/main" id="{F8EBB175-9344-F925-E1ED-C37630E68894}"/>
              </a:ext>
            </a:extLst>
          </p:cNvPr>
          <p:cNvSpPr>
            <a:spLocks noGrp="1"/>
          </p:cNvSpPr>
          <p:nvPr>
            <p:ph idx="1"/>
          </p:nvPr>
        </p:nvSpPr>
        <p:spPr/>
        <p:txBody>
          <a:bodyPr/>
          <a:lstStyle/>
          <a:p>
            <a:r>
              <a:rPr lang="en-US" dirty="0"/>
              <a:t>The simplest example of a function that we cannot match with a linear classifier/regressor is </a:t>
            </a:r>
            <a:r>
              <a:rPr lang="en-US" dirty="0" err="1"/>
              <a:t>xor</a:t>
            </a:r>
            <a:r>
              <a:rPr lang="en-US" dirty="0"/>
              <a:t>. </a:t>
            </a:r>
          </a:p>
          <a:p>
            <a:r>
              <a:rPr lang="en-US" dirty="0"/>
              <a:t>Not and, not or, not “not”, but only </a:t>
            </a:r>
            <a:r>
              <a:rPr lang="en-US" dirty="0" err="1"/>
              <a:t>xor</a:t>
            </a:r>
            <a:r>
              <a:rPr lang="en-US" dirty="0"/>
              <a:t> (and </a:t>
            </a:r>
            <a:r>
              <a:rPr lang="en-US" dirty="0" err="1"/>
              <a:t>xnor</a:t>
            </a:r>
            <a:r>
              <a:rPr lang="en-US" dirty="0"/>
              <a:t>)</a:t>
            </a:r>
          </a:p>
          <a:p>
            <a:r>
              <a:rPr lang="en-US" dirty="0"/>
              <a:t>Why?</a:t>
            </a:r>
          </a:p>
          <a:p>
            <a:r>
              <a:rPr lang="en-US" dirty="0"/>
              <a:t>Let’s look at and, or, and not.</a:t>
            </a:r>
          </a:p>
          <a:p>
            <a:r>
              <a:rPr lang="en-US" dirty="0"/>
              <a:t>Suppose x and y are variables that are either 0, for false, or something larger than zero for true. </a:t>
            </a:r>
          </a:p>
        </p:txBody>
      </p:sp>
    </p:spTree>
    <p:extLst>
      <p:ext uri="{BB962C8B-B14F-4D97-AF65-F5344CB8AC3E}">
        <p14:creationId xmlns:p14="http://schemas.microsoft.com/office/powerpoint/2010/main" val="7651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2A2C-AD21-4948-E70C-44861B9490F7}"/>
              </a:ext>
            </a:extLst>
          </p:cNvPr>
          <p:cNvSpPr>
            <a:spLocks noGrp="1"/>
          </p:cNvSpPr>
          <p:nvPr>
            <p:ph type="title"/>
          </p:nvPr>
        </p:nvSpPr>
        <p:spPr>
          <a:xfrm>
            <a:off x="838200" y="0"/>
            <a:ext cx="10515600" cy="1325563"/>
          </a:xfrm>
        </p:spPr>
        <p:txBody>
          <a:bodyPr/>
          <a:lstStyle/>
          <a:p>
            <a:r>
              <a:rPr lang="en-US" dirty="0" err="1"/>
              <a:t>Xor</a:t>
            </a:r>
            <a:r>
              <a:rPr lang="en-US" dirty="0"/>
              <a:t>, not, and “and”</a:t>
            </a:r>
          </a:p>
        </p:txBody>
      </p:sp>
      <p:sp>
        <p:nvSpPr>
          <p:cNvPr id="3" name="Content Placeholder 2">
            <a:extLst>
              <a:ext uri="{FF2B5EF4-FFF2-40B4-BE49-F238E27FC236}">
                <a16:creationId xmlns:a16="http://schemas.microsoft.com/office/drawing/2014/main" id="{8609176D-2DE6-E3BE-8D50-3E8D16F20EDF}"/>
              </a:ext>
            </a:extLst>
          </p:cNvPr>
          <p:cNvSpPr>
            <a:spLocks noGrp="1"/>
          </p:cNvSpPr>
          <p:nvPr>
            <p:ph idx="1"/>
          </p:nvPr>
        </p:nvSpPr>
        <p:spPr>
          <a:xfrm>
            <a:off x="838200" y="1825624"/>
            <a:ext cx="10515600" cy="5032375"/>
          </a:xfrm>
        </p:spPr>
        <p:txBody>
          <a:bodyPr/>
          <a:lstStyle/>
          <a:p>
            <a:r>
              <a:rPr lang="en-US" dirty="0"/>
              <a:t>How do we implement “not” as a linear classifier?</a:t>
            </a:r>
          </a:p>
          <a:p>
            <a:r>
              <a:rPr lang="en-US" dirty="0"/>
              <a:t>not(x) = 1 – x </a:t>
            </a:r>
          </a:p>
          <a:p>
            <a:r>
              <a:rPr lang="en-US" dirty="0"/>
              <a:t>What about “or”?</a:t>
            </a:r>
          </a:p>
          <a:p>
            <a:r>
              <a:rPr lang="en-US" dirty="0"/>
              <a:t>or( x, y ) = x + y </a:t>
            </a:r>
          </a:p>
          <a:p>
            <a:r>
              <a:rPr lang="en-US" dirty="0"/>
              <a:t>What about “and”?</a:t>
            </a:r>
          </a:p>
          <a:p>
            <a:r>
              <a:rPr lang="en-US" dirty="0"/>
              <a:t>and(x, y) = x / 2 + y / 2 </a:t>
            </a:r>
          </a:p>
        </p:txBody>
      </p:sp>
    </p:spTree>
    <p:extLst>
      <p:ext uri="{BB962C8B-B14F-4D97-AF65-F5344CB8AC3E}">
        <p14:creationId xmlns:p14="http://schemas.microsoft.com/office/powerpoint/2010/main" val="122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94C4-78F5-3565-D495-A50803C2D23C}"/>
              </a:ext>
            </a:extLst>
          </p:cNvPr>
          <p:cNvSpPr>
            <a:spLocks noGrp="1"/>
          </p:cNvSpPr>
          <p:nvPr>
            <p:ph type="title"/>
          </p:nvPr>
        </p:nvSpPr>
        <p:spPr/>
        <p:txBody>
          <a:bodyPr/>
          <a:lstStyle/>
          <a:p>
            <a:r>
              <a:rPr lang="en-US" dirty="0"/>
              <a:t>Let’s start with a problem</a:t>
            </a:r>
          </a:p>
        </p:txBody>
      </p:sp>
      <p:sp>
        <p:nvSpPr>
          <p:cNvPr id="3" name="Content Placeholder 2">
            <a:extLst>
              <a:ext uri="{FF2B5EF4-FFF2-40B4-BE49-F238E27FC236}">
                <a16:creationId xmlns:a16="http://schemas.microsoft.com/office/drawing/2014/main" id="{F628E98F-CD31-1979-12B8-8F5CE7E45AD8}"/>
              </a:ext>
            </a:extLst>
          </p:cNvPr>
          <p:cNvSpPr>
            <a:spLocks noGrp="1"/>
          </p:cNvSpPr>
          <p:nvPr>
            <p:ph idx="1"/>
          </p:nvPr>
        </p:nvSpPr>
        <p:spPr/>
        <p:txBody>
          <a:bodyPr/>
          <a:lstStyle/>
          <a:p>
            <a:r>
              <a:rPr lang="en-US" dirty="0"/>
              <a:t>Remember your first homework?</a:t>
            </a:r>
          </a:p>
          <a:p>
            <a:r>
              <a:rPr lang="en-US" dirty="0"/>
              <a:t>You had to classify zoo animals according to a bunch of features.</a:t>
            </a:r>
          </a:p>
          <a:p>
            <a:r>
              <a:rPr lang="en-US" dirty="0"/>
              <a:t>You had to get at least a certain level of overall accuracy.</a:t>
            </a:r>
          </a:p>
          <a:p>
            <a:r>
              <a:rPr lang="en-US" dirty="0"/>
              <a:t>We had a 70%/30% train/test split</a:t>
            </a:r>
          </a:p>
          <a:p>
            <a:r>
              <a:rPr lang="en-US" dirty="0"/>
              <a:t>Did you notice anything when you were running the program?</a:t>
            </a:r>
          </a:p>
        </p:txBody>
      </p:sp>
    </p:spTree>
    <p:extLst>
      <p:ext uri="{BB962C8B-B14F-4D97-AF65-F5344CB8AC3E}">
        <p14:creationId xmlns:p14="http://schemas.microsoft.com/office/powerpoint/2010/main" val="4069945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B476-91A7-8533-7F45-23FE97D30EC6}"/>
              </a:ext>
            </a:extLst>
          </p:cNvPr>
          <p:cNvSpPr>
            <a:spLocks noGrp="1"/>
          </p:cNvSpPr>
          <p:nvPr>
            <p:ph type="title"/>
          </p:nvPr>
        </p:nvSpPr>
        <p:spPr/>
        <p:txBody>
          <a:bodyPr/>
          <a:lstStyle/>
          <a:p>
            <a:r>
              <a:rPr lang="en-US" dirty="0"/>
              <a:t>XOR doesn’t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15D1E-3BC3-37B2-3586-3C6823B1ED1C}"/>
                  </a:ext>
                </a:extLst>
              </p:cNvPr>
              <p:cNvSpPr>
                <a:spLocks noGrp="1"/>
              </p:cNvSpPr>
              <p:nvPr>
                <p:ph idx="1"/>
              </p:nvPr>
            </p:nvSpPr>
            <p:spPr>
              <a:xfrm>
                <a:off x="838200" y="1825624"/>
                <a:ext cx="10515600" cy="5032375"/>
              </a:xfrm>
            </p:spPr>
            <p:txBody>
              <a:bodyPr/>
              <a:lstStyle/>
              <a:p>
                <a:r>
                  <a:rPr lang="en-US" dirty="0"/>
                  <a:t>But </a:t>
                </a:r>
                <a:r>
                  <a:rPr lang="en-US" dirty="0" err="1"/>
                  <a:t>xor</a:t>
                </a:r>
                <a:r>
                  <a:rPr lang="en-US" dirty="0"/>
                  <a:t> doesn’t work. Remember, </a:t>
                </a:r>
                <a:br>
                  <a:rPr lang="en-US" dirty="0"/>
                </a:br>
                <a14:m>
                  <m:oMath xmlns:m="http://schemas.openxmlformats.org/officeDocument/2006/math">
                    <m:r>
                      <a:rPr lang="en-US" i="1" dirty="0" smtClean="0">
                        <a:latin typeface="Cambria Math" panose="02040503050406030204" pitchFamily="18" charset="0"/>
                      </a:rPr>
                      <m:t>𝑥𝑜𝑟</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 </m:t>
                    </m:r>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𝑛𝑜𝑡</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𝑛𝑜𝑡</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oMath>
                </a14:m>
                <a:endParaRPr lang="en-US" dirty="0"/>
              </a:p>
              <a:p>
                <a:r>
                  <a:rPr lang="en-US" dirty="0"/>
                  <a:t>So </a:t>
                </a:r>
                <a:r>
                  <a:rPr lang="en-US" dirty="0" err="1"/>
                  <a:t>xor</a:t>
                </a:r>
                <a:r>
                  <a:rPr lang="en-US" dirty="0"/>
                  <a:t>( x, y ) </a:t>
                </a:r>
                <a:br>
                  <a:rPr lang="en-US" dirty="0"/>
                </a:b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𝑛𝑜𝑡</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𝑛𝑜𝑡</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oMath>
                </a14:m>
                <a:br>
                  <a:rPr lang="en-US" dirty="0"/>
                </a:b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1 –</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( 1 –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oMath>
                </a14:m>
                <a:br>
                  <a:rPr lang="en-US" dirty="0"/>
                </a:b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𝑜𝑟</m:t>
                    </m:r>
                    <m:d>
                      <m:dPr>
                        <m:ctrlPr>
                          <a:rPr lang="en-US"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𝑥</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𝑦</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𝑥</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𝑦</m:t>
                            </m:r>
                          </m:num>
                          <m:den>
                            <m:r>
                              <a:rPr lang="en-US" b="0" i="1" dirty="0" smtClean="0">
                                <a:latin typeface="Cambria Math" panose="02040503050406030204" pitchFamily="18" charset="0"/>
                              </a:rPr>
                              <m:t>2</m:t>
                            </m:r>
                          </m:den>
                        </m:f>
                      </m:e>
                    </m:d>
                  </m:oMath>
                </a14:m>
                <a:br>
                  <a:rPr lang="en-US" b="0" dirty="0"/>
                </a:br>
                <a14:m>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𝑥</m:t>
                        </m:r>
                      </m:num>
                      <m:den>
                        <m:r>
                          <a:rPr lang="en-US" i="1" dirty="0">
                            <a:latin typeface="Cambria Math" panose="02040503050406030204" pitchFamily="18" charset="0"/>
                          </a:rPr>
                          <m:t>2</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𝑦</m:t>
                        </m:r>
                      </m:num>
                      <m:den>
                        <m:r>
                          <a:rPr lang="en-US" i="1" dirty="0">
                            <a:latin typeface="Cambria Math" panose="02040503050406030204" pitchFamily="18" charset="0"/>
                          </a:rPr>
                          <m:t>2</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𝑥</m:t>
                        </m:r>
                      </m:num>
                      <m:den>
                        <m:r>
                          <a:rPr lang="en-US" i="1" dirty="0">
                            <a:latin typeface="Cambria Math" panose="02040503050406030204" pitchFamily="18" charset="0"/>
                          </a:rPr>
                          <m:t>2</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𝑦</m:t>
                        </m:r>
                      </m:num>
                      <m:den>
                        <m:r>
                          <a:rPr lang="en-US" i="1" dirty="0">
                            <a:latin typeface="Cambria Math" panose="02040503050406030204" pitchFamily="18" charset="0"/>
                          </a:rPr>
                          <m:t>2</m:t>
                        </m:r>
                      </m:den>
                    </m:f>
                  </m:oMath>
                </a14:m>
                <a:endParaRPr lang="en-US" b="0" dirty="0"/>
              </a:p>
              <a:p>
                <a:r>
                  <a:rPr lang="en-US" b="0" dirty="0"/>
                  <a:t>Does it work?</a:t>
                </a:r>
              </a:p>
              <a:p>
                <a:r>
                  <a:rPr lang="en-US" dirty="0"/>
                  <a:t>Try </a:t>
                </a:r>
                <a:r>
                  <a:rPr lang="en-US" dirty="0" err="1"/>
                  <a:t>xor</a:t>
                </a:r>
                <a:r>
                  <a:rPr lang="en-US" dirty="0"/>
                  <a:t>( 1, 1 ) ... no, it doesn’t work</a:t>
                </a:r>
                <a:endParaRPr lang="en-US" b="0" dirty="0"/>
              </a:p>
              <a:p>
                <a:endParaRPr lang="en-US" dirty="0"/>
              </a:p>
            </p:txBody>
          </p:sp>
        </mc:Choice>
        <mc:Fallback>
          <p:sp>
            <p:nvSpPr>
              <p:cNvPr id="3" name="Content Placeholder 2">
                <a:extLst>
                  <a:ext uri="{FF2B5EF4-FFF2-40B4-BE49-F238E27FC236}">
                    <a16:creationId xmlns:a16="http://schemas.microsoft.com/office/drawing/2014/main" id="{D3E15D1E-3BC3-37B2-3586-3C6823B1ED1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spTree>
    <p:extLst>
      <p:ext uri="{BB962C8B-B14F-4D97-AF65-F5344CB8AC3E}">
        <p14:creationId xmlns:p14="http://schemas.microsoft.com/office/powerpoint/2010/main" val="4114224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6401-C5CA-B9CC-43C6-B1CE9489E28B}"/>
              </a:ext>
            </a:extLst>
          </p:cNvPr>
          <p:cNvSpPr>
            <a:spLocks noGrp="1"/>
          </p:cNvSpPr>
          <p:nvPr>
            <p:ph type="title"/>
          </p:nvPr>
        </p:nvSpPr>
        <p:spPr/>
        <p:txBody>
          <a:bodyPr/>
          <a:lstStyle/>
          <a:p>
            <a:r>
              <a:rPr lang="en-US" dirty="0"/>
              <a:t>Neither does general clustering</a:t>
            </a:r>
          </a:p>
        </p:txBody>
      </p:sp>
      <p:sp>
        <p:nvSpPr>
          <p:cNvPr id="3" name="Content Placeholder 2">
            <a:extLst>
              <a:ext uri="{FF2B5EF4-FFF2-40B4-BE49-F238E27FC236}">
                <a16:creationId xmlns:a16="http://schemas.microsoft.com/office/drawing/2014/main" id="{B6036FC3-F979-08D9-1AE4-13F05F063901}"/>
              </a:ext>
            </a:extLst>
          </p:cNvPr>
          <p:cNvSpPr>
            <a:spLocks noGrp="1"/>
          </p:cNvSpPr>
          <p:nvPr>
            <p:ph idx="1"/>
          </p:nvPr>
        </p:nvSpPr>
        <p:spPr>
          <a:xfrm>
            <a:off x="838200" y="1825625"/>
            <a:ext cx="10515600" cy="932565"/>
          </a:xfrm>
        </p:spPr>
        <p:txBody>
          <a:bodyPr/>
          <a:lstStyle/>
          <a:p>
            <a:r>
              <a:rPr lang="en-US" dirty="0"/>
              <a:t>Other things that linear algorithms cannot do: separate clusters in space from each other (note, this is actually similar to </a:t>
            </a:r>
            <a:r>
              <a:rPr lang="en-US" dirty="0" err="1"/>
              <a:t>xor</a:t>
            </a:r>
            <a:r>
              <a:rPr lang="en-US" dirty="0"/>
              <a:t>)</a:t>
            </a:r>
          </a:p>
        </p:txBody>
      </p:sp>
      <p:cxnSp>
        <p:nvCxnSpPr>
          <p:cNvPr id="5" name="Straight Connector 4">
            <a:extLst>
              <a:ext uri="{FF2B5EF4-FFF2-40B4-BE49-F238E27FC236}">
                <a16:creationId xmlns:a16="http://schemas.microsoft.com/office/drawing/2014/main" id="{8C6FBB60-CDBC-9203-3B81-A3A93235633F}"/>
              </a:ext>
            </a:extLst>
          </p:cNvPr>
          <p:cNvCxnSpPr>
            <a:cxnSpLocks/>
          </p:cNvCxnSpPr>
          <p:nvPr/>
        </p:nvCxnSpPr>
        <p:spPr>
          <a:xfrm>
            <a:off x="3202898" y="6175948"/>
            <a:ext cx="426220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061D5E-9988-4B12-06F9-FD7523F5FAF1}"/>
              </a:ext>
            </a:extLst>
          </p:cNvPr>
          <p:cNvCxnSpPr>
            <a:cxnSpLocks/>
          </p:cNvCxnSpPr>
          <p:nvPr/>
        </p:nvCxnSpPr>
        <p:spPr>
          <a:xfrm flipV="1">
            <a:off x="3202898" y="2758190"/>
            <a:ext cx="0" cy="341775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9EBA0A0-B7E2-6A92-83C4-3CDCB14684C0}"/>
              </a:ext>
            </a:extLst>
          </p:cNvPr>
          <p:cNvSpPr/>
          <p:nvPr/>
        </p:nvSpPr>
        <p:spPr>
          <a:xfrm>
            <a:off x="3732551" y="3429000"/>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149A411-3110-61DC-3FC6-AADAD71433F5}"/>
              </a:ext>
            </a:extLst>
          </p:cNvPr>
          <p:cNvSpPr/>
          <p:nvPr/>
        </p:nvSpPr>
        <p:spPr>
          <a:xfrm>
            <a:off x="4037351" y="3813056"/>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147B24-F51E-B97D-9552-9A70628F4402}"/>
              </a:ext>
            </a:extLst>
          </p:cNvPr>
          <p:cNvSpPr/>
          <p:nvPr/>
        </p:nvSpPr>
        <p:spPr>
          <a:xfrm>
            <a:off x="4142278" y="3536440"/>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92A1CEA-94CA-A60F-14E9-97860C3639D6}"/>
              </a:ext>
            </a:extLst>
          </p:cNvPr>
          <p:cNvSpPr/>
          <p:nvPr/>
        </p:nvSpPr>
        <p:spPr>
          <a:xfrm>
            <a:off x="3732551" y="3743809"/>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0570092-2AEE-533B-83B6-DE662D74A84D}"/>
              </a:ext>
            </a:extLst>
          </p:cNvPr>
          <p:cNvSpPr/>
          <p:nvPr/>
        </p:nvSpPr>
        <p:spPr>
          <a:xfrm>
            <a:off x="3884951" y="3581400"/>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BC2FF55-4B5D-874B-6FED-8EE509B4844A}"/>
              </a:ext>
            </a:extLst>
          </p:cNvPr>
          <p:cNvSpPr/>
          <p:nvPr/>
        </p:nvSpPr>
        <p:spPr>
          <a:xfrm>
            <a:off x="5572590" y="5141616"/>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D82BEE-6E6D-CF5F-56B3-8966EA758A16}"/>
              </a:ext>
            </a:extLst>
          </p:cNvPr>
          <p:cNvSpPr/>
          <p:nvPr/>
        </p:nvSpPr>
        <p:spPr>
          <a:xfrm>
            <a:off x="5886145" y="5529497"/>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B0ECB6A-98F7-5251-367B-D1B7168B3A8E}"/>
              </a:ext>
            </a:extLst>
          </p:cNvPr>
          <p:cNvSpPr/>
          <p:nvPr/>
        </p:nvSpPr>
        <p:spPr>
          <a:xfrm>
            <a:off x="5572590" y="5594153"/>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FD20B7-9984-8636-5CCC-0453BF294E83}"/>
              </a:ext>
            </a:extLst>
          </p:cNvPr>
          <p:cNvSpPr/>
          <p:nvPr/>
        </p:nvSpPr>
        <p:spPr>
          <a:xfrm>
            <a:off x="5782445" y="5246568"/>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09269CA-D32D-6EF7-AB6B-1CA679FE2A1D}"/>
              </a:ext>
            </a:extLst>
          </p:cNvPr>
          <p:cNvSpPr/>
          <p:nvPr/>
        </p:nvSpPr>
        <p:spPr>
          <a:xfrm>
            <a:off x="6096000" y="5156534"/>
            <a:ext cx="209855" cy="25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5604A31-34A3-931F-0F17-A787360BEE30}"/>
              </a:ext>
            </a:extLst>
          </p:cNvPr>
          <p:cNvSpPr/>
          <p:nvPr/>
        </p:nvSpPr>
        <p:spPr>
          <a:xfrm>
            <a:off x="3842471" y="5335583"/>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EC71EA3-E99E-6AF8-04D8-69348255B969}"/>
              </a:ext>
            </a:extLst>
          </p:cNvPr>
          <p:cNvSpPr/>
          <p:nvPr/>
        </p:nvSpPr>
        <p:spPr>
          <a:xfrm>
            <a:off x="3994871" y="5487983"/>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9267C8A-FFFC-AEF7-FA75-0CE6011F2B85}"/>
              </a:ext>
            </a:extLst>
          </p:cNvPr>
          <p:cNvSpPr/>
          <p:nvPr/>
        </p:nvSpPr>
        <p:spPr>
          <a:xfrm>
            <a:off x="4147271" y="5640383"/>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B276C57-F1C9-A566-9813-3773A7B62243}"/>
              </a:ext>
            </a:extLst>
          </p:cNvPr>
          <p:cNvSpPr/>
          <p:nvPr/>
        </p:nvSpPr>
        <p:spPr>
          <a:xfrm>
            <a:off x="3780023" y="5640383"/>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96707DE-DA6C-02C6-4801-7F7535118D08}"/>
              </a:ext>
            </a:extLst>
          </p:cNvPr>
          <p:cNvSpPr/>
          <p:nvPr/>
        </p:nvSpPr>
        <p:spPr>
          <a:xfrm>
            <a:off x="3896206" y="5823534"/>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23F0301-6CFE-097A-92B9-1E6B1E16501B}"/>
              </a:ext>
            </a:extLst>
          </p:cNvPr>
          <p:cNvSpPr/>
          <p:nvPr/>
        </p:nvSpPr>
        <p:spPr>
          <a:xfrm>
            <a:off x="5558825" y="3616564"/>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23740F-90B0-671E-CACC-F6A1636A7F4F}"/>
              </a:ext>
            </a:extLst>
          </p:cNvPr>
          <p:cNvSpPr/>
          <p:nvPr/>
        </p:nvSpPr>
        <p:spPr>
          <a:xfrm>
            <a:off x="6102218" y="3454609"/>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38887B1-98FE-DE3A-331E-858DD04DF8F7}"/>
              </a:ext>
            </a:extLst>
          </p:cNvPr>
          <p:cNvSpPr/>
          <p:nvPr/>
        </p:nvSpPr>
        <p:spPr>
          <a:xfrm>
            <a:off x="5836739" y="3797529"/>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9416B19-1513-5F17-02D3-EA9EB177775C}"/>
              </a:ext>
            </a:extLst>
          </p:cNvPr>
          <p:cNvSpPr/>
          <p:nvPr/>
        </p:nvSpPr>
        <p:spPr>
          <a:xfrm>
            <a:off x="5829188" y="3236319"/>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596E40E-CB1F-6B91-A227-1E64AC3A1E97}"/>
              </a:ext>
            </a:extLst>
          </p:cNvPr>
          <p:cNvSpPr/>
          <p:nvPr/>
        </p:nvSpPr>
        <p:spPr>
          <a:xfrm>
            <a:off x="5911130" y="3494889"/>
            <a:ext cx="209855" cy="2585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4FF8FB7-C37C-7C6B-41F7-3DAAEEC5B2EE}"/>
              </a:ext>
            </a:extLst>
          </p:cNvPr>
          <p:cNvSpPr txBox="1"/>
          <p:nvPr/>
        </p:nvSpPr>
        <p:spPr>
          <a:xfrm>
            <a:off x="4989226" y="6308209"/>
            <a:ext cx="344774" cy="461665"/>
          </a:xfrm>
          <a:prstGeom prst="rect">
            <a:avLst/>
          </a:prstGeom>
          <a:noFill/>
        </p:spPr>
        <p:txBody>
          <a:bodyPr wrap="square" rtlCol="0">
            <a:spAutoFit/>
          </a:bodyPr>
          <a:lstStyle/>
          <a:p>
            <a:r>
              <a:rPr lang="en-US" sz="2400" dirty="0"/>
              <a:t>X</a:t>
            </a:r>
          </a:p>
        </p:txBody>
      </p:sp>
      <p:sp>
        <p:nvSpPr>
          <p:cNvPr id="32" name="TextBox 31">
            <a:extLst>
              <a:ext uri="{FF2B5EF4-FFF2-40B4-BE49-F238E27FC236}">
                <a16:creationId xmlns:a16="http://schemas.microsoft.com/office/drawing/2014/main" id="{D2D6509E-2A59-3E9F-D5D0-A5E670DF0034}"/>
              </a:ext>
            </a:extLst>
          </p:cNvPr>
          <p:cNvSpPr txBox="1"/>
          <p:nvPr/>
        </p:nvSpPr>
        <p:spPr>
          <a:xfrm>
            <a:off x="2725732" y="4099811"/>
            <a:ext cx="344774" cy="461665"/>
          </a:xfrm>
          <a:prstGeom prst="rect">
            <a:avLst/>
          </a:prstGeom>
          <a:noFill/>
        </p:spPr>
        <p:txBody>
          <a:bodyPr wrap="square" rtlCol="0">
            <a:spAutoFit/>
          </a:bodyPr>
          <a:lstStyle/>
          <a:p>
            <a:r>
              <a:rPr lang="en-US" sz="2400" dirty="0"/>
              <a:t>Y</a:t>
            </a:r>
          </a:p>
        </p:txBody>
      </p:sp>
      <p:sp>
        <p:nvSpPr>
          <p:cNvPr id="33" name="TextBox 32">
            <a:extLst>
              <a:ext uri="{FF2B5EF4-FFF2-40B4-BE49-F238E27FC236}">
                <a16:creationId xmlns:a16="http://schemas.microsoft.com/office/drawing/2014/main" id="{FE21185F-4A3C-6345-2327-517D6808F86C}"/>
              </a:ext>
            </a:extLst>
          </p:cNvPr>
          <p:cNvSpPr txBox="1"/>
          <p:nvPr/>
        </p:nvSpPr>
        <p:spPr>
          <a:xfrm>
            <a:off x="3565149" y="2892923"/>
            <a:ext cx="1573967" cy="461665"/>
          </a:xfrm>
          <a:prstGeom prst="rect">
            <a:avLst/>
          </a:prstGeom>
          <a:noFill/>
        </p:spPr>
        <p:txBody>
          <a:bodyPr wrap="square" rtlCol="0">
            <a:spAutoFit/>
          </a:bodyPr>
          <a:lstStyle/>
          <a:p>
            <a:r>
              <a:rPr lang="en-US" sz="2400" dirty="0"/>
              <a:t>Class 1</a:t>
            </a:r>
          </a:p>
        </p:txBody>
      </p:sp>
      <p:sp>
        <p:nvSpPr>
          <p:cNvPr id="34" name="TextBox 33">
            <a:extLst>
              <a:ext uri="{FF2B5EF4-FFF2-40B4-BE49-F238E27FC236}">
                <a16:creationId xmlns:a16="http://schemas.microsoft.com/office/drawing/2014/main" id="{9C6FD34F-A58E-6485-6864-CC976867AF44}"/>
              </a:ext>
            </a:extLst>
          </p:cNvPr>
          <p:cNvSpPr txBox="1"/>
          <p:nvPr/>
        </p:nvSpPr>
        <p:spPr>
          <a:xfrm>
            <a:off x="5494535" y="4691898"/>
            <a:ext cx="1573967" cy="461665"/>
          </a:xfrm>
          <a:prstGeom prst="rect">
            <a:avLst/>
          </a:prstGeom>
          <a:noFill/>
        </p:spPr>
        <p:txBody>
          <a:bodyPr wrap="square" rtlCol="0">
            <a:spAutoFit/>
          </a:bodyPr>
          <a:lstStyle/>
          <a:p>
            <a:r>
              <a:rPr lang="en-US" sz="2400" dirty="0"/>
              <a:t>Class 1</a:t>
            </a:r>
          </a:p>
        </p:txBody>
      </p:sp>
      <p:sp>
        <p:nvSpPr>
          <p:cNvPr id="35" name="TextBox 34">
            <a:extLst>
              <a:ext uri="{FF2B5EF4-FFF2-40B4-BE49-F238E27FC236}">
                <a16:creationId xmlns:a16="http://schemas.microsoft.com/office/drawing/2014/main" id="{4D88CDCD-2EBC-0651-9633-D2B37DDE1C65}"/>
              </a:ext>
            </a:extLst>
          </p:cNvPr>
          <p:cNvSpPr txBox="1"/>
          <p:nvPr/>
        </p:nvSpPr>
        <p:spPr>
          <a:xfrm>
            <a:off x="5532613" y="2806225"/>
            <a:ext cx="1573967" cy="461665"/>
          </a:xfrm>
          <a:prstGeom prst="rect">
            <a:avLst/>
          </a:prstGeom>
          <a:noFill/>
        </p:spPr>
        <p:txBody>
          <a:bodyPr wrap="square" rtlCol="0">
            <a:spAutoFit/>
          </a:bodyPr>
          <a:lstStyle/>
          <a:p>
            <a:r>
              <a:rPr lang="en-US" sz="2400" dirty="0"/>
              <a:t>Class 0</a:t>
            </a:r>
          </a:p>
        </p:txBody>
      </p:sp>
      <p:sp>
        <p:nvSpPr>
          <p:cNvPr id="36" name="TextBox 35">
            <a:extLst>
              <a:ext uri="{FF2B5EF4-FFF2-40B4-BE49-F238E27FC236}">
                <a16:creationId xmlns:a16="http://schemas.microsoft.com/office/drawing/2014/main" id="{5DB717E3-8F78-8E5F-9B7F-A2F59F5A3062}"/>
              </a:ext>
            </a:extLst>
          </p:cNvPr>
          <p:cNvSpPr txBox="1"/>
          <p:nvPr/>
        </p:nvSpPr>
        <p:spPr>
          <a:xfrm>
            <a:off x="3565148" y="4874767"/>
            <a:ext cx="1573967" cy="461665"/>
          </a:xfrm>
          <a:prstGeom prst="rect">
            <a:avLst/>
          </a:prstGeom>
          <a:noFill/>
        </p:spPr>
        <p:txBody>
          <a:bodyPr wrap="square" rtlCol="0">
            <a:spAutoFit/>
          </a:bodyPr>
          <a:lstStyle/>
          <a:p>
            <a:r>
              <a:rPr lang="en-US" sz="2400" dirty="0"/>
              <a:t>Class 0</a:t>
            </a:r>
          </a:p>
        </p:txBody>
      </p:sp>
    </p:spTree>
    <p:extLst>
      <p:ext uri="{BB962C8B-B14F-4D97-AF65-F5344CB8AC3E}">
        <p14:creationId xmlns:p14="http://schemas.microsoft.com/office/powerpoint/2010/main" val="4007329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CBA0-A218-03F2-3A96-42B948C56831}"/>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6F9587B9-A3E1-62A0-6CDC-BDDE57E6C9AA}"/>
              </a:ext>
            </a:extLst>
          </p:cNvPr>
          <p:cNvSpPr>
            <a:spLocks noGrp="1"/>
          </p:cNvSpPr>
          <p:nvPr>
            <p:ph idx="1"/>
          </p:nvPr>
        </p:nvSpPr>
        <p:spPr/>
        <p:txBody>
          <a:bodyPr/>
          <a:lstStyle/>
          <a:p>
            <a:r>
              <a:rPr lang="en-US" dirty="0"/>
              <a:t>Now it’s time to learn a new algorithm</a:t>
            </a:r>
          </a:p>
          <a:p>
            <a:r>
              <a:rPr lang="en-US" dirty="0"/>
              <a:t>One that is widely used…</a:t>
            </a:r>
          </a:p>
          <a:p>
            <a:r>
              <a:rPr lang="en-US" dirty="0"/>
              <a:t>…simple to implement…</a:t>
            </a:r>
          </a:p>
          <a:p>
            <a:r>
              <a:rPr lang="en-US" dirty="0"/>
              <a:t>…fast…</a:t>
            </a:r>
          </a:p>
          <a:p>
            <a:r>
              <a:rPr lang="en-US" dirty="0"/>
              <a:t>…and which can work co-operatively with other versions of itself to improve performance</a:t>
            </a:r>
          </a:p>
        </p:txBody>
      </p:sp>
    </p:spTree>
    <p:extLst>
      <p:ext uri="{BB962C8B-B14F-4D97-AF65-F5344CB8AC3E}">
        <p14:creationId xmlns:p14="http://schemas.microsoft.com/office/powerpoint/2010/main" val="2113579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695787"/>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7FED-E4FE-4499-02D0-72A0DC4BCBC9}"/>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1042FB36-A7B6-74ED-E29A-8A74EBEB4634}"/>
              </a:ext>
            </a:extLst>
          </p:cNvPr>
          <p:cNvSpPr>
            <a:spLocks noGrp="1"/>
          </p:cNvSpPr>
          <p:nvPr>
            <p:ph idx="1"/>
          </p:nvPr>
        </p:nvSpPr>
        <p:spPr/>
        <p:txBody>
          <a:bodyPr/>
          <a:lstStyle/>
          <a:p>
            <a:r>
              <a:rPr lang="en-US" dirty="0"/>
              <a:t>The algorithm we will learn is the decision tree</a:t>
            </a:r>
          </a:p>
          <a:p>
            <a:r>
              <a:rPr lang="en-US" dirty="0"/>
              <a:t>Decision trees are non linear algorithms that work like a giant, complex if-statement.</a:t>
            </a:r>
          </a:p>
          <a:p>
            <a:r>
              <a:rPr lang="en-US" dirty="0"/>
              <a:t>The result of training a decision tree is basically a giant flowchart, where each node splits its data in half based on one of the features.</a:t>
            </a:r>
          </a:p>
          <a:p>
            <a:r>
              <a:rPr lang="en-US" dirty="0"/>
              <a:t>Here’s an example of a simple decision tree for the “zoo” dataset</a:t>
            </a:r>
          </a:p>
        </p:txBody>
      </p:sp>
    </p:spTree>
    <p:extLst>
      <p:ext uri="{BB962C8B-B14F-4D97-AF65-F5344CB8AC3E}">
        <p14:creationId xmlns:p14="http://schemas.microsoft.com/office/powerpoint/2010/main" val="2667305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048AC2-D7E3-8272-302F-B4168C2EA816}"/>
              </a:ext>
            </a:extLst>
          </p:cNvPr>
          <p:cNvSpPr/>
          <p:nvPr/>
        </p:nvSpPr>
        <p:spPr>
          <a:xfrm>
            <a:off x="4646950" y="704538"/>
            <a:ext cx="1798819" cy="68954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Milk?</a:t>
            </a:r>
          </a:p>
        </p:txBody>
      </p:sp>
      <p:cxnSp>
        <p:nvCxnSpPr>
          <p:cNvPr id="6" name="Straight Arrow Connector 5">
            <a:extLst>
              <a:ext uri="{FF2B5EF4-FFF2-40B4-BE49-F238E27FC236}">
                <a16:creationId xmlns:a16="http://schemas.microsoft.com/office/drawing/2014/main" id="{EEEAC353-7CF7-937B-B95F-7935CFFB9B65}"/>
              </a:ext>
            </a:extLst>
          </p:cNvPr>
          <p:cNvCxnSpPr>
            <a:cxnSpLocks/>
          </p:cNvCxnSpPr>
          <p:nvPr/>
        </p:nvCxnSpPr>
        <p:spPr>
          <a:xfrm>
            <a:off x="6096000" y="1394085"/>
            <a:ext cx="349769" cy="6895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9E6CA97-23E8-0A88-8190-A865851A838F}"/>
              </a:ext>
            </a:extLst>
          </p:cNvPr>
          <p:cNvSpPr txBox="1"/>
          <p:nvPr/>
        </p:nvSpPr>
        <p:spPr>
          <a:xfrm>
            <a:off x="6445769" y="1508026"/>
            <a:ext cx="1269167" cy="461665"/>
          </a:xfrm>
          <a:prstGeom prst="rect">
            <a:avLst/>
          </a:prstGeom>
          <a:noFill/>
        </p:spPr>
        <p:txBody>
          <a:bodyPr wrap="square" rtlCol="0">
            <a:spAutoFit/>
          </a:bodyPr>
          <a:lstStyle/>
          <a:p>
            <a:r>
              <a:rPr lang="en-US" sz="2400" dirty="0"/>
              <a:t>Yes: 28</a:t>
            </a:r>
          </a:p>
        </p:txBody>
      </p:sp>
      <p:cxnSp>
        <p:nvCxnSpPr>
          <p:cNvPr id="9" name="Straight Arrow Connector 8">
            <a:extLst>
              <a:ext uri="{FF2B5EF4-FFF2-40B4-BE49-F238E27FC236}">
                <a16:creationId xmlns:a16="http://schemas.microsoft.com/office/drawing/2014/main" id="{289D28DC-02C7-34AD-8B73-B6ADD06532D5}"/>
              </a:ext>
            </a:extLst>
          </p:cNvPr>
          <p:cNvCxnSpPr>
            <a:cxnSpLocks/>
          </p:cNvCxnSpPr>
          <p:nvPr/>
        </p:nvCxnSpPr>
        <p:spPr>
          <a:xfrm flipH="1">
            <a:off x="4826833" y="1394085"/>
            <a:ext cx="369758" cy="6895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12EF9F7-D741-E9D5-56B6-32F81BF5D909}"/>
              </a:ext>
            </a:extLst>
          </p:cNvPr>
          <p:cNvSpPr txBox="1"/>
          <p:nvPr/>
        </p:nvSpPr>
        <p:spPr>
          <a:xfrm>
            <a:off x="3962402" y="1508025"/>
            <a:ext cx="1269167" cy="461665"/>
          </a:xfrm>
          <a:prstGeom prst="rect">
            <a:avLst/>
          </a:prstGeom>
          <a:noFill/>
        </p:spPr>
        <p:txBody>
          <a:bodyPr wrap="square" rtlCol="0">
            <a:spAutoFit/>
          </a:bodyPr>
          <a:lstStyle/>
          <a:p>
            <a:r>
              <a:rPr lang="en-US" sz="2400" dirty="0"/>
              <a:t>No: 47</a:t>
            </a:r>
          </a:p>
        </p:txBody>
      </p:sp>
      <p:sp>
        <p:nvSpPr>
          <p:cNvPr id="13" name="Rectangle 12">
            <a:extLst>
              <a:ext uri="{FF2B5EF4-FFF2-40B4-BE49-F238E27FC236}">
                <a16:creationId xmlns:a16="http://schemas.microsoft.com/office/drawing/2014/main" id="{5F2614D1-F2CD-6442-5B5A-CCD716F975AF}"/>
              </a:ext>
            </a:extLst>
          </p:cNvPr>
          <p:cNvSpPr/>
          <p:nvPr/>
        </p:nvSpPr>
        <p:spPr>
          <a:xfrm>
            <a:off x="5751224" y="2083633"/>
            <a:ext cx="1798819" cy="689547"/>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Mammal</a:t>
            </a:r>
          </a:p>
        </p:txBody>
      </p:sp>
      <p:sp>
        <p:nvSpPr>
          <p:cNvPr id="14" name="Rectangle 13">
            <a:extLst>
              <a:ext uri="{FF2B5EF4-FFF2-40B4-BE49-F238E27FC236}">
                <a16:creationId xmlns:a16="http://schemas.microsoft.com/office/drawing/2014/main" id="{185638A0-74D4-F6BF-222D-D0ED063C189C}"/>
              </a:ext>
            </a:extLst>
          </p:cNvPr>
          <p:cNvSpPr/>
          <p:nvPr/>
        </p:nvSpPr>
        <p:spPr>
          <a:xfrm>
            <a:off x="5751224" y="3429000"/>
            <a:ext cx="1798819" cy="689547"/>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Bird</a:t>
            </a:r>
          </a:p>
        </p:txBody>
      </p:sp>
      <p:sp>
        <p:nvSpPr>
          <p:cNvPr id="15" name="Rectangle 14">
            <a:extLst>
              <a:ext uri="{FF2B5EF4-FFF2-40B4-BE49-F238E27FC236}">
                <a16:creationId xmlns:a16="http://schemas.microsoft.com/office/drawing/2014/main" id="{944B3DAD-B374-17D7-B508-99641D5D845F}"/>
              </a:ext>
            </a:extLst>
          </p:cNvPr>
          <p:cNvSpPr/>
          <p:nvPr/>
        </p:nvSpPr>
        <p:spPr>
          <a:xfrm>
            <a:off x="3780017" y="2066770"/>
            <a:ext cx="1798819" cy="68954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Feathers?</a:t>
            </a:r>
          </a:p>
        </p:txBody>
      </p:sp>
      <p:cxnSp>
        <p:nvCxnSpPr>
          <p:cNvPr id="16" name="Straight Arrow Connector 15">
            <a:extLst>
              <a:ext uri="{FF2B5EF4-FFF2-40B4-BE49-F238E27FC236}">
                <a16:creationId xmlns:a16="http://schemas.microsoft.com/office/drawing/2014/main" id="{FAFFCA0A-6A5A-B1D2-DB5A-A7B1D6DA884D}"/>
              </a:ext>
            </a:extLst>
          </p:cNvPr>
          <p:cNvCxnSpPr>
            <a:cxnSpLocks/>
          </p:cNvCxnSpPr>
          <p:nvPr/>
        </p:nvCxnSpPr>
        <p:spPr>
          <a:xfrm>
            <a:off x="5196590" y="2756317"/>
            <a:ext cx="554634" cy="6726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E669C0A-D887-0B01-703C-0AF4985A11C3}"/>
              </a:ext>
            </a:extLst>
          </p:cNvPr>
          <p:cNvSpPr txBox="1"/>
          <p:nvPr/>
        </p:nvSpPr>
        <p:spPr>
          <a:xfrm>
            <a:off x="5546359" y="2887121"/>
            <a:ext cx="1269167" cy="461665"/>
          </a:xfrm>
          <a:prstGeom prst="rect">
            <a:avLst/>
          </a:prstGeom>
          <a:noFill/>
        </p:spPr>
        <p:txBody>
          <a:bodyPr wrap="square" rtlCol="0">
            <a:spAutoFit/>
          </a:bodyPr>
          <a:lstStyle/>
          <a:p>
            <a:r>
              <a:rPr lang="en-US" sz="2400" dirty="0"/>
              <a:t>Yes: 13</a:t>
            </a:r>
          </a:p>
        </p:txBody>
      </p:sp>
      <p:cxnSp>
        <p:nvCxnSpPr>
          <p:cNvPr id="19" name="Straight Arrow Connector 18">
            <a:extLst>
              <a:ext uri="{FF2B5EF4-FFF2-40B4-BE49-F238E27FC236}">
                <a16:creationId xmlns:a16="http://schemas.microsoft.com/office/drawing/2014/main" id="{B21F4B8C-5B00-46F1-3906-DEF87F6FF7FD}"/>
              </a:ext>
            </a:extLst>
          </p:cNvPr>
          <p:cNvCxnSpPr>
            <a:cxnSpLocks/>
          </p:cNvCxnSpPr>
          <p:nvPr/>
        </p:nvCxnSpPr>
        <p:spPr>
          <a:xfrm flipH="1">
            <a:off x="3962402" y="2773180"/>
            <a:ext cx="489677" cy="6558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13D44390-39DC-02F3-090B-C430229B0B59}"/>
              </a:ext>
            </a:extLst>
          </p:cNvPr>
          <p:cNvSpPr/>
          <p:nvPr/>
        </p:nvSpPr>
        <p:spPr>
          <a:xfrm>
            <a:off x="2798166" y="3453000"/>
            <a:ext cx="1798819" cy="68954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Fins?</a:t>
            </a:r>
          </a:p>
        </p:txBody>
      </p:sp>
      <p:sp>
        <p:nvSpPr>
          <p:cNvPr id="23" name="TextBox 22">
            <a:extLst>
              <a:ext uri="{FF2B5EF4-FFF2-40B4-BE49-F238E27FC236}">
                <a16:creationId xmlns:a16="http://schemas.microsoft.com/office/drawing/2014/main" id="{C04A71AF-810C-5FDD-9D0D-41CA82674F9E}"/>
              </a:ext>
            </a:extLst>
          </p:cNvPr>
          <p:cNvSpPr txBox="1"/>
          <p:nvPr/>
        </p:nvSpPr>
        <p:spPr>
          <a:xfrm>
            <a:off x="3137942" y="2843846"/>
            <a:ext cx="1269167" cy="461665"/>
          </a:xfrm>
          <a:prstGeom prst="rect">
            <a:avLst/>
          </a:prstGeom>
          <a:noFill/>
        </p:spPr>
        <p:txBody>
          <a:bodyPr wrap="square" rtlCol="0">
            <a:spAutoFit/>
          </a:bodyPr>
          <a:lstStyle/>
          <a:p>
            <a:r>
              <a:rPr lang="en-US" sz="2400" dirty="0"/>
              <a:t>No: 34</a:t>
            </a:r>
          </a:p>
        </p:txBody>
      </p:sp>
      <p:cxnSp>
        <p:nvCxnSpPr>
          <p:cNvPr id="24" name="Straight Arrow Connector 23">
            <a:extLst>
              <a:ext uri="{FF2B5EF4-FFF2-40B4-BE49-F238E27FC236}">
                <a16:creationId xmlns:a16="http://schemas.microsoft.com/office/drawing/2014/main" id="{BD0DFF16-423F-A570-9708-48DFE9CFD1DE}"/>
              </a:ext>
            </a:extLst>
          </p:cNvPr>
          <p:cNvCxnSpPr>
            <a:cxnSpLocks/>
          </p:cNvCxnSpPr>
          <p:nvPr/>
        </p:nvCxnSpPr>
        <p:spPr>
          <a:xfrm>
            <a:off x="4062332" y="4148348"/>
            <a:ext cx="554634" cy="6726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FB03DAD-CAAC-941F-968E-93D44EF583B8}"/>
              </a:ext>
            </a:extLst>
          </p:cNvPr>
          <p:cNvSpPr/>
          <p:nvPr/>
        </p:nvSpPr>
        <p:spPr>
          <a:xfrm>
            <a:off x="4646950" y="4791232"/>
            <a:ext cx="1798819" cy="689547"/>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Fish</a:t>
            </a:r>
          </a:p>
        </p:txBody>
      </p:sp>
      <p:sp>
        <p:nvSpPr>
          <p:cNvPr id="27" name="TextBox 26">
            <a:extLst>
              <a:ext uri="{FF2B5EF4-FFF2-40B4-BE49-F238E27FC236}">
                <a16:creationId xmlns:a16="http://schemas.microsoft.com/office/drawing/2014/main" id="{B81E6324-E216-8BEA-0842-D8120B61C588}"/>
              </a:ext>
            </a:extLst>
          </p:cNvPr>
          <p:cNvSpPr txBox="1"/>
          <p:nvPr/>
        </p:nvSpPr>
        <p:spPr>
          <a:xfrm>
            <a:off x="4452079" y="4266036"/>
            <a:ext cx="1154239" cy="461665"/>
          </a:xfrm>
          <a:prstGeom prst="rect">
            <a:avLst/>
          </a:prstGeom>
          <a:noFill/>
        </p:spPr>
        <p:txBody>
          <a:bodyPr wrap="square">
            <a:spAutoFit/>
          </a:bodyPr>
          <a:lstStyle/>
          <a:p>
            <a:r>
              <a:rPr lang="en-US" sz="2400" dirty="0"/>
              <a:t>10</a:t>
            </a:r>
          </a:p>
        </p:txBody>
      </p:sp>
      <p:cxnSp>
        <p:nvCxnSpPr>
          <p:cNvPr id="28" name="Straight Arrow Connector 27">
            <a:extLst>
              <a:ext uri="{FF2B5EF4-FFF2-40B4-BE49-F238E27FC236}">
                <a16:creationId xmlns:a16="http://schemas.microsoft.com/office/drawing/2014/main" id="{A2BF5C74-21A9-CE4E-9D8F-78C1211EC8DC}"/>
              </a:ext>
            </a:extLst>
          </p:cNvPr>
          <p:cNvCxnSpPr>
            <a:cxnSpLocks/>
          </p:cNvCxnSpPr>
          <p:nvPr/>
        </p:nvCxnSpPr>
        <p:spPr>
          <a:xfrm flipH="1">
            <a:off x="2908093" y="4142547"/>
            <a:ext cx="539645" cy="6486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E90431AB-91FA-57F8-7DF3-65404AE73C57}"/>
              </a:ext>
            </a:extLst>
          </p:cNvPr>
          <p:cNvSpPr/>
          <p:nvPr/>
        </p:nvSpPr>
        <p:spPr>
          <a:xfrm>
            <a:off x="1154244" y="4839230"/>
            <a:ext cx="2543332" cy="946973"/>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Invertebrate (guess)</a:t>
            </a:r>
          </a:p>
        </p:txBody>
      </p:sp>
    </p:spTree>
    <p:extLst>
      <p:ext uri="{BB962C8B-B14F-4D97-AF65-F5344CB8AC3E}">
        <p14:creationId xmlns:p14="http://schemas.microsoft.com/office/powerpoint/2010/main" val="3555233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0A53-2352-08D1-8720-5A0F29C2C010}"/>
              </a:ext>
            </a:extLst>
          </p:cNvPr>
          <p:cNvSpPr>
            <a:spLocks noGrp="1"/>
          </p:cNvSpPr>
          <p:nvPr>
            <p:ph type="title"/>
          </p:nvPr>
        </p:nvSpPr>
        <p:spPr/>
        <p:txBody>
          <a:bodyPr/>
          <a:lstStyle/>
          <a:p>
            <a:r>
              <a:rPr lang="en-US" dirty="0"/>
              <a:t>Using the decision tree</a:t>
            </a:r>
          </a:p>
        </p:txBody>
      </p:sp>
      <p:sp>
        <p:nvSpPr>
          <p:cNvPr id="3" name="Content Placeholder 2">
            <a:extLst>
              <a:ext uri="{FF2B5EF4-FFF2-40B4-BE49-F238E27FC236}">
                <a16:creationId xmlns:a16="http://schemas.microsoft.com/office/drawing/2014/main" id="{990882C8-DACD-ABB5-0174-EBFBB65DD9F3}"/>
              </a:ext>
            </a:extLst>
          </p:cNvPr>
          <p:cNvSpPr>
            <a:spLocks noGrp="1"/>
          </p:cNvSpPr>
          <p:nvPr>
            <p:ph idx="1"/>
          </p:nvPr>
        </p:nvSpPr>
        <p:spPr/>
        <p:txBody>
          <a:bodyPr/>
          <a:lstStyle/>
          <a:p>
            <a:r>
              <a:rPr lang="en-US" dirty="0"/>
              <a:t>Decision trees are like any other tree. They have a root, inner nodes, and leaves. </a:t>
            </a:r>
          </a:p>
          <a:p>
            <a:r>
              <a:rPr lang="en-US" dirty="0"/>
              <a:t>Each inner node has a decision criterion. The root here tests whether or not the animal produces milk.</a:t>
            </a:r>
          </a:p>
          <a:p>
            <a:pPr lvl="1"/>
            <a:r>
              <a:rPr lang="en-US" dirty="0"/>
              <a:t>If so, go to the right. It must be a mammal.</a:t>
            </a:r>
          </a:p>
          <a:p>
            <a:pPr lvl="1"/>
            <a:r>
              <a:rPr lang="en-US" dirty="0"/>
              <a:t>If not, go to the left. </a:t>
            </a:r>
          </a:p>
          <a:p>
            <a:r>
              <a:rPr lang="en-US" dirty="0"/>
              <a:t>Then we test whether it has feathers:</a:t>
            </a:r>
          </a:p>
          <a:p>
            <a:pPr lvl="1"/>
            <a:r>
              <a:rPr lang="en-US" dirty="0"/>
              <a:t>If so, go to the right. It must be a bird.</a:t>
            </a:r>
          </a:p>
          <a:p>
            <a:pPr lvl="1"/>
            <a:r>
              <a:rPr lang="en-US" dirty="0"/>
              <a:t>If not, go to the left.</a:t>
            </a:r>
          </a:p>
          <a:p>
            <a:endParaRPr lang="en-US" dirty="0"/>
          </a:p>
        </p:txBody>
      </p:sp>
    </p:spTree>
    <p:extLst>
      <p:ext uri="{BB962C8B-B14F-4D97-AF65-F5344CB8AC3E}">
        <p14:creationId xmlns:p14="http://schemas.microsoft.com/office/powerpoint/2010/main" val="2789437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0A53-2352-08D1-8720-5A0F29C2C010}"/>
              </a:ext>
            </a:extLst>
          </p:cNvPr>
          <p:cNvSpPr>
            <a:spLocks noGrp="1"/>
          </p:cNvSpPr>
          <p:nvPr>
            <p:ph type="title"/>
          </p:nvPr>
        </p:nvSpPr>
        <p:spPr/>
        <p:txBody>
          <a:bodyPr/>
          <a:lstStyle/>
          <a:p>
            <a:r>
              <a:rPr lang="en-US" dirty="0"/>
              <a:t>Using the decision tree (2)</a:t>
            </a:r>
          </a:p>
        </p:txBody>
      </p:sp>
      <p:sp>
        <p:nvSpPr>
          <p:cNvPr id="3" name="Content Placeholder 2">
            <a:extLst>
              <a:ext uri="{FF2B5EF4-FFF2-40B4-BE49-F238E27FC236}">
                <a16:creationId xmlns:a16="http://schemas.microsoft.com/office/drawing/2014/main" id="{990882C8-DACD-ABB5-0174-EBFBB65DD9F3}"/>
              </a:ext>
            </a:extLst>
          </p:cNvPr>
          <p:cNvSpPr>
            <a:spLocks noGrp="1"/>
          </p:cNvSpPr>
          <p:nvPr>
            <p:ph idx="1"/>
          </p:nvPr>
        </p:nvSpPr>
        <p:spPr>
          <a:xfrm>
            <a:off x="838200" y="1825625"/>
            <a:ext cx="10515600" cy="4815018"/>
          </a:xfrm>
        </p:spPr>
        <p:txBody>
          <a:bodyPr>
            <a:normAutofit/>
          </a:bodyPr>
          <a:lstStyle/>
          <a:p>
            <a:r>
              <a:rPr lang="en-US" dirty="0"/>
              <a:t>Then we test whether it has fins:</a:t>
            </a:r>
          </a:p>
          <a:p>
            <a:pPr lvl="1"/>
            <a:r>
              <a:rPr lang="en-US" dirty="0"/>
              <a:t>If yes: fish</a:t>
            </a:r>
          </a:p>
          <a:p>
            <a:pPr lvl="1"/>
            <a:r>
              <a:rPr lang="en-US" dirty="0"/>
              <a:t>If no…</a:t>
            </a:r>
          </a:p>
          <a:p>
            <a:r>
              <a:rPr lang="en-US" dirty="0"/>
              <a:t>If no…we give up and guess whatever is most likely</a:t>
            </a:r>
          </a:p>
          <a:p>
            <a:r>
              <a:rPr lang="en-US" dirty="0"/>
              <a:t>The animals that are left are as follows:</a:t>
            </a:r>
          </a:p>
          <a:p>
            <a:pPr lvl="1"/>
            <a:r>
              <a:rPr lang="en-US" dirty="0"/>
              <a:t>Reptile: 5</a:t>
            </a:r>
          </a:p>
          <a:p>
            <a:pPr lvl="1"/>
            <a:r>
              <a:rPr lang="en-US" dirty="0"/>
              <a:t>Amphibian: 2</a:t>
            </a:r>
          </a:p>
          <a:p>
            <a:pPr lvl="1"/>
            <a:r>
              <a:rPr lang="en-US" dirty="0"/>
              <a:t>Bug: 7</a:t>
            </a:r>
          </a:p>
          <a:p>
            <a:pPr lvl="1"/>
            <a:r>
              <a:rPr lang="en-US" sz="2400" dirty="0"/>
              <a:t>Invertebrate </a:t>
            </a:r>
            <a:r>
              <a:rPr lang="en-US" dirty="0"/>
              <a:t>: 10</a:t>
            </a:r>
          </a:p>
          <a:p>
            <a:r>
              <a:rPr lang="en-US" dirty="0"/>
              <a:t>So we guess invertebrate, because it’s the most common. </a:t>
            </a:r>
          </a:p>
        </p:txBody>
      </p:sp>
    </p:spTree>
    <p:extLst>
      <p:ext uri="{BB962C8B-B14F-4D97-AF65-F5344CB8AC3E}">
        <p14:creationId xmlns:p14="http://schemas.microsoft.com/office/powerpoint/2010/main" val="3841644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93D9-4C47-2909-03FB-C4A8118F445E}"/>
              </a:ext>
            </a:extLst>
          </p:cNvPr>
          <p:cNvSpPr>
            <a:spLocks noGrp="1"/>
          </p:cNvSpPr>
          <p:nvPr>
            <p:ph type="title"/>
          </p:nvPr>
        </p:nvSpPr>
        <p:spPr/>
        <p:txBody>
          <a:bodyPr/>
          <a:lstStyle/>
          <a:p>
            <a:r>
              <a:rPr lang="en-US" dirty="0"/>
              <a:t>Improving the tree</a:t>
            </a:r>
          </a:p>
        </p:txBody>
      </p:sp>
      <p:sp>
        <p:nvSpPr>
          <p:cNvPr id="3" name="Content Placeholder 2">
            <a:extLst>
              <a:ext uri="{FF2B5EF4-FFF2-40B4-BE49-F238E27FC236}">
                <a16:creationId xmlns:a16="http://schemas.microsoft.com/office/drawing/2014/main" id="{4309A721-56E2-1F7D-7558-3FB3F9CE8D68}"/>
              </a:ext>
            </a:extLst>
          </p:cNvPr>
          <p:cNvSpPr>
            <a:spLocks noGrp="1"/>
          </p:cNvSpPr>
          <p:nvPr>
            <p:ph idx="1"/>
          </p:nvPr>
        </p:nvSpPr>
        <p:spPr>
          <a:xfrm>
            <a:off x="838200" y="1566472"/>
            <a:ext cx="10515600" cy="5291527"/>
          </a:xfrm>
        </p:spPr>
        <p:txBody>
          <a:bodyPr>
            <a:normAutofit lnSpcReduction="10000"/>
          </a:bodyPr>
          <a:lstStyle/>
          <a:p>
            <a:r>
              <a:rPr lang="en-US" dirty="0"/>
              <a:t>The most obvious way to improve the tree is to add more levels.</a:t>
            </a:r>
          </a:p>
          <a:p>
            <a:r>
              <a:rPr lang="en-US" dirty="0"/>
              <a:t>We can split on more of the remaining features. </a:t>
            </a:r>
          </a:p>
          <a:p>
            <a:r>
              <a:rPr lang="en-US" dirty="0"/>
              <a:t>First, let’s start over from the root and see what classes we’re classifying at each level.</a:t>
            </a:r>
          </a:p>
          <a:p>
            <a:r>
              <a:rPr lang="en-US" dirty="0"/>
              <a:t>Root node:</a:t>
            </a:r>
            <a:br>
              <a:rPr lang="en-US" dirty="0"/>
            </a:br>
            <a:br>
              <a:rPr lang="en-US" dirty="0"/>
            </a:br>
            <a:endParaRPr lang="en-US" dirty="0"/>
          </a:p>
          <a:p>
            <a:endParaRPr lang="en-US" dirty="0"/>
          </a:p>
          <a:p>
            <a:endParaRPr lang="en-US" dirty="0"/>
          </a:p>
          <a:p>
            <a:r>
              <a:rPr lang="en-US" dirty="0"/>
              <a:t>The classes going into this are 28 mammals, 13 are birds, 5 are reptiles, etc.</a:t>
            </a:r>
          </a:p>
          <a:p>
            <a:r>
              <a:rPr lang="en-US" dirty="0"/>
              <a:t>At each stage, keep track of the numbers of each kind of animal. </a:t>
            </a:r>
          </a:p>
        </p:txBody>
      </p:sp>
      <p:sp>
        <p:nvSpPr>
          <p:cNvPr id="4" name="Rectangle 3">
            <a:extLst>
              <a:ext uri="{FF2B5EF4-FFF2-40B4-BE49-F238E27FC236}">
                <a16:creationId xmlns:a16="http://schemas.microsoft.com/office/drawing/2014/main" id="{AF547B0F-761F-4CB3-A2A8-C29E826D32E6}"/>
              </a:ext>
            </a:extLst>
          </p:cNvPr>
          <p:cNvSpPr/>
          <p:nvPr/>
        </p:nvSpPr>
        <p:spPr>
          <a:xfrm>
            <a:off x="3402764" y="3747566"/>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Feature: Milk</a:t>
            </a:r>
          </a:p>
          <a:p>
            <a:r>
              <a:rPr lang="en-US" sz="2400" dirty="0"/>
              <a:t>Classes:</a:t>
            </a:r>
            <a:br>
              <a:rPr lang="en-US" sz="2400" dirty="0"/>
            </a:br>
            <a:r>
              <a:rPr lang="en-US" sz="2400" dirty="0"/>
              <a:t>[28, 13, 5, 10, 2, 7, 10]</a:t>
            </a:r>
          </a:p>
        </p:txBody>
      </p:sp>
    </p:spTree>
    <p:extLst>
      <p:ext uri="{BB962C8B-B14F-4D97-AF65-F5344CB8AC3E}">
        <p14:creationId xmlns:p14="http://schemas.microsoft.com/office/powerpoint/2010/main" val="768499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B84E-2139-1C36-C6D6-591A450381BA}"/>
              </a:ext>
            </a:extLst>
          </p:cNvPr>
          <p:cNvSpPr>
            <a:spLocks noGrp="1"/>
          </p:cNvSpPr>
          <p:nvPr>
            <p:ph type="title"/>
          </p:nvPr>
        </p:nvSpPr>
        <p:spPr/>
        <p:txBody>
          <a:bodyPr/>
          <a:lstStyle/>
          <a:p>
            <a:r>
              <a:rPr lang="en-US" dirty="0"/>
              <a:t>Super zoomed out screenshot</a:t>
            </a:r>
          </a:p>
        </p:txBody>
      </p:sp>
      <p:pic>
        <p:nvPicPr>
          <p:cNvPr id="5" name="Picture 4" descr="An unreadably zoomed out diagram of the decision tree we will be discussing in the next slides. ">
            <a:extLst>
              <a:ext uri="{FF2B5EF4-FFF2-40B4-BE49-F238E27FC236}">
                <a16:creationId xmlns:a16="http://schemas.microsoft.com/office/drawing/2014/main" id="{8DFF28C6-6C70-9A79-9AE5-AE882359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039" y="1552011"/>
            <a:ext cx="5443921" cy="5305989"/>
          </a:xfrm>
          <a:prstGeom prst="rect">
            <a:avLst/>
          </a:prstGeom>
        </p:spPr>
      </p:pic>
    </p:spTree>
    <p:extLst>
      <p:ext uri="{BB962C8B-B14F-4D97-AF65-F5344CB8AC3E}">
        <p14:creationId xmlns:p14="http://schemas.microsoft.com/office/powerpoint/2010/main" val="5348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1C2C-2A86-FDF1-93FF-9916B60E93D9}"/>
              </a:ext>
            </a:extLst>
          </p:cNvPr>
          <p:cNvSpPr>
            <a:spLocks noGrp="1"/>
          </p:cNvSpPr>
          <p:nvPr>
            <p:ph type="title"/>
          </p:nvPr>
        </p:nvSpPr>
        <p:spPr/>
        <p:txBody>
          <a:bodyPr/>
          <a:lstStyle/>
          <a:p>
            <a:r>
              <a:rPr lang="en-US" dirty="0"/>
              <a:t>The thing you might have noticed</a:t>
            </a:r>
          </a:p>
        </p:txBody>
      </p:sp>
      <p:sp>
        <p:nvSpPr>
          <p:cNvPr id="3" name="Content Placeholder 2">
            <a:extLst>
              <a:ext uri="{FF2B5EF4-FFF2-40B4-BE49-F238E27FC236}">
                <a16:creationId xmlns:a16="http://schemas.microsoft.com/office/drawing/2014/main" id="{2AF31207-141F-1D41-E33A-30A3C532658F}"/>
              </a:ext>
            </a:extLst>
          </p:cNvPr>
          <p:cNvSpPr>
            <a:spLocks noGrp="1"/>
          </p:cNvSpPr>
          <p:nvPr>
            <p:ph idx="1"/>
          </p:nvPr>
        </p:nvSpPr>
        <p:spPr/>
        <p:txBody>
          <a:bodyPr/>
          <a:lstStyle/>
          <a:p>
            <a:r>
              <a:rPr lang="en-US" dirty="0"/>
              <a:t>I noticed that my accuracy fluctuated wildly</a:t>
            </a:r>
          </a:p>
          <a:p>
            <a:r>
              <a:rPr lang="en-US" dirty="0"/>
              <a:t>Going from a low of 83% to a high of 100%, I found that my mean was roughly 93%.</a:t>
            </a:r>
          </a:p>
          <a:p>
            <a:r>
              <a:rPr lang="en-US" dirty="0"/>
              <a:t>This is a big range. </a:t>
            </a:r>
          </a:p>
          <a:p>
            <a:r>
              <a:rPr lang="en-US" dirty="0"/>
              <a:t>If you were tasked with demonstrating the performance of a machine learning system, you might not be comfortable moving forward.</a:t>
            </a:r>
          </a:p>
          <a:p>
            <a:r>
              <a:rPr lang="en-US" dirty="0"/>
              <a:t>Clients will want to see demonstrable, stable performance </a:t>
            </a:r>
            <a:br>
              <a:rPr lang="en-US" dirty="0"/>
            </a:br>
            <a:r>
              <a:rPr lang="en-US" dirty="0"/>
              <a:t>[machine learning can make people nervous]</a:t>
            </a:r>
          </a:p>
        </p:txBody>
      </p:sp>
    </p:spTree>
    <p:extLst>
      <p:ext uri="{BB962C8B-B14F-4D97-AF65-F5344CB8AC3E}">
        <p14:creationId xmlns:p14="http://schemas.microsoft.com/office/powerpoint/2010/main" val="2961510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BDE9FE-E7BE-D603-435E-D5C99303B11E}"/>
              </a:ext>
            </a:extLst>
          </p:cNvPr>
          <p:cNvSpPr/>
          <p:nvPr/>
        </p:nvSpPr>
        <p:spPr>
          <a:xfrm>
            <a:off x="4167262" y="490953"/>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Feature: Milk</a:t>
            </a:r>
          </a:p>
          <a:p>
            <a:r>
              <a:rPr lang="en-US" sz="2400" dirty="0"/>
              <a:t>Classes:</a:t>
            </a:r>
            <a:br>
              <a:rPr lang="en-US" sz="2400" dirty="0"/>
            </a:br>
            <a:r>
              <a:rPr lang="en-US" sz="2400" dirty="0"/>
              <a:t>[28, 13, 5, 10, 2, 7, 10]</a:t>
            </a:r>
          </a:p>
        </p:txBody>
      </p:sp>
      <p:sp>
        <p:nvSpPr>
          <p:cNvPr id="5" name="Rectangle 4">
            <a:extLst>
              <a:ext uri="{FF2B5EF4-FFF2-40B4-BE49-F238E27FC236}">
                <a16:creationId xmlns:a16="http://schemas.microsoft.com/office/drawing/2014/main" id="{F7A80B3D-B469-2B3B-AB1A-6F458FFE1319}"/>
              </a:ext>
            </a:extLst>
          </p:cNvPr>
          <p:cNvSpPr/>
          <p:nvPr/>
        </p:nvSpPr>
        <p:spPr>
          <a:xfrm>
            <a:off x="6355826" y="2412191"/>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Mammal (finished)</a:t>
            </a:r>
          </a:p>
          <a:p>
            <a:r>
              <a:rPr lang="en-US" sz="2400" dirty="0"/>
              <a:t>Classes:</a:t>
            </a:r>
            <a:br>
              <a:rPr lang="en-US" sz="2400" dirty="0"/>
            </a:br>
            <a:r>
              <a:rPr lang="en-US" sz="2400" dirty="0"/>
              <a:t>[28, 0, 0, 0, 0, 0, 0]</a:t>
            </a:r>
          </a:p>
        </p:txBody>
      </p:sp>
      <p:sp>
        <p:nvSpPr>
          <p:cNvPr id="6" name="Rectangle 5">
            <a:extLst>
              <a:ext uri="{FF2B5EF4-FFF2-40B4-BE49-F238E27FC236}">
                <a16:creationId xmlns:a16="http://schemas.microsoft.com/office/drawing/2014/main" id="{60BD6EE6-9838-39AE-00FF-A437AB2780FA}"/>
              </a:ext>
            </a:extLst>
          </p:cNvPr>
          <p:cNvSpPr/>
          <p:nvPr/>
        </p:nvSpPr>
        <p:spPr>
          <a:xfrm>
            <a:off x="2204799" y="2412190"/>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Feathers</a:t>
            </a:r>
          </a:p>
          <a:p>
            <a:r>
              <a:rPr lang="en-US" sz="2400" dirty="0"/>
              <a:t>Classes:</a:t>
            </a:r>
            <a:br>
              <a:rPr lang="en-US" sz="2400" dirty="0"/>
            </a:br>
            <a:r>
              <a:rPr lang="en-US" sz="2400" dirty="0"/>
              <a:t>[0, 13, 5, 10, 2, 7, 10]</a:t>
            </a:r>
          </a:p>
        </p:txBody>
      </p:sp>
      <p:cxnSp>
        <p:nvCxnSpPr>
          <p:cNvPr id="7" name="Straight Arrow Connector 6">
            <a:extLst>
              <a:ext uri="{FF2B5EF4-FFF2-40B4-BE49-F238E27FC236}">
                <a16:creationId xmlns:a16="http://schemas.microsoft.com/office/drawing/2014/main" id="{CA143524-B445-6EBE-194E-7B6ECC643D68}"/>
              </a:ext>
            </a:extLst>
          </p:cNvPr>
          <p:cNvCxnSpPr>
            <a:cxnSpLocks/>
          </p:cNvCxnSpPr>
          <p:nvPr/>
        </p:nvCxnSpPr>
        <p:spPr>
          <a:xfrm>
            <a:off x="6355826" y="1810062"/>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43934AE-65B0-EB5E-04FB-466F8063C5B1}"/>
              </a:ext>
            </a:extLst>
          </p:cNvPr>
          <p:cNvCxnSpPr>
            <a:cxnSpLocks/>
          </p:cNvCxnSpPr>
          <p:nvPr/>
        </p:nvCxnSpPr>
        <p:spPr>
          <a:xfrm flipH="1">
            <a:off x="4841823" y="1810062"/>
            <a:ext cx="420967"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23C4273-FA3C-FDBD-59D9-2ABB05DBDAC4}"/>
              </a:ext>
            </a:extLst>
          </p:cNvPr>
          <p:cNvCxnSpPr>
            <a:cxnSpLocks/>
          </p:cNvCxnSpPr>
          <p:nvPr/>
        </p:nvCxnSpPr>
        <p:spPr>
          <a:xfrm>
            <a:off x="5292774" y="3731299"/>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C8A2D0CB-D065-0D43-4FDC-65936B960E95}"/>
              </a:ext>
            </a:extLst>
          </p:cNvPr>
          <p:cNvSpPr/>
          <p:nvPr/>
        </p:nvSpPr>
        <p:spPr>
          <a:xfrm>
            <a:off x="5712502" y="4333428"/>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Bird (finished)</a:t>
            </a:r>
          </a:p>
          <a:p>
            <a:r>
              <a:rPr lang="en-US" sz="2400" dirty="0"/>
              <a:t>Classes:</a:t>
            </a:r>
            <a:br>
              <a:rPr lang="en-US" sz="2400" dirty="0"/>
            </a:br>
            <a:r>
              <a:rPr lang="en-US" sz="2400" dirty="0"/>
              <a:t>[0, 13, 0, 0, 0, 0, 0]</a:t>
            </a:r>
          </a:p>
        </p:txBody>
      </p:sp>
      <p:cxnSp>
        <p:nvCxnSpPr>
          <p:cNvPr id="15" name="Straight Arrow Connector 14">
            <a:extLst>
              <a:ext uri="{FF2B5EF4-FFF2-40B4-BE49-F238E27FC236}">
                <a16:creationId xmlns:a16="http://schemas.microsoft.com/office/drawing/2014/main" id="{951A7DA5-3211-0A23-98F3-E6DFD12CD3DA}"/>
              </a:ext>
            </a:extLst>
          </p:cNvPr>
          <p:cNvCxnSpPr>
            <a:cxnSpLocks/>
          </p:cNvCxnSpPr>
          <p:nvPr/>
        </p:nvCxnSpPr>
        <p:spPr>
          <a:xfrm>
            <a:off x="3329058" y="3731299"/>
            <a:ext cx="0" cy="6021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7AE03D31-2434-1504-7701-24620E56B55C}"/>
              </a:ext>
            </a:extLst>
          </p:cNvPr>
          <p:cNvSpPr/>
          <p:nvPr/>
        </p:nvSpPr>
        <p:spPr>
          <a:xfrm>
            <a:off x="1785070" y="4333427"/>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Fins</a:t>
            </a:r>
          </a:p>
          <a:p>
            <a:r>
              <a:rPr lang="en-US" sz="2400" dirty="0"/>
              <a:t>Classes:</a:t>
            </a:r>
            <a:br>
              <a:rPr lang="en-US" sz="2400" dirty="0"/>
            </a:br>
            <a:r>
              <a:rPr lang="en-US" sz="2400" dirty="0"/>
              <a:t>[0, 0, 5, 10, 2, 7, 10]</a:t>
            </a:r>
          </a:p>
        </p:txBody>
      </p:sp>
    </p:spTree>
    <p:extLst>
      <p:ext uri="{BB962C8B-B14F-4D97-AF65-F5344CB8AC3E}">
        <p14:creationId xmlns:p14="http://schemas.microsoft.com/office/powerpoint/2010/main" val="288041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EC3-2762-F32D-0111-26F25AC379AC}"/>
              </a:ext>
            </a:extLst>
          </p:cNvPr>
          <p:cNvSpPr>
            <a:spLocks noGrp="1"/>
          </p:cNvSpPr>
          <p:nvPr>
            <p:ph type="title"/>
          </p:nvPr>
        </p:nvSpPr>
        <p:spPr/>
        <p:txBody>
          <a:bodyPr/>
          <a:lstStyle/>
          <a:p>
            <a:r>
              <a:rPr lang="en-US" dirty="0"/>
              <a:t>Quick notes</a:t>
            </a:r>
          </a:p>
        </p:txBody>
      </p:sp>
      <p:sp>
        <p:nvSpPr>
          <p:cNvPr id="3" name="Content Placeholder 2">
            <a:extLst>
              <a:ext uri="{FF2B5EF4-FFF2-40B4-BE49-F238E27FC236}">
                <a16:creationId xmlns:a16="http://schemas.microsoft.com/office/drawing/2014/main" id="{418803FA-C0B5-A595-7B07-1D42F39EF3C2}"/>
              </a:ext>
            </a:extLst>
          </p:cNvPr>
          <p:cNvSpPr>
            <a:spLocks noGrp="1"/>
          </p:cNvSpPr>
          <p:nvPr>
            <p:ph idx="1"/>
          </p:nvPr>
        </p:nvSpPr>
        <p:spPr>
          <a:xfrm>
            <a:off x="838200" y="1825624"/>
            <a:ext cx="10515600" cy="4560185"/>
          </a:xfrm>
        </p:spPr>
        <p:txBody>
          <a:bodyPr/>
          <a:lstStyle/>
          <a:p>
            <a:r>
              <a:rPr lang="en-US" dirty="0"/>
              <a:t>From now on: </a:t>
            </a:r>
          </a:p>
          <a:p>
            <a:pPr lvl="1"/>
            <a:r>
              <a:rPr lang="en-US" dirty="0"/>
              <a:t>right arrow means “yes”</a:t>
            </a:r>
          </a:p>
          <a:p>
            <a:pPr lvl="1"/>
            <a:r>
              <a:rPr lang="en-US" dirty="0"/>
              <a:t>left arrow means “no”</a:t>
            </a:r>
          </a:p>
          <a:p>
            <a:r>
              <a:rPr lang="en-US" dirty="0"/>
              <a:t>[Why were we finished when we reached “mammal” or “bird”?]</a:t>
            </a:r>
          </a:p>
          <a:p>
            <a:r>
              <a:rPr lang="en-US" dirty="0"/>
              <a:t>Reason: the goal of the decision tree is to classify. Once we reach a point in the flow chart where all the members are a particular class, we are definitely done. </a:t>
            </a:r>
          </a:p>
          <a:p>
            <a:r>
              <a:rPr lang="en-US" dirty="0"/>
              <a:t>There is no point in breaking it down further because there is nothing to be gained by having two different groups of all mammals. Once we hit that point, we know we have a mammal. </a:t>
            </a:r>
          </a:p>
        </p:txBody>
      </p:sp>
    </p:spTree>
    <p:extLst>
      <p:ext uri="{BB962C8B-B14F-4D97-AF65-F5344CB8AC3E}">
        <p14:creationId xmlns:p14="http://schemas.microsoft.com/office/powerpoint/2010/main" val="4272434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40E-B6DB-3E29-75D5-0A2633B7AF72}"/>
              </a:ext>
            </a:extLst>
          </p:cNvPr>
          <p:cNvSpPr>
            <a:spLocks noGrp="1"/>
          </p:cNvSpPr>
          <p:nvPr>
            <p:ph type="title"/>
          </p:nvPr>
        </p:nvSpPr>
        <p:spPr/>
        <p:txBody>
          <a:bodyPr/>
          <a:lstStyle/>
          <a:p>
            <a:r>
              <a:rPr lang="en-US" dirty="0"/>
              <a:t>Continuing…</a:t>
            </a:r>
          </a:p>
        </p:txBody>
      </p:sp>
      <p:sp>
        <p:nvSpPr>
          <p:cNvPr id="4" name="Rectangle 3">
            <a:extLst>
              <a:ext uri="{FF2B5EF4-FFF2-40B4-BE49-F238E27FC236}">
                <a16:creationId xmlns:a16="http://schemas.microsoft.com/office/drawing/2014/main" id="{6B164942-D701-C0BE-6AA7-57D3742B8619}"/>
              </a:ext>
            </a:extLst>
          </p:cNvPr>
          <p:cNvSpPr/>
          <p:nvPr/>
        </p:nvSpPr>
        <p:spPr>
          <a:xfrm>
            <a:off x="4813084" y="1500286"/>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Fins</a:t>
            </a:r>
          </a:p>
          <a:p>
            <a:r>
              <a:rPr lang="en-US" sz="2400" dirty="0"/>
              <a:t>Classes:</a:t>
            </a:r>
            <a:br>
              <a:rPr lang="en-US" sz="2400" dirty="0"/>
            </a:br>
            <a:r>
              <a:rPr lang="en-US" sz="2400" dirty="0"/>
              <a:t>[0, 0, 5, 10, 2, 7, 10]</a:t>
            </a:r>
          </a:p>
        </p:txBody>
      </p:sp>
      <p:cxnSp>
        <p:nvCxnSpPr>
          <p:cNvPr id="5" name="Straight Arrow Connector 4">
            <a:extLst>
              <a:ext uri="{FF2B5EF4-FFF2-40B4-BE49-F238E27FC236}">
                <a16:creationId xmlns:a16="http://schemas.microsoft.com/office/drawing/2014/main" id="{86F3BBAB-9B67-67CD-CAA6-131664399A73}"/>
              </a:ext>
            </a:extLst>
          </p:cNvPr>
          <p:cNvCxnSpPr>
            <a:cxnSpLocks/>
          </p:cNvCxnSpPr>
          <p:nvPr/>
        </p:nvCxnSpPr>
        <p:spPr>
          <a:xfrm>
            <a:off x="6805531" y="2826871"/>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D3BE9DA0-D9CA-A441-15C7-AD8A2350E238}"/>
              </a:ext>
            </a:extLst>
          </p:cNvPr>
          <p:cNvCxnSpPr>
            <a:cxnSpLocks/>
          </p:cNvCxnSpPr>
          <p:nvPr/>
        </p:nvCxnSpPr>
        <p:spPr>
          <a:xfrm flipH="1">
            <a:off x="5291528" y="2826871"/>
            <a:ext cx="420967"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3BC41FD-6CE8-9E17-9A0C-C55F86E83854}"/>
              </a:ext>
            </a:extLst>
          </p:cNvPr>
          <p:cNvSpPr/>
          <p:nvPr/>
        </p:nvSpPr>
        <p:spPr>
          <a:xfrm>
            <a:off x="7225259" y="3436476"/>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Fish</a:t>
            </a:r>
          </a:p>
          <a:p>
            <a:r>
              <a:rPr lang="en-US" sz="2400" dirty="0"/>
              <a:t>Classes:</a:t>
            </a:r>
            <a:br>
              <a:rPr lang="en-US" sz="2400" dirty="0"/>
            </a:br>
            <a:r>
              <a:rPr lang="en-US" sz="2400" dirty="0"/>
              <a:t>[0, 0, 0, 10, 0, 0, 0]</a:t>
            </a:r>
          </a:p>
        </p:txBody>
      </p:sp>
      <p:sp>
        <p:nvSpPr>
          <p:cNvPr id="8" name="Rectangle 7">
            <a:extLst>
              <a:ext uri="{FF2B5EF4-FFF2-40B4-BE49-F238E27FC236}">
                <a16:creationId xmlns:a16="http://schemas.microsoft.com/office/drawing/2014/main" id="{341919C4-3EA8-EE0D-118B-7877B1C589C9}"/>
              </a:ext>
            </a:extLst>
          </p:cNvPr>
          <p:cNvSpPr/>
          <p:nvPr/>
        </p:nvSpPr>
        <p:spPr>
          <a:xfrm>
            <a:off x="3422754" y="3436476"/>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Backbone</a:t>
            </a:r>
          </a:p>
          <a:p>
            <a:r>
              <a:rPr lang="en-US" sz="2400" dirty="0"/>
              <a:t>Classes:</a:t>
            </a:r>
            <a:br>
              <a:rPr lang="en-US" sz="2400" dirty="0"/>
            </a:br>
            <a:r>
              <a:rPr lang="en-US" sz="2400" dirty="0"/>
              <a:t>[0, 0, 5, 0, 2, 7, 10]</a:t>
            </a:r>
          </a:p>
        </p:txBody>
      </p:sp>
      <p:sp>
        <p:nvSpPr>
          <p:cNvPr id="9" name="Rectangle 8">
            <a:extLst>
              <a:ext uri="{FF2B5EF4-FFF2-40B4-BE49-F238E27FC236}">
                <a16:creationId xmlns:a16="http://schemas.microsoft.com/office/drawing/2014/main" id="{DF382F80-1997-75D8-A1EE-D46FB2F579EC}"/>
              </a:ext>
            </a:extLst>
          </p:cNvPr>
          <p:cNvSpPr/>
          <p:nvPr/>
        </p:nvSpPr>
        <p:spPr>
          <a:xfrm>
            <a:off x="1116767" y="5372666"/>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Predator</a:t>
            </a:r>
          </a:p>
          <a:p>
            <a:r>
              <a:rPr lang="en-US" sz="2400" dirty="0"/>
              <a:t>Classes:</a:t>
            </a:r>
            <a:br>
              <a:rPr lang="en-US" sz="2400" dirty="0"/>
            </a:br>
            <a:r>
              <a:rPr lang="en-US" sz="2400" dirty="0"/>
              <a:t>[0, 0, 0, 0, 0, 7, 10]</a:t>
            </a:r>
          </a:p>
        </p:txBody>
      </p:sp>
      <p:sp>
        <p:nvSpPr>
          <p:cNvPr id="10" name="Rectangle 9">
            <a:extLst>
              <a:ext uri="{FF2B5EF4-FFF2-40B4-BE49-F238E27FC236}">
                <a16:creationId xmlns:a16="http://schemas.microsoft.com/office/drawing/2014/main" id="{ECF109C4-FC5A-4634-3E26-DFF6B49BE205}"/>
              </a:ext>
            </a:extLst>
          </p:cNvPr>
          <p:cNvSpPr/>
          <p:nvPr/>
        </p:nvSpPr>
        <p:spPr>
          <a:xfrm>
            <a:off x="5916118" y="5372666"/>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Aquatic</a:t>
            </a:r>
          </a:p>
          <a:p>
            <a:r>
              <a:rPr lang="en-US" sz="2400" dirty="0"/>
              <a:t>Classes:</a:t>
            </a:r>
            <a:br>
              <a:rPr lang="en-US" sz="2400" dirty="0"/>
            </a:br>
            <a:r>
              <a:rPr lang="en-US" sz="2400" dirty="0"/>
              <a:t>[0, 0, 5, 0, 2, 0, 0]</a:t>
            </a:r>
          </a:p>
        </p:txBody>
      </p:sp>
      <p:cxnSp>
        <p:nvCxnSpPr>
          <p:cNvPr id="11" name="Straight Arrow Connector 10">
            <a:extLst>
              <a:ext uri="{FF2B5EF4-FFF2-40B4-BE49-F238E27FC236}">
                <a16:creationId xmlns:a16="http://schemas.microsoft.com/office/drawing/2014/main" id="{A8EAE7FE-F719-8E4F-0FE6-04FFC352B12F}"/>
              </a:ext>
            </a:extLst>
          </p:cNvPr>
          <p:cNvCxnSpPr>
            <a:cxnSpLocks/>
          </p:cNvCxnSpPr>
          <p:nvPr/>
        </p:nvCxnSpPr>
        <p:spPr>
          <a:xfrm flipH="1">
            <a:off x="3212270" y="4770537"/>
            <a:ext cx="420967"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F5A2A05-C730-61A6-6415-74BD8B2815EC}"/>
              </a:ext>
            </a:extLst>
          </p:cNvPr>
          <p:cNvCxnSpPr>
            <a:cxnSpLocks/>
          </p:cNvCxnSpPr>
          <p:nvPr/>
        </p:nvCxnSpPr>
        <p:spPr>
          <a:xfrm>
            <a:off x="6096000" y="4736809"/>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9188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3115-B638-3F4D-19F7-AE451C8E26ED}"/>
              </a:ext>
            </a:extLst>
          </p:cNvPr>
          <p:cNvSpPr>
            <a:spLocks noGrp="1"/>
          </p:cNvSpPr>
          <p:nvPr>
            <p:ph type="title"/>
          </p:nvPr>
        </p:nvSpPr>
        <p:spPr/>
        <p:txBody>
          <a:bodyPr/>
          <a:lstStyle/>
          <a:p>
            <a:r>
              <a:rPr lang="en-US" dirty="0"/>
              <a:t>More notes</a:t>
            </a:r>
          </a:p>
        </p:txBody>
      </p:sp>
      <p:sp>
        <p:nvSpPr>
          <p:cNvPr id="3" name="Content Placeholder 2">
            <a:extLst>
              <a:ext uri="{FF2B5EF4-FFF2-40B4-BE49-F238E27FC236}">
                <a16:creationId xmlns:a16="http://schemas.microsoft.com/office/drawing/2014/main" id="{9A4A7D26-1FBB-C4B7-B47D-3CCDAE41DB30}"/>
              </a:ext>
            </a:extLst>
          </p:cNvPr>
          <p:cNvSpPr>
            <a:spLocks noGrp="1"/>
          </p:cNvSpPr>
          <p:nvPr>
            <p:ph idx="1"/>
          </p:nvPr>
        </p:nvSpPr>
        <p:spPr/>
        <p:txBody>
          <a:bodyPr/>
          <a:lstStyle/>
          <a:p>
            <a:r>
              <a:rPr lang="en-US" dirty="0"/>
              <a:t>Now we actually split in half.</a:t>
            </a:r>
          </a:p>
          <a:p>
            <a:r>
              <a:rPr lang="en-US" dirty="0"/>
              <a:t>Neither side is finished, we still have more features and more class mixture.</a:t>
            </a:r>
          </a:p>
          <a:p>
            <a:r>
              <a:rPr lang="en-US" dirty="0"/>
              <a:t>Let’s look at the right half first</a:t>
            </a:r>
          </a:p>
        </p:txBody>
      </p:sp>
    </p:spTree>
    <p:extLst>
      <p:ext uri="{BB962C8B-B14F-4D97-AF65-F5344CB8AC3E}">
        <p14:creationId xmlns:p14="http://schemas.microsoft.com/office/powerpoint/2010/main" val="3034910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E3C1-853A-ACC6-D63D-953779DF1E02}"/>
              </a:ext>
            </a:extLst>
          </p:cNvPr>
          <p:cNvSpPr>
            <a:spLocks noGrp="1"/>
          </p:cNvSpPr>
          <p:nvPr>
            <p:ph type="title"/>
          </p:nvPr>
        </p:nvSpPr>
        <p:spPr/>
        <p:txBody>
          <a:bodyPr/>
          <a:lstStyle/>
          <a:p>
            <a:r>
              <a:rPr lang="en-US" dirty="0"/>
              <a:t>The right half</a:t>
            </a:r>
          </a:p>
        </p:txBody>
      </p:sp>
      <p:sp>
        <p:nvSpPr>
          <p:cNvPr id="5" name="Rectangle 4">
            <a:extLst>
              <a:ext uri="{FF2B5EF4-FFF2-40B4-BE49-F238E27FC236}">
                <a16:creationId xmlns:a16="http://schemas.microsoft.com/office/drawing/2014/main" id="{7BD85168-3AFD-AEEA-BCD6-38586910E309}"/>
              </a:ext>
            </a:extLst>
          </p:cNvPr>
          <p:cNvSpPr/>
          <p:nvPr/>
        </p:nvSpPr>
        <p:spPr>
          <a:xfrm>
            <a:off x="4222229" y="1501977"/>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Aquatic</a:t>
            </a:r>
          </a:p>
          <a:p>
            <a:r>
              <a:rPr lang="en-US" sz="2400" dirty="0"/>
              <a:t>Classes:</a:t>
            </a:r>
            <a:br>
              <a:rPr lang="en-US" sz="2400" dirty="0"/>
            </a:br>
            <a:r>
              <a:rPr lang="en-US" sz="2400" dirty="0"/>
              <a:t>[0, 0, 5, 0, 2, 0, 0]</a:t>
            </a:r>
          </a:p>
        </p:txBody>
      </p:sp>
      <p:sp>
        <p:nvSpPr>
          <p:cNvPr id="6" name="Rectangle 5">
            <a:extLst>
              <a:ext uri="{FF2B5EF4-FFF2-40B4-BE49-F238E27FC236}">
                <a16:creationId xmlns:a16="http://schemas.microsoft.com/office/drawing/2014/main" id="{290C6F5E-AEC6-8575-F7DF-6FE3B2249336}"/>
              </a:ext>
            </a:extLst>
          </p:cNvPr>
          <p:cNvSpPr/>
          <p:nvPr/>
        </p:nvSpPr>
        <p:spPr>
          <a:xfrm>
            <a:off x="1721370" y="3429000"/>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Reptile</a:t>
            </a:r>
          </a:p>
          <a:p>
            <a:r>
              <a:rPr lang="en-US" sz="2400" dirty="0"/>
              <a:t>Classes:</a:t>
            </a:r>
            <a:br>
              <a:rPr lang="en-US" sz="2400" dirty="0"/>
            </a:br>
            <a:r>
              <a:rPr lang="en-US" sz="2400" dirty="0"/>
              <a:t>[0, 0, 4, 0, 0, 0, 0]</a:t>
            </a:r>
          </a:p>
        </p:txBody>
      </p:sp>
      <p:cxnSp>
        <p:nvCxnSpPr>
          <p:cNvPr id="7" name="Straight Arrow Connector 6">
            <a:extLst>
              <a:ext uri="{FF2B5EF4-FFF2-40B4-BE49-F238E27FC236}">
                <a16:creationId xmlns:a16="http://schemas.microsoft.com/office/drawing/2014/main" id="{2DE1D6D3-D642-8A1D-B967-C4AFDF66C32A}"/>
              </a:ext>
            </a:extLst>
          </p:cNvPr>
          <p:cNvCxnSpPr>
            <a:cxnSpLocks/>
          </p:cNvCxnSpPr>
          <p:nvPr/>
        </p:nvCxnSpPr>
        <p:spPr>
          <a:xfrm flipH="1">
            <a:off x="4222229" y="2827540"/>
            <a:ext cx="420967"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1EEB06D-DC62-8B73-F79D-7DC8473BAD17}"/>
              </a:ext>
            </a:extLst>
          </p:cNvPr>
          <p:cNvCxnSpPr>
            <a:cxnSpLocks/>
          </p:cNvCxnSpPr>
          <p:nvPr/>
        </p:nvCxnSpPr>
        <p:spPr>
          <a:xfrm>
            <a:off x="6805531" y="2826871"/>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DB463183-57A7-0140-4388-D91B9D58CAC3}"/>
              </a:ext>
            </a:extLst>
          </p:cNvPr>
          <p:cNvSpPr/>
          <p:nvPr/>
        </p:nvSpPr>
        <p:spPr>
          <a:xfrm>
            <a:off x="6096000" y="3429000"/>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Breathes</a:t>
            </a:r>
          </a:p>
          <a:p>
            <a:r>
              <a:rPr lang="en-US" sz="2400" dirty="0"/>
              <a:t>Classes:</a:t>
            </a:r>
            <a:br>
              <a:rPr lang="en-US" sz="2400" dirty="0"/>
            </a:br>
            <a:r>
              <a:rPr lang="en-US" sz="2400" dirty="0"/>
              <a:t>[0, 0, 1, 0, 2, 0, 0]</a:t>
            </a:r>
          </a:p>
        </p:txBody>
      </p:sp>
      <p:sp>
        <p:nvSpPr>
          <p:cNvPr id="10" name="Rectangle 9">
            <a:extLst>
              <a:ext uri="{FF2B5EF4-FFF2-40B4-BE49-F238E27FC236}">
                <a16:creationId xmlns:a16="http://schemas.microsoft.com/office/drawing/2014/main" id="{4E375591-BD90-E960-0175-D42161FF1669}"/>
              </a:ext>
            </a:extLst>
          </p:cNvPr>
          <p:cNvSpPr/>
          <p:nvPr/>
        </p:nvSpPr>
        <p:spPr>
          <a:xfrm>
            <a:off x="4109805" y="5356023"/>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Also Reptile</a:t>
            </a:r>
            <a:br>
              <a:rPr lang="en-US" sz="2400" dirty="0"/>
            </a:br>
            <a:r>
              <a:rPr lang="en-US" sz="2400" dirty="0"/>
              <a:t>(</a:t>
            </a:r>
            <a:r>
              <a:rPr lang="en-US" sz="2400" dirty="0" err="1"/>
              <a:t>seasnake</a:t>
            </a:r>
            <a:r>
              <a:rPr lang="en-US" sz="2400" dirty="0"/>
              <a:t>)</a:t>
            </a:r>
            <a:br>
              <a:rPr lang="en-US" sz="2400" dirty="0"/>
            </a:br>
            <a:r>
              <a:rPr lang="en-US" sz="2400" dirty="0"/>
              <a:t>[0, 0, 1, 0, 0, 0, 0]</a:t>
            </a:r>
          </a:p>
        </p:txBody>
      </p:sp>
      <p:sp>
        <p:nvSpPr>
          <p:cNvPr id="11" name="Rectangle 10">
            <a:extLst>
              <a:ext uri="{FF2B5EF4-FFF2-40B4-BE49-F238E27FC236}">
                <a16:creationId xmlns:a16="http://schemas.microsoft.com/office/drawing/2014/main" id="{B1C2D056-75E6-BCBF-F371-DC4ADA84AF46}"/>
              </a:ext>
            </a:extLst>
          </p:cNvPr>
          <p:cNvSpPr/>
          <p:nvPr/>
        </p:nvSpPr>
        <p:spPr>
          <a:xfrm>
            <a:off x="8082196" y="5349568"/>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Amphibian</a:t>
            </a:r>
          </a:p>
          <a:p>
            <a:r>
              <a:rPr lang="en-US" sz="2400" dirty="0"/>
              <a:t>Classes:</a:t>
            </a:r>
            <a:br>
              <a:rPr lang="en-US" sz="2400" dirty="0"/>
            </a:br>
            <a:r>
              <a:rPr lang="en-US" sz="2400" dirty="0"/>
              <a:t>[0, 0, 0, 0, 2, 0, 0]</a:t>
            </a:r>
          </a:p>
        </p:txBody>
      </p:sp>
      <p:cxnSp>
        <p:nvCxnSpPr>
          <p:cNvPr id="12" name="Straight Arrow Connector 11">
            <a:extLst>
              <a:ext uri="{FF2B5EF4-FFF2-40B4-BE49-F238E27FC236}">
                <a16:creationId xmlns:a16="http://schemas.microsoft.com/office/drawing/2014/main" id="{D2B39CA5-4269-9D40-F30C-65761D704D17}"/>
              </a:ext>
            </a:extLst>
          </p:cNvPr>
          <p:cNvCxnSpPr>
            <a:cxnSpLocks/>
          </p:cNvCxnSpPr>
          <p:nvPr/>
        </p:nvCxnSpPr>
        <p:spPr>
          <a:xfrm flipH="1">
            <a:off x="6359589" y="4748885"/>
            <a:ext cx="420967"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B03426-FB0F-1F52-7A86-D08527BF583F}"/>
              </a:ext>
            </a:extLst>
          </p:cNvPr>
          <p:cNvCxnSpPr>
            <a:cxnSpLocks/>
          </p:cNvCxnSpPr>
          <p:nvPr/>
        </p:nvCxnSpPr>
        <p:spPr>
          <a:xfrm>
            <a:off x="8508157" y="4747439"/>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7401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C5F6-238D-55C4-A31D-BC6FC05E1901}"/>
              </a:ext>
            </a:extLst>
          </p:cNvPr>
          <p:cNvSpPr>
            <a:spLocks noGrp="1"/>
          </p:cNvSpPr>
          <p:nvPr>
            <p:ph type="title"/>
          </p:nvPr>
        </p:nvSpPr>
        <p:spPr/>
        <p:txBody>
          <a:bodyPr/>
          <a:lstStyle/>
          <a:p>
            <a:r>
              <a:rPr lang="en-US" dirty="0"/>
              <a:t>Notes (3)</a:t>
            </a:r>
          </a:p>
        </p:txBody>
      </p:sp>
      <p:sp>
        <p:nvSpPr>
          <p:cNvPr id="3" name="Content Placeholder 2">
            <a:extLst>
              <a:ext uri="{FF2B5EF4-FFF2-40B4-BE49-F238E27FC236}">
                <a16:creationId xmlns:a16="http://schemas.microsoft.com/office/drawing/2014/main" id="{19C89307-F083-BCAB-7E5E-149D63D7CEF7}"/>
              </a:ext>
            </a:extLst>
          </p:cNvPr>
          <p:cNvSpPr>
            <a:spLocks noGrp="1"/>
          </p:cNvSpPr>
          <p:nvPr>
            <p:ph idx="1"/>
          </p:nvPr>
        </p:nvSpPr>
        <p:spPr/>
        <p:txBody>
          <a:bodyPr/>
          <a:lstStyle/>
          <a:p>
            <a:r>
              <a:rPr lang="en-US" dirty="0"/>
              <a:t>Notice that we have two reptile predictions</a:t>
            </a:r>
          </a:p>
          <a:p>
            <a:r>
              <a:rPr lang="en-US" dirty="0"/>
              <a:t>The first one: if we have an animal that is not aquatic, has a backbone, does not have feathers, and does not nurse its young, then we call it a reptile</a:t>
            </a:r>
          </a:p>
          <a:p>
            <a:r>
              <a:rPr lang="en-US" dirty="0"/>
              <a:t>However, we don’t catch all the reptiles with that, because there is an aquatic reptile: the </a:t>
            </a:r>
            <a:r>
              <a:rPr lang="en-US" dirty="0" err="1"/>
              <a:t>seasnake</a:t>
            </a:r>
            <a:r>
              <a:rPr lang="en-US" dirty="0"/>
              <a:t>.</a:t>
            </a:r>
          </a:p>
          <a:p>
            <a:r>
              <a:rPr lang="en-US" dirty="0"/>
              <a:t>Another problem: there are another bunch of aquatic animals we want to separate the </a:t>
            </a:r>
            <a:r>
              <a:rPr lang="en-US" dirty="0" err="1"/>
              <a:t>seasnake</a:t>
            </a:r>
            <a:r>
              <a:rPr lang="en-US" dirty="0"/>
              <a:t> from. Apparently they don’t breath, so we use that test to separate the </a:t>
            </a:r>
            <a:r>
              <a:rPr lang="en-US" dirty="0" err="1"/>
              <a:t>seasnake</a:t>
            </a:r>
            <a:r>
              <a:rPr lang="en-US" dirty="0"/>
              <a:t> from the other aquatic animals. </a:t>
            </a:r>
          </a:p>
        </p:txBody>
      </p:sp>
    </p:spTree>
    <p:extLst>
      <p:ext uri="{BB962C8B-B14F-4D97-AF65-F5344CB8AC3E}">
        <p14:creationId xmlns:p14="http://schemas.microsoft.com/office/powerpoint/2010/main" val="2294198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5E49-E159-A49B-4BD4-9E2338EFEF91}"/>
              </a:ext>
            </a:extLst>
          </p:cNvPr>
          <p:cNvSpPr>
            <a:spLocks noGrp="1"/>
          </p:cNvSpPr>
          <p:nvPr>
            <p:ph type="title"/>
          </p:nvPr>
        </p:nvSpPr>
        <p:spPr/>
        <p:txBody>
          <a:bodyPr/>
          <a:lstStyle/>
          <a:p>
            <a:r>
              <a:rPr lang="en-US" dirty="0"/>
              <a:t>The left half</a:t>
            </a:r>
          </a:p>
        </p:txBody>
      </p:sp>
      <p:sp>
        <p:nvSpPr>
          <p:cNvPr id="4" name="Rectangle 3">
            <a:extLst>
              <a:ext uri="{FF2B5EF4-FFF2-40B4-BE49-F238E27FC236}">
                <a16:creationId xmlns:a16="http://schemas.microsoft.com/office/drawing/2014/main" id="{D5E54564-04FD-EBD8-68B8-EE384652DB13}"/>
              </a:ext>
            </a:extLst>
          </p:cNvPr>
          <p:cNvSpPr/>
          <p:nvPr/>
        </p:nvSpPr>
        <p:spPr>
          <a:xfrm>
            <a:off x="4384622" y="1262135"/>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Predator</a:t>
            </a:r>
          </a:p>
          <a:p>
            <a:r>
              <a:rPr lang="en-US" sz="2400" dirty="0"/>
              <a:t>Classes:</a:t>
            </a:r>
            <a:br>
              <a:rPr lang="en-US" sz="2400" dirty="0"/>
            </a:br>
            <a:r>
              <a:rPr lang="en-US" sz="2400" dirty="0"/>
              <a:t>[0, 0, 0, 0, 0, 7, 10]</a:t>
            </a:r>
          </a:p>
        </p:txBody>
      </p:sp>
      <p:sp>
        <p:nvSpPr>
          <p:cNvPr id="5" name="Rectangle 4">
            <a:extLst>
              <a:ext uri="{FF2B5EF4-FFF2-40B4-BE49-F238E27FC236}">
                <a16:creationId xmlns:a16="http://schemas.microsoft.com/office/drawing/2014/main" id="{1FA7C723-DF8B-C649-79F5-3595B3A70A09}"/>
              </a:ext>
            </a:extLst>
          </p:cNvPr>
          <p:cNvSpPr/>
          <p:nvPr/>
        </p:nvSpPr>
        <p:spPr>
          <a:xfrm>
            <a:off x="6605665" y="3212481"/>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t>Invertibrate</a:t>
            </a:r>
            <a:endParaRPr lang="en-US" sz="2400" dirty="0"/>
          </a:p>
          <a:p>
            <a:r>
              <a:rPr lang="en-US" sz="2400" dirty="0"/>
              <a:t>Classes:</a:t>
            </a:r>
            <a:br>
              <a:rPr lang="en-US" sz="2400" dirty="0"/>
            </a:br>
            <a:r>
              <a:rPr lang="en-US" sz="2400" dirty="0"/>
              <a:t>[0, 0, 0, 0, 0, 0, 8]</a:t>
            </a:r>
          </a:p>
        </p:txBody>
      </p:sp>
      <p:cxnSp>
        <p:nvCxnSpPr>
          <p:cNvPr id="6" name="Straight Arrow Connector 5">
            <a:extLst>
              <a:ext uri="{FF2B5EF4-FFF2-40B4-BE49-F238E27FC236}">
                <a16:creationId xmlns:a16="http://schemas.microsoft.com/office/drawing/2014/main" id="{422EE8D8-4351-D8C9-A239-BD382AE0F14C}"/>
              </a:ext>
            </a:extLst>
          </p:cNvPr>
          <p:cNvCxnSpPr>
            <a:cxnSpLocks/>
          </p:cNvCxnSpPr>
          <p:nvPr/>
        </p:nvCxnSpPr>
        <p:spPr>
          <a:xfrm>
            <a:off x="6835512" y="2595798"/>
            <a:ext cx="419728"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1D21289-3B25-A316-2405-55A91DFFB71E}"/>
              </a:ext>
            </a:extLst>
          </p:cNvPr>
          <p:cNvCxnSpPr>
            <a:cxnSpLocks/>
          </p:cNvCxnSpPr>
          <p:nvPr/>
        </p:nvCxnSpPr>
        <p:spPr>
          <a:xfrm flipH="1">
            <a:off x="4811843" y="2595798"/>
            <a:ext cx="464695" cy="6021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821EB7BA-E3D5-3EB8-ECC1-55BD233FF02B}"/>
              </a:ext>
            </a:extLst>
          </p:cNvPr>
          <p:cNvSpPr/>
          <p:nvPr/>
        </p:nvSpPr>
        <p:spPr>
          <a:xfrm>
            <a:off x="2498361" y="3180755"/>
            <a:ext cx="3087975" cy="131910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sz="2400" dirty="0"/>
              <a:t>Legs</a:t>
            </a:r>
          </a:p>
          <a:p>
            <a:r>
              <a:rPr lang="en-US" sz="2400" dirty="0"/>
              <a:t>Classes:</a:t>
            </a:r>
            <a:br>
              <a:rPr lang="en-US" sz="2400" dirty="0"/>
            </a:br>
            <a:r>
              <a:rPr lang="en-US" sz="2400" dirty="0"/>
              <a:t>[0, 0, 0, 0, 0, 7, 2]</a:t>
            </a:r>
          </a:p>
        </p:txBody>
      </p:sp>
      <p:sp>
        <p:nvSpPr>
          <p:cNvPr id="11" name="Rectangle 10">
            <a:extLst>
              <a:ext uri="{FF2B5EF4-FFF2-40B4-BE49-F238E27FC236}">
                <a16:creationId xmlns:a16="http://schemas.microsoft.com/office/drawing/2014/main" id="{AEDB1FAB-4C6C-F473-6F3A-3DFDB073C8E6}"/>
              </a:ext>
            </a:extLst>
          </p:cNvPr>
          <p:cNvSpPr/>
          <p:nvPr/>
        </p:nvSpPr>
        <p:spPr>
          <a:xfrm>
            <a:off x="4384622" y="5084820"/>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Bug</a:t>
            </a:r>
          </a:p>
          <a:p>
            <a:r>
              <a:rPr lang="en-US" sz="2400" dirty="0"/>
              <a:t>Classes:</a:t>
            </a:r>
            <a:br>
              <a:rPr lang="en-US" sz="2400" dirty="0"/>
            </a:br>
            <a:r>
              <a:rPr lang="en-US" sz="2400" dirty="0"/>
              <a:t>[0, 0, 0, 0, 0, 7, 0]</a:t>
            </a:r>
          </a:p>
        </p:txBody>
      </p:sp>
      <p:sp>
        <p:nvSpPr>
          <p:cNvPr id="12" name="Rectangle 11">
            <a:extLst>
              <a:ext uri="{FF2B5EF4-FFF2-40B4-BE49-F238E27FC236}">
                <a16:creationId xmlns:a16="http://schemas.microsoft.com/office/drawing/2014/main" id="{481DCEB9-A06F-25C4-51B6-788DC1BE7901}"/>
              </a:ext>
            </a:extLst>
          </p:cNvPr>
          <p:cNvSpPr/>
          <p:nvPr/>
        </p:nvSpPr>
        <p:spPr>
          <a:xfrm>
            <a:off x="564630" y="5084821"/>
            <a:ext cx="3087975" cy="131910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t>Invertebrate</a:t>
            </a:r>
          </a:p>
          <a:p>
            <a:r>
              <a:rPr lang="en-US" sz="2400" dirty="0"/>
              <a:t>Classes:</a:t>
            </a:r>
            <a:br>
              <a:rPr lang="en-US" sz="2400" dirty="0"/>
            </a:br>
            <a:r>
              <a:rPr lang="en-US" sz="2400" dirty="0"/>
              <a:t>[0, 0, 0, 0, 0, 0, 2]</a:t>
            </a:r>
          </a:p>
        </p:txBody>
      </p:sp>
      <p:cxnSp>
        <p:nvCxnSpPr>
          <p:cNvPr id="13" name="Straight Arrow Connector 12">
            <a:extLst>
              <a:ext uri="{FF2B5EF4-FFF2-40B4-BE49-F238E27FC236}">
                <a16:creationId xmlns:a16="http://schemas.microsoft.com/office/drawing/2014/main" id="{1E34A152-0F9D-7AB8-B15D-86BDC863FAE3}"/>
              </a:ext>
            </a:extLst>
          </p:cNvPr>
          <p:cNvCxnSpPr>
            <a:cxnSpLocks/>
          </p:cNvCxnSpPr>
          <p:nvPr/>
        </p:nvCxnSpPr>
        <p:spPr>
          <a:xfrm>
            <a:off x="4512369" y="4511640"/>
            <a:ext cx="299474" cy="54145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361130-57B6-585D-7090-34EFD89777D4}"/>
              </a:ext>
            </a:extLst>
          </p:cNvPr>
          <p:cNvCxnSpPr>
            <a:cxnSpLocks/>
          </p:cNvCxnSpPr>
          <p:nvPr/>
        </p:nvCxnSpPr>
        <p:spPr>
          <a:xfrm flipH="1">
            <a:off x="2718547" y="4496346"/>
            <a:ext cx="491180" cy="5567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4724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Tree>
    <p:extLst>
      <p:ext uri="{BB962C8B-B14F-4D97-AF65-F5344CB8AC3E}">
        <p14:creationId xmlns:p14="http://schemas.microsoft.com/office/powerpoint/2010/main" val="2457865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F49B-88CB-FD6C-7C00-2AA9CBEF77C2}"/>
              </a:ext>
            </a:extLst>
          </p:cNvPr>
          <p:cNvSpPr>
            <a:spLocks noGrp="1"/>
          </p:cNvSpPr>
          <p:nvPr>
            <p:ph type="title"/>
          </p:nvPr>
        </p:nvSpPr>
        <p:spPr/>
        <p:txBody>
          <a:bodyPr/>
          <a:lstStyle/>
          <a:p>
            <a:r>
              <a:rPr lang="en-US" dirty="0"/>
              <a:t>But how do we make the tree?</a:t>
            </a:r>
          </a:p>
        </p:txBody>
      </p:sp>
      <p:sp>
        <p:nvSpPr>
          <p:cNvPr id="3" name="Content Placeholder 2">
            <a:extLst>
              <a:ext uri="{FF2B5EF4-FFF2-40B4-BE49-F238E27FC236}">
                <a16:creationId xmlns:a16="http://schemas.microsoft.com/office/drawing/2014/main" id="{69883E70-FC84-B900-EF38-E945494CE037}"/>
              </a:ext>
            </a:extLst>
          </p:cNvPr>
          <p:cNvSpPr>
            <a:spLocks noGrp="1"/>
          </p:cNvSpPr>
          <p:nvPr>
            <p:ph idx="1"/>
          </p:nvPr>
        </p:nvSpPr>
        <p:spPr/>
        <p:txBody>
          <a:bodyPr/>
          <a:lstStyle/>
          <a:p>
            <a:r>
              <a:rPr lang="en-US" dirty="0"/>
              <a:t>It’s easy to follow the tree once it’s made, but the key is making it.</a:t>
            </a:r>
          </a:p>
          <a:p>
            <a:r>
              <a:rPr lang="en-US" dirty="0"/>
              <a:t>It turns out, the algorithm is straightforward.</a:t>
            </a:r>
          </a:p>
          <a:p>
            <a:r>
              <a:rPr lang="en-US" dirty="0"/>
              <a:t>For each node of the tree, we have to choose exactly one feature that that node is going to test. </a:t>
            </a:r>
          </a:p>
          <a:p>
            <a:r>
              <a:rPr lang="en-US" dirty="0"/>
              <a:t>The root of our animal tree chose the “milk” feature. If an instance nurses young, it goes to the right subtree, otherwise to the left. </a:t>
            </a:r>
          </a:p>
          <a:p>
            <a:r>
              <a:rPr lang="en-US" dirty="0"/>
              <a:t>But why did we pick that feature first?</a:t>
            </a:r>
          </a:p>
        </p:txBody>
      </p:sp>
    </p:spTree>
    <p:extLst>
      <p:ext uri="{BB962C8B-B14F-4D97-AF65-F5344CB8AC3E}">
        <p14:creationId xmlns:p14="http://schemas.microsoft.com/office/powerpoint/2010/main" val="76934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83E5-C04C-E5B3-F31B-A8922DC3B483}"/>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7C4F177C-D6A8-7BB8-475C-110D70560D13}"/>
              </a:ext>
            </a:extLst>
          </p:cNvPr>
          <p:cNvSpPr>
            <a:spLocks noGrp="1"/>
          </p:cNvSpPr>
          <p:nvPr>
            <p:ph idx="1"/>
          </p:nvPr>
        </p:nvSpPr>
        <p:spPr/>
        <p:txBody>
          <a:bodyPr>
            <a:normAutofit/>
          </a:bodyPr>
          <a:lstStyle/>
          <a:p>
            <a:r>
              <a:rPr lang="en-US" dirty="0"/>
              <a:t>Ultimately, the goal of the tree is to perform splits that lead to “pure” collections of instances.</a:t>
            </a:r>
          </a:p>
          <a:p>
            <a:r>
              <a:rPr lang="en-US" dirty="0"/>
              <a:t>That is, we want all the animals in a group to belong to the same class.</a:t>
            </a:r>
          </a:p>
          <a:p>
            <a:r>
              <a:rPr lang="en-US" dirty="0"/>
              <a:t>If we start with a mammal, and follow it through the tree, testing each feature, we want to end up in a place where all the animals there are “mammals”</a:t>
            </a:r>
          </a:p>
          <a:p>
            <a:r>
              <a:rPr lang="en-US" dirty="0"/>
              <a:t>In that case, we would say “mammal” with 100% confidence (or less if using LaPlace smoothing).</a:t>
            </a:r>
          </a:p>
        </p:txBody>
      </p:sp>
    </p:spTree>
    <p:extLst>
      <p:ext uri="{BB962C8B-B14F-4D97-AF65-F5344CB8AC3E}">
        <p14:creationId xmlns:p14="http://schemas.microsoft.com/office/powerpoint/2010/main" val="139146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B481-4A64-DFD2-9BD8-80005F338212}"/>
              </a:ext>
            </a:extLst>
          </p:cNvPr>
          <p:cNvSpPr>
            <a:spLocks noGrp="1"/>
          </p:cNvSpPr>
          <p:nvPr>
            <p:ph type="title"/>
          </p:nvPr>
        </p:nvSpPr>
        <p:spPr/>
        <p:txBody>
          <a:bodyPr/>
          <a:lstStyle/>
          <a:p>
            <a:r>
              <a:rPr lang="en-US" dirty="0"/>
              <a:t>Why does it fluctuate so much?</a:t>
            </a:r>
          </a:p>
        </p:txBody>
      </p:sp>
      <p:sp>
        <p:nvSpPr>
          <p:cNvPr id="3" name="Content Placeholder 2">
            <a:extLst>
              <a:ext uri="{FF2B5EF4-FFF2-40B4-BE49-F238E27FC236}">
                <a16:creationId xmlns:a16="http://schemas.microsoft.com/office/drawing/2014/main" id="{155858D9-0AD7-BDA4-9853-2277D2855440}"/>
              </a:ext>
            </a:extLst>
          </p:cNvPr>
          <p:cNvSpPr>
            <a:spLocks noGrp="1"/>
          </p:cNvSpPr>
          <p:nvPr>
            <p:ph idx="1"/>
          </p:nvPr>
        </p:nvSpPr>
        <p:spPr/>
        <p:txBody>
          <a:bodyPr/>
          <a:lstStyle/>
          <a:p>
            <a:r>
              <a:rPr lang="en-US" dirty="0"/>
              <a:t>Some instances are harder to classify than others.</a:t>
            </a:r>
          </a:p>
          <a:p>
            <a:r>
              <a:rPr lang="en-US" dirty="0"/>
              <a:t>If you ran your ML classifier on individual instances, you probably noticed that sometimes, the probability was very high: 99% certainty for example</a:t>
            </a:r>
          </a:p>
          <a:p>
            <a:r>
              <a:rPr lang="en-US" dirty="0"/>
              <a:t>However, sometimes, for our 7 classes of animals, we might only be 20% certain that a particular animal is in a particular class. </a:t>
            </a:r>
          </a:p>
          <a:p>
            <a:r>
              <a:rPr lang="en-US" dirty="0"/>
              <a:t>Remember, if the probability of each class is equal, 20% is good enough to classify. </a:t>
            </a:r>
            <a:r>
              <a:rPr lang="en-US" b="1" dirty="0"/>
              <a:t>But we’re still only 20% sure that the animal is a mammal. </a:t>
            </a:r>
          </a:p>
        </p:txBody>
      </p:sp>
    </p:spTree>
    <p:extLst>
      <p:ext uri="{BB962C8B-B14F-4D97-AF65-F5344CB8AC3E}">
        <p14:creationId xmlns:p14="http://schemas.microsoft.com/office/powerpoint/2010/main" val="2206027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620A-915D-B57F-3893-D4FB1E093778}"/>
              </a:ext>
            </a:extLst>
          </p:cNvPr>
          <p:cNvSpPr>
            <a:spLocks noGrp="1"/>
          </p:cNvSpPr>
          <p:nvPr>
            <p:ph type="title"/>
          </p:nvPr>
        </p:nvSpPr>
        <p:spPr/>
        <p:txBody>
          <a:bodyPr/>
          <a:lstStyle/>
          <a:p>
            <a:r>
              <a:rPr lang="en-US" dirty="0"/>
              <a:t>Entropy (2)</a:t>
            </a:r>
          </a:p>
        </p:txBody>
      </p:sp>
      <p:sp>
        <p:nvSpPr>
          <p:cNvPr id="3" name="Content Placeholder 2">
            <a:extLst>
              <a:ext uri="{FF2B5EF4-FFF2-40B4-BE49-F238E27FC236}">
                <a16:creationId xmlns:a16="http://schemas.microsoft.com/office/drawing/2014/main" id="{2F64C5A1-7C2E-F6C4-709B-995C542D954E}"/>
              </a:ext>
            </a:extLst>
          </p:cNvPr>
          <p:cNvSpPr>
            <a:spLocks noGrp="1"/>
          </p:cNvSpPr>
          <p:nvPr>
            <p:ph idx="1"/>
          </p:nvPr>
        </p:nvSpPr>
        <p:spPr/>
        <p:txBody>
          <a:bodyPr/>
          <a:lstStyle/>
          <a:p>
            <a:r>
              <a:rPr lang="en-US" dirty="0"/>
              <a:t>Entropy is a measure of “chaos” in a set.</a:t>
            </a:r>
          </a:p>
          <a:p>
            <a:r>
              <a:rPr lang="en-US" dirty="0"/>
              <a:t>The entropy of a set/bag is 0 if every element in a set is the same. For example: entropy { mammal * 5 } = 0</a:t>
            </a:r>
          </a:p>
          <a:p>
            <a:r>
              <a:rPr lang="en-US" dirty="0"/>
              <a:t>Note: a bag is a set that can have more than one of an item</a:t>
            </a:r>
          </a:p>
          <a:p>
            <a:r>
              <a:rPr lang="en-US" dirty="0"/>
              <a:t>Entropy gets higher the more classes are present in the bag and the more balanced the numbers are.</a:t>
            </a:r>
          </a:p>
          <a:p>
            <a:r>
              <a:rPr lang="en-US" dirty="0"/>
              <a:t>Entropy gets lower the more skewed the distribution is towards one class. This bag has low entropy: { mammal * 500, bird * 1, reptile * 1 }</a:t>
            </a:r>
          </a:p>
        </p:txBody>
      </p:sp>
    </p:spTree>
    <p:extLst>
      <p:ext uri="{BB962C8B-B14F-4D97-AF65-F5344CB8AC3E}">
        <p14:creationId xmlns:p14="http://schemas.microsoft.com/office/powerpoint/2010/main" val="2754262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6783-9A56-A718-DAE3-C86C49F4B437}"/>
              </a:ext>
            </a:extLst>
          </p:cNvPr>
          <p:cNvSpPr>
            <a:spLocks noGrp="1"/>
          </p:cNvSpPr>
          <p:nvPr>
            <p:ph type="title"/>
          </p:nvPr>
        </p:nvSpPr>
        <p:spPr/>
        <p:txBody>
          <a:bodyPr/>
          <a:lstStyle/>
          <a:p>
            <a:r>
              <a:rPr lang="en-US" dirty="0"/>
              <a:t>Calculating entropy</a:t>
            </a:r>
          </a:p>
        </p:txBody>
      </p:sp>
      <p:sp>
        <p:nvSpPr>
          <p:cNvPr id="3" name="Content Placeholder 2">
            <a:extLst>
              <a:ext uri="{FF2B5EF4-FFF2-40B4-BE49-F238E27FC236}">
                <a16:creationId xmlns:a16="http://schemas.microsoft.com/office/drawing/2014/main" id="{A8C85E02-10AC-C700-B65B-56364E8FA3D8}"/>
              </a:ext>
            </a:extLst>
          </p:cNvPr>
          <p:cNvSpPr>
            <a:spLocks noGrp="1"/>
          </p:cNvSpPr>
          <p:nvPr>
            <p:ph idx="1"/>
          </p:nvPr>
        </p:nvSpPr>
        <p:spPr>
          <a:xfrm>
            <a:off x="838200" y="1825624"/>
            <a:ext cx="10515600" cy="5032375"/>
          </a:xfrm>
        </p:spPr>
        <p:txBody>
          <a:bodyPr>
            <a:normAutofit/>
          </a:bodyPr>
          <a:lstStyle/>
          <a:p>
            <a:r>
              <a:rPr lang="en-US" dirty="0"/>
              <a:t>Entropy (as we use it) is a concept from information theory.</a:t>
            </a:r>
          </a:p>
          <a:p>
            <a:r>
              <a:rPr lang="en-US" dirty="0"/>
              <a:t>The unit of entropy is either “bits” or “</a:t>
            </a:r>
            <a:r>
              <a:rPr lang="en-US" dirty="0" err="1"/>
              <a:t>shannons</a:t>
            </a:r>
            <a:r>
              <a:rPr lang="en-US" dirty="0"/>
              <a:t>” </a:t>
            </a:r>
          </a:p>
          <a:p>
            <a:r>
              <a:rPr lang="en-US" dirty="0"/>
              <a:t>The idea is to calculate how many bits it would take to efficiently encode an event. </a:t>
            </a:r>
          </a:p>
          <a:p>
            <a:r>
              <a:rPr lang="en-US" dirty="0"/>
              <a:t>What does that mean?</a:t>
            </a:r>
          </a:p>
          <a:p>
            <a:r>
              <a:rPr lang="en-US" dirty="0"/>
              <a:t>Suppose there are 4 possible cases:</a:t>
            </a:r>
          </a:p>
          <a:p>
            <a:pPr lvl="1"/>
            <a:r>
              <a:rPr lang="en-US" dirty="0"/>
              <a:t>It’s sunny and there’s a baseball game</a:t>
            </a:r>
          </a:p>
          <a:p>
            <a:pPr lvl="1"/>
            <a:r>
              <a:rPr lang="en-US" dirty="0"/>
              <a:t>It’s rainy and there’s a baseball game</a:t>
            </a:r>
          </a:p>
          <a:p>
            <a:pPr lvl="1"/>
            <a:r>
              <a:rPr lang="en-US" dirty="0"/>
              <a:t>It’s sunny and there’s not a baseball game </a:t>
            </a:r>
          </a:p>
          <a:p>
            <a:pPr lvl="1"/>
            <a:r>
              <a:rPr lang="en-US" dirty="0"/>
              <a:t>It’s rainy and there’s not a baseball game</a:t>
            </a:r>
          </a:p>
        </p:txBody>
      </p:sp>
    </p:spTree>
    <p:extLst>
      <p:ext uri="{BB962C8B-B14F-4D97-AF65-F5344CB8AC3E}">
        <p14:creationId xmlns:p14="http://schemas.microsoft.com/office/powerpoint/2010/main" val="2397227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0785-E9F1-B0F8-D8F4-AD5FC6D7416A}"/>
              </a:ext>
            </a:extLst>
          </p:cNvPr>
          <p:cNvSpPr>
            <a:spLocks noGrp="1"/>
          </p:cNvSpPr>
          <p:nvPr>
            <p:ph type="title"/>
          </p:nvPr>
        </p:nvSpPr>
        <p:spPr/>
        <p:txBody>
          <a:bodyPr/>
          <a:lstStyle/>
          <a:p>
            <a:r>
              <a:rPr lang="en-US" dirty="0"/>
              <a:t>If all cases are equal…</a:t>
            </a:r>
          </a:p>
        </p:txBody>
      </p:sp>
      <p:sp>
        <p:nvSpPr>
          <p:cNvPr id="3" name="Content Placeholder 2">
            <a:extLst>
              <a:ext uri="{FF2B5EF4-FFF2-40B4-BE49-F238E27FC236}">
                <a16:creationId xmlns:a16="http://schemas.microsoft.com/office/drawing/2014/main" id="{90356E66-39BF-995F-A832-CDB09A12864A}"/>
              </a:ext>
            </a:extLst>
          </p:cNvPr>
          <p:cNvSpPr>
            <a:spLocks noGrp="1"/>
          </p:cNvSpPr>
          <p:nvPr>
            <p:ph idx="1"/>
          </p:nvPr>
        </p:nvSpPr>
        <p:spPr>
          <a:xfrm>
            <a:off x="838200" y="1825625"/>
            <a:ext cx="10515600" cy="5032376"/>
          </a:xfrm>
        </p:spPr>
        <p:txBody>
          <a:bodyPr>
            <a:normAutofit lnSpcReduction="10000"/>
          </a:bodyPr>
          <a:lstStyle/>
          <a:p>
            <a:r>
              <a:rPr lang="en-US" dirty="0"/>
              <a:t>If all 4 cases are equally likely, how should we encode them in binary?</a:t>
            </a:r>
          </a:p>
          <a:p>
            <a:r>
              <a:rPr lang="en-US" dirty="0"/>
              <a:t>We need a bit for each possibility. We can encode “it’s sunny” as 1 and “it’s rainy” as 0. “Baseball” as 1 and “no baseball” as 0. </a:t>
            </a:r>
          </a:p>
          <a:p>
            <a:r>
              <a:rPr lang="en-US" dirty="0"/>
              <a:t>So, it’s sunny and we played baseball would be “11”</a:t>
            </a:r>
          </a:p>
          <a:p>
            <a:r>
              <a:rPr lang="en-US" dirty="0"/>
              <a:t>It’s rainy and we didn’t play baseball would be “00” </a:t>
            </a:r>
          </a:p>
          <a:p>
            <a:r>
              <a:rPr lang="en-US" dirty="0"/>
              <a:t>It’s sunny and we didn’t play baseball would be “10”</a:t>
            </a:r>
          </a:p>
          <a:p>
            <a:r>
              <a:rPr lang="en-US" dirty="0"/>
              <a:t>You get the idea</a:t>
            </a:r>
          </a:p>
          <a:p>
            <a:r>
              <a:rPr lang="en-US" dirty="0"/>
              <a:t>How much entropy does this encoding have?</a:t>
            </a:r>
          </a:p>
          <a:p>
            <a:r>
              <a:rPr lang="en-US" dirty="0"/>
              <a:t>It requires 2 bits for each possibility, and each possibly is equally likely, therefore, we say that this probability space has 2 bits of entropy.</a:t>
            </a:r>
          </a:p>
        </p:txBody>
      </p:sp>
    </p:spTree>
    <p:extLst>
      <p:ext uri="{BB962C8B-B14F-4D97-AF65-F5344CB8AC3E}">
        <p14:creationId xmlns:p14="http://schemas.microsoft.com/office/powerpoint/2010/main" val="2643342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A10A-7C66-3340-0D31-F897E38369FD}"/>
              </a:ext>
            </a:extLst>
          </p:cNvPr>
          <p:cNvSpPr>
            <a:spLocks noGrp="1"/>
          </p:cNvSpPr>
          <p:nvPr>
            <p:ph type="title"/>
          </p:nvPr>
        </p:nvSpPr>
        <p:spPr/>
        <p:txBody>
          <a:bodyPr/>
          <a:lstStyle/>
          <a:p>
            <a:r>
              <a:rPr lang="en-US" dirty="0"/>
              <a:t>Slight adjustment</a:t>
            </a:r>
          </a:p>
        </p:txBody>
      </p:sp>
      <p:sp>
        <p:nvSpPr>
          <p:cNvPr id="3" name="Content Placeholder 2">
            <a:extLst>
              <a:ext uri="{FF2B5EF4-FFF2-40B4-BE49-F238E27FC236}">
                <a16:creationId xmlns:a16="http://schemas.microsoft.com/office/drawing/2014/main" id="{400E6F2F-2AEA-35FC-9B7B-3036A71FA284}"/>
              </a:ext>
            </a:extLst>
          </p:cNvPr>
          <p:cNvSpPr>
            <a:spLocks noGrp="1"/>
          </p:cNvSpPr>
          <p:nvPr>
            <p:ph idx="1"/>
          </p:nvPr>
        </p:nvSpPr>
        <p:spPr>
          <a:xfrm>
            <a:off x="838200" y="1825624"/>
            <a:ext cx="10515600" cy="5032375"/>
          </a:xfrm>
        </p:spPr>
        <p:txBody>
          <a:bodyPr/>
          <a:lstStyle/>
          <a:p>
            <a:r>
              <a:rPr lang="en-US" dirty="0"/>
              <a:t>Baseball isn’t played in the rain</a:t>
            </a:r>
          </a:p>
          <a:p>
            <a:r>
              <a:rPr lang="en-US" dirty="0"/>
              <a:t>So there’s really only 3 possibilities:</a:t>
            </a:r>
          </a:p>
          <a:p>
            <a:pPr lvl="1"/>
            <a:r>
              <a:rPr lang="en-US" dirty="0"/>
              <a:t>Sunny and we play baseball: 25%</a:t>
            </a:r>
          </a:p>
          <a:p>
            <a:pPr lvl="1"/>
            <a:r>
              <a:rPr lang="en-US" dirty="0"/>
              <a:t>Sunny and we don’t play baseball: 25%</a:t>
            </a:r>
          </a:p>
          <a:p>
            <a:pPr lvl="1"/>
            <a:r>
              <a:rPr lang="en-US" dirty="0"/>
              <a:t>Rainy and we don’t play baseball: 50%</a:t>
            </a:r>
          </a:p>
          <a:p>
            <a:r>
              <a:rPr lang="en-US" dirty="0"/>
              <a:t>This changes the entropy.</a:t>
            </a:r>
          </a:p>
          <a:p>
            <a:r>
              <a:rPr lang="en-US" dirty="0"/>
              <a:t>Why? We can encode more efficiently now. If the first number is a 0, we don’t need to encode the next number (because 01 is impossible, we only have 00, but we don’t even need the second 0).</a:t>
            </a:r>
          </a:p>
          <a:p>
            <a:endParaRPr lang="en-US" dirty="0"/>
          </a:p>
        </p:txBody>
      </p:sp>
    </p:spTree>
    <p:extLst>
      <p:ext uri="{BB962C8B-B14F-4D97-AF65-F5344CB8AC3E}">
        <p14:creationId xmlns:p14="http://schemas.microsoft.com/office/powerpoint/2010/main" val="408431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0585-72AA-F890-536C-F5F6D154B9F3}"/>
              </a:ext>
            </a:extLst>
          </p:cNvPr>
          <p:cNvSpPr>
            <a:spLocks noGrp="1"/>
          </p:cNvSpPr>
          <p:nvPr>
            <p:ph type="title"/>
          </p:nvPr>
        </p:nvSpPr>
        <p:spPr/>
        <p:txBody>
          <a:bodyPr/>
          <a:lstStyle/>
          <a:p>
            <a:r>
              <a:rPr lang="en-US" dirty="0"/>
              <a:t>Slight adjustment 2</a:t>
            </a:r>
          </a:p>
        </p:txBody>
      </p:sp>
      <p:sp>
        <p:nvSpPr>
          <p:cNvPr id="3" name="Content Placeholder 2">
            <a:extLst>
              <a:ext uri="{FF2B5EF4-FFF2-40B4-BE49-F238E27FC236}">
                <a16:creationId xmlns:a16="http://schemas.microsoft.com/office/drawing/2014/main" id="{BF8CA7D9-D0BE-D447-EFCE-0C5CB2A217C9}"/>
              </a:ext>
            </a:extLst>
          </p:cNvPr>
          <p:cNvSpPr>
            <a:spLocks noGrp="1"/>
          </p:cNvSpPr>
          <p:nvPr>
            <p:ph idx="1"/>
          </p:nvPr>
        </p:nvSpPr>
        <p:spPr/>
        <p:txBody>
          <a:bodyPr/>
          <a:lstStyle/>
          <a:p>
            <a:r>
              <a:rPr lang="en-US" dirty="0"/>
              <a:t>So we have this table of encodings and probabilities:</a:t>
            </a:r>
          </a:p>
          <a:p>
            <a:pPr lvl="1"/>
            <a:r>
              <a:rPr lang="en-US" dirty="0"/>
              <a:t>11: sunny + baseball, 25% chance</a:t>
            </a:r>
          </a:p>
          <a:p>
            <a:pPr lvl="1"/>
            <a:r>
              <a:rPr lang="en-US" dirty="0"/>
              <a:t>10: sunny + no baseball, 25% chance</a:t>
            </a:r>
          </a:p>
          <a:p>
            <a:pPr lvl="1"/>
            <a:r>
              <a:rPr lang="en-US" dirty="0"/>
              <a:t>0: rainy, 50% chance</a:t>
            </a:r>
          </a:p>
          <a:p>
            <a:r>
              <a:rPr lang="en-US" dirty="0"/>
              <a:t>Now, instead of requiring 2 bits on average, we need fewer:</a:t>
            </a:r>
          </a:p>
          <a:p>
            <a:pPr lvl="1"/>
            <a:r>
              <a:rPr lang="en-US" dirty="0"/>
              <a:t>50% of the time we need 1 bit</a:t>
            </a:r>
          </a:p>
          <a:p>
            <a:pPr lvl="1"/>
            <a:r>
              <a:rPr lang="en-US" dirty="0"/>
              <a:t>50% of the time we need 2 bits</a:t>
            </a:r>
          </a:p>
          <a:p>
            <a:r>
              <a:rPr lang="en-US" dirty="0"/>
              <a:t>Therefore, on average we need 1.5 bits. This table of probabilities has 1.5 bits of entropy (or 1.5 </a:t>
            </a:r>
            <a:r>
              <a:rPr lang="en-US" dirty="0" err="1"/>
              <a:t>Shannons</a:t>
            </a:r>
            <a:r>
              <a:rPr lang="en-US" dirty="0"/>
              <a:t>) </a:t>
            </a:r>
          </a:p>
        </p:txBody>
      </p:sp>
    </p:spTree>
    <p:extLst>
      <p:ext uri="{BB962C8B-B14F-4D97-AF65-F5344CB8AC3E}">
        <p14:creationId xmlns:p14="http://schemas.microsoft.com/office/powerpoint/2010/main" val="2812523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480-0A95-CCC6-BCF2-5C17D18A5C40}"/>
              </a:ext>
            </a:extLst>
          </p:cNvPr>
          <p:cNvSpPr>
            <a:spLocks noGrp="1"/>
          </p:cNvSpPr>
          <p:nvPr>
            <p:ph type="title"/>
          </p:nvPr>
        </p:nvSpPr>
        <p:spPr/>
        <p:txBody>
          <a:bodyPr/>
          <a:lstStyle/>
          <a:p>
            <a:r>
              <a:rPr lang="en-US" dirty="0"/>
              <a:t>What’s the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2758EF-7AE9-4BB9-4046-0CBBD362B3F5}"/>
                  </a:ext>
                </a:extLst>
              </p:cNvPr>
              <p:cNvSpPr>
                <a:spLocks noGrp="1"/>
              </p:cNvSpPr>
              <p:nvPr>
                <p:ph idx="1"/>
              </p:nvPr>
            </p:nvSpPr>
            <p:spPr/>
            <p:txBody>
              <a:bodyPr/>
              <a:lstStyle/>
              <a:p>
                <a:r>
                  <a:rPr lang="en-US" dirty="0"/>
                  <a:t>The function for entropy is called “H”:</a:t>
                </a:r>
                <a:br>
                  <a:rPr lang="en-US" dirty="0"/>
                </a:b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m:rPr>
                            <m:sty m:val="p"/>
                          </m:rPr>
                          <a:rPr lang="en-US" b="0" i="0" smtClean="0">
                            <a:latin typeface="Cambria Math" panose="02040503050406030204" pitchFamily="18" charset="0"/>
                          </a:rPr>
                          <m:t>lg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a14:m>
                <a:endParaRPr lang="en-US" dirty="0"/>
              </a:p>
              <a:p>
                <a:r>
                  <a:rPr lang="en-US" dirty="0"/>
                  <a:t>How do we interpret this?</a:t>
                </a:r>
              </a:p>
              <a:p>
                <a:r>
                  <a:rPr lang="en-US" dirty="0"/>
                  <a:t>Big C is the set of all classes (mammal, reptile, bird, etc.)</a:t>
                </a:r>
              </a:p>
              <a:p>
                <a:r>
                  <a:rPr lang="en-US" dirty="0"/>
                  <a:t>We’re calculating this formula for each class: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m:rPr>
                        <m:sty m:val="p"/>
                      </m:rPr>
                      <a:rPr lang="en-US" b="0" i="0" smtClean="0">
                        <a:latin typeface="Cambria Math" panose="02040503050406030204" pitchFamily="18" charset="0"/>
                      </a:rPr>
                      <m:t>lg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oMath>
                </a14:m>
                <a:r>
                  <a:rPr lang="en-US" dirty="0"/>
                  <a:t> is the probability of observing that class in the bag. </a:t>
                </a:r>
              </a:p>
              <a:p>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lg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the number of bits it takes to efficiently encode that probability, ignoring the other possible events. </a:t>
                </a:r>
              </a:p>
            </p:txBody>
          </p:sp>
        </mc:Choice>
        <mc:Fallback>
          <p:sp>
            <p:nvSpPr>
              <p:cNvPr id="3" name="Content Placeholder 2">
                <a:extLst>
                  <a:ext uri="{FF2B5EF4-FFF2-40B4-BE49-F238E27FC236}">
                    <a16:creationId xmlns:a16="http://schemas.microsoft.com/office/drawing/2014/main" id="{C62758EF-7AE9-4BB9-4046-0CBBD362B3F5}"/>
                  </a:ext>
                </a:extLst>
              </p:cNvPr>
              <p:cNvSpPr>
                <a:spLocks noGrp="1" noRot="1" noChangeAspect="1" noMove="1" noResize="1" noEditPoints="1" noAdjustHandles="1" noChangeArrowheads="1" noChangeShapeType="1" noTextEdit="1"/>
              </p:cNvSpPr>
              <p:nvPr>
                <p:ph idx="1"/>
              </p:nvPr>
            </p:nvSpPr>
            <p:spPr>
              <a:blipFill>
                <a:blip r:embed="rId2"/>
                <a:stretch>
                  <a:fillRect l="-1043" t="-2241" b="-3922"/>
                </a:stretch>
              </a:blipFill>
            </p:spPr>
            <p:txBody>
              <a:bodyPr/>
              <a:lstStyle/>
              <a:p>
                <a:r>
                  <a:rPr lang="en-US">
                    <a:noFill/>
                  </a:rPr>
                  <a:t> </a:t>
                </a:r>
              </a:p>
            </p:txBody>
          </p:sp>
        </mc:Fallback>
      </mc:AlternateContent>
    </p:spTree>
    <p:extLst>
      <p:ext uri="{BB962C8B-B14F-4D97-AF65-F5344CB8AC3E}">
        <p14:creationId xmlns:p14="http://schemas.microsoft.com/office/powerpoint/2010/main" val="4098982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3799-4E4C-213B-3953-B158DC73638C}"/>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9670072D-AB33-2855-83D9-767F797C38E4}"/>
              </a:ext>
            </a:extLst>
          </p:cNvPr>
          <p:cNvSpPr>
            <a:spLocks noGrp="1"/>
          </p:cNvSpPr>
          <p:nvPr>
            <p:ph idx="1"/>
          </p:nvPr>
        </p:nvSpPr>
        <p:spPr>
          <a:xfrm>
            <a:off x="838200" y="1825624"/>
            <a:ext cx="10515600" cy="5032375"/>
          </a:xfrm>
        </p:spPr>
        <p:txBody>
          <a:bodyPr/>
          <a:lstStyle/>
          <a:p>
            <a:r>
              <a:rPr lang="en-US" dirty="0"/>
              <a:t>The more likely something is, the fewer bits we want to use</a:t>
            </a:r>
          </a:p>
          <a:p>
            <a:r>
              <a:rPr lang="en-US" dirty="0"/>
              <a:t>If it always happens, we need 0 bits (just assume it happened)</a:t>
            </a:r>
          </a:p>
          <a:p>
            <a:r>
              <a:rPr lang="en-US" dirty="0"/>
              <a:t>If it happens 50% of the time, we use 1 bit</a:t>
            </a:r>
          </a:p>
          <a:p>
            <a:r>
              <a:rPr lang="en-US" dirty="0"/>
              <a:t>If it happens 25% of the time, we use 2 bits (like the equal weight baseball example) </a:t>
            </a:r>
          </a:p>
          <a:p>
            <a:r>
              <a:rPr lang="en-US" dirty="0"/>
              <a:t>If it happens 12.5% of the time, we use 3 bits.</a:t>
            </a:r>
          </a:p>
          <a:p>
            <a:r>
              <a:rPr lang="en-US" dirty="0"/>
              <a:t>If we take the base 2 logarithm of 12.5%, we get -3. So we need to add a minus sign to invert it back.</a:t>
            </a:r>
          </a:p>
          <a:p>
            <a:r>
              <a:rPr lang="en-US" dirty="0"/>
              <a:t>In theory, if something happens &gt; 50% of the time, we could use one bit to signify multiple occurrences. We won’t worry about that now. </a:t>
            </a:r>
          </a:p>
        </p:txBody>
      </p:sp>
    </p:spTree>
    <p:extLst>
      <p:ext uri="{BB962C8B-B14F-4D97-AF65-F5344CB8AC3E}">
        <p14:creationId xmlns:p14="http://schemas.microsoft.com/office/powerpoint/2010/main" val="352992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003B-F229-A42D-820C-FC62DD726D58}"/>
              </a:ext>
            </a:extLst>
          </p:cNvPr>
          <p:cNvSpPr>
            <a:spLocks noGrp="1"/>
          </p:cNvSpPr>
          <p:nvPr>
            <p:ph type="title"/>
          </p:nvPr>
        </p:nvSpPr>
        <p:spPr/>
        <p:txBody>
          <a:bodyPr/>
          <a:lstStyle/>
          <a:p>
            <a:r>
              <a:rPr lang="en-US" dirty="0"/>
              <a:t>The intuition</a:t>
            </a:r>
          </a:p>
        </p:txBody>
      </p:sp>
      <p:sp>
        <p:nvSpPr>
          <p:cNvPr id="3" name="Content Placeholder 2">
            <a:extLst>
              <a:ext uri="{FF2B5EF4-FFF2-40B4-BE49-F238E27FC236}">
                <a16:creationId xmlns:a16="http://schemas.microsoft.com/office/drawing/2014/main" id="{F0CBBAD6-965B-48FE-80A1-9E77102C50E0}"/>
              </a:ext>
            </a:extLst>
          </p:cNvPr>
          <p:cNvSpPr>
            <a:spLocks noGrp="1"/>
          </p:cNvSpPr>
          <p:nvPr>
            <p:ph idx="1"/>
          </p:nvPr>
        </p:nvSpPr>
        <p:spPr>
          <a:xfrm>
            <a:off x="838200" y="1825624"/>
            <a:ext cx="10515600" cy="5032375"/>
          </a:xfrm>
        </p:spPr>
        <p:txBody>
          <a:bodyPr/>
          <a:lstStyle/>
          <a:p>
            <a:r>
              <a:rPr lang="en-US" dirty="0"/>
              <a:t>Essentially this formula is first calculating how many bits we would need to encode all the possible events individually</a:t>
            </a:r>
          </a:p>
          <a:p>
            <a:r>
              <a:rPr lang="en-US" dirty="0"/>
              <a:t>Then, we weight them by their probability</a:t>
            </a:r>
          </a:p>
          <a:p>
            <a:r>
              <a:rPr lang="en-US" dirty="0"/>
              <a:t>So if one of our events is roughly on in a thousand, we might need 10 bits to encode it.</a:t>
            </a:r>
          </a:p>
          <a:p>
            <a:r>
              <a:rPr lang="en-US" dirty="0"/>
              <a:t>However, it’s rare, so that 10 bit signature only appears once every thousand events.</a:t>
            </a:r>
          </a:p>
          <a:p>
            <a:r>
              <a:rPr lang="en-US" dirty="0"/>
              <a:t>So we end up adding .001 * 10 to our average number of bits</a:t>
            </a:r>
          </a:p>
        </p:txBody>
      </p:sp>
    </p:spTree>
    <p:extLst>
      <p:ext uri="{BB962C8B-B14F-4D97-AF65-F5344CB8AC3E}">
        <p14:creationId xmlns:p14="http://schemas.microsoft.com/office/powerpoint/2010/main" val="12993906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5322-48C4-9047-9644-1EFC2273C2A5}"/>
              </a:ext>
            </a:extLst>
          </p:cNvPr>
          <p:cNvSpPr>
            <a:spLocks noGrp="1"/>
          </p:cNvSpPr>
          <p:nvPr>
            <p:ph type="title"/>
          </p:nvPr>
        </p:nvSpPr>
        <p:spPr/>
        <p:txBody>
          <a:bodyPr/>
          <a:lstStyle/>
          <a:p>
            <a:r>
              <a:rPr lang="en-US" dirty="0"/>
              <a:t>“official”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3314DF-B887-B639-929C-F58029332230}"/>
                  </a:ext>
                </a:extLst>
              </p:cNvPr>
              <p:cNvSpPr>
                <a:spLocks noGrp="1"/>
              </p:cNvSpPr>
              <p:nvPr>
                <p:ph idx="1"/>
              </p:nvPr>
            </p:nvSpPr>
            <p:spPr/>
            <p:txBody>
              <a:bodyPr/>
              <a:lstStyle/>
              <a:p>
                <a:r>
                  <a:rPr lang="en-US" dirty="0"/>
                  <a:t>I rewrote the formula slightly to make it more obvious how it worked.</a:t>
                </a:r>
              </a:p>
              <a:p>
                <a:r>
                  <a:rPr lang="en-US" dirty="0"/>
                  <a:t>This is the formula you’ll see in an in a cryptography textbook:</a:t>
                </a:r>
                <a:br>
                  <a:rPr lang="en-US" dirty="0"/>
                </a:b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m:rPr>
                            <m:sty m:val="p"/>
                          </m:rPr>
                          <a:rPr lang="en-US" b="0" i="0" smtClean="0">
                            <a:latin typeface="Cambria Math" panose="02040503050406030204" pitchFamily="18" charset="0"/>
                          </a:rPr>
                          <m:t>lg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a14:m>
                <a:endParaRPr lang="en-US" dirty="0"/>
              </a:p>
              <a:p>
                <a:r>
                  <a:rPr lang="en-US" dirty="0"/>
                  <a:t>Same thing.</a:t>
                </a:r>
              </a:p>
              <a:p>
                <a:r>
                  <a:rPr lang="en-US" dirty="0"/>
                  <a:t>Let’s apply it with some drills</a:t>
                </a:r>
              </a:p>
            </p:txBody>
          </p:sp>
        </mc:Choice>
        <mc:Fallback>
          <p:sp>
            <p:nvSpPr>
              <p:cNvPr id="3" name="Content Placeholder 2">
                <a:extLst>
                  <a:ext uri="{FF2B5EF4-FFF2-40B4-BE49-F238E27FC236}">
                    <a16:creationId xmlns:a16="http://schemas.microsoft.com/office/drawing/2014/main" id="{4F3314DF-B887-B639-929C-F58029332230}"/>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2212995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15A-498A-8B22-7712-B7965A531EF4}"/>
              </a:ext>
            </a:extLst>
          </p:cNvPr>
          <p:cNvSpPr>
            <a:spLocks noGrp="1"/>
          </p:cNvSpPr>
          <p:nvPr>
            <p:ph type="title"/>
          </p:nvPr>
        </p:nvSpPr>
        <p:spPr/>
        <p:txBody>
          <a:bodyPr/>
          <a:lstStyle/>
          <a:p>
            <a:r>
              <a:rPr lang="en-US" dirty="0"/>
              <a:t>Solved examples</a:t>
            </a:r>
          </a:p>
        </p:txBody>
      </p:sp>
      <p:sp>
        <p:nvSpPr>
          <p:cNvPr id="3" name="Content Placeholder 2">
            <a:extLst>
              <a:ext uri="{FF2B5EF4-FFF2-40B4-BE49-F238E27FC236}">
                <a16:creationId xmlns:a16="http://schemas.microsoft.com/office/drawing/2014/main" id="{9D59AEC6-53A8-1B9C-887A-327CB71ACBA8}"/>
              </a:ext>
            </a:extLst>
          </p:cNvPr>
          <p:cNvSpPr>
            <a:spLocks noGrp="1"/>
          </p:cNvSpPr>
          <p:nvPr>
            <p:ph idx="1"/>
          </p:nvPr>
        </p:nvSpPr>
        <p:spPr/>
        <p:txBody>
          <a:bodyPr/>
          <a:lstStyle/>
          <a:p>
            <a:pPr marL="514350" indent="-514350">
              <a:buFont typeface="+mj-lt"/>
              <a:buAutoNum type="arabicPeriod"/>
            </a:pPr>
            <a:r>
              <a:rPr lang="en-US" dirty="0"/>
              <a:t>What is the entropy of this bag:</a:t>
            </a:r>
            <a:br>
              <a:rPr lang="en-US" dirty="0"/>
            </a:br>
            <a:r>
              <a:rPr lang="en-US" dirty="0"/>
              <a:t>{ 1 red, 1 blue }</a:t>
            </a:r>
          </a:p>
          <a:p>
            <a:pPr marL="514350" indent="-514350">
              <a:buFont typeface="+mj-lt"/>
              <a:buAutoNum type="arabicPeriod"/>
            </a:pPr>
            <a:r>
              <a:rPr lang="en-US" dirty="0"/>
              <a:t>What is the entropy of this bag:</a:t>
            </a:r>
            <a:br>
              <a:rPr lang="en-US" dirty="0"/>
            </a:br>
            <a:r>
              <a:rPr lang="en-US" dirty="0"/>
              <a:t>{ 1 reptile, 8 birds, 3 fish }</a:t>
            </a:r>
          </a:p>
          <a:p>
            <a:pPr marL="514350" indent="-514350">
              <a:buFont typeface="+mj-lt"/>
              <a:buAutoNum type="arabicPeriod"/>
            </a:pPr>
            <a:r>
              <a:rPr lang="en-US" dirty="0"/>
              <a:t>Do you expect this bag to have higher or lower entropy than #2?:</a:t>
            </a:r>
            <a:br>
              <a:rPr lang="en-US" dirty="0"/>
            </a:br>
            <a:r>
              <a:rPr lang="en-US" dirty="0"/>
              <a:t>{ 2 reptiles, 5 birds, 4 fish, 3 whales }</a:t>
            </a:r>
          </a:p>
        </p:txBody>
      </p:sp>
    </p:spTree>
    <p:extLst>
      <p:ext uri="{BB962C8B-B14F-4D97-AF65-F5344CB8AC3E}">
        <p14:creationId xmlns:p14="http://schemas.microsoft.com/office/powerpoint/2010/main" val="253526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0F81-C40F-559C-30A5-0005BED585B4}"/>
              </a:ext>
            </a:extLst>
          </p:cNvPr>
          <p:cNvSpPr>
            <a:spLocks noGrp="1"/>
          </p:cNvSpPr>
          <p:nvPr>
            <p:ph type="title"/>
          </p:nvPr>
        </p:nvSpPr>
        <p:spPr/>
        <p:txBody>
          <a:bodyPr/>
          <a:lstStyle/>
          <a:p>
            <a:r>
              <a:rPr lang="en-US" dirty="0"/>
              <a:t>Why does it fluctuate so much? (2)</a:t>
            </a:r>
          </a:p>
        </p:txBody>
      </p:sp>
      <p:sp>
        <p:nvSpPr>
          <p:cNvPr id="3" name="Content Placeholder 2">
            <a:extLst>
              <a:ext uri="{FF2B5EF4-FFF2-40B4-BE49-F238E27FC236}">
                <a16:creationId xmlns:a16="http://schemas.microsoft.com/office/drawing/2014/main" id="{BFDE1174-707D-C0D3-0517-051BE968BD5B}"/>
              </a:ext>
            </a:extLst>
          </p:cNvPr>
          <p:cNvSpPr>
            <a:spLocks noGrp="1"/>
          </p:cNvSpPr>
          <p:nvPr>
            <p:ph idx="1"/>
          </p:nvPr>
        </p:nvSpPr>
        <p:spPr/>
        <p:txBody>
          <a:bodyPr/>
          <a:lstStyle/>
          <a:p>
            <a:r>
              <a:rPr lang="en-US" dirty="0"/>
              <a:t>In fact, when things get difficult, the classifier will often go with whatever has the biggest prior.</a:t>
            </a:r>
          </a:p>
          <a:p>
            <a:r>
              <a:rPr lang="en-US" dirty="0"/>
              <a:t>Meaning: if we don’t know what an animal is, just pick mammal, because that has the highest prior. </a:t>
            </a:r>
          </a:p>
          <a:p>
            <a:r>
              <a:rPr lang="en-US" dirty="0"/>
              <a:t>The sensitivity of this behavior is adjusted with the “alpha” parameter for naïve bayes. </a:t>
            </a:r>
          </a:p>
          <a:p>
            <a:r>
              <a:rPr lang="en-US" dirty="0"/>
              <a:t>[why does having a low alpha make us pick the animal with the lowest prior, but having a high alpha not?]</a:t>
            </a:r>
          </a:p>
        </p:txBody>
      </p:sp>
    </p:spTree>
    <p:extLst>
      <p:ext uri="{BB962C8B-B14F-4D97-AF65-F5344CB8AC3E}">
        <p14:creationId xmlns:p14="http://schemas.microsoft.com/office/powerpoint/2010/main" val="670701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15A-498A-8B22-7712-B7965A531EF4}"/>
              </a:ext>
            </a:extLst>
          </p:cNvPr>
          <p:cNvSpPr>
            <a:spLocks noGrp="1"/>
          </p:cNvSpPr>
          <p:nvPr>
            <p:ph type="title"/>
          </p:nvPr>
        </p:nvSpPr>
        <p:spPr/>
        <p:txBody>
          <a:bodyPr/>
          <a:lstStyle/>
          <a:p>
            <a:r>
              <a:rPr lang="en-US" dirty="0"/>
              <a:t>Solved examples</a:t>
            </a:r>
          </a:p>
        </p:txBody>
      </p:sp>
      <p:sp>
        <p:nvSpPr>
          <p:cNvPr id="3" name="Content Placeholder 2">
            <a:extLst>
              <a:ext uri="{FF2B5EF4-FFF2-40B4-BE49-F238E27FC236}">
                <a16:creationId xmlns:a16="http://schemas.microsoft.com/office/drawing/2014/main" id="{9D59AEC6-53A8-1B9C-887A-327CB71ACBA8}"/>
              </a:ext>
            </a:extLst>
          </p:cNvPr>
          <p:cNvSpPr>
            <a:spLocks noGrp="1"/>
          </p:cNvSpPr>
          <p:nvPr>
            <p:ph idx="1"/>
          </p:nvPr>
        </p:nvSpPr>
        <p:spPr>
          <a:xfrm>
            <a:off x="838200" y="1825625"/>
            <a:ext cx="10886440" cy="4351338"/>
          </a:xfrm>
        </p:spPr>
        <p:txBody>
          <a:bodyPr/>
          <a:lstStyle/>
          <a:p>
            <a:pPr marL="514350" indent="-514350">
              <a:buFont typeface="+mj-lt"/>
              <a:buAutoNum type="arabicPeriod"/>
            </a:pPr>
            <a:r>
              <a:rPr lang="en-US" dirty="0"/>
              <a:t>What is the entropy of this bag:</a:t>
            </a:r>
            <a:br>
              <a:rPr lang="en-US" dirty="0"/>
            </a:br>
            <a:r>
              <a:rPr lang="en-US" dirty="0"/>
              <a:t>{ 1 red, 1 blue }</a:t>
            </a:r>
            <a:br>
              <a:rPr lang="en-US" dirty="0"/>
            </a:br>
            <a:r>
              <a:rPr lang="en-US" dirty="0"/>
              <a:t>50% * -lg(1/2) + 50% * -lg(1/2) = 50% * 1 + 50% * 1 = 1 bit </a:t>
            </a:r>
          </a:p>
          <a:p>
            <a:pPr marL="514350" indent="-514350">
              <a:buFont typeface="+mj-lt"/>
              <a:buAutoNum type="arabicPeriod"/>
            </a:pPr>
            <a:r>
              <a:rPr lang="en-US" dirty="0"/>
              <a:t>What is the entropy of this bag:</a:t>
            </a:r>
            <a:br>
              <a:rPr lang="en-US" dirty="0"/>
            </a:br>
            <a:r>
              <a:rPr lang="en-US" dirty="0"/>
              <a:t>{ 1 reptile, 8 birds, 3 fish }</a:t>
            </a:r>
            <a:br>
              <a:rPr lang="en-US" dirty="0"/>
            </a:br>
            <a:r>
              <a:rPr lang="en-US" dirty="0"/>
              <a:t>1/12 * -lg(1/12) + 8/12 * -lg(8/12) + 3/12 * -lg(3/12) = 1.18 bits</a:t>
            </a:r>
          </a:p>
          <a:p>
            <a:pPr marL="514350" indent="-514350">
              <a:buFont typeface="+mj-lt"/>
              <a:buAutoNum type="arabicPeriod"/>
            </a:pPr>
            <a:r>
              <a:rPr lang="en-US" dirty="0"/>
              <a:t>Do you expect this bag to have higher or lower entropy than #2?:</a:t>
            </a:r>
            <a:br>
              <a:rPr lang="en-US" dirty="0"/>
            </a:br>
            <a:r>
              <a:rPr lang="en-US" dirty="0"/>
              <a:t>{ 2 reptiles, 5 birds, 4 fish, 3 whales }</a:t>
            </a:r>
            <a:br>
              <a:rPr lang="en-US" dirty="0"/>
            </a:br>
            <a:r>
              <a:rPr lang="en-US" dirty="0"/>
              <a:t>Higher. It’s less skewed (no class is &gt;50% likely) and there are more classes. (feel free to calculate it)</a:t>
            </a:r>
          </a:p>
        </p:txBody>
      </p:sp>
    </p:spTree>
    <p:extLst>
      <p:ext uri="{BB962C8B-B14F-4D97-AF65-F5344CB8AC3E}">
        <p14:creationId xmlns:p14="http://schemas.microsoft.com/office/powerpoint/2010/main" val="393449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Tree>
    <p:extLst>
      <p:ext uri="{BB962C8B-B14F-4D97-AF65-F5344CB8AC3E}">
        <p14:creationId xmlns:p14="http://schemas.microsoft.com/office/powerpoint/2010/main" val="203144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2426-7A39-A248-B4AA-A28A2CD0F6C9}"/>
              </a:ext>
            </a:extLst>
          </p:cNvPr>
          <p:cNvSpPr>
            <a:spLocks noGrp="1"/>
          </p:cNvSpPr>
          <p:nvPr>
            <p:ph type="title"/>
          </p:nvPr>
        </p:nvSpPr>
        <p:spPr/>
        <p:txBody>
          <a:bodyPr/>
          <a:lstStyle/>
          <a:p>
            <a:r>
              <a:rPr lang="en-US" dirty="0"/>
              <a:t>Using entropy to make the tree</a:t>
            </a:r>
          </a:p>
        </p:txBody>
      </p:sp>
      <p:sp>
        <p:nvSpPr>
          <p:cNvPr id="3" name="Content Placeholder 2">
            <a:extLst>
              <a:ext uri="{FF2B5EF4-FFF2-40B4-BE49-F238E27FC236}">
                <a16:creationId xmlns:a16="http://schemas.microsoft.com/office/drawing/2014/main" id="{EA59B2B4-F251-0005-E0A5-CEF0F0E47C8F}"/>
              </a:ext>
            </a:extLst>
          </p:cNvPr>
          <p:cNvSpPr>
            <a:spLocks noGrp="1"/>
          </p:cNvSpPr>
          <p:nvPr>
            <p:ph idx="1"/>
          </p:nvPr>
        </p:nvSpPr>
        <p:spPr/>
        <p:txBody>
          <a:bodyPr/>
          <a:lstStyle/>
          <a:p>
            <a:r>
              <a:rPr lang="en-US" dirty="0"/>
              <a:t>Remember, we have to decide which feature to test (Feathers? Aquatic? 4 legs? )</a:t>
            </a:r>
          </a:p>
          <a:p>
            <a:r>
              <a:rPr lang="en-US" dirty="0"/>
              <a:t>So which one do we pick?</a:t>
            </a:r>
          </a:p>
          <a:p>
            <a:r>
              <a:rPr lang="en-US" dirty="0"/>
              <a:t>It’s the one that reduces entropy the most</a:t>
            </a:r>
          </a:p>
          <a:p>
            <a:r>
              <a:rPr lang="en-US" dirty="0"/>
              <a:t>If it takes a mess of samples with very high entropy</a:t>
            </a:r>
            <a:br>
              <a:rPr lang="en-US" dirty="0"/>
            </a:br>
            <a:r>
              <a:rPr lang="en-US" dirty="0"/>
              <a:t>(roughly same number of each class) …</a:t>
            </a:r>
          </a:p>
          <a:p>
            <a:r>
              <a:rPr lang="en-US" dirty="0"/>
              <a:t>… and turns it into two sets with lower entropy (fewer classes or more skewed)</a:t>
            </a:r>
          </a:p>
          <a:p>
            <a:r>
              <a:rPr lang="en-US" dirty="0"/>
              <a:t>That’s a good choice.</a:t>
            </a:r>
          </a:p>
        </p:txBody>
      </p:sp>
    </p:spTree>
    <p:extLst>
      <p:ext uri="{BB962C8B-B14F-4D97-AF65-F5344CB8AC3E}">
        <p14:creationId xmlns:p14="http://schemas.microsoft.com/office/powerpoint/2010/main" val="1920489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A5E7-CACF-01DA-9BD2-0A481A96F41F}"/>
              </a:ext>
            </a:extLst>
          </p:cNvPr>
          <p:cNvSpPr>
            <a:spLocks noGrp="1"/>
          </p:cNvSpPr>
          <p:nvPr>
            <p:ph type="title"/>
          </p:nvPr>
        </p:nvSpPr>
        <p:spPr/>
        <p:txBody>
          <a:bodyPr/>
          <a:lstStyle/>
          <a:p>
            <a:r>
              <a:rPr lang="en-US" dirty="0"/>
              <a:t>Building trees</a:t>
            </a:r>
          </a:p>
        </p:txBody>
      </p:sp>
      <p:sp>
        <p:nvSpPr>
          <p:cNvPr id="3" name="Content Placeholder 2">
            <a:extLst>
              <a:ext uri="{FF2B5EF4-FFF2-40B4-BE49-F238E27FC236}">
                <a16:creationId xmlns:a16="http://schemas.microsoft.com/office/drawing/2014/main" id="{3217EEBE-F74B-E966-A651-613A36B43A13}"/>
              </a:ext>
            </a:extLst>
          </p:cNvPr>
          <p:cNvSpPr>
            <a:spLocks noGrp="1"/>
          </p:cNvSpPr>
          <p:nvPr>
            <p:ph idx="1"/>
          </p:nvPr>
        </p:nvSpPr>
        <p:spPr/>
        <p:txBody>
          <a:bodyPr/>
          <a:lstStyle/>
          <a:p>
            <a:r>
              <a:rPr lang="en-US" dirty="0"/>
              <a:t>Next week, we’re going to build our decision tree by hand</a:t>
            </a:r>
          </a:p>
          <a:p>
            <a:r>
              <a:rPr lang="en-US" dirty="0"/>
              <a:t>We’ll also learn how to build them in Sci-kit learn</a:t>
            </a:r>
          </a:p>
          <a:p>
            <a:r>
              <a:rPr lang="en-US" dirty="0"/>
              <a:t>We’ll also learn about using groups of trees together (a decision forest, or random forest)</a:t>
            </a:r>
          </a:p>
          <a:p>
            <a:r>
              <a:rPr lang="en-US" dirty="0"/>
              <a:t>However, now that we have an idea of how they work, let’s take a look at their pros and cons. </a:t>
            </a:r>
          </a:p>
        </p:txBody>
      </p:sp>
    </p:spTree>
    <p:extLst>
      <p:ext uri="{BB962C8B-B14F-4D97-AF65-F5344CB8AC3E}">
        <p14:creationId xmlns:p14="http://schemas.microsoft.com/office/powerpoint/2010/main" val="3591811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03CC-8BA4-3FE9-8789-CB6B69259858}"/>
              </a:ext>
            </a:extLst>
          </p:cNvPr>
          <p:cNvSpPr>
            <a:spLocks noGrp="1"/>
          </p:cNvSpPr>
          <p:nvPr>
            <p:ph type="title"/>
          </p:nvPr>
        </p:nvSpPr>
        <p:spPr/>
        <p:txBody>
          <a:bodyPr/>
          <a:lstStyle/>
          <a:p>
            <a:r>
              <a:rPr lang="en-US" dirty="0"/>
              <a:t>Decision tree pros</a:t>
            </a:r>
          </a:p>
        </p:txBody>
      </p:sp>
      <p:sp>
        <p:nvSpPr>
          <p:cNvPr id="3" name="Content Placeholder 2">
            <a:extLst>
              <a:ext uri="{FF2B5EF4-FFF2-40B4-BE49-F238E27FC236}">
                <a16:creationId xmlns:a16="http://schemas.microsoft.com/office/drawing/2014/main" id="{9192107F-C2DD-B561-ACBA-4CB047978C36}"/>
              </a:ext>
            </a:extLst>
          </p:cNvPr>
          <p:cNvSpPr>
            <a:spLocks noGrp="1"/>
          </p:cNvSpPr>
          <p:nvPr>
            <p:ph idx="1"/>
          </p:nvPr>
        </p:nvSpPr>
        <p:spPr>
          <a:xfrm>
            <a:off x="838200" y="1825625"/>
            <a:ext cx="10515600" cy="4667250"/>
          </a:xfrm>
        </p:spPr>
        <p:txBody>
          <a:bodyPr>
            <a:normAutofit/>
          </a:bodyPr>
          <a:lstStyle/>
          <a:p>
            <a:r>
              <a:rPr lang="en-US" dirty="0"/>
              <a:t>Decision trees are a universal machine learning algorithm</a:t>
            </a:r>
          </a:p>
          <a:p>
            <a:r>
              <a:rPr lang="en-US" dirty="0"/>
              <a:t>This means that they can technically learn to approximate any function over a fixed interval, given enough training data.</a:t>
            </a:r>
          </a:p>
          <a:p>
            <a:r>
              <a:rPr lang="en-US" dirty="0"/>
              <a:t>They aren’t necessarily efficient at learning every function. If the function requires recursion, for example, we might need an arbitrarily deep tree (neural networks are better for this)</a:t>
            </a:r>
          </a:p>
          <a:p>
            <a:r>
              <a:rPr lang="en-US" dirty="0"/>
              <a:t>However, they are very good for any situation requiring straightforward application of rules.</a:t>
            </a:r>
          </a:p>
          <a:p>
            <a:r>
              <a:rPr lang="en-US" dirty="0"/>
              <a:t>Basically, if you would use a big nested if statement in an algorithm, a decision tree is a good way to learn the if conditions. </a:t>
            </a:r>
          </a:p>
        </p:txBody>
      </p:sp>
    </p:spTree>
    <p:extLst>
      <p:ext uri="{BB962C8B-B14F-4D97-AF65-F5344CB8AC3E}">
        <p14:creationId xmlns:p14="http://schemas.microsoft.com/office/powerpoint/2010/main" val="4965184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CB60-BB41-650A-38EB-25026DC1E35C}"/>
              </a:ext>
            </a:extLst>
          </p:cNvPr>
          <p:cNvSpPr>
            <a:spLocks noGrp="1"/>
          </p:cNvSpPr>
          <p:nvPr>
            <p:ph type="title"/>
          </p:nvPr>
        </p:nvSpPr>
        <p:spPr/>
        <p:txBody>
          <a:bodyPr/>
          <a:lstStyle/>
          <a:p>
            <a:r>
              <a:rPr lang="en-US" dirty="0"/>
              <a:t>Decision tree pros (2)</a:t>
            </a:r>
          </a:p>
        </p:txBody>
      </p:sp>
      <p:sp>
        <p:nvSpPr>
          <p:cNvPr id="3" name="Content Placeholder 2">
            <a:extLst>
              <a:ext uri="{FF2B5EF4-FFF2-40B4-BE49-F238E27FC236}">
                <a16:creationId xmlns:a16="http://schemas.microsoft.com/office/drawing/2014/main" id="{0F392F7C-C4C2-5479-6D82-31D2134630A5}"/>
              </a:ext>
            </a:extLst>
          </p:cNvPr>
          <p:cNvSpPr>
            <a:spLocks noGrp="1"/>
          </p:cNvSpPr>
          <p:nvPr>
            <p:ph idx="1"/>
          </p:nvPr>
        </p:nvSpPr>
        <p:spPr/>
        <p:txBody>
          <a:bodyPr/>
          <a:lstStyle/>
          <a:p>
            <a:r>
              <a:rPr lang="en-US" dirty="0"/>
              <a:t>Decision trees are fast to predict with:</a:t>
            </a:r>
          </a:p>
          <a:p>
            <a:pPr lvl="1"/>
            <a:r>
              <a:rPr lang="en-US" dirty="0"/>
              <a:t>Worst case, O(n), where n is the number of features (same as naïve bayes and linear/logistic regression)</a:t>
            </a:r>
          </a:p>
          <a:p>
            <a:pPr lvl="1"/>
            <a:r>
              <a:rPr lang="en-US" dirty="0"/>
              <a:t>Average case, O(lg(n)) (better than naïve bayes)</a:t>
            </a:r>
          </a:p>
          <a:p>
            <a:pPr lvl="1"/>
            <a:r>
              <a:rPr lang="en-US" dirty="0"/>
              <a:t>Best case, O(1) (like the mammal case in our example) </a:t>
            </a:r>
          </a:p>
          <a:p>
            <a:r>
              <a:rPr lang="en-US" dirty="0"/>
              <a:t>They aren’t the fastest algorithm to learn with, but they aren’t too slow either: O(n^2) in number of features worst and average case.</a:t>
            </a:r>
          </a:p>
          <a:p>
            <a:endParaRPr lang="en-US" dirty="0"/>
          </a:p>
        </p:txBody>
      </p:sp>
    </p:spTree>
    <p:extLst>
      <p:ext uri="{BB962C8B-B14F-4D97-AF65-F5344CB8AC3E}">
        <p14:creationId xmlns:p14="http://schemas.microsoft.com/office/powerpoint/2010/main" val="25326085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38F0-4320-6E3F-8324-8444C2774D84}"/>
              </a:ext>
            </a:extLst>
          </p:cNvPr>
          <p:cNvSpPr>
            <a:spLocks noGrp="1"/>
          </p:cNvSpPr>
          <p:nvPr>
            <p:ph type="title"/>
          </p:nvPr>
        </p:nvSpPr>
        <p:spPr/>
        <p:txBody>
          <a:bodyPr/>
          <a:lstStyle/>
          <a:p>
            <a:r>
              <a:rPr lang="en-US" dirty="0"/>
              <a:t>Decision tree cons</a:t>
            </a:r>
          </a:p>
        </p:txBody>
      </p:sp>
      <p:sp>
        <p:nvSpPr>
          <p:cNvPr id="3" name="Content Placeholder 2">
            <a:extLst>
              <a:ext uri="{FF2B5EF4-FFF2-40B4-BE49-F238E27FC236}">
                <a16:creationId xmlns:a16="http://schemas.microsoft.com/office/drawing/2014/main" id="{5638DC09-23CF-A2C4-D2D0-790CDB2166B9}"/>
              </a:ext>
            </a:extLst>
          </p:cNvPr>
          <p:cNvSpPr>
            <a:spLocks noGrp="1"/>
          </p:cNvSpPr>
          <p:nvPr>
            <p:ph idx="1"/>
          </p:nvPr>
        </p:nvSpPr>
        <p:spPr/>
        <p:txBody>
          <a:bodyPr/>
          <a:lstStyle/>
          <a:p>
            <a:r>
              <a:rPr lang="en-US" dirty="0"/>
              <a:t>If you train a decision tree on a dataset and you don’t apply limits (such as a height limit, a feature limit, or a minimum entropy), the tree will learn to perfectly fit the data</a:t>
            </a:r>
          </a:p>
          <a:p>
            <a:r>
              <a:rPr lang="en-US" dirty="0"/>
              <a:t>The only time it will fail is if the data is contradictory</a:t>
            </a:r>
          </a:p>
          <a:p>
            <a:r>
              <a:rPr lang="en-US" dirty="0"/>
              <a:t>This may seem like a good thing, but it actually leads to extreme overfitting in most cases.</a:t>
            </a:r>
          </a:p>
          <a:p>
            <a:r>
              <a:rPr lang="en-US" dirty="0"/>
              <a:t>Basically, if you have enough features, the decision tree will give you 100% training accuracy and terrible test accuracy</a:t>
            </a:r>
          </a:p>
          <a:p>
            <a:r>
              <a:rPr lang="en-US" dirty="0"/>
              <a:t>[stock trading story] </a:t>
            </a:r>
          </a:p>
        </p:txBody>
      </p:sp>
    </p:spTree>
    <p:extLst>
      <p:ext uri="{BB962C8B-B14F-4D97-AF65-F5344CB8AC3E}">
        <p14:creationId xmlns:p14="http://schemas.microsoft.com/office/powerpoint/2010/main" val="1861676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9018-392E-0227-99C7-9E70E83A884B}"/>
              </a:ext>
            </a:extLst>
          </p:cNvPr>
          <p:cNvSpPr>
            <a:spLocks noGrp="1"/>
          </p:cNvSpPr>
          <p:nvPr>
            <p:ph type="title"/>
          </p:nvPr>
        </p:nvSpPr>
        <p:spPr/>
        <p:txBody>
          <a:bodyPr/>
          <a:lstStyle/>
          <a:p>
            <a:r>
              <a:rPr lang="en-US" dirty="0"/>
              <a:t>Decision tree cons</a:t>
            </a:r>
          </a:p>
        </p:txBody>
      </p:sp>
      <p:sp>
        <p:nvSpPr>
          <p:cNvPr id="3" name="Content Placeholder 2">
            <a:extLst>
              <a:ext uri="{FF2B5EF4-FFF2-40B4-BE49-F238E27FC236}">
                <a16:creationId xmlns:a16="http://schemas.microsoft.com/office/drawing/2014/main" id="{B985509F-0099-EB35-4BD7-894A210AB11B}"/>
              </a:ext>
            </a:extLst>
          </p:cNvPr>
          <p:cNvSpPr>
            <a:spLocks noGrp="1"/>
          </p:cNvSpPr>
          <p:nvPr>
            <p:ph idx="1"/>
          </p:nvPr>
        </p:nvSpPr>
        <p:spPr/>
        <p:txBody>
          <a:bodyPr/>
          <a:lstStyle/>
          <a:p>
            <a:r>
              <a:rPr lang="en-US" dirty="0"/>
              <a:t>The overfitting problem is actually quite severe. </a:t>
            </a:r>
          </a:p>
          <a:p>
            <a:r>
              <a:rPr lang="en-US" dirty="0"/>
              <a:t>Even though decision trees are powerful, it’s rare to see them applied by themselves.</a:t>
            </a:r>
          </a:p>
          <a:p>
            <a:r>
              <a:rPr lang="en-US" dirty="0"/>
              <a:t>Instead, we typically combine many small decision trees into groups. There are two typical ways to do this:</a:t>
            </a:r>
          </a:p>
          <a:p>
            <a:pPr lvl="1"/>
            <a:r>
              <a:rPr lang="en-US" dirty="0"/>
              <a:t>Random forest: lots of semi-randomly constructed trees that vote together</a:t>
            </a:r>
          </a:p>
          <a:p>
            <a:pPr lvl="1"/>
            <a:r>
              <a:rPr lang="en-US" dirty="0"/>
              <a:t>Gradient boosting trees: a series of trees that each tries to correct the bias of the tree before it, run in a series. </a:t>
            </a:r>
          </a:p>
          <a:p>
            <a:r>
              <a:rPr lang="en-US" dirty="0"/>
              <a:t>These techniques are what we will discuss in the next module. </a:t>
            </a:r>
          </a:p>
        </p:txBody>
      </p:sp>
    </p:spTree>
    <p:extLst>
      <p:ext uri="{BB962C8B-B14F-4D97-AF65-F5344CB8AC3E}">
        <p14:creationId xmlns:p14="http://schemas.microsoft.com/office/powerpoint/2010/main" val="27944368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Tree>
    <p:extLst>
      <p:ext uri="{BB962C8B-B14F-4D97-AF65-F5344CB8AC3E}">
        <p14:creationId xmlns:p14="http://schemas.microsoft.com/office/powerpoint/2010/main" val="3705709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8D24-57FC-6910-E84E-D0DEB1ADDEB0}"/>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C9879E89-BFE0-F65B-C558-0254B0E318D5}"/>
              </a:ext>
            </a:extLst>
          </p:cNvPr>
          <p:cNvSpPr>
            <a:spLocks noGrp="1"/>
          </p:cNvSpPr>
          <p:nvPr>
            <p:ph idx="1"/>
          </p:nvPr>
        </p:nvSpPr>
        <p:spPr>
          <a:xfrm>
            <a:off x="1056640" y="1690688"/>
            <a:ext cx="10078720" cy="4351338"/>
          </a:xfrm>
        </p:spPr>
        <p:txBody>
          <a:bodyPr/>
          <a:lstStyle/>
          <a:p>
            <a:r>
              <a:rPr lang="en-US" dirty="0"/>
              <a:t>Next week we will finish building a tree.</a:t>
            </a:r>
          </a:p>
          <a:p>
            <a:r>
              <a:rPr lang="en-US" dirty="0"/>
              <a:t>We will learn another metric used to build trees besides entropy: Gini Impurity</a:t>
            </a:r>
          </a:p>
          <a:p>
            <a:r>
              <a:rPr lang="en-US" dirty="0"/>
              <a:t>We will learn how to use decision trees as regressors instead of just as classifiers</a:t>
            </a:r>
          </a:p>
          <a:p>
            <a:r>
              <a:rPr lang="en-US" dirty="0"/>
              <a:t>We will learn how to combine multiple decision trees into a group and have them all work together</a:t>
            </a:r>
          </a:p>
          <a:p>
            <a:endParaRPr lang="en-US" dirty="0"/>
          </a:p>
          <a:p>
            <a:endParaRPr lang="en-US" dirty="0"/>
          </a:p>
          <a:p>
            <a:endParaRPr lang="en-US" dirty="0"/>
          </a:p>
        </p:txBody>
      </p:sp>
    </p:spTree>
    <p:extLst>
      <p:ext uri="{BB962C8B-B14F-4D97-AF65-F5344CB8AC3E}">
        <p14:creationId xmlns:p14="http://schemas.microsoft.com/office/powerpoint/2010/main" val="54376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0F81-C40F-559C-30A5-0005BED585B4}"/>
              </a:ext>
            </a:extLst>
          </p:cNvPr>
          <p:cNvSpPr>
            <a:spLocks noGrp="1"/>
          </p:cNvSpPr>
          <p:nvPr>
            <p:ph type="title"/>
          </p:nvPr>
        </p:nvSpPr>
        <p:spPr/>
        <p:txBody>
          <a:bodyPr/>
          <a:lstStyle/>
          <a:p>
            <a:r>
              <a:rPr lang="en-US" dirty="0"/>
              <a:t>Why does it fluctuate so much? (3)</a:t>
            </a:r>
          </a:p>
        </p:txBody>
      </p:sp>
      <p:sp>
        <p:nvSpPr>
          <p:cNvPr id="3" name="Content Placeholder 2">
            <a:extLst>
              <a:ext uri="{FF2B5EF4-FFF2-40B4-BE49-F238E27FC236}">
                <a16:creationId xmlns:a16="http://schemas.microsoft.com/office/drawing/2014/main" id="{BFDE1174-707D-C0D3-0517-051BE968BD5B}"/>
              </a:ext>
            </a:extLst>
          </p:cNvPr>
          <p:cNvSpPr>
            <a:spLocks noGrp="1"/>
          </p:cNvSpPr>
          <p:nvPr>
            <p:ph idx="1"/>
          </p:nvPr>
        </p:nvSpPr>
        <p:spPr>
          <a:xfrm>
            <a:off x="838200" y="1825624"/>
            <a:ext cx="10515600" cy="4919949"/>
          </a:xfrm>
        </p:spPr>
        <p:txBody>
          <a:bodyPr/>
          <a:lstStyle/>
          <a:p>
            <a:r>
              <a:rPr lang="en-US" dirty="0"/>
              <a:t>So why the fluctuation?</a:t>
            </a:r>
          </a:p>
          <a:p>
            <a:r>
              <a:rPr lang="en-US" dirty="0"/>
              <a:t>When we select our 70% train / 30% test set, we’re randomly sampling until 70% of our data is in the train set, and then whatever is left goes into the test set. </a:t>
            </a:r>
          </a:p>
          <a:p>
            <a:r>
              <a:rPr lang="en-US" dirty="0"/>
              <a:t>Sometimes, the test set is full of hard instances with 20% classification probabilities, and sometimes it’s full of easy instances with 99% probabilities. </a:t>
            </a:r>
          </a:p>
          <a:p>
            <a:r>
              <a:rPr lang="en-US" dirty="0"/>
              <a:t>Big point: not only are the hard instances likely to hurt performance when they’re in the test set, they also help performance when they’re in the train set. They end up adding the most clarity when training.</a:t>
            </a:r>
          </a:p>
        </p:txBody>
      </p:sp>
    </p:spTree>
    <p:extLst>
      <p:ext uri="{BB962C8B-B14F-4D97-AF65-F5344CB8AC3E}">
        <p14:creationId xmlns:p14="http://schemas.microsoft.com/office/powerpoint/2010/main" val="3583588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Yellow question mark">
            <a:extLst>
              <a:ext uri="{FF2B5EF4-FFF2-40B4-BE49-F238E27FC236}">
                <a16:creationId xmlns:a16="http://schemas.microsoft.com/office/drawing/2014/main" id="{ECA9E21B-3E4A-1463-1E22-5F4304584DB8}"/>
              </a:ext>
            </a:extLst>
          </p:cNvPr>
          <p:cNvPicPr>
            <a:picLocks noChangeAspect="1"/>
          </p:cNvPicPr>
          <p:nvPr/>
        </p:nvPicPr>
        <p:blipFill rotWithShape="1">
          <a:blip r:embed="rId2"/>
          <a:srcRect t="6250"/>
          <a:stretch/>
        </p:blipFill>
        <p:spPr>
          <a:xfrm>
            <a:off x="20" y="10"/>
            <a:ext cx="12191981" cy="6857990"/>
          </a:xfrm>
          <a:prstGeom prst="rect">
            <a:avLst/>
          </a:prstGeom>
        </p:spPr>
      </p:pic>
      <p:sp>
        <p:nvSpPr>
          <p:cNvPr id="2" name="Title 1">
            <a:extLst>
              <a:ext uri="{FF2B5EF4-FFF2-40B4-BE49-F238E27FC236}">
                <a16:creationId xmlns:a16="http://schemas.microsoft.com/office/drawing/2014/main" id="{57CB08FC-38FA-23ED-B746-0A760B81664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Tree>
    <p:extLst>
      <p:ext uri="{BB962C8B-B14F-4D97-AF65-F5344CB8AC3E}">
        <p14:creationId xmlns:p14="http://schemas.microsoft.com/office/powerpoint/2010/main" val="395918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DE82-766C-9F04-3D51-B90A021F8EA1}"/>
              </a:ext>
            </a:extLst>
          </p:cNvPr>
          <p:cNvSpPr>
            <a:spLocks noGrp="1"/>
          </p:cNvSpPr>
          <p:nvPr>
            <p:ph type="title"/>
          </p:nvPr>
        </p:nvSpPr>
        <p:spPr/>
        <p:txBody>
          <a:bodyPr/>
          <a:lstStyle/>
          <a:p>
            <a:r>
              <a:rPr lang="en-US" dirty="0"/>
              <a:t>Machine teaching</a:t>
            </a:r>
          </a:p>
        </p:txBody>
      </p:sp>
      <p:sp>
        <p:nvSpPr>
          <p:cNvPr id="3" name="Content Placeholder 2">
            <a:extLst>
              <a:ext uri="{FF2B5EF4-FFF2-40B4-BE49-F238E27FC236}">
                <a16:creationId xmlns:a16="http://schemas.microsoft.com/office/drawing/2014/main" id="{31AE910A-E3C9-76BC-E703-4B5B2EC1E7C3}"/>
              </a:ext>
            </a:extLst>
          </p:cNvPr>
          <p:cNvSpPr>
            <a:spLocks noGrp="1"/>
          </p:cNvSpPr>
          <p:nvPr>
            <p:ph idx="1"/>
          </p:nvPr>
        </p:nvSpPr>
        <p:spPr>
          <a:xfrm>
            <a:off x="838200" y="1825625"/>
            <a:ext cx="10515600" cy="4815018"/>
          </a:xfrm>
        </p:spPr>
        <p:txBody>
          <a:bodyPr/>
          <a:lstStyle/>
          <a:p>
            <a:r>
              <a:rPr lang="en-US" dirty="0"/>
              <a:t>Why does this happen?</a:t>
            </a:r>
          </a:p>
          <a:p>
            <a:r>
              <a:rPr lang="en-US" dirty="0"/>
              <a:t>Let’s say we’ve learned that animals with 4 legs which lay eggs are overwhelmingly likely to be reptiles</a:t>
            </a:r>
          </a:p>
          <a:p>
            <a:r>
              <a:rPr lang="en-US" dirty="0"/>
              <a:t>Then suppose we see this instance here:</a:t>
            </a:r>
            <a:br>
              <a:rPr lang="en-US" dirty="0"/>
            </a:br>
            <a:r>
              <a:rPr lang="en-US" dirty="0"/>
              <a:t>&lt; legs = 4, young = eggs, </a:t>
            </a:r>
            <a:r>
              <a:rPr lang="en-US" dirty="0" err="1"/>
              <a:t>has_bill</a:t>
            </a:r>
            <a:r>
              <a:rPr lang="en-US" dirty="0"/>
              <a:t> = false, class = reptile &gt;</a:t>
            </a:r>
          </a:p>
          <a:p>
            <a:r>
              <a:rPr lang="en-US" dirty="0"/>
              <a:t> What have we learned?</a:t>
            </a:r>
          </a:p>
          <a:p>
            <a:r>
              <a:rPr lang="en-US" dirty="0"/>
              <a:t>Not much. We were already classifying that instance as a reptile anyway. All we’ve done is further reinforce our idea that egg-laying quadrupeds are reptiles. </a:t>
            </a:r>
          </a:p>
          <a:p>
            <a:r>
              <a:rPr lang="en-US" dirty="0"/>
              <a:t>Maybe we went from 99% probability to 99.1% or something.</a:t>
            </a:r>
          </a:p>
          <a:p>
            <a:endParaRPr lang="en-US" dirty="0"/>
          </a:p>
        </p:txBody>
      </p:sp>
    </p:spTree>
    <p:extLst>
      <p:ext uri="{BB962C8B-B14F-4D97-AF65-F5344CB8AC3E}">
        <p14:creationId xmlns:p14="http://schemas.microsoft.com/office/powerpoint/2010/main" val="1124140681"/>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4787</TotalTime>
  <Words>6130</Words>
  <Application>Microsoft Office PowerPoint</Application>
  <PresentationFormat>Widescreen</PresentationFormat>
  <Paragraphs>504</Paragraphs>
  <Slides>80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80</vt:i4>
      </vt:variant>
    </vt:vector>
  </HeadingPairs>
  <TitlesOfParts>
    <vt:vector size="87" baseType="lpstr">
      <vt:lpstr>Arial</vt:lpstr>
      <vt:lpstr>Calibri</vt:lpstr>
      <vt:lpstr>Calibri Light</vt:lpstr>
      <vt:lpstr>Cambria Math</vt:lpstr>
      <vt:lpstr>Georgia Pro Light</vt:lpstr>
      <vt:lpstr>VaultVTI</vt:lpstr>
      <vt:lpstr>Office Theme</vt:lpstr>
      <vt:lpstr>CS 483: Machine Learning</vt:lpstr>
      <vt:lpstr>Last module (before the test)</vt:lpstr>
      <vt:lpstr>This module</vt:lpstr>
      <vt:lpstr>Let’s start with a problem</vt:lpstr>
      <vt:lpstr>The thing you might have noticed</vt:lpstr>
      <vt:lpstr>Why does it fluctuate so much?</vt:lpstr>
      <vt:lpstr>Why does it fluctuate so much? (2)</vt:lpstr>
      <vt:lpstr>Why does it fluctuate so much? (3)</vt:lpstr>
      <vt:lpstr>Machine teaching</vt:lpstr>
      <vt:lpstr>Machine teaching (2)</vt:lpstr>
      <vt:lpstr>Questions?</vt:lpstr>
      <vt:lpstr>Why can’t we just average 10 train/tests?</vt:lpstr>
      <vt:lpstr>Why can’t we just average 10 train/tests? (2)</vt:lpstr>
      <vt:lpstr>Testing variance</vt:lpstr>
      <vt:lpstr>Introducing cross validation</vt:lpstr>
      <vt:lpstr>What did that accomplish?</vt:lpstr>
      <vt:lpstr>And let’s keep doing that</vt:lpstr>
      <vt:lpstr>So what happened?</vt:lpstr>
      <vt:lpstr>What is this called?</vt:lpstr>
      <vt:lpstr>What does it get us?</vt:lpstr>
      <vt:lpstr>Questions?</vt:lpstr>
      <vt:lpstr>How many folds should I use?</vt:lpstr>
      <vt:lpstr>Leave-one-out cross validation (LOOCV)</vt:lpstr>
      <vt:lpstr>We use the whole dataset to train the model</vt:lpstr>
      <vt:lpstr>Bias vs. variance</vt:lpstr>
      <vt:lpstr>Seriously, how many folds do I use?</vt:lpstr>
      <vt:lpstr>Questions?</vt:lpstr>
      <vt:lpstr>Being careful with cross validation</vt:lpstr>
      <vt:lpstr>Sequential feature selection</vt:lpstr>
      <vt:lpstr>Automated feature selection: dangers</vt:lpstr>
      <vt:lpstr>Data dredging </vt:lpstr>
      <vt:lpstr>Data dredging (2)</vt:lpstr>
      <vt:lpstr>What did we do wrong?</vt:lpstr>
      <vt:lpstr>Fixing it</vt:lpstr>
      <vt:lpstr>Questions?</vt:lpstr>
      <vt:lpstr>Linear classification</vt:lpstr>
      <vt:lpstr>What can’t linear/logistic regression do?</vt:lpstr>
      <vt:lpstr>An example: XOR</vt:lpstr>
      <vt:lpstr>Xor, not, and “and”</vt:lpstr>
      <vt:lpstr>XOR doesn’t work</vt:lpstr>
      <vt:lpstr>Neither does general clustering</vt:lpstr>
      <vt:lpstr>So what?</vt:lpstr>
      <vt:lpstr>Questions?</vt:lpstr>
      <vt:lpstr>Decision trees</vt:lpstr>
      <vt:lpstr>PowerPoint Presentation</vt:lpstr>
      <vt:lpstr>Using the decision tree</vt:lpstr>
      <vt:lpstr>Using the decision tree (2)</vt:lpstr>
      <vt:lpstr>Improving the tree</vt:lpstr>
      <vt:lpstr>Super zoomed out screenshot</vt:lpstr>
      <vt:lpstr>PowerPoint Presentation</vt:lpstr>
      <vt:lpstr>Quick notes</vt:lpstr>
      <vt:lpstr>Continuing…</vt:lpstr>
      <vt:lpstr>More notes</vt:lpstr>
      <vt:lpstr>The right half</vt:lpstr>
      <vt:lpstr>Notes (3)</vt:lpstr>
      <vt:lpstr>The left half</vt:lpstr>
      <vt:lpstr>Questions?</vt:lpstr>
      <vt:lpstr>But how do we make the tree?</vt:lpstr>
      <vt:lpstr>Entropy</vt:lpstr>
      <vt:lpstr>Entropy (2)</vt:lpstr>
      <vt:lpstr>Calculating entropy</vt:lpstr>
      <vt:lpstr>If all cases are equal…</vt:lpstr>
      <vt:lpstr>Slight adjustment</vt:lpstr>
      <vt:lpstr>Slight adjustment 2</vt:lpstr>
      <vt:lpstr>What’s the formula?</vt:lpstr>
      <vt:lpstr>Why?</vt:lpstr>
      <vt:lpstr>The intuition</vt:lpstr>
      <vt:lpstr>“official” formula</vt:lpstr>
      <vt:lpstr>Solved examples</vt:lpstr>
      <vt:lpstr>Solved examples</vt:lpstr>
      <vt:lpstr>Questions?</vt:lpstr>
      <vt:lpstr>Using entropy to make the tree</vt:lpstr>
      <vt:lpstr>Building trees</vt:lpstr>
      <vt:lpstr>Decision tree pros</vt:lpstr>
      <vt:lpstr>Decision tree pros (2)</vt:lpstr>
      <vt:lpstr>Decision tree cons</vt:lpstr>
      <vt:lpstr>Decision tree cons</vt:lpstr>
      <vt:lpstr>Questions?</vt:lpstr>
      <vt:lpstr>Next week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Williams, Grant Stuart</dc:creator>
  <cp:lastModifiedBy>Williams, Grant Stuart</cp:lastModifiedBy>
  <cp:revision>1</cp:revision>
  <dcterms:created xsi:type="dcterms:W3CDTF">2022-09-08T19:49:30Z</dcterms:created>
  <dcterms:modified xsi:type="dcterms:W3CDTF">2022-09-14T03:38:01Z</dcterms:modified>
</cp:coreProperties>
</file>