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8"/>
  </p:notesMasterIdLst>
  <p:sldIdLst>
    <p:sldId id="258" r:id="rId3"/>
    <p:sldId id="260" r:id="rId4"/>
    <p:sldId id="261" r:id="rId5"/>
    <p:sldId id="328" r:id="rId6"/>
    <p:sldId id="329" r:id="rId7"/>
    <p:sldId id="331" r:id="rId8"/>
    <p:sldId id="327" r:id="rId9"/>
    <p:sldId id="330" r:id="rId10"/>
    <p:sldId id="305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26" r:id="rId24"/>
    <p:sldId id="310" r:id="rId25"/>
    <p:sldId id="345" r:id="rId26"/>
    <p:sldId id="346" r:id="rId27"/>
    <p:sldId id="348" r:id="rId28"/>
    <p:sldId id="349" r:id="rId29"/>
    <p:sldId id="350" r:id="rId30"/>
    <p:sldId id="343" r:id="rId31"/>
    <p:sldId id="351" r:id="rId32"/>
    <p:sldId id="352" r:id="rId33"/>
    <p:sldId id="353" r:id="rId34"/>
    <p:sldId id="354" r:id="rId35"/>
    <p:sldId id="356" r:id="rId36"/>
    <p:sldId id="357" r:id="rId37"/>
    <p:sldId id="358" r:id="rId38"/>
    <p:sldId id="364" r:id="rId39"/>
    <p:sldId id="370" r:id="rId40"/>
    <p:sldId id="371" r:id="rId41"/>
    <p:sldId id="372" r:id="rId42"/>
    <p:sldId id="373" r:id="rId43"/>
    <p:sldId id="374" r:id="rId44"/>
    <p:sldId id="375" r:id="rId45"/>
    <p:sldId id="377" r:id="rId46"/>
    <p:sldId id="376" r:id="rId47"/>
    <p:sldId id="378" r:id="rId48"/>
    <p:sldId id="379" r:id="rId49"/>
    <p:sldId id="355" r:id="rId50"/>
    <p:sldId id="359" r:id="rId51"/>
    <p:sldId id="360" r:id="rId52"/>
    <p:sldId id="361" r:id="rId53"/>
    <p:sldId id="362" r:id="rId54"/>
    <p:sldId id="363" r:id="rId55"/>
    <p:sldId id="365" r:id="rId56"/>
    <p:sldId id="366" r:id="rId57"/>
    <p:sldId id="367" r:id="rId58"/>
    <p:sldId id="368" r:id="rId59"/>
    <p:sldId id="369" r:id="rId60"/>
    <p:sldId id="380" r:id="rId61"/>
    <p:sldId id="381" r:id="rId62"/>
    <p:sldId id="382" r:id="rId63"/>
    <p:sldId id="383" r:id="rId64"/>
    <p:sldId id="384" r:id="rId65"/>
    <p:sldId id="385" r:id="rId66"/>
    <p:sldId id="38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F3F29-609A-41BE-8B62-7D0FFFA30234}" v="40" dt="2022-10-28T18:31:47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 snapToGrid="0">
      <p:cViewPr varScale="1">
        <p:scale>
          <a:sx n="61" d="100"/>
          <a:sy n="61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Grant Stuart" userId="f6ad34c1-fb10-452f-ae50-8e7debb26ea5" providerId="ADAL" clId="{BB8F3F29-609A-41BE-8B62-7D0FFFA30234}"/>
    <pc:docChg chg="undo custSel delSld modSld">
      <pc:chgData name="Williams, Grant Stuart" userId="f6ad34c1-fb10-452f-ae50-8e7debb26ea5" providerId="ADAL" clId="{BB8F3F29-609A-41BE-8B62-7D0FFFA30234}" dt="2022-10-28T19:21:11.492" v="438" actId="20577"/>
      <pc:docMkLst>
        <pc:docMk/>
      </pc:docMkLst>
      <pc:sldChg chg="modSp mod">
        <pc:chgData name="Williams, Grant Stuart" userId="f6ad34c1-fb10-452f-ae50-8e7debb26ea5" providerId="ADAL" clId="{BB8F3F29-609A-41BE-8B62-7D0FFFA30234}" dt="2022-10-28T17:47:20.917" v="1" actId="20577"/>
        <pc:sldMkLst>
          <pc:docMk/>
          <pc:sldMk cId="2154026430" sldId="334"/>
        </pc:sldMkLst>
        <pc:spChg chg="mod">
          <ac:chgData name="Williams, Grant Stuart" userId="f6ad34c1-fb10-452f-ae50-8e7debb26ea5" providerId="ADAL" clId="{BB8F3F29-609A-41BE-8B62-7D0FFFA30234}" dt="2022-10-28T17:47:20.917" v="1" actId="20577"/>
          <ac:spMkLst>
            <pc:docMk/>
            <pc:sldMk cId="2154026430" sldId="334"/>
            <ac:spMk id="3" creationId="{151E2F45-8C84-6C06-F8E7-EFDECD9B1704}"/>
          </ac:spMkLst>
        </pc:spChg>
      </pc:sldChg>
      <pc:sldChg chg="modSp">
        <pc:chgData name="Williams, Grant Stuart" userId="f6ad34c1-fb10-452f-ae50-8e7debb26ea5" providerId="ADAL" clId="{BB8F3F29-609A-41BE-8B62-7D0FFFA30234}" dt="2022-10-28T17:48:31.405" v="21" actId="20577"/>
        <pc:sldMkLst>
          <pc:docMk/>
          <pc:sldMk cId="2256845484" sldId="335"/>
        </pc:sldMkLst>
        <pc:spChg chg="mod">
          <ac:chgData name="Williams, Grant Stuart" userId="f6ad34c1-fb10-452f-ae50-8e7debb26ea5" providerId="ADAL" clId="{BB8F3F29-609A-41BE-8B62-7D0FFFA30234}" dt="2022-10-28T17:48:31.405" v="21" actId="20577"/>
          <ac:spMkLst>
            <pc:docMk/>
            <pc:sldMk cId="2256845484" sldId="335"/>
            <ac:spMk id="3" creationId="{09F4AB69-E252-EF56-1F36-FF566233172F}"/>
          </ac:spMkLst>
        </pc:spChg>
      </pc:sldChg>
      <pc:sldChg chg="modSp mod">
        <pc:chgData name="Williams, Grant Stuart" userId="f6ad34c1-fb10-452f-ae50-8e7debb26ea5" providerId="ADAL" clId="{BB8F3F29-609A-41BE-8B62-7D0FFFA30234}" dt="2022-10-28T18:30:26.443" v="43" actId="20577"/>
        <pc:sldMkLst>
          <pc:docMk/>
          <pc:sldMk cId="1714796103" sldId="342"/>
        </pc:sldMkLst>
        <pc:spChg chg="mod">
          <ac:chgData name="Williams, Grant Stuart" userId="f6ad34c1-fb10-452f-ae50-8e7debb26ea5" providerId="ADAL" clId="{BB8F3F29-609A-41BE-8B62-7D0FFFA30234}" dt="2022-10-28T18:30:26.443" v="43" actId="20577"/>
          <ac:spMkLst>
            <pc:docMk/>
            <pc:sldMk cId="1714796103" sldId="342"/>
            <ac:spMk id="3" creationId="{6F4B80F5-D596-5399-C860-5488479300F3}"/>
          </ac:spMkLst>
        </pc:spChg>
      </pc:sldChg>
      <pc:sldChg chg="modSp modAnim">
        <pc:chgData name="Williams, Grant Stuart" userId="f6ad34c1-fb10-452f-ae50-8e7debb26ea5" providerId="ADAL" clId="{BB8F3F29-609A-41BE-8B62-7D0FFFA30234}" dt="2022-10-28T18:31:47.371" v="63" actId="20577"/>
        <pc:sldMkLst>
          <pc:docMk/>
          <pc:sldMk cId="1669849472" sldId="344"/>
        </pc:sldMkLst>
        <pc:spChg chg="mod">
          <ac:chgData name="Williams, Grant Stuart" userId="f6ad34c1-fb10-452f-ae50-8e7debb26ea5" providerId="ADAL" clId="{BB8F3F29-609A-41BE-8B62-7D0FFFA30234}" dt="2022-10-28T18:31:47.371" v="63" actId="20577"/>
          <ac:spMkLst>
            <pc:docMk/>
            <pc:sldMk cId="1669849472" sldId="344"/>
            <ac:spMk id="3" creationId="{7983D234-6FEB-1A23-B6EA-7A889ED2A9ED}"/>
          </ac:spMkLst>
        </pc:spChg>
      </pc:sldChg>
      <pc:sldChg chg="del">
        <pc:chgData name="Williams, Grant Stuart" userId="f6ad34c1-fb10-452f-ae50-8e7debb26ea5" providerId="ADAL" clId="{BB8F3F29-609A-41BE-8B62-7D0FFFA30234}" dt="2022-10-28T18:39:46.622" v="64" actId="47"/>
        <pc:sldMkLst>
          <pc:docMk/>
          <pc:sldMk cId="1688334130" sldId="347"/>
        </pc:sldMkLst>
      </pc:sldChg>
      <pc:sldChg chg="modSp mod">
        <pc:chgData name="Williams, Grant Stuart" userId="f6ad34c1-fb10-452f-ae50-8e7debb26ea5" providerId="ADAL" clId="{BB8F3F29-609A-41BE-8B62-7D0FFFA30234}" dt="2022-10-28T19:10:57.620" v="76" actId="14100"/>
        <pc:sldMkLst>
          <pc:docMk/>
          <pc:sldMk cId="79001344" sldId="351"/>
        </pc:sldMkLst>
        <pc:spChg chg="mod">
          <ac:chgData name="Williams, Grant Stuart" userId="f6ad34c1-fb10-452f-ae50-8e7debb26ea5" providerId="ADAL" clId="{BB8F3F29-609A-41BE-8B62-7D0FFFA30234}" dt="2022-10-28T19:10:57.620" v="76" actId="14100"/>
          <ac:spMkLst>
            <pc:docMk/>
            <pc:sldMk cId="79001344" sldId="351"/>
            <ac:spMk id="3" creationId="{0CB19A78-7598-6B49-673D-79DB5B032A96}"/>
          </ac:spMkLst>
        </pc:spChg>
      </pc:sldChg>
      <pc:sldChg chg="modSp mod">
        <pc:chgData name="Williams, Grant Stuart" userId="f6ad34c1-fb10-452f-ae50-8e7debb26ea5" providerId="ADAL" clId="{BB8F3F29-609A-41BE-8B62-7D0FFFA30234}" dt="2022-10-28T19:21:11.492" v="438" actId="20577"/>
        <pc:sldMkLst>
          <pc:docMk/>
          <pc:sldMk cId="4281596386" sldId="354"/>
        </pc:sldMkLst>
        <pc:spChg chg="mod">
          <ac:chgData name="Williams, Grant Stuart" userId="f6ad34c1-fb10-452f-ae50-8e7debb26ea5" providerId="ADAL" clId="{BB8F3F29-609A-41BE-8B62-7D0FFFA30234}" dt="2022-10-28T19:21:11.492" v="438" actId="20577"/>
          <ac:spMkLst>
            <pc:docMk/>
            <pc:sldMk cId="4281596386" sldId="354"/>
            <ac:spMk id="3" creationId="{48BDECC0-4B3C-CE6F-BC1A-D641D9B70F26}"/>
          </ac:spMkLst>
        </pc:spChg>
      </pc:sldChg>
      <pc:sldChg chg="modSp mod">
        <pc:chgData name="Williams, Grant Stuart" userId="f6ad34c1-fb10-452f-ae50-8e7debb26ea5" providerId="ADAL" clId="{BB8F3F29-609A-41BE-8B62-7D0FFFA30234}" dt="2022-10-28T19:20:51.819" v="379" actId="20577"/>
        <pc:sldMkLst>
          <pc:docMk/>
          <pc:sldMk cId="1234537595" sldId="356"/>
        </pc:sldMkLst>
        <pc:spChg chg="mod">
          <ac:chgData name="Williams, Grant Stuart" userId="f6ad34c1-fb10-452f-ae50-8e7debb26ea5" providerId="ADAL" clId="{BB8F3F29-609A-41BE-8B62-7D0FFFA30234}" dt="2022-10-28T19:20:51.819" v="379" actId="20577"/>
          <ac:spMkLst>
            <pc:docMk/>
            <pc:sldMk cId="1234537595" sldId="356"/>
            <ac:spMk id="3" creationId="{3526DAA1-42D7-A8D6-998F-6E61DD95A785}"/>
          </ac:spMkLst>
        </pc:spChg>
      </pc:sldChg>
    </pc:docChg>
  </pc:docChgLst>
  <pc:docChgLst>
    <pc:chgData name="Williams, Grant Stuart" userId="f6ad34c1-fb10-452f-ae50-8e7debb26ea5" providerId="ADAL" clId="{5A36D18A-0F37-42A7-9848-CCFA991B1CD9}"/>
    <pc:docChg chg="undo custSel addSld delSld modSld sldOrd">
      <pc:chgData name="Williams, Grant Stuart" userId="f6ad34c1-fb10-452f-ae50-8e7debb26ea5" providerId="ADAL" clId="{5A36D18A-0F37-42A7-9848-CCFA991B1CD9}" dt="2022-09-17T21:06:20.066" v="22226" actId="20577"/>
      <pc:docMkLst>
        <pc:docMk/>
      </pc:docMkLst>
      <pc:sldChg chg="modSp">
        <pc:chgData name="Williams, Grant Stuart" userId="f6ad34c1-fb10-452f-ae50-8e7debb26ea5" providerId="ADAL" clId="{5A36D18A-0F37-42A7-9848-CCFA991B1CD9}" dt="2022-09-15T20:22:38.700" v="161" actId="20577"/>
        <pc:sldMkLst>
          <pc:docMk/>
          <pc:sldMk cId="842340929" sldId="258"/>
        </pc:sldMkLst>
        <pc:spChg chg="mod">
          <ac:chgData name="Williams, Grant Stuart" userId="f6ad34c1-fb10-452f-ae50-8e7debb26ea5" providerId="ADAL" clId="{5A36D18A-0F37-42A7-9848-CCFA991B1CD9}" dt="2022-09-15T20:22:38.700" v="161" actId="20577"/>
          <ac:spMkLst>
            <pc:docMk/>
            <pc:sldMk cId="842340929" sldId="258"/>
            <ac:spMk id="3" creationId="{DB220B70-4D50-5140-0276-47EAEE6485ED}"/>
          </ac:spMkLst>
        </pc:spChg>
      </pc:sldChg>
      <pc:sldChg chg="modSp mod">
        <pc:chgData name="Williams, Grant Stuart" userId="f6ad34c1-fb10-452f-ae50-8e7debb26ea5" providerId="ADAL" clId="{5A36D18A-0F37-42A7-9848-CCFA991B1CD9}" dt="2022-09-15T20:28:08.178" v="412" actId="20577"/>
        <pc:sldMkLst>
          <pc:docMk/>
          <pc:sldMk cId="2822291000" sldId="260"/>
        </pc:sldMkLst>
        <pc:spChg chg="mod">
          <ac:chgData name="Williams, Grant Stuart" userId="f6ad34c1-fb10-452f-ae50-8e7debb26ea5" providerId="ADAL" clId="{5A36D18A-0F37-42A7-9848-CCFA991B1CD9}" dt="2022-09-15T20:22:50.648" v="162" actId="20577"/>
          <ac:spMkLst>
            <pc:docMk/>
            <pc:sldMk cId="2822291000" sldId="260"/>
            <ac:spMk id="2" creationId="{064B4E82-80EC-21D4-B52D-D265B9C9C1A7}"/>
          </ac:spMkLst>
        </pc:spChg>
        <pc:spChg chg="mod">
          <ac:chgData name="Williams, Grant Stuart" userId="f6ad34c1-fb10-452f-ae50-8e7debb26ea5" providerId="ADAL" clId="{5A36D18A-0F37-42A7-9848-CCFA991B1CD9}" dt="2022-09-15T20:28:08.178" v="412" actId="20577"/>
          <ac:spMkLst>
            <pc:docMk/>
            <pc:sldMk cId="2822291000" sldId="260"/>
            <ac:spMk id="3" creationId="{9AE22D47-2C5B-66B4-AB62-2795FC6BE575}"/>
          </ac:spMkLst>
        </pc:spChg>
      </pc:sldChg>
      <pc:sldChg chg="modSp mod">
        <pc:chgData name="Williams, Grant Stuart" userId="f6ad34c1-fb10-452f-ae50-8e7debb26ea5" providerId="ADAL" clId="{5A36D18A-0F37-42A7-9848-CCFA991B1CD9}" dt="2022-09-15T20:31:41.788" v="768" actId="20577"/>
        <pc:sldMkLst>
          <pc:docMk/>
          <pc:sldMk cId="1902743700" sldId="261"/>
        </pc:sldMkLst>
        <pc:spChg chg="mod">
          <ac:chgData name="Williams, Grant Stuart" userId="f6ad34c1-fb10-452f-ae50-8e7debb26ea5" providerId="ADAL" clId="{5A36D18A-0F37-42A7-9848-CCFA991B1CD9}" dt="2022-09-15T20:31:41.788" v="768" actId="20577"/>
          <ac:spMkLst>
            <pc:docMk/>
            <pc:sldMk cId="1902743700" sldId="261"/>
            <ac:spMk id="3" creationId="{5F519A2A-5EC0-AFF9-7BAE-FB69BE60D33A}"/>
          </ac:spMkLst>
        </pc:sp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091935194" sldId="26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069945080" sldId="26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961510820" sldId="26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206027925" sldId="265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742627638" sldId="26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670701183" sldId="267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583588012" sldId="26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124140681" sldId="269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608099771" sldId="27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84011245" sldId="27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699828990" sldId="27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198550815" sldId="27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132907836" sldId="27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456115104" sldId="275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891130294" sldId="27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917602470" sldId="277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402600782" sldId="27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154738823" sldId="279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084348426" sldId="28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899573899" sldId="28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351113695" sldId="28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669007449" sldId="28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766615802" sldId="28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926683488" sldId="285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737570911" sldId="28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611841703" sldId="287"/>
        </pc:sldMkLst>
      </pc:sldChg>
      <pc:sldChg chg="del ord">
        <pc:chgData name="Williams, Grant Stuart" userId="f6ad34c1-fb10-452f-ae50-8e7debb26ea5" providerId="ADAL" clId="{5A36D18A-0F37-42A7-9848-CCFA991B1CD9}" dt="2022-09-16T01:07:39.296" v="7355" actId="47"/>
        <pc:sldMkLst>
          <pc:docMk/>
          <pc:sldMk cId="3826195977" sldId="28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852073376" sldId="289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663162049" sldId="29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413888659" sldId="29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804573087" sldId="29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887466901" sldId="29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362895881" sldId="29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948430841" sldId="295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173324215" sldId="29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76517609" sldId="297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220528" sldId="29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114224506" sldId="299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007329127" sldId="30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113579701" sldId="30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704695787" sldId="30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667305005" sldId="30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457865400" sldId="304"/>
        </pc:sldMkLst>
      </pc:sldChg>
      <pc:sldChg chg="modSp mod ord">
        <pc:chgData name="Williams, Grant Stuart" userId="f6ad34c1-fb10-452f-ae50-8e7debb26ea5" providerId="ADAL" clId="{5A36D18A-0F37-42A7-9848-CCFA991B1CD9}" dt="2022-09-15T22:59:35.371" v="2063" actId="20577"/>
        <pc:sldMkLst>
          <pc:docMk/>
          <pc:sldMk cId="3299532020" sldId="305"/>
        </pc:sldMkLst>
        <pc:spChg chg="mod">
          <ac:chgData name="Williams, Grant Stuart" userId="f6ad34c1-fb10-452f-ae50-8e7debb26ea5" providerId="ADAL" clId="{5A36D18A-0F37-42A7-9848-CCFA991B1CD9}" dt="2022-09-15T20:54:27.572" v="1947" actId="5793"/>
          <ac:spMkLst>
            <pc:docMk/>
            <pc:sldMk cId="3299532020" sldId="305"/>
            <ac:spMk id="3" creationId="{37113DDE-2268-F752-C6B3-FFC175F3A6D1}"/>
          </ac:spMkLst>
        </pc:spChg>
        <pc:graphicFrameChg chg="modGraphic">
          <ac:chgData name="Williams, Grant Stuart" userId="f6ad34c1-fb10-452f-ae50-8e7debb26ea5" providerId="ADAL" clId="{5A36D18A-0F37-42A7-9848-CCFA991B1CD9}" dt="2022-09-15T22:59:35.371" v="2063" actId="20577"/>
          <ac:graphicFrameMkLst>
            <pc:docMk/>
            <pc:sldMk cId="3299532020" sldId="305"/>
            <ac:graphicFrameMk id="4" creationId="{6B0D4FF1-B15E-FD2B-5E48-F850F0E42E9F}"/>
          </ac:graphicFrameMkLst>
        </pc:graphicFrame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555233700" sldId="30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789437375" sldId="307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841644872" sldId="30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768499545" sldId="309"/>
        </pc:sldMkLst>
      </pc:sldChg>
      <pc:sldChg chg="modSp mod">
        <pc:chgData name="Williams, Grant Stuart" userId="f6ad34c1-fb10-452f-ae50-8e7debb26ea5" providerId="ADAL" clId="{5A36D18A-0F37-42A7-9848-CCFA991B1CD9}" dt="2022-09-16T01:12:23.204" v="7390" actId="20577"/>
        <pc:sldMkLst>
          <pc:docMk/>
          <pc:sldMk cId="2870188403" sldId="310"/>
        </pc:sldMkLst>
        <pc:spChg chg="mod">
          <ac:chgData name="Williams, Grant Stuart" userId="f6ad34c1-fb10-452f-ae50-8e7debb26ea5" providerId="ADAL" clId="{5A36D18A-0F37-42A7-9848-CCFA991B1CD9}" dt="2022-09-16T01:06:38.935" v="7098" actId="20577"/>
          <ac:spMkLst>
            <pc:docMk/>
            <pc:sldMk cId="2870188403" sldId="310"/>
            <ac:spMk id="2" creationId="{AEDD2F00-AE33-B9FE-8BA1-EF77A2390D3A}"/>
          </ac:spMkLst>
        </pc:spChg>
        <pc:spChg chg="mod">
          <ac:chgData name="Williams, Grant Stuart" userId="f6ad34c1-fb10-452f-ae50-8e7debb26ea5" providerId="ADAL" clId="{5A36D18A-0F37-42A7-9848-CCFA991B1CD9}" dt="2022-09-16T01:12:23.204" v="7390" actId="20577"/>
          <ac:spMkLst>
            <pc:docMk/>
            <pc:sldMk cId="2870188403" sldId="310"/>
            <ac:spMk id="3" creationId="{E61DF062-807F-6763-FF3B-DC3F8A5DB914}"/>
          </ac:spMkLst>
        </pc:sp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88041992" sldId="31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272434956" sldId="31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689188635" sldId="31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034910213" sldId="31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747401625" sldId="315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294198149" sldId="316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264724518" sldId="317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534878505" sldId="31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76934292" sldId="319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391460291" sldId="32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754262814" sldId="321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397227169" sldId="322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643342002" sldId="323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08431843" sldId="324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812523369" sldId="325"/>
        </pc:sldMkLst>
      </pc:sldChg>
      <pc:sldChg chg="modSp mod">
        <pc:chgData name="Williams, Grant Stuart" userId="f6ad34c1-fb10-452f-ae50-8e7debb26ea5" providerId="ADAL" clId="{5A36D18A-0F37-42A7-9848-CCFA991B1CD9}" dt="2022-09-16T01:21:54.914" v="7736"/>
        <pc:sldMkLst>
          <pc:docMk/>
          <pc:sldMk cId="203144789" sldId="326"/>
        </pc:sldMkLst>
        <pc:spChg chg="mod">
          <ac:chgData name="Williams, Grant Stuart" userId="f6ad34c1-fb10-452f-ae50-8e7debb26ea5" providerId="ADAL" clId="{5A36D18A-0F37-42A7-9848-CCFA991B1CD9}" dt="2022-09-16T01:21:54.914" v="7736"/>
          <ac:spMkLst>
            <pc:docMk/>
            <pc:sldMk cId="203144789" sldId="326"/>
            <ac:spMk id="2" creationId="{57CB08FC-38FA-23ED-B746-0A760B81664A}"/>
          </ac:spMkLst>
        </pc:spChg>
      </pc:sldChg>
      <pc:sldChg chg="modSp mod">
        <pc:chgData name="Williams, Grant Stuart" userId="f6ad34c1-fb10-452f-ae50-8e7debb26ea5" providerId="ADAL" clId="{5A36D18A-0F37-42A7-9848-CCFA991B1CD9}" dt="2022-09-16T01:21:51.374" v="7735" actId="207"/>
        <pc:sldMkLst>
          <pc:docMk/>
          <pc:sldMk cId="2329138519" sldId="327"/>
        </pc:sldMkLst>
        <pc:spChg chg="mod">
          <ac:chgData name="Williams, Grant Stuart" userId="f6ad34c1-fb10-452f-ae50-8e7debb26ea5" providerId="ADAL" clId="{5A36D18A-0F37-42A7-9848-CCFA991B1CD9}" dt="2022-09-16T01:21:51.374" v="7735" actId="207"/>
          <ac:spMkLst>
            <pc:docMk/>
            <pc:sldMk cId="2329138519" sldId="327"/>
            <ac:spMk id="2" creationId="{57CB08FC-38FA-23ED-B746-0A760B81664A}"/>
          </ac:spMkLst>
        </pc:sp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4098982619" sldId="327"/>
        </pc:sldMkLst>
      </pc:sldChg>
      <pc:sldChg chg="addSp modSp new mod setBg">
        <pc:chgData name="Williams, Grant Stuart" userId="f6ad34c1-fb10-452f-ae50-8e7debb26ea5" providerId="ADAL" clId="{5A36D18A-0F37-42A7-9848-CCFA991B1CD9}" dt="2022-09-15T20:31:51.318" v="769" actId="26606"/>
        <pc:sldMkLst>
          <pc:docMk/>
          <pc:sldMk cId="1529042539" sldId="328"/>
        </pc:sldMkLst>
        <pc:spChg chg="mod">
          <ac:chgData name="Williams, Grant Stuart" userId="f6ad34c1-fb10-452f-ae50-8e7debb26ea5" providerId="ADAL" clId="{5A36D18A-0F37-42A7-9848-CCFA991B1CD9}" dt="2022-09-15T20:31:51.318" v="769" actId="26606"/>
          <ac:spMkLst>
            <pc:docMk/>
            <pc:sldMk cId="1529042539" sldId="328"/>
            <ac:spMk id="2" creationId="{978A0938-7F97-1FA5-98C5-7AD0BFAF12E8}"/>
          </ac:spMkLst>
        </pc:spChg>
        <pc:spChg chg="mod">
          <ac:chgData name="Williams, Grant Stuart" userId="f6ad34c1-fb10-452f-ae50-8e7debb26ea5" providerId="ADAL" clId="{5A36D18A-0F37-42A7-9848-CCFA991B1CD9}" dt="2022-09-15T20:31:51.318" v="769" actId="26606"/>
          <ac:spMkLst>
            <pc:docMk/>
            <pc:sldMk cId="1529042539" sldId="328"/>
            <ac:spMk id="3" creationId="{216FEF6B-B6DF-7BEC-FABB-C55775937A3A}"/>
          </ac:spMkLst>
        </pc:spChg>
        <pc:picChg chg="add">
          <ac:chgData name="Williams, Grant Stuart" userId="f6ad34c1-fb10-452f-ae50-8e7debb26ea5" providerId="ADAL" clId="{5A36D18A-0F37-42A7-9848-CCFA991B1CD9}" dt="2022-09-15T20:31:51.318" v="769" actId="26606"/>
          <ac:picMkLst>
            <pc:docMk/>
            <pc:sldMk cId="1529042539" sldId="328"/>
            <ac:picMk id="5" creationId="{EE79E31C-B1CD-7905-492D-A40766F5FB8D}"/>
          </ac:picMkLst>
        </pc:picChg>
        <pc:cxnChg chg="add">
          <ac:chgData name="Williams, Grant Stuart" userId="f6ad34c1-fb10-452f-ae50-8e7debb26ea5" providerId="ADAL" clId="{5A36D18A-0F37-42A7-9848-CCFA991B1CD9}" dt="2022-09-15T20:31:51.318" v="769" actId="26606"/>
          <ac:cxnSpMkLst>
            <pc:docMk/>
            <pc:sldMk cId="1529042539" sldId="328"/>
            <ac:cxnSpMk id="9" creationId="{A7F400EE-A8A5-48AF-B4D6-291B52C6F0B0}"/>
          </ac:cxnSpMkLst>
        </pc:cxn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3529923139" sldId="328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1299390674" sldId="329"/>
        </pc:sldMkLst>
      </pc:sldChg>
      <pc:sldChg chg="addSp delSp modSp new mod">
        <pc:chgData name="Williams, Grant Stuart" userId="f6ad34c1-fb10-452f-ae50-8e7debb26ea5" providerId="ADAL" clId="{5A36D18A-0F37-42A7-9848-CCFA991B1CD9}" dt="2022-09-15T20:48:52.597" v="1586" actId="20577"/>
        <pc:sldMkLst>
          <pc:docMk/>
          <pc:sldMk cId="1372688706" sldId="329"/>
        </pc:sldMkLst>
        <pc:spChg chg="mod">
          <ac:chgData name="Williams, Grant Stuart" userId="f6ad34c1-fb10-452f-ae50-8e7debb26ea5" providerId="ADAL" clId="{5A36D18A-0F37-42A7-9848-CCFA991B1CD9}" dt="2022-09-14T03:02:51.959" v="72" actId="20577"/>
          <ac:spMkLst>
            <pc:docMk/>
            <pc:sldMk cId="1372688706" sldId="329"/>
            <ac:spMk id="2" creationId="{12866EBF-4AD6-789D-B92E-925BADB5F1AE}"/>
          </ac:spMkLst>
        </pc:spChg>
        <pc:spChg chg="mod">
          <ac:chgData name="Williams, Grant Stuart" userId="f6ad34c1-fb10-452f-ae50-8e7debb26ea5" providerId="ADAL" clId="{5A36D18A-0F37-42A7-9848-CCFA991B1CD9}" dt="2022-09-15T20:48:52.597" v="1586" actId="20577"/>
          <ac:spMkLst>
            <pc:docMk/>
            <pc:sldMk cId="1372688706" sldId="329"/>
            <ac:spMk id="3" creationId="{85EC08FC-01DB-3FF4-0DA6-13867C10F23A}"/>
          </ac:spMkLst>
        </pc:spChg>
        <pc:spChg chg="add del mod">
          <ac:chgData name="Williams, Grant Stuart" userId="f6ad34c1-fb10-452f-ae50-8e7debb26ea5" providerId="ADAL" clId="{5A36D18A-0F37-42A7-9848-CCFA991B1CD9}" dt="2022-09-15T20:43:02.648" v="942" actId="478"/>
          <ac:spMkLst>
            <pc:docMk/>
            <pc:sldMk cId="1372688706" sldId="329"/>
            <ac:spMk id="4" creationId="{7A7746F5-1451-D450-11FF-D4CAF86036DD}"/>
          </ac:spMkLst>
        </pc:spChg>
        <pc:spChg chg="add del mod">
          <ac:chgData name="Williams, Grant Stuart" userId="f6ad34c1-fb10-452f-ae50-8e7debb26ea5" providerId="ADAL" clId="{5A36D18A-0F37-42A7-9848-CCFA991B1CD9}" dt="2022-09-15T20:44:00.857" v="967" actId="21"/>
          <ac:spMkLst>
            <pc:docMk/>
            <pc:sldMk cId="1372688706" sldId="329"/>
            <ac:spMk id="5" creationId="{EC0ECEE3-8A9E-DAEA-3B66-728C01CC8C51}"/>
          </ac:spMkLst>
        </pc:spChg>
        <pc:spChg chg="add del mod">
          <ac:chgData name="Williams, Grant Stuart" userId="f6ad34c1-fb10-452f-ae50-8e7debb26ea5" providerId="ADAL" clId="{5A36D18A-0F37-42A7-9848-CCFA991B1CD9}" dt="2022-09-15T20:44:00.857" v="967" actId="21"/>
          <ac:spMkLst>
            <pc:docMk/>
            <pc:sldMk cId="1372688706" sldId="329"/>
            <ac:spMk id="6" creationId="{27FC57DA-6B34-23BD-88F7-D53B671CFD97}"/>
          </ac:spMkLst>
        </pc:spChg>
        <pc:spChg chg="add del mod">
          <ac:chgData name="Williams, Grant Stuart" userId="f6ad34c1-fb10-452f-ae50-8e7debb26ea5" providerId="ADAL" clId="{5A36D18A-0F37-42A7-9848-CCFA991B1CD9}" dt="2022-09-15T20:44:00.857" v="967" actId="21"/>
          <ac:spMkLst>
            <pc:docMk/>
            <pc:sldMk cId="1372688706" sldId="329"/>
            <ac:spMk id="7" creationId="{E71E53A2-04AF-C243-F5D3-F95359C17815}"/>
          </ac:spMkLst>
        </pc:spChg>
      </pc:sldChg>
      <pc:sldChg chg="modSp new mod">
        <pc:chgData name="Williams, Grant Stuart" userId="f6ad34c1-fb10-452f-ae50-8e7debb26ea5" providerId="ADAL" clId="{5A36D18A-0F37-42A7-9848-CCFA991B1CD9}" dt="2022-09-15T20:54:12.617" v="1924" actId="5793"/>
        <pc:sldMkLst>
          <pc:docMk/>
          <pc:sldMk cId="137725546" sldId="330"/>
        </pc:sldMkLst>
        <pc:spChg chg="mod">
          <ac:chgData name="Williams, Grant Stuart" userId="f6ad34c1-fb10-452f-ae50-8e7debb26ea5" providerId="ADAL" clId="{5A36D18A-0F37-42A7-9848-CCFA991B1CD9}" dt="2022-09-15T20:52:24.837" v="1737" actId="20577"/>
          <ac:spMkLst>
            <pc:docMk/>
            <pc:sldMk cId="137725546" sldId="330"/>
            <ac:spMk id="2" creationId="{F2EF3CD7-E01B-28E9-5C3B-A79E01436249}"/>
          </ac:spMkLst>
        </pc:spChg>
        <pc:spChg chg="mod">
          <ac:chgData name="Williams, Grant Stuart" userId="f6ad34c1-fb10-452f-ae50-8e7debb26ea5" providerId="ADAL" clId="{5A36D18A-0F37-42A7-9848-CCFA991B1CD9}" dt="2022-09-15T20:54:12.617" v="1924" actId="5793"/>
          <ac:spMkLst>
            <pc:docMk/>
            <pc:sldMk cId="137725546" sldId="330"/>
            <ac:spMk id="3" creationId="{1D5EB2C9-B9B6-A89F-30F9-C398E2D88522}"/>
          </ac:spMkLst>
        </pc:spChg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212995132" sldId="330"/>
        </pc:sldMkLst>
      </pc:sldChg>
      <pc:sldChg chg="del">
        <pc:chgData name="Williams, Grant Stuart" userId="f6ad34c1-fb10-452f-ae50-8e7debb26ea5" providerId="ADAL" clId="{5A36D18A-0F37-42A7-9848-CCFA991B1CD9}" dt="2022-09-14T03:02:11.237" v="0" actId="47"/>
        <pc:sldMkLst>
          <pc:docMk/>
          <pc:sldMk cId="2535261931" sldId="331"/>
        </pc:sldMkLst>
      </pc:sldChg>
      <pc:sldChg chg="addSp modSp new mod">
        <pc:chgData name="Williams, Grant Stuart" userId="f6ad34c1-fb10-452f-ae50-8e7debb26ea5" providerId="ADAL" clId="{5A36D18A-0F37-42A7-9848-CCFA991B1CD9}" dt="2022-09-15T20:52:04.287" v="1714" actId="20577"/>
        <pc:sldMkLst>
          <pc:docMk/>
          <pc:sldMk cId="4044267357" sldId="331"/>
        </pc:sldMkLst>
        <pc:spChg chg="mod">
          <ac:chgData name="Williams, Grant Stuart" userId="f6ad34c1-fb10-452f-ae50-8e7debb26ea5" providerId="ADAL" clId="{5A36D18A-0F37-42A7-9848-CCFA991B1CD9}" dt="2022-09-15T20:44:04.877" v="980" actId="20577"/>
          <ac:spMkLst>
            <pc:docMk/>
            <pc:sldMk cId="4044267357" sldId="331"/>
            <ac:spMk id="2" creationId="{3948F913-DFFA-01D4-5B9E-FBACFDFECFD2}"/>
          </ac:spMkLst>
        </pc:spChg>
        <pc:spChg chg="mod">
          <ac:chgData name="Williams, Grant Stuart" userId="f6ad34c1-fb10-452f-ae50-8e7debb26ea5" providerId="ADAL" clId="{5A36D18A-0F37-42A7-9848-CCFA991B1CD9}" dt="2022-09-15T20:52:04.287" v="1714" actId="20577"/>
          <ac:spMkLst>
            <pc:docMk/>
            <pc:sldMk cId="4044267357" sldId="331"/>
            <ac:spMk id="3" creationId="{52A4AFB6-403E-ADC7-AB1B-5FD5FE07CF67}"/>
          </ac:spMkLst>
        </pc:spChg>
        <pc:spChg chg="add mod">
          <ac:chgData name="Williams, Grant Stuart" userId="f6ad34c1-fb10-452f-ae50-8e7debb26ea5" providerId="ADAL" clId="{5A36D18A-0F37-42A7-9848-CCFA991B1CD9}" dt="2022-09-15T20:48:58.377" v="1589" actId="1076"/>
          <ac:spMkLst>
            <pc:docMk/>
            <pc:sldMk cId="4044267357" sldId="331"/>
            <ac:spMk id="4" creationId="{2EB96F88-EAE0-EA8F-71ED-B6F0C0697565}"/>
          </ac:spMkLst>
        </pc:spChg>
        <pc:spChg chg="add mod">
          <ac:chgData name="Williams, Grant Stuart" userId="f6ad34c1-fb10-452f-ae50-8e7debb26ea5" providerId="ADAL" clId="{5A36D18A-0F37-42A7-9848-CCFA991B1CD9}" dt="2022-09-15T20:48:59.657" v="1590" actId="1076"/>
          <ac:spMkLst>
            <pc:docMk/>
            <pc:sldMk cId="4044267357" sldId="331"/>
            <ac:spMk id="5" creationId="{E103A379-A903-5AE2-1095-C00E103510B8}"/>
          </ac:spMkLst>
        </pc:spChg>
        <pc:spChg chg="add mod">
          <ac:chgData name="Williams, Grant Stuart" userId="f6ad34c1-fb10-452f-ae50-8e7debb26ea5" providerId="ADAL" clId="{5A36D18A-0F37-42A7-9848-CCFA991B1CD9}" dt="2022-09-15T20:49:00.963" v="1591" actId="1076"/>
          <ac:spMkLst>
            <pc:docMk/>
            <pc:sldMk cId="4044267357" sldId="331"/>
            <ac:spMk id="6" creationId="{5CD384EC-D2C1-0192-73B9-C0CA9BD49FF9}"/>
          </ac:spMkLst>
        </pc:spChg>
        <pc:spChg chg="add mod">
          <ac:chgData name="Williams, Grant Stuart" userId="f6ad34c1-fb10-452f-ae50-8e7debb26ea5" providerId="ADAL" clId="{5A36D18A-0F37-42A7-9848-CCFA991B1CD9}" dt="2022-09-15T20:49:48.617" v="1601" actId="20577"/>
          <ac:spMkLst>
            <pc:docMk/>
            <pc:sldMk cId="4044267357" sldId="331"/>
            <ac:spMk id="7" creationId="{10FFCCF4-BB41-AA5B-D5CF-A01407A03191}"/>
          </ac:spMkLst>
        </pc:spChg>
        <pc:spChg chg="add mod">
          <ac:chgData name="Williams, Grant Stuart" userId="f6ad34c1-fb10-452f-ae50-8e7debb26ea5" providerId="ADAL" clId="{5A36D18A-0F37-42A7-9848-CCFA991B1CD9}" dt="2022-09-15T20:50:41.627" v="1619" actId="1076"/>
          <ac:spMkLst>
            <pc:docMk/>
            <pc:sldMk cId="4044267357" sldId="331"/>
            <ac:spMk id="8" creationId="{33323E06-F8D2-B6C8-AD29-B9A8EB36D407}"/>
          </ac:spMkLst>
        </pc:spChg>
        <pc:spChg chg="add mod">
          <ac:chgData name="Williams, Grant Stuart" userId="f6ad34c1-fb10-452f-ae50-8e7debb26ea5" providerId="ADAL" clId="{5A36D18A-0F37-42A7-9848-CCFA991B1CD9}" dt="2022-09-15T20:50:48.387" v="1625" actId="20577"/>
          <ac:spMkLst>
            <pc:docMk/>
            <pc:sldMk cId="4044267357" sldId="331"/>
            <ac:spMk id="9" creationId="{F0318670-6A85-F4A9-4367-5667A24CC485}"/>
          </ac:spMkLst>
        </pc:spChg>
        <pc:spChg chg="add mod">
          <ac:chgData name="Williams, Grant Stuart" userId="f6ad34c1-fb10-452f-ae50-8e7debb26ea5" providerId="ADAL" clId="{5A36D18A-0F37-42A7-9848-CCFA991B1CD9}" dt="2022-09-15T20:50:55.207" v="1635" actId="20577"/>
          <ac:spMkLst>
            <pc:docMk/>
            <pc:sldMk cId="4044267357" sldId="331"/>
            <ac:spMk id="10" creationId="{EDF6BD8F-39AD-FA60-BA44-7673224A9E0C}"/>
          </ac:spMkLst>
        </pc:spChg>
        <pc:cxnChg chg="add mod">
          <ac:chgData name="Williams, Grant Stuart" userId="f6ad34c1-fb10-452f-ae50-8e7debb26ea5" providerId="ADAL" clId="{5A36D18A-0F37-42A7-9848-CCFA991B1CD9}" dt="2022-09-15T20:51:09.437" v="1637" actId="1582"/>
          <ac:cxnSpMkLst>
            <pc:docMk/>
            <pc:sldMk cId="4044267357" sldId="331"/>
            <ac:cxnSpMk id="12" creationId="{0B035A64-5BB9-F3E3-123F-80409B0DBA17}"/>
          </ac:cxnSpMkLst>
        </pc:cxnChg>
        <pc:cxnChg chg="add mod">
          <ac:chgData name="Williams, Grant Stuart" userId="f6ad34c1-fb10-452f-ae50-8e7debb26ea5" providerId="ADAL" clId="{5A36D18A-0F37-42A7-9848-CCFA991B1CD9}" dt="2022-09-15T20:51:16.007" v="1641" actId="14100"/>
          <ac:cxnSpMkLst>
            <pc:docMk/>
            <pc:sldMk cId="4044267357" sldId="331"/>
            <ac:cxnSpMk id="13" creationId="{5217B6B8-8FDB-2B6D-0D14-4BAA596D1603}"/>
          </ac:cxnSpMkLst>
        </pc:cxnChg>
        <pc:cxnChg chg="add mod">
          <ac:chgData name="Williams, Grant Stuart" userId="f6ad34c1-fb10-452f-ae50-8e7debb26ea5" providerId="ADAL" clId="{5A36D18A-0F37-42A7-9848-CCFA991B1CD9}" dt="2022-09-15T20:51:25.267" v="1645" actId="1076"/>
          <ac:cxnSpMkLst>
            <pc:docMk/>
            <pc:sldMk cId="4044267357" sldId="331"/>
            <ac:cxnSpMk id="16" creationId="{02BCFCE9-0801-11B2-2A09-EC7329037632}"/>
          </ac:cxnSpMkLst>
        </pc:cxnChg>
        <pc:cxnChg chg="add mod">
          <ac:chgData name="Williams, Grant Stuart" userId="f6ad34c1-fb10-452f-ae50-8e7debb26ea5" providerId="ADAL" clId="{5A36D18A-0F37-42A7-9848-CCFA991B1CD9}" dt="2022-09-15T20:51:29.747" v="1648" actId="1076"/>
          <ac:cxnSpMkLst>
            <pc:docMk/>
            <pc:sldMk cId="4044267357" sldId="331"/>
            <ac:cxnSpMk id="17" creationId="{89593E71-E821-6952-1E74-03D2388E48B5}"/>
          </ac:cxnSpMkLst>
        </pc:cxnChg>
        <pc:cxnChg chg="add mod">
          <ac:chgData name="Williams, Grant Stuart" userId="f6ad34c1-fb10-452f-ae50-8e7debb26ea5" providerId="ADAL" clId="{5A36D18A-0F37-42A7-9848-CCFA991B1CD9}" dt="2022-09-15T20:51:35.027" v="1650" actId="1076"/>
          <ac:cxnSpMkLst>
            <pc:docMk/>
            <pc:sldMk cId="4044267357" sldId="331"/>
            <ac:cxnSpMk id="19" creationId="{CB8269E8-62BB-F5EE-3BD8-186357EF5B13}"/>
          </ac:cxnSpMkLst>
        </pc:cxnChg>
        <pc:cxnChg chg="add mod">
          <ac:chgData name="Williams, Grant Stuart" userId="f6ad34c1-fb10-452f-ae50-8e7debb26ea5" providerId="ADAL" clId="{5A36D18A-0F37-42A7-9848-CCFA991B1CD9}" dt="2022-09-15T20:51:45.977" v="1656" actId="14100"/>
          <ac:cxnSpMkLst>
            <pc:docMk/>
            <pc:sldMk cId="4044267357" sldId="331"/>
            <ac:cxnSpMk id="20" creationId="{9E27E9FB-C872-6530-BF52-200FF88B7030}"/>
          </ac:cxnSpMkLst>
        </pc:cxnChg>
      </pc:sldChg>
      <pc:sldChg chg="modSp new mod">
        <pc:chgData name="Williams, Grant Stuart" userId="f6ad34c1-fb10-452f-ae50-8e7debb26ea5" providerId="ADAL" clId="{5A36D18A-0F37-42A7-9848-CCFA991B1CD9}" dt="2022-09-15T23:35:11.371" v="2653" actId="20577"/>
        <pc:sldMkLst>
          <pc:docMk/>
          <pc:sldMk cId="3889464424" sldId="332"/>
        </pc:sldMkLst>
        <pc:spChg chg="mod">
          <ac:chgData name="Williams, Grant Stuart" userId="f6ad34c1-fb10-452f-ae50-8e7debb26ea5" providerId="ADAL" clId="{5A36D18A-0F37-42A7-9848-CCFA991B1CD9}" dt="2022-09-15T23:10:29.895" v="2083" actId="20577"/>
          <ac:spMkLst>
            <pc:docMk/>
            <pc:sldMk cId="3889464424" sldId="332"/>
            <ac:spMk id="2" creationId="{FEEA808B-486C-B143-FEC2-000C042C996C}"/>
          </ac:spMkLst>
        </pc:spChg>
        <pc:spChg chg="mod">
          <ac:chgData name="Williams, Grant Stuart" userId="f6ad34c1-fb10-452f-ae50-8e7debb26ea5" providerId="ADAL" clId="{5A36D18A-0F37-42A7-9848-CCFA991B1CD9}" dt="2022-09-15T23:35:11.371" v="2653" actId="20577"/>
          <ac:spMkLst>
            <pc:docMk/>
            <pc:sldMk cId="3889464424" sldId="332"/>
            <ac:spMk id="3" creationId="{9FE04B65-52B3-4B7B-F56C-CD0992467C4D}"/>
          </ac:spMkLst>
        </pc:spChg>
      </pc:sldChg>
      <pc:sldChg chg="modSp new mod">
        <pc:chgData name="Williams, Grant Stuart" userId="f6ad34c1-fb10-452f-ae50-8e7debb26ea5" providerId="ADAL" clId="{5A36D18A-0F37-42A7-9848-CCFA991B1CD9}" dt="2022-09-15T23:31:40.166" v="2619" actId="27636"/>
        <pc:sldMkLst>
          <pc:docMk/>
          <pc:sldMk cId="171204616" sldId="333"/>
        </pc:sldMkLst>
        <pc:spChg chg="mod">
          <ac:chgData name="Williams, Grant Stuart" userId="f6ad34c1-fb10-452f-ae50-8e7debb26ea5" providerId="ADAL" clId="{5A36D18A-0F37-42A7-9848-CCFA991B1CD9}" dt="2022-09-15T23:30:08.053" v="2516" actId="20577"/>
          <ac:spMkLst>
            <pc:docMk/>
            <pc:sldMk cId="171204616" sldId="333"/>
            <ac:spMk id="2" creationId="{643F4580-6562-5CAE-94BC-DBA9F7907401}"/>
          </ac:spMkLst>
        </pc:spChg>
        <pc:spChg chg="mod">
          <ac:chgData name="Williams, Grant Stuart" userId="f6ad34c1-fb10-452f-ae50-8e7debb26ea5" providerId="ADAL" clId="{5A36D18A-0F37-42A7-9848-CCFA991B1CD9}" dt="2022-09-15T23:31:40.166" v="2619" actId="27636"/>
          <ac:spMkLst>
            <pc:docMk/>
            <pc:sldMk cId="171204616" sldId="333"/>
            <ac:spMk id="3" creationId="{9D0C1147-D155-69E2-BA8D-F6FAE713681E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0:40:51.044" v="5824" actId="20577"/>
        <pc:sldMkLst>
          <pc:docMk/>
          <pc:sldMk cId="2154026430" sldId="334"/>
        </pc:sldMkLst>
        <pc:spChg chg="mod">
          <ac:chgData name="Williams, Grant Stuart" userId="f6ad34c1-fb10-452f-ae50-8e7debb26ea5" providerId="ADAL" clId="{5A36D18A-0F37-42A7-9848-CCFA991B1CD9}" dt="2022-09-15T23:38:09.737" v="2758" actId="20577"/>
          <ac:spMkLst>
            <pc:docMk/>
            <pc:sldMk cId="2154026430" sldId="334"/>
            <ac:spMk id="2" creationId="{6012CCF7-854B-AF02-AD65-CDAFA79ADA82}"/>
          </ac:spMkLst>
        </pc:spChg>
        <pc:spChg chg="mod">
          <ac:chgData name="Williams, Grant Stuart" userId="f6ad34c1-fb10-452f-ae50-8e7debb26ea5" providerId="ADAL" clId="{5A36D18A-0F37-42A7-9848-CCFA991B1CD9}" dt="2022-09-16T00:40:51.044" v="5824" actId="20577"/>
          <ac:spMkLst>
            <pc:docMk/>
            <pc:sldMk cId="2154026430" sldId="334"/>
            <ac:spMk id="3" creationId="{151E2F45-8C84-6C06-F8E7-EFDECD9B1704}"/>
          </ac:spMkLst>
        </pc:spChg>
      </pc:sldChg>
      <pc:sldChg chg="modSp new mod modAnim">
        <pc:chgData name="Williams, Grant Stuart" userId="f6ad34c1-fb10-452f-ae50-8e7debb26ea5" providerId="ADAL" clId="{5A36D18A-0F37-42A7-9848-CCFA991B1CD9}" dt="2022-09-16T00:41:50.999" v="5842" actId="20577"/>
        <pc:sldMkLst>
          <pc:docMk/>
          <pc:sldMk cId="2256845484" sldId="335"/>
        </pc:sldMkLst>
        <pc:spChg chg="mod">
          <ac:chgData name="Williams, Grant Stuart" userId="f6ad34c1-fb10-452f-ae50-8e7debb26ea5" providerId="ADAL" clId="{5A36D18A-0F37-42A7-9848-CCFA991B1CD9}" dt="2022-09-15T23:40:11.957" v="3032" actId="20577"/>
          <ac:spMkLst>
            <pc:docMk/>
            <pc:sldMk cId="2256845484" sldId="335"/>
            <ac:spMk id="2" creationId="{BA6DA3CB-218A-50FC-2889-3C6049D80244}"/>
          </ac:spMkLst>
        </pc:spChg>
        <pc:spChg chg="mod">
          <ac:chgData name="Williams, Grant Stuart" userId="f6ad34c1-fb10-452f-ae50-8e7debb26ea5" providerId="ADAL" clId="{5A36D18A-0F37-42A7-9848-CCFA991B1CD9}" dt="2022-09-16T00:41:50.999" v="5842" actId="20577"/>
          <ac:spMkLst>
            <pc:docMk/>
            <pc:sldMk cId="2256845484" sldId="335"/>
            <ac:spMk id="3" creationId="{09F4AB69-E252-EF56-1F36-FF566233172F}"/>
          </ac:spMkLst>
        </pc:spChg>
      </pc:sldChg>
      <pc:sldChg chg="modSp new mod ord">
        <pc:chgData name="Williams, Grant Stuart" userId="f6ad34c1-fb10-452f-ae50-8e7debb26ea5" providerId="ADAL" clId="{5A36D18A-0F37-42A7-9848-CCFA991B1CD9}" dt="2022-09-15T23:58:28.026" v="3736" actId="14100"/>
        <pc:sldMkLst>
          <pc:docMk/>
          <pc:sldMk cId="2191232547" sldId="336"/>
        </pc:sldMkLst>
        <pc:spChg chg="mod">
          <ac:chgData name="Williams, Grant Stuart" userId="f6ad34c1-fb10-452f-ae50-8e7debb26ea5" providerId="ADAL" clId="{5A36D18A-0F37-42A7-9848-CCFA991B1CD9}" dt="2022-09-15T23:56:04.767" v="3259" actId="20577"/>
          <ac:spMkLst>
            <pc:docMk/>
            <pc:sldMk cId="2191232547" sldId="336"/>
            <ac:spMk id="2" creationId="{22AD1185-6088-F59C-456C-BBA256E7869A}"/>
          </ac:spMkLst>
        </pc:spChg>
        <pc:spChg chg="mod">
          <ac:chgData name="Williams, Grant Stuart" userId="f6ad34c1-fb10-452f-ae50-8e7debb26ea5" providerId="ADAL" clId="{5A36D18A-0F37-42A7-9848-CCFA991B1CD9}" dt="2022-09-15T23:58:28.026" v="3736" actId="14100"/>
          <ac:spMkLst>
            <pc:docMk/>
            <pc:sldMk cId="2191232547" sldId="336"/>
            <ac:spMk id="3" creationId="{F40361EA-F742-A72D-096F-EB4911711F7D}"/>
          </ac:spMkLst>
        </pc:spChg>
      </pc:sldChg>
      <pc:sldChg chg="addSp modSp new mod">
        <pc:chgData name="Williams, Grant Stuart" userId="f6ad34c1-fb10-452f-ae50-8e7debb26ea5" providerId="ADAL" clId="{5A36D18A-0F37-42A7-9848-CCFA991B1CD9}" dt="2022-09-16T00:06:44.460" v="3967" actId="20577"/>
        <pc:sldMkLst>
          <pc:docMk/>
          <pc:sldMk cId="94294523" sldId="337"/>
        </pc:sldMkLst>
        <pc:spChg chg="mod">
          <ac:chgData name="Williams, Grant Stuart" userId="f6ad34c1-fb10-452f-ae50-8e7debb26ea5" providerId="ADAL" clId="{5A36D18A-0F37-42A7-9848-CCFA991B1CD9}" dt="2022-09-15T23:58:44.687" v="3792" actId="313"/>
          <ac:spMkLst>
            <pc:docMk/>
            <pc:sldMk cId="94294523" sldId="337"/>
            <ac:spMk id="2" creationId="{932783D7-6D7F-6FC1-A08D-33B43AD83C43}"/>
          </ac:spMkLst>
        </pc:spChg>
        <pc:spChg chg="mod">
          <ac:chgData name="Williams, Grant Stuart" userId="f6ad34c1-fb10-452f-ae50-8e7debb26ea5" providerId="ADAL" clId="{5A36D18A-0F37-42A7-9848-CCFA991B1CD9}" dt="2022-09-15T23:59:14.357" v="3909" actId="20577"/>
          <ac:spMkLst>
            <pc:docMk/>
            <pc:sldMk cId="94294523" sldId="337"/>
            <ac:spMk id="3" creationId="{DDAEE0D7-7FF6-54F2-71C5-9357D58ADEEB}"/>
          </ac:spMkLst>
        </pc:spChg>
        <pc:spChg chg="add mod">
          <ac:chgData name="Williams, Grant Stuart" userId="f6ad34c1-fb10-452f-ae50-8e7debb26ea5" providerId="ADAL" clId="{5A36D18A-0F37-42A7-9848-CCFA991B1CD9}" dt="2022-09-16T00:06:15.851" v="3947" actId="1076"/>
          <ac:spMkLst>
            <pc:docMk/>
            <pc:sldMk cId="94294523" sldId="337"/>
            <ac:spMk id="5" creationId="{AD0A674F-7B89-D5C6-2BAC-97B016C6404E}"/>
          </ac:spMkLst>
        </pc:spChg>
        <pc:spChg chg="add mod">
          <ac:chgData name="Williams, Grant Stuart" userId="f6ad34c1-fb10-452f-ae50-8e7debb26ea5" providerId="ADAL" clId="{5A36D18A-0F37-42A7-9848-CCFA991B1CD9}" dt="2022-09-16T00:06:23.006" v="3950" actId="14100"/>
          <ac:spMkLst>
            <pc:docMk/>
            <pc:sldMk cId="94294523" sldId="337"/>
            <ac:spMk id="6" creationId="{AFE56952-0F71-003D-3C69-EE2C18C8A839}"/>
          </ac:spMkLst>
        </pc:spChg>
        <pc:spChg chg="add mod">
          <ac:chgData name="Williams, Grant Stuart" userId="f6ad34c1-fb10-452f-ae50-8e7debb26ea5" providerId="ADAL" clId="{5A36D18A-0F37-42A7-9848-CCFA991B1CD9}" dt="2022-09-16T00:06:40.060" v="3964" actId="1076"/>
          <ac:spMkLst>
            <pc:docMk/>
            <pc:sldMk cId="94294523" sldId="337"/>
            <ac:spMk id="7" creationId="{C26C34D2-9C3B-ABDB-274E-792FD7B0499D}"/>
          </ac:spMkLst>
        </pc:spChg>
        <pc:spChg chg="add mod">
          <ac:chgData name="Williams, Grant Stuart" userId="f6ad34c1-fb10-452f-ae50-8e7debb26ea5" providerId="ADAL" clId="{5A36D18A-0F37-42A7-9848-CCFA991B1CD9}" dt="2022-09-16T00:06:44.460" v="3967" actId="20577"/>
          <ac:spMkLst>
            <pc:docMk/>
            <pc:sldMk cId="94294523" sldId="337"/>
            <ac:spMk id="8" creationId="{6E3C0F71-C708-0E60-41BA-B6B1E10FEBD2}"/>
          </ac:spMkLst>
        </pc:spChg>
        <pc:graphicFrameChg chg="add mod modGraphic">
          <ac:chgData name="Williams, Grant Stuart" userId="f6ad34c1-fb10-452f-ae50-8e7debb26ea5" providerId="ADAL" clId="{5A36D18A-0F37-42A7-9848-CCFA991B1CD9}" dt="2022-09-16T00:05:46.307" v="3942" actId="113"/>
          <ac:graphicFrameMkLst>
            <pc:docMk/>
            <pc:sldMk cId="94294523" sldId="337"/>
            <ac:graphicFrameMk id="4" creationId="{CB0F6109-0679-1650-5560-3EEA5EAD168A}"/>
          </ac:graphicFrameMkLst>
        </pc:graphicFrameChg>
      </pc:sldChg>
      <pc:sldChg chg="addSp delSp modSp add mod">
        <pc:chgData name="Williams, Grant Stuart" userId="f6ad34c1-fb10-452f-ae50-8e7debb26ea5" providerId="ADAL" clId="{5A36D18A-0F37-42A7-9848-CCFA991B1CD9}" dt="2022-09-16T19:35:29.254" v="9902" actId="20577"/>
        <pc:sldMkLst>
          <pc:docMk/>
          <pc:sldMk cId="1850755943" sldId="338"/>
        </pc:sldMkLst>
        <pc:spChg chg="mod">
          <ac:chgData name="Williams, Grant Stuart" userId="f6ad34c1-fb10-452f-ae50-8e7debb26ea5" providerId="ADAL" clId="{5A36D18A-0F37-42A7-9848-CCFA991B1CD9}" dt="2022-09-16T00:03:01.647" v="3916" actId="20577"/>
          <ac:spMkLst>
            <pc:docMk/>
            <pc:sldMk cId="1850755943" sldId="338"/>
            <ac:spMk id="2" creationId="{932783D7-6D7F-6FC1-A08D-33B43AD83C43}"/>
          </ac:spMkLst>
        </pc:spChg>
        <pc:spChg chg="mod">
          <ac:chgData name="Williams, Grant Stuart" userId="f6ad34c1-fb10-452f-ae50-8e7debb26ea5" providerId="ADAL" clId="{5A36D18A-0F37-42A7-9848-CCFA991B1CD9}" dt="2022-09-16T19:34:47.964" v="9886" actId="20577"/>
          <ac:spMkLst>
            <pc:docMk/>
            <pc:sldMk cId="1850755943" sldId="338"/>
            <ac:spMk id="3" creationId="{DDAEE0D7-7FF6-54F2-71C5-9357D58ADEEB}"/>
          </ac:spMkLst>
        </pc:spChg>
        <pc:spChg chg="add mod">
          <ac:chgData name="Williams, Grant Stuart" userId="f6ad34c1-fb10-452f-ae50-8e7debb26ea5" providerId="ADAL" clId="{5A36D18A-0F37-42A7-9848-CCFA991B1CD9}" dt="2022-09-16T19:35:00.784" v="9890" actId="20577"/>
          <ac:spMkLst>
            <pc:docMk/>
            <pc:sldMk cId="1850755943" sldId="338"/>
            <ac:spMk id="5" creationId="{869C850F-7604-88A8-771C-87CA5F09CB83}"/>
          </ac:spMkLst>
        </pc:spChg>
        <pc:spChg chg="add mod">
          <ac:chgData name="Williams, Grant Stuart" userId="f6ad34c1-fb10-452f-ae50-8e7debb26ea5" providerId="ADAL" clId="{5A36D18A-0F37-42A7-9848-CCFA991B1CD9}" dt="2022-09-16T19:35:29.254" v="9902" actId="20577"/>
          <ac:spMkLst>
            <pc:docMk/>
            <pc:sldMk cId="1850755943" sldId="338"/>
            <ac:spMk id="6" creationId="{D96FDA54-35E4-C156-5F2D-BD67DD908F6E}"/>
          </ac:spMkLst>
        </pc:spChg>
        <pc:spChg chg="add mod">
          <ac:chgData name="Williams, Grant Stuart" userId="f6ad34c1-fb10-452f-ae50-8e7debb26ea5" providerId="ADAL" clId="{5A36D18A-0F37-42A7-9848-CCFA991B1CD9}" dt="2022-09-16T19:35:19.264" v="9896" actId="20577"/>
          <ac:spMkLst>
            <pc:docMk/>
            <pc:sldMk cId="1850755943" sldId="338"/>
            <ac:spMk id="7" creationId="{A81EFE5C-7229-1190-439E-192855CD3804}"/>
          </ac:spMkLst>
        </pc:spChg>
        <pc:graphicFrameChg chg="del">
          <ac:chgData name="Williams, Grant Stuart" userId="f6ad34c1-fb10-452f-ae50-8e7debb26ea5" providerId="ADAL" clId="{5A36D18A-0F37-42A7-9848-CCFA991B1CD9}" dt="2022-09-16T00:03:05.176" v="3917" actId="478"/>
          <ac:graphicFrameMkLst>
            <pc:docMk/>
            <pc:sldMk cId="1850755943" sldId="338"/>
            <ac:graphicFrameMk id="4" creationId="{CB0F6109-0679-1650-5560-3EEA5EAD168A}"/>
          </ac:graphicFrameMkLst>
        </pc:graphicFrameChg>
        <pc:cxnChg chg="add mod">
          <ac:chgData name="Williams, Grant Stuart" userId="f6ad34c1-fb10-452f-ae50-8e7debb26ea5" providerId="ADAL" clId="{5A36D18A-0F37-42A7-9848-CCFA991B1CD9}" dt="2022-09-16T00:18:07.446" v="4416" actId="1582"/>
          <ac:cxnSpMkLst>
            <pc:docMk/>
            <pc:sldMk cId="1850755943" sldId="338"/>
            <ac:cxnSpMk id="9" creationId="{9407C0A1-6905-A77D-3F03-4C60C869DCAD}"/>
          </ac:cxnSpMkLst>
        </pc:cxnChg>
        <pc:cxnChg chg="add mod">
          <ac:chgData name="Williams, Grant Stuart" userId="f6ad34c1-fb10-452f-ae50-8e7debb26ea5" providerId="ADAL" clId="{5A36D18A-0F37-42A7-9848-CCFA991B1CD9}" dt="2022-09-16T00:18:11.496" v="4420" actId="14100"/>
          <ac:cxnSpMkLst>
            <pc:docMk/>
            <pc:sldMk cId="1850755943" sldId="338"/>
            <ac:cxnSpMk id="10" creationId="{0F90A7AB-1ED1-21CB-C832-AD9CAF5D7DE9}"/>
          </ac:cxnSpMkLst>
        </pc:cxnChg>
      </pc:sldChg>
      <pc:sldChg chg="addSp modSp new mod modAnim">
        <pc:chgData name="Williams, Grant Stuart" userId="f6ad34c1-fb10-452f-ae50-8e7debb26ea5" providerId="ADAL" clId="{5A36D18A-0F37-42A7-9848-CCFA991B1CD9}" dt="2022-09-16T19:35:58.374" v="9903"/>
        <pc:sldMkLst>
          <pc:docMk/>
          <pc:sldMk cId="33001478" sldId="339"/>
        </pc:sldMkLst>
        <pc:spChg chg="mod">
          <ac:chgData name="Williams, Grant Stuart" userId="f6ad34c1-fb10-452f-ae50-8e7debb26ea5" providerId="ADAL" clId="{5A36D18A-0F37-42A7-9848-CCFA991B1CD9}" dt="2022-09-16T00:18:16.966" v="4440" actId="20577"/>
          <ac:spMkLst>
            <pc:docMk/>
            <pc:sldMk cId="33001478" sldId="339"/>
            <ac:spMk id="2" creationId="{2BEEF6E0-9774-1277-BB43-B1393E76EB97}"/>
          </ac:spMkLst>
        </pc:spChg>
        <pc:spChg chg="mod">
          <ac:chgData name="Williams, Grant Stuart" userId="f6ad34c1-fb10-452f-ae50-8e7debb26ea5" providerId="ADAL" clId="{5A36D18A-0F37-42A7-9848-CCFA991B1CD9}" dt="2022-09-16T00:20:05.567" v="4833" actId="14100"/>
          <ac:spMkLst>
            <pc:docMk/>
            <pc:sldMk cId="33001478" sldId="339"/>
            <ac:spMk id="3" creationId="{0151FF5B-C3F6-B782-1D0F-81872139F658}"/>
          </ac:spMkLst>
        </pc:spChg>
        <pc:spChg chg="add mod">
          <ac:chgData name="Williams, Grant Stuart" userId="f6ad34c1-fb10-452f-ae50-8e7debb26ea5" providerId="ADAL" clId="{5A36D18A-0F37-42A7-9848-CCFA991B1CD9}" dt="2022-09-16T19:33:29.114" v="9882" actId="20577"/>
          <ac:spMkLst>
            <pc:docMk/>
            <pc:sldMk cId="33001478" sldId="339"/>
            <ac:spMk id="4" creationId="{9C122C02-65FE-BBCC-4E0D-70F1A9C583FA}"/>
          </ac:spMkLst>
        </pc:spChg>
        <pc:spChg chg="add mod">
          <ac:chgData name="Williams, Grant Stuart" userId="f6ad34c1-fb10-452f-ae50-8e7debb26ea5" providerId="ADAL" clId="{5A36D18A-0F37-42A7-9848-CCFA991B1CD9}" dt="2022-09-16T00:19:11.596" v="4594" actId="20577"/>
          <ac:spMkLst>
            <pc:docMk/>
            <pc:sldMk cId="33001478" sldId="339"/>
            <ac:spMk id="5" creationId="{78D10C88-BBEE-504C-C096-CE5F698B504B}"/>
          </ac:spMkLst>
        </pc:spChg>
        <pc:spChg chg="add mod">
          <ac:chgData name="Williams, Grant Stuart" userId="f6ad34c1-fb10-452f-ae50-8e7debb26ea5" providerId="ADAL" clId="{5A36D18A-0F37-42A7-9848-CCFA991B1CD9}" dt="2022-09-16T19:33:30.594" v="9883" actId="20577"/>
          <ac:spMkLst>
            <pc:docMk/>
            <pc:sldMk cId="33001478" sldId="339"/>
            <ac:spMk id="6" creationId="{08F17E8B-FC79-68F1-E31F-48A8629F8859}"/>
          </ac:spMkLst>
        </pc:spChg>
        <pc:cxnChg chg="add mod">
          <ac:chgData name="Williams, Grant Stuart" userId="f6ad34c1-fb10-452f-ae50-8e7debb26ea5" providerId="ADAL" clId="{5A36D18A-0F37-42A7-9848-CCFA991B1CD9}" dt="2022-09-16T00:18:56.987" v="4579" actId="1076"/>
          <ac:cxnSpMkLst>
            <pc:docMk/>
            <pc:sldMk cId="33001478" sldId="339"/>
            <ac:cxnSpMk id="7" creationId="{1B331F3D-A43E-6027-70A0-D0F186F5F9B8}"/>
          </ac:cxnSpMkLst>
        </pc:cxnChg>
        <pc:cxnChg chg="add mod">
          <ac:chgData name="Williams, Grant Stuart" userId="f6ad34c1-fb10-452f-ae50-8e7debb26ea5" providerId="ADAL" clId="{5A36D18A-0F37-42A7-9848-CCFA991B1CD9}" dt="2022-09-16T00:18:56.987" v="4579" actId="1076"/>
          <ac:cxnSpMkLst>
            <pc:docMk/>
            <pc:sldMk cId="33001478" sldId="339"/>
            <ac:cxnSpMk id="8" creationId="{A2E841A0-6AB2-2309-1BFF-56B09F6BFC82}"/>
          </ac:cxnSpMkLst>
        </pc:cxnChg>
      </pc:sldChg>
      <pc:sldChg chg="modSp new mod modAnim">
        <pc:chgData name="Williams, Grant Stuart" userId="f6ad34c1-fb10-452f-ae50-8e7debb26ea5" providerId="ADAL" clId="{5A36D18A-0F37-42A7-9848-CCFA991B1CD9}" dt="2022-09-16T00:31:17.776" v="5379" actId="20577"/>
        <pc:sldMkLst>
          <pc:docMk/>
          <pc:sldMk cId="1499857889" sldId="340"/>
        </pc:sldMkLst>
        <pc:spChg chg="mod">
          <ac:chgData name="Williams, Grant Stuart" userId="f6ad34c1-fb10-452f-ae50-8e7debb26ea5" providerId="ADAL" clId="{5A36D18A-0F37-42A7-9848-CCFA991B1CD9}" dt="2022-09-16T00:20:13.966" v="4856" actId="20577"/>
          <ac:spMkLst>
            <pc:docMk/>
            <pc:sldMk cId="1499857889" sldId="340"/>
            <ac:spMk id="2" creationId="{517C67D3-7BC3-3A60-6BDC-B0D54FFE456C}"/>
          </ac:spMkLst>
        </pc:spChg>
        <pc:spChg chg="mod">
          <ac:chgData name="Williams, Grant Stuart" userId="f6ad34c1-fb10-452f-ae50-8e7debb26ea5" providerId="ADAL" clId="{5A36D18A-0F37-42A7-9848-CCFA991B1CD9}" dt="2022-09-16T00:31:17.776" v="5379" actId="20577"/>
          <ac:spMkLst>
            <pc:docMk/>
            <pc:sldMk cId="1499857889" sldId="340"/>
            <ac:spMk id="3" creationId="{927EE2C2-75EE-5780-9F07-692B3A824C55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0:38:10.956" v="5753" actId="5793"/>
        <pc:sldMkLst>
          <pc:docMk/>
          <pc:sldMk cId="862468637" sldId="341"/>
        </pc:sldMkLst>
        <pc:spChg chg="mod">
          <ac:chgData name="Williams, Grant Stuart" userId="f6ad34c1-fb10-452f-ae50-8e7debb26ea5" providerId="ADAL" clId="{5A36D18A-0F37-42A7-9848-CCFA991B1CD9}" dt="2022-09-16T00:31:28.686" v="5411" actId="20577"/>
          <ac:spMkLst>
            <pc:docMk/>
            <pc:sldMk cId="862468637" sldId="341"/>
            <ac:spMk id="2" creationId="{E7F2A1E4-7674-0069-8CD9-11E4F76143B0}"/>
          </ac:spMkLst>
        </pc:spChg>
        <pc:spChg chg="mod">
          <ac:chgData name="Williams, Grant Stuart" userId="f6ad34c1-fb10-452f-ae50-8e7debb26ea5" providerId="ADAL" clId="{5A36D18A-0F37-42A7-9848-CCFA991B1CD9}" dt="2022-09-16T00:38:10.956" v="5753" actId="5793"/>
          <ac:spMkLst>
            <pc:docMk/>
            <pc:sldMk cId="862468637" sldId="341"/>
            <ac:spMk id="3" creationId="{6C300234-4C4B-1786-B433-D23090140FC2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0:49:12.885" v="6326" actId="21"/>
        <pc:sldMkLst>
          <pc:docMk/>
          <pc:sldMk cId="1714796103" sldId="342"/>
        </pc:sldMkLst>
        <pc:spChg chg="mod">
          <ac:chgData name="Williams, Grant Stuart" userId="f6ad34c1-fb10-452f-ae50-8e7debb26ea5" providerId="ADAL" clId="{5A36D18A-0F37-42A7-9848-CCFA991B1CD9}" dt="2022-09-16T00:38:24.085" v="5789" actId="20577"/>
          <ac:spMkLst>
            <pc:docMk/>
            <pc:sldMk cId="1714796103" sldId="342"/>
            <ac:spMk id="2" creationId="{0CD9F560-99EE-281D-CE95-2270A404B021}"/>
          </ac:spMkLst>
        </pc:spChg>
        <pc:spChg chg="mod">
          <ac:chgData name="Williams, Grant Stuart" userId="f6ad34c1-fb10-452f-ae50-8e7debb26ea5" providerId="ADAL" clId="{5A36D18A-0F37-42A7-9848-CCFA991B1CD9}" dt="2022-09-16T00:49:12.885" v="6326" actId="21"/>
          <ac:spMkLst>
            <pc:docMk/>
            <pc:sldMk cId="1714796103" sldId="342"/>
            <ac:spMk id="3" creationId="{6F4B80F5-D596-5399-C860-5488479300F3}"/>
          </ac:spMkLst>
        </pc:spChg>
      </pc:sldChg>
      <pc:sldChg chg="modSp mod">
        <pc:chgData name="Williams, Grant Stuart" userId="f6ad34c1-fb10-452f-ae50-8e7debb26ea5" providerId="ADAL" clId="{5A36D18A-0F37-42A7-9848-CCFA991B1CD9}" dt="2022-09-16T01:21:57.734" v="7738"/>
        <pc:sldMkLst>
          <pc:docMk/>
          <pc:sldMk cId="4104717528" sldId="343"/>
        </pc:sldMkLst>
        <pc:spChg chg="mod">
          <ac:chgData name="Williams, Grant Stuart" userId="f6ad34c1-fb10-452f-ae50-8e7debb26ea5" providerId="ADAL" clId="{5A36D18A-0F37-42A7-9848-CCFA991B1CD9}" dt="2022-09-16T01:21:57.734" v="7738"/>
          <ac:spMkLst>
            <pc:docMk/>
            <pc:sldMk cId="4104717528" sldId="343"/>
            <ac:spMk id="2" creationId="{57CB08FC-38FA-23ED-B746-0A760B81664A}"/>
          </ac:spMkLst>
        </pc:spChg>
      </pc:sldChg>
      <pc:sldChg chg="modSp new mod modAnim">
        <pc:chgData name="Williams, Grant Stuart" userId="f6ad34c1-fb10-452f-ae50-8e7debb26ea5" providerId="ADAL" clId="{5A36D18A-0F37-42A7-9848-CCFA991B1CD9}" dt="2022-09-16T01:06:31.495" v="7071" actId="20577"/>
        <pc:sldMkLst>
          <pc:docMk/>
          <pc:sldMk cId="1669849472" sldId="344"/>
        </pc:sldMkLst>
        <pc:spChg chg="mod">
          <ac:chgData name="Williams, Grant Stuart" userId="f6ad34c1-fb10-452f-ae50-8e7debb26ea5" providerId="ADAL" clId="{5A36D18A-0F37-42A7-9848-CCFA991B1CD9}" dt="2022-09-16T00:49:19.455" v="6350" actId="20577"/>
          <ac:spMkLst>
            <pc:docMk/>
            <pc:sldMk cId="1669849472" sldId="344"/>
            <ac:spMk id="2" creationId="{84228F95-B3EE-D9E5-F26E-BFCBF65ECAC4}"/>
          </ac:spMkLst>
        </pc:spChg>
        <pc:spChg chg="mod">
          <ac:chgData name="Williams, Grant Stuart" userId="f6ad34c1-fb10-452f-ae50-8e7debb26ea5" providerId="ADAL" clId="{5A36D18A-0F37-42A7-9848-CCFA991B1CD9}" dt="2022-09-16T01:06:31.495" v="7071" actId="20577"/>
          <ac:spMkLst>
            <pc:docMk/>
            <pc:sldMk cId="1669849472" sldId="344"/>
            <ac:spMk id="3" creationId="{7983D234-6FEB-1A23-B6EA-7A889ED2A9ED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1:23:18.365" v="7920" actId="20577"/>
        <pc:sldMkLst>
          <pc:docMk/>
          <pc:sldMk cId="110888929" sldId="345"/>
        </pc:sldMkLst>
        <pc:spChg chg="mod">
          <ac:chgData name="Williams, Grant Stuart" userId="f6ad34c1-fb10-452f-ae50-8e7debb26ea5" providerId="ADAL" clId="{5A36D18A-0F37-42A7-9848-CCFA991B1CD9}" dt="2022-09-16T01:12:34.585" v="7424" actId="313"/>
          <ac:spMkLst>
            <pc:docMk/>
            <pc:sldMk cId="110888929" sldId="345"/>
            <ac:spMk id="2" creationId="{7B6D60E2-D976-77BE-DA6B-EB9373AE5E5D}"/>
          </ac:spMkLst>
        </pc:spChg>
        <pc:spChg chg="mod">
          <ac:chgData name="Williams, Grant Stuart" userId="f6ad34c1-fb10-452f-ae50-8e7debb26ea5" providerId="ADAL" clId="{5A36D18A-0F37-42A7-9848-CCFA991B1CD9}" dt="2022-09-16T01:23:18.365" v="7920" actId="20577"/>
          <ac:spMkLst>
            <pc:docMk/>
            <pc:sldMk cId="110888929" sldId="345"/>
            <ac:spMk id="3" creationId="{D5CE43C4-ACEC-76FB-678F-0287E06D908B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3:40:22.644" v="8288" actId="20577"/>
        <pc:sldMkLst>
          <pc:docMk/>
          <pc:sldMk cId="364214396" sldId="346"/>
        </pc:sldMkLst>
        <pc:spChg chg="mod">
          <ac:chgData name="Williams, Grant Stuart" userId="f6ad34c1-fb10-452f-ae50-8e7debb26ea5" providerId="ADAL" clId="{5A36D18A-0F37-42A7-9848-CCFA991B1CD9}" dt="2022-09-16T01:23:29.135" v="7938" actId="20577"/>
          <ac:spMkLst>
            <pc:docMk/>
            <pc:sldMk cId="364214396" sldId="346"/>
            <ac:spMk id="2" creationId="{CBBA0122-87B4-C06E-9042-B9963AEBA86A}"/>
          </ac:spMkLst>
        </pc:spChg>
        <pc:spChg chg="mod">
          <ac:chgData name="Williams, Grant Stuart" userId="f6ad34c1-fb10-452f-ae50-8e7debb26ea5" providerId="ADAL" clId="{5A36D18A-0F37-42A7-9848-CCFA991B1CD9}" dt="2022-09-16T03:40:22.644" v="8288" actId="20577"/>
          <ac:spMkLst>
            <pc:docMk/>
            <pc:sldMk cId="364214396" sldId="346"/>
            <ac:spMk id="3" creationId="{2F814004-5854-3D7B-8834-6BEBAAC1F1C2}"/>
          </ac:spMkLst>
        </pc:spChg>
      </pc:sldChg>
      <pc:sldChg chg="modSp add mod">
        <pc:chgData name="Williams, Grant Stuart" userId="f6ad34c1-fb10-452f-ae50-8e7debb26ea5" providerId="ADAL" clId="{5A36D18A-0F37-42A7-9848-CCFA991B1CD9}" dt="2022-09-16T03:40:28.364" v="8293" actId="20577"/>
        <pc:sldMkLst>
          <pc:docMk/>
          <pc:sldMk cId="1688334130" sldId="347"/>
        </pc:sldMkLst>
        <pc:spChg chg="mod">
          <ac:chgData name="Williams, Grant Stuart" userId="f6ad34c1-fb10-452f-ae50-8e7debb26ea5" providerId="ADAL" clId="{5A36D18A-0F37-42A7-9848-CCFA991B1CD9}" dt="2022-09-16T03:40:28.364" v="8293" actId="20577"/>
          <ac:spMkLst>
            <pc:docMk/>
            <pc:sldMk cId="1688334130" sldId="347"/>
            <ac:spMk id="2" creationId="{CBBA0122-87B4-C06E-9042-B9963AEBA86A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3:48:59.211" v="8698" actId="20577"/>
        <pc:sldMkLst>
          <pc:docMk/>
          <pc:sldMk cId="1758715386" sldId="348"/>
        </pc:sldMkLst>
        <pc:spChg chg="mod">
          <ac:chgData name="Williams, Grant Stuart" userId="f6ad34c1-fb10-452f-ae50-8e7debb26ea5" providerId="ADAL" clId="{5A36D18A-0F37-42A7-9848-CCFA991B1CD9}" dt="2022-09-16T03:44:29.859" v="8308" actId="20577"/>
          <ac:spMkLst>
            <pc:docMk/>
            <pc:sldMk cId="1758715386" sldId="348"/>
            <ac:spMk id="2" creationId="{CB42A3DD-FAD9-0053-B4CA-A91F7493180E}"/>
          </ac:spMkLst>
        </pc:spChg>
        <pc:spChg chg="mod">
          <ac:chgData name="Williams, Grant Stuart" userId="f6ad34c1-fb10-452f-ae50-8e7debb26ea5" providerId="ADAL" clId="{5A36D18A-0F37-42A7-9848-CCFA991B1CD9}" dt="2022-09-16T03:48:59.211" v="8698" actId="20577"/>
          <ac:spMkLst>
            <pc:docMk/>
            <pc:sldMk cId="1758715386" sldId="348"/>
            <ac:spMk id="3" creationId="{C2965CC7-4E06-03B8-E9EE-F80CBAD72509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4:18:43.276" v="9037" actId="20577"/>
        <pc:sldMkLst>
          <pc:docMk/>
          <pc:sldMk cId="3228700809" sldId="349"/>
        </pc:sldMkLst>
        <pc:spChg chg="mod">
          <ac:chgData name="Williams, Grant Stuart" userId="f6ad34c1-fb10-452f-ae50-8e7debb26ea5" providerId="ADAL" clId="{5A36D18A-0F37-42A7-9848-CCFA991B1CD9}" dt="2022-09-16T03:49:04.018" v="8709" actId="20577"/>
          <ac:spMkLst>
            <pc:docMk/>
            <pc:sldMk cId="3228700809" sldId="349"/>
            <ac:spMk id="2" creationId="{B1E7D9F6-BC5A-5E44-9FB6-3AC38467CD04}"/>
          </ac:spMkLst>
        </pc:spChg>
        <pc:spChg chg="mod">
          <ac:chgData name="Williams, Grant Stuart" userId="f6ad34c1-fb10-452f-ae50-8e7debb26ea5" providerId="ADAL" clId="{5A36D18A-0F37-42A7-9848-CCFA991B1CD9}" dt="2022-09-16T04:18:43.276" v="9037" actId="20577"/>
          <ac:spMkLst>
            <pc:docMk/>
            <pc:sldMk cId="3228700809" sldId="349"/>
            <ac:spMk id="3" creationId="{E12204B3-FEF2-AF46-5722-D02EDC88E437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04:19:39.257" v="9343" actId="20577"/>
        <pc:sldMkLst>
          <pc:docMk/>
          <pc:sldMk cId="1380525227" sldId="350"/>
        </pc:sldMkLst>
        <pc:spChg chg="mod">
          <ac:chgData name="Williams, Grant Stuart" userId="f6ad34c1-fb10-452f-ae50-8e7debb26ea5" providerId="ADAL" clId="{5A36D18A-0F37-42A7-9848-CCFA991B1CD9}" dt="2022-09-16T04:18:48.300" v="9049" actId="20577"/>
          <ac:spMkLst>
            <pc:docMk/>
            <pc:sldMk cId="1380525227" sldId="350"/>
            <ac:spMk id="2" creationId="{45D92174-4AA4-141E-CAC1-546F4291C076}"/>
          </ac:spMkLst>
        </pc:spChg>
        <pc:spChg chg="mod">
          <ac:chgData name="Williams, Grant Stuart" userId="f6ad34c1-fb10-452f-ae50-8e7debb26ea5" providerId="ADAL" clId="{5A36D18A-0F37-42A7-9848-CCFA991B1CD9}" dt="2022-09-16T04:19:39.257" v="9343" actId="20577"/>
          <ac:spMkLst>
            <pc:docMk/>
            <pc:sldMk cId="1380525227" sldId="350"/>
            <ac:spMk id="3" creationId="{A397A465-E0CA-B314-B259-C6EC480F618C}"/>
          </ac:spMkLst>
        </pc:spChg>
      </pc:sldChg>
      <pc:sldChg chg="addSp modSp new mod">
        <pc:chgData name="Williams, Grant Stuart" userId="f6ad34c1-fb10-452f-ae50-8e7debb26ea5" providerId="ADAL" clId="{5A36D18A-0F37-42A7-9848-CCFA991B1CD9}" dt="2022-09-16T19:37:48.349" v="9969" actId="20577"/>
        <pc:sldMkLst>
          <pc:docMk/>
          <pc:sldMk cId="79001344" sldId="351"/>
        </pc:sldMkLst>
        <pc:spChg chg="mod">
          <ac:chgData name="Williams, Grant Stuart" userId="f6ad34c1-fb10-452f-ae50-8e7debb26ea5" providerId="ADAL" clId="{5A36D18A-0F37-42A7-9848-CCFA991B1CD9}" dt="2022-09-16T17:41:22.977" v="9357" actId="20577"/>
          <ac:spMkLst>
            <pc:docMk/>
            <pc:sldMk cId="79001344" sldId="351"/>
            <ac:spMk id="2" creationId="{863E9E1E-D2F4-4DA0-57CA-41EB05E90FF8}"/>
          </ac:spMkLst>
        </pc:spChg>
        <pc:spChg chg="mod">
          <ac:chgData name="Williams, Grant Stuart" userId="f6ad34c1-fb10-452f-ae50-8e7debb26ea5" providerId="ADAL" clId="{5A36D18A-0F37-42A7-9848-CCFA991B1CD9}" dt="2022-09-16T19:37:48.349" v="9969" actId="20577"/>
          <ac:spMkLst>
            <pc:docMk/>
            <pc:sldMk cId="79001344" sldId="351"/>
            <ac:spMk id="3" creationId="{0CB19A78-7598-6B49-673D-79DB5B032A96}"/>
          </ac:spMkLst>
        </pc:spChg>
        <pc:spChg chg="add mod">
          <ac:chgData name="Williams, Grant Stuart" userId="f6ad34c1-fb10-452f-ae50-8e7debb26ea5" providerId="ADAL" clId="{5A36D18A-0F37-42A7-9848-CCFA991B1CD9}" dt="2022-09-16T19:33:17.334" v="9881" actId="20577"/>
          <ac:spMkLst>
            <pc:docMk/>
            <pc:sldMk cId="79001344" sldId="351"/>
            <ac:spMk id="4" creationId="{BAD724D7-7B5C-C9BD-3236-E0D5809F04AE}"/>
          </ac:spMkLst>
        </pc:spChg>
        <pc:spChg chg="add mod">
          <ac:chgData name="Williams, Grant Stuart" userId="f6ad34c1-fb10-452f-ae50-8e7debb26ea5" providerId="ADAL" clId="{5A36D18A-0F37-42A7-9848-CCFA991B1CD9}" dt="2022-09-16T19:33:10.214" v="9874" actId="20577"/>
          <ac:spMkLst>
            <pc:docMk/>
            <pc:sldMk cId="79001344" sldId="351"/>
            <ac:spMk id="5" creationId="{1F1864AF-1585-429A-A111-AB1B72AB2F7E}"/>
          </ac:spMkLst>
        </pc:spChg>
        <pc:spChg chg="add mod">
          <ac:chgData name="Williams, Grant Stuart" userId="f6ad34c1-fb10-452f-ae50-8e7debb26ea5" providerId="ADAL" clId="{5A36D18A-0F37-42A7-9848-CCFA991B1CD9}" dt="2022-09-16T19:33:12.704" v="9875" actId="20577"/>
          <ac:spMkLst>
            <pc:docMk/>
            <pc:sldMk cId="79001344" sldId="351"/>
            <ac:spMk id="6" creationId="{9A9A5731-09A3-F853-4E56-AB6645FB9657}"/>
          </ac:spMkLst>
        </pc:spChg>
        <pc:cxnChg chg="add mod">
          <ac:chgData name="Williams, Grant Stuart" userId="f6ad34c1-fb10-452f-ae50-8e7debb26ea5" providerId="ADAL" clId="{5A36D18A-0F37-42A7-9848-CCFA991B1CD9}" dt="2022-09-16T19:18:12.065" v="9541" actId="1076"/>
          <ac:cxnSpMkLst>
            <pc:docMk/>
            <pc:sldMk cId="79001344" sldId="351"/>
            <ac:cxnSpMk id="7" creationId="{92D7E59C-187E-75C8-C51D-02B9653711D6}"/>
          </ac:cxnSpMkLst>
        </pc:cxnChg>
        <pc:cxnChg chg="add mod">
          <ac:chgData name="Williams, Grant Stuart" userId="f6ad34c1-fb10-452f-ae50-8e7debb26ea5" providerId="ADAL" clId="{5A36D18A-0F37-42A7-9848-CCFA991B1CD9}" dt="2022-09-16T19:18:12.065" v="9541" actId="1076"/>
          <ac:cxnSpMkLst>
            <pc:docMk/>
            <pc:sldMk cId="79001344" sldId="351"/>
            <ac:cxnSpMk id="8" creationId="{2BA80F34-D710-178A-29B6-13ABA965050E}"/>
          </ac:cxnSpMkLst>
        </pc:cxnChg>
      </pc:sldChg>
      <pc:sldChg chg="addSp modSp new mod">
        <pc:chgData name="Williams, Grant Stuart" userId="f6ad34c1-fb10-452f-ae50-8e7debb26ea5" providerId="ADAL" clId="{5A36D18A-0F37-42A7-9848-CCFA991B1CD9}" dt="2022-09-16T19:50:43.794" v="10046" actId="27636"/>
        <pc:sldMkLst>
          <pc:docMk/>
          <pc:sldMk cId="590958815" sldId="352"/>
        </pc:sldMkLst>
        <pc:spChg chg="mod">
          <ac:chgData name="Williams, Grant Stuart" userId="f6ad34c1-fb10-452f-ae50-8e7debb26ea5" providerId="ADAL" clId="{5A36D18A-0F37-42A7-9848-CCFA991B1CD9}" dt="2022-09-16T19:28:06.275" v="9697" actId="20577"/>
          <ac:spMkLst>
            <pc:docMk/>
            <pc:sldMk cId="590958815" sldId="352"/>
            <ac:spMk id="2" creationId="{61D3E86D-D418-F728-3A24-246BD3F46F73}"/>
          </ac:spMkLst>
        </pc:spChg>
        <pc:spChg chg="mod">
          <ac:chgData name="Williams, Grant Stuart" userId="f6ad34c1-fb10-452f-ae50-8e7debb26ea5" providerId="ADAL" clId="{5A36D18A-0F37-42A7-9848-CCFA991B1CD9}" dt="2022-09-16T19:50:43.794" v="10046" actId="27636"/>
          <ac:spMkLst>
            <pc:docMk/>
            <pc:sldMk cId="590958815" sldId="352"/>
            <ac:spMk id="3" creationId="{B83826BF-6438-59DD-1775-D0162E79F064}"/>
          </ac:spMkLst>
        </pc:spChg>
        <pc:graphicFrameChg chg="add mod modGraphic">
          <ac:chgData name="Williams, Grant Stuart" userId="f6ad34c1-fb10-452f-ae50-8e7debb26ea5" providerId="ADAL" clId="{5A36D18A-0F37-42A7-9848-CCFA991B1CD9}" dt="2022-09-16T19:32:09.764" v="9863" actId="1076"/>
          <ac:graphicFrameMkLst>
            <pc:docMk/>
            <pc:sldMk cId="590958815" sldId="352"/>
            <ac:graphicFrameMk id="4" creationId="{5874AF94-4ABD-0332-C8F0-5B93AF7CA763}"/>
          </ac:graphicFrameMkLst>
        </pc:graphicFrameChg>
      </pc:sldChg>
      <pc:sldChg chg="add del">
        <pc:chgData name="Williams, Grant Stuart" userId="f6ad34c1-fb10-452f-ae50-8e7debb26ea5" providerId="ADAL" clId="{5A36D18A-0F37-42A7-9848-CCFA991B1CD9}" dt="2022-09-16T19:31:39.749" v="9858"/>
        <pc:sldMkLst>
          <pc:docMk/>
          <pc:sldMk cId="1953784774" sldId="353"/>
        </pc:sldMkLst>
      </pc:sldChg>
      <pc:sldChg chg="modSp new mod">
        <pc:chgData name="Williams, Grant Stuart" userId="f6ad34c1-fb10-452f-ae50-8e7debb26ea5" providerId="ADAL" clId="{5A36D18A-0F37-42A7-9848-CCFA991B1CD9}" dt="2022-09-16T20:00:12.627" v="10334" actId="20577"/>
        <pc:sldMkLst>
          <pc:docMk/>
          <pc:sldMk cId="4160997249" sldId="353"/>
        </pc:sldMkLst>
        <pc:spChg chg="mod">
          <ac:chgData name="Williams, Grant Stuart" userId="f6ad34c1-fb10-452f-ae50-8e7debb26ea5" providerId="ADAL" clId="{5A36D18A-0F37-42A7-9848-CCFA991B1CD9}" dt="2022-09-16T19:46:07.974" v="10039" actId="313"/>
          <ac:spMkLst>
            <pc:docMk/>
            <pc:sldMk cId="4160997249" sldId="353"/>
            <ac:spMk id="2" creationId="{4E923AAC-0528-AC96-5A7F-69EF98221952}"/>
          </ac:spMkLst>
        </pc:spChg>
        <pc:spChg chg="mod">
          <ac:chgData name="Williams, Grant Stuart" userId="f6ad34c1-fb10-452f-ae50-8e7debb26ea5" providerId="ADAL" clId="{5A36D18A-0F37-42A7-9848-CCFA991B1CD9}" dt="2022-09-16T20:00:12.627" v="10334" actId="20577"/>
          <ac:spMkLst>
            <pc:docMk/>
            <pc:sldMk cId="4160997249" sldId="353"/>
            <ac:spMk id="3" creationId="{AC9A05E1-3308-ECE4-2D92-A23CB8605C07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20:45:25.425" v="10683" actId="20577"/>
        <pc:sldMkLst>
          <pc:docMk/>
          <pc:sldMk cId="4281596386" sldId="354"/>
        </pc:sldMkLst>
        <pc:spChg chg="mod">
          <ac:chgData name="Williams, Grant Stuart" userId="f6ad34c1-fb10-452f-ae50-8e7debb26ea5" providerId="ADAL" clId="{5A36D18A-0F37-42A7-9848-CCFA991B1CD9}" dt="2022-09-16T20:04:45.024" v="10358" actId="20577"/>
          <ac:spMkLst>
            <pc:docMk/>
            <pc:sldMk cId="4281596386" sldId="354"/>
            <ac:spMk id="2" creationId="{5E0DF079-D4D8-2309-8F93-7408B1874AB0}"/>
          </ac:spMkLst>
        </pc:spChg>
        <pc:spChg chg="mod">
          <ac:chgData name="Williams, Grant Stuart" userId="f6ad34c1-fb10-452f-ae50-8e7debb26ea5" providerId="ADAL" clId="{5A36D18A-0F37-42A7-9848-CCFA991B1CD9}" dt="2022-09-16T20:45:25.425" v="10683" actId="20577"/>
          <ac:spMkLst>
            <pc:docMk/>
            <pc:sldMk cId="4281596386" sldId="354"/>
            <ac:spMk id="3" creationId="{48BDECC0-4B3C-CE6F-BC1A-D641D9B70F26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20:49:17.212" v="10916" actId="20577"/>
        <pc:sldMkLst>
          <pc:docMk/>
          <pc:sldMk cId="1234537595" sldId="356"/>
        </pc:sldMkLst>
        <pc:spChg chg="mod">
          <ac:chgData name="Williams, Grant Stuart" userId="f6ad34c1-fb10-452f-ae50-8e7debb26ea5" providerId="ADAL" clId="{5A36D18A-0F37-42A7-9848-CCFA991B1CD9}" dt="2022-09-16T20:45:35.757" v="10710" actId="20577"/>
          <ac:spMkLst>
            <pc:docMk/>
            <pc:sldMk cId="1234537595" sldId="356"/>
            <ac:spMk id="2" creationId="{AA639FDB-448B-FC2D-DC49-854712FA8D13}"/>
          </ac:spMkLst>
        </pc:spChg>
        <pc:spChg chg="mod">
          <ac:chgData name="Williams, Grant Stuart" userId="f6ad34c1-fb10-452f-ae50-8e7debb26ea5" providerId="ADAL" clId="{5A36D18A-0F37-42A7-9848-CCFA991B1CD9}" dt="2022-09-16T20:49:17.212" v="10916" actId="20577"/>
          <ac:spMkLst>
            <pc:docMk/>
            <pc:sldMk cId="1234537595" sldId="356"/>
            <ac:spMk id="3" creationId="{3526DAA1-42D7-A8D6-998F-6E61DD95A785}"/>
          </ac:spMkLst>
        </pc:spChg>
      </pc:sldChg>
      <pc:sldChg chg="addSp delSp modSp new mod">
        <pc:chgData name="Williams, Grant Stuart" userId="f6ad34c1-fb10-452f-ae50-8e7debb26ea5" providerId="ADAL" clId="{5A36D18A-0F37-42A7-9848-CCFA991B1CD9}" dt="2022-09-16T20:50:33.322" v="11169" actId="20577"/>
        <pc:sldMkLst>
          <pc:docMk/>
          <pc:sldMk cId="3505322239" sldId="357"/>
        </pc:sldMkLst>
        <pc:spChg chg="mod">
          <ac:chgData name="Williams, Grant Stuart" userId="f6ad34c1-fb10-452f-ae50-8e7debb26ea5" providerId="ADAL" clId="{5A36D18A-0F37-42A7-9848-CCFA991B1CD9}" dt="2022-09-16T20:49:38.327" v="10949" actId="20577"/>
          <ac:spMkLst>
            <pc:docMk/>
            <pc:sldMk cId="3505322239" sldId="357"/>
            <ac:spMk id="2" creationId="{02419102-7157-8520-1D4E-F682794F2957}"/>
          </ac:spMkLst>
        </pc:spChg>
        <pc:spChg chg="add del mod">
          <ac:chgData name="Williams, Grant Stuart" userId="f6ad34c1-fb10-452f-ae50-8e7debb26ea5" providerId="ADAL" clId="{5A36D18A-0F37-42A7-9848-CCFA991B1CD9}" dt="2022-09-16T20:50:33.322" v="11169" actId="20577"/>
          <ac:spMkLst>
            <pc:docMk/>
            <pc:sldMk cId="3505322239" sldId="357"/>
            <ac:spMk id="3" creationId="{3F057246-6BFF-5765-1177-9233AF735078}"/>
          </ac:spMkLst>
        </pc:spChg>
        <pc:picChg chg="add del mod">
          <ac:chgData name="Williams, Grant Stuart" userId="f6ad34c1-fb10-452f-ae50-8e7debb26ea5" providerId="ADAL" clId="{5A36D18A-0F37-42A7-9848-CCFA991B1CD9}" dt="2022-09-16T20:49:32.963" v="10919"/>
          <ac:picMkLst>
            <pc:docMk/>
            <pc:sldMk cId="3505322239" sldId="357"/>
            <ac:picMk id="5" creationId="{5C549807-E4CC-B539-CC6F-BF258359673B}"/>
          </ac:picMkLst>
        </pc:picChg>
      </pc:sldChg>
      <pc:sldChg chg="addSp delSp modSp new mod">
        <pc:chgData name="Williams, Grant Stuart" userId="f6ad34c1-fb10-452f-ae50-8e7debb26ea5" providerId="ADAL" clId="{5A36D18A-0F37-42A7-9848-CCFA991B1CD9}" dt="2022-09-16T20:50:55.792" v="11183" actId="14100"/>
        <pc:sldMkLst>
          <pc:docMk/>
          <pc:sldMk cId="589436004" sldId="358"/>
        </pc:sldMkLst>
        <pc:spChg chg="del mod">
          <ac:chgData name="Williams, Grant Stuart" userId="f6ad34c1-fb10-452f-ae50-8e7debb26ea5" providerId="ADAL" clId="{5A36D18A-0F37-42A7-9848-CCFA991B1CD9}" dt="2022-09-16T20:50:46.236" v="11180" actId="478"/>
          <ac:spMkLst>
            <pc:docMk/>
            <pc:sldMk cId="589436004" sldId="358"/>
            <ac:spMk id="2" creationId="{4951E2C7-162D-BCFB-DC80-775387FF31DF}"/>
          </ac:spMkLst>
        </pc:spChg>
        <pc:spChg chg="del">
          <ac:chgData name="Williams, Grant Stuart" userId="f6ad34c1-fb10-452f-ae50-8e7debb26ea5" providerId="ADAL" clId="{5A36D18A-0F37-42A7-9848-CCFA991B1CD9}" dt="2022-09-16T20:50:43.375" v="11179"/>
          <ac:spMkLst>
            <pc:docMk/>
            <pc:sldMk cId="589436004" sldId="358"/>
            <ac:spMk id="3" creationId="{9102D8B0-02C3-DFE6-BD8E-6AA8610F306C}"/>
          </ac:spMkLst>
        </pc:spChg>
        <pc:spChg chg="add del mod">
          <ac:chgData name="Williams, Grant Stuart" userId="f6ad34c1-fb10-452f-ae50-8e7debb26ea5" providerId="ADAL" clId="{5A36D18A-0F37-42A7-9848-CCFA991B1CD9}" dt="2022-09-16T20:50:47.963" v="11181" actId="478"/>
          <ac:spMkLst>
            <pc:docMk/>
            <pc:sldMk cId="589436004" sldId="358"/>
            <ac:spMk id="7" creationId="{1F4A2FB9-ABCF-27CA-4163-26CA01288B56}"/>
          </ac:spMkLst>
        </pc:spChg>
        <pc:picChg chg="add mod">
          <ac:chgData name="Williams, Grant Stuart" userId="f6ad34c1-fb10-452f-ae50-8e7debb26ea5" providerId="ADAL" clId="{5A36D18A-0F37-42A7-9848-CCFA991B1CD9}" dt="2022-09-16T20:50:55.792" v="11183" actId="14100"/>
          <ac:picMkLst>
            <pc:docMk/>
            <pc:sldMk cId="589436004" sldId="358"/>
            <ac:picMk id="5" creationId="{598F2D3C-737A-DE4E-EE14-B16A5C55E8B9}"/>
          </ac:picMkLst>
        </pc:picChg>
      </pc:sldChg>
      <pc:sldChg chg="addSp modSp new mod">
        <pc:chgData name="Williams, Grant Stuart" userId="f6ad34c1-fb10-452f-ae50-8e7debb26ea5" providerId="ADAL" clId="{5A36D18A-0F37-42A7-9848-CCFA991B1CD9}" dt="2022-09-16T22:40:25.873" v="13149" actId="20577"/>
        <pc:sldMkLst>
          <pc:docMk/>
          <pc:sldMk cId="4175631340" sldId="359"/>
        </pc:sldMkLst>
        <pc:spChg chg="mod">
          <ac:chgData name="Williams, Grant Stuart" userId="f6ad34c1-fb10-452f-ae50-8e7debb26ea5" providerId="ADAL" clId="{5A36D18A-0F37-42A7-9848-CCFA991B1CD9}" dt="2022-09-16T21:04:33.362" v="11226" actId="20577"/>
          <ac:spMkLst>
            <pc:docMk/>
            <pc:sldMk cId="4175631340" sldId="359"/>
            <ac:spMk id="2" creationId="{7F35199C-27F6-535C-0713-D5B9FA310C93}"/>
          </ac:spMkLst>
        </pc:spChg>
        <pc:spChg chg="mod">
          <ac:chgData name="Williams, Grant Stuart" userId="f6ad34c1-fb10-452f-ae50-8e7debb26ea5" providerId="ADAL" clId="{5A36D18A-0F37-42A7-9848-CCFA991B1CD9}" dt="2022-09-16T22:40:25.873" v="13149" actId="20577"/>
          <ac:spMkLst>
            <pc:docMk/>
            <pc:sldMk cId="4175631340" sldId="359"/>
            <ac:spMk id="3" creationId="{FB0377A5-8D6D-D3CB-E7CB-285F691DF661}"/>
          </ac:spMkLst>
        </pc:spChg>
        <pc:picChg chg="add mod">
          <ac:chgData name="Williams, Grant Stuart" userId="f6ad34c1-fb10-452f-ae50-8e7debb26ea5" providerId="ADAL" clId="{5A36D18A-0F37-42A7-9848-CCFA991B1CD9}" dt="2022-09-16T22:07:35.103" v="11361" actId="1076"/>
          <ac:picMkLst>
            <pc:docMk/>
            <pc:sldMk cId="4175631340" sldId="359"/>
            <ac:picMk id="5" creationId="{AFFE466E-E016-3694-7D89-6DF89083FB6D}"/>
          </ac:picMkLst>
        </pc:picChg>
      </pc:sldChg>
      <pc:sldChg chg="modSp new mod">
        <pc:chgData name="Williams, Grant Stuart" userId="f6ad34c1-fb10-452f-ae50-8e7debb26ea5" providerId="ADAL" clId="{5A36D18A-0F37-42A7-9848-CCFA991B1CD9}" dt="2022-09-16T22:32:03.333" v="12199" actId="20577"/>
        <pc:sldMkLst>
          <pc:docMk/>
          <pc:sldMk cId="4020371105" sldId="360"/>
        </pc:sldMkLst>
        <pc:spChg chg="mod">
          <ac:chgData name="Williams, Grant Stuart" userId="f6ad34c1-fb10-452f-ae50-8e7debb26ea5" providerId="ADAL" clId="{5A36D18A-0F37-42A7-9848-CCFA991B1CD9}" dt="2022-09-16T22:10:38.714" v="11388" actId="20577"/>
          <ac:spMkLst>
            <pc:docMk/>
            <pc:sldMk cId="4020371105" sldId="360"/>
            <ac:spMk id="2" creationId="{683D966A-F943-2523-ED29-3886B0DD2F2E}"/>
          </ac:spMkLst>
        </pc:spChg>
        <pc:spChg chg="mod">
          <ac:chgData name="Williams, Grant Stuart" userId="f6ad34c1-fb10-452f-ae50-8e7debb26ea5" providerId="ADAL" clId="{5A36D18A-0F37-42A7-9848-CCFA991B1CD9}" dt="2022-09-16T22:32:03.333" v="12199" actId="20577"/>
          <ac:spMkLst>
            <pc:docMk/>
            <pc:sldMk cId="4020371105" sldId="360"/>
            <ac:spMk id="3" creationId="{4231D275-0276-0582-F210-5B99B2E0C029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22:43:59.485" v="13324" actId="20577"/>
        <pc:sldMkLst>
          <pc:docMk/>
          <pc:sldMk cId="2477961548" sldId="361"/>
        </pc:sldMkLst>
        <pc:spChg chg="mod">
          <ac:chgData name="Williams, Grant Stuart" userId="f6ad34c1-fb10-452f-ae50-8e7debb26ea5" providerId="ADAL" clId="{5A36D18A-0F37-42A7-9848-CCFA991B1CD9}" dt="2022-09-16T22:32:24.403" v="12221" actId="20577"/>
          <ac:spMkLst>
            <pc:docMk/>
            <pc:sldMk cId="2477961548" sldId="361"/>
            <ac:spMk id="2" creationId="{80E88675-75F3-F141-074A-45739F37D4E5}"/>
          </ac:spMkLst>
        </pc:spChg>
        <pc:spChg chg="mod">
          <ac:chgData name="Williams, Grant Stuart" userId="f6ad34c1-fb10-452f-ae50-8e7debb26ea5" providerId="ADAL" clId="{5A36D18A-0F37-42A7-9848-CCFA991B1CD9}" dt="2022-09-16T22:43:59.485" v="13324" actId="20577"/>
          <ac:spMkLst>
            <pc:docMk/>
            <pc:sldMk cId="2477961548" sldId="361"/>
            <ac:spMk id="3" creationId="{C2101C88-5E1A-6E9D-A303-59EF1231B673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22:45:40.933" v="13515" actId="20577"/>
        <pc:sldMkLst>
          <pc:docMk/>
          <pc:sldMk cId="277332705" sldId="362"/>
        </pc:sldMkLst>
        <pc:spChg chg="mod">
          <ac:chgData name="Williams, Grant Stuart" userId="f6ad34c1-fb10-452f-ae50-8e7debb26ea5" providerId="ADAL" clId="{5A36D18A-0F37-42A7-9848-CCFA991B1CD9}" dt="2022-09-16T22:45:05.967" v="13343" actId="20577"/>
          <ac:spMkLst>
            <pc:docMk/>
            <pc:sldMk cId="277332705" sldId="362"/>
            <ac:spMk id="2" creationId="{5877F755-94FD-6A93-44CA-67C51D6BF44D}"/>
          </ac:spMkLst>
        </pc:spChg>
        <pc:spChg chg="mod">
          <ac:chgData name="Williams, Grant Stuart" userId="f6ad34c1-fb10-452f-ae50-8e7debb26ea5" providerId="ADAL" clId="{5A36D18A-0F37-42A7-9848-CCFA991B1CD9}" dt="2022-09-16T22:45:40.933" v="13515" actId="20577"/>
          <ac:spMkLst>
            <pc:docMk/>
            <pc:sldMk cId="277332705" sldId="362"/>
            <ac:spMk id="3" creationId="{203FD5A7-F088-308D-BF99-F52D231F87AA}"/>
          </ac:spMkLst>
        </pc:spChg>
      </pc:sldChg>
      <pc:sldChg chg="modSp new mod">
        <pc:chgData name="Williams, Grant Stuart" userId="f6ad34c1-fb10-452f-ae50-8e7debb26ea5" providerId="ADAL" clId="{5A36D18A-0F37-42A7-9848-CCFA991B1CD9}" dt="2022-09-16T22:55:36.382" v="14258" actId="20577"/>
        <pc:sldMkLst>
          <pc:docMk/>
          <pc:sldMk cId="4255121989" sldId="363"/>
        </pc:sldMkLst>
        <pc:spChg chg="mod">
          <ac:chgData name="Williams, Grant Stuart" userId="f6ad34c1-fb10-452f-ae50-8e7debb26ea5" providerId="ADAL" clId="{5A36D18A-0F37-42A7-9848-CCFA991B1CD9}" dt="2022-09-16T22:48:14.127" v="13534" actId="20577"/>
          <ac:spMkLst>
            <pc:docMk/>
            <pc:sldMk cId="4255121989" sldId="363"/>
            <ac:spMk id="2" creationId="{B734B2E4-A87E-757E-E91F-6F6D37442747}"/>
          </ac:spMkLst>
        </pc:spChg>
        <pc:spChg chg="mod">
          <ac:chgData name="Williams, Grant Stuart" userId="f6ad34c1-fb10-452f-ae50-8e7debb26ea5" providerId="ADAL" clId="{5A36D18A-0F37-42A7-9848-CCFA991B1CD9}" dt="2022-09-16T22:55:36.382" v="14258" actId="20577"/>
          <ac:spMkLst>
            <pc:docMk/>
            <pc:sldMk cId="4255121989" sldId="363"/>
            <ac:spMk id="3" creationId="{44489D91-12A8-58E8-4895-E441862B4E47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2:48:10.480" v="14460" actId="20577"/>
        <pc:sldMkLst>
          <pc:docMk/>
          <pc:sldMk cId="930263447" sldId="364"/>
        </pc:sldMkLst>
        <pc:spChg chg="mod">
          <ac:chgData name="Williams, Grant Stuart" userId="f6ad34c1-fb10-452f-ae50-8e7debb26ea5" providerId="ADAL" clId="{5A36D18A-0F37-42A7-9848-CCFA991B1CD9}" dt="2022-09-16T22:50:23.587" v="13726" actId="20577"/>
          <ac:spMkLst>
            <pc:docMk/>
            <pc:sldMk cId="930263447" sldId="364"/>
            <ac:spMk id="2" creationId="{38C0BA30-751D-2AB4-0B42-C6D5CBB373D8}"/>
          </ac:spMkLst>
        </pc:spChg>
        <pc:spChg chg="mod">
          <ac:chgData name="Williams, Grant Stuart" userId="f6ad34c1-fb10-452f-ae50-8e7debb26ea5" providerId="ADAL" clId="{5A36D18A-0F37-42A7-9848-CCFA991B1CD9}" dt="2022-09-17T02:48:10.480" v="14460" actId="20577"/>
          <ac:spMkLst>
            <pc:docMk/>
            <pc:sldMk cId="930263447" sldId="364"/>
            <ac:spMk id="3" creationId="{FFE3629C-2BF8-776B-EF96-B46A6984C109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3:01:56.502" v="14830" actId="20577"/>
        <pc:sldMkLst>
          <pc:docMk/>
          <pc:sldMk cId="778003478" sldId="365"/>
        </pc:sldMkLst>
        <pc:spChg chg="mod">
          <ac:chgData name="Williams, Grant Stuart" userId="f6ad34c1-fb10-452f-ae50-8e7debb26ea5" providerId="ADAL" clId="{5A36D18A-0F37-42A7-9848-CCFA991B1CD9}" dt="2022-09-16T22:58:11.163" v="14279" actId="20577"/>
          <ac:spMkLst>
            <pc:docMk/>
            <pc:sldMk cId="778003478" sldId="365"/>
            <ac:spMk id="2" creationId="{B7EC2BF0-02E0-BEA0-C5FC-E9494A7AACE9}"/>
          </ac:spMkLst>
        </pc:spChg>
        <pc:spChg chg="mod">
          <ac:chgData name="Williams, Grant Stuart" userId="f6ad34c1-fb10-452f-ae50-8e7debb26ea5" providerId="ADAL" clId="{5A36D18A-0F37-42A7-9848-CCFA991B1CD9}" dt="2022-09-17T03:01:56.502" v="14830" actId="20577"/>
          <ac:spMkLst>
            <pc:docMk/>
            <pc:sldMk cId="778003478" sldId="365"/>
            <ac:spMk id="3" creationId="{12EBD8C9-BAF5-5852-2CF7-346E54A07D54}"/>
          </ac:spMkLst>
        </pc:spChg>
      </pc:sldChg>
      <pc:sldChg chg="modSp add mod">
        <pc:chgData name="Williams, Grant Stuart" userId="f6ad34c1-fb10-452f-ae50-8e7debb26ea5" providerId="ADAL" clId="{5A36D18A-0F37-42A7-9848-CCFA991B1CD9}" dt="2022-09-17T03:02:45.803" v="15046" actId="20577"/>
        <pc:sldMkLst>
          <pc:docMk/>
          <pc:sldMk cId="1171858843" sldId="366"/>
        </pc:sldMkLst>
        <pc:spChg chg="mod">
          <ac:chgData name="Williams, Grant Stuart" userId="f6ad34c1-fb10-452f-ae50-8e7debb26ea5" providerId="ADAL" clId="{5A36D18A-0F37-42A7-9848-CCFA991B1CD9}" dt="2022-09-17T03:01:38.811" v="14750" actId="20577"/>
          <ac:spMkLst>
            <pc:docMk/>
            <pc:sldMk cId="1171858843" sldId="366"/>
            <ac:spMk id="2" creationId="{B7EC2BF0-02E0-BEA0-C5FC-E9494A7AACE9}"/>
          </ac:spMkLst>
        </pc:spChg>
        <pc:spChg chg="mod">
          <ac:chgData name="Williams, Grant Stuart" userId="f6ad34c1-fb10-452f-ae50-8e7debb26ea5" providerId="ADAL" clId="{5A36D18A-0F37-42A7-9848-CCFA991B1CD9}" dt="2022-09-17T03:02:45.803" v="15046" actId="20577"/>
          <ac:spMkLst>
            <pc:docMk/>
            <pc:sldMk cId="1171858843" sldId="366"/>
            <ac:spMk id="3" creationId="{12EBD8C9-BAF5-5852-2CF7-346E54A07D54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3:37:11.411" v="15546" actId="20577"/>
        <pc:sldMkLst>
          <pc:docMk/>
          <pc:sldMk cId="3908238728" sldId="367"/>
        </pc:sldMkLst>
        <pc:spChg chg="mod">
          <ac:chgData name="Williams, Grant Stuart" userId="f6ad34c1-fb10-452f-ae50-8e7debb26ea5" providerId="ADAL" clId="{5A36D18A-0F37-42A7-9848-CCFA991B1CD9}" dt="2022-09-17T03:16:42.075" v="15065" actId="20577"/>
          <ac:spMkLst>
            <pc:docMk/>
            <pc:sldMk cId="3908238728" sldId="367"/>
            <ac:spMk id="2" creationId="{B748CA90-EDD8-1DBB-795F-2F968A4F4D34}"/>
          </ac:spMkLst>
        </pc:spChg>
        <pc:spChg chg="mod">
          <ac:chgData name="Williams, Grant Stuart" userId="f6ad34c1-fb10-452f-ae50-8e7debb26ea5" providerId="ADAL" clId="{5A36D18A-0F37-42A7-9848-CCFA991B1CD9}" dt="2022-09-17T03:37:11.411" v="15546" actId="20577"/>
          <ac:spMkLst>
            <pc:docMk/>
            <pc:sldMk cId="3908238728" sldId="367"/>
            <ac:spMk id="3" creationId="{DBB5135C-056A-0E3B-FD0E-DADF41B48DE4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5:14:30.531" v="19868" actId="20577"/>
        <pc:sldMkLst>
          <pc:docMk/>
          <pc:sldMk cId="3564594849" sldId="369"/>
        </pc:sldMkLst>
        <pc:spChg chg="mod">
          <ac:chgData name="Williams, Grant Stuart" userId="f6ad34c1-fb10-452f-ae50-8e7debb26ea5" providerId="ADAL" clId="{5A36D18A-0F37-42A7-9848-CCFA991B1CD9}" dt="2022-09-17T03:37:23.767" v="15556" actId="20577"/>
          <ac:spMkLst>
            <pc:docMk/>
            <pc:sldMk cId="3564594849" sldId="369"/>
            <ac:spMk id="2" creationId="{6BDE10AE-36E0-7322-4E15-4A800FC658C4}"/>
          </ac:spMkLst>
        </pc:spChg>
        <pc:spChg chg="mod">
          <ac:chgData name="Williams, Grant Stuart" userId="f6ad34c1-fb10-452f-ae50-8e7debb26ea5" providerId="ADAL" clId="{5A36D18A-0F37-42A7-9848-CCFA991B1CD9}" dt="2022-09-17T05:14:30.531" v="19868" actId="20577"/>
          <ac:spMkLst>
            <pc:docMk/>
            <pc:sldMk cId="3564594849" sldId="369"/>
            <ac:spMk id="3" creationId="{56BC4423-294C-ED2E-5297-97EC82FFD581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4:01:51.032" v="16183" actId="20577"/>
        <pc:sldMkLst>
          <pc:docMk/>
          <pc:sldMk cId="4102798081" sldId="371"/>
        </pc:sldMkLst>
        <pc:spChg chg="mod">
          <ac:chgData name="Williams, Grant Stuart" userId="f6ad34c1-fb10-452f-ae50-8e7debb26ea5" providerId="ADAL" clId="{5A36D18A-0F37-42A7-9848-CCFA991B1CD9}" dt="2022-09-17T04:00:46.723" v="15802" actId="20577"/>
          <ac:spMkLst>
            <pc:docMk/>
            <pc:sldMk cId="4102798081" sldId="371"/>
            <ac:spMk id="2" creationId="{467D2946-5B78-FE9E-1B98-FB3860B18B37}"/>
          </ac:spMkLst>
        </pc:spChg>
        <pc:spChg chg="mod">
          <ac:chgData name="Williams, Grant Stuart" userId="f6ad34c1-fb10-452f-ae50-8e7debb26ea5" providerId="ADAL" clId="{5A36D18A-0F37-42A7-9848-CCFA991B1CD9}" dt="2022-09-17T04:01:51.032" v="16183" actId="20577"/>
          <ac:spMkLst>
            <pc:docMk/>
            <pc:sldMk cId="4102798081" sldId="371"/>
            <ac:spMk id="3" creationId="{31EAB1D5-3722-1294-8FE3-36D67A86A5FF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4:17:01.229" v="16684" actId="20577"/>
        <pc:sldMkLst>
          <pc:docMk/>
          <pc:sldMk cId="55775222" sldId="372"/>
        </pc:sldMkLst>
        <pc:spChg chg="mod">
          <ac:chgData name="Williams, Grant Stuart" userId="f6ad34c1-fb10-452f-ae50-8e7debb26ea5" providerId="ADAL" clId="{5A36D18A-0F37-42A7-9848-CCFA991B1CD9}" dt="2022-09-17T04:16:50.854" v="16641" actId="20577"/>
          <ac:spMkLst>
            <pc:docMk/>
            <pc:sldMk cId="55775222" sldId="372"/>
            <ac:spMk id="2" creationId="{CC09C004-B8D9-6572-B53B-07B3E3C193DE}"/>
          </ac:spMkLst>
        </pc:spChg>
        <pc:spChg chg="mod">
          <ac:chgData name="Williams, Grant Stuart" userId="f6ad34c1-fb10-452f-ae50-8e7debb26ea5" providerId="ADAL" clId="{5A36D18A-0F37-42A7-9848-CCFA991B1CD9}" dt="2022-09-17T04:17:01.229" v="16684" actId="20577"/>
          <ac:spMkLst>
            <pc:docMk/>
            <pc:sldMk cId="55775222" sldId="372"/>
            <ac:spMk id="3" creationId="{03665A66-4B13-123D-2722-C74D2A9F1B79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4:26:00.884" v="17325" actId="20577"/>
        <pc:sldMkLst>
          <pc:docMk/>
          <pc:sldMk cId="703394020" sldId="373"/>
        </pc:sldMkLst>
        <pc:spChg chg="mod">
          <ac:chgData name="Williams, Grant Stuart" userId="f6ad34c1-fb10-452f-ae50-8e7debb26ea5" providerId="ADAL" clId="{5A36D18A-0F37-42A7-9848-CCFA991B1CD9}" dt="2022-09-17T04:17:07.078" v="16702" actId="20577"/>
          <ac:spMkLst>
            <pc:docMk/>
            <pc:sldMk cId="703394020" sldId="373"/>
            <ac:spMk id="2" creationId="{882AE825-4D57-23C9-F612-14B511028A5B}"/>
          </ac:spMkLst>
        </pc:spChg>
        <pc:spChg chg="mod">
          <ac:chgData name="Williams, Grant Stuart" userId="f6ad34c1-fb10-452f-ae50-8e7debb26ea5" providerId="ADAL" clId="{5A36D18A-0F37-42A7-9848-CCFA991B1CD9}" dt="2022-09-17T04:26:00.884" v="17325" actId="20577"/>
          <ac:spMkLst>
            <pc:docMk/>
            <pc:sldMk cId="703394020" sldId="373"/>
            <ac:spMk id="3" creationId="{F53048C7-C3B7-1EAC-2027-4DC09404128E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4:29:07.170" v="17790" actId="20577"/>
        <pc:sldMkLst>
          <pc:docMk/>
          <pc:sldMk cId="3051531756" sldId="374"/>
        </pc:sldMkLst>
        <pc:spChg chg="mod">
          <ac:chgData name="Williams, Grant Stuart" userId="f6ad34c1-fb10-452f-ae50-8e7debb26ea5" providerId="ADAL" clId="{5A36D18A-0F37-42A7-9848-CCFA991B1CD9}" dt="2022-09-17T04:26:09.173" v="17357" actId="20577"/>
          <ac:spMkLst>
            <pc:docMk/>
            <pc:sldMk cId="3051531756" sldId="374"/>
            <ac:spMk id="2" creationId="{F0D88F34-53E8-B9AE-277F-13A1BF97BCDA}"/>
          </ac:spMkLst>
        </pc:spChg>
        <pc:spChg chg="mod">
          <ac:chgData name="Williams, Grant Stuart" userId="f6ad34c1-fb10-452f-ae50-8e7debb26ea5" providerId="ADAL" clId="{5A36D18A-0F37-42A7-9848-CCFA991B1CD9}" dt="2022-09-17T04:29:07.170" v="17790" actId="20577"/>
          <ac:spMkLst>
            <pc:docMk/>
            <pc:sldMk cId="3051531756" sldId="374"/>
            <ac:spMk id="3" creationId="{6C9F1E82-6603-1AB1-3D2F-221DFA695BB0}"/>
          </ac:spMkLst>
        </pc:spChg>
      </pc:sldChg>
      <pc:sldChg chg="modSp add mod">
        <pc:chgData name="Williams, Grant Stuart" userId="f6ad34c1-fb10-452f-ae50-8e7debb26ea5" providerId="ADAL" clId="{5A36D18A-0F37-42A7-9848-CCFA991B1CD9}" dt="2022-09-17T04:33:20.309" v="18254" actId="20577"/>
        <pc:sldMkLst>
          <pc:docMk/>
          <pc:sldMk cId="2182042847" sldId="375"/>
        </pc:sldMkLst>
        <pc:spChg chg="mod">
          <ac:chgData name="Williams, Grant Stuart" userId="f6ad34c1-fb10-452f-ae50-8e7debb26ea5" providerId="ADAL" clId="{5A36D18A-0F37-42A7-9848-CCFA991B1CD9}" dt="2022-09-17T04:29:13.219" v="17795" actId="20577"/>
          <ac:spMkLst>
            <pc:docMk/>
            <pc:sldMk cId="2182042847" sldId="375"/>
            <ac:spMk id="2" creationId="{F0D88F34-53E8-B9AE-277F-13A1BF97BCDA}"/>
          </ac:spMkLst>
        </pc:spChg>
        <pc:spChg chg="mod">
          <ac:chgData name="Williams, Grant Stuart" userId="f6ad34c1-fb10-452f-ae50-8e7debb26ea5" providerId="ADAL" clId="{5A36D18A-0F37-42A7-9848-CCFA991B1CD9}" dt="2022-09-17T04:33:20.309" v="18254" actId="20577"/>
          <ac:spMkLst>
            <pc:docMk/>
            <pc:sldMk cId="2182042847" sldId="375"/>
            <ac:spMk id="3" creationId="{6C9F1E82-6603-1AB1-3D2F-221DFA695BB0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05:03:05.299" v="19205" actId="20577"/>
        <pc:sldMkLst>
          <pc:docMk/>
          <pc:sldMk cId="3174665720" sldId="376"/>
        </pc:sldMkLst>
        <pc:spChg chg="mod">
          <ac:chgData name="Williams, Grant Stuart" userId="f6ad34c1-fb10-452f-ae50-8e7debb26ea5" providerId="ADAL" clId="{5A36D18A-0F37-42A7-9848-CCFA991B1CD9}" dt="2022-09-17T04:47:48.030" v="18282" actId="20577"/>
          <ac:spMkLst>
            <pc:docMk/>
            <pc:sldMk cId="3174665720" sldId="376"/>
            <ac:spMk id="2" creationId="{9E9AD4DC-FAE3-5CE1-8C28-A2F29E7C3F39}"/>
          </ac:spMkLst>
        </pc:spChg>
        <pc:spChg chg="mod">
          <ac:chgData name="Williams, Grant Stuart" userId="f6ad34c1-fb10-452f-ae50-8e7debb26ea5" providerId="ADAL" clId="{5A36D18A-0F37-42A7-9848-CCFA991B1CD9}" dt="2022-09-17T05:03:05.299" v="19205" actId="20577"/>
          <ac:spMkLst>
            <pc:docMk/>
            <pc:sldMk cId="3174665720" sldId="376"/>
            <ac:spMk id="3" creationId="{5F5F2FA3-913C-3C7C-32F9-DF094D8A4A9E}"/>
          </ac:spMkLst>
        </pc:spChg>
      </pc:sldChg>
      <pc:sldChg chg="modSp add mod">
        <pc:chgData name="Williams, Grant Stuart" userId="f6ad34c1-fb10-452f-ae50-8e7debb26ea5" providerId="ADAL" clId="{5A36D18A-0F37-42A7-9848-CCFA991B1CD9}" dt="2022-09-17T04:56:34.073" v="18794" actId="20577"/>
        <pc:sldMkLst>
          <pc:docMk/>
          <pc:sldMk cId="2131472739" sldId="377"/>
        </pc:sldMkLst>
        <pc:spChg chg="mod">
          <ac:chgData name="Williams, Grant Stuart" userId="f6ad34c1-fb10-452f-ae50-8e7debb26ea5" providerId="ADAL" clId="{5A36D18A-0F37-42A7-9848-CCFA991B1CD9}" dt="2022-09-17T04:47:57.194" v="18297" actId="20577"/>
          <ac:spMkLst>
            <pc:docMk/>
            <pc:sldMk cId="2131472739" sldId="377"/>
            <ac:spMk id="2" creationId="{F0D88F34-53E8-B9AE-277F-13A1BF97BCDA}"/>
          </ac:spMkLst>
        </pc:spChg>
        <pc:spChg chg="mod">
          <ac:chgData name="Williams, Grant Stuart" userId="f6ad34c1-fb10-452f-ae50-8e7debb26ea5" providerId="ADAL" clId="{5A36D18A-0F37-42A7-9848-CCFA991B1CD9}" dt="2022-09-17T04:56:34.073" v="18794" actId="20577"/>
          <ac:spMkLst>
            <pc:docMk/>
            <pc:sldMk cId="2131472739" sldId="377"/>
            <ac:spMk id="3" creationId="{6C9F1E82-6603-1AB1-3D2F-221DFA695BB0}"/>
          </ac:spMkLst>
        </pc:spChg>
      </pc:sldChg>
      <pc:sldChg chg="addSp delSp modSp new mod ord">
        <pc:chgData name="Williams, Grant Stuart" userId="f6ad34c1-fb10-452f-ae50-8e7debb26ea5" providerId="ADAL" clId="{5A36D18A-0F37-42A7-9848-CCFA991B1CD9}" dt="2022-09-17T05:05:34.700" v="19575" actId="20577"/>
        <pc:sldMkLst>
          <pc:docMk/>
          <pc:sldMk cId="3092971364" sldId="378"/>
        </pc:sldMkLst>
        <pc:spChg chg="mod">
          <ac:chgData name="Williams, Grant Stuart" userId="f6ad34c1-fb10-452f-ae50-8e7debb26ea5" providerId="ADAL" clId="{5A36D18A-0F37-42A7-9848-CCFA991B1CD9}" dt="2022-09-17T05:05:34.700" v="19575" actId="20577"/>
          <ac:spMkLst>
            <pc:docMk/>
            <pc:sldMk cId="3092971364" sldId="378"/>
            <ac:spMk id="2" creationId="{47D8D204-2DFD-1BA8-B33E-27596E1D04D7}"/>
          </ac:spMkLst>
        </pc:spChg>
        <pc:spChg chg="add del mod">
          <ac:chgData name="Williams, Grant Stuart" userId="f6ad34c1-fb10-452f-ae50-8e7debb26ea5" providerId="ADAL" clId="{5A36D18A-0F37-42A7-9848-CCFA991B1CD9}" dt="2022-09-17T05:05:16.165" v="19519" actId="14100"/>
          <ac:spMkLst>
            <pc:docMk/>
            <pc:sldMk cId="3092971364" sldId="378"/>
            <ac:spMk id="3" creationId="{EB089C1B-3619-DCBC-D03B-29112296050A}"/>
          </ac:spMkLst>
        </pc:spChg>
        <pc:spChg chg="add mod">
          <ac:chgData name="Williams, Grant Stuart" userId="f6ad34c1-fb10-452f-ae50-8e7debb26ea5" providerId="ADAL" clId="{5A36D18A-0F37-42A7-9848-CCFA991B1CD9}" dt="2022-09-17T05:04:10.806" v="19223" actId="1076"/>
          <ac:spMkLst>
            <pc:docMk/>
            <pc:sldMk cId="3092971364" sldId="378"/>
            <ac:spMk id="5" creationId="{4941622C-31B8-9E5E-9113-24D3AD3ACF64}"/>
          </ac:spMkLst>
        </pc:spChg>
        <pc:picChg chg="add del mod">
          <ac:chgData name="Williams, Grant Stuart" userId="f6ad34c1-fb10-452f-ae50-8e7debb26ea5" providerId="ADAL" clId="{5A36D18A-0F37-42A7-9848-CCFA991B1CD9}" dt="2022-09-17T05:04:23.902" v="19255"/>
          <ac:picMkLst>
            <pc:docMk/>
            <pc:sldMk cId="3092971364" sldId="378"/>
            <ac:picMk id="7" creationId="{51CCF2BF-8AEC-6519-43FF-16C2624E9C25}"/>
          </ac:picMkLst>
        </pc:picChg>
        <pc:picChg chg="add mod">
          <ac:chgData name="Williams, Grant Stuart" userId="f6ad34c1-fb10-452f-ae50-8e7debb26ea5" providerId="ADAL" clId="{5A36D18A-0F37-42A7-9848-CCFA991B1CD9}" dt="2022-09-17T05:05:20.425" v="19521" actId="1076"/>
          <ac:picMkLst>
            <pc:docMk/>
            <pc:sldMk cId="3092971364" sldId="378"/>
            <ac:picMk id="9" creationId="{3D276E89-765C-B7D9-063D-45B9B99259EE}"/>
          </ac:picMkLst>
        </pc:picChg>
      </pc:sldChg>
      <pc:sldChg chg="addSp delSp modSp new mod">
        <pc:chgData name="Williams, Grant Stuart" userId="f6ad34c1-fb10-452f-ae50-8e7debb26ea5" providerId="ADAL" clId="{5A36D18A-0F37-42A7-9848-CCFA991B1CD9}" dt="2022-09-17T05:10:15.416" v="19624" actId="1076"/>
        <pc:sldMkLst>
          <pc:docMk/>
          <pc:sldMk cId="1274631002" sldId="379"/>
        </pc:sldMkLst>
        <pc:spChg chg="del mod">
          <ac:chgData name="Williams, Grant Stuart" userId="f6ad34c1-fb10-452f-ae50-8e7debb26ea5" providerId="ADAL" clId="{5A36D18A-0F37-42A7-9848-CCFA991B1CD9}" dt="2022-09-17T05:10:09.317" v="19620" actId="478"/>
          <ac:spMkLst>
            <pc:docMk/>
            <pc:sldMk cId="1274631002" sldId="379"/>
            <ac:spMk id="2" creationId="{F7B090E1-5464-A042-4C6D-E0DE2088A0D6}"/>
          </ac:spMkLst>
        </pc:spChg>
        <pc:spChg chg="del">
          <ac:chgData name="Williams, Grant Stuart" userId="f6ad34c1-fb10-452f-ae50-8e7debb26ea5" providerId="ADAL" clId="{5A36D18A-0F37-42A7-9848-CCFA991B1CD9}" dt="2022-09-17T05:10:03.907" v="19619"/>
          <ac:spMkLst>
            <pc:docMk/>
            <pc:sldMk cId="1274631002" sldId="379"/>
            <ac:spMk id="3" creationId="{954C1D65-AE23-252C-6E22-EFA8994D776E}"/>
          </ac:spMkLst>
        </pc:spChg>
        <pc:spChg chg="add del mod">
          <ac:chgData name="Williams, Grant Stuart" userId="f6ad34c1-fb10-452f-ae50-8e7debb26ea5" providerId="ADAL" clId="{5A36D18A-0F37-42A7-9848-CCFA991B1CD9}" dt="2022-09-17T05:10:10.889" v="19621" actId="478"/>
          <ac:spMkLst>
            <pc:docMk/>
            <pc:sldMk cId="1274631002" sldId="379"/>
            <ac:spMk id="7" creationId="{E4F863CC-2FFA-02A6-A938-5DBED7E8AAC1}"/>
          </ac:spMkLst>
        </pc:spChg>
        <pc:picChg chg="add mod">
          <ac:chgData name="Williams, Grant Stuart" userId="f6ad34c1-fb10-452f-ae50-8e7debb26ea5" providerId="ADAL" clId="{5A36D18A-0F37-42A7-9848-CCFA991B1CD9}" dt="2022-09-17T05:10:15.416" v="19624" actId="1076"/>
          <ac:picMkLst>
            <pc:docMk/>
            <pc:sldMk cId="1274631002" sldId="379"/>
            <ac:picMk id="5" creationId="{D9205D8D-F832-00CB-C86D-5AAC3097CD49}"/>
          </ac:picMkLst>
        </pc:picChg>
      </pc:sldChg>
      <pc:sldChg chg="modSp new mod">
        <pc:chgData name="Williams, Grant Stuart" userId="f6ad34c1-fb10-452f-ae50-8e7debb26ea5" providerId="ADAL" clId="{5A36D18A-0F37-42A7-9848-CCFA991B1CD9}" dt="2022-09-17T05:21:29.944" v="20445" actId="14100"/>
        <pc:sldMkLst>
          <pc:docMk/>
          <pc:sldMk cId="2987981835" sldId="380"/>
        </pc:sldMkLst>
        <pc:spChg chg="mod">
          <ac:chgData name="Williams, Grant Stuart" userId="f6ad34c1-fb10-452f-ae50-8e7debb26ea5" providerId="ADAL" clId="{5A36D18A-0F37-42A7-9848-CCFA991B1CD9}" dt="2022-09-17T05:15:25.295" v="19882" actId="20577"/>
          <ac:spMkLst>
            <pc:docMk/>
            <pc:sldMk cId="2987981835" sldId="380"/>
            <ac:spMk id="2" creationId="{8C69790B-E3BD-E60C-9253-483236107092}"/>
          </ac:spMkLst>
        </pc:spChg>
        <pc:spChg chg="mod">
          <ac:chgData name="Williams, Grant Stuart" userId="f6ad34c1-fb10-452f-ae50-8e7debb26ea5" providerId="ADAL" clId="{5A36D18A-0F37-42A7-9848-CCFA991B1CD9}" dt="2022-09-17T05:21:29.944" v="20445" actId="14100"/>
          <ac:spMkLst>
            <pc:docMk/>
            <pc:sldMk cId="2987981835" sldId="380"/>
            <ac:spMk id="3" creationId="{A7A407D8-A325-DB3B-16BB-C3A214D2D31C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20:19:05.021" v="20883" actId="20577"/>
        <pc:sldMkLst>
          <pc:docMk/>
          <pc:sldMk cId="1660580375" sldId="381"/>
        </pc:sldMkLst>
        <pc:spChg chg="mod">
          <ac:chgData name="Williams, Grant Stuart" userId="f6ad34c1-fb10-452f-ae50-8e7debb26ea5" providerId="ADAL" clId="{5A36D18A-0F37-42A7-9848-CCFA991B1CD9}" dt="2022-09-17T05:21:34.875" v="20460" actId="20577"/>
          <ac:spMkLst>
            <pc:docMk/>
            <pc:sldMk cId="1660580375" sldId="381"/>
            <ac:spMk id="2" creationId="{2E3773AE-B1A8-7B35-9DAA-9219E2071432}"/>
          </ac:spMkLst>
        </pc:spChg>
        <pc:spChg chg="mod">
          <ac:chgData name="Williams, Grant Stuart" userId="f6ad34c1-fb10-452f-ae50-8e7debb26ea5" providerId="ADAL" clId="{5A36D18A-0F37-42A7-9848-CCFA991B1CD9}" dt="2022-09-17T20:19:05.021" v="20883" actId="20577"/>
          <ac:spMkLst>
            <pc:docMk/>
            <pc:sldMk cId="1660580375" sldId="381"/>
            <ac:spMk id="3" creationId="{9891E9A8-DECA-B489-4882-291324D52573}"/>
          </ac:spMkLst>
        </pc:spChg>
      </pc:sldChg>
      <pc:sldChg chg="addSp modSp new mod">
        <pc:chgData name="Williams, Grant Stuart" userId="f6ad34c1-fb10-452f-ae50-8e7debb26ea5" providerId="ADAL" clId="{5A36D18A-0F37-42A7-9848-CCFA991B1CD9}" dt="2022-09-17T20:59:28.509" v="21288" actId="20577"/>
        <pc:sldMkLst>
          <pc:docMk/>
          <pc:sldMk cId="1384116115" sldId="382"/>
        </pc:sldMkLst>
        <pc:spChg chg="mod">
          <ac:chgData name="Williams, Grant Stuart" userId="f6ad34c1-fb10-452f-ae50-8e7debb26ea5" providerId="ADAL" clId="{5A36D18A-0F37-42A7-9848-CCFA991B1CD9}" dt="2022-09-17T20:18:32.991" v="20700" actId="20577"/>
          <ac:spMkLst>
            <pc:docMk/>
            <pc:sldMk cId="1384116115" sldId="382"/>
            <ac:spMk id="2" creationId="{2D0CCA2A-0D79-D8F9-25E6-7D46962EAA40}"/>
          </ac:spMkLst>
        </pc:spChg>
        <pc:spChg chg="mod">
          <ac:chgData name="Williams, Grant Stuart" userId="f6ad34c1-fb10-452f-ae50-8e7debb26ea5" providerId="ADAL" clId="{5A36D18A-0F37-42A7-9848-CCFA991B1CD9}" dt="2022-09-17T20:40:55.222" v="21026" actId="20577"/>
          <ac:spMkLst>
            <pc:docMk/>
            <pc:sldMk cId="1384116115" sldId="382"/>
            <ac:spMk id="3" creationId="{4463BD88-6792-7FA4-B619-EB32D73D12E2}"/>
          </ac:spMkLst>
        </pc:spChg>
        <pc:spChg chg="add mod">
          <ac:chgData name="Williams, Grant Stuart" userId="f6ad34c1-fb10-452f-ae50-8e7debb26ea5" providerId="ADAL" clId="{5A36D18A-0F37-42A7-9848-CCFA991B1CD9}" dt="2022-09-17T20:47:55.321" v="21079" actId="1076"/>
          <ac:spMkLst>
            <pc:docMk/>
            <pc:sldMk cId="1384116115" sldId="382"/>
            <ac:spMk id="4" creationId="{2444389E-1FA4-FC1E-7E3F-BFC7F374C100}"/>
          </ac:spMkLst>
        </pc:spChg>
        <pc:spChg chg="add mod">
          <ac:chgData name="Williams, Grant Stuart" userId="f6ad34c1-fb10-452f-ae50-8e7debb26ea5" providerId="ADAL" clId="{5A36D18A-0F37-42A7-9848-CCFA991B1CD9}" dt="2022-09-17T20:59:24.909" v="21287" actId="20577"/>
          <ac:spMkLst>
            <pc:docMk/>
            <pc:sldMk cId="1384116115" sldId="382"/>
            <ac:spMk id="5" creationId="{3C21D5BC-A2E2-EA76-852F-6C4EBC61337C}"/>
          </ac:spMkLst>
        </pc:spChg>
        <pc:spChg chg="add mod">
          <ac:chgData name="Williams, Grant Stuart" userId="f6ad34c1-fb10-452f-ae50-8e7debb26ea5" providerId="ADAL" clId="{5A36D18A-0F37-42A7-9848-CCFA991B1CD9}" dt="2022-09-17T20:47:48.935" v="21076" actId="1076"/>
          <ac:spMkLst>
            <pc:docMk/>
            <pc:sldMk cId="1384116115" sldId="382"/>
            <ac:spMk id="6" creationId="{0B6EAEAE-CD9C-F4C7-47B2-3C46F1335467}"/>
          </ac:spMkLst>
        </pc:spChg>
        <pc:spChg chg="add mod">
          <ac:chgData name="Williams, Grant Stuart" userId="f6ad34c1-fb10-452f-ae50-8e7debb26ea5" providerId="ADAL" clId="{5A36D18A-0F37-42A7-9848-CCFA991B1CD9}" dt="2022-09-17T20:48:16.264" v="21092" actId="20577"/>
          <ac:spMkLst>
            <pc:docMk/>
            <pc:sldMk cId="1384116115" sldId="382"/>
            <ac:spMk id="11" creationId="{5B8FC2C4-FEC9-7E9D-FFC8-1FE8F8149E90}"/>
          </ac:spMkLst>
        </pc:spChg>
        <pc:spChg chg="add mod">
          <ac:chgData name="Williams, Grant Stuart" userId="f6ad34c1-fb10-452f-ae50-8e7debb26ea5" providerId="ADAL" clId="{5A36D18A-0F37-42A7-9848-CCFA991B1CD9}" dt="2022-09-17T20:49:51.275" v="21116" actId="20577"/>
          <ac:spMkLst>
            <pc:docMk/>
            <pc:sldMk cId="1384116115" sldId="382"/>
            <ac:spMk id="12" creationId="{49855FE4-8F04-35D8-1146-B8BC5411FC77}"/>
          </ac:spMkLst>
        </pc:spChg>
        <pc:spChg chg="add mod">
          <ac:chgData name="Williams, Grant Stuart" userId="f6ad34c1-fb10-452f-ae50-8e7debb26ea5" providerId="ADAL" clId="{5A36D18A-0F37-42A7-9848-CCFA991B1CD9}" dt="2022-09-17T20:48:19.708" v="21093" actId="20577"/>
          <ac:spMkLst>
            <pc:docMk/>
            <pc:sldMk cId="1384116115" sldId="382"/>
            <ac:spMk id="13" creationId="{406F1125-DCE5-3E73-A9C3-51DA53F5B28E}"/>
          </ac:spMkLst>
        </pc:spChg>
        <pc:spChg chg="add mod">
          <ac:chgData name="Williams, Grant Stuart" userId="f6ad34c1-fb10-452f-ae50-8e7debb26ea5" providerId="ADAL" clId="{5A36D18A-0F37-42A7-9848-CCFA991B1CD9}" dt="2022-09-17T20:49:38.515" v="21113" actId="20577"/>
          <ac:spMkLst>
            <pc:docMk/>
            <pc:sldMk cId="1384116115" sldId="382"/>
            <ac:spMk id="16" creationId="{B8876702-66DD-A427-D412-A1A9ECB2F0A0}"/>
          </ac:spMkLst>
        </pc:spChg>
        <pc:spChg chg="add mod">
          <ac:chgData name="Williams, Grant Stuart" userId="f6ad34c1-fb10-452f-ae50-8e7debb26ea5" providerId="ADAL" clId="{5A36D18A-0F37-42A7-9848-CCFA991B1CD9}" dt="2022-09-17T20:59:28.509" v="21288" actId="20577"/>
          <ac:spMkLst>
            <pc:docMk/>
            <pc:sldMk cId="1384116115" sldId="382"/>
            <ac:spMk id="17" creationId="{1913D494-846E-65C6-6629-C35A3E6A9E75}"/>
          </ac:spMkLst>
        </pc:spChg>
        <pc:spChg chg="add mod">
          <ac:chgData name="Williams, Grant Stuart" userId="f6ad34c1-fb10-452f-ae50-8e7debb26ea5" providerId="ADAL" clId="{5A36D18A-0F37-42A7-9848-CCFA991B1CD9}" dt="2022-09-17T20:50:04.145" v="21117" actId="20577"/>
          <ac:spMkLst>
            <pc:docMk/>
            <pc:sldMk cId="1384116115" sldId="382"/>
            <ac:spMk id="18" creationId="{62CB0AF8-DF12-E9A0-0136-1F5770315FE3}"/>
          </ac:spMkLst>
        </pc:spChg>
        <pc:cxnChg chg="add mod">
          <ac:chgData name="Williams, Grant Stuart" userId="f6ad34c1-fb10-452f-ae50-8e7debb26ea5" providerId="ADAL" clId="{5A36D18A-0F37-42A7-9848-CCFA991B1CD9}" dt="2022-09-17T20:47:57.064" v="21080" actId="14100"/>
          <ac:cxnSpMkLst>
            <pc:docMk/>
            <pc:sldMk cId="1384116115" sldId="382"/>
            <ac:cxnSpMk id="7" creationId="{02A4014C-8C29-966C-CE95-C51854D53E2E}"/>
          </ac:cxnSpMkLst>
        </pc:cxnChg>
        <pc:cxnChg chg="add mod">
          <ac:chgData name="Williams, Grant Stuart" userId="f6ad34c1-fb10-452f-ae50-8e7debb26ea5" providerId="ADAL" clId="{5A36D18A-0F37-42A7-9848-CCFA991B1CD9}" dt="2022-09-17T20:47:53.155" v="21078" actId="14100"/>
          <ac:cxnSpMkLst>
            <pc:docMk/>
            <pc:sldMk cId="1384116115" sldId="382"/>
            <ac:cxnSpMk id="8" creationId="{86CFF21A-DD0A-5E1B-2A2D-6A94D72C5C58}"/>
          </ac:cxnSpMkLst>
        </pc:cxnChg>
        <pc:cxnChg chg="add mod">
          <ac:chgData name="Williams, Grant Stuart" userId="f6ad34c1-fb10-452f-ae50-8e7debb26ea5" providerId="ADAL" clId="{5A36D18A-0F37-42A7-9848-CCFA991B1CD9}" dt="2022-09-17T20:48:04.106" v="21082" actId="1076"/>
          <ac:cxnSpMkLst>
            <pc:docMk/>
            <pc:sldMk cId="1384116115" sldId="382"/>
            <ac:cxnSpMk id="14" creationId="{B4169F13-E2F3-9FE0-1F26-19F490AA6F62}"/>
          </ac:cxnSpMkLst>
        </pc:cxnChg>
        <pc:cxnChg chg="add mod">
          <ac:chgData name="Williams, Grant Stuart" userId="f6ad34c1-fb10-452f-ae50-8e7debb26ea5" providerId="ADAL" clId="{5A36D18A-0F37-42A7-9848-CCFA991B1CD9}" dt="2022-09-17T20:48:27.512" v="21096" actId="1076"/>
          <ac:cxnSpMkLst>
            <pc:docMk/>
            <pc:sldMk cId="1384116115" sldId="382"/>
            <ac:cxnSpMk id="15" creationId="{5285990B-CC49-7EC6-4869-FD3ACBF5B330}"/>
          </ac:cxnSpMkLst>
        </pc:cxnChg>
        <pc:cxnChg chg="add mod">
          <ac:chgData name="Williams, Grant Stuart" userId="f6ad34c1-fb10-452f-ae50-8e7debb26ea5" providerId="ADAL" clId="{5A36D18A-0F37-42A7-9848-CCFA991B1CD9}" dt="2022-09-17T20:49:26.790" v="21098" actId="1076"/>
          <ac:cxnSpMkLst>
            <pc:docMk/>
            <pc:sldMk cId="1384116115" sldId="382"/>
            <ac:cxnSpMk id="19" creationId="{CB69D99E-F998-D0F4-B7EA-96AA0A974A8E}"/>
          </ac:cxnSpMkLst>
        </pc:cxnChg>
        <pc:cxnChg chg="add mod">
          <ac:chgData name="Williams, Grant Stuart" userId="f6ad34c1-fb10-452f-ae50-8e7debb26ea5" providerId="ADAL" clId="{5A36D18A-0F37-42A7-9848-CCFA991B1CD9}" dt="2022-09-17T20:49:26.790" v="21098" actId="1076"/>
          <ac:cxnSpMkLst>
            <pc:docMk/>
            <pc:sldMk cId="1384116115" sldId="382"/>
            <ac:cxnSpMk id="20" creationId="{2476936E-ABF9-94A1-ABE3-ED6EF96AEF74}"/>
          </ac:cxnSpMkLst>
        </pc:cxnChg>
      </pc:sldChg>
      <pc:sldChg chg="modSp new mod">
        <pc:chgData name="Williams, Grant Stuart" userId="f6ad34c1-fb10-452f-ae50-8e7debb26ea5" providerId="ADAL" clId="{5A36D18A-0F37-42A7-9848-CCFA991B1CD9}" dt="2022-09-17T21:00:14.703" v="21383" actId="20577"/>
        <pc:sldMkLst>
          <pc:docMk/>
          <pc:sldMk cId="3356211760" sldId="383"/>
        </pc:sldMkLst>
        <pc:spChg chg="mod">
          <ac:chgData name="Williams, Grant Stuart" userId="f6ad34c1-fb10-452f-ae50-8e7debb26ea5" providerId="ADAL" clId="{5A36D18A-0F37-42A7-9848-CCFA991B1CD9}" dt="2022-09-17T20:50:18.505" v="21125" actId="20577"/>
          <ac:spMkLst>
            <pc:docMk/>
            <pc:sldMk cId="3356211760" sldId="383"/>
            <ac:spMk id="2" creationId="{0ED7E432-266F-9917-7C3F-7EEF38F6F738}"/>
          </ac:spMkLst>
        </pc:spChg>
        <pc:spChg chg="mod">
          <ac:chgData name="Williams, Grant Stuart" userId="f6ad34c1-fb10-452f-ae50-8e7debb26ea5" providerId="ADAL" clId="{5A36D18A-0F37-42A7-9848-CCFA991B1CD9}" dt="2022-09-17T21:00:14.703" v="21383" actId="20577"/>
          <ac:spMkLst>
            <pc:docMk/>
            <pc:sldMk cId="3356211760" sldId="383"/>
            <ac:spMk id="3" creationId="{D5A3F7BD-A6F9-3DCB-896F-92B04A9DC17A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21:03:04.296" v="21704" actId="20577"/>
        <pc:sldMkLst>
          <pc:docMk/>
          <pc:sldMk cId="3579002464" sldId="384"/>
        </pc:sldMkLst>
        <pc:spChg chg="mod">
          <ac:chgData name="Williams, Grant Stuart" userId="f6ad34c1-fb10-452f-ae50-8e7debb26ea5" providerId="ADAL" clId="{5A36D18A-0F37-42A7-9848-CCFA991B1CD9}" dt="2022-09-17T21:01:22.046" v="21396" actId="20577"/>
          <ac:spMkLst>
            <pc:docMk/>
            <pc:sldMk cId="3579002464" sldId="384"/>
            <ac:spMk id="2" creationId="{D90B78F9-2D09-34F6-4C4E-1EE574618FD5}"/>
          </ac:spMkLst>
        </pc:spChg>
        <pc:spChg chg="mod">
          <ac:chgData name="Williams, Grant Stuart" userId="f6ad34c1-fb10-452f-ae50-8e7debb26ea5" providerId="ADAL" clId="{5A36D18A-0F37-42A7-9848-CCFA991B1CD9}" dt="2022-09-17T21:03:04.296" v="21704" actId="20577"/>
          <ac:spMkLst>
            <pc:docMk/>
            <pc:sldMk cId="3579002464" sldId="384"/>
            <ac:spMk id="3" creationId="{EB73C671-D358-9672-DC98-E5B73AD6D890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21:05:54.299" v="22059" actId="20577"/>
        <pc:sldMkLst>
          <pc:docMk/>
          <pc:sldMk cId="2019971518" sldId="385"/>
        </pc:sldMkLst>
        <pc:spChg chg="mod">
          <ac:chgData name="Williams, Grant Stuart" userId="f6ad34c1-fb10-452f-ae50-8e7debb26ea5" providerId="ADAL" clId="{5A36D18A-0F37-42A7-9848-CCFA991B1CD9}" dt="2022-09-17T21:04:48.939" v="21727" actId="20577"/>
          <ac:spMkLst>
            <pc:docMk/>
            <pc:sldMk cId="2019971518" sldId="385"/>
            <ac:spMk id="2" creationId="{BDCD21F2-CAF0-0901-C7BD-EAA797D9AEB4}"/>
          </ac:spMkLst>
        </pc:spChg>
        <pc:spChg chg="mod">
          <ac:chgData name="Williams, Grant Stuart" userId="f6ad34c1-fb10-452f-ae50-8e7debb26ea5" providerId="ADAL" clId="{5A36D18A-0F37-42A7-9848-CCFA991B1CD9}" dt="2022-09-17T21:05:54.299" v="22059" actId="20577"/>
          <ac:spMkLst>
            <pc:docMk/>
            <pc:sldMk cId="2019971518" sldId="385"/>
            <ac:spMk id="3" creationId="{B9DB0FB9-D2F4-3151-DCF0-2ADCC461457D}"/>
          </ac:spMkLst>
        </pc:spChg>
      </pc:sldChg>
      <pc:sldChg chg="modSp new mod">
        <pc:chgData name="Williams, Grant Stuart" userId="f6ad34c1-fb10-452f-ae50-8e7debb26ea5" providerId="ADAL" clId="{5A36D18A-0F37-42A7-9848-CCFA991B1CD9}" dt="2022-09-17T21:06:20.066" v="22226" actId="20577"/>
        <pc:sldMkLst>
          <pc:docMk/>
          <pc:sldMk cId="3394342877" sldId="386"/>
        </pc:sldMkLst>
        <pc:spChg chg="mod">
          <ac:chgData name="Williams, Grant Stuart" userId="f6ad34c1-fb10-452f-ae50-8e7debb26ea5" providerId="ADAL" clId="{5A36D18A-0F37-42A7-9848-CCFA991B1CD9}" dt="2022-09-17T21:06:02.133" v="22086" actId="20577"/>
          <ac:spMkLst>
            <pc:docMk/>
            <pc:sldMk cId="3394342877" sldId="386"/>
            <ac:spMk id="2" creationId="{0333FDB6-E033-F966-10B5-574A72DEB708}"/>
          </ac:spMkLst>
        </pc:spChg>
        <pc:spChg chg="mod">
          <ac:chgData name="Williams, Grant Stuart" userId="f6ad34c1-fb10-452f-ae50-8e7debb26ea5" providerId="ADAL" clId="{5A36D18A-0F37-42A7-9848-CCFA991B1CD9}" dt="2022-09-17T21:06:20.066" v="22226" actId="20577"/>
          <ac:spMkLst>
            <pc:docMk/>
            <pc:sldMk cId="3394342877" sldId="386"/>
            <ac:spMk id="3" creationId="{E12D6989-85AA-DB28-CE8D-16FA4F4FE587}"/>
          </ac:spMkLst>
        </pc:spChg>
      </pc:sldChg>
    </pc:docChg>
  </pc:docChgLst>
  <pc:docChgLst>
    <pc:chgData name="Williams, Grant Stuart" userId="f6ad34c1-fb10-452f-ae50-8e7debb26ea5" providerId="ADAL" clId="{1C95EFF8-5D72-4E70-BB78-C2DE3A84A677}"/>
    <pc:docChg chg="undo custSel addSld delSld modSld addMainMaster delMainMaster">
      <pc:chgData name="Williams, Grant Stuart" userId="f6ad34c1-fb10-452f-ae50-8e7debb26ea5" providerId="ADAL" clId="{1C95EFF8-5D72-4E70-BB78-C2DE3A84A677}" dt="2022-09-09T22:41:20.204" v="6874" actId="20577"/>
      <pc:docMkLst>
        <pc:docMk/>
      </pc:docMkLst>
      <pc:sldChg chg="new del">
        <pc:chgData name="Williams, Grant Stuart" userId="f6ad34c1-fb10-452f-ae50-8e7debb26ea5" providerId="ADAL" clId="{1C95EFF8-5D72-4E70-BB78-C2DE3A84A677}" dt="2022-09-08T19:50:00.543" v="6" actId="47"/>
        <pc:sldMkLst>
          <pc:docMk/>
          <pc:sldMk cId="2573296784" sldId="256"/>
        </pc:sldMkLst>
      </pc:sldChg>
      <pc:sldChg chg="delSp add del setBg delDesignElem">
        <pc:chgData name="Williams, Grant Stuart" userId="f6ad34c1-fb10-452f-ae50-8e7debb26ea5" providerId="ADAL" clId="{1C95EFF8-5D72-4E70-BB78-C2DE3A84A677}" dt="2022-09-08T19:49:59.668" v="5" actId="47"/>
        <pc:sldMkLst>
          <pc:docMk/>
          <pc:sldMk cId="3180290867" sldId="257"/>
        </pc:sldMkLst>
        <pc:spChg chg="del">
          <ac:chgData name="Williams, Grant Stuart" userId="f6ad34c1-fb10-452f-ae50-8e7debb26ea5" providerId="ADAL" clId="{1C95EFF8-5D72-4E70-BB78-C2DE3A84A677}" dt="2022-09-08T19:49:44.960" v="2"/>
          <ac:spMkLst>
            <pc:docMk/>
            <pc:sldMk cId="3180290867" sldId="257"/>
            <ac:spMk id="16" creationId="{FF4F1B1F-38C9-4BA3-8793-E2B6FC978C0A}"/>
          </ac:spMkLst>
        </pc:spChg>
        <pc:cxnChg chg="del">
          <ac:chgData name="Williams, Grant Stuart" userId="f6ad34c1-fb10-452f-ae50-8e7debb26ea5" providerId="ADAL" clId="{1C95EFF8-5D72-4E70-BB78-C2DE3A84A677}" dt="2022-09-08T19:49:44.960" v="2"/>
          <ac:cxnSpMkLst>
            <pc:docMk/>
            <pc:sldMk cId="3180290867" sldId="257"/>
            <ac:cxnSpMk id="18" creationId="{6B5C80BC-C547-4FD8-9B68-6A9207F08580}"/>
          </ac:cxnSpMkLst>
        </pc:cxnChg>
      </pc:sldChg>
      <pc:sldChg chg="modSp add">
        <pc:chgData name="Williams, Grant Stuart" userId="f6ad34c1-fb10-452f-ae50-8e7debb26ea5" providerId="ADAL" clId="{1C95EFF8-5D72-4E70-BB78-C2DE3A84A677}" dt="2022-09-08T19:50:06.988" v="18" actId="20577"/>
        <pc:sldMkLst>
          <pc:docMk/>
          <pc:sldMk cId="842340929" sldId="258"/>
        </pc:sldMkLst>
        <pc:spChg chg="mod">
          <ac:chgData name="Williams, Grant Stuart" userId="f6ad34c1-fb10-452f-ae50-8e7debb26ea5" providerId="ADAL" clId="{1C95EFF8-5D72-4E70-BB78-C2DE3A84A677}" dt="2022-09-08T19:50:06.988" v="18" actId="20577"/>
          <ac:spMkLst>
            <pc:docMk/>
            <pc:sldMk cId="842340929" sldId="258"/>
            <ac:spMk id="3" creationId="{DB220B70-4D50-5140-0276-47EAEE6485ED}"/>
          </ac:spMkLst>
        </pc:spChg>
      </pc:sldChg>
      <pc:sldChg chg="new del">
        <pc:chgData name="Williams, Grant Stuart" userId="f6ad34c1-fb10-452f-ae50-8e7debb26ea5" providerId="ADAL" clId="{1C95EFF8-5D72-4E70-BB78-C2DE3A84A677}" dt="2022-09-08T20:02:43.918" v="22" actId="680"/>
        <pc:sldMkLst>
          <pc:docMk/>
          <pc:sldMk cId="702496749" sldId="259"/>
        </pc:sldMkLst>
      </pc:sldChg>
      <pc:sldChg chg="new del">
        <pc:chgData name="Williams, Grant Stuart" userId="f6ad34c1-fb10-452f-ae50-8e7debb26ea5" providerId="ADAL" clId="{1C95EFF8-5D72-4E70-BB78-C2DE3A84A677}" dt="2022-09-08T20:02:50.276" v="24" actId="680"/>
        <pc:sldMkLst>
          <pc:docMk/>
          <pc:sldMk cId="1813819321" sldId="259"/>
        </pc:sldMkLst>
      </pc:sldChg>
      <pc:sldChg chg="add del">
        <pc:chgData name="Williams, Grant Stuart" userId="f6ad34c1-fb10-452f-ae50-8e7debb26ea5" providerId="ADAL" clId="{1C95EFF8-5D72-4E70-BB78-C2DE3A84A677}" dt="2022-09-08T20:03:05.569" v="28" actId="47"/>
        <pc:sldMkLst>
          <pc:docMk/>
          <pc:sldMk cId="3516890011" sldId="259"/>
        </pc:sldMkLst>
      </pc:sldChg>
      <pc:sldChg chg="new del">
        <pc:chgData name="Williams, Grant Stuart" userId="f6ad34c1-fb10-452f-ae50-8e7debb26ea5" providerId="ADAL" clId="{1C95EFF8-5D72-4E70-BB78-C2DE3A84A677}" dt="2022-09-08T20:02:40.137" v="20" actId="680"/>
        <pc:sldMkLst>
          <pc:docMk/>
          <pc:sldMk cId="3841753971" sldId="259"/>
        </pc:sldMkLst>
      </pc:sldChg>
      <pc:sldChg chg="modSp new mod">
        <pc:chgData name="Williams, Grant Stuart" userId="f6ad34c1-fb10-452f-ae50-8e7debb26ea5" providerId="ADAL" clId="{1C95EFF8-5D72-4E70-BB78-C2DE3A84A677}" dt="2022-09-08T20:37:43.120" v="227" actId="20577"/>
        <pc:sldMkLst>
          <pc:docMk/>
          <pc:sldMk cId="2822291000" sldId="260"/>
        </pc:sldMkLst>
        <pc:spChg chg="mod">
          <ac:chgData name="Williams, Grant Stuart" userId="f6ad34c1-fb10-452f-ae50-8e7debb26ea5" providerId="ADAL" clId="{1C95EFF8-5D72-4E70-BB78-C2DE3A84A677}" dt="2022-09-08T20:03:14.039" v="41" actId="20577"/>
          <ac:spMkLst>
            <pc:docMk/>
            <pc:sldMk cId="2822291000" sldId="260"/>
            <ac:spMk id="2" creationId="{064B4E82-80EC-21D4-B52D-D265B9C9C1A7}"/>
          </ac:spMkLst>
        </pc:spChg>
        <pc:spChg chg="mod">
          <ac:chgData name="Williams, Grant Stuart" userId="f6ad34c1-fb10-452f-ae50-8e7debb26ea5" providerId="ADAL" clId="{1C95EFF8-5D72-4E70-BB78-C2DE3A84A677}" dt="2022-09-08T20:37:43.120" v="227" actId="20577"/>
          <ac:spMkLst>
            <pc:docMk/>
            <pc:sldMk cId="2822291000" sldId="260"/>
            <ac:spMk id="3" creationId="{9AE22D47-2C5B-66B4-AB62-2795FC6BE575}"/>
          </ac:spMkLst>
        </pc:spChg>
      </pc:sldChg>
      <pc:sldChg chg="modSp new mod">
        <pc:chgData name="Williams, Grant Stuart" userId="f6ad34c1-fb10-452f-ae50-8e7debb26ea5" providerId="ADAL" clId="{1C95EFF8-5D72-4E70-BB78-C2DE3A84A677}" dt="2022-09-08T21:17:56.192" v="356" actId="20577"/>
        <pc:sldMkLst>
          <pc:docMk/>
          <pc:sldMk cId="1902743700" sldId="261"/>
        </pc:sldMkLst>
        <pc:spChg chg="mod">
          <ac:chgData name="Williams, Grant Stuart" userId="f6ad34c1-fb10-452f-ae50-8e7debb26ea5" providerId="ADAL" clId="{1C95EFF8-5D72-4E70-BB78-C2DE3A84A677}" dt="2022-09-08T21:02:02.245" v="235" actId="20577"/>
          <ac:spMkLst>
            <pc:docMk/>
            <pc:sldMk cId="1902743700" sldId="261"/>
            <ac:spMk id="2" creationId="{D2B3ABF6-DA4B-5CE9-6F6D-A0BA93EF31F8}"/>
          </ac:spMkLst>
        </pc:spChg>
        <pc:spChg chg="mod">
          <ac:chgData name="Williams, Grant Stuart" userId="f6ad34c1-fb10-452f-ae50-8e7debb26ea5" providerId="ADAL" clId="{1C95EFF8-5D72-4E70-BB78-C2DE3A84A677}" dt="2022-09-08T21:17:56.192" v="356" actId="20577"/>
          <ac:spMkLst>
            <pc:docMk/>
            <pc:sldMk cId="1902743700" sldId="261"/>
            <ac:spMk id="3" creationId="{5F519A2A-5EC0-AFF9-7BAE-FB69BE60D33A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18:26:27.132" v="3899" actId="20577"/>
        <pc:sldMkLst>
          <pc:docMk/>
          <pc:sldMk cId="1640639950" sldId="262"/>
        </pc:sldMkLst>
        <pc:spChg chg="mod">
          <ac:chgData name="Williams, Grant Stuart" userId="f6ad34c1-fb10-452f-ae50-8e7debb26ea5" providerId="ADAL" clId="{1C95EFF8-5D72-4E70-BB78-C2DE3A84A677}" dt="2022-09-08T23:02:19.026" v="366" actId="20577"/>
          <ac:spMkLst>
            <pc:docMk/>
            <pc:sldMk cId="1640639950" sldId="262"/>
            <ac:spMk id="2" creationId="{9E68FDEC-D6B6-B29D-3E8D-0D54603AE8B4}"/>
          </ac:spMkLst>
        </pc:spChg>
        <pc:spChg chg="mod">
          <ac:chgData name="Williams, Grant Stuart" userId="f6ad34c1-fb10-452f-ae50-8e7debb26ea5" providerId="ADAL" clId="{1C95EFF8-5D72-4E70-BB78-C2DE3A84A677}" dt="2022-09-09T18:26:27.132" v="3899" actId="20577"/>
          <ac:spMkLst>
            <pc:docMk/>
            <pc:sldMk cId="1640639950" sldId="262"/>
            <ac:spMk id="3" creationId="{A5539C99-21D2-8D29-87E6-385B0BB891CC}"/>
          </ac:spMkLst>
        </pc:spChg>
      </pc:sldChg>
      <pc:sldChg chg="modSp new mod">
        <pc:chgData name="Williams, Grant Stuart" userId="f6ad34c1-fb10-452f-ae50-8e7debb26ea5" providerId="ADAL" clId="{1C95EFF8-5D72-4E70-BB78-C2DE3A84A677}" dt="2022-09-08T23:30:41.123" v="1706" actId="20577"/>
        <pc:sldMkLst>
          <pc:docMk/>
          <pc:sldMk cId="469994548" sldId="263"/>
        </pc:sldMkLst>
        <pc:spChg chg="mod">
          <ac:chgData name="Williams, Grant Stuart" userId="f6ad34c1-fb10-452f-ae50-8e7debb26ea5" providerId="ADAL" clId="{1C95EFF8-5D72-4E70-BB78-C2DE3A84A677}" dt="2022-09-08T23:09:53.371" v="652" actId="20577"/>
          <ac:spMkLst>
            <pc:docMk/>
            <pc:sldMk cId="469994548" sldId="263"/>
            <ac:spMk id="2" creationId="{A2635F43-4100-FDD4-46B8-9DCF25D244C1}"/>
          </ac:spMkLst>
        </pc:spChg>
        <pc:spChg chg="mod">
          <ac:chgData name="Williams, Grant Stuart" userId="f6ad34c1-fb10-452f-ae50-8e7debb26ea5" providerId="ADAL" clId="{1C95EFF8-5D72-4E70-BB78-C2DE3A84A677}" dt="2022-09-08T23:30:41.123" v="1706" actId="20577"/>
          <ac:spMkLst>
            <pc:docMk/>
            <pc:sldMk cId="469994548" sldId="263"/>
            <ac:spMk id="3" creationId="{42642749-2AFF-6F37-7F99-194382473F0E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18:36:12.761" v="3964" actId="20577"/>
        <pc:sldMkLst>
          <pc:docMk/>
          <pc:sldMk cId="3048088761" sldId="264"/>
        </pc:sldMkLst>
        <pc:spChg chg="mod">
          <ac:chgData name="Williams, Grant Stuart" userId="f6ad34c1-fb10-452f-ae50-8e7debb26ea5" providerId="ADAL" clId="{1C95EFF8-5D72-4E70-BB78-C2DE3A84A677}" dt="2022-09-08T23:13:41.449" v="1117" actId="20577"/>
          <ac:spMkLst>
            <pc:docMk/>
            <pc:sldMk cId="3048088761" sldId="264"/>
            <ac:spMk id="2" creationId="{82A1D9D2-C192-5D5B-1947-EBC7ABA9CDD1}"/>
          </ac:spMkLst>
        </pc:spChg>
        <pc:spChg chg="mod">
          <ac:chgData name="Williams, Grant Stuart" userId="f6ad34c1-fb10-452f-ae50-8e7debb26ea5" providerId="ADAL" clId="{1C95EFF8-5D72-4E70-BB78-C2DE3A84A677}" dt="2022-09-09T18:36:12.761" v="3964" actId="20577"/>
          <ac:spMkLst>
            <pc:docMk/>
            <pc:sldMk cId="3048088761" sldId="264"/>
            <ac:spMk id="3" creationId="{3F605DDC-456B-4B22-E7D4-DA403B44049B}"/>
          </ac:spMkLst>
        </pc:spChg>
      </pc:sldChg>
      <pc:sldChg chg="addSp delSp modSp new mod setBg setClrOvrMap">
        <pc:chgData name="Williams, Grant Stuart" userId="f6ad34c1-fb10-452f-ae50-8e7debb26ea5" providerId="ADAL" clId="{1C95EFF8-5D72-4E70-BB78-C2DE3A84A677}" dt="2022-09-08T23:30:57.666" v="1718" actId="26606"/>
        <pc:sldMkLst>
          <pc:docMk/>
          <pc:sldMk cId="3945853686" sldId="265"/>
        </pc:sldMkLst>
        <pc:spChg chg="mod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2" creationId="{366DE9B9-EF7F-5A35-650F-14194E0C2A42}"/>
          </ac:spMkLst>
        </pc:spChg>
        <pc:spChg chg="del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3" creationId="{FC62F093-7CC1-BF2D-1B0C-4D323132524E}"/>
          </ac:spMkLst>
        </pc:spChg>
        <pc:spChg chg="add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9" creationId="{0671A8AE-40A1-4631-A6B8-581AFF065482}"/>
          </ac:spMkLst>
        </pc:spChg>
        <pc:spChg chg="add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11" creationId="{AB58EF07-17C2-48CF-ABB0-EEF1F17CB8F0}"/>
          </ac:spMkLst>
        </pc:spChg>
        <pc:spChg chg="add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13" creationId="{AF2F604E-43BE-4DC3-B983-E071523364F8}"/>
          </ac:spMkLst>
        </pc:spChg>
        <pc:spChg chg="add">
          <ac:chgData name="Williams, Grant Stuart" userId="f6ad34c1-fb10-452f-ae50-8e7debb26ea5" providerId="ADAL" clId="{1C95EFF8-5D72-4E70-BB78-C2DE3A84A677}" dt="2022-09-08T23:30:57.666" v="1718" actId="26606"/>
          <ac:spMkLst>
            <pc:docMk/>
            <pc:sldMk cId="3945853686" sldId="265"/>
            <ac:spMk id="15" creationId="{08C9B587-E65E-4B52-B37C-ABEBB6E87928}"/>
          </ac:spMkLst>
        </pc:spChg>
        <pc:picChg chg="add">
          <ac:chgData name="Williams, Grant Stuart" userId="f6ad34c1-fb10-452f-ae50-8e7debb26ea5" providerId="ADAL" clId="{1C95EFF8-5D72-4E70-BB78-C2DE3A84A677}" dt="2022-09-08T23:30:57.666" v="1718" actId="26606"/>
          <ac:picMkLst>
            <pc:docMk/>
            <pc:sldMk cId="3945853686" sldId="265"/>
            <ac:picMk id="5" creationId="{0014D29F-A923-98A6-FCF5-ADB47B47C16E}"/>
          </ac:picMkLst>
        </pc:picChg>
      </pc:sldChg>
      <pc:sldChg chg="modSp new mod">
        <pc:chgData name="Williams, Grant Stuart" userId="f6ad34c1-fb10-452f-ae50-8e7debb26ea5" providerId="ADAL" clId="{1C95EFF8-5D72-4E70-BB78-C2DE3A84A677}" dt="2022-09-08T23:58:13.205" v="2428" actId="20577"/>
        <pc:sldMkLst>
          <pc:docMk/>
          <pc:sldMk cId="3198246478" sldId="266"/>
        </pc:sldMkLst>
        <pc:spChg chg="mod">
          <ac:chgData name="Williams, Grant Stuart" userId="f6ad34c1-fb10-452f-ae50-8e7debb26ea5" providerId="ADAL" clId="{1C95EFF8-5D72-4E70-BB78-C2DE3A84A677}" dt="2022-09-08T23:37:31.813" v="1752" actId="20577"/>
          <ac:spMkLst>
            <pc:docMk/>
            <pc:sldMk cId="3198246478" sldId="266"/>
            <ac:spMk id="2" creationId="{F4B84DBE-1717-ED42-328E-C4168AE6705C}"/>
          </ac:spMkLst>
        </pc:spChg>
        <pc:spChg chg="mod">
          <ac:chgData name="Williams, Grant Stuart" userId="f6ad34c1-fb10-452f-ae50-8e7debb26ea5" providerId="ADAL" clId="{1C95EFF8-5D72-4E70-BB78-C2DE3A84A677}" dt="2022-09-08T23:58:13.205" v="2428" actId="20577"/>
          <ac:spMkLst>
            <pc:docMk/>
            <pc:sldMk cId="3198246478" sldId="266"/>
            <ac:spMk id="3" creationId="{B44B8B3E-0300-CEBE-0D37-0930472AD720}"/>
          </ac:spMkLst>
        </pc:spChg>
      </pc:sldChg>
      <pc:sldChg chg="modSp new del mod">
        <pc:chgData name="Williams, Grant Stuart" userId="f6ad34c1-fb10-452f-ae50-8e7debb26ea5" providerId="ADAL" clId="{1C95EFF8-5D72-4E70-BB78-C2DE3A84A677}" dt="2022-09-08T23:41:40.654" v="1889" actId="47"/>
        <pc:sldMkLst>
          <pc:docMk/>
          <pc:sldMk cId="3655129515" sldId="267"/>
        </pc:sldMkLst>
        <pc:spChg chg="mod">
          <ac:chgData name="Williams, Grant Stuart" userId="f6ad34c1-fb10-452f-ae50-8e7debb26ea5" providerId="ADAL" clId="{1C95EFF8-5D72-4E70-BB78-C2DE3A84A677}" dt="2022-09-08T23:41:28.807" v="1849" actId="20577"/>
          <ac:spMkLst>
            <pc:docMk/>
            <pc:sldMk cId="3655129515" sldId="267"/>
            <ac:spMk id="2" creationId="{87AB47FA-9430-236B-3645-819723028A96}"/>
          </ac:spMkLst>
        </pc:spChg>
        <pc:spChg chg="mod">
          <ac:chgData name="Williams, Grant Stuart" userId="f6ad34c1-fb10-452f-ae50-8e7debb26ea5" providerId="ADAL" clId="{1C95EFF8-5D72-4E70-BB78-C2DE3A84A677}" dt="2022-09-08T23:41:38.543" v="1888" actId="20577"/>
          <ac:spMkLst>
            <pc:docMk/>
            <pc:sldMk cId="3655129515" sldId="267"/>
            <ac:spMk id="3" creationId="{2BBF284D-A075-521B-71CD-0974B3E52619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36:44.198" v="6246" actId="20577"/>
        <pc:sldMkLst>
          <pc:docMk/>
          <pc:sldMk cId="3814402701" sldId="267"/>
        </pc:sldMkLst>
        <pc:spChg chg="mod">
          <ac:chgData name="Williams, Grant Stuart" userId="f6ad34c1-fb10-452f-ae50-8e7debb26ea5" providerId="ADAL" clId="{1C95EFF8-5D72-4E70-BB78-C2DE3A84A677}" dt="2022-09-08T23:42:45.642" v="2136" actId="20577"/>
          <ac:spMkLst>
            <pc:docMk/>
            <pc:sldMk cId="3814402701" sldId="267"/>
            <ac:spMk id="2" creationId="{5C0FD8C0-84C6-43AE-FA4C-E37624CFC672}"/>
          </ac:spMkLst>
        </pc:spChg>
        <pc:spChg chg="mod">
          <ac:chgData name="Williams, Grant Stuart" userId="f6ad34c1-fb10-452f-ae50-8e7debb26ea5" providerId="ADAL" clId="{1C95EFF8-5D72-4E70-BB78-C2DE3A84A677}" dt="2022-09-09T22:36:44.198" v="6246" actId="20577"/>
          <ac:spMkLst>
            <pc:docMk/>
            <pc:sldMk cId="3814402701" sldId="267"/>
            <ac:spMk id="3" creationId="{D046B500-2CD7-80ED-CC6D-AE838585AEC2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02:51:38.704" v="3726" actId="313"/>
        <pc:sldMkLst>
          <pc:docMk/>
          <pc:sldMk cId="3055979650" sldId="268"/>
        </pc:sldMkLst>
        <pc:spChg chg="mod">
          <ac:chgData name="Williams, Grant Stuart" userId="f6ad34c1-fb10-452f-ae50-8e7debb26ea5" providerId="ADAL" clId="{1C95EFF8-5D72-4E70-BB78-C2DE3A84A677}" dt="2022-09-09T00:01:57.004" v="2448" actId="20577"/>
          <ac:spMkLst>
            <pc:docMk/>
            <pc:sldMk cId="3055979650" sldId="268"/>
            <ac:spMk id="2" creationId="{46086BBB-661E-DF27-15F6-04B0B4943367}"/>
          </ac:spMkLst>
        </pc:spChg>
        <pc:spChg chg="mod">
          <ac:chgData name="Williams, Grant Stuart" userId="f6ad34c1-fb10-452f-ae50-8e7debb26ea5" providerId="ADAL" clId="{1C95EFF8-5D72-4E70-BB78-C2DE3A84A677}" dt="2022-09-09T02:51:38.704" v="3726" actId="313"/>
          <ac:spMkLst>
            <pc:docMk/>
            <pc:sldMk cId="3055979650" sldId="268"/>
            <ac:spMk id="3" creationId="{E4D2A271-2880-23BA-2499-285EDC799476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24:27.053" v="5699" actId="20577"/>
        <pc:sldMkLst>
          <pc:docMk/>
          <pc:sldMk cId="3157351248" sldId="269"/>
        </pc:sldMkLst>
        <pc:spChg chg="mod">
          <ac:chgData name="Williams, Grant Stuart" userId="f6ad34c1-fb10-452f-ae50-8e7debb26ea5" providerId="ADAL" clId="{1C95EFF8-5D72-4E70-BB78-C2DE3A84A677}" dt="2022-09-09T00:40:25.400" v="2915" actId="20577"/>
          <ac:spMkLst>
            <pc:docMk/>
            <pc:sldMk cId="3157351248" sldId="269"/>
            <ac:spMk id="2" creationId="{9B6DC14E-C193-17C5-2EB3-30A4EDEEA56B}"/>
          </ac:spMkLst>
        </pc:spChg>
        <pc:spChg chg="mod">
          <ac:chgData name="Williams, Grant Stuart" userId="f6ad34c1-fb10-452f-ae50-8e7debb26ea5" providerId="ADAL" clId="{1C95EFF8-5D72-4E70-BB78-C2DE3A84A677}" dt="2022-09-09T22:24:27.053" v="5699" actId="20577"/>
          <ac:spMkLst>
            <pc:docMk/>
            <pc:sldMk cId="3157351248" sldId="269"/>
            <ac:spMk id="3" creationId="{7BD9B046-EEB6-3980-733B-DD8F013DD7CF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33:47.011" v="6224" actId="20577"/>
        <pc:sldMkLst>
          <pc:docMk/>
          <pc:sldMk cId="2299954488" sldId="270"/>
        </pc:sldMkLst>
        <pc:spChg chg="mod">
          <ac:chgData name="Williams, Grant Stuart" userId="f6ad34c1-fb10-452f-ae50-8e7debb26ea5" providerId="ADAL" clId="{1C95EFF8-5D72-4E70-BB78-C2DE3A84A677}" dt="2022-09-09T17:31:27.555" v="3885" actId="20577"/>
          <ac:spMkLst>
            <pc:docMk/>
            <pc:sldMk cId="2299954488" sldId="270"/>
            <ac:spMk id="2" creationId="{49CE6902-22B1-875B-1097-08386EF8E5E0}"/>
          </ac:spMkLst>
        </pc:spChg>
        <pc:spChg chg="mod">
          <ac:chgData name="Williams, Grant Stuart" userId="f6ad34c1-fb10-452f-ae50-8e7debb26ea5" providerId="ADAL" clId="{1C95EFF8-5D72-4E70-BB78-C2DE3A84A677}" dt="2022-09-09T22:33:47.011" v="6224" actId="20577"/>
          <ac:spMkLst>
            <pc:docMk/>
            <pc:sldMk cId="2299954488" sldId="270"/>
            <ac:spMk id="3" creationId="{3BC2CDB9-7993-30A6-9D85-E763B4647021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09:43.875" v="4879" actId="20577"/>
        <pc:sldMkLst>
          <pc:docMk/>
          <pc:sldMk cId="1650388863" sldId="271"/>
        </pc:sldMkLst>
        <pc:spChg chg="mod">
          <ac:chgData name="Williams, Grant Stuart" userId="f6ad34c1-fb10-452f-ae50-8e7debb26ea5" providerId="ADAL" clId="{1C95EFF8-5D72-4E70-BB78-C2DE3A84A677}" dt="2022-09-09T22:09:43.875" v="4879" actId="20577"/>
          <ac:spMkLst>
            <pc:docMk/>
            <pc:sldMk cId="1650388863" sldId="271"/>
            <ac:spMk id="2" creationId="{07A70259-342D-F1E9-BB9F-61899378ED5A}"/>
          </ac:spMkLst>
        </pc:spChg>
        <pc:spChg chg="mod">
          <ac:chgData name="Williams, Grant Stuart" userId="f6ad34c1-fb10-452f-ae50-8e7debb26ea5" providerId="ADAL" clId="{1C95EFF8-5D72-4E70-BB78-C2DE3A84A677}" dt="2022-09-09T22:07:49.497" v="4569" actId="20577"/>
          <ac:spMkLst>
            <pc:docMk/>
            <pc:sldMk cId="1650388863" sldId="271"/>
            <ac:spMk id="3" creationId="{E88C1597-6372-F2DC-A47D-3DC1F0F5E63A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09:38.998" v="4869" actId="20577"/>
        <pc:sldMkLst>
          <pc:docMk/>
          <pc:sldMk cId="663772312" sldId="272"/>
        </pc:sldMkLst>
        <pc:spChg chg="mod">
          <ac:chgData name="Williams, Grant Stuart" userId="f6ad34c1-fb10-452f-ae50-8e7debb26ea5" providerId="ADAL" clId="{1C95EFF8-5D72-4E70-BB78-C2DE3A84A677}" dt="2022-09-09T22:09:35.398" v="4862" actId="20577"/>
          <ac:spMkLst>
            <pc:docMk/>
            <pc:sldMk cId="663772312" sldId="272"/>
            <ac:spMk id="2" creationId="{0654CA17-8DDE-9F4C-6E4B-4E30209A885F}"/>
          </ac:spMkLst>
        </pc:spChg>
        <pc:spChg chg="mod">
          <ac:chgData name="Williams, Grant Stuart" userId="f6ad34c1-fb10-452f-ae50-8e7debb26ea5" providerId="ADAL" clId="{1C95EFF8-5D72-4E70-BB78-C2DE3A84A677}" dt="2022-09-09T22:09:38.998" v="4869" actId="20577"/>
          <ac:spMkLst>
            <pc:docMk/>
            <pc:sldMk cId="663772312" sldId="272"/>
            <ac:spMk id="3" creationId="{3F5F3D4C-A147-5E1D-91B1-D7D993C7C2FE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13:00.348" v="5273" actId="20577"/>
        <pc:sldMkLst>
          <pc:docMk/>
          <pc:sldMk cId="3246938351" sldId="273"/>
        </pc:sldMkLst>
        <pc:spChg chg="mod">
          <ac:chgData name="Williams, Grant Stuart" userId="f6ad34c1-fb10-452f-ae50-8e7debb26ea5" providerId="ADAL" clId="{1C95EFF8-5D72-4E70-BB78-C2DE3A84A677}" dt="2022-09-09T22:09:31.385" v="4856" actId="20577"/>
          <ac:spMkLst>
            <pc:docMk/>
            <pc:sldMk cId="3246938351" sldId="273"/>
            <ac:spMk id="2" creationId="{3E0BB5F3-F07F-514E-E4B0-CDCE56C8718A}"/>
          </ac:spMkLst>
        </pc:spChg>
        <pc:spChg chg="mod">
          <ac:chgData name="Williams, Grant Stuart" userId="f6ad34c1-fb10-452f-ae50-8e7debb26ea5" providerId="ADAL" clId="{1C95EFF8-5D72-4E70-BB78-C2DE3A84A677}" dt="2022-09-09T22:13:00.348" v="5273" actId="20577"/>
          <ac:spMkLst>
            <pc:docMk/>
            <pc:sldMk cId="3246938351" sldId="273"/>
            <ac:spMk id="3" creationId="{969EE79F-D5F3-5EE0-43B7-72E2140BE596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31:12.375" v="6012" actId="20577"/>
        <pc:sldMkLst>
          <pc:docMk/>
          <pc:sldMk cId="3824396961" sldId="274"/>
        </pc:sldMkLst>
        <pc:spChg chg="mod">
          <ac:chgData name="Williams, Grant Stuart" userId="f6ad34c1-fb10-452f-ae50-8e7debb26ea5" providerId="ADAL" clId="{1C95EFF8-5D72-4E70-BB78-C2DE3A84A677}" dt="2022-09-09T22:13:18.486" v="5291" actId="20577"/>
          <ac:spMkLst>
            <pc:docMk/>
            <pc:sldMk cId="3824396961" sldId="274"/>
            <ac:spMk id="2" creationId="{FF518062-6721-9F59-4E3C-B65655D36EFA}"/>
          </ac:spMkLst>
        </pc:spChg>
        <pc:spChg chg="mod">
          <ac:chgData name="Williams, Grant Stuart" userId="f6ad34c1-fb10-452f-ae50-8e7debb26ea5" providerId="ADAL" clId="{1C95EFF8-5D72-4E70-BB78-C2DE3A84A677}" dt="2022-09-09T22:31:12.375" v="6012" actId="20577"/>
          <ac:spMkLst>
            <pc:docMk/>
            <pc:sldMk cId="3824396961" sldId="274"/>
            <ac:spMk id="3" creationId="{AEC5B80F-65DB-68A3-3C08-8EA9296EA471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40:01.832" v="6512" actId="20577"/>
        <pc:sldMkLst>
          <pc:docMk/>
          <pc:sldMk cId="1491699796" sldId="275"/>
        </pc:sldMkLst>
        <pc:spChg chg="mod">
          <ac:chgData name="Williams, Grant Stuart" userId="f6ad34c1-fb10-452f-ae50-8e7debb26ea5" providerId="ADAL" clId="{1C95EFF8-5D72-4E70-BB78-C2DE3A84A677}" dt="2022-09-09T22:39:49.998" v="6442" actId="20577"/>
          <ac:spMkLst>
            <pc:docMk/>
            <pc:sldMk cId="1491699796" sldId="275"/>
            <ac:spMk id="2" creationId="{4D63E9D7-54F2-2872-A9E5-508AA1DA10DE}"/>
          </ac:spMkLst>
        </pc:spChg>
        <pc:spChg chg="mod">
          <ac:chgData name="Williams, Grant Stuart" userId="f6ad34c1-fb10-452f-ae50-8e7debb26ea5" providerId="ADAL" clId="{1C95EFF8-5D72-4E70-BB78-C2DE3A84A677}" dt="2022-09-09T22:40:01.832" v="6512" actId="20577"/>
          <ac:spMkLst>
            <pc:docMk/>
            <pc:sldMk cId="1491699796" sldId="275"/>
            <ac:spMk id="3" creationId="{56AA23BF-8FD3-9A97-CAF7-B66BA8A6FC20}"/>
          </ac:spMkLst>
        </pc:spChg>
      </pc:sldChg>
      <pc:sldChg chg="modSp new mod">
        <pc:chgData name="Williams, Grant Stuart" userId="f6ad34c1-fb10-452f-ae50-8e7debb26ea5" providerId="ADAL" clId="{1C95EFF8-5D72-4E70-BB78-C2DE3A84A677}" dt="2022-09-09T22:41:20.204" v="6874" actId="20577"/>
        <pc:sldMkLst>
          <pc:docMk/>
          <pc:sldMk cId="3100563789" sldId="277"/>
        </pc:sldMkLst>
        <pc:spChg chg="mod">
          <ac:chgData name="Williams, Grant Stuart" userId="f6ad34c1-fb10-452f-ae50-8e7debb26ea5" providerId="ADAL" clId="{1C95EFF8-5D72-4E70-BB78-C2DE3A84A677}" dt="2022-09-09T22:40:13.181" v="6531" actId="20577"/>
          <ac:spMkLst>
            <pc:docMk/>
            <pc:sldMk cId="3100563789" sldId="277"/>
            <ac:spMk id="2" creationId="{36F70DCE-1343-198B-33E4-5E0937F17FB4}"/>
          </ac:spMkLst>
        </pc:spChg>
        <pc:spChg chg="mod">
          <ac:chgData name="Williams, Grant Stuart" userId="f6ad34c1-fb10-452f-ae50-8e7debb26ea5" providerId="ADAL" clId="{1C95EFF8-5D72-4E70-BB78-C2DE3A84A677}" dt="2022-09-09T22:41:20.204" v="6874" actId="20577"/>
          <ac:spMkLst>
            <pc:docMk/>
            <pc:sldMk cId="3100563789" sldId="277"/>
            <ac:spMk id="3" creationId="{E696869F-D6D0-3CF5-DC52-8754BACE29E9}"/>
          </ac:spMkLst>
        </pc:spChg>
      </pc:sldChg>
      <pc:sldMasterChg chg="add addSldLayout">
        <pc:chgData name="Williams, Grant Stuart" userId="f6ad34c1-fb10-452f-ae50-8e7debb26ea5" providerId="ADAL" clId="{1C95EFF8-5D72-4E70-BB78-C2DE3A84A677}" dt="2022-09-08T20:03:00.370" v="25" actId="27028"/>
        <pc:sldMasterMkLst>
          <pc:docMk/>
          <pc:sldMasterMk cId="3526028465" sldId="2147483648"/>
        </pc:sldMasterMkLst>
        <pc:sldLayoutChg chg="add">
          <pc:chgData name="Williams, Grant Stuart" userId="f6ad34c1-fb10-452f-ae50-8e7debb26ea5" providerId="ADAL" clId="{1C95EFF8-5D72-4E70-BB78-C2DE3A84A677}" dt="2022-09-08T20:03:00.370" v="25" actId="27028"/>
          <pc:sldLayoutMkLst>
            <pc:docMk/>
            <pc:sldMasterMk cId="3526028465" sldId="2147483648"/>
            <pc:sldLayoutMk cId="2087482174" sldId="2147483650"/>
          </pc:sldLayoutMkLst>
        </pc:sldLayoutChg>
      </pc:sldMasterChg>
      <pc:sldMasterChg chg="del delSldLayout">
        <pc:chgData name="Williams, Grant Stuart" userId="f6ad34c1-fb10-452f-ae50-8e7debb26ea5" providerId="ADAL" clId="{1C95EFF8-5D72-4E70-BB78-C2DE3A84A677}" dt="2022-09-08T19:50:00.543" v="6" actId="47"/>
        <pc:sldMasterMkLst>
          <pc:docMk/>
          <pc:sldMasterMk cId="3831907414" sldId="2147483648"/>
        </pc:sldMasterMkLst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293359316" sldId="2147483649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1499090520" sldId="2147483650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392619461" sldId="2147483651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3274670054" sldId="2147483652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2035538060" sldId="2147483653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1855115363" sldId="2147483654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1733948296" sldId="2147483655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4036478958" sldId="2147483656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2884375744" sldId="2147483657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591267131" sldId="2147483658"/>
          </pc:sldLayoutMkLst>
        </pc:sldLayoutChg>
        <pc:sldLayoutChg chg="del">
          <pc:chgData name="Williams, Grant Stuart" userId="f6ad34c1-fb10-452f-ae50-8e7debb26ea5" providerId="ADAL" clId="{1C95EFF8-5D72-4E70-BB78-C2DE3A84A677}" dt="2022-09-08T19:50:00.543" v="6" actId="47"/>
          <pc:sldLayoutMkLst>
            <pc:docMk/>
            <pc:sldMasterMk cId="3831907414" sldId="2147483648"/>
            <pc:sldLayoutMk cId="871315043" sldId="2147483659"/>
          </pc:sldLayoutMkLst>
        </pc:sldLayoutChg>
      </pc:sldMasterChg>
      <pc:sldMasterChg chg="add addSldLayout">
        <pc:chgData name="Williams, Grant Stuart" userId="f6ad34c1-fb10-452f-ae50-8e7debb26ea5" providerId="ADAL" clId="{1C95EFF8-5D72-4E70-BB78-C2DE3A84A677}" dt="2022-09-08T19:49:56.982" v="3" actId="27028"/>
        <pc:sldMasterMkLst>
          <pc:docMk/>
          <pc:sldMasterMk cId="3790222332" sldId="2147483660"/>
        </pc:sldMasterMkLst>
        <pc:sldLayoutChg chg="add">
          <pc:chgData name="Williams, Grant Stuart" userId="f6ad34c1-fb10-452f-ae50-8e7debb26ea5" providerId="ADAL" clId="{1C95EFF8-5D72-4E70-BB78-C2DE3A84A677}" dt="2022-09-08T19:49:56.982" v="3" actId="27028"/>
          <pc:sldLayoutMkLst>
            <pc:docMk/>
            <pc:sldMasterMk cId="3790222332" sldId="2147483660"/>
            <pc:sldLayoutMk cId="2023120305" sldId="2147483661"/>
          </pc:sldLayoutMkLst>
        </pc:sldLayoutChg>
      </pc:sldMasterChg>
    </pc:docChg>
  </pc:docChgLst>
  <pc:docChgLst>
    <pc:chgData name="Williams, Grant Stuart" userId="f6ad34c1-fb10-452f-ae50-8e7debb26ea5" providerId="ADAL" clId="{50742C52-B8E5-4CC3-B492-27BD72F0F33A}"/>
    <pc:docChg chg="undo custSel addSld delSld modSld sldOrd">
      <pc:chgData name="Williams, Grant Stuart" userId="f6ad34c1-fb10-452f-ae50-8e7debb26ea5" providerId="ADAL" clId="{50742C52-B8E5-4CC3-B492-27BD72F0F33A}" dt="2022-09-14T03:00:28.472" v="31469" actId="20577"/>
      <pc:docMkLst>
        <pc:docMk/>
      </pc:docMkLst>
      <pc:sldChg chg="modSp">
        <pc:chgData name="Williams, Grant Stuart" userId="f6ad34c1-fb10-452f-ae50-8e7debb26ea5" providerId="ADAL" clId="{50742C52-B8E5-4CC3-B492-27BD72F0F33A}" dt="2022-09-10T20:23:09.315" v="26" actId="20577"/>
        <pc:sldMkLst>
          <pc:docMk/>
          <pc:sldMk cId="842340929" sldId="258"/>
        </pc:sldMkLst>
        <pc:spChg chg="mod">
          <ac:chgData name="Williams, Grant Stuart" userId="f6ad34c1-fb10-452f-ae50-8e7debb26ea5" providerId="ADAL" clId="{50742C52-B8E5-4CC3-B492-27BD72F0F33A}" dt="2022-09-10T20:23:09.315" v="26" actId="20577"/>
          <ac:spMkLst>
            <pc:docMk/>
            <pc:sldMk cId="842340929" sldId="258"/>
            <ac:spMk id="3" creationId="{DB220B70-4D50-5140-0276-47EAEE6485ED}"/>
          </ac:spMkLst>
        </pc:spChg>
      </pc:sldChg>
      <pc:sldChg chg="modSp mod">
        <pc:chgData name="Williams, Grant Stuart" userId="f6ad34c1-fb10-452f-ae50-8e7debb26ea5" providerId="ADAL" clId="{50742C52-B8E5-4CC3-B492-27BD72F0F33A}" dt="2022-09-10T20:26:43.340" v="110" actId="20577"/>
        <pc:sldMkLst>
          <pc:docMk/>
          <pc:sldMk cId="2822291000" sldId="260"/>
        </pc:sldMkLst>
        <pc:spChg chg="mod">
          <ac:chgData name="Williams, Grant Stuart" userId="f6ad34c1-fb10-452f-ae50-8e7debb26ea5" providerId="ADAL" clId="{50742C52-B8E5-4CC3-B492-27BD72F0F33A}" dt="2022-09-10T20:26:34.536" v="77" actId="20577"/>
          <ac:spMkLst>
            <pc:docMk/>
            <pc:sldMk cId="2822291000" sldId="260"/>
            <ac:spMk id="2" creationId="{064B4E82-80EC-21D4-B52D-D265B9C9C1A7}"/>
          </ac:spMkLst>
        </pc:spChg>
        <pc:spChg chg="mod">
          <ac:chgData name="Williams, Grant Stuart" userId="f6ad34c1-fb10-452f-ae50-8e7debb26ea5" providerId="ADAL" clId="{50742C52-B8E5-4CC3-B492-27BD72F0F33A}" dt="2022-09-10T20:26:43.340" v="110" actId="20577"/>
          <ac:spMkLst>
            <pc:docMk/>
            <pc:sldMk cId="2822291000" sldId="260"/>
            <ac:spMk id="3" creationId="{9AE22D47-2C5B-66B4-AB62-2795FC6BE575}"/>
          </ac:spMkLst>
        </pc:spChg>
      </pc:sldChg>
      <pc:sldChg chg="modSp mod">
        <pc:chgData name="Williams, Grant Stuart" userId="f6ad34c1-fb10-452f-ae50-8e7debb26ea5" providerId="ADAL" clId="{50742C52-B8E5-4CC3-B492-27BD72F0F33A}" dt="2022-09-10T20:28:59.804" v="432" actId="20577"/>
        <pc:sldMkLst>
          <pc:docMk/>
          <pc:sldMk cId="1902743700" sldId="261"/>
        </pc:sldMkLst>
        <pc:spChg chg="mod">
          <ac:chgData name="Williams, Grant Stuart" userId="f6ad34c1-fb10-452f-ae50-8e7debb26ea5" providerId="ADAL" clId="{50742C52-B8E5-4CC3-B492-27BD72F0F33A}" dt="2022-09-10T20:26:53.418" v="121" actId="20577"/>
          <ac:spMkLst>
            <pc:docMk/>
            <pc:sldMk cId="1902743700" sldId="261"/>
            <ac:spMk id="2" creationId="{D2B3ABF6-DA4B-5CE9-6F6D-A0BA93EF31F8}"/>
          </ac:spMkLst>
        </pc:spChg>
        <pc:spChg chg="mod">
          <ac:chgData name="Williams, Grant Stuart" userId="f6ad34c1-fb10-452f-ae50-8e7debb26ea5" providerId="ADAL" clId="{50742C52-B8E5-4CC3-B492-27BD72F0F33A}" dt="2022-09-10T20:28:59.804" v="432" actId="20577"/>
          <ac:spMkLst>
            <pc:docMk/>
            <pc:sldMk cId="1902743700" sldId="261"/>
            <ac:spMk id="3" creationId="{5F519A2A-5EC0-AFF9-7BAE-FB69BE60D33A}"/>
          </ac:spMkLst>
        </pc:spChg>
      </pc:sldChg>
      <pc:sldChg chg="addSp delSp modSp new mod setBg setClrOvrMap">
        <pc:chgData name="Williams, Grant Stuart" userId="f6ad34c1-fb10-452f-ae50-8e7debb26ea5" providerId="ADAL" clId="{50742C52-B8E5-4CC3-B492-27BD72F0F33A}" dt="2022-09-10T20:26:15.052" v="41" actId="26606"/>
        <pc:sldMkLst>
          <pc:docMk/>
          <pc:sldMk cId="1091935194" sldId="262"/>
        </pc:sldMkLst>
        <pc:spChg chg="mod">
          <ac:chgData name="Williams, Grant Stuart" userId="f6ad34c1-fb10-452f-ae50-8e7debb26ea5" providerId="ADAL" clId="{50742C52-B8E5-4CC3-B492-27BD72F0F33A}" dt="2022-09-10T20:26:15.052" v="41" actId="26606"/>
          <ac:spMkLst>
            <pc:docMk/>
            <pc:sldMk cId="1091935194" sldId="262"/>
            <ac:spMk id="2" creationId="{57CB08FC-38FA-23ED-B746-0A760B81664A}"/>
          </ac:spMkLst>
        </pc:spChg>
        <pc:spChg chg="add del">
          <ac:chgData name="Williams, Grant Stuart" userId="f6ad34c1-fb10-452f-ae50-8e7debb26ea5" providerId="ADAL" clId="{50742C52-B8E5-4CC3-B492-27BD72F0F33A}" dt="2022-09-10T20:26:15.052" v="41" actId="26606"/>
          <ac:spMkLst>
            <pc:docMk/>
            <pc:sldMk cId="1091935194" sldId="262"/>
            <ac:spMk id="3" creationId="{E922B4B1-BE03-8232-4E69-341DE808C2DE}"/>
          </ac:spMkLst>
        </pc:spChg>
        <pc:spChg chg="add del">
          <ac:chgData name="Williams, Grant Stuart" userId="f6ad34c1-fb10-452f-ae50-8e7debb26ea5" providerId="ADAL" clId="{50742C52-B8E5-4CC3-B492-27BD72F0F33A}" dt="2022-09-10T20:26:15.038" v="40" actId="26606"/>
          <ac:spMkLst>
            <pc:docMk/>
            <pc:sldMk cId="1091935194" sldId="262"/>
            <ac:spMk id="9" creationId="{C1DD1A8A-57D5-4A81-AD04-532B043C5611}"/>
          </ac:spMkLst>
        </pc:spChg>
        <pc:spChg chg="add del">
          <ac:chgData name="Williams, Grant Stuart" userId="f6ad34c1-fb10-452f-ae50-8e7debb26ea5" providerId="ADAL" clId="{50742C52-B8E5-4CC3-B492-27BD72F0F33A}" dt="2022-09-10T20:26:15.038" v="40" actId="26606"/>
          <ac:spMkLst>
            <pc:docMk/>
            <pc:sldMk cId="1091935194" sldId="262"/>
            <ac:spMk id="11" creationId="{007891EC-4501-44ED-A8C8-B11B6DB767AB}"/>
          </ac:spMkLst>
        </pc:spChg>
        <pc:spChg chg="add">
          <ac:chgData name="Williams, Grant Stuart" userId="f6ad34c1-fb10-452f-ae50-8e7debb26ea5" providerId="ADAL" clId="{50742C52-B8E5-4CC3-B492-27BD72F0F33A}" dt="2022-09-10T20:26:15.052" v="41" actId="26606"/>
          <ac:spMkLst>
            <pc:docMk/>
            <pc:sldMk cId="1091935194" sldId="262"/>
            <ac:spMk id="13" creationId="{79F40191-0F44-4FD1-82CC-ACB507C14BE6}"/>
          </ac:spMkLst>
        </pc:spChg>
        <pc:spChg chg="add">
          <ac:chgData name="Williams, Grant Stuart" userId="f6ad34c1-fb10-452f-ae50-8e7debb26ea5" providerId="ADAL" clId="{50742C52-B8E5-4CC3-B492-27BD72F0F33A}" dt="2022-09-10T20:26:15.052" v="41" actId="26606"/>
          <ac:spMkLst>
            <pc:docMk/>
            <pc:sldMk cId="1091935194" sldId="262"/>
            <ac:spMk id="14" creationId="{5A59F003-E00A-43F9-91DC-CC54E3B87466}"/>
          </ac:spMkLst>
        </pc:spChg>
        <pc:spChg chg="add">
          <ac:chgData name="Williams, Grant Stuart" userId="f6ad34c1-fb10-452f-ae50-8e7debb26ea5" providerId="ADAL" clId="{50742C52-B8E5-4CC3-B492-27BD72F0F33A}" dt="2022-09-10T20:26:15.052" v="41" actId="26606"/>
          <ac:spMkLst>
            <pc:docMk/>
            <pc:sldMk cId="1091935194" sldId="262"/>
            <ac:spMk id="16" creationId="{D74A4382-E3AD-430A-9A1F-DFA3E0E77A7D}"/>
          </ac:spMkLst>
        </pc:spChg>
        <pc:picChg chg="add del">
          <ac:chgData name="Williams, Grant Stuart" userId="f6ad34c1-fb10-452f-ae50-8e7debb26ea5" providerId="ADAL" clId="{50742C52-B8E5-4CC3-B492-27BD72F0F33A}" dt="2022-09-10T20:26:15.038" v="40" actId="26606"/>
          <ac:picMkLst>
            <pc:docMk/>
            <pc:sldMk cId="1091935194" sldId="262"/>
            <ac:picMk id="5" creationId="{8B0E8547-5C1F-6633-44A4-52FAE33B3217}"/>
          </ac:picMkLst>
        </pc:picChg>
        <pc:picChg chg="add">
          <ac:chgData name="Williams, Grant Stuart" userId="f6ad34c1-fb10-452f-ae50-8e7debb26ea5" providerId="ADAL" clId="{50742C52-B8E5-4CC3-B492-27BD72F0F33A}" dt="2022-09-10T20:26:15.052" v="41" actId="26606"/>
          <ac:picMkLst>
            <pc:docMk/>
            <pc:sldMk cId="1091935194" sldId="262"/>
            <ac:picMk id="15" creationId="{ECA9E21B-3E4A-1463-1E22-5F4304584DB8}"/>
          </ac:picMkLst>
        </pc:pic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1640639950" sldId="262"/>
        </pc:sldMkLst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469994548" sldId="263"/>
        </pc:sldMkLst>
      </pc:sldChg>
      <pc:sldChg chg="modSp new mod">
        <pc:chgData name="Williams, Grant Stuart" userId="f6ad34c1-fb10-452f-ae50-8e7debb26ea5" providerId="ADAL" clId="{50742C52-B8E5-4CC3-B492-27BD72F0F33A}" dt="2022-09-10T20:31:13.444" v="719" actId="20577"/>
        <pc:sldMkLst>
          <pc:docMk/>
          <pc:sldMk cId="4069945080" sldId="263"/>
        </pc:sldMkLst>
        <pc:spChg chg="mod">
          <ac:chgData name="Williams, Grant Stuart" userId="f6ad34c1-fb10-452f-ae50-8e7debb26ea5" providerId="ADAL" clId="{50742C52-B8E5-4CC3-B492-27BD72F0F33A}" dt="2022-09-10T20:29:11.158" v="460" actId="20577"/>
          <ac:spMkLst>
            <pc:docMk/>
            <pc:sldMk cId="4069945080" sldId="263"/>
            <ac:spMk id="2" creationId="{1AD294C4-78F5-3565-D495-A50803C2D23C}"/>
          </ac:spMkLst>
        </pc:spChg>
        <pc:spChg chg="mod">
          <ac:chgData name="Williams, Grant Stuart" userId="f6ad34c1-fb10-452f-ae50-8e7debb26ea5" providerId="ADAL" clId="{50742C52-B8E5-4CC3-B492-27BD72F0F33A}" dt="2022-09-10T20:31:13.444" v="719" actId="20577"/>
          <ac:spMkLst>
            <pc:docMk/>
            <pc:sldMk cId="4069945080" sldId="263"/>
            <ac:spMk id="3" creationId="{F628E98F-CD31-1979-12B8-8F5CE7E45AD8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0:36:19.563" v="1292" actId="20577"/>
        <pc:sldMkLst>
          <pc:docMk/>
          <pc:sldMk cId="2961510820" sldId="264"/>
        </pc:sldMkLst>
        <pc:spChg chg="mod">
          <ac:chgData name="Williams, Grant Stuart" userId="f6ad34c1-fb10-452f-ae50-8e7debb26ea5" providerId="ADAL" clId="{50742C52-B8E5-4CC3-B492-27BD72F0F33A}" dt="2022-09-10T20:31:41.138" v="752" actId="20577"/>
          <ac:spMkLst>
            <pc:docMk/>
            <pc:sldMk cId="2961510820" sldId="264"/>
            <ac:spMk id="2" creationId="{EA301C2C-2A86-FDF1-93FF-9916B60E93D9}"/>
          </ac:spMkLst>
        </pc:spChg>
        <pc:spChg chg="mod">
          <ac:chgData name="Williams, Grant Stuart" userId="f6ad34c1-fb10-452f-ae50-8e7debb26ea5" providerId="ADAL" clId="{50742C52-B8E5-4CC3-B492-27BD72F0F33A}" dt="2022-09-10T20:36:19.563" v="1292" actId="20577"/>
          <ac:spMkLst>
            <pc:docMk/>
            <pc:sldMk cId="2961510820" sldId="264"/>
            <ac:spMk id="3" creationId="{2AF31207-141F-1D41-E33A-30A3C532658F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048088761" sldId="264"/>
        </pc:sldMkLst>
      </pc:sldChg>
      <pc:sldChg chg="modSp new mod">
        <pc:chgData name="Williams, Grant Stuart" userId="f6ad34c1-fb10-452f-ae50-8e7debb26ea5" providerId="ADAL" clId="{50742C52-B8E5-4CC3-B492-27BD72F0F33A}" dt="2022-09-10T20:41:30.220" v="2503" actId="113"/>
        <pc:sldMkLst>
          <pc:docMk/>
          <pc:sldMk cId="2206027925" sldId="265"/>
        </pc:sldMkLst>
        <pc:spChg chg="mod">
          <ac:chgData name="Williams, Grant Stuart" userId="f6ad34c1-fb10-452f-ae50-8e7debb26ea5" providerId="ADAL" clId="{50742C52-B8E5-4CC3-B492-27BD72F0F33A}" dt="2022-09-10T20:34:06.054" v="1004" actId="20577"/>
          <ac:spMkLst>
            <pc:docMk/>
            <pc:sldMk cId="2206027925" sldId="265"/>
            <ac:spMk id="2" creationId="{74ADB481-4A64-DFD2-9BD8-80005F338212}"/>
          </ac:spMkLst>
        </pc:spChg>
        <pc:spChg chg="mod">
          <ac:chgData name="Williams, Grant Stuart" userId="f6ad34c1-fb10-452f-ae50-8e7debb26ea5" providerId="ADAL" clId="{50742C52-B8E5-4CC3-B492-27BD72F0F33A}" dt="2022-09-10T20:41:30.220" v="2503" actId="113"/>
          <ac:spMkLst>
            <pc:docMk/>
            <pc:sldMk cId="2206027925" sldId="265"/>
            <ac:spMk id="3" creationId="{155858D9-0AD7-BDA4-9853-2277D2855440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945853686" sldId="265"/>
        </pc:sldMkLst>
      </pc:sldChg>
      <pc:sldChg chg="modSp new mod ord">
        <pc:chgData name="Williams, Grant Stuart" userId="f6ad34c1-fb10-452f-ae50-8e7debb26ea5" providerId="ADAL" clId="{50742C52-B8E5-4CC3-B492-27BD72F0F33A}" dt="2022-09-10T21:18:07.926" v="5308" actId="20577"/>
        <pc:sldMkLst>
          <pc:docMk/>
          <pc:sldMk cId="1742627638" sldId="266"/>
        </pc:sldMkLst>
        <pc:spChg chg="mod">
          <ac:chgData name="Williams, Grant Stuart" userId="f6ad34c1-fb10-452f-ae50-8e7debb26ea5" providerId="ADAL" clId="{50742C52-B8E5-4CC3-B492-27BD72F0F33A}" dt="2022-09-10T21:15:31.318" v="4633" actId="20577"/>
          <ac:spMkLst>
            <pc:docMk/>
            <pc:sldMk cId="1742627638" sldId="266"/>
            <ac:spMk id="2" creationId="{AF2D986F-DD62-F0B5-D0D5-3D6B90C5B435}"/>
          </ac:spMkLst>
        </pc:spChg>
        <pc:spChg chg="mod">
          <ac:chgData name="Williams, Grant Stuart" userId="f6ad34c1-fb10-452f-ae50-8e7debb26ea5" providerId="ADAL" clId="{50742C52-B8E5-4CC3-B492-27BD72F0F33A}" dt="2022-09-10T21:18:07.926" v="5308" actId="20577"/>
          <ac:spMkLst>
            <pc:docMk/>
            <pc:sldMk cId="1742627638" sldId="266"/>
            <ac:spMk id="3" creationId="{EF75CB42-799E-F807-E837-E7B4A52A0AD1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198246478" sldId="266"/>
        </pc:sldMkLst>
      </pc:sldChg>
      <pc:sldChg chg="modSp new mod">
        <pc:chgData name="Williams, Grant Stuart" userId="f6ad34c1-fb10-452f-ae50-8e7debb26ea5" providerId="ADAL" clId="{50742C52-B8E5-4CC3-B492-27BD72F0F33A}" dt="2022-09-10T20:39:56.879" v="2299" actId="20577"/>
        <pc:sldMkLst>
          <pc:docMk/>
          <pc:sldMk cId="670701183" sldId="267"/>
        </pc:sldMkLst>
        <pc:spChg chg="mod">
          <ac:chgData name="Williams, Grant Stuart" userId="f6ad34c1-fb10-452f-ae50-8e7debb26ea5" providerId="ADAL" clId="{50742C52-B8E5-4CC3-B492-27BD72F0F33A}" dt="2022-09-10T20:38:34.891" v="1833" actId="20577"/>
          <ac:spMkLst>
            <pc:docMk/>
            <pc:sldMk cId="670701183" sldId="267"/>
            <ac:spMk id="2" creationId="{97150F81-C40F-559C-30A5-0005BED585B4}"/>
          </ac:spMkLst>
        </pc:spChg>
        <pc:spChg chg="mod">
          <ac:chgData name="Williams, Grant Stuart" userId="f6ad34c1-fb10-452f-ae50-8e7debb26ea5" providerId="ADAL" clId="{50742C52-B8E5-4CC3-B492-27BD72F0F33A}" dt="2022-09-10T20:39:56.879" v="2299" actId="20577"/>
          <ac:spMkLst>
            <pc:docMk/>
            <pc:sldMk cId="670701183" sldId="267"/>
            <ac:spMk id="3" creationId="{BFDE1174-707D-C0D3-0517-051BE968BD5B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814402701" sldId="267"/>
        </pc:sldMkLst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055979650" sldId="268"/>
        </pc:sldMkLst>
      </pc:sldChg>
      <pc:sldChg chg="modSp add mod">
        <pc:chgData name="Williams, Grant Stuart" userId="f6ad34c1-fb10-452f-ae50-8e7debb26ea5" providerId="ADAL" clId="{50742C52-B8E5-4CC3-B492-27BD72F0F33A}" dt="2022-09-10T20:45:24.376" v="3337" actId="21"/>
        <pc:sldMkLst>
          <pc:docMk/>
          <pc:sldMk cId="3583588012" sldId="268"/>
        </pc:sldMkLst>
        <pc:spChg chg="mod">
          <ac:chgData name="Williams, Grant Stuart" userId="f6ad34c1-fb10-452f-ae50-8e7debb26ea5" providerId="ADAL" clId="{50742C52-B8E5-4CC3-B492-27BD72F0F33A}" dt="2022-09-10T20:41:41.234" v="2505" actId="20577"/>
          <ac:spMkLst>
            <pc:docMk/>
            <pc:sldMk cId="3583588012" sldId="268"/>
            <ac:spMk id="2" creationId="{97150F81-C40F-559C-30A5-0005BED585B4}"/>
          </ac:spMkLst>
        </pc:spChg>
        <pc:spChg chg="mod">
          <ac:chgData name="Williams, Grant Stuart" userId="f6ad34c1-fb10-452f-ae50-8e7debb26ea5" providerId="ADAL" clId="{50742C52-B8E5-4CC3-B492-27BD72F0F33A}" dt="2022-09-10T20:45:24.376" v="3337" actId="21"/>
          <ac:spMkLst>
            <pc:docMk/>
            <pc:sldMk cId="3583588012" sldId="268"/>
            <ac:spMk id="3" creationId="{BFDE1174-707D-C0D3-0517-051BE968BD5B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0:49:58.974" v="4058" actId="20577"/>
        <pc:sldMkLst>
          <pc:docMk/>
          <pc:sldMk cId="1124140681" sldId="269"/>
        </pc:sldMkLst>
        <pc:spChg chg="mod">
          <ac:chgData name="Williams, Grant Stuart" userId="f6ad34c1-fb10-452f-ae50-8e7debb26ea5" providerId="ADAL" clId="{50742C52-B8E5-4CC3-B492-27BD72F0F33A}" dt="2022-09-10T20:45:30.364" v="3372" actId="20577"/>
          <ac:spMkLst>
            <pc:docMk/>
            <pc:sldMk cId="1124140681" sldId="269"/>
            <ac:spMk id="2" creationId="{2570DE82-766C-9F04-3D51-B90A021F8EA1}"/>
          </ac:spMkLst>
        </pc:spChg>
        <pc:spChg chg="mod">
          <ac:chgData name="Williams, Grant Stuart" userId="f6ad34c1-fb10-452f-ae50-8e7debb26ea5" providerId="ADAL" clId="{50742C52-B8E5-4CC3-B492-27BD72F0F33A}" dt="2022-09-10T20:49:58.974" v="4058" actId="20577"/>
          <ac:spMkLst>
            <pc:docMk/>
            <pc:sldMk cId="1124140681" sldId="269"/>
            <ac:spMk id="3" creationId="{31AE910A-E3C9-76BC-E703-4B5B2EC1E7C3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157351248" sldId="269"/>
        </pc:sldMkLst>
      </pc:sldChg>
      <pc:sldChg chg="modSp add mod">
        <pc:chgData name="Williams, Grant Stuart" userId="f6ad34c1-fb10-452f-ae50-8e7debb26ea5" providerId="ADAL" clId="{50742C52-B8E5-4CC3-B492-27BD72F0F33A}" dt="2022-09-10T21:12:08.095" v="4490" actId="20577"/>
        <pc:sldMkLst>
          <pc:docMk/>
          <pc:sldMk cId="1608099771" sldId="270"/>
        </pc:sldMkLst>
        <pc:spChg chg="mod">
          <ac:chgData name="Williams, Grant Stuart" userId="f6ad34c1-fb10-452f-ae50-8e7debb26ea5" providerId="ADAL" clId="{50742C52-B8E5-4CC3-B492-27BD72F0F33A}" dt="2022-09-10T20:47:46.500" v="3754" actId="20577"/>
          <ac:spMkLst>
            <pc:docMk/>
            <pc:sldMk cId="1608099771" sldId="270"/>
            <ac:spMk id="2" creationId="{2570DE82-766C-9F04-3D51-B90A021F8EA1}"/>
          </ac:spMkLst>
        </pc:spChg>
        <pc:spChg chg="mod">
          <ac:chgData name="Williams, Grant Stuart" userId="f6ad34c1-fb10-452f-ae50-8e7debb26ea5" providerId="ADAL" clId="{50742C52-B8E5-4CC3-B492-27BD72F0F33A}" dt="2022-09-10T21:12:08.095" v="4490" actId="20577"/>
          <ac:spMkLst>
            <pc:docMk/>
            <pc:sldMk cId="1608099771" sldId="270"/>
            <ac:spMk id="3" creationId="{31AE910A-E3C9-76BC-E703-4B5B2EC1E7C3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2299954488" sldId="270"/>
        </pc:sldMkLst>
      </pc:sldChg>
      <pc:sldChg chg="modSp new mod ord">
        <pc:chgData name="Williams, Grant Stuart" userId="f6ad34c1-fb10-452f-ae50-8e7debb26ea5" providerId="ADAL" clId="{50742C52-B8E5-4CC3-B492-27BD72F0F33A}" dt="2022-09-10T22:51:42.467" v="11746" actId="20577"/>
        <pc:sldMkLst>
          <pc:docMk/>
          <pc:sldMk cId="84011245" sldId="271"/>
        </pc:sldMkLst>
        <pc:spChg chg="mod">
          <ac:chgData name="Williams, Grant Stuart" userId="f6ad34c1-fb10-452f-ae50-8e7debb26ea5" providerId="ADAL" clId="{50742C52-B8E5-4CC3-B492-27BD72F0F33A}" dt="2022-09-10T22:34:27.323" v="11075" actId="20577"/>
          <ac:spMkLst>
            <pc:docMk/>
            <pc:sldMk cId="84011245" sldId="271"/>
            <ac:spMk id="2" creationId="{CDE0077F-54CA-B855-8284-937DFFEA14B9}"/>
          </ac:spMkLst>
        </pc:spChg>
        <pc:spChg chg="mod">
          <ac:chgData name="Williams, Grant Stuart" userId="f6ad34c1-fb10-452f-ae50-8e7debb26ea5" providerId="ADAL" clId="{50742C52-B8E5-4CC3-B492-27BD72F0F33A}" dt="2022-09-10T22:51:42.467" v="11746" actId="20577"/>
          <ac:spMkLst>
            <pc:docMk/>
            <pc:sldMk cId="84011245" sldId="271"/>
            <ac:spMk id="3" creationId="{D8678C6C-2B48-9B68-DB0E-00524897E104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1650388863" sldId="271"/>
        </pc:sldMkLst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663772312" sldId="272"/>
        </pc:sldMkLst>
      </pc:sldChg>
      <pc:sldChg chg="modSp add mod">
        <pc:chgData name="Williams, Grant Stuart" userId="f6ad34c1-fb10-452f-ae50-8e7debb26ea5" providerId="ADAL" clId="{50742C52-B8E5-4CC3-B492-27BD72F0F33A}" dt="2022-09-10T21:23:04.196" v="6139" actId="20577"/>
        <pc:sldMkLst>
          <pc:docMk/>
          <pc:sldMk cId="699828990" sldId="272"/>
        </pc:sldMkLst>
        <pc:spChg chg="mod">
          <ac:chgData name="Williams, Grant Stuart" userId="f6ad34c1-fb10-452f-ae50-8e7debb26ea5" providerId="ADAL" clId="{50742C52-B8E5-4CC3-B492-27BD72F0F33A}" dt="2022-09-10T21:18:39.657" v="5342" actId="20577"/>
          <ac:spMkLst>
            <pc:docMk/>
            <pc:sldMk cId="699828990" sldId="272"/>
            <ac:spMk id="2" creationId="{AF2D986F-DD62-F0B5-D0D5-3D6B90C5B435}"/>
          </ac:spMkLst>
        </pc:spChg>
        <pc:spChg chg="mod">
          <ac:chgData name="Williams, Grant Stuart" userId="f6ad34c1-fb10-452f-ae50-8e7debb26ea5" providerId="ADAL" clId="{50742C52-B8E5-4CC3-B492-27BD72F0F33A}" dt="2022-09-10T21:23:04.196" v="6139" actId="20577"/>
          <ac:spMkLst>
            <pc:docMk/>
            <pc:sldMk cId="699828990" sldId="272"/>
            <ac:spMk id="3" creationId="{EF75CB42-799E-F807-E837-E7B4A52A0AD1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246938351" sldId="273"/>
        </pc:sldMkLst>
      </pc:sldChg>
      <pc:sldChg chg="modSp new mod">
        <pc:chgData name="Williams, Grant Stuart" userId="f6ad34c1-fb10-452f-ae50-8e7debb26ea5" providerId="ADAL" clId="{50742C52-B8E5-4CC3-B492-27BD72F0F33A}" dt="2022-09-10T21:27:47.381" v="6450" actId="14100"/>
        <pc:sldMkLst>
          <pc:docMk/>
          <pc:sldMk cId="4198550815" sldId="273"/>
        </pc:sldMkLst>
        <pc:spChg chg="mod">
          <ac:chgData name="Williams, Grant Stuart" userId="f6ad34c1-fb10-452f-ae50-8e7debb26ea5" providerId="ADAL" clId="{50742C52-B8E5-4CC3-B492-27BD72F0F33A}" dt="2022-09-10T21:22:15.998" v="6084" actId="20577"/>
          <ac:spMkLst>
            <pc:docMk/>
            <pc:sldMk cId="4198550815" sldId="273"/>
            <ac:spMk id="2" creationId="{EF03BEBA-EE74-9FC7-859B-823357134840}"/>
          </ac:spMkLst>
        </pc:spChg>
        <pc:spChg chg="mod">
          <ac:chgData name="Williams, Grant Stuart" userId="f6ad34c1-fb10-452f-ae50-8e7debb26ea5" providerId="ADAL" clId="{50742C52-B8E5-4CC3-B492-27BD72F0F33A}" dt="2022-09-10T21:27:47.381" v="6450" actId="14100"/>
          <ac:spMkLst>
            <pc:docMk/>
            <pc:sldMk cId="4198550815" sldId="273"/>
            <ac:spMk id="3" creationId="{46D4B17D-4A4C-EAC1-E73F-2D0B62EF234B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824396961" sldId="274"/>
        </pc:sldMkLst>
      </pc:sldChg>
      <pc:sldChg chg="addSp modSp new mod">
        <pc:chgData name="Williams, Grant Stuart" userId="f6ad34c1-fb10-452f-ae50-8e7debb26ea5" providerId="ADAL" clId="{50742C52-B8E5-4CC3-B492-27BD72F0F33A}" dt="2022-09-10T21:36:35.874" v="6828" actId="403"/>
        <pc:sldMkLst>
          <pc:docMk/>
          <pc:sldMk cId="4132907836" sldId="274"/>
        </pc:sldMkLst>
        <pc:spChg chg="mod">
          <ac:chgData name="Williams, Grant Stuart" userId="f6ad34c1-fb10-452f-ae50-8e7debb26ea5" providerId="ADAL" clId="{50742C52-B8E5-4CC3-B492-27BD72F0F33A}" dt="2022-09-10T21:28:50.014" v="6481" actId="20577"/>
          <ac:spMkLst>
            <pc:docMk/>
            <pc:sldMk cId="4132907836" sldId="274"/>
            <ac:spMk id="2" creationId="{E9B65A34-A971-2A54-6E28-C92B2B96B61B}"/>
          </ac:spMkLst>
        </pc:spChg>
        <pc:spChg chg="mod">
          <ac:chgData name="Williams, Grant Stuart" userId="f6ad34c1-fb10-452f-ae50-8e7debb26ea5" providerId="ADAL" clId="{50742C52-B8E5-4CC3-B492-27BD72F0F33A}" dt="2022-09-10T21:35:25.825" v="6806" actId="14100"/>
          <ac:spMkLst>
            <pc:docMk/>
            <pc:sldMk cId="4132907836" sldId="274"/>
            <ac:spMk id="3" creationId="{B8C2F256-AF82-B046-9013-4621B89344AD}"/>
          </ac:spMkLst>
        </pc:spChg>
        <pc:spChg chg="add mod">
          <ac:chgData name="Williams, Grant Stuart" userId="f6ad34c1-fb10-452f-ae50-8e7debb26ea5" providerId="ADAL" clId="{50742C52-B8E5-4CC3-B492-27BD72F0F33A}" dt="2022-09-10T21:36:31.402" v="6824" actId="403"/>
          <ac:spMkLst>
            <pc:docMk/>
            <pc:sldMk cId="4132907836" sldId="274"/>
            <ac:spMk id="4" creationId="{1FC1BF7D-D9F5-5E65-F9E9-1593D70B4D9A}"/>
          </ac:spMkLst>
        </pc:spChg>
        <pc:spChg chg="add mod">
          <ac:chgData name="Williams, Grant Stuart" userId="f6ad34c1-fb10-452f-ae50-8e7debb26ea5" providerId="ADAL" clId="{50742C52-B8E5-4CC3-B492-27BD72F0F33A}" dt="2022-09-10T21:36:31.402" v="6824" actId="403"/>
          <ac:spMkLst>
            <pc:docMk/>
            <pc:sldMk cId="4132907836" sldId="274"/>
            <ac:spMk id="5" creationId="{7DB379A6-DB02-21BC-1C69-108584CAA25E}"/>
          </ac:spMkLst>
        </pc:spChg>
        <pc:spChg chg="add mod">
          <ac:chgData name="Williams, Grant Stuart" userId="f6ad34c1-fb10-452f-ae50-8e7debb26ea5" providerId="ADAL" clId="{50742C52-B8E5-4CC3-B492-27BD72F0F33A}" dt="2022-09-10T21:36:31.402" v="6824" actId="403"/>
          <ac:spMkLst>
            <pc:docMk/>
            <pc:sldMk cId="4132907836" sldId="274"/>
            <ac:spMk id="6" creationId="{D7C5D294-CD2A-4FF1-4DDA-D2AEC6AE5A4B}"/>
          </ac:spMkLst>
        </pc:spChg>
        <pc:spChg chg="add mod">
          <ac:chgData name="Williams, Grant Stuart" userId="f6ad34c1-fb10-452f-ae50-8e7debb26ea5" providerId="ADAL" clId="{50742C52-B8E5-4CC3-B492-27BD72F0F33A}" dt="2022-09-10T21:36:31.402" v="6824" actId="403"/>
          <ac:spMkLst>
            <pc:docMk/>
            <pc:sldMk cId="4132907836" sldId="274"/>
            <ac:spMk id="7" creationId="{F495F286-EEF8-0A3B-C47E-CC9B35CD8F3B}"/>
          </ac:spMkLst>
        </pc:spChg>
        <pc:spChg chg="add mod">
          <ac:chgData name="Williams, Grant Stuart" userId="f6ad34c1-fb10-452f-ae50-8e7debb26ea5" providerId="ADAL" clId="{50742C52-B8E5-4CC3-B492-27BD72F0F33A}" dt="2022-09-10T21:36:31.402" v="6824" actId="403"/>
          <ac:spMkLst>
            <pc:docMk/>
            <pc:sldMk cId="4132907836" sldId="274"/>
            <ac:spMk id="8" creationId="{232D84AD-97A7-75B7-DA6C-CC2A53B286D2}"/>
          </ac:spMkLst>
        </pc:spChg>
        <pc:spChg chg="add mod">
          <ac:chgData name="Williams, Grant Stuart" userId="f6ad34c1-fb10-452f-ae50-8e7debb26ea5" providerId="ADAL" clId="{50742C52-B8E5-4CC3-B492-27BD72F0F33A}" dt="2022-09-10T21:35:50.022" v="6812" actId="208"/>
          <ac:spMkLst>
            <pc:docMk/>
            <pc:sldMk cId="4132907836" sldId="274"/>
            <ac:spMk id="9" creationId="{EB5B787D-8277-F440-2078-3CE24251D96E}"/>
          </ac:spMkLst>
        </pc:spChg>
        <pc:spChg chg="add mod">
          <ac:chgData name="Williams, Grant Stuart" userId="f6ad34c1-fb10-452f-ae50-8e7debb26ea5" providerId="ADAL" clId="{50742C52-B8E5-4CC3-B492-27BD72F0F33A}" dt="2022-09-10T21:35:56.128" v="6814" actId="1076"/>
          <ac:spMkLst>
            <pc:docMk/>
            <pc:sldMk cId="4132907836" sldId="274"/>
            <ac:spMk id="10" creationId="{4666179A-D558-6F33-F2A7-3FE61990121B}"/>
          </ac:spMkLst>
        </pc:spChg>
        <pc:spChg chg="add mod">
          <ac:chgData name="Williams, Grant Stuart" userId="f6ad34c1-fb10-452f-ae50-8e7debb26ea5" providerId="ADAL" clId="{50742C52-B8E5-4CC3-B492-27BD72F0F33A}" dt="2022-09-10T21:36:35.874" v="6828" actId="403"/>
          <ac:spMkLst>
            <pc:docMk/>
            <pc:sldMk cId="4132907836" sldId="274"/>
            <ac:spMk id="11" creationId="{EDE64C4F-F8C1-D698-CF45-65663A10C098}"/>
          </ac:spMkLst>
        </pc:spChg>
        <pc:spChg chg="add mod">
          <ac:chgData name="Williams, Grant Stuart" userId="f6ad34c1-fb10-452f-ae50-8e7debb26ea5" providerId="ADAL" clId="{50742C52-B8E5-4CC3-B492-27BD72F0F33A}" dt="2022-09-10T21:36:35.874" v="6828" actId="403"/>
          <ac:spMkLst>
            <pc:docMk/>
            <pc:sldMk cId="4132907836" sldId="274"/>
            <ac:spMk id="12" creationId="{5E3D776E-775C-A96B-9477-26EBFF77171D}"/>
          </ac:spMkLst>
        </pc:spChg>
        <pc:spChg chg="add mod">
          <ac:chgData name="Williams, Grant Stuart" userId="f6ad34c1-fb10-452f-ae50-8e7debb26ea5" providerId="ADAL" clId="{50742C52-B8E5-4CC3-B492-27BD72F0F33A}" dt="2022-09-10T21:36:35.874" v="6828" actId="403"/>
          <ac:spMkLst>
            <pc:docMk/>
            <pc:sldMk cId="4132907836" sldId="274"/>
            <ac:spMk id="13" creationId="{1B0675E3-DF3C-9EF8-B276-FBF42D294673}"/>
          </ac:spMkLst>
        </pc:spChg>
        <pc:spChg chg="add mod">
          <ac:chgData name="Williams, Grant Stuart" userId="f6ad34c1-fb10-452f-ae50-8e7debb26ea5" providerId="ADAL" clId="{50742C52-B8E5-4CC3-B492-27BD72F0F33A}" dt="2022-09-10T21:36:35.874" v="6828" actId="403"/>
          <ac:spMkLst>
            <pc:docMk/>
            <pc:sldMk cId="4132907836" sldId="274"/>
            <ac:spMk id="14" creationId="{B408AC70-279A-AC6D-7E5E-CCDB481117DB}"/>
          </ac:spMkLst>
        </pc:spChg>
        <pc:spChg chg="add mod">
          <ac:chgData name="Williams, Grant Stuart" userId="f6ad34c1-fb10-452f-ae50-8e7debb26ea5" providerId="ADAL" clId="{50742C52-B8E5-4CC3-B492-27BD72F0F33A}" dt="2022-09-10T21:36:35.874" v="6828" actId="403"/>
          <ac:spMkLst>
            <pc:docMk/>
            <pc:sldMk cId="4132907836" sldId="274"/>
            <ac:spMk id="15" creationId="{36FDB9E5-B75C-26BB-56AB-B01E9DA786A3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1491699796" sldId="275"/>
        </pc:sldMkLst>
      </pc:sldChg>
      <pc:sldChg chg="addSp delSp modSp new mod">
        <pc:chgData name="Williams, Grant Stuart" userId="f6ad34c1-fb10-452f-ae50-8e7debb26ea5" providerId="ADAL" clId="{50742C52-B8E5-4CC3-B492-27BD72F0F33A}" dt="2022-09-10T21:38:37.930" v="7130" actId="1076"/>
        <pc:sldMkLst>
          <pc:docMk/>
          <pc:sldMk cId="3891130294" sldId="276"/>
        </pc:sldMkLst>
        <pc:spChg chg="mod">
          <ac:chgData name="Williams, Grant Stuart" userId="f6ad34c1-fb10-452f-ae50-8e7debb26ea5" providerId="ADAL" clId="{50742C52-B8E5-4CC3-B492-27BD72F0F33A}" dt="2022-09-10T21:36:56.105" v="6854" actId="20577"/>
          <ac:spMkLst>
            <pc:docMk/>
            <pc:sldMk cId="3891130294" sldId="276"/>
            <ac:spMk id="2" creationId="{069938BB-6C08-6253-1F90-22A92CBAA5DB}"/>
          </ac:spMkLst>
        </pc:spChg>
        <pc:spChg chg="mod">
          <ac:chgData name="Williams, Grant Stuart" userId="f6ad34c1-fb10-452f-ae50-8e7debb26ea5" providerId="ADAL" clId="{50742C52-B8E5-4CC3-B492-27BD72F0F33A}" dt="2022-09-10T21:38:21.575" v="7124" actId="20577"/>
          <ac:spMkLst>
            <pc:docMk/>
            <pc:sldMk cId="3891130294" sldId="276"/>
            <ac:spMk id="3" creationId="{0B59792F-7008-8F48-0138-7040608EBCB7}"/>
          </ac:spMkLst>
        </pc:spChg>
        <pc:spChg chg="add del mod">
          <ac:chgData name="Williams, Grant Stuart" userId="f6ad34c1-fb10-452f-ae50-8e7debb26ea5" providerId="ADAL" clId="{50742C52-B8E5-4CC3-B492-27BD72F0F33A}" dt="2022-09-10T21:38:00.307" v="6998" actId="478"/>
          <ac:spMkLst>
            <pc:docMk/>
            <pc:sldMk cId="3891130294" sldId="276"/>
            <ac:spMk id="4" creationId="{53E94389-FD61-4666-5239-74C035087552}"/>
          </ac:spMkLst>
        </pc:spChg>
        <pc:spChg chg="add mod">
          <ac:chgData name="Williams, Grant Stuart" userId="f6ad34c1-fb10-452f-ae50-8e7debb26ea5" providerId="ADAL" clId="{50742C52-B8E5-4CC3-B492-27BD72F0F33A}" dt="2022-09-10T21:38:28.950" v="7125" actId="1076"/>
          <ac:spMkLst>
            <pc:docMk/>
            <pc:sldMk cId="3891130294" sldId="276"/>
            <ac:spMk id="5" creationId="{2BD7ECAA-620E-89C6-78AF-03BA0073AF14}"/>
          </ac:spMkLst>
        </pc:spChg>
        <pc:spChg chg="add mod">
          <ac:chgData name="Williams, Grant Stuart" userId="f6ad34c1-fb10-452f-ae50-8e7debb26ea5" providerId="ADAL" clId="{50742C52-B8E5-4CC3-B492-27BD72F0F33A}" dt="2022-09-10T21:38:28.950" v="7125" actId="1076"/>
          <ac:spMkLst>
            <pc:docMk/>
            <pc:sldMk cId="3891130294" sldId="276"/>
            <ac:spMk id="6" creationId="{EAE77D8C-1D40-489C-32E5-A06A3FA187AE}"/>
          </ac:spMkLst>
        </pc:spChg>
        <pc:spChg chg="add mod">
          <ac:chgData name="Williams, Grant Stuart" userId="f6ad34c1-fb10-452f-ae50-8e7debb26ea5" providerId="ADAL" clId="{50742C52-B8E5-4CC3-B492-27BD72F0F33A}" dt="2022-09-10T21:38:28.950" v="7125" actId="1076"/>
          <ac:spMkLst>
            <pc:docMk/>
            <pc:sldMk cId="3891130294" sldId="276"/>
            <ac:spMk id="7" creationId="{D9DEDB54-C240-B0DF-5C78-79F75C82B8A0}"/>
          </ac:spMkLst>
        </pc:spChg>
        <pc:spChg chg="add mod">
          <ac:chgData name="Williams, Grant Stuart" userId="f6ad34c1-fb10-452f-ae50-8e7debb26ea5" providerId="ADAL" clId="{50742C52-B8E5-4CC3-B492-27BD72F0F33A}" dt="2022-09-10T21:38:28.950" v="7125" actId="1076"/>
          <ac:spMkLst>
            <pc:docMk/>
            <pc:sldMk cId="3891130294" sldId="276"/>
            <ac:spMk id="8" creationId="{6E550014-0396-008E-B035-2CDAC4AC2987}"/>
          </ac:spMkLst>
        </pc:spChg>
        <pc:spChg chg="add mod">
          <ac:chgData name="Williams, Grant Stuart" userId="f6ad34c1-fb10-452f-ae50-8e7debb26ea5" providerId="ADAL" clId="{50742C52-B8E5-4CC3-B492-27BD72F0F33A}" dt="2022-09-10T21:38:28.950" v="7125" actId="1076"/>
          <ac:spMkLst>
            <pc:docMk/>
            <pc:sldMk cId="3891130294" sldId="276"/>
            <ac:spMk id="9" creationId="{2434F629-4263-5A38-52C7-932EEA3E3F20}"/>
          </ac:spMkLst>
        </pc:spChg>
        <pc:spChg chg="add mod">
          <ac:chgData name="Williams, Grant Stuart" userId="f6ad34c1-fb10-452f-ae50-8e7debb26ea5" providerId="ADAL" clId="{50742C52-B8E5-4CC3-B492-27BD72F0F33A}" dt="2022-09-10T21:38:31.421" v="7127" actId="1076"/>
          <ac:spMkLst>
            <pc:docMk/>
            <pc:sldMk cId="3891130294" sldId="276"/>
            <ac:spMk id="10" creationId="{46F75A07-0C08-A049-0289-C34F5B58F180}"/>
          </ac:spMkLst>
        </pc:spChg>
        <pc:spChg chg="add mod">
          <ac:chgData name="Williams, Grant Stuart" userId="f6ad34c1-fb10-452f-ae50-8e7debb26ea5" providerId="ADAL" clId="{50742C52-B8E5-4CC3-B492-27BD72F0F33A}" dt="2022-09-10T21:38:31.421" v="7127" actId="1076"/>
          <ac:spMkLst>
            <pc:docMk/>
            <pc:sldMk cId="3891130294" sldId="276"/>
            <ac:spMk id="11" creationId="{A5D5C791-8881-4BDF-F04F-144800A06E97}"/>
          </ac:spMkLst>
        </pc:spChg>
        <pc:spChg chg="add mod">
          <ac:chgData name="Williams, Grant Stuart" userId="f6ad34c1-fb10-452f-ae50-8e7debb26ea5" providerId="ADAL" clId="{50742C52-B8E5-4CC3-B492-27BD72F0F33A}" dt="2022-09-10T21:38:31.421" v="7127" actId="1076"/>
          <ac:spMkLst>
            <pc:docMk/>
            <pc:sldMk cId="3891130294" sldId="276"/>
            <ac:spMk id="12" creationId="{6247032A-1119-EBB5-7FE9-12662D03F558}"/>
          </ac:spMkLst>
        </pc:spChg>
        <pc:spChg chg="add mod">
          <ac:chgData name="Williams, Grant Stuart" userId="f6ad34c1-fb10-452f-ae50-8e7debb26ea5" providerId="ADAL" clId="{50742C52-B8E5-4CC3-B492-27BD72F0F33A}" dt="2022-09-10T21:38:37.930" v="7130" actId="1076"/>
          <ac:spMkLst>
            <pc:docMk/>
            <pc:sldMk cId="3891130294" sldId="276"/>
            <ac:spMk id="13" creationId="{4FE09678-7989-8C05-BB76-868A8A4A9A35}"/>
          </ac:spMkLst>
        </pc:spChg>
        <pc:spChg chg="add mod">
          <ac:chgData name="Williams, Grant Stuart" userId="f6ad34c1-fb10-452f-ae50-8e7debb26ea5" providerId="ADAL" clId="{50742C52-B8E5-4CC3-B492-27BD72F0F33A}" dt="2022-09-10T21:38:36.384" v="7129" actId="1076"/>
          <ac:spMkLst>
            <pc:docMk/>
            <pc:sldMk cId="3891130294" sldId="276"/>
            <ac:spMk id="14" creationId="{B9C1BBD5-FCCE-CF1E-F65A-9E1282084C4A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4099046351" sldId="276"/>
        </pc:sldMkLst>
      </pc:sldChg>
      <pc:sldChg chg="addSp delSp modSp new mod">
        <pc:chgData name="Williams, Grant Stuart" userId="f6ad34c1-fb10-452f-ae50-8e7debb26ea5" providerId="ADAL" clId="{50742C52-B8E5-4CC3-B492-27BD72F0F33A}" dt="2022-09-10T21:39:52.178" v="7241" actId="1076"/>
        <pc:sldMkLst>
          <pc:docMk/>
          <pc:sldMk cId="1917602470" sldId="277"/>
        </pc:sldMkLst>
        <pc:spChg chg="mod">
          <ac:chgData name="Williams, Grant Stuart" userId="f6ad34c1-fb10-452f-ae50-8e7debb26ea5" providerId="ADAL" clId="{50742C52-B8E5-4CC3-B492-27BD72F0F33A}" dt="2022-09-10T21:39:03.240" v="7215" actId="20577"/>
          <ac:spMkLst>
            <pc:docMk/>
            <pc:sldMk cId="1917602470" sldId="277"/>
            <ac:spMk id="2" creationId="{B0B39F6E-B50C-1052-CC33-4CBAF898BBB1}"/>
          </ac:spMkLst>
        </pc:spChg>
        <pc:spChg chg="del">
          <ac:chgData name="Williams, Grant Stuart" userId="f6ad34c1-fb10-452f-ae50-8e7debb26ea5" providerId="ADAL" clId="{50742C52-B8E5-4CC3-B492-27BD72F0F33A}" dt="2022-09-10T21:39:11.760" v="7217" actId="478"/>
          <ac:spMkLst>
            <pc:docMk/>
            <pc:sldMk cId="1917602470" sldId="277"/>
            <ac:spMk id="3" creationId="{CACF0D61-991B-CDB0-7647-13DBD49804D9}"/>
          </ac:spMkLst>
        </pc:spChg>
        <pc:spChg chg="add mod">
          <ac:chgData name="Williams, Grant Stuart" userId="f6ad34c1-fb10-452f-ae50-8e7debb26ea5" providerId="ADAL" clId="{50742C52-B8E5-4CC3-B492-27BD72F0F33A}" dt="2022-09-10T21:39:14.800" v="7218" actId="1076"/>
          <ac:spMkLst>
            <pc:docMk/>
            <pc:sldMk cId="1917602470" sldId="277"/>
            <ac:spMk id="4" creationId="{09EE03DD-CB64-4863-2021-AFDE7E392C27}"/>
          </ac:spMkLst>
        </pc:spChg>
        <pc:spChg chg="add mod">
          <ac:chgData name="Williams, Grant Stuart" userId="f6ad34c1-fb10-452f-ae50-8e7debb26ea5" providerId="ADAL" clId="{50742C52-B8E5-4CC3-B492-27BD72F0F33A}" dt="2022-09-10T21:39:14.800" v="7218" actId="1076"/>
          <ac:spMkLst>
            <pc:docMk/>
            <pc:sldMk cId="1917602470" sldId="277"/>
            <ac:spMk id="5" creationId="{17D712B9-67FF-8FDB-7D89-B44AE4BB438D}"/>
          </ac:spMkLst>
        </pc:spChg>
        <pc:spChg chg="add mod">
          <ac:chgData name="Williams, Grant Stuart" userId="f6ad34c1-fb10-452f-ae50-8e7debb26ea5" providerId="ADAL" clId="{50742C52-B8E5-4CC3-B492-27BD72F0F33A}" dt="2022-09-10T21:39:21.253" v="7221" actId="1076"/>
          <ac:spMkLst>
            <pc:docMk/>
            <pc:sldMk cId="1917602470" sldId="277"/>
            <ac:spMk id="6" creationId="{97A6D5F9-7FED-1920-C802-4CBA5B4DE0F6}"/>
          </ac:spMkLst>
        </pc:spChg>
        <pc:spChg chg="add mod">
          <ac:chgData name="Williams, Grant Stuart" userId="f6ad34c1-fb10-452f-ae50-8e7debb26ea5" providerId="ADAL" clId="{50742C52-B8E5-4CC3-B492-27BD72F0F33A}" dt="2022-09-10T21:39:14.800" v="7218" actId="1076"/>
          <ac:spMkLst>
            <pc:docMk/>
            <pc:sldMk cId="1917602470" sldId="277"/>
            <ac:spMk id="7" creationId="{94D71151-BFF1-5512-BE55-39B53861B6D0}"/>
          </ac:spMkLst>
        </pc:spChg>
        <pc:spChg chg="add mod">
          <ac:chgData name="Williams, Grant Stuart" userId="f6ad34c1-fb10-452f-ae50-8e7debb26ea5" providerId="ADAL" clId="{50742C52-B8E5-4CC3-B492-27BD72F0F33A}" dt="2022-09-10T21:39:17.840" v="7220" actId="1076"/>
          <ac:spMkLst>
            <pc:docMk/>
            <pc:sldMk cId="1917602470" sldId="277"/>
            <ac:spMk id="8" creationId="{C051A553-B4C5-5228-1790-2653BCC030D5}"/>
          </ac:spMkLst>
        </pc:spChg>
        <pc:spChg chg="add mod">
          <ac:chgData name="Williams, Grant Stuart" userId="f6ad34c1-fb10-452f-ae50-8e7debb26ea5" providerId="ADAL" clId="{50742C52-B8E5-4CC3-B492-27BD72F0F33A}" dt="2022-09-10T21:39:26.997" v="7223" actId="1076"/>
          <ac:spMkLst>
            <pc:docMk/>
            <pc:sldMk cId="1917602470" sldId="277"/>
            <ac:spMk id="9" creationId="{A7A89C49-1FB4-08E8-BEBC-1F8326CC87FB}"/>
          </ac:spMkLst>
        </pc:spChg>
        <pc:spChg chg="add mod">
          <ac:chgData name="Williams, Grant Stuart" userId="f6ad34c1-fb10-452f-ae50-8e7debb26ea5" providerId="ADAL" clId="{50742C52-B8E5-4CC3-B492-27BD72F0F33A}" dt="2022-09-10T21:39:29.850" v="7225" actId="1076"/>
          <ac:spMkLst>
            <pc:docMk/>
            <pc:sldMk cId="1917602470" sldId="277"/>
            <ac:spMk id="10" creationId="{10A4BCAE-91F5-B7C5-71C8-6D230E8BF682}"/>
          </ac:spMkLst>
        </pc:spChg>
        <pc:spChg chg="add mod">
          <ac:chgData name="Williams, Grant Stuart" userId="f6ad34c1-fb10-452f-ae50-8e7debb26ea5" providerId="ADAL" clId="{50742C52-B8E5-4CC3-B492-27BD72F0F33A}" dt="2022-09-10T21:39:32.378" v="7227" actId="1076"/>
          <ac:spMkLst>
            <pc:docMk/>
            <pc:sldMk cId="1917602470" sldId="277"/>
            <ac:spMk id="11" creationId="{5665910D-88BE-D370-571C-449CBD8131A4}"/>
          </ac:spMkLst>
        </pc:spChg>
        <pc:spChg chg="add mod">
          <ac:chgData name="Williams, Grant Stuart" userId="f6ad34c1-fb10-452f-ae50-8e7debb26ea5" providerId="ADAL" clId="{50742C52-B8E5-4CC3-B492-27BD72F0F33A}" dt="2022-09-10T21:39:35.843" v="7229" actId="1076"/>
          <ac:spMkLst>
            <pc:docMk/>
            <pc:sldMk cId="1917602470" sldId="277"/>
            <ac:spMk id="12" creationId="{9DC2AED0-D198-5A0A-5E5B-D276AC65B834}"/>
          </ac:spMkLst>
        </pc:spChg>
        <pc:spChg chg="add mod">
          <ac:chgData name="Williams, Grant Stuart" userId="f6ad34c1-fb10-452f-ae50-8e7debb26ea5" providerId="ADAL" clId="{50742C52-B8E5-4CC3-B492-27BD72F0F33A}" dt="2022-09-10T21:39:39.436" v="7231" actId="1076"/>
          <ac:spMkLst>
            <pc:docMk/>
            <pc:sldMk cId="1917602470" sldId="277"/>
            <ac:spMk id="13" creationId="{617F9C70-2F6A-0281-081B-2DBFE3F1FBF4}"/>
          </ac:spMkLst>
        </pc:spChg>
        <pc:spChg chg="add mod">
          <ac:chgData name="Williams, Grant Stuart" userId="f6ad34c1-fb10-452f-ae50-8e7debb26ea5" providerId="ADAL" clId="{50742C52-B8E5-4CC3-B492-27BD72F0F33A}" dt="2022-09-10T21:39:43.862" v="7233" actId="1076"/>
          <ac:spMkLst>
            <pc:docMk/>
            <pc:sldMk cId="1917602470" sldId="277"/>
            <ac:spMk id="14" creationId="{44EBF436-BF16-5BCE-8A22-787AB421AEAB}"/>
          </ac:spMkLst>
        </pc:spChg>
        <pc:spChg chg="add mod">
          <ac:chgData name="Williams, Grant Stuart" userId="f6ad34c1-fb10-452f-ae50-8e7debb26ea5" providerId="ADAL" clId="{50742C52-B8E5-4CC3-B492-27BD72F0F33A}" dt="2022-09-10T21:39:46.328" v="7235" actId="1076"/>
          <ac:spMkLst>
            <pc:docMk/>
            <pc:sldMk cId="1917602470" sldId="277"/>
            <ac:spMk id="15" creationId="{DD999964-E74F-EB6B-DDA2-C9508309E0FF}"/>
          </ac:spMkLst>
        </pc:spChg>
        <pc:spChg chg="add mod">
          <ac:chgData name="Williams, Grant Stuart" userId="f6ad34c1-fb10-452f-ae50-8e7debb26ea5" providerId="ADAL" clId="{50742C52-B8E5-4CC3-B492-27BD72F0F33A}" dt="2022-09-10T21:39:48.825" v="7237" actId="1076"/>
          <ac:spMkLst>
            <pc:docMk/>
            <pc:sldMk cId="1917602470" sldId="277"/>
            <ac:spMk id="16" creationId="{FE39A523-9483-51A7-F1C9-B90640EFEA64}"/>
          </ac:spMkLst>
        </pc:spChg>
        <pc:spChg chg="add mod">
          <ac:chgData name="Williams, Grant Stuart" userId="f6ad34c1-fb10-452f-ae50-8e7debb26ea5" providerId="ADAL" clId="{50742C52-B8E5-4CC3-B492-27BD72F0F33A}" dt="2022-09-10T21:39:50.545" v="7239" actId="1076"/>
          <ac:spMkLst>
            <pc:docMk/>
            <pc:sldMk cId="1917602470" sldId="277"/>
            <ac:spMk id="17" creationId="{ECB8259C-8F2E-4260-EB86-AD16CB4EDF44}"/>
          </ac:spMkLst>
        </pc:spChg>
        <pc:spChg chg="add mod">
          <ac:chgData name="Williams, Grant Stuart" userId="f6ad34c1-fb10-452f-ae50-8e7debb26ea5" providerId="ADAL" clId="{50742C52-B8E5-4CC3-B492-27BD72F0F33A}" dt="2022-09-10T21:39:52.178" v="7241" actId="1076"/>
          <ac:spMkLst>
            <pc:docMk/>
            <pc:sldMk cId="1917602470" sldId="277"/>
            <ac:spMk id="18" creationId="{37A52713-9E81-6950-35AD-2F01811E3D05}"/>
          </ac:spMkLst>
        </pc:spChg>
      </pc:sldChg>
      <pc:sldChg chg="del">
        <pc:chgData name="Williams, Grant Stuart" userId="f6ad34c1-fb10-452f-ae50-8e7debb26ea5" providerId="ADAL" clId="{50742C52-B8E5-4CC3-B492-27BD72F0F33A}" dt="2022-09-10T20:23:18.724" v="27" actId="47"/>
        <pc:sldMkLst>
          <pc:docMk/>
          <pc:sldMk cId="3100563789" sldId="277"/>
        </pc:sldMkLst>
      </pc:sldChg>
      <pc:sldChg chg="modSp new mod">
        <pc:chgData name="Williams, Grant Stuart" userId="f6ad34c1-fb10-452f-ae50-8e7debb26ea5" providerId="ADAL" clId="{50742C52-B8E5-4CC3-B492-27BD72F0F33A}" dt="2022-09-10T21:47:51.152" v="8082" actId="20577"/>
        <pc:sldMkLst>
          <pc:docMk/>
          <pc:sldMk cId="3402600782" sldId="278"/>
        </pc:sldMkLst>
        <pc:spChg chg="mod">
          <ac:chgData name="Williams, Grant Stuart" userId="f6ad34c1-fb10-452f-ae50-8e7debb26ea5" providerId="ADAL" clId="{50742C52-B8E5-4CC3-B492-27BD72F0F33A}" dt="2022-09-10T21:39:56.582" v="7259" actId="20577"/>
          <ac:spMkLst>
            <pc:docMk/>
            <pc:sldMk cId="3402600782" sldId="278"/>
            <ac:spMk id="2" creationId="{D79C322B-5DB7-60CC-DF48-0BE2AE2EDC9C}"/>
          </ac:spMkLst>
        </pc:spChg>
        <pc:spChg chg="mod">
          <ac:chgData name="Williams, Grant Stuart" userId="f6ad34c1-fb10-452f-ae50-8e7debb26ea5" providerId="ADAL" clId="{50742C52-B8E5-4CC3-B492-27BD72F0F33A}" dt="2022-09-10T21:47:51.152" v="8082" actId="20577"/>
          <ac:spMkLst>
            <pc:docMk/>
            <pc:sldMk cId="3402600782" sldId="278"/>
            <ac:spMk id="3" creationId="{4D090E60-7C9F-AB3C-1C72-52799AFCCE28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1:50:20.619" v="8674" actId="20577"/>
        <pc:sldMkLst>
          <pc:docMk/>
          <pc:sldMk cId="4154738823" sldId="279"/>
        </pc:sldMkLst>
        <pc:spChg chg="mod">
          <ac:chgData name="Williams, Grant Stuart" userId="f6ad34c1-fb10-452f-ae50-8e7debb26ea5" providerId="ADAL" clId="{50742C52-B8E5-4CC3-B492-27BD72F0F33A}" dt="2022-09-10T21:48:04.575" v="8112" actId="20577"/>
          <ac:spMkLst>
            <pc:docMk/>
            <pc:sldMk cId="4154738823" sldId="279"/>
            <ac:spMk id="2" creationId="{2975AB6D-0FB2-6565-63AE-B06253B7F919}"/>
          </ac:spMkLst>
        </pc:spChg>
        <pc:spChg chg="mod">
          <ac:chgData name="Williams, Grant Stuart" userId="f6ad34c1-fb10-452f-ae50-8e7debb26ea5" providerId="ADAL" clId="{50742C52-B8E5-4CC3-B492-27BD72F0F33A}" dt="2022-09-10T21:50:20.619" v="8674" actId="20577"/>
          <ac:spMkLst>
            <pc:docMk/>
            <pc:sldMk cId="4154738823" sldId="279"/>
            <ac:spMk id="3" creationId="{1FF9E1EF-C9EF-73D3-41C9-C553591779D9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57:35.994" v="12824" actId="20577"/>
        <pc:sldMkLst>
          <pc:docMk/>
          <pc:sldMk cId="3084348426" sldId="280"/>
        </pc:sldMkLst>
        <pc:spChg chg="mod">
          <ac:chgData name="Williams, Grant Stuart" userId="f6ad34c1-fb10-452f-ae50-8e7debb26ea5" providerId="ADAL" clId="{50742C52-B8E5-4CC3-B492-27BD72F0F33A}" dt="2022-09-10T21:49:29.988" v="8450" actId="20577"/>
          <ac:spMkLst>
            <pc:docMk/>
            <pc:sldMk cId="3084348426" sldId="280"/>
            <ac:spMk id="2" creationId="{8313ED22-D19F-7DFE-6527-DBDD4D1B4B2A}"/>
          </ac:spMkLst>
        </pc:spChg>
        <pc:spChg chg="mod">
          <ac:chgData name="Williams, Grant Stuart" userId="f6ad34c1-fb10-452f-ae50-8e7debb26ea5" providerId="ADAL" clId="{50742C52-B8E5-4CC3-B492-27BD72F0F33A}" dt="2022-09-10T22:57:35.994" v="12824" actId="20577"/>
          <ac:spMkLst>
            <pc:docMk/>
            <pc:sldMk cId="3084348426" sldId="280"/>
            <ac:spMk id="3" creationId="{C3C9B317-8066-862A-DAE5-4A9B2A9F74DE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14:17.602" v="9101" actId="20577"/>
        <pc:sldMkLst>
          <pc:docMk/>
          <pc:sldMk cId="1899573899" sldId="281"/>
        </pc:sldMkLst>
        <pc:spChg chg="mod">
          <ac:chgData name="Williams, Grant Stuart" userId="f6ad34c1-fb10-452f-ae50-8e7debb26ea5" providerId="ADAL" clId="{50742C52-B8E5-4CC3-B492-27BD72F0F33A}" dt="2022-09-10T21:50:33.861" v="8717" actId="20577"/>
          <ac:spMkLst>
            <pc:docMk/>
            <pc:sldMk cId="1899573899" sldId="281"/>
            <ac:spMk id="2" creationId="{42419C98-A983-D4C9-3AA1-E7201E4EA33C}"/>
          </ac:spMkLst>
        </pc:spChg>
        <pc:spChg chg="mod">
          <ac:chgData name="Williams, Grant Stuart" userId="f6ad34c1-fb10-452f-ae50-8e7debb26ea5" providerId="ADAL" clId="{50742C52-B8E5-4CC3-B492-27BD72F0F33A}" dt="2022-09-10T22:14:17.602" v="9101" actId="20577"/>
          <ac:spMkLst>
            <pc:docMk/>
            <pc:sldMk cId="1899573899" sldId="281"/>
            <ac:spMk id="3" creationId="{F7658196-0A4A-A04D-743C-CE13A8301959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54:46.105" v="12382" actId="20577"/>
        <pc:sldMkLst>
          <pc:docMk/>
          <pc:sldMk cId="1351113695" sldId="282"/>
        </pc:sldMkLst>
        <pc:spChg chg="mod">
          <ac:chgData name="Williams, Grant Stuart" userId="f6ad34c1-fb10-452f-ae50-8e7debb26ea5" providerId="ADAL" clId="{50742C52-B8E5-4CC3-B492-27BD72F0F33A}" dt="2022-09-10T22:04:25.135" v="8997" actId="20577"/>
          <ac:spMkLst>
            <pc:docMk/>
            <pc:sldMk cId="1351113695" sldId="282"/>
            <ac:spMk id="2" creationId="{EE043D97-9F8B-D98B-EE1E-5B43ED3AD298}"/>
          </ac:spMkLst>
        </pc:spChg>
        <pc:spChg chg="mod">
          <ac:chgData name="Williams, Grant Stuart" userId="f6ad34c1-fb10-452f-ae50-8e7debb26ea5" providerId="ADAL" clId="{50742C52-B8E5-4CC3-B492-27BD72F0F33A}" dt="2022-09-10T22:54:46.105" v="12382" actId="20577"/>
          <ac:spMkLst>
            <pc:docMk/>
            <pc:sldMk cId="1351113695" sldId="282"/>
            <ac:spMk id="3" creationId="{53E47605-7FAC-6D10-1F96-CD433FC73E07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30:15.221" v="10280" actId="5793"/>
        <pc:sldMkLst>
          <pc:docMk/>
          <pc:sldMk cId="2766615802" sldId="284"/>
        </pc:sldMkLst>
        <pc:spChg chg="mod">
          <ac:chgData name="Williams, Grant Stuart" userId="f6ad34c1-fb10-452f-ae50-8e7debb26ea5" providerId="ADAL" clId="{50742C52-B8E5-4CC3-B492-27BD72F0F33A}" dt="2022-09-10T22:14:32.650" v="9142" actId="20577"/>
          <ac:spMkLst>
            <pc:docMk/>
            <pc:sldMk cId="2766615802" sldId="284"/>
            <ac:spMk id="2" creationId="{6BA7AF44-506B-1F9A-5A19-EEBAE5A538CC}"/>
          </ac:spMkLst>
        </pc:spChg>
        <pc:spChg chg="mod">
          <ac:chgData name="Williams, Grant Stuart" userId="f6ad34c1-fb10-452f-ae50-8e7debb26ea5" providerId="ADAL" clId="{50742C52-B8E5-4CC3-B492-27BD72F0F33A}" dt="2022-09-10T22:30:15.221" v="10280" actId="5793"/>
          <ac:spMkLst>
            <pc:docMk/>
            <pc:sldMk cId="2766615802" sldId="284"/>
            <ac:spMk id="3" creationId="{8DEDF0DB-31A5-4661-6925-E62FF475DA97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26:47.097" v="9964" actId="20577"/>
        <pc:sldMkLst>
          <pc:docMk/>
          <pc:sldMk cId="3926683488" sldId="285"/>
        </pc:sldMkLst>
        <pc:spChg chg="mod">
          <ac:chgData name="Williams, Grant Stuart" userId="f6ad34c1-fb10-452f-ae50-8e7debb26ea5" providerId="ADAL" clId="{50742C52-B8E5-4CC3-B492-27BD72F0F33A}" dt="2022-09-10T22:20:49.324" v="9267" actId="20577"/>
          <ac:spMkLst>
            <pc:docMk/>
            <pc:sldMk cId="3926683488" sldId="285"/>
            <ac:spMk id="2" creationId="{1344032C-A8F9-632C-EF42-9CCBE2D3CFD4}"/>
          </ac:spMkLst>
        </pc:spChg>
        <pc:spChg chg="mod">
          <ac:chgData name="Williams, Grant Stuart" userId="f6ad34c1-fb10-452f-ae50-8e7debb26ea5" providerId="ADAL" clId="{50742C52-B8E5-4CC3-B492-27BD72F0F33A}" dt="2022-09-10T22:26:47.097" v="9964" actId="20577"/>
          <ac:spMkLst>
            <pc:docMk/>
            <pc:sldMk cId="3926683488" sldId="285"/>
            <ac:spMk id="3" creationId="{3A9FA729-DA37-B0D9-B729-8F92C8DF4D73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2:34:08.012" v="11034" actId="20577"/>
        <pc:sldMkLst>
          <pc:docMk/>
          <pc:sldMk cId="3737570911" sldId="286"/>
        </pc:sldMkLst>
        <pc:spChg chg="mod">
          <ac:chgData name="Williams, Grant Stuart" userId="f6ad34c1-fb10-452f-ae50-8e7debb26ea5" providerId="ADAL" clId="{50742C52-B8E5-4CC3-B492-27BD72F0F33A}" dt="2022-09-10T22:30:26.594" v="10336" actId="20577"/>
          <ac:spMkLst>
            <pc:docMk/>
            <pc:sldMk cId="3737570911" sldId="286"/>
            <ac:spMk id="2" creationId="{19E5FC51-7C02-F075-8592-CDAEEE9621D1}"/>
          </ac:spMkLst>
        </pc:spChg>
        <pc:spChg chg="mod">
          <ac:chgData name="Williams, Grant Stuart" userId="f6ad34c1-fb10-452f-ae50-8e7debb26ea5" providerId="ADAL" clId="{50742C52-B8E5-4CC3-B492-27BD72F0F33A}" dt="2022-09-10T22:34:08.012" v="11034" actId="20577"/>
          <ac:spMkLst>
            <pc:docMk/>
            <pc:sldMk cId="3737570911" sldId="286"/>
            <ac:spMk id="3" creationId="{628D1770-74C7-8A12-31F4-ACF0C73AD0CE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3:08:42.752" v="14338" actId="27636"/>
        <pc:sldMkLst>
          <pc:docMk/>
          <pc:sldMk cId="2611841703" sldId="287"/>
        </pc:sldMkLst>
        <pc:spChg chg="mod">
          <ac:chgData name="Williams, Grant Stuart" userId="f6ad34c1-fb10-452f-ae50-8e7debb26ea5" providerId="ADAL" clId="{50742C52-B8E5-4CC3-B492-27BD72F0F33A}" dt="2022-09-10T23:07:44.756" v="14077" actId="20577"/>
          <ac:spMkLst>
            <pc:docMk/>
            <pc:sldMk cId="2611841703" sldId="287"/>
            <ac:spMk id="2" creationId="{3B48749B-306B-6F8E-336E-9AE5EA8C006F}"/>
          </ac:spMkLst>
        </pc:spChg>
        <pc:spChg chg="mod">
          <ac:chgData name="Williams, Grant Stuart" userId="f6ad34c1-fb10-452f-ae50-8e7debb26ea5" providerId="ADAL" clId="{50742C52-B8E5-4CC3-B492-27BD72F0F33A}" dt="2022-09-10T23:08:42.752" v="14338" actId="27636"/>
          <ac:spMkLst>
            <pc:docMk/>
            <pc:sldMk cId="2611841703" sldId="287"/>
            <ac:spMk id="3" creationId="{C7E5DACE-DF40-36FE-BEFB-C214AB07830B}"/>
          </ac:spMkLst>
        </pc:spChg>
      </pc:sldChg>
      <pc:sldChg chg="modSp new del mod">
        <pc:chgData name="Williams, Grant Stuart" userId="f6ad34c1-fb10-452f-ae50-8e7debb26ea5" providerId="ADAL" clId="{50742C52-B8E5-4CC3-B492-27BD72F0F33A}" dt="2022-09-10T22:56:00.345" v="12588" actId="47"/>
        <pc:sldMkLst>
          <pc:docMk/>
          <pc:sldMk cId="2912334821" sldId="287"/>
        </pc:sldMkLst>
        <pc:spChg chg="mod">
          <ac:chgData name="Williams, Grant Stuart" userId="f6ad34c1-fb10-452f-ae50-8e7debb26ea5" providerId="ADAL" clId="{50742C52-B8E5-4CC3-B492-27BD72F0F33A}" dt="2022-09-10T22:55:29.824" v="12404" actId="20577"/>
          <ac:spMkLst>
            <pc:docMk/>
            <pc:sldMk cId="2912334821" sldId="287"/>
            <ac:spMk id="2" creationId="{509A1B35-0269-EC12-DC8B-1CC3FE079F69}"/>
          </ac:spMkLst>
        </pc:spChg>
        <pc:spChg chg="mod">
          <ac:chgData name="Williams, Grant Stuart" userId="f6ad34c1-fb10-452f-ae50-8e7debb26ea5" providerId="ADAL" clId="{50742C52-B8E5-4CC3-B492-27BD72F0F33A}" dt="2022-09-10T22:55:57.747" v="12587" actId="20577"/>
          <ac:spMkLst>
            <pc:docMk/>
            <pc:sldMk cId="2912334821" sldId="287"/>
            <ac:spMk id="3" creationId="{09DD9C4B-F007-B5BD-FE1A-C7ED58C9EC32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3:01:37.807" v="13182" actId="20577"/>
        <pc:sldMkLst>
          <pc:docMk/>
          <pc:sldMk cId="3826195977" sldId="288"/>
        </pc:sldMkLst>
        <pc:spChg chg="mod">
          <ac:chgData name="Williams, Grant Stuart" userId="f6ad34c1-fb10-452f-ae50-8e7debb26ea5" providerId="ADAL" clId="{50742C52-B8E5-4CC3-B492-27BD72F0F33A}" dt="2022-09-10T23:01:10.622" v="13125" actId="20577"/>
          <ac:spMkLst>
            <pc:docMk/>
            <pc:sldMk cId="3826195977" sldId="288"/>
            <ac:spMk id="2" creationId="{3A292F51-45FA-E325-33ED-779AE6408DFC}"/>
          </ac:spMkLst>
        </pc:spChg>
        <pc:spChg chg="mod">
          <ac:chgData name="Williams, Grant Stuart" userId="f6ad34c1-fb10-452f-ae50-8e7debb26ea5" providerId="ADAL" clId="{50742C52-B8E5-4CC3-B492-27BD72F0F33A}" dt="2022-09-10T23:01:37.807" v="13182" actId="20577"/>
          <ac:spMkLst>
            <pc:docMk/>
            <pc:sldMk cId="3826195977" sldId="288"/>
            <ac:spMk id="3" creationId="{A2C7D053-AF03-02E3-B089-C032FEACCB82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3:07:39.191" v="14068" actId="5793"/>
        <pc:sldMkLst>
          <pc:docMk/>
          <pc:sldMk cId="2852073376" sldId="289"/>
        </pc:sldMkLst>
        <pc:spChg chg="mod">
          <ac:chgData name="Williams, Grant Stuart" userId="f6ad34c1-fb10-452f-ae50-8e7debb26ea5" providerId="ADAL" clId="{50742C52-B8E5-4CC3-B492-27BD72F0F33A}" dt="2022-09-10T23:04:30.567" v="13258" actId="20577"/>
          <ac:spMkLst>
            <pc:docMk/>
            <pc:sldMk cId="2852073376" sldId="289"/>
            <ac:spMk id="2" creationId="{1E062ECB-5443-C0E6-1D11-BF1EF323BEF7}"/>
          </ac:spMkLst>
        </pc:spChg>
        <pc:spChg chg="mod">
          <ac:chgData name="Williams, Grant Stuart" userId="f6ad34c1-fb10-452f-ae50-8e7debb26ea5" providerId="ADAL" clId="{50742C52-B8E5-4CC3-B492-27BD72F0F33A}" dt="2022-09-10T23:07:39.191" v="14068" actId="5793"/>
          <ac:spMkLst>
            <pc:docMk/>
            <pc:sldMk cId="2852073376" sldId="289"/>
            <ac:spMk id="3" creationId="{048F088D-368E-BC39-A56A-D42A2B078784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3:22:19.044" v="15051" actId="20577"/>
        <pc:sldMkLst>
          <pc:docMk/>
          <pc:sldMk cId="3663162049" sldId="290"/>
        </pc:sldMkLst>
        <pc:spChg chg="mod">
          <ac:chgData name="Williams, Grant Stuart" userId="f6ad34c1-fb10-452f-ae50-8e7debb26ea5" providerId="ADAL" clId="{50742C52-B8E5-4CC3-B492-27BD72F0F33A}" dt="2022-09-10T23:16:47.629" v="14353" actId="20577"/>
          <ac:spMkLst>
            <pc:docMk/>
            <pc:sldMk cId="3663162049" sldId="290"/>
            <ac:spMk id="2" creationId="{8B84BA74-FB4A-9700-196F-92DDA30DA22A}"/>
          </ac:spMkLst>
        </pc:spChg>
        <pc:spChg chg="mod">
          <ac:chgData name="Williams, Grant Stuart" userId="f6ad34c1-fb10-452f-ae50-8e7debb26ea5" providerId="ADAL" clId="{50742C52-B8E5-4CC3-B492-27BD72F0F33A}" dt="2022-09-10T23:22:19.044" v="15051" actId="20577"/>
          <ac:spMkLst>
            <pc:docMk/>
            <pc:sldMk cId="3663162049" sldId="290"/>
            <ac:spMk id="3" creationId="{3EC868DA-E2AA-87DE-2730-B4C26BBDE8F1}"/>
          </ac:spMkLst>
        </pc:spChg>
      </pc:sldChg>
      <pc:sldChg chg="addSp delSp modSp new mod">
        <pc:chgData name="Williams, Grant Stuart" userId="f6ad34c1-fb10-452f-ae50-8e7debb26ea5" providerId="ADAL" clId="{50742C52-B8E5-4CC3-B492-27BD72F0F33A}" dt="2022-09-10T23:34:15.604" v="15985" actId="20577"/>
        <pc:sldMkLst>
          <pc:docMk/>
          <pc:sldMk cId="804573087" sldId="292"/>
        </pc:sldMkLst>
        <pc:spChg chg="mod">
          <ac:chgData name="Williams, Grant Stuart" userId="f6ad34c1-fb10-452f-ae50-8e7debb26ea5" providerId="ADAL" clId="{50742C52-B8E5-4CC3-B492-27BD72F0F33A}" dt="2022-09-10T23:25:31.960" v="15069" actId="20577"/>
          <ac:spMkLst>
            <pc:docMk/>
            <pc:sldMk cId="804573087" sldId="292"/>
            <ac:spMk id="2" creationId="{64AC4495-9C6A-731C-E7A6-DA2AEFD2100E}"/>
          </ac:spMkLst>
        </pc:spChg>
        <pc:spChg chg="add del mod">
          <ac:chgData name="Williams, Grant Stuart" userId="f6ad34c1-fb10-452f-ae50-8e7debb26ea5" providerId="ADAL" clId="{50742C52-B8E5-4CC3-B492-27BD72F0F33A}" dt="2022-09-10T23:34:15.604" v="15985" actId="20577"/>
          <ac:spMkLst>
            <pc:docMk/>
            <pc:sldMk cId="804573087" sldId="292"/>
            <ac:spMk id="3" creationId="{62FDECC5-A967-1C6A-D15A-FBF32AA21453}"/>
          </ac:spMkLst>
        </pc:spChg>
        <pc:spChg chg="add mod">
          <ac:chgData name="Williams, Grant Stuart" userId="f6ad34c1-fb10-452f-ae50-8e7debb26ea5" providerId="ADAL" clId="{50742C52-B8E5-4CC3-B492-27BD72F0F33A}" dt="2022-09-10T23:26:16.760" v="15113" actId="1076"/>
          <ac:spMkLst>
            <pc:docMk/>
            <pc:sldMk cId="804573087" sldId="292"/>
            <ac:spMk id="5" creationId="{B822BF3D-74DE-875A-95C9-0316B06D6F6B}"/>
          </ac:spMkLst>
        </pc:spChg>
        <pc:picChg chg="add del mod">
          <ac:chgData name="Williams, Grant Stuart" userId="f6ad34c1-fb10-452f-ae50-8e7debb26ea5" providerId="ADAL" clId="{50742C52-B8E5-4CC3-B492-27BD72F0F33A}" dt="2022-09-10T23:26:31.396" v="15115"/>
          <ac:picMkLst>
            <pc:docMk/>
            <pc:sldMk cId="804573087" sldId="292"/>
            <ac:picMk id="7" creationId="{5EA86003-D7AC-F8B4-4DD7-77F245ED5901}"/>
          </ac:picMkLst>
        </pc:picChg>
        <pc:picChg chg="add mod ord">
          <ac:chgData name="Williams, Grant Stuart" userId="f6ad34c1-fb10-452f-ae50-8e7debb26ea5" providerId="ADAL" clId="{50742C52-B8E5-4CC3-B492-27BD72F0F33A}" dt="2022-09-10T23:33:42.604" v="15874" actId="167"/>
          <ac:picMkLst>
            <pc:docMk/>
            <pc:sldMk cId="804573087" sldId="292"/>
            <ac:picMk id="9" creationId="{F53BAF1B-1AA6-0ACF-E768-8EDD38125F77}"/>
          </ac:picMkLst>
        </pc:picChg>
      </pc:sldChg>
      <pc:sldChg chg="modSp new mod">
        <pc:chgData name="Williams, Grant Stuart" userId="f6ad34c1-fb10-452f-ae50-8e7debb26ea5" providerId="ADAL" clId="{50742C52-B8E5-4CC3-B492-27BD72F0F33A}" dt="2022-09-10T23:37:23.172" v="16630" actId="20577"/>
        <pc:sldMkLst>
          <pc:docMk/>
          <pc:sldMk cId="2887466901" sldId="293"/>
        </pc:sldMkLst>
        <pc:spChg chg="mod">
          <ac:chgData name="Williams, Grant Stuart" userId="f6ad34c1-fb10-452f-ae50-8e7debb26ea5" providerId="ADAL" clId="{50742C52-B8E5-4CC3-B492-27BD72F0F33A}" dt="2022-09-10T23:34:23.156" v="15991" actId="20577"/>
          <ac:spMkLst>
            <pc:docMk/>
            <pc:sldMk cId="2887466901" sldId="293"/>
            <ac:spMk id="2" creationId="{F9C1188D-70F4-1CA6-E3D9-00594A39D096}"/>
          </ac:spMkLst>
        </pc:spChg>
        <pc:spChg chg="mod">
          <ac:chgData name="Williams, Grant Stuart" userId="f6ad34c1-fb10-452f-ae50-8e7debb26ea5" providerId="ADAL" clId="{50742C52-B8E5-4CC3-B492-27BD72F0F33A}" dt="2022-09-10T23:37:23.172" v="16630" actId="20577"/>
          <ac:spMkLst>
            <pc:docMk/>
            <pc:sldMk cId="2887466901" sldId="293"/>
            <ac:spMk id="3" creationId="{91EAC6B4-03FA-C652-3CA8-40C8B4FEC735}"/>
          </ac:spMkLst>
        </pc:spChg>
      </pc:sldChg>
      <pc:sldChg chg="modSp new mod">
        <pc:chgData name="Williams, Grant Stuart" userId="f6ad34c1-fb10-452f-ae50-8e7debb26ea5" providerId="ADAL" clId="{50742C52-B8E5-4CC3-B492-27BD72F0F33A}" dt="2022-09-13T03:19:30.563" v="17969" actId="20577"/>
        <pc:sldMkLst>
          <pc:docMk/>
          <pc:sldMk cId="1362895881" sldId="294"/>
        </pc:sldMkLst>
        <pc:spChg chg="mod">
          <ac:chgData name="Williams, Grant Stuart" userId="f6ad34c1-fb10-452f-ae50-8e7debb26ea5" providerId="ADAL" clId="{50742C52-B8E5-4CC3-B492-27BD72F0F33A}" dt="2022-09-10T23:28:24.520" v="15871" actId="20577"/>
          <ac:spMkLst>
            <pc:docMk/>
            <pc:sldMk cId="1362895881" sldId="294"/>
            <ac:spMk id="2" creationId="{3D37E305-4D8A-BAD4-EE43-FAD3E422A468}"/>
          </ac:spMkLst>
        </pc:spChg>
        <pc:spChg chg="mod">
          <ac:chgData name="Williams, Grant Stuart" userId="f6ad34c1-fb10-452f-ae50-8e7debb26ea5" providerId="ADAL" clId="{50742C52-B8E5-4CC3-B492-27BD72F0F33A}" dt="2022-09-13T03:19:30.563" v="17969" actId="20577"/>
          <ac:spMkLst>
            <pc:docMk/>
            <pc:sldMk cId="1362895881" sldId="294"/>
            <ac:spMk id="3" creationId="{0D46FA83-040C-B3AD-9627-0BBC45E0B4E6}"/>
          </ac:spMkLst>
        </pc:spChg>
      </pc:sldChg>
      <pc:sldChg chg="modSp new mod">
        <pc:chgData name="Williams, Grant Stuart" userId="f6ad34c1-fb10-452f-ae50-8e7debb26ea5" providerId="ADAL" clId="{50742C52-B8E5-4CC3-B492-27BD72F0F33A}" dt="2022-09-10T23:38:48.057" v="17002" actId="20577"/>
        <pc:sldMkLst>
          <pc:docMk/>
          <pc:sldMk cId="1948430841" sldId="295"/>
        </pc:sldMkLst>
        <pc:spChg chg="mod">
          <ac:chgData name="Williams, Grant Stuart" userId="f6ad34c1-fb10-452f-ae50-8e7debb26ea5" providerId="ADAL" clId="{50742C52-B8E5-4CC3-B492-27BD72F0F33A}" dt="2022-09-10T23:37:30.286" v="16640" actId="20577"/>
          <ac:spMkLst>
            <pc:docMk/>
            <pc:sldMk cId="1948430841" sldId="295"/>
            <ac:spMk id="2" creationId="{F51CAFEB-FFE5-DC67-43CC-38F8E46881DA}"/>
          </ac:spMkLst>
        </pc:spChg>
        <pc:spChg chg="mod">
          <ac:chgData name="Williams, Grant Stuart" userId="f6ad34c1-fb10-452f-ae50-8e7debb26ea5" providerId="ADAL" clId="{50742C52-B8E5-4CC3-B492-27BD72F0F33A}" dt="2022-09-10T23:38:48.057" v="17002" actId="20577"/>
          <ac:spMkLst>
            <pc:docMk/>
            <pc:sldMk cId="1948430841" sldId="295"/>
            <ac:spMk id="3" creationId="{00AE5954-E3B4-524A-5E88-A7CF7FEF2A23}"/>
          </ac:spMkLst>
        </pc:spChg>
      </pc:sldChg>
      <pc:sldChg chg="modSp new mod">
        <pc:chgData name="Williams, Grant Stuart" userId="f6ad34c1-fb10-452f-ae50-8e7debb26ea5" providerId="ADAL" clId="{50742C52-B8E5-4CC3-B492-27BD72F0F33A}" dt="2022-09-13T03:25:32.748" v="18337" actId="20577"/>
        <pc:sldMkLst>
          <pc:docMk/>
          <pc:sldMk cId="3173324215" sldId="296"/>
        </pc:sldMkLst>
        <pc:spChg chg="mod">
          <ac:chgData name="Williams, Grant Stuart" userId="f6ad34c1-fb10-452f-ae50-8e7debb26ea5" providerId="ADAL" clId="{50742C52-B8E5-4CC3-B492-27BD72F0F33A}" dt="2022-09-10T23:39:31.935" v="17024" actId="20577"/>
          <ac:spMkLst>
            <pc:docMk/>
            <pc:sldMk cId="3173324215" sldId="296"/>
            <ac:spMk id="2" creationId="{9EF8A7DF-38CE-EF91-2A2C-AA528DC049B2}"/>
          </ac:spMkLst>
        </pc:spChg>
        <pc:spChg chg="mod">
          <ac:chgData name="Williams, Grant Stuart" userId="f6ad34c1-fb10-452f-ae50-8e7debb26ea5" providerId="ADAL" clId="{50742C52-B8E5-4CC3-B492-27BD72F0F33A}" dt="2022-09-13T03:25:32.748" v="18337" actId="20577"/>
          <ac:spMkLst>
            <pc:docMk/>
            <pc:sldMk cId="3173324215" sldId="296"/>
            <ac:spMk id="3" creationId="{8CAF96C7-C0EB-2E45-41F3-D6DE7CBDC6CD}"/>
          </ac:spMkLst>
        </pc:spChg>
      </pc:sldChg>
      <pc:sldChg chg="modSp new mod">
        <pc:chgData name="Williams, Grant Stuart" userId="f6ad34c1-fb10-452f-ae50-8e7debb26ea5" providerId="ADAL" clId="{50742C52-B8E5-4CC3-B492-27BD72F0F33A}" dt="2022-09-13T03:45:22.987" v="18724" actId="20577"/>
        <pc:sldMkLst>
          <pc:docMk/>
          <pc:sldMk cId="76517609" sldId="297"/>
        </pc:sldMkLst>
        <pc:spChg chg="mod">
          <ac:chgData name="Williams, Grant Stuart" userId="f6ad34c1-fb10-452f-ae50-8e7debb26ea5" providerId="ADAL" clId="{50742C52-B8E5-4CC3-B492-27BD72F0F33A}" dt="2022-09-13T03:26:28.058" v="18468" actId="20577"/>
          <ac:spMkLst>
            <pc:docMk/>
            <pc:sldMk cId="76517609" sldId="297"/>
            <ac:spMk id="2" creationId="{3AC222C1-4DEA-3368-7E6F-95F66237EF02}"/>
          </ac:spMkLst>
        </pc:spChg>
        <pc:spChg chg="mod">
          <ac:chgData name="Williams, Grant Stuart" userId="f6ad34c1-fb10-452f-ae50-8e7debb26ea5" providerId="ADAL" clId="{50742C52-B8E5-4CC3-B492-27BD72F0F33A}" dt="2022-09-13T03:45:22.987" v="18724" actId="20577"/>
          <ac:spMkLst>
            <pc:docMk/>
            <pc:sldMk cId="76517609" sldId="297"/>
            <ac:spMk id="3" creationId="{F8EBB175-9344-F925-E1ED-C37630E68894}"/>
          </ac:spMkLst>
        </pc:spChg>
      </pc:sldChg>
      <pc:sldChg chg="modSp new mod modAnim">
        <pc:chgData name="Williams, Grant Stuart" userId="f6ad34c1-fb10-452f-ae50-8e7debb26ea5" providerId="ADAL" clId="{50742C52-B8E5-4CC3-B492-27BD72F0F33A}" dt="2022-09-13T03:49:55.257" v="19204" actId="21"/>
        <pc:sldMkLst>
          <pc:docMk/>
          <pc:sldMk cId="1220528" sldId="298"/>
        </pc:sldMkLst>
        <pc:spChg chg="mod">
          <ac:chgData name="Williams, Grant Stuart" userId="f6ad34c1-fb10-452f-ae50-8e7debb26ea5" providerId="ADAL" clId="{50742C52-B8E5-4CC3-B492-27BD72F0F33A}" dt="2022-09-13T03:49:53.680" v="19203" actId="1076"/>
          <ac:spMkLst>
            <pc:docMk/>
            <pc:sldMk cId="1220528" sldId="298"/>
            <ac:spMk id="2" creationId="{90AA2A2C-AD21-4948-E70C-44861B9490F7}"/>
          </ac:spMkLst>
        </pc:spChg>
        <pc:spChg chg="mod">
          <ac:chgData name="Williams, Grant Stuart" userId="f6ad34c1-fb10-452f-ae50-8e7debb26ea5" providerId="ADAL" clId="{50742C52-B8E5-4CC3-B492-27BD72F0F33A}" dt="2022-09-13T03:49:55.257" v="19204" actId="21"/>
          <ac:spMkLst>
            <pc:docMk/>
            <pc:sldMk cId="1220528" sldId="298"/>
            <ac:spMk id="3" creationId="{8609176D-2DE6-E3BE-8D50-3E8D16F20EDF}"/>
          </ac:spMkLst>
        </pc:spChg>
      </pc:sldChg>
      <pc:sldChg chg="modSp new del mod ord">
        <pc:chgData name="Williams, Grant Stuart" userId="f6ad34c1-fb10-452f-ae50-8e7debb26ea5" providerId="ADAL" clId="{50742C52-B8E5-4CC3-B492-27BD72F0F33A}" dt="2022-09-13T03:26:29.898" v="18469" actId="47"/>
        <pc:sldMkLst>
          <pc:docMk/>
          <pc:sldMk cId="3405576964" sldId="298"/>
        </pc:sldMkLst>
        <pc:spChg chg="mod">
          <ac:chgData name="Williams, Grant Stuart" userId="f6ad34c1-fb10-452f-ae50-8e7debb26ea5" providerId="ADAL" clId="{50742C52-B8E5-4CC3-B492-27BD72F0F33A}" dt="2022-09-13T03:26:20.473" v="18459" actId="20577"/>
          <ac:spMkLst>
            <pc:docMk/>
            <pc:sldMk cId="3405576964" sldId="298"/>
            <ac:spMk id="2" creationId="{5A3AEB2C-ADA7-DA90-7A6D-9E80FDBB7ACB}"/>
          </ac:spMkLst>
        </pc:spChg>
        <pc:spChg chg="mod">
          <ac:chgData name="Williams, Grant Stuart" userId="f6ad34c1-fb10-452f-ae50-8e7debb26ea5" providerId="ADAL" clId="{50742C52-B8E5-4CC3-B492-27BD72F0F33A}" dt="2022-09-13T03:26:02.067" v="18437" actId="20577"/>
          <ac:spMkLst>
            <pc:docMk/>
            <pc:sldMk cId="3405576964" sldId="298"/>
            <ac:spMk id="3" creationId="{CD500E23-5F07-2606-160C-F8D22EADB51C}"/>
          </ac:spMkLst>
        </pc:spChg>
      </pc:sldChg>
      <pc:sldChg chg="modSp new mod">
        <pc:chgData name="Williams, Grant Stuart" userId="f6ad34c1-fb10-452f-ae50-8e7debb26ea5" providerId="ADAL" clId="{50742C52-B8E5-4CC3-B492-27BD72F0F33A}" dt="2022-09-13T04:13:38.441" v="19517" actId="20577"/>
        <pc:sldMkLst>
          <pc:docMk/>
          <pc:sldMk cId="4114224506" sldId="299"/>
        </pc:sldMkLst>
        <pc:spChg chg="mod">
          <ac:chgData name="Williams, Grant Stuart" userId="f6ad34c1-fb10-452f-ae50-8e7debb26ea5" providerId="ADAL" clId="{50742C52-B8E5-4CC3-B492-27BD72F0F33A}" dt="2022-09-13T03:50:00.777" v="19222" actId="20577"/>
          <ac:spMkLst>
            <pc:docMk/>
            <pc:sldMk cId="4114224506" sldId="299"/>
            <ac:spMk id="2" creationId="{C882B476-91A7-8533-7F45-23FE97D30EC6}"/>
          </ac:spMkLst>
        </pc:spChg>
        <pc:spChg chg="mod">
          <ac:chgData name="Williams, Grant Stuart" userId="f6ad34c1-fb10-452f-ae50-8e7debb26ea5" providerId="ADAL" clId="{50742C52-B8E5-4CC3-B492-27BD72F0F33A}" dt="2022-09-13T04:13:38.441" v="19517" actId="20577"/>
          <ac:spMkLst>
            <pc:docMk/>
            <pc:sldMk cId="4114224506" sldId="299"/>
            <ac:spMk id="3" creationId="{D3E15D1E-3BC3-37B2-3586-3C6823B1ED1C}"/>
          </ac:spMkLst>
        </pc:spChg>
      </pc:sldChg>
      <pc:sldChg chg="addSp modSp new mod">
        <pc:chgData name="Williams, Grant Stuart" userId="f6ad34c1-fb10-452f-ae50-8e7debb26ea5" providerId="ADAL" clId="{50742C52-B8E5-4CC3-B492-27BD72F0F33A}" dt="2022-09-13T04:19:35.296" v="19918" actId="20577"/>
        <pc:sldMkLst>
          <pc:docMk/>
          <pc:sldMk cId="4007329127" sldId="300"/>
        </pc:sldMkLst>
        <pc:spChg chg="mod">
          <ac:chgData name="Williams, Grant Stuart" userId="f6ad34c1-fb10-452f-ae50-8e7debb26ea5" providerId="ADAL" clId="{50742C52-B8E5-4CC3-B492-27BD72F0F33A}" dt="2022-09-13T04:14:44.726" v="19787" actId="5793"/>
          <ac:spMkLst>
            <pc:docMk/>
            <pc:sldMk cId="4007329127" sldId="300"/>
            <ac:spMk id="2" creationId="{DB696401-C5CA-B9CC-43C6-B1CE9489E28B}"/>
          </ac:spMkLst>
        </pc:spChg>
        <pc:spChg chg="mod">
          <ac:chgData name="Williams, Grant Stuart" userId="f6ad34c1-fb10-452f-ae50-8e7debb26ea5" providerId="ADAL" clId="{50742C52-B8E5-4CC3-B492-27BD72F0F33A}" dt="2022-09-13T04:16:54.016" v="19835" actId="20577"/>
          <ac:spMkLst>
            <pc:docMk/>
            <pc:sldMk cId="4007329127" sldId="300"/>
            <ac:spMk id="3" creationId="{B6036FC3-F979-08D9-1AE4-13F05F063901}"/>
          </ac:spMkLst>
        </pc:spChg>
        <pc:spChg chg="add">
          <ac:chgData name="Williams, Grant Stuart" userId="f6ad34c1-fb10-452f-ae50-8e7debb26ea5" providerId="ADAL" clId="{50742C52-B8E5-4CC3-B492-27BD72F0F33A}" dt="2022-09-13T04:17:34.456" v="19845" actId="11529"/>
          <ac:spMkLst>
            <pc:docMk/>
            <pc:sldMk cId="4007329127" sldId="300"/>
            <ac:spMk id="11" creationId="{39EBA0A0-B7E2-6A92-83C4-3CDCB14684C0}"/>
          </ac:spMkLst>
        </pc:spChg>
        <pc:spChg chg="add mod">
          <ac:chgData name="Williams, Grant Stuart" userId="f6ad34c1-fb10-452f-ae50-8e7debb26ea5" providerId="ADAL" clId="{50742C52-B8E5-4CC3-B492-27BD72F0F33A}" dt="2022-09-13T04:17:36.580" v="19847" actId="1076"/>
          <ac:spMkLst>
            <pc:docMk/>
            <pc:sldMk cId="4007329127" sldId="300"/>
            <ac:spMk id="12" creationId="{9149A411-3110-61DC-3FC6-AADAD71433F5}"/>
          </ac:spMkLst>
        </pc:spChg>
        <pc:spChg chg="add mod">
          <ac:chgData name="Williams, Grant Stuart" userId="f6ad34c1-fb10-452f-ae50-8e7debb26ea5" providerId="ADAL" clId="{50742C52-B8E5-4CC3-B492-27BD72F0F33A}" dt="2022-09-13T04:17:38.016" v="19849" actId="1076"/>
          <ac:spMkLst>
            <pc:docMk/>
            <pc:sldMk cId="4007329127" sldId="300"/>
            <ac:spMk id="13" creationId="{D2147B24-F51E-B97D-9552-9A70628F4402}"/>
          </ac:spMkLst>
        </pc:spChg>
        <pc:spChg chg="add mod">
          <ac:chgData name="Williams, Grant Stuart" userId="f6ad34c1-fb10-452f-ae50-8e7debb26ea5" providerId="ADAL" clId="{50742C52-B8E5-4CC3-B492-27BD72F0F33A}" dt="2022-09-13T04:17:39.397" v="19851" actId="1076"/>
          <ac:spMkLst>
            <pc:docMk/>
            <pc:sldMk cId="4007329127" sldId="300"/>
            <ac:spMk id="14" creationId="{192A1CEA-94CA-A60F-14E9-97860C3639D6}"/>
          </ac:spMkLst>
        </pc:spChg>
        <pc:spChg chg="add mod">
          <ac:chgData name="Williams, Grant Stuart" userId="f6ad34c1-fb10-452f-ae50-8e7debb26ea5" providerId="ADAL" clId="{50742C52-B8E5-4CC3-B492-27BD72F0F33A}" dt="2022-09-13T04:17:39.599" v="19852"/>
          <ac:spMkLst>
            <pc:docMk/>
            <pc:sldMk cId="4007329127" sldId="300"/>
            <ac:spMk id="15" creationId="{E0570092-2AEE-533B-83B6-DE662D74A84D}"/>
          </ac:spMkLst>
        </pc:spChg>
        <pc:spChg chg="add mod">
          <ac:chgData name="Williams, Grant Stuart" userId="f6ad34c1-fb10-452f-ae50-8e7debb26ea5" providerId="ADAL" clId="{50742C52-B8E5-4CC3-B492-27BD72F0F33A}" dt="2022-09-13T04:17:44.276" v="19854" actId="1076"/>
          <ac:spMkLst>
            <pc:docMk/>
            <pc:sldMk cId="4007329127" sldId="300"/>
            <ac:spMk id="16" creationId="{1BC2FF55-4B5D-874B-6FED-8EE509B4844A}"/>
          </ac:spMkLst>
        </pc:spChg>
        <pc:spChg chg="add mod">
          <ac:chgData name="Williams, Grant Stuart" userId="f6ad34c1-fb10-452f-ae50-8e7debb26ea5" providerId="ADAL" clId="{50742C52-B8E5-4CC3-B492-27BD72F0F33A}" dt="2022-09-13T04:17:46.572" v="19856" actId="1076"/>
          <ac:spMkLst>
            <pc:docMk/>
            <pc:sldMk cId="4007329127" sldId="300"/>
            <ac:spMk id="17" creationId="{22D82BEE-6E6D-CF5F-56B3-8966EA758A16}"/>
          </ac:spMkLst>
        </pc:spChg>
        <pc:spChg chg="add mod">
          <ac:chgData name="Williams, Grant Stuart" userId="f6ad34c1-fb10-452f-ae50-8e7debb26ea5" providerId="ADAL" clId="{50742C52-B8E5-4CC3-B492-27BD72F0F33A}" dt="2022-09-13T04:17:48.564" v="19858" actId="1076"/>
          <ac:spMkLst>
            <pc:docMk/>
            <pc:sldMk cId="4007329127" sldId="300"/>
            <ac:spMk id="18" creationId="{0B0ECB6A-98F7-5251-367B-D1B7168B3A8E}"/>
          </ac:spMkLst>
        </pc:spChg>
        <pc:spChg chg="add mod">
          <ac:chgData name="Williams, Grant Stuart" userId="f6ad34c1-fb10-452f-ae50-8e7debb26ea5" providerId="ADAL" clId="{50742C52-B8E5-4CC3-B492-27BD72F0F33A}" dt="2022-09-13T04:17:50.479" v="19860" actId="1076"/>
          <ac:spMkLst>
            <pc:docMk/>
            <pc:sldMk cId="4007329127" sldId="300"/>
            <ac:spMk id="19" creationId="{C5FD20B7-9984-8636-5CCC-0453BF294E83}"/>
          </ac:spMkLst>
        </pc:spChg>
        <pc:spChg chg="add mod">
          <ac:chgData name="Williams, Grant Stuart" userId="f6ad34c1-fb10-452f-ae50-8e7debb26ea5" providerId="ADAL" clId="{50742C52-B8E5-4CC3-B492-27BD72F0F33A}" dt="2022-09-13T04:17:54.775" v="19862" actId="1076"/>
          <ac:spMkLst>
            <pc:docMk/>
            <pc:sldMk cId="4007329127" sldId="300"/>
            <ac:spMk id="20" creationId="{009269CA-D32D-6EF7-AB6B-1CA679FE2A1D}"/>
          </ac:spMkLst>
        </pc:spChg>
        <pc:spChg chg="add mod">
          <ac:chgData name="Williams, Grant Stuart" userId="f6ad34c1-fb10-452f-ae50-8e7debb26ea5" providerId="ADAL" clId="{50742C52-B8E5-4CC3-B492-27BD72F0F33A}" dt="2022-09-13T04:18:04.446" v="19866" actId="207"/>
          <ac:spMkLst>
            <pc:docMk/>
            <pc:sldMk cId="4007329127" sldId="300"/>
            <ac:spMk id="21" creationId="{15604A31-34A3-931F-0F17-A787360BEE30}"/>
          </ac:spMkLst>
        </pc:spChg>
        <pc:spChg chg="add mod">
          <ac:chgData name="Williams, Grant Stuart" userId="f6ad34c1-fb10-452f-ae50-8e7debb26ea5" providerId="ADAL" clId="{50742C52-B8E5-4CC3-B492-27BD72F0F33A}" dt="2022-09-13T04:18:04.996" v="19867"/>
          <ac:spMkLst>
            <pc:docMk/>
            <pc:sldMk cId="4007329127" sldId="300"/>
            <ac:spMk id="22" creationId="{BEC71EA3-E99E-6AF8-04D8-69348255B969}"/>
          </ac:spMkLst>
        </pc:spChg>
        <pc:spChg chg="add mod">
          <ac:chgData name="Williams, Grant Stuart" userId="f6ad34c1-fb10-452f-ae50-8e7debb26ea5" providerId="ADAL" clId="{50742C52-B8E5-4CC3-B492-27BD72F0F33A}" dt="2022-09-13T04:18:06.186" v="19868"/>
          <ac:spMkLst>
            <pc:docMk/>
            <pc:sldMk cId="4007329127" sldId="300"/>
            <ac:spMk id="23" creationId="{A9267C8A-FFFC-AEF7-FA75-0CE6011F2B85}"/>
          </ac:spMkLst>
        </pc:spChg>
        <pc:spChg chg="add mod">
          <ac:chgData name="Williams, Grant Stuart" userId="f6ad34c1-fb10-452f-ae50-8e7debb26ea5" providerId="ADAL" clId="{50742C52-B8E5-4CC3-B492-27BD72F0F33A}" dt="2022-09-13T04:18:09.738" v="19870" actId="1076"/>
          <ac:spMkLst>
            <pc:docMk/>
            <pc:sldMk cId="4007329127" sldId="300"/>
            <ac:spMk id="24" creationId="{8B276C57-F1C9-A566-9813-3773A7B62243}"/>
          </ac:spMkLst>
        </pc:spChg>
        <pc:spChg chg="add mod">
          <ac:chgData name="Williams, Grant Stuart" userId="f6ad34c1-fb10-452f-ae50-8e7debb26ea5" providerId="ADAL" clId="{50742C52-B8E5-4CC3-B492-27BD72F0F33A}" dt="2022-09-13T04:18:11.677" v="19872" actId="1076"/>
          <ac:spMkLst>
            <pc:docMk/>
            <pc:sldMk cId="4007329127" sldId="300"/>
            <ac:spMk id="25" creationId="{396707DE-DA6C-02C6-4801-7F7535118D08}"/>
          </ac:spMkLst>
        </pc:spChg>
        <pc:spChg chg="add mod">
          <ac:chgData name="Williams, Grant Stuart" userId="f6ad34c1-fb10-452f-ae50-8e7debb26ea5" providerId="ADAL" clId="{50742C52-B8E5-4CC3-B492-27BD72F0F33A}" dt="2022-09-13T04:18:13.978" v="19874" actId="1076"/>
          <ac:spMkLst>
            <pc:docMk/>
            <pc:sldMk cId="4007329127" sldId="300"/>
            <ac:spMk id="26" creationId="{623F0301-6CFE-097A-92B9-1E6B1E16501B}"/>
          </ac:spMkLst>
        </pc:spChg>
        <pc:spChg chg="add mod">
          <ac:chgData name="Williams, Grant Stuart" userId="f6ad34c1-fb10-452f-ae50-8e7debb26ea5" providerId="ADAL" clId="{50742C52-B8E5-4CC3-B492-27BD72F0F33A}" dt="2022-09-13T04:18:17.735" v="19878" actId="1076"/>
          <ac:spMkLst>
            <pc:docMk/>
            <pc:sldMk cId="4007329127" sldId="300"/>
            <ac:spMk id="27" creationId="{D323740F-90B0-671E-CACC-F6A1636A7F4F}"/>
          </ac:spMkLst>
        </pc:spChg>
        <pc:spChg chg="add mod">
          <ac:chgData name="Williams, Grant Stuart" userId="f6ad34c1-fb10-452f-ae50-8e7debb26ea5" providerId="ADAL" clId="{50742C52-B8E5-4CC3-B492-27BD72F0F33A}" dt="2022-09-13T04:18:19.371" v="19880" actId="1076"/>
          <ac:spMkLst>
            <pc:docMk/>
            <pc:sldMk cId="4007329127" sldId="300"/>
            <ac:spMk id="28" creationId="{A38887B1-98FE-DE3A-331E-858DD04DF8F7}"/>
          </ac:spMkLst>
        </pc:spChg>
        <pc:spChg chg="add mod">
          <ac:chgData name="Williams, Grant Stuart" userId="f6ad34c1-fb10-452f-ae50-8e7debb26ea5" providerId="ADAL" clId="{50742C52-B8E5-4CC3-B492-27BD72F0F33A}" dt="2022-09-13T04:18:21.044" v="19882" actId="1076"/>
          <ac:spMkLst>
            <pc:docMk/>
            <pc:sldMk cId="4007329127" sldId="300"/>
            <ac:spMk id="29" creationId="{E9416B19-1513-5F17-02D3-EA9EB177775C}"/>
          </ac:spMkLst>
        </pc:spChg>
        <pc:spChg chg="add mod">
          <ac:chgData name="Williams, Grant Stuart" userId="f6ad34c1-fb10-452f-ae50-8e7debb26ea5" providerId="ADAL" clId="{50742C52-B8E5-4CC3-B492-27BD72F0F33A}" dt="2022-09-13T04:18:22.616" v="19884" actId="1076"/>
          <ac:spMkLst>
            <pc:docMk/>
            <pc:sldMk cId="4007329127" sldId="300"/>
            <ac:spMk id="30" creationId="{6596E40E-CB1F-6B91-A227-1E64AC3A1E97}"/>
          </ac:spMkLst>
        </pc:spChg>
        <pc:spChg chg="add mod">
          <ac:chgData name="Williams, Grant Stuart" userId="f6ad34c1-fb10-452f-ae50-8e7debb26ea5" providerId="ADAL" clId="{50742C52-B8E5-4CC3-B492-27BD72F0F33A}" dt="2022-09-13T04:18:34.266" v="19890"/>
          <ac:spMkLst>
            <pc:docMk/>
            <pc:sldMk cId="4007329127" sldId="300"/>
            <ac:spMk id="31" creationId="{F4FF8FB7-C37C-7C6B-41F7-3DAAEEC5B2EE}"/>
          </ac:spMkLst>
        </pc:spChg>
        <pc:spChg chg="add mod">
          <ac:chgData name="Williams, Grant Stuart" userId="f6ad34c1-fb10-452f-ae50-8e7debb26ea5" providerId="ADAL" clId="{50742C52-B8E5-4CC3-B492-27BD72F0F33A}" dt="2022-09-13T04:18:42.182" v="19894" actId="1076"/>
          <ac:spMkLst>
            <pc:docMk/>
            <pc:sldMk cId="4007329127" sldId="300"/>
            <ac:spMk id="32" creationId="{D2D6509E-2A59-3E9F-D5D0-A5E670DF0034}"/>
          </ac:spMkLst>
        </pc:spChg>
        <pc:spChg chg="add mod">
          <ac:chgData name="Williams, Grant Stuart" userId="f6ad34c1-fb10-452f-ae50-8e7debb26ea5" providerId="ADAL" clId="{50742C52-B8E5-4CC3-B492-27BD72F0F33A}" dt="2022-09-13T04:18:56.486" v="19906" actId="1076"/>
          <ac:spMkLst>
            <pc:docMk/>
            <pc:sldMk cId="4007329127" sldId="300"/>
            <ac:spMk id="33" creationId="{FE21185F-4A3C-6345-2327-517D6808F86C}"/>
          </ac:spMkLst>
        </pc:spChg>
        <pc:spChg chg="add mod">
          <ac:chgData name="Williams, Grant Stuart" userId="f6ad34c1-fb10-452f-ae50-8e7debb26ea5" providerId="ADAL" clId="{50742C52-B8E5-4CC3-B492-27BD72F0F33A}" dt="2022-09-13T04:19:35.296" v="19918" actId="20577"/>
          <ac:spMkLst>
            <pc:docMk/>
            <pc:sldMk cId="4007329127" sldId="300"/>
            <ac:spMk id="34" creationId="{9C6FD34F-A58E-6485-6864-CC976867AF44}"/>
          </ac:spMkLst>
        </pc:spChg>
        <pc:spChg chg="add mod">
          <ac:chgData name="Williams, Grant Stuart" userId="f6ad34c1-fb10-452f-ae50-8e7debb26ea5" providerId="ADAL" clId="{50742C52-B8E5-4CC3-B492-27BD72F0F33A}" dt="2022-09-13T04:19:33.876" v="19917" actId="20577"/>
          <ac:spMkLst>
            <pc:docMk/>
            <pc:sldMk cId="4007329127" sldId="300"/>
            <ac:spMk id="35" creationId="{4D88CDCD-2EBC-0651-9633-D2B37DDE1C65}"/>
          </ac:spMkLst>
        </pc:spChg>
        <pc:spChg chg="add mod">
          <ac:chgData name="Williams, Grant Stuart" userId="f6ad34c1-fb10-452f-ae50-8e7debb26ea5" providerId="ADAL" clId="{50742C52-B8E5-4CC3-B492-27BD72F0F33A}" dt="2022-09-13T04:19:32.379" v="19916" actId="20577"/>
          <ac:spMkLst>
            <pc:docMk/>
            <pc:sldMk cId="4007329127" sldId="300"/>
            <ac:spMk id="36" creationId="{5DB717E3-8F78-8E5F-9B7F-A2F59F5A3062}"/>
          </ac:spMkLst>
        </pc:spChg>
        <pc:cxnChg chg="add mod">
          <ac:chgData name="Williams, Grant Stuart" userId="f6ad34c1-fb10-452f-ae50-8e7debb26ea5" providerId="ADAL" clId="{50742C52-B8E5-4CC3-B492-27BD72F0F33A}" dt="2022-09-13T04:17:24.213" v="19844" actId="14100"/>
          <ac:cxnSpMkLst>
            <pc:docMk/>
            <pc:sldMk cId="4007329127" sldId="300"/>
            <ac:cxnSpMk id="5" creationId="{8C6FBB60-CDBC-9203-3B81-A3A93235633F}"/>
          </ac:cxnSpMkLst>
        </pc:cxnChg>
        <pc:cxnChg chg="add mod">
          <ac:chgData name="Williams, Grant Stuart" userId="f6ad34c1-fb10-452f-ae50-8e7debb26ea5" providerId="ADAL" clId="{50742C52-B8E5-4CC3-B492-27BD72F0F33A}" dt="2022-09-13T04:17:20.748" v="19843" actId="14100"/>
          <ac:cxnSpMkLst>
            <pc:docMk/>
            <pc:sldMk cId="4007329127" sldId="300"/>
            <ac:cxnSpMk id="6" creationId="{ED061D5E-9988-4B12-06F9-FD7523F5FAF1}"/>
          </ac:cxnSpMkLst>
        </pc:cxnChg>
      </pc:sldChg>
      <pc:sldChg chg="modSp new mod">
        <pc:chgData name="Williams, Grant Stuart" userId="f6ad34c1-fb10-452f-ae50-8e7debb26ea5" providerId="ADAL" clId="{50742C52-B8E5-4CC3-B492-27BD72F0F33A}" dt="2022-09-13T04:24:03.596" v="20168" actId="20577"/>
        <pc:sldMkLst>
          <pc:docMk/>
          <pc:sldMk cId="2113579701" sldId="301"/>
        </pc:sldMkLst>
        <pc:spChg chg="mod">
          <ac:chgData name="Williams, Grant Stuart" userId="f6ad34c1-fb10-452f-ae50-8e7debb26ea5" providerId="ADAL" clId="{50742C52-B8E5-4CC3-B492-27BD72F0F33A}" dt="2022-09-13T04:23:25.496" v="19927" actId="20577"/>
          <ac:spMkLst>
            <pc:docMk/>
            <pc:sldMk cId="2113579701" sldId="301"/>
            <ac:spMk id="2" creationId="{59E9CBA0-A218-03F2-3A96-42B948C56831}"/>
          </ac:spMkLst>
        </pc:spChg>
        <pc:spChg chg="mod">
          <ac:chgData name="Williams, Grant Stuart" userId="f6ad34c1-fb10-452f-ae50-8e7debb26ea5" providerId="ADAL" clId="{50742C52-B8E5-4CC3-B492-27BD72F0F33A}" dt="2022-09-13T04:24:03.596" v="20168" actId="20577"/>
          <ac:spMkLst>
            <pc:docMk/>
            <pc:sldMk cId="2113579701" sldId="301"/>
            <ac:spMk id="3" creationId="{6F9587B9-A3E1-62A0-6CDC-BDDE57E6C9AA}"/>
          </ac:spMkLst>
        </pc:spChg>
      </pc:sldChg>
      <pc:sldChg chg="modSp new mod">
        <pc:chgData name="Williams, Grant Stuart" userId="f6ad34c1-fb10-452f-ae50-8e7debb26ea5" providerId="ADAL" clId="{50742C52-B8E5-4CC3-B492-27BD72F0F33A}" dt="2022-09-13T21:02:49.700" v="21054" actId="20577"/>
        <pc:sldMkLst>
          <pc:docMk/>
          <pc:sldMk cId="2667305005" sldId="303"/>
        </pc:sldMkLst>
        <pc:spChg chg="mod">
          <ac:chgData name="Williams, Grant Stuart" userId="f6ad34c1-fb10-452f-ae50-8e7debb26ea5" providerId="ADAL" clId="{50742C52-B8E5-4CC3-B492-27BD72F0F33A}" dt="2022-09-13T04:24:10.546" v="20183" actId="20577"/>
          <ac:spMkLst>
            <pc:docMk/>
            <pc:sldMk cId="2667305005" sldId="303"/>
            <ac:spMk id="2" creationId="{B0A67FED-E4FE-4499-02D0-72A0DC4BCBC9}"/>
          </ac:spMkLst>
        </pc:spChg>
        <pc:spChg chg="mod">
          <ac:chgData name="Williams, Grant Stuart" userId="f6ad34c1-fb10-452f-ae50-8e7debb26ea5" providerId="ADAL" clId="{50742C52-B8E5-4CC3-B492-27BD72F0F33A}" dt="2022-09-13T21:02:49.700" v="21054" actId="20577"/>
          <ac:spMkLst>
            <pc:docMk/>
            <pc:sldMk cId="2667305005" sldId="303"/>
            <ac:spMk id="3" creationId="{1042FB36-A7B6-74ED-E29A-8A74EBEB4634}"/>
          </ac:spMkLst>
        </pc:spChg>
      </pc:sldChg>
      <pc:sldChg chg="delSp add ord setBg delDesignElem">
        <pc:chgData name="Williams, Grant Stuart" userId="f6ad34c1-fb10-452f-ae50-8e7debb26ea5" providerId="ADAL" clId="{50742C52-B8E5-4CC3-B492-27BD72F0F33A}" dt="2022-09-13T04:24:49.053" v="20376"/>
        <pc:sldMkLst>
          <pc:docMk/>
          <pc:sldMk cId="2457865400" sldId="304"/>
        </pc:sldMkLst>
        <pc:spChg chg="del">
          <ac:chgData name="Williams, Grant Stuart" userId="f6ad34c1-fb10-452f-ae50-8e7debb26ea5" providerId="ADAL" clId="{50742C52-B8E5-4CC3-B492-27BD72F0F33A}" dt="2022-09-13T04:24:47.966" v="20374"/>
          <ac:spMkLst>
            <pc:docMk/>
            <pc:sldMk cId="2457865400" sldId="304"/>
            <ac:spMk id="13" creationId="{79F40191-0F44-4FD1-82CC-ACB507C14BE6}"/>
          </ac:spMkLst>
        </pc:spChg>
        <pc:spChg chg="del">
          <ac:chgData name="Williams, Grant Stuart" userId="f6ad34c1-fb10-452f-ae50-8e7debb26ea5" providerId="ADAL" clId="{50742C52-B8E5-4CC3-B492-27BD72F0F33A}" dt="2022-09-13T04:24:47.966" v="20374"/>
          <ac:spMkLst>
            <pc:docMk/>
            <pc:sldMk cId="2457865400" sldId="304"/>
            <ac:spMk id="14" creationId="{5A59F003-E00A-43F9-91DC-CC54E3B87466}"/>
          </ac:spMkLst>
        </pc:spChg>
        <pc:spChg chg="del">
          <ac:chgData name="Williams, Grant Stuart" userId="f6ad34c1-fb10-452f-ae50-8e7debb26ea5" providerId="ADAL" clId="{50742C52-B8E5-4CC3-B492-27BD72F0F33A}" dt="2022-09-13T04:24:47.966" v="20374"/>
          <ac:spMkLst>
            <pc:docMk/>
            <pc:sldMk cId="2457865400" sldId="304"/>
            <ac:spMk id="16" creationId="{D74A4382-E3AD-430A-9A1F-DFA3E0E77A7D}"/>
          </ac:spMkLst>
        </pc:spChg>
      </pc:sldChg>
      <pc:sldChg chg="addSp modSp new mod ord">
        <pc:chgData name="Williams, Grant Stuart" userId="f6ad34c1-fb10-452f-ae50-8e7debb26ea5" providerId="ADAL" clId="{50742C52-B8E5-4CC3-B492-27BD72F0F33A}" dt="2022-09-13T22:27:28.308" v="22059" actId="20577"/>
        <pc:sldMkLst>
          <pc:docMk/>
          <pc:sldMk cId="3299532020" sldId="305"/>
        </pc:sldMkLst>
        <pc:spChg chg="mod">
          <ac:chgData name="Williams, Grant Stuart" userId="f6ad34c1-fb10-452f-ae50-8e7debb26ea5" providerId="ADAL" clId="{50742C52-B8E5-4CC3-B492-27BD72F0F33A}" dt="2022-09-13T20:49:24.453" v="20617" actId="20577"/>
          <ac:spMkLst>
            <pc:docMk/>
            <pc:sldMk cId="3299532020" sldId="305"/>
            <ac:spMk id="2" creationId="{47FA59F3-979C-26C8-2079-29FB794E99E1}"/>
          </ac:spMkLst>
        </pc:spChg>
        <pc:spChg chg="mod">
          <ac:chgData name="Williams, Grant Stuart" userId="f6ad34c1-fb10-452f-ae50-8e7debb26ea5" providerId="ADAL" clId="{50742C52-B8E5-4CC3-B492-27BD72F0F33A}" dt="2022-09-13T20:53:21.635" v="20788" actId="20577"/>
          <ac:spMkLst>
            <pc:docMk/>
            <pc:sldMk cId="3299532020" sldId="305"/>
            <ac:spMk id="3" creationId="{37113DDE-2268-F752-C6B3-FFC175F3A6D1}"/>
          </ac:spMkLst>
        </pc:spChg>
        <pc:graphicFrameChg chg="add mod modGraphic">
          <ac:chgData name="Williams, Grant Stuart" userId="f6ad34c1-fb10-452f-ae50-8e7debb26ea5" providerId="ADAL" clId="{50742C52-B8E5-4CC3-B492-27BD72F0F33A}" dt="2022-09-13T22:27:28.308" v="22059" actId="20577"/>
          <ac:graphicFrameMkLst>
            <pc:docMk/>
            <pc:sldMk cId="3299532020" sldId="305"/>
            <ac:graphicFrameMk id="4" creationId="{6B0D4FF1-B15E-FD2B-5E48-F850F0E42E9F}"/>
          </ac:graphicFrameMkLst>
        </pc:graphicFrameChg>
      </pc:sldChg>
      <pc:sldChg chg="addSp delSp modSp new mod">
        <pc:chgData name="Williams, Grant Stuart" userId="f6ad34c1-fb10-452f-ae50-8e7debb26ea5" providerId="ADAL" clId="{50742C52-B8E5-4CC3-B492-27BD72F0F33A}" dt="2022-09-13T22:21:12.296" v="21846" actId="313"/>
        <pc:sldMkLst>
          <pc:docMk/>
          <pc:sldMk cId="3555233700" sldId="306"/>
        </pc:sldMkLst>
        <pc:spChg chg="del">
          <ac:chgData name="Williams, Grant Stuart" userId="f6ad34c1-fb10-452f-ae50-8e7debb26ea5" providerId="ADAL" clId="{50742C52-B8E5-4CC3-B492-27BD72F0F33A}" dt="2022-09-13T21:04:27.360" v="21092" actId="478"/>
          <ac:spMkLst>
            <pc:docMk/>
            <pc:sldMk cId="3555233700" sldId="306"/>
            <ac:spMk id="2" creationId="{E64885D9-9EAD-A74F-C34D-31C99E386C6D}"/>
          </ac:spMkLst>
        </pc:spChg>
        <pc:spChg chg="del">
          <ac:chgData name="Williams, Grant Stuart" userId="f6ad34c1-fb10-452f-ae50-8e7debb26ea5" providerId="ADAL" clId="{50742C52-B8E5-4CC3-B492-27BD72F0F33A}" dt="2022-09-13T21:03:54.830" v="21056" actId="478"/>
          <ac:spMkLst>
            <pc:docMk/>
            <pc:sldMk cId="3555233700" sldId="306"/>
            <ac:spMk id="3" creationId="{D7F6A3B3-EBBC-2542-F49A-1A86DBA9437F}"/>
          </ac:spMkLst>
        </pc:spChg>
        <pc:spChg chg="add mod">
          <ac:chgData name="Williams, Grant Stuart" userId="f6ad34c1-fb10-452f-ae50-8e7debb26ea5" providerId="ADAL" clId="{50742C52-B8E5-4CC3-B492-27BD72F0F33A}" dt="2022-09-13T21:04:28.805" v="21093" actId="1076"/>
          <ac:spMkLst>
            <pc:docMk/>
            <pc:sldMk cId="3555233700" sldId="306"/>
            <ac:spMk id="4" creationId="{C8048AC2-D7E3-8272-302F-B4168C2EA816}"/>
          </ac:spMkLst>
        </pc:spChg>
        <pc:spChg chg="add mod">
          <ac:chgData name="Williams, Grant Stuart" userId="f6ad34c1-fb10-452f-ae50-8e7debb26ea5" providerId="ADAL" clId="{50742C52-B8E5-4CC3-B492-27BD72F0F33A}" dt="2022-09-13T21:08:05.661" v="21113" actId="1076"/>
          <ac:spMkLst>
            <pc:docMk/>
            <pc:sldMk cId="3555233700" sldId="306"/>
            <ac:spMk id="7" creationId="{E9E6CA97-23E8-0A88-8190-A865851A838F}"/>
          </ac:spMkLst>
        </pc:spChg>
        <pc:spChg chg="add mod">
          <ac:chgData name="Williams, Grant Stuart" userId="f6ad34c1-fb10-452f-ae50-8e7debb26ea5" providerId="ADAL" clId="{50742C52-B8E5-4CC3-B492-27BD72F0F33A}" dt="2022-09-13T21:08:27.684" v="21127" actId="1076"/>
          <ac:spMkLst>
            <pc:docMk/>
            <pc:sldMk cId="3555233700" sldId="306"/>
            <ac:spMk id="12" creationId="{412EF9F7-D741-E9D5-56B6-32F81BF5D909}"/>
          </ac:spMkLst>
        </pc:spChg>
        <pc:spChg chg="add mod">
          <ac:chgData name="Williams, Grant Stuart" userId="f6ad34c1-fb10-452f-ae50-8e7debb26ea5" providerId="ADAL" clId="{50742C52-B8E5-4CC3-B492-27BD72F0F33A}" dt="2022-09-13T21:10:27.221" v="21142" actId="1076"/>
          <ac:spMkLst>
            <pc:docMk/>
            <pc:sldMk cId="3555233700" sldId="306"/>
            <ac:spMk id="13" creationId="{5F2614D1-F2CD-6442-5B5A-CCD716F975AF}"/>
          </ac:spMkLst>
        </pc:spChg>
        <pc:spChg chg="add mod">
          <ac:chgData name="Williams, Grant Stuart" userId="f6ad34c1-fb10-452f-ae50-8e7debb26ea5" providerId="ADAL" clId="{50742C52-B8E5-4CC3-B492-27BD72F0F33A}" dt="2022-09-13T21:20:17.822" v="21190" actId="20577"/>
          <ac:spMkLst>
            <pc:docMk/>
            <pc:sldMk cId="3555233700" sldId="306"/>
            <ac:spMk id="14" creationId="{185638A0-74D4-F6BF-222D-D0ED063C189C}"/>
          </ac:spMkLst>
        </pc:spChg>
        <pc:spChg chg="add mod">
          <ac:chgData name="Williams, Grant Stuart" userId="f6ad34c1-fb10-452f-ae50-8e7debb26ea5" providerId="ADAL" clId="{50742C52-B8E5-4CC3-B492-27BD72F0F33A}" dt="2022-09-13T21:16:07.390" v="21175" actId="20577"/>
          <ac:spMkLst>
            <pc:docMk/>
            <pc:sldMk cId="3555233700" sldId="306"/>
            <ac:spMk id="15" creationId="{944B3DAD-B374-17D7-B508-99641D5D845F}"/>
          </ac:spMkLst>
        </pc:spChg>
        <pc:spChg chg="add mod">
          <ac:chgData name="Williams, Grant Stuart" userId="f6ad34c1-fb10-452f-ae50-8e7debb26ea5" providerId="ADAL" clId="{50742C52-B8E5-4CC3-B492-27BD72F0F33A}" dt="2022-09-13T21:16:28.019" v="21182" actId="20577"/>
          <ac:spMkLst>
            <pc:docMk/>
            <pc:sldMk cId="3555233700" sldId="306"/>
            <ac:spMk id="18" creationId="{8E669C0A-D887-0B01-703C-0AF4985A11C3}"/>
          </ac:spMkLst>
        </pc:spChg>
        <pc:spChg chg="add mod">
          <ac:chgData name="Williams, Grant Stuart" userId="f6ad34c1-fb10-452f-ae50-8e7debb26ea5" providerId="ADAL" clId="{50742C52-B8E5-4CC3-B492-27BD72F0F33A}" dt="2022-09-13T21:16:18.109" v="21179" actId="20577"/>
          <ac:spMkLst>
            <pc:docMk/>
            <pc:sldMk cId="3555233700" sldId="306"/>
            <ac:spMk id="22" creationId="{13D44390-39DC-02F3-090B-C430229B0B59}"/>
          </ac:spMkLst>
        </pc:spChg>
        <pc:spChg chg="add mod">
          <ac:chgData name="Williams, Grant Stuart" userId="f6ad34c1-fb10-452f-ae50-8e7debb26ea5" providerId="ADAL" clId="{50742C52-B8E5-4CC3-B492-27BD72F0F33A}" dt="2022-09-13T21:16:37.449" v="21186" actId="20577"/>
          <ac:spMkLst>
            <pc:docMk/>
            <pc:sldMk cId="3555233700" sldId="306"/>
            <ac:spMk id="23" creationId="{C04A71AF-810C-5FDD-9D0D-41CA82674F9E}"/>
          </ac:spMkLst>
        </pc:spChg>
        <pc:spChg chg="add mod">
          <ac:chgData name="Williams, Grant Stuart" userId="f6ad34c1-fb10-452f-ae50-8e7debb26ea5" providerId="ADAL" clId="{50742C52-B8E5-4CC3-B492-27BD72F0F33A}" dt="2022-09-13T21:20:30.276" v="21199" actId="20577"/>
          <ac:spMkLst>
            <pc:docMk/>
            <pc:sldMk cId="3555233700" sldId="306"/>
            <ac:spMk id="25" creationId="{3FB03DAD-CAAC-941F-968E-93D44EF583B8}"/>
          </ac:spMkLst>
        </pc:spChg>
        <pc:spChg chg="add mod">
          <ac:chgData name="Williams, Grant Stuart" userId="f6ad34c1-fb10-452f-ae50-8e7debb26ea5" providerId="ADAL" clId="{50742C52-B8E5-4CC3-B492-27BD72F0F33A}" dt="2022-09-13T21:20:47.196" v="21207" actId="1076"/>
          <ac:spMkLst>
            <pc:docMk/>
            <pc:sldMk cId="3555233700" sldId="306"/>
            <ac:spMk id="27" creationId="{B81E6324-E216-8BEA-0842-D8120B61C588}"/>
          </ac:spMkLst>
        </pc:spChg>
        <pc:spChg chg="add mod">
          <ac:chgData name="Williams, Grant Stuart" userId="f6ad34c1-fb10-452f-ae50-8e7debb26ea5" providerId="ADAL" clId="{50742C52-B8E5-4CC3-B492-27BD72F0F33A}" dt="2022-09-13T22:21:12.296" v="21846" actId="313"/>
          <ac:spMkLst>
            <pc:docMk/>
            <pc:sldMk cId="3555233700" sldId="306"/>
            <ac:spMk id="31" creationId="{E90431AB-91FA-57F8-7DF3-65404AE73C57}"/>
          </ac:spMkLst>
        </pc:spChg>
        <pc:cxnChg chg="add mod">
          <ac:chgData name="Williams, Grant Stuart" userId="f6ad34c1-fb10-452f-ae50-8e7debb26ea5" providerId="ADAL" clId="{50742C52-B8E5-4CC3-B492-27BD72F0F33A}" dt="2022-09-13T21:08:03.573" v="21112" actId="14100"/>
          <ac:cxnSpMkLst>
            <pc:docMk/>
            <pc:sldMk cId="3555233700" sldId="306"/>
            <ac:cxnSpMk id="6" creationId="{EEEAC353-7CF7-937B-B95F-7935CFFB9B65}"/>
          </ac:cxnSpMkLst>
        </pc:cxnChg>
        <pc:cxnChg chg="add mod">
          <ac:chgData name="Williams, Grant Stuart" userId="f6ad34c1-fb10-452f-ae50-8e7debb26ea5" providerId="ADAL" clId="{50742C52-B8E5-4CC3-B492-27BD72F0F33A}" dt="2022-09-13T21:08:12.906" v="21117" actId="14100"/>
          <ac:cxnSpMkLst>
            <pc:docMk/>
            <pc:sldMk cId="3555233700" sldId="306"/>
            <ac:cxnSpMk id="9" creationId="{289D28DC-02C7-34AD-8B73-B6ADD06532D5}"/>
          </ac:cxnSpMkLst>
        </pc:cxnChg>
        <pc:cxnChg chg="add mod">
          <ac:chgData name="Williams, Grant Stuart" userId="f6ad34c1-fb10-452f-ae50-8e7debb26ea5" providerId="ADAL" clId="{50742C52-B8E5-4CC3-B492-27BD72F0F33A}" dt="2022-09-13T21:14:13.057" v="21155" actId="14100"/>
          <ac:cxnSpMkLst>
            <pc:docMk/>
            <pc:sldMk cId="3555233700" sldId="306"/>
            <ac:cxnSpMk id="16" creationId="{FAFFCA0A-6A5A-B1D2-DB5A-A7B1D6DA884D}"/>
          </ac:cxnSpMkLst>
        </pc:cxnChg>
        <pc:cxnChg chg="add mod">
          <ac:chgData name="Williams, Grant Stuart" userId="f6ad34c1-fb10-452f-ae50-8e7debb26ea5" providerId="ADAL" clId="{50742C52-B8E5-4CC3-B492-27BD72F0F33A}" dt="2022-09-13T21:14:35.926" v="21163" actId="14100"/>
          <ac:cxnSpMkLst>
            <pc:docMk/>
            <pc:sldMk cId="3555233700" sldId="306"/>
            <ac:cxnSpMk id="19" creationId="{B21F4B8C-5B00-46F1-3906-DEF87F6FF7FD}"/>
          </ac:cxnSpMkLst>
        </pc:cxnChg>
        <pc:cxnChg chg="add mod">
          <ac:chgData name="Williams, Grant Stuart" userId="f6ad34c1-fb10-452f-ae50-8e7debb26ea5" providerId="ADAL" clId="{50742C52-B8E5-4CC3-B492-27BD72F0F33A}" dt="2022-09-13T21:20:26.043" v="21192" actId="1076"/>
          <ac:cxnSpMkLst>
            <pc:docMk/>
            <pc:sldMk cId="3555233700" sldId="306"/>
            <ac:cxnSpMk id="24" creationId="{BD0DFF16-423F-A570-9708-48DFE9CFD1DE}"/>
          </ac:cxnSpMkLst>
        </pc:cxnChg>
        <pc:cxnChg chg="add mod">
          <ac:chgData name="Williams, Grant Stuart" userId="f6ad34c1-fb10-452f-ae50-8e7debb26ea5" providerId="ADAL" clId="{50742C52-B8E5-4CC3-B492-27BD72F0F33A}" dt="2022-09-13T21:20:58.509" v="21211" actId="14100"/>
          <ac:cxnSpMkLst>
            <pc:docMk/>
            <pc:sldMk cId="3555233700" sldId="306"/>
            <ac:cxnSpMk id="28" creationId="{A2BF5C74-21A9-CE4E-9D8F-78C1211EC8DC}"/>
          </ac:cxnSpMkLst>
        </pc:cxnChg>
      </pc:sldChg>
      <pc:sldChg chg="modSp new mod">
        <pc:chgData name="Williams, Grant Stuart" userId="f6ad34c1-fb10-452f-ae50-8e7debb26ea5" providerId="ADAL" clId="{50742C52-B8E5-4CC3-B492-27BD72F0F33A}" dt="2022-09-14T02:03:25.733" v="24941" actId="20577"/>
        <pc:sldMkLst>
          <pc:docMk/>
          <pc:sldMk cId="2789437375" sldId="307"/>
        </pc:sldMkLst>
        <pc:spChg chg="mod">
          <ac:chgData name="Williams, Grant Stuart" userId="f6ad34c1-fb10-452f-ae50-8e7debb26ea5" providerId="ADAL" clId="{50742C52-B8E5-4CC3-B492-27BD72F0F33A}" dt="2022-09-13T21:21:53.553" v="21261" actId="20577"/>
          <ac:spMkLst>
            <pc:docMk/>
            <pc:sldMk cId="2789437375" sldId="307"/>
            <ac:spMk id="2" creationId="{B07B0A53-2352-08D1-8720-5A0F29C2C010}"/>
          </ac:spMkLst>
        </pc:spChg>
        <pc:spChg chg="mod">
          <ac:chgData name="Williams, Grant Stuart" userId="f6ad34c1-fb10-452f-ae50-8e7debb26ea5" providerId="ADAL" clId="{50742C52-B8E5-4CC3-B492-27BD72F0F33A}" dt="2022-09-14T02:03:25.733" v="24941" actId="20577"/>
          <ac:spMkLst>
            <pc:docMk/>
            <pc:sldMk cId="2789437375" sldId="307"/>
            <ac:spMk id="3" creationId="{990882C8-DACD-ABB5-0174-EBFBB65DD9F3}"/>
          </ac:spMkLst>
        </pc:spChg>
      </pc:sldChg>
      <pc:sldChg chg="modSp add mod">
        <pc:chgData name="Williams, Grant Stuart" userId="f6ad34c1-fb10-452f-ae50-8e7debb26ea5" providerId="ADAL" clId="{50742C52-B8E5-4CC3-B492-27BD72F0F33A}" dt="2022-09-13T22:21:51.123" v="21909" actId="27636"/>
        <pc:sldMkLst>
          <pc:docMk/>
          <pc:sldMk cId="3841644872" sldId="308"/>
        </pc:sldMkLst>
        <pc:spChg chg="mod">
          <ac:chgData name="Williams, Grant Stuart" userId="f6ad34c1-fb10-452f-ae50-8e7debb26ea5" providerId="ADAL" clId="{50742C52-B8E5-4CC3-B492-27BD72F0F33A}" dt="2022-09-13T21:25:11.256" v="21670" actId="20577"/>
          <ac:spMkLst>
            <pc:docMk/>
            <pc:sldMk cId="3841644872" sldId="308"/>
            <ac:spMk id="2" creationId="{B07B0A53-2352-08D1-8720-5A0F29C2C010}"/>
          </ac:spMkLst>
        </pc:spChg>
        <pc:spChg chg="mod">
          <ac:chgData name="Williams, Grant Stuart" userId="f6ad34c1-fb10-452f-ae50-8e7debb26ea5" providerId="ADAL" clId="{50742C52-B8E5-4CC3-B492-27BD72F0F33A}" dt="2022-09-13T22:21:51.123" v="21909" actId="27636"/>
          <ac:spMkLst>
            <pc:docMk/>
            <pc:sldMk cId="3841644872" sldId="308"/>
            <ac:spMk id="3" creationId="{990882C8-DACD-ABB5-0174-EBFBB65DD9F3}"/>
          </ac:spMkLst>
        </pc:spChg>
      </pc:sldChg>
      <pc:sldChg chg="addSp modSp new mod">
        <pc:chgData name="Williams, Grant Stuart" userId="f6ad34c1-fb10-452f-ae50-8e7debb26ea5" providerId="ADAL" clId="{50742C52-B8E5-4CC3-B492-27BD72F0F33A}" dt="2022-09-13T22:50:22.924" v="23239" actId="20577"/>
        <pc:sldMkLst>
          <pc:docMk/>
          <pc:sldMk cId="768499545" sldId="309"/>
        </pc:sldMkLst>
        <pc:spChg chg="mod">
          <ac:chgData name="Williams, Grant Stuart" userId="f6ad34c1-fb10-452f-ae50-8e7debb26ea5" providerId="ADAL" clId="{50742C52-B8E5-4CC3-B492-27BD72F0F33A}" dt="2022-09-13T22:21:55.159" v="21928" actId="20577"/>
          <ac:spMkLst>
            <pc:docMk/>
            <pc:sldMk cId="768499545" sldId="309"/>
            <ac:spMk id="2" creationId="{FA3A93D9-4C47-2909-03FB-C4A8118F445E}"/>
          </ac:spMkLst>
        </pc:spChg>
        <pc:spChg chg="mod">
          <ac:chgData name="Williams, Grant Stuart" userId="f6ad34c1-fb10-452f-ae50-8e7debb26ea5" providerId="ADAL" clId="{50742C52-B8E5-4CC3-B492-27BD72F0F33A}" dt="2022-09-13T22:50:22.924" v="23239" actId="20577"/>
          <ac:spMkLst>
            <pc:docMk/>
            <pc:sldMk cId="768499545" sldId="309"/>
            <ac:spMk id="3" creationId="{4309A721-56E2-1F7D-7558-3FB3F9CE8D68}"/>
          </ac:spMkLst>
        </pc:spChg>
        <pc:spChg chg="add mod">
          <ac:chgData name="Williams, Grant Stuart" userId="f6ad34c1-fb10-452f-ae50-8e7debb26ea5" providerId="ADAL" clId="{50742C52-B8E5-4CC3-B492-27BD72F0F33A}" dt="2022-09-13T22:50:21.120" v="23231" actId="1076"/>
          <ac:spMkLst>
            <pc:docMk/>
            <pc:sldMk cId="768499545" sldId="309"/>
            <ac:spMk id="4" creationId="{AF547B0F-761F-4CB3-A2A8-C29E826D32E6}"/>
          </ac:spMkLst>
        </pc:spChg>
      </pc:sldChg>
      <pc:sldChg chg="new">
        <pc:chgData name="Williams, Grant Stuart" userId="f6ad34c1-fb10-452f-ae50-8e7debb26ea5" providerId="ADAL" clId="{50742C52-B8E5-4CC3-B492-27BD72F0F33A}" dt="2022-09-13T22:27:46.443" v="22060" actId="680"/>
        <pc:sldMkLst>
          <pc:docMk/>
          <pc:sldMk cId="2870188403" sldId="310"/>
        </pc:sldMkLst>
      </pc:sldChg>
      <pc:sldChg chg="addSp delSp modSp new mod">
        <pc:chgData name="Williams, Grant Stuart" userId="f6ad34c1-fb10-452f-ae50-8e7debb26ea5" providerId="ADAL" clId="{50742C52-B8E5-4CC3-B492-27BD72F0F33A}" dt="2022-09-13T22:49:08.061" v="23152" actId="208"/>
        <pc:sldMkLst>
          <pc:docMk/>
          <pc:sldMk cId="288041992" sldId="311"/>
        </pc:sldMkLst>
        <pc:spChg chg="del mod">
          <ac:chgData name="Williams, Grant Stuart" userId="f6ad34c1-fb10-452f-ae50-8e7debb26ea5" providerId="ADAL" clId="{50742C52-B8E5-4CC3-B492-27BD72F0F33A}" dt="2022-09-13T22:36:22.567" v="22416" actId="478"/>
          <ac:spMkLst>
            <pc:docMk/>
            <pc:sldMk cId="288041992" sldId="311"/>
            <ac:spMk id="2" creationId="{E9C94DFA-5ED5-5E3B-9180-E9BB9F06D954}"/>
          </ac:spMkLst>
        </pc:spChg>
        <pc:spChg chg="del">
          <ac:chgData name="Williams, Grant Stuart" userId="f6ad34c1-fb10-452f-ae50-8e7debb26ea5" providerId="ADAL" clId="{50742C52-B8E5-4CC3-B492-27BD72F0F33A}" dt="2022-09-13T22:36:17.319" v="22414" actId="478"/>
          <ac:spMkLst>
            <pc:docMk/>
            <pc:sldMk cId="288041992" sldId="311"/>
            <ac:spMk id="3" creationId="{553AA890-F19C-CD4D-F769-7FA514978817}"/>
          </ac:spMkLst>
        </pc:spChg>
        <pc:spChg chg="add mod">
          <ac:chgData name="Williams, Grant Stuart" userId="f6ad34c1-fb10-452f-ae50-8e7debb26ea5" providerId="ADAL" clId="{50742C52-B8E5-4CC3-B492-27BD72F0F33A}" dt="2022-09-13T22:37:29.086" v="22429" actId="1076"/>
          <ac:spMkLst>
            <pc:docMk/>
            <pc:sldMk cId="288041992" sldId="311"/>
            <ac:spMk id="4" creationId="{B9BDE9FE-E7BE-D603-435E-D5C99303B11E}"/>
          </ac:spMkLst>
        </pc:spChg>
        <pc:spChg chg="add mod">
          <ac:chgData name="Williams, Grant Stuart" userId="f6ad34c1-fb10-452f-ae50-8e7debb26ea5" providerId="ADAL" clId="{50742C52-B8E5-4CC3-B492-27BD72F0F33A}" dt="2022-09-13T22:49:08.061" v="23152" actId="208"/>
          <ac:spMkLst>
            <pc:docMk/>
            <pc:sldMk cId="288041992" sldId="311"/>
            <ac:spMk id="5" creationId="{F7A80B3D-B469-2B3B-AB1A-6F458FFE1319}"/>
          </ac:spMkLst>
        </pc:spChg>
        <pc:spChg chg="add mod">
          <ac:chgData name="Williams, Grant Stuart" userId="f6ad34c1-fb10-452f-ae50-8e7debb26ea5" providerId="ADAL" clId="{50742C52-B8E5-4CC3-B492-27BD72F0F33A}" dt="2022-09-13T22:42:44.293" v="22594" actId="20577"/>
          <ac:spMkLst>
            <pc:docMk/>
            <pc:sldMk cId="288041992" sldId="311"/>
            <ac:spMk id="6" creationId="{60BD6EE6-9838-39AE-00FF-A437AB2780FA}"/>
          </ac:spMkLst>
        </pc:spChg>
        <pc:spChg chg="add mod">
          <ac:chgData name="Williams, Grant Stuart" userId="f6ad34c1-fb10-452f-ae50-8e7debb26ea5" providerId="ADAL" clId="{50742C52-B8E5-4CC3-B492-27BD72F0F33A}" dt="2022-09-13T22:49:08.061" v="23152" actId="208"/>
          <ac:spMkLst>
            <pc:docMk/>
            <pc:sldMk cId="288041992" sldId="311"/>
            <ac:spMk id="14" creationId="{C8A2D0CB-D065-0D43-4FDC-65936B960E95}"/>
          </ac:spMkLst>
        </pc:spChg>
        <pc:spChg chg="add mod">
          <ac:chgData name="Williams, Grant Stuart" userId="f6ad34c1-fb10-452f-ae50-8e7debb26ea5" providerId="ADAL" clId="{50742C52-B8E5-4CC3-B492-27BD72F0F33A}" dt="2022-09-13T22:41:02.127" v="22512" actId="20577"/>
          <ac:spMkLst>
            <pc:docMk/>
            <pc:sldMk cId="288041992" sldId="311"/>
            <ac:spMk id="17" creationId="{7AE03D31-2434-1504-7701-24620E56B55C}"/>
          </ac:spMkLst>
        </pc:spChg>
        <pc:cxnChg chg="add mod">
          <ac:chgData name="Williams, Grant Stuart" userId="f6ad34c1-fb10-452f-ae50-8e7debb26ea5" providerId="ADAL" clId="{50742C52-B8E5-4CC3-B492-27BD72F0F33A}" dt="2022-09-13T22:39:26.589" v="22464" actId="14100"/>
          <ac:cxnSpMkLst>
            <pc:docMk/>
            <pc:sldMk cId="288041992" sldId="311"/>
            <ac:cxnSpMk id="7" creationId="{CA143524-B445-6EBE-194E-7B6ECC643D68}"/>
          </ac:cxnSpMkLst>
        </pc:cxnChg>
        <pc:cxnChg chg="add mod">
          <ac:chgData name="Williams, Grant Stuart" userId="f6ad34c1-fb10-452f-ae50-8e7debb26ea5" providerId="ADAL" clId="{50742C52-B8E5-4CC3-B492-27BD72F0F33A}" dt="2022-09-13T22:39:32.189" v="22467" actId="14100"/>
          <ac:cxnSpMkLst>
            <pc:docMk/>
            <pc:sldMk cId="288041992" sldId="311"/>
            <ac:cxnSpMk id="11" creationId="{743934AE-65B0-EB5E-04FB-466F8063C5B1}"/>
          </ac:cxnSpMkLst>
        </pc:cxnChg>
        <pc:cxnChg chg="add mod">
          <ac:chgData name="Williams, Grant Stuart" userId="f6ad34c1-fb10-452f-ae50-8e7debb26ea5" providerId="ADAL" clId="{50742C52-B8E5-4CC3-B492-27BD72F0F33A}" dt="2022-09-13T22:39:53.232" v="22478" actId="1076"/>
          <ac:cxnSpMkLst>
            <pc:docMk/>
            <pc:sldMk cId="288041992" sldId="311"/>
            <ac:cxnSpMk id="13" creationId="{123C4273-FA3C-FDBD-59D9-2ABB05DBDAC4}"/>
          </ac:cxnSpMkLst>
        </pc:cxnChg>
        <pc:cxnChg chg="add mod">
          <ac:chgData name="Williams, Grant Stuart" userId="f6ad34c1-fb10-452f-ae50-8e7debb26ea5" providerId="ADAL" clId="{50742C52-B8E5-4CC3-B492-27BD72F0F33A}" dt="2022-09-13T22:40:15.525" v="22487" actId="14100"/>
          <ac:cxnSpMkLst>
            <pc:docMk/>
            <pc:sldMk cId="288041992" sldId="311"/>
            <ac:cxnSpMk id="15" creationId="{951A7DA5-3211-0A23-98F3-E6DFD12CD3DA}"/>
          </ac:cxnSpMkLst>
        </pc:cxnChg>
      </pc:sldChg>
      <pc:sldChg chg="modSp new mod">
        <pc:chgData name="Williams, Grant Stuart" userId="f6ad34c1-fb10-452f-ae50-8e7debb26ea5" providerId="ADAL" clId="{50742C52-B8E5-4CC3-B492-27BD72F0F33A}" dt="2022-09-13T22:48:55.457" v="23151" actId="33524"/>
        <pc:sldMkLst>
          <pc:docMk/>
          <pc:sldMk cId="4272434956" sldId="312"/>
        </pc:sldMkLst>
        <pc:spChg chg="mod">
          <ac:chgData name="Williams, Grant Stuart" userId="f6ad34c1-fb10-452f-ae50-8e7debb26ea5" providerId="ADAL" clId="{50742C52-B8E5-4CC3-B492-27BD72F0F33A}" dt="2022-09-13T22:41:25.645" v="22524" actId="20577"/>
          <ac:spMkLst>
            <pc:docMk/>
            <pc:sldMk cId="4272434956" sldId="312"/>
            <ac:spMk id="2" creationId="{4251AEC3-2762-F32D-0111-26F25AC379AC}"/>
          </ac:spMkLst>
        </pc:spChg>
        <pc:spChg chg="mod">
          <ac:chgData name="Williams, Grant Stuart" userId="f6ad34c1-fb10-452f-ae50-8e7debb26ea5" providerId="ADAL" clId="{50742C52-B8E5-4CC3-B492-27BD72F0F33A}" dt="2022-09-13T22:48:55.457" v="23151" actId="33524"/>
          <ac:spMkLst>
            <pc:docMk/>
            <pc:sldMk cId="4272434956" sldId="312"/>
            <ac:spMk id="3" creationId="{418803FA-C0B5-A595-7B07-1D42F39EF3C2}"/>
          </ac:spMkLst>
        </pc:spChg>
      </pc:sldChg>
      <pc:sldChg chg="addSp delSp modSp new mod">
        <pc:chgData name="Williams, Grant Stuart" userId="f6ad34c1-fb10-452f-ae50-8e7debb26ea5" providerId="ADAL" clId="{50742C52-B8E5-4CC3-B492-27BD72F0F33A}" dt="2022-09-13T22:49:50.490" v="23165" actId="20577"/>
        <pc:sldMkLst>
          <pc:docMk/>
          <pc:sldMk cId="3689188635" sldId="313"/>
        </pc:sldMkLst>
        <pc:spChg chg="mod">
          <ac:chgData name="Williams, Grant Stuart" userId="f6ad34c1-fb10-452f-ae50-8e7debb26ea5" providerId="ADAL" clId="{50742C52-B8E5-4CC3-B492-27BD72F0F33A}" dt="2022-09-13T22:44:23.577" v="23103" actId="5793"/>
          <ac:spMkLst>
            <pc:docMk/>
            <pc:sldMk cId="3689188635" sldId="313"/>
            <ac:spMk id="2" creationId="{889B640E-B6DB-3E29-75D5-0A2633B7AF72}"/>
          </ac:spMkLst>
        </pc:spChg>
        <pc:spChg chg="del">
          <ac:chgData name="Williams, Grant Stuart" userId="f6ad34c1-fb10-452f-ae50-8e7debb26ea5" providerId="ADAL" clId="{50742C52-B8E5-4CC3-B492-27BD72F0F33A}" dt="2022-09-13T22:44:27.294" v="23104" actId="478"/>
          <ac:spMkLst>
            <pc:docMk/>
            <pc:sldMk cId="3689188635" sldId="313"/>
            <ac:spMk id="3" creationId="{B086CD9F-0648-E548-9D78-5C4E5349A18B}"/>
          </ac:spMkLst>
        </pc:spChg>
        <pc:spChg chg="add mod">
          <ac:chgData name="Williams, Grant Stuart" userId="f6ad34c1-fb10-452f-ae50-8e7debb26ea5" providerId="ADAL" clId="{50742C52-B8E5-4CC3-B492-27BD72F0F33A}" dt="2022-09-13T22:44:29.904" v="23106" actId="1076"/>
          <ac:spMkLst>
            <pc:docMk/>
            <pc:sldMk cId="3689188635" sldId="313"/>
            <ac:spMk id="4" creationId="{6B164942-D701-C0BE-6AA7-57D3742B8619}"/>
          </ac:spMkLst>
        </pc:spChg>
        <pc:spChg chg="add mod">
          <ac:chgData name="Williams, Grant Stuart" userId="f6ad34c1-fb10-452f-ae50-8e7debb26ea5" providerId="ADAL" clId="{50742C52-B8E5-4CC3-B492-27BD72F0F33A}" dt="2022-09-13T22:49:14.546" v="23155" actId="208"/>
          <ac:spMkLst>
            <pc:docMk/>
            <pc:sldMk cId="3689188635" sldId="313"/>
            <ac:spMk id="7" creationId="{43BC41FD-6CE8-9E17-9A0C-C55F86E83854}"/>
          </ac:spMkLst>
        </pc:spChg>
        <pc:spChg chg="add mod">
          <ac:chgData name="Williams, Grant Stuart" userId="f6ad34c1-fb10-452f-ae50-8e7debb26ea5" providerId="ADAL" clId="{50742C52-B8E5-4CC3-B492-27BD72F0F33A}" dt="2022-09-13T22:47:10.470" v="23150" actId="20577"/>
          <ac:spMkLst>
            <pc:docMk/>
            <pc:sldMk cId="3689188635" sldId="313"/>
            <ac:spMk id="8" creationId="{341919C4-3EA8-EE0D-118B-7877B1C589C9}"/>
          </ac:spMkLst>
        </pc:spChg>
        <pc:spChg chg="add mod">
          <ac:chgData name="Williams, Grant Stuart" userId="f6ad34c1-fb10-452f-ae50-8e7debb26ea5" providerId="ADAL" clId="{50742C52-B8E5-4CC3-B492-27BD72F0F33A}" dt="2022-09-13T22:49:50.490" v="23165" actId="20577"/>
          <ac:spMkLst>
            <pc:docMk/>
            <pc:sldMk cId="3689188635" sldId="313"/>
            <ac:spMk id="9" creationId="{DF382F80-1997-75D8-A1EE-D46FB2F579EC}"/>
          </ac:spMkLst>
        </pc:spChg>
        <pc:spChg chg="add mod">
          <ac:chgData name="Williams, Grant Stuart" userId="f6ad34c1-fb10-452f-ae50-8e7debb26ea5" providerId="ADAL" clId="{50742C52-B8E5-4CC3-B492-27BD72F0F33A}" dt="2022-09-13T22:46:52.636" v="23142" actId="20577"/>
          <ac:spMkLst>
            <pc:docMk/>
            <pc:sldMk cId="3689188635" sldId="313"/>
            <ac:spMk id="10" creationId="{ECF109C4-FC5A-4634-3E26-DFF6B49BE205}"/>
          </ac:spMkLst>
        </pc:spChg>
        <pc:cxnChg chg="add mod">
          <ac:chgData name="Williams, Grant Stuart" userId="f6ad34c1-fb10-452f-ae50-8e7debb26ea5" providerId="ADAL" clId="{50742C52-B8E5-4CC3-B492-27BD72F0F33A}" dt="2022-09-13T22:44:40.362" v="23108" actId="1076"/>
          <ac:cxnSpMkLst>
            <pc:docMk/>
            <pc:sldMk cId="3689188635" sldId="313"/>
            <ac:cxnSpMk id="5" creationId="{86F3BBAB-9B67-67CD-CAA6-131664399A73}"/>
          </ac:cxnSpMkLst>
        </pc:cxnChg>
        <pc:cxnChg chg="add mod">
          <ac:chgData name="Williams, Grant Stuart" userId="f6ad34c1-fb10-452f-ae50-8e7debb26ea5" providerId="ADAL" clId="{50742C52-B8E5-4CC3-B492-27BD72F0F33A}" dt="2022-09-13T22:44:40.362" v="23108" actId="1076"/>
          <ac:cxnSpMkLst>
            <pc:docMk/>
            <pc:sldMk cId="3689188635" sldId="313"/>
            <ac:cxnSpMk id="6" creationId="{D3BE9DA0-D9CA-A441-15C7-AD8A2350E238}"/>
          </ac:cxnSpMkLst>
        </pc:cxnChg>
        <pc:cxnChg chg="add mod">
          <ac:chgData name="Williams, Grant Stuart" userId="f6ad34c1-fb10-452f-ae50-8e7debb26ea5" providerId="ADAL" clId="{50742C52-B8E5-4CC3-B492-27BD72F0F33A}" dt="2022-09-13T22:46:20.470" v="23127" actId="1076"/>
          <ac:cxnSpMkLst>
            <pc:docMk/>
            <pc:sldMk cId="3689188635" sldId="313"/>
            <ac:cxnSpMk id="11" creationId="{A8EAE7FE-F719-8E4F-0FE6-04FFC352B12F}"/>
          </ac:cxnSpMkLst>
        </pc:cxnChg>
        <pc:cxnChg chg="add mod">
          <ac:chgData name="Williams, Grant Stuart" userId="f6ad34c1-fb10-452f-ae50-8e7debb26ea5" providerId="ADAL" clId="{50742C52-B8E5-4CC3-B492-27BD72F0F33A}" dt="2022-09-13T22:46:23.800" v="23129" actId="1076"/>
          <ac:cxnSpMkLst>
            <pc:docMk/>
            <pc:sldMk cId="3689188635" sldId="313"/>
            <ac:cxnSpMk id="12" creationId="{8F5A2A05-C730-61A6-6415-74BD8B2815EC}"/>
          </ac:cxnSpMkLst>
        </pc:cxnChg>
      </pc:sldChg>
      <pc:sldChg chg="modSp new mod">
        <pc:chgData name="Williams, Grant Stuart" userId="f6ad34c1-fb10-452f-ae50-8e7debb26ea5" providerId="ADAL" clId="{50742C52-B8E5-4CC3-B492-27BD72F0F33A}" dt="2022-09-13T22:51:28.086" v="23424" actId="20577"/>
        <pc:sldMkLst>
          <pc:docMk/>
          <pc:sldMk cId="3034910213" sldId="314"/>
        </pc:sldMkLst>
        <pc:spChg chg="mod">
          <ac:chgData name="Williams, Grant Stuart" userId="f6ad34c1-fb10-452f-ae50-8e7debb26ea5" providerId="ADAL" clId="{50742C52-B8E5-4CC3-B492-27BD72F0F33A}" dt="2022-09-13T22:51:04.438" v="23258" actId="20577"/>
          <ac:spMkLst>
            <pc:docMk/>
            <pc:sldMk cId="3034910213" sldId="314"/>
            <ac:spMk id="2" creationId="{2C143115-B638-3F4D-19F7-AE451C8E26ED}"/>
          </ac:spMkLst>
        </pc:spChg>
        <pc:spChg chg="mod">
          <ac:chgData name="Williams, Grant Stuart" userId="f6ad34c1-fb10-452f-ae50-8e7debb26ea5" providerId="ADAL" clId="{50742C52-B8E5-4CC3-B492-27BD72F0F33A}" dt="2022-09-13T22:51:28.086" v="23424" actId="20577"/>
          <ac:spMkLst>
            <pc:docMk/>
            <pc:sldMk cId="3034910213" sldId="314"/>
            <ac:spMk id="3" creationId="{9A4A7D26-1FBB-C4B7-B47D-3CCDAE41DB30}"/>
          </ac:spMkLst>
        </pc:spChg>
      </pc:sldChg>
      <pc:sldChg chg="addSp delSp modSp new mod">
        <pc:chgData name="Williams, Grant Stuart" userId="f6ad34c1-fb10-452f-ae50-8e7debb26ea5" providerId="ADAL" clId="{50742C52-B8E5-4CC3-B492-27BD72F0F33A}" dt="2022-09-13T23:03:16.100" v="23560" actId="208"/>
        <pc:sldMkLst>
          <pc:docMk/>
          <pc:sldMk cId="1747401625" sldId="315"/>
        </pc:sldMkLst>
        <pc:spChg chg="mod">
          <ac:chgData name="Williams, Grant Stuart" userId="f6ad34c1-fb10-452f-ae50-8e7debb26ea5" providerId="ADAL" clId="{50742C52-B8E5-4CC3-B492-27BD72F0F33A}" dt="2022-09-13T22:51:32.372" v="23439" actId="20577"/>
          <ac:spMkLst>
            <pc:docMk/>
            <pc:sldMk cId="1747401625" sldId="315"/>
            <ac:spMk id="2" creationId="{B105E3C1-853A-ACC6-D63D-953779DF1E02}"/>
          </ac:spMkLst>
        </pc:spChg>
        <pc:spChg chg="del">
          <ac:chgData name="Williams, Grant Stuart" userId="f6ad34c1-fb10-452f-ae50-8e7debb26ea5" providerId="ADAL" clId="{50742C52-B8E5-4CC3-B492-27BD72F0F33A}" dt="2022-09-13T22:51:39.455" v="23443" actId="478"/>
          <ac:spMkLst>
            <pc:docMk/>
            <pc:sldMk cId="1747401625" sldId="315"/>
            <ac:spMk id="3" creationId="{34CA1085-3FD5-6CBA-7DDC-688DD69DA700}"/>
          </ac:spMkLst>
        </pc:spChg>
        <pc:spChg chg="add del mod">
          <ac:chgData name="Williams, Grant Stuart" userId="f6ad34c1-fb10-452f-ae50-8e7debb26ea5" providerId="ADAL" clId="{50742C52-B8E5-4CC3-B492-27BD72F0F33A}" dt="2022-09-13T22:51:37.807" v="23441"/>
          <ac:spMkLst>
            <pc:docMk/>
            <pc:sldMk cId="1747401625" sldId="315"/>
            <ac:spMk id="4" creationId="{5EC18947-0DB6-E24A-0EC4-04344C6C6315}"/>
          </ac:spMkLst>
        </pc:spChg>
        <pc:spChg chg="add mod">
          <ac:chgData name="Williams, Grant Stuart" userId="f6ad34c1-fb10-452f-ae50-8e7debb26ea5" providerId="ADAL" clId="{50742C52-B8E5-4CC3-B492-27BD72F0F33A}" dt="2022-09-13T22:51:45.921" v="23445" actId="1076"/>
          <ac:spMkLst>
            <pc:docMk/>
            <pc:sldMk cId="1747401625" sldId="315"/>
            <ac:spMk id="5" creationId="{7BD85168-3AFD-AEEA-BCD6-38586910E309}"/>
          </ac:spMkLst>
        </pc:spChg>
        <pc:spChg chg="add mod">
          <ac:chgData name="Williams, Grant Stuart" userId="f6ad34c1-fb10-452f-ae50-8e7debb26ea5" providerId="ADAL" clId="{50742C52-B8E5-4CC3-B492-27BD72F0F33A}" dt="2022-09-13T22:55:16.795" v="23461" actId="208"/>
          <ac:spMkLst>
            <pc:docMk/>
            <pc:sldMk cId="1747401625" sldId="315"/>
            <ac:spMk id="6" creationId="{290C6F5E-AEC6-8575-F7DF-6FE3B2249336}"/>
          </ac:spMkLst>
        </pc:spChg>
        <pc:spChg chg="add mod">
          <ac:chgData name="Williams, Grant Stuart" userId="f6ad34c1-fb10-452f-ae50-8e7debb26ea5" providerId="ADAL" clId="{50742C52-B8E5-4CC3-B492-27BD72F0F33A}" dt="2022-09-13T22:56:23.922" v="23476" actId="20577"/>
          <ac:spMkLst>
            <pc:docMk/>
            <pc:sldMk cId="1747401625" sldId="315"/>
            <ac:spMk id="9" creationId="{DB463183-57A7-0140-4388-D91B9D58CAC3}"/>
          </ac:spMkLst>
        </pc:spChg>
        <pc:spChg chg="add mod">
          <ac:chgData name="Williams, Grant Stuart" userId="f6ad34c1-fb10-452f-ae50-8e7debb26ea5" providerId="ADAL" clId="{50742C52-B8E5-4CC3-B492-27BD72F0F33A}" dt="2022-09-13T23:03:16.100" v="23560" actId="208"/>
          <ac:spMkLst>
            <pc:docMk/>
            <pc:sldMk cId="1747401625" sldId="315"/>
            <ac:spMk id="10" creationId="{4E375591-BD90-E960-0175-D42161FF1669}"/>
          </ac:spMkLst>
        </pc:spChg>
        <pc:spChg chg="add mod">
          <ac:chgData name="Williams, Grant Stuart" userId="f6ad34c1-fb10-452f-ae50-8e7debb26ea5" providerId="ADAL" clId="{50742C52-B8E5-4CC3-B492-27BD72F0F33A}" dt="2022-09-13T23:03:14.262" v="23559" actId="208"/>
          <ac:spMkLst>
            <pc:docMk/>
            <pc:sldMk cId="1747401625" sldId="315"/>
            <ac:spMk id="11" creationId="{B1C2D056-75E6-BCBF-F371-DC4ADA84AF46}"/>
          </ac:spMkLst>
        </pc:spChg>
        <pc:cxnChg chg="add mod">
          <ac:chgData name="Williams, Grant Stuart" userId="f6ad34c1-fb10-452f-ae50-8e7debb26ea5" providerId="ADAL" clId="{50742C52-B8E5-4CC3-B492-27BD72F0F33A}" dt="2022-09-13T22:55:43.167" v="23463" actId="1076"/>
          <ac:cxnSpMkLst>
            <pc:docMk/>
            <pc:sldMk cId="1747401625" sldId="315"/>
            <ac:cxnSpMk id="7" creationId="{2DE1D6D3-D642-8A1D-B967-C4AFDF66C32A}"/>
          </ac:cxnSpMkLst>
        </pc:cxnChg>
        <pc:cxnChg chg="add mod">
          <ac:chgData name="Williams, Grant Stuart" userId="f6ad34c1-fb10-452f-ae50-8e7debb26ea5" providerId="ADAL" clId="{50742C52-B8E5-4CC3-B492-27BD72F0F33A}" dt="2022-09-13T22:55:47.371" v="23464"/>
          <ac:cxnSpMkLst>
            <pc:docMk/>
            <pc:sldMk cId="1747401625" sldId="315"/>
            <ac:cxnSpMk id="8" creationId="{41EEB06D-DC62-8B73-F79D-7DC8473BAD17}"/>
          </ac:cxnSpMkLst>
        </pc:cxnChg>
        <pc:cxnChg chg="add mod">
          <ac:chgData name="Williams, Grant Stuart" userId="f6ad34c1-fb10-452f-ae50-8e7debb26ea5" providerId="ADAL" clId="{50742C52-B8E5-4CC3-B492-27BD72F0F33A}" dt="2022-09-13T22:58:15.395" v="23520" actId="1076"/>
          <ac:cxnSpMkLst>
            <pc:docMk/>
            <pc:sldMk cId="1747401625" sldId="315"/>
            <ac:cxnSpMk id="12" creationId="{D2B39CA5-4269-9D40-F30C-65761D704D17}"/>
          </ac:cxnSpMkLst>
        </pc:cxnChg>
        <pc:cxnChg chg="add mod">
          <ac:chgData name="Williams, Grant Stuart" userId="f6ad34c1-fb10-452f-ae50-8e7debb26ea5" providerId="ADAL" clId="{50742C52-B8E5-4CC3-B492-27BD72F0F33A}" dt="2022-09-13T22:58:17.759" v="23522" actId="1076"/>
          <ac:cxnSpMkLst>
            <pc:docMk/>
            <pc:sldMk cId="1747401625" sldId="315"/>
            <ac:cxnSpMk id="13" creationId="{73B03426-FB0F-1F52-7A86-D08527BF583F}"/>
          </ac:cxnSpMkLst>
        </pc:cxnChg>
      </pc:sldChg>
      <pc:sldChg chg="modSp new mod">
        <pc:chgData name="Williams, Grant Stuart" userId="f6ad34c1-fb10-452f-ae50-8e7debb26ea5" providerId="ADAL" clId="{50742C52-B8E5-4CC3-B492-27BD72F0F33A}" dt="2022-09-14T01:53:09.724" v="24201" actId="20577"/>
        <pc:sldMkLst>
          <pc:docMk/>
          <pc:sldMk cId="2294198149" sldId="316"/>
        </pc:sldMkLst>
        <pc:spChg chg="mod">
          <ac:chgData name="Williams, Grant Stuart" userId="f6ad34c1-fb10-452f-ae50-8e7debb26ea5" providerId="ADAL" clId="{50742C52-B8E5-4CC3-B492-27BD72F0F33A}" dt="2022-09-13T23:04:48.951" v="23572" actId="20577"/>
          <ac:spMkLst>
            <pc:docMk/>
            <pc:sldMk cId="2294198149" sldId="316"/>
            <ac:spMk id="2" creationId="{5E4DC5F6-238D-55C4-A31D-BC6FC05E1901}"/>
          </ac:spMkLst>
        </pc:spChg>
        <pc:spChg chg="mod">
          <ac:chgData name="Williams, Grant Stuart" userId="f6ad34c1-fb10-452f-ae50-8e7debb26ea5" providerId="ADAL" clId="{50742C52-B8E5-4CC3-B492-27BD72F0F33A}" dt="2022-09-14T01:53:09.724" v="24201" actId="20577"/>
          <ac:spMkLst>
            <pc:docMk/>
            <pc:sldMk cId="2294198149" sldId="316"/>
            <ac:spMk id="3" creationId="{19C89307-F083-BCAB-7E5E-149D63D7CEF7}"/>
          </ac:spMkLst>
        </pc:spChg>
      </pc:sldChg>
      <pc:sldChg chg="addSp delSp modSp new mod">
        <pc:chgData name="Williams, Grant Stuart" userId="f6ad34c1-fb10-452f-ae50-8e7debb26ea5" providerId="ADAL" clId="{50742C52-B8E5-4CC3-B492-27BD72F0F33A}" dt="2022-09-14T02:00:29.885" v="24552" actId="20577"/>
        <pc:sldMkLst>
          <pc:docMk/>
          <pc:sldMk cId="3264724518" sldId="317"/>
        </pc:sldMkLst>
        <pc:spChg chg="mod">
          <ac:chgData name="Williams, Grant Stuart" userId="f6ad34c1-fb10-452f-ae50-8e7debb26ea5" providerId="ADAL" clId="{50742C52-B8E5-4CC3-B492-27BD72F0F33A}" dt="2022-09-14T01:53:16.795" v="24215" actId="20577"/>
          <ac:spMkLst>
            <pc:docMk/>
            <pc:sldMk cId="3264724518" sldId="317"/>
            <ac:spMk id="2" creationId="{9F095E49-E159-A49B-4BD4-9E2338EFEF91}"/>
          </ac:spMkLst>
        </pc:spChg>
        <pc:spChg chg="del">
          <ac:chgData name="Williams, Grant Stuart" userId="f6ad34c1-fb10-452f-ae50-8e7debb26ea5" providerId="ADAL" clId="{50742C52-B8E5-4CC3-B492-27BD72F0F33A}" dt="2022-09-14T01:53:25.904" v="24217" actId="478"/>
          <ac:spMkLst>
            <pc:docMk/>
            <pc:sldMk cId="3264724518" sldId="317"/>
            <ac:spMk id="3" creationId="{3CB3B617-FEC1-E6C9-AC98-8C3BF72F09AC}"/>
          </ac:spMkLst>
        </pc:spChg>
        <pc:spChg chg="add mod">
          <ac:chgData name="Williams, Grant Stuart" userId="f6ad34c1-fb10-452f-ae50-8e7debb26ea5" providerId="ADAL" clId="{50742C52-B8E5-4CC3-B492-27BD72F0F33A}" dt="2022-09-14T01:54:19.635" v="24220" actId="1076"/>
          <ac:spMkLst>
            <pc:docMk/>
            <pc:sldMk cId="3264724518" sldId="317"/>
            <ac:spMk id="4" creationId="{D5E54564-04FD-EBD8-68B8-EE384652DB13}"/>
          </ac:spMkLst>
        </pc:spChg>
        <pc:spChg chg="add mod">
          <ac:chgData name="Williams, Grant Stuart" userId="f6ad34c1-fb10-452f-ae50-8e7debb26ea5" providerId="ADAL" clId="{50742C52-B8E5-4CC3-B492-27BD72F0F33A}" dt="2022-09-14T01:54:44.800" v="24246" actId="20577"/>
          <ac:spMkLst>
            <pc:docMk/>
            <pc:sldMk cId="3264724518" sldId="317"/>
            <ac:spMk id="5" creationId="{1FA7C723-DF8B-C649-79F5-3595B3A70A09}"/>
          </ac:spMkLst>
        </pc:spChg>
        <pc:spChg chg="add mod">
          <ac:chgData name="Williams, Grant Stuart" userId="f6ad34c1-fb10-452f-ae50-8e7debb26ea5" providerId="ADAL" clId="{50742C52-B8E5-4CC3-B492-27BD72F0F33A}" dt="2022-09-14T01:55:20.647" v="24261" actId="20577"/>
          <ac:spMkLst>
            <pc:docMk/>
            <pc:sldMk cId="3264724518" sldId="317"/>
            <ac:spMk id="10" creationId="{821EB7BA-E3D5-3EB8-ECC1-55BD233FF02B}"/>
          </ac:spMkLst>
        </pc:spChg>
        <pc:spChg chg="add mod">
          <ac:chgData name="Williams, Grant Stuart" userId="f6ad34c1-fb10-452f-ae50-8e7debb26ea5" providerId="ADAL" clId="{50742C52-B8E5-4CC3-B492-27BD72F0F33A}" dt="2022-09-14T01:58:39.489" v="24530" actId="1076"/>
          <ac:spMkLst>
            <pc:docMk/>
            <pc:sldMk cId="3264724518" sldId="317"/>
            <ac:spMk id="11" creationId="{AEDB1FAB-4C6C-F473-6F3A-3DFDB073C8E6}"/>
          </ac:spMkLst>
        </pc:spChg>
        <pc:spChg chg="add mod">
          <ac:chgData name="Williams, Grant Stuart" userId="f6ad34c1-fb10-452f-ae50-8e7debb26ea5" providerId="ADAL" clId="{50742C52-B8E5-4CC3-B492-27BD72F0F33A}" dt="2022-09-14T02:00:29.885" v="24552" actId="20577"/>
          <ac:spMkLst>
            <pc:docMk/>
            <pc:sldMk cId="3264724518" sldId="317"/>
            <ac:spMk id="12" creationId="{481DCEB9-A06F-25C4-51B6-788DC1BE7901}"/>
          </ac:spMkLst>
        </pc:spChg>
        <pc:cxnChg chg="add mod">
          <ac:chgData name="Williams, Grant Stuart" userId="f6ad34c1-fb10-452f-ae50-8e7debb26ea5" providerId="ADAL" clId="{50742C52-B8E5-4CC3-B492-27BD72F0F33A}" dt="2022-09-14T01:54:52.486" v="24248" actId="1076"/>
          <ac:cxnSpMkLst>
            <pc:docMk/>
            <pc:sldMk cId="3264724518" sldId="317"/>
            <ac:cxnSpMk id="6" creationId="{422EE8D8-4351-D8C9-A239-BD382AE0F14C}"/>
          </ac:cxnSpMkLst>
        </pc:cxnChg>
        <pc:cxnChg chg="add mod">
          <ac:chgData name="Williams, Grant Stuart" userId="f6ad34c1-fb10-452f-ae50-8e7debb26ea5" providerId="ADAL" clId="{50742C52-B8E5-4CC3-B492-27BD72F0F33A}" dt="2022-09-14T01:54:59.780" v="24252" actId="14100"/>
          <ac:cxnSpMkLst>
            <pc:docMk/>
            <pc:sldMk cId="3264724518" sldId="317"/>
            <ac:cxnSpMk id="7" creationId="{81D21289-3B25-A316-2405-55A91DFFB71E}"/>
          </ac:cxnSpMkLst>
        </pc:cxnChg>
        <pc:cxnChg chg="add mod">
          <ac:chgData name="Williams, Grant Stuart" userId="f6ad34c1-fb10-452f-ae50-8e7debb26ea5" providerId="ADAL" clId="{50742C52-B8E5-4CC3-B492-27BD72F0F33A}" dt="2022-09-14T01:58:53.981" v="24536" actId="14100"/>
          <ac:cxnSpMkLst>
            <pc:docMk/>
            <pc:sldMk cId="3264724518" sldId="317"/>
            <ac:cxnSpMk id="13" creationId="{1E34A152-0F9D-7AB8-B15D-86BDC863FAE3}"/>
          </ac:cxnSpMkLst>
        </pc:cxnChg>
        <pc:cxnChg chg="add mod">
          <ac:chgData name="Williams, Grant Stuart" userId="f6ad34c1-fb10-452f-ae50-8e7debb26ea5" providerId="ADAL" clId="{50742C52-B8E5-4CC3-B492-27BD72F0F33A}" dt="2022-09-14T01:58:55.749" v="24537" actId="14100"/>
          <ac:cxnSpMkLst>
            <pc:docMk/>
            <pc:sldMk cId="3264724518" sldId="317"/>
            <ac:cxnSpMk id="14" creationId="{74361130-57B6-585D-7090-34EFD89777D4}"/>
          </ac:cxnSpMkLst>
        </pc:cxnChg>
      </pc:sldChg>
      <pc:sldChg chg="addSp delSp modSp new mod">
        <pc:chgData name="Williams, Grant Stuart" userId="f6ad34c1-fb10-452f-ae50-8e7debb26ea5" providerId="ADAL" clId="{50742C52-B8E5-4CC3-B492-27BD72F0F33A}" dt="2022-09-14T01:56:16.409" v="24519" actId="1076"/>
        <pc:sldMkLst>
          <pc:docMk/>
          <pc:sldMk cId="534878505" sldId="318"/>
        </pc:sldMkLst>
        <pc:spChg chg="mod">
          <ac:chgData name="Williams, Grant Stuart" userId="f6ad34c1-fb10-452f-ae50-8e7debb26ea5" providerId="ADAL" clId="{50742C52-B8E5-4CC3-B492-27BD72F0F33A}" dt="2022-09-14T01:55:32.720" v="24289" actId="20577"/>
          <ac:spMkLst>
            <pc:docMk/>
            <pc:sldMk cId="534878505" sldId="318"/>
            <ac:spMk id="2" creationId="{D85EB84E-2139-1C36-C6D6-591A450381BA}"/>
          </ac:spMkLst>
        </pc:spChg>
        <pc:spChg chg="del">
          <ac:chgData name="Williams, Grant Stuart" userId="f6ad34c1-fb10-452f-ae50-8e7debb26ea5" providerId="ADAL" clId="{50742C52-B8E5-4CC3-B492-27BD72F0F33A}" dt="2022-09-14T01:55:35.300" v="24290" actId="478"/>
          <ac:spMkLst>
            <pc:docMk/>
            <pc:sldMk cId="534878505" sldId="318"/>
            <ac:spMk id="3" creationId="{CB30E703-B509-F79E-BDED-515D09469D70}"/>
          </ac:spMkLst>
        </pc:spChg>
        <pc:picChg chg="add mod">
          <ac:chgData name="Williams, Grant Stuart" userId="f6ad34c1-fb10-452f-ae50-8e7debb26ea5" providerId="ADAL" clId="{50742C52-B8E5-4CC3-B492-27BD72F0F33A}" dt="2022-09-14T01:56:16.409" v="24519" actId="1076"/>
          <ac:picMkLst>
            <pc:docMk/>
            <pc:sldMk cId="534878505" sldId="318"/>
            <ac:picMk id="5" creationId="{8DFF28C6-6C70-9A79-9AE5-AE882359C3AF}"/>
          </ac:picMkLst>
        </pc:picChg>
      </pc:sldChg>
      <pc:sldChg chg="modSp new mod">
        <pc:chgData name="Williams, Grant Stuart" userId="f6ad34c1-fb10-452f-ae50-8e7debb26ea5" providerId="ADAL" clId="{50742C52-B8E5-4CC3-B492-27BD72F0F33A}" dt="2022-09-14T02:04:26.751" v="25219" actId="20577"/>
        <pc:sldMkLst>
          <pc:docMk/>
          <pc:sldMk cId="76934292" sldId="319"/>
        </pc:sldMkLst>
        <pc:spChg chg="mod">
          <ac:chgData name="Williams, Grant Stuart" userId="f6ad34c1-fb10-452f-ae50-8e7debb26ea5" providerId="ADAL" clId="{50742C52-B8E5-4CC3-B492-27BD72F0F33A}" dt="2022-09-14T02:01:17.431" v="24602" actId="20577"/>
          <ac:spMkLst>
            <pc:docMk/>
            <pc:sldMk cId="76934292" sldId="319"/>
            <ac:spMk id="2" creationId="{798BF49B-88CB-FD6C-7C00-2AA9CBEF77C2}"/>
          </ac:spMkLst>
        </pc:spChg>
        <pc:spChg chg="mod">
          <ac:chgData name="Williams, Grant Stuart" userId="f6ad34c1-fb10-452f-ae50-8e7debb26ea5" providerId="ADAL" clId="{50742C52-B8E5-4CC3-B492-27BD72F0F33A}" dt="2022-09-14T02:04:26.751" v="25219" actId="20577"/>
          <ac:spMkLst>
            <pc:docMk/>
            <pc:sldMk cId="76934292" sldId="319"/>
            <ac:spMk id="3" creationId="{69883E70-FC84-B900-EF38-E945494CE037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12:30.894" v="26045" actId="20577"/>
        <pc:sldMkLst>
          <pc:docMk/>
          <pc:sldMk cId="1391460291" sldId="320"/>
        </pc:sldMkLst>
        <pc:spChg chg="mod">
          <ac:chgData name="Williams, Grant Stuart" userId="f6ad34c1-fb10-452f-ae50-8e7debb26ea5" providerId="ADAL" clId="{50742C52-B8E5-4CC3-B492-27BD72F0F33A}" dt="2022-09-14T02:04:43.898" v="25252" actId="20577"/>
          <ac:spMkLst>
            <pc:docMk/>
            <pc:sldMk cId="1391460291" sldId="320"/>
            <ac:spMk id="2" creationId="{E08F83E5-C04C-E5B3-F31B-A8922DC3B483}"/>
          </ac:spMkLst>
        </pc:spChg>
        <pc:spChg chg="mod">
          <ac:chgData name="Williams, Grant Stuart" userId="f6ad34c1-fb10-452f-ae50-8e7debb26ea5" providerId="ADAL" clId="{50742C52-B8E5-4CC3-B492-27BD72F0F33A}" dt="2022-09-14T02:12:30.894" v="26045" actId="20577"/>
          <ac:spMkLst>
            <pc:docMk/>
            <pc:sldMk cId="1391460291" sldId="320"/>
            <ac:spMk id="3" creationId="{7C4F177C-D6A8-7BB8-475C-110D70560D13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15:28.992" v="26628" actId="20577"/>
        <pc:sldMkLst>
          <pc:docMk/>
          <pc:sldMk cId="2754262814" sldId="321"/>
        </pc:sldMkLst>
        <pc:spChg chg="mod">
          <ac:chgData name="Williams, Grant Stuart" userId="f6ad34c1-fb10-452f-ae50-8e7debb26ea5" providerId="ADAL" clId="{50742C52-B8E5-4CC3-B492-27BD72F0F33A}" dt="2022-09-14T02:12:37.506" v="26057" actId="20577"/>
          <ac:spMkLst>
            <pc:docMk/>
            <pc:sldMk cId="2754262814" sldId="321"/>
            <ac:spMk id="2" creationId="{B4CF620A-915D-B57F-3893-D4FB1E093778}"/>
          </ac:spMkLst>
        </pc:spChg>
        <pc:spChg chg="mod">
          <ac:chgData name="Williams, Grant Stuart" userId="f6ad34c1-fb10-452f-ae50-8e7debb26ea5" providerId="ADAL" clId="{50742C52-B8E5-4CC3-B492-27BD72F0F33A}" dt="2022-09-14T02:15:28.992" v="26628" actId="20577"/>
          <ac:spMkLst>
            <pc:docMk/>
            <pc:sldMk cId="2754262814" sldId="321"/>
            <ac:spMk id="3" creationId="{2F64C5A1-7C2E-F6C4-709B-995C542D954E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18:29.273" v="27334" actId="27636"/>
        <pc:sldMkLst>
          <pc:docMk/>
          <pc:sldMk cId="2397227169" sldId="322"/>
        </pc:sldMkLst>
        <pc:spChg chg="mod">
          <ac:chgData name="Williams, Grant Stuart" userId="f6ad34c1-fb10-452f-ae50-8e7debb26ea5" providerId="ADAL" clId="{50742C52-B8E5-4CC3-B492-27BD72F0F33A}" dt="2022-09-14T02:15:35.263" v="26648" actId="20577"/>
          <ac:spMkLst>
            <pc:docMk/>
            <pc:sldMk cId="2397227169" sldId="322"/>
            <ac:spMk id="2" creationId="{1FE56783-9A56-A718-DAE3-C86C49F4B437}"/>
          </ac:spMkLst>
        </pc:spChg>
        <pc:spChg chg="mod">
          <ac:chgData name="Williams, Grant Stuart" userId="f6ad34c1-fb10-452f-ae50-8e7debb26ea5" providerId="ADAL" clId="{50742C52-B8E5-4CC3-B492-27BD72F0F33A}" dt="2022-09-14T02:18:29.273" v="27334" actId="27636"/>
          <ac:spMkLst>
            <pc:docMk/>
            <pc:sldMk cId="2397227169" sldId="322"/>
            <ac:spMk id="3" creationId="{A8C85E02-10AC-C700-B65B-56364E8FA3D8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21:44.642" v="28047" actId="27636"/>
        <pc:sldMkLst>
          <pc:docMk/>
          <pc:sldMk cId="2643342002" sldId="323"/>
        </pc:sldMkLst>
        <pc:spChg chg="mod">
          <ac:chgData name="Williams, Grant Stuart" userId="f6ad34c1-fb10-452f-ae50-8e7debb26ea5" providerId="ADAL" clId="{50742C52-B8E5-4CC3-B492-27BD72F0F33A}" dt="2022-09-14T02:18:36.202" v="27361" actId="5793"/>
          <ac:spMkLst>
            <pc:docMk/>
            <pc:sldMk cId="2643342002" sldId="323"/>
            <ac:spMk id="2" creationId="{389D0785-E9F1-B0F8-D8F4-AD5FC6D7416A}"/>
          </ac:spMkLst>
        </pc:spChg>
        <pc:spChg chg="mod">
          <ac:chgData name="Williams, Grant Stuart" userId="f6ad34c1-fb10-452f-ae50-8e7debb26ea5" providerId="ADAL" clId="{50742C52-B8E5-4CC3-B492-27BD72F0F33A}" dt="2022-09-14T02:21:44.642" v="28047" actId="27636"/>
          <ac:spMkLst>
            <pc:docMk/>
            <pc:sldMk cId="2643342002" sldId="323"/>
            <ac:spMk id="3" creationId="{90356E66-39BF-995F-A832-CDB09A12864A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29:39.543" v="28552" actId="14100"/>
        <pc:sldMkLst>
          <pc:docMk/>
          <pc:sldMk cId="408431843" sldId="324"/>
        </pc:sldMkLst>
        <pc:spChg chg="mod">
          <ac:chgData name="Williams, Grant Stuart" userId="f6ad34c1-fb10-452f-ae50-8e7debb26ea5" providerId="ADAL" clId="{50742C52-B8E5-4CC3-B492-27BD72F0F33A}" dt="2022-09-14T02:21:49.833" v="28065" actId="20577"/>
          <ac:spMkLst>
            <pc:docMk/>
            <pc:sldMk cId="408431843" sldId="324"/>
            <ac:spMk id="2" creationId="{CC8CA10A-7C66-3340-0D31-F897E38369FD}"/>
          </ac:spMkLst>
        </pc:spChg>
        <pc:spChg chg="mod">
          <ac:chgData name="Williams, Grant Stuart" userId="f6ad34c1-fb10-452f-ae50-8e7debb26ea5" providerId="ADAL" clId="{50742C52-B8E5-4CC3-B492-27BD72F0F33A}" dt="2022-09-14T02:29:39.543" v="28552" actId="14100"/>
          <ac:spMkLst>
            <pc:docMk/>
            <pc:sldMk cId="408431843" sldId="324"/>
            <ac:spMk id="3" creationId="{400E6F2F-2AEA-35FC-9B7B-3036A71FA284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32:38.481" v="29065" actId="20577"/>
        <pc:sldMkLst>
          <pc:docMk/>
          <pc:sldMk cId="2812523369" sldId="325"/>
        </pc:sldMkLst>
        <pc:spChg chg="mod">
          <ac:chgData name="Williams, Grant Stuart" userId="f6ad34c1-fb10-452f-ae50-8e7debb26ea5" providerId="ADAL" clId="{50742C52-B8E5-4CC3-B492-27BD72F0F33A}" dt="2022-09-14T02:29:49.503" v="28572" actId="20577"/>
          <ac:spMkLst>
            <pc:docMk/>
            <pc:sldMk cId="2812523369" sldId="325"/>
            <ac:spMk id="2" creationId="{78FB0585-72AA-F890-536C-F5F6D154B9F3}"/>
          </ac:spMkLst>
        </pc:spChg>
        <pc:spChg chg="mod">
          <ac:chgData name="Williams, Grant Stuart" userId="f6ad34c1-fb10-452f-ae50-8e7debb26ea5" providerId="ADAL" clId="{50742C52-B8E5-4CC3-B492-27BD72F0F33A}" dt="2022-09-14T02:32:38.481" v="29065" actId="20577"/>
          <ac:spMkLst>
            <pc:docMk/>
            <pc:sldMk cId="2812523369" sldId="325"/>
            <ac:spMk id="3" creationId="{BF8CA7D9-D0BE-D447-EFCE-0C5CB2A217C9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42:51.001" v="30019" actId="20577"/>
        <pc:sldMkLst>
          <pc:docMk/>
          <pc:sldMk cId="4098982619" sldId="327"/>
        </pc:sldMkLst>
        <pc:spChg chg="mod">
          <ac:chgData name="Williams, Grant Stuart" userId="f6ad34c1-fb10-452f-ae50-8e7debb26ea5" providerId="ADAL" clId="{50742C52-B8E5-4CC3-B492-27BD72F0F33A}" dt="2022-09-14T02:37:53.958" v="29086" actId="20577"/>
          <ac:spMkLst>
            <pc:docMk/>
            <pc:sldMk cId="4098982619" sldId="327"/>
            <ac:spMk id="2" creationId="{42E80480-0A95-CCC6-BCF2-5C17D18A5C40}"/>
          </ac:spMkLst>
        </pc:spChg>
        <pc:spChg chg="mod">
          <ac:chgData name="Williams, Grant Stuart" userId="f6ad34c1-fb10-452f-ae50-8e7debb26ea5" providerId="ADAL" clId="{50742C52-B8E5-4CC3-B492-27BD72F0F33A}" dt="2022-09-14T02:42:51.001" v="30019" actId="20577"/>
          <ac:spMkLst>
            <pc:docMk/>
            <pc:sldMk cId="4098982619" sldId="327"/>
            <ac:spMk id="3" creationId="{C62758EF-7AE9-4BB9-4046-0CBBD362B3F5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44:24.106" v="30498" actId="20577"/>
        <pc:sldMkLst>
          <pc:docMk/>
          <pc:sldMk cId="3529923139" sldId="328"/>
        </pc:sldMkLst>
        <pc:spChg chg="mod">
          <ac:chgData name="Williams, Grant Stuart" userId="f6ad34c1-fb10-452f-ae50-8e7debb26ea5" providerId="ADAL" clId="{50742C52-B8E5-4CC3-B492-27BD72F0F33A}" dt="2022-09-14T02:41:21.398" v="29547" actId="20577"/>
          <ac:spMkLst>
            <pc:docMk/>
            <pc:sldMk cId="3529923139" sldId="328"/>
            <ac:spMk id="2" creationId="{C8A03799-4E4C-213B-3953-B158DC73638C}"/>
          </ac:spMkLst>
        </pc:spChg>
        <pc:spChg chg="mod">
          <ac:chgData name="Williams, Grant Stuart" userId="f6ad34c1-fb10-452f-ae50-8e7debb26ea5" providerId="ADAL" clId="{50742C52-B8E5-4CC3-B492-27BD72F0F33A}" dt="2022-09-14T02:44:24.106" v="30498" actId="20577"/>
          <ac:spMkLst>
            <pc:docMk/>
            <pc:sldMk cId="3529923139" sldId="328"/>
            <ac:spMk id="3" creationId="{9670072D-AB33-2855-83D9-767F797C38E4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55:44.255" v="31103" actId="20577"/>
        <pc:sldMkLst>
          <pc:docMk/>
          <pc:sldMk cId="1299390674" sldId="329"/>
        </pc:sldMkLst>
        <pc:spChg chg="mod">
          <ac:chgData name="Williams, Grant Stuart" userId="f6ad34c1-fb10-452f-ae50-8e7debb26ea5" providerId="ADAL" clId="{50742C52-B8E5-4CC3-B492-27BD72F0F33A}" dt="2022-09-14T02:55:17.005" v="30998" actId="20577"/>
          <ac:spMkLst>
            <pc:docMk/>
            <pc:sldMk cId="1299390674" sldId="329"/>
            <ac:spMk id="2" creationId="{1272003B-F229-A42D-820C-FC62DD726D58}"/>
          </ac:spMkLst>
        </pc:spChg>
        <pc:spChg chg="mod">
          <ac:chgData name="Williams, Grant Stuart" userId="f6ad34c1-fb10-452f-ae50-8e7debb26ea5" providerId="ADAL" clId="{50742C52-B8E5-4CC3-B492-27BD72F0F33A}" dt="2022-09-14T02:55:44.255" v="31103" actId="20577"/>
          <ac:spMkLst>
            <pc:docMk/>
            <pc:sldMk cId="1299390674" sldId="329"/>
            <ac:spMk id="3" creationId="{F0CBBAD6-965B-48FE-80A1-9E77102C50E0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2:57:38.825" v="31323" actId="20577"/>
        <pc:sldMkLst>
          <pc:docMk/>
          <pc:sldMk cId="2212995132" sldId="330"/>
        </pc:sldMkLst>
        <pc:spChg chg="mod">
          <ac:chgData name="Williams, Grant Stuart" userId="f6ad34c1-fb10-452f-ae50-8e7debb26ea5" providerId="ADAL" clId="{50742C52-B8E5-4CC3-B492-27BD72F0F33A}" dt="2022-09-14T02:55:51.604" v="31132" actId="20577"/>
          <ac:spMkLst>
            <pc:docMk/>
            <pc:sldMk cId="2212995132" sldId="330"/>
            <ac:spMk id="2" creationId="{C7825322-48C4-9047-9644-1EFC2273C2A5}"/>
          </ac:spMkLst>
        </pc:spChg>
        <pc:spChg chg="mod">
          <ac:chgData name="Williams, Grant Stuart" userId="f6ad34c1-fb10-452f-ae50-8e7debb26ea5" providerId="ADAL" clId="{50742C52-B8E5-4CC3-B492-27BD72F0F33A}" dt="2022-09-14T02:57:38.825" v="31323" actId="20577"/>
          <ac:spMkLst>
            <pc:docMk/>
            <pc:sldMk cId="2212995132" sldId="330"/>
            <ac:spMk id="3" creationId="{4F3314DF-B887-B639-929C-F58029332230}"/>
          </ac:spMkLst>
        </pc:spChg>
      </pc:sldChg>
      <pc:sldChg chg="modSp new mod">
        <pc:chgData name="Williams, Grant Stuart" userId="f6ad34c1-fb10-452f-ae50-8e7debb26ea5" providerId="ADAL" clId="{50742C52-B8E5-4CC3-B492-27BD72F0F33A}" dt="2022-09-14T03:00:28.472" v="31469" actId="20577"/>
        <pc:sldMkLst>
          <pc:docMk/>
          <pc:sldMk cId="2535261931" sldId="331"/>
        </pc:sldMkLst>
        <pc:spChg chg="mod">
          <ac:chgData name="Williams, Grant Stuart" userId="f6ad34c1-fb10-452f-ae50-8e7debb26ea5" providerId="ADAL" clId="{50742C52-B8E5-4CC3-B492-27BD72F0F33A}" dt="2022-09-14T03:00:01.895" v="31352" actId="20577"/>
          <ac:spMkLst>
            <pc:docMk/>
            <pc:sldMk cId="2535261931" sldId="331"/>
            <ac:spMk id="2" creationId="{DB8B115A-498A-8B22-7712-B7965A531EF4}"/>
          </ac:spMkLst>
        </pc:spChg>
        <pc:spChg chg="mod">
          <ac:chgData name="Williams, Grant Stuart" userId="f6ad34c1-fb10-452f-ae50-8e7debb26ea5" providerId="ADAL" clId="{50742C52-B8E5-4CC3-B492-27BD72F0F33A}" dt="2022-09-14T03:00:28.472" v="31469" actId="20577"/>
          <ac:spMkLst>
            <pc:docMk/>
            <pc:sldMk cId="2535261931" sldId="331"/>
            <ac:spMk id="3" creationId="{9D59AEC6-53A8-1B9C-887A-327CB71AC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D1CF5-1EC1-4FBB-A439-1F691738562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2F5D-BC59-4E4F-AFC6-436CED75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D8D5-4236-592A-0818-9453A9BB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1A53-0A09-5D46-2657-8B5AF3DE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D321-237D-32E3-1976-5CDC397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360-0A08-459B-8973-B78794EE70F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4CA9-E888-735B-5C1F-3F450EF6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5E17-2388-DB95-A033-8886F45C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D05D-2F44-4B67-A75E-F587CB226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C757F-F876-2EF0-6EB6-10628920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5DF35-867F-CD09-655C-0EA10B0E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2A1A-9A08-F4AC-75CB-12815ACB3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D360-0A08-459B-8973-B78794EE70F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9256-0113-F198-A986-B27910C3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0F9E-0F74-F361-764F-495B5E3F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D05D-2F44-4B67-A75E-F587CB226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Wisdom_of_Crow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16D390C-3BAA-9005-4001-47DA92EFF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773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0126D-F61A-091C-9FC0-A6E671AB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CS 483: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20B70-4D50-5140-0276-47EAEE648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9: Making Trees and Forests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808B-486C-B143-FEC2-000C04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4B65-52B3-4B7B-F56C-CD099246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consists of 3 features, and 2 counts</a:t>
            </a:r>
          </a:p>
          <a:p>
            <a:r>
              <a:rPr lang="en-US" dirty="0"/>
              <a:t>The first count is the number of instances with those features that are in the positive class (Wilted = true), and the second is the number that are in the negative class (Wilted = false). </a:t>
            </a:r>
          </a:p>
          <a:p>
            <a:r>
              <a:rPr lang="en-US" dirty="0"/>
              <a:t>If we treated each row separately (without the count column), there would be 132 rows total.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6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4580-6562-5CAE-94BC-DBA9F79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dataset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147-D155-69E2-BA8D-F6FAE713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plants_arr</a:t>
            </a:r>
            <a:r>
              <a:rPr lang="en-US" dirty="0"/>
              <a:t> = \</a:t>
            </a:r>
            <a:br>
              <a:rPr lang="en-US" dirty="0"/>
            </a:br>
            <a:r>
              <a:rPr lang="en-US" dirty="0"/>
              <a:t>	[ [ 1, 1, 1, 1 ] ] * 15 +\</a:t>
            </a:r>
            <a:br>
              <a:rPr lang="en-US" dirty="0"/>
            </a:br>
            <a:r>
              <a:rPr lang="en-US" dirty="0"/>
              <a:t>	[ [ 1, 1, 1, 0 ] ] * 2 +\</a:t>
            </a:r>
            <a:br>
              <a:rPr lang="en-US" dirty="0"/>
            </a:br>
            <a:r>
              <a:rPr lang="en-US" dirty="0"/>
              <a:t>	[ [ 1, 1, 0, 1 ] ] * 1 +\</a:t>
            </a:r>
            <a:br>
              <a:rPr lang="en-US" dirty="0"/>
            </a:br>
            <a:r>
              <a:rPr lang="en-US" dirty="0"/>
              <a:t>	[ [ 1, 1, 0, 0 ] ] * 44 +\</a:t>
            </a:r>
            <a:br>
              <a:rPr lang="en-US" dirty="0"/>
            </a:br>
            <a:r>
              <a:rPr lang="en-US" dirty="0"/>
              <a:t>	[ [ 1, 0, 1, 1 ] ] * 5 +\ </a:t>
            </a:r>
            <a:br>
              <a:rPr lang="en-US" dirty="0"/>
            </a:br>
            <a:r>
              <a:rPr lang="en-US" dirty="0"/>
              <a:t>	[ [ 1, 0, 1, 0 ] ] * 5 +\ </a:t>
            </a:r>
            <a:br>
              <a:rPr lang="en-US" dirty="0"/>
            </a:br>
            <a:r>
              <a:rPr lang="en-US" dirty="0"/>
              <a:t>	[ [ 1, 0, 0, 1 ] ] * 19 +\</a:t>
            </a:r>
            <a:br>
              <a:rPr lang="en-US" dirty="0"/>
            </a:br>
            <a:r>
              <a:rPr lang="en-US" dirty="0"/>
              <a:t>	[ [ 1, 0, 0, 0 ] ] * 1 +\</a:t>
            </a:r>
            <a:br>
              <a:rPr lang="en-US" dirty="0"/>
            </a:br>
            <a:r>
              <a:rPr lang="en-US" dirty="0"/>
              <a:t>	[ [ 0, 1, 1, 1 ] ] * 1 +\ </a:t>
            </a:r>
            <a:br>
              <a:rPr lang="en-US" dirty="0"/>
            </a:br>
            <a:r>
              <a:rPr lang="en-US" dirty="0"/>
              <a:t>	[ [ 0, 1, 1, 0 ] ] * 2 +\ </a:t>
            </a:r>
            <a:br>
              <a:rPr lang="en-US" dirty="0"/>
            </a:br>
            <a:r>
              <a:rPr lang="en-US" dirty="0"/>
              <a:t>	[ [ 0, 1, 0, 1 ] ] * 1 +\</a:t>
            </a:r>
            <a:br>
              <a:rPr lang="en-US" dirty="0"/>
            </a:br>
            <a:r>
              <a:rPr lang="en-US" dirty="0"/>
              <a:t>	[ [ 0, 1, 0, 0 ] ] * 19 +\ </a:t>
            </a:r>
            <a:br>
              <a:rPr lang="en-US" dirty="0"/>
            </a:br>
            <a:r>
              <a:rPr lang="en-US" dirty="0"/>
              <a:t>	[ [ 0, 0, 1, 1 ] ] * 1 +\ </a:t>
            </a:r>
            <a:br>
              <a:rPr lang="en-US" dirty="0"/>
            </a:br>
            <a:r>
              <a:rPr lang="en-US" dirty="0"/>
              <a:t>	[ [ 0, 0, 1, 0 ] ] * 5 +\ </a:t>
            </a:r>
            <a:br>
              <a:rPr lang="en-US" dirty="0"/>
            </a:br>
            <a:r>
              <a:rPr lang="en-US" dirty="0"/>
              <a:t>	[ [ 0, 0, 0, 1 ] ] * 10 +\</a:t>
            </a:r>
            <a:br>
              <a:rPr lang="en-US" dirty="0"/>
            </a:br>
            <a:r>
              <a:rPr lang="en-US" dirty="0"/>
              <a:t>	[ [ 0, 0, 0, 0 ] ] * 1 </a:t>
            </a:r>
          </a:p>
          <a:p>
            <a:pPr marL="0" indent="0">
              <a:buNone/>
            </a:pPr>
            <a:r>
              <a:rPr lang="en-US" dirty="0"/>
              <a:t>plants = </a:t>
            </a:r>
            <a:r>
              <a:rPr lang="en-US" dirty="0" err="1"/>
              <a:t>pd.DataFrame</a:t>
            </a:r>
            <a:r>
              <a:rPr lang="en-US" dirty="0"/>
              <a:t>( </a:t>
            </a:r>
            <a:r>
              <a:rPr lang="en-US" dirty="0" err="1"/>
              <a:t>plants_arr</a:t>
            </a:r>
            <a:r>
              <a:rPr lang="en-US" dirty="0"/>
              <a:t>, columns = [ 'Watered' , 'Rained', 'Cactus', 'Wilted' ] )</a:t>
            </a:r>
          </a:p>
        </p:txBody>
      </p:sp>
    </p:spTree>
    <p:extLst>
      <p:ext uri="{BB962C8B-B14F-4D97-AF65-F5344CB8AC3E}">
        <p14:creationId xmlns:p14="http://schemas.microsoft.com/office/powerpoint/2010/main" val="17120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CCF7-854B-AF02-AD65-CDAFA79A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starting entropy of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2F45-8C84-6C06-F8E7-EFDECD9B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care about the entropy of the class we are classifying.</a:t>
            </a:r>
          </a:p>
          <a:p>
            <a:r>
              <a:rPr lang="en-US" dirty="0"/>
              <a:t>This is the only entropy we will calculate</a:t>
            </a:r>
          </a:p>
          <a:p>
            <a:r>
              <a:rPr lang="en-US" dirty="0"/>
              <a:t>There are 79 examples of wilted plants in our dataset, and 53 that are not wilted. 132 rows in total. </a:t>
            </a:r>
          </a:p>
          <a:p>
            <a:r>
              <a:rPr lang="en-US" dirty="0"/>
              <a:t>How do we calculate the entropy of this dataset overall?</a:t>
            </a:r>
          </a:p>
        </p:txBody>
      </p:sp>
    </p:spTree>
    <p:extLst>
      <p:ext uri="{BB962C8B-B14F-4D97-AF65-F5344CB8AC3E}">
        <p14:creationId xmlns:p14="http://schemas.microsoft.com/office/powerpoint/2010/main" val="215402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A3CB-218A-50FC-2889-3C6049D8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4AB69-E252-EF56-1F36-FF5662331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is p(wilted) and p(!wilted)?</a:t>
                </a:r>
              </a:p>
              <a:p>
                <a:r>
                  <a:rPr lang="en-US" dirty="0"/>
                  <a:t>p(wilted) = 79/132 = .598</a:t>
                </a:r>
              </a:p>
              <a:p>
                <a:r>
                  <a:rPr lang="en-US" dirty="0"/>
                  <a:t>p(!wilted) = 1 - .598 = .402</a:t>
                </a:r>
              </a:p>
              <a:p>
                <a:r>
                  <a:rPr lang="en-US" dirty="0"/>
                  <a:t>.598 * -lg(.598) + .402 * -lg(.402) = .972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4AB69-E252-EF56-1F36-FF5662331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1185-6088-F59C-456C-BBA256E7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do we split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61EA-F742-A72D-096F-EB49117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4187" cy="4351338"/>
          </a:xfrm>
        </p:spPr>
        <p:txBody>
          <a:bodyPr/>
          <a:lstStyle/>
          <a:p>
            <a:r>
              <a:rPr lang="en-US" dirty="0"/>
              <a:t>We have three features.</a:t>
            </a:r>
          </a:p>
          <a:p>
            <a:r>
              <a:rPr lang="en-US" dirty="0"/>
              <a:t>We need to know which one will reduce this entropy the most.</a:t>
            </a:r>
          </a:p>
          <a:p>
            <a:r>
              <a:rPr lang="en-US" dirty="0"/>
              <a:t>That is, which feature will give us the most information gain? </a:t>
            </a:r>
          </a:p>
          <a:p>
            <a:r>
              <a:rPr lang="en-US" dirty="0"/>
              <a:t>Information gain: we want the weighted entropy of the children to be as low as possible. </a:t>
            </a:r>
          </a:p>
          <a:p>
            <a:r>
              <a:rPr lang="en-US" dirty="0"/>
              <a:t>We must calculate this for each feature in order to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219123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83D7-6D7F-6FC1-A08D-33B43AD8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of “watered”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0D7-7FF6-54F2-71C5-9357D58A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use “watered” as our splitting feature.</a:t>
            </a:r>
          </a:p>
          <a:p>
            <a:r>
              <a:rPr lang="en-US" dirty="0"/>
              <a:t>What would our left and right children look like?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0F6109-0679-1650-5560-3EEA5EAD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6278"/>
              </p:ext>
            </p:extLst>
          </p:nvPr>
        </p:nvGraphicFramePr>
        <p:xfrm>
          <a:off x="2017009" y="3155315"/>
          <a:ext cx="70670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8">
                  <a:extLst>
                    <a:ext uri="{9D8B030D-6E8A-4147-A177-3AD203B41FA5}">
                      <a16:colId xmlns:a16="http://schemas.microsoft.com/office/drawing/2014/main" val="2216158768"/>
                    </a:ext>
                  </a:extLst>
                </a:gridCol>
                <a:gridCol w="1766758">
                  <a:extLst>
                    <a:ext uri="{9D8B030D-6E8A-4147-A177-3AD203B41FA5}">
                      <a16:colId xmlns:a16="http://schemas.microsoft.com/office/drawing/2014/main" val="2982494344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1677555406"/>
                    </a:ext>
                  </a:extLst>
                </a:gridCol>
                <a:gridCol w="2263517">
                  <a:extLst>
                    <a:ext uri="{9D8B030D-6E8A-4147-A177-3AD203B41FA5}">
                      <a16:colId xmlns:a16="http://schemas.microsoft.com/office/drawing/2014/main" val="183270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(Wilted,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1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1, 44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9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3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0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61083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AD0A674F-7B89-D5C6-2BAC-97B016C6404E}"/>
              </a:ext>
            </a:extLst>
          </p:cNvPr>
          <p:cNvSpPr/>
          <p:nvPr/>
        </p:nvSpPr>
        <p:spPr>
          <a:xfrm>
            <a:off x="9293902" y="3642610"/>
            <a:ext cx="524656" cy="1244184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FE56952-0F71-003D-3C69-EE2C18C8A839}"/>
              </a:ext>
            </a:extLst>
          </p:cNvPr>
          <p:cNvSpPr/>
          <p:nvPr/>
        </p:nvSpPr>
        <p:spPr>
          <a:xfrm>
            <a:off x="9293902" y="5218737"/>
            <a:ext cx="524656" cy="1244184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C34D2-9C3B-ABDB-274E-792FD7B0499D}"/>
              </a:ext>
            </a:extLst>
          </p:cNvPr>
          <p:cNvSpPr txBox="1"/>
          <p:nvPr/>
        </p:nvSpPr>
        <p:spPr>
          <a:xfrm>
            <a:off x="9818558" y="4001294"/>
            <a:ext cx="167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C0F71-C708-0E60-41BA-B6B1E10FEBD2}"/>
              </a:ext>
            </a:extLst>
          </p:cNvPr>
          <p:cNvSpPr txBox="1"/>
          <p:nvPr/>
        </p:nvSpPr>
        <p:spPr>
          <a:xfrm>
            <a:off x="9818558" y="5517632"/>
            <a:ext cx="167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!Watered</a:t>
            </a:r>
          </a:p>
        </p:txBody>
      </p:sp>
    </p:spTree>
    <p:extLst>
      <p:ext uri="{BB962C8B-B14F-4D97-AF65-F5344CB8AC3E}">
        <p14:creationId xmlns:p14="http://schemas.microsoft.com/office/powerpoint/2010/main" val="9429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83D7-6D7F-6FC1-A08D-33B43AD8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of “watered”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0D7-7FF6-54F2-71C5-9357D58A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3372787"/>
          </a:xfrm>
        </p:spPr>
        <p:txBody>
          <a:bodyPr>
            <a:normAutofit/>
          </a:bodyPr>
          <a:lstStyle/>
          <a:p>
            <a:r>
              <a:rPr lang="en-US" dirty="0"/>
              <a:t>According to the table, there are:</a:t>
            </a:r>
          </a:p>
          <a:p>
            <a:pPr lvl="1"/>
            <a:r>
              <a:rPr lang="en-US" dirty="0"/>
              <a:t> 15 + 1 + 5 + 19 =  40 watered plants that are wilted</a:t>
            </a:r>
          </a:p>
          <a:p>
            <a:pPr lvl="1"/>
            <a:r>
              <a:rPr lang="en-US" dirty="0"/>
              <a:t>2 + 44 + 5 + 1 = 52 watered plants that are not wilted</a:t>
            </a:r>
          </a:p>
          <a:p>
            <a:pPr lvl="1"/>
            <a:r>
              <a:rPr lang="en-US" dirty="0"/>
              <a:t>1 + 1 + 1 + 10 = 13 </a:t>
            </a:r>
            <a:r>
              <a:rPr lang="en-US" dirty="0" err="1"/>
              <a:t>unwatered</a:t>
            </a:r>
            <a:r>
              <a:rPr lang="en-US" dirty="0"/>
              <a:t> plants that are wilted </a:t>
            </a:r>
          </a:p>
          <a:p>
            <a:pPr lvl="1"/>
            <a:r>
              <a:rPr lang="en-US" dirty="0"/>
              <a:t>2 + 19 + 5 + 1 = 27 </a:t>
            </a:r>
            <a:r>
              <a:rPr lang="en-US" dirty="0" err="1"/>
              <a:t>unwatered</a:t>
            </a:r>
            <a:r>
              <a:rPr lang="en-US" dirty="0"/>
              <a:t> plants that are not wilted </a:t>
            </a:r>
          </a:p>
          <a:p>
            <a:pPr lvl="1"/>
            <a:r>
              <a:rPr lang="en-US" dirty="0"/>
              <a:t>There are 53 wilted plants, and 79 non-wilted plants</a:t>
            </a:r>
          </a:p>
          <a:p>
            <a:r>
              <a:rPr lang="en-US" dirty="0"/>
              <a:t>So, if we used “watered” as our splitting criterion, this is what would happen: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C850F-7604-88A8-771C-87CA5F09CB83}"/>
              </a:ext>
            </a:extLst>
          </p:cNvPr>
          <p:cNvSpPr/>
          <p:nvPr/>
        </p:nvSpPr>
        <p:spPr>
          <a:xfrm>
            <a:off x="4781862" y="4542020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watered</a:t>
            </a:r>
            <a:br>
              <a:rPr lang="en-US" sz="2400" dirty="0"/>
            </a:br>
            <a:r>
              <a:rPr lang="en-US" sz="2400" dirty="0"/>
              <a:t>[79, 53]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6FDA54-35E4-C156-5F2D-BD67DD908F6E}"/>
              </a:ext>
            </a:extLst>
          </p:cNvPr>
          <p:cNvSpPr/>
          <p:nvPr/>
        </p:nvSpPr>
        <p:spPr>
          <a:xfrm>
            <a:off x="6178445" y="593449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[52, 40]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EFE5C-7229-1190-439E-192855CD3804}"/>
              </a:ext>
            </a:extLst>
          </p:cNvPr>
          <p:cNvSpPr/>
          <p:nvPr/>
        </p:nvSpPr>
        <p:spPr>
          <a:xfrm>
            <a:off x="3782517" y="593449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[27, 13]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07C0A1-6905-A77D-3F03-4C60C869DCAD}"/>
              </a:ext>
            </a:extLst>
          </p:cNvPr>
          <p:cNvCxnSpPr/>
          <p:nvPr/>
        </p:nvCxnSpPr>
        <p:spPr>
          <a:xfrm flipH="1">
            <a:off x="4781862" y="5482406"/>
            <a:ext cx="3447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90A7AB-1ED1-21CB-C832-AD9CAF5D7DE9}"/>
              </a:ext>
            </a:extLst>
          </p:cNvPr>
          <p:cNvCxnSpPr>
            <a:cxnSpLocks/>
          </p:cNvCxnSpPr>
          <p:nvPr/>
        </p:nvCxnSpPr>
        <p:spPr>
          <a:xfrm>
            <a:off x="6013556" y="5482406"/>
            <a:ext cx="502166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F6E0-9774-1277-BB43-B1393E76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FF5B-C3F6-B782-1D0F-81872139F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027"/>
          </a:xfrm>
        </p:spPr>
        <p:txBody>
          <a:bodyPr>
            <a:normAutofit/>
          </a:bodyPr>
          <a:lstStyle/>
          <a:p>
            <a:r>
              <a:rPr lang="en-US" dirty="0"/>
              <a:t>Remember, our goal is to end up with groups that are as pure as possible. Ideally, we would end up with this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[How much entropy does this tree have on either side?]</a:t>
            </a:r>
          </a:p>
          <a:p>
            <a:r>
              <a:rPr lang="en-US" dirty="0"/>
              <a:t>Answer: zero. Both children have only one kind of label.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22C02-65FE-BBCC-4E0D-70F1A9C583FA}"/>
              </a:ext>
            </a:extLst>
          </p:cNvPr>
          <p:cNvSpPr/>
          <p:nvPr/>
        </p:nvSpPr>
        <p:spPr>
          <a:xfrm>
            <a:off x="4811842" y="2698230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</a:t>
            </a:r>
            <a:br>
              <a:rPr lang="en-US" sz="2400" dirty="0"/>
            </a:br>
            <a:r>
              <a:rPr lang="en-US" sz="2400" dirty="0"/>
              <a:t>[53, 79]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10C88-BBEE-504C-C096-CE5F698B504B}"/>
              </a:ext>
            </a:extLst>
          </p:cNvPr>
          <p:cNvSpPr/>
          <p:nvPr/>
        </p:nvSpPr>
        <p:spPr>
          <a:xfrm>
            <a:off x="6208425" y="409070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[0,79]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F17E8B-FC79-68F1-E31F-48A8629F8859}"/>
              </a:ext>
            </a:extLst>
          </p:cNvPr>
          <p:cNvSpPr/>
          <p:nvPr/>
        </p:nvSpPr>
        <p:spPr>
          <a:xfrm>
            <a:off x="3812497" y="409070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[53,0]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331F3D-A43E-6027-70A0-D0F186F5F9B8}"/>
              </a:ext>
            </a:extLst>
          </p:cNvPr>
          <p:cNvCxnSpPr/>
          <p:nvPr/>
        </p:nvCxnSpPr>
        <p:spPr>
          <a:xfrm flipH="1">
            <a:off x="4811842" y="3638616"/>
            <a:ext cx="3447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E841A0-6AB2-2309-1BFF-56B09F6BFC82}"/>
              </a:ext>
            </a:extLst>
          </p:cNvPr>
          <p:cNvCxnSpPr>
            <a:cxnSpLocks/>
          </p:cNvCxnSpPr>
          <p:nvPr/>
        </p:nvCxnSpPr>
        <p:spPr>
          <a:xfrm>
            <a:off x="6043536" y="3638616"/>
            <a:ext cx="502166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67D3-7BC3-3A60-6BDC-B0D54FF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make it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E2C2-75EE-5780-9F07-692B3A82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1825624"/>
            <a:ext cx="11982138" cy="5032375"/>
          </a:xfrm>
        </p:spPr>
        <p:txBody>
          <a:bodyPr/>
          <a:lstStyle/>
          <a:p>
            <a:r>
              <a:rPr lang="en-US" dirty="0"/>
              <a:t>However, we did not get the ideal split. Our split is worse.</a:t>
            </a:r>
          </a:p>
          <a:p>
            <a:r>
              <a:rPr lang="en-US" dirty="0"/>
              <a:t>The question is: does it make things better?</a:t>
            </a:r>
          </a:p>
          <a:p>
            <a:r>
              <a:rPr lang="en-US" dirty="0"/>
              <a:t>To learn the answer, we need to calculate the entropy of both children, and take the weighted average (weighted by count)</a:t>
            </a:r>
          </a:p>
          <a:p>
            <a:r>
              <a:rPr lang="en-US" dirty="0"/>
              <a:t>[What are the entropies of both children?]:</a:t>
            </a:r>
          </a:p>
          <a:p>
            <a:pPr lvl="1"/>
            <a:r>
              <a:rPr lang="en-US" dirty="0"/>
              <a:t>H( { 13 * Wilted, 27 * not } ): ???</a:t>
            </a:r>
          </a:p>
          <a:p>
            <a:pPr lvl="1"/>
            <a:r>
              <a:rPr lang="en-US" dirty="0"/>
              <a:t>H( { 30 * Wilted, 52 * not } ): ???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/>
              <a:t>H( { 13 * Wilted, 27 * not } ): (13/40) * -lg(13/40) + (27/40) * -lg(27/40) = .910</a:t>
            </a:r>
          </a:p>
          <a:p>
            <a:pPr lvl="1"/>
            <a:r>
              <a:rPr lang="en-US" dirty="0"/>
              <a:t>H( { 30 * Wilted, 52 * not } ): (30/82) * -lg(30/82) + (52/82) * -lg(52/82) = .947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A1E4-7674-0069-8CD9-11E4F761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make it better?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0234-4C4B-1786-B433-D23090140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 entropy of both children, assuming we use “Watered” as the splitting feature.</a:t>
            </a:r>
          </a:p>
          <a:p>
            <a:r>
              <a:rPr lang="en-US" dirty="0"/>
              <a:t>We aren’t done, though. Now we have to figure out how much information we gained.</a:t>
            </a:r>
          </a:p>
          <a:p>
            <a:r>
              <a:rPr lang="en-US" dirty="0"/>
              <a:t>To do this, we take the entropy of each child, and weight it by how many of the instances are in each child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6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4E82-80EC-21D4-B52D-D265B9C9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2D47-2C5B-66B4-AB62-2795FC6B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cross validation and how to perform it.</a:t>
            </a:r>
          </a:p>
          <a:p>
            <a:r>
              <a:rPr lang="en-US" dirty="0"/>
              <a:t>We learned about the shortcomings of linear classifiers</a:t>
            </a:r>
          </a:p>
          <a:p>
            <a:r>
              <a:rPr lang="en-US" dirty="0"/>
              <a:t>We learned about the decision tree</a:t>
            </a:r>
          </a:p>
          <a:p>
            <a:r>
              <a:rPr lang="en-US" dirty="0"/>
              <a:t>We saw how to use a decision tree</a:t>
            </a:r>
          </a:p>
          <a:p>
            <a:r>
              <a:rPr lang="en-US" dirty="0"/>
              <a:t>We learned about entropy</a:t>
            </a:r>
          </a:p>
        </p:txBody>
      </p:sp>
    </p:spTree>
    <p:extLst>
      <p:ext uri="{BB962C8B-B14F-4D97-AF65-F5344CB8AC3E}">
        <p14:creationId xmlns:p14="http://schemas.microsoft.com/office/powerpoint/2010/main" val="282229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F560-99EE-281D-CE95-2270A40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make it better?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80F5-D596-5399-C860-54884793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child has 30 instances, so its weight is 30/132</a:t>
            </a:r>
          </a:p>
          <a:p>
            <a:r>
              <a:rPr lang="en-US" dirty="0"/>
              <a:t>The right child has 82 instances, so its weight is 82/132</a:t>
            </a:r>
          </a:p>
          <a:p>
            <a:r>
              <a:rPr lang="en-US" dirty="0"/>
              <a:t>We multiply these weights by the children’s respective entropies to get the average entropy of the children after splitting on “watered”:</a:t>
            </a:r>
            <a:br>
              <a:rPr lang="en-US" dirty="0"/>
            </a:br>
            <a:r>
              <a:rPr lang="en-US" dirty="0"/>
              <a:t>30/132 * .910 + 82/132 * .947 = .795</a:t>
            </a:r>
          </a:p>
          <a:p>
            <a:r>
              <a:rPr lang="en-US" dirty="0"/>
              <a:t>Our original set (before splitting) had entropy of .972, so our information gain is: .980 - .795 = .177 bits </a:t>
            </a:r>
          </a:p>
        </p:txBody>
      </p:sp>
    </p:spTree>
    <p:extLst>
      <p:ext uri="{BB962C8B-B14F-4D97-AF65-F5344CB8AC3E}">
        <p14:creationId xmlns:p14="http://schemas.microsoft.com/office/powerpoint/2010/main" val="171479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8F95-B3EE-D9E5-F26E-BFCBF65E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D234-6FEB-1A23-B6EA-7A889ED2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It’s not a very high number, but it does make things better.</a:t>
            </a:r>
          </a:p>
          <a:p>
            <a:r>
              <a:rPr lang="en-US" dirty="0"/>
              <a:t>[What do I mean by better?]</a:t>
            </a:r>
          </a:p>
          <a:p>
            <a:r>
              <a:rPr lang="en-US" dirty="0"/>
              <a:t>I mean, the balance between the wilted and not wilted plants are more skewed in the children. </a:t>
            </a:r>
          </a:p>
          <a:p>
            <a:r>
              <a:rPr lang="en-US" dirty="0"/>
              <a:t>With the original set, we had 53 wilted and 79 not wilted plants. So if we were given a plant, we would just have to guess that there was a 53/(53+79) = 40% chance that it was wilted. </a:t>
            </a:r>
          </a:p>
          <a:p>
            <a:r>
              <a:rPr lang="en-US" dirty="0"/>
              <a:t>However, if we know that it was watered, that goes up to </a:t>
            </a:r>
            <a:br>
              <a:rPr lang="en-US" dirty="0"/>
            </a:br>
            <a:r>
              <a:rPr lang="en-US" dirty="0"/>
              <a:t>40/(40+52) = 43.5% (we have a lot of cacti in our dataset) </a:t>
            </a:r>
          </a:p>
          <a:p>
            <a:r>
              <a:rPr lang="en-US" dirty="0"/>
              <a:t>So we gained a little bit information from that feature. The question is, are any other features better?</a:t>
            </a:r>
          </a:p>
        </p:txBody>
      </p:sp>
    </p:spTree>
    <p:extLst>
      <p:ext uri="{BB962C8B-B14F-4D97-AF65-F5344CB8AC3E}">
        <p14:creationId xmlns:p14="http://schemas.microsoft.com/office/powerpoint/2010/main" val="16698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314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2F00-AE33-B9FE-8BA1-EF77A23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the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F062-807F-6763-FF3B-DC3F8A5D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use a greedy algorithm</a:t>
            </a:r>
          </a:p>
          <a:p>
            <a:r>
              <a:rPr lang="en-US" dirty="0"/>
              <a:t>That means, at each step, they always choose the “best” feature they can find.</a:t>
            </a:r>
          </a:p>
          <a:p>
            <a:r>
              <a:rPr lang="en-US" dirty="0"/>
              <a:t>What does that mean? </a:t>
            </a:r>
          </a:p>
          <a:p>
            <a:r>
              <a:rPr lang="en-US" dirty="0"/>
              <a:t>We always select the feature with the best information gain to use as our splitting criterion. </a:t>
            </a:r>
          </a:p>
          <a:p>
            <a:r>
              <a:rPr lang="en-US" dirty="0"/>
              <a:t>So, let’s keep going.</a:t>
            </a:r>
          </a:p>
        </p:txBody>
      </p:sp>
    </p:spTree>
    <p:extLst>
      <p:ext uri="{BB962C8B-B14F-4D97-AF65-F5344CB8AC3E}">
        <p14:creationId xmlns:p14="http://schemas.microsoft.com/office/powerpoint/2010/main" val="287018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60E2-D976-77BE-DA6B-EB9373AE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feature: “Rained”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43C4-ACEC-76FB-678F-0287E06D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consider how valuable it would be to split on “rained”:</a:t>
            </a:r>
          </a:p>
          <a:p>
            <a:pPr lvl="1"/>
            <a:r>
              <a:rPr lang="en-US" dirty="0"/>
              <a:t>18 plants got rain and were wilted</a:t>
            </a:r>
          </a:p>
          <a:p>
            <a:pPr lvl="1"/>
            <a:r>
              <a:rPr lang="en-US" dirty="0"/>
              <a:t>67 plants got rain and were not wilted</a:t>
            </a:r>
          </a:p>
          <a:p>
            <a:pPr lvl="1"/>
            <a:r>
              <a:rPr lang="en-US" dirty="0"/>
              <a:t>35 plants got no rain and were wilted</a:t>
            </a:r>
          </a:p>
          <a:p>
            <a:pPr lvl="1"/>
            <a:r>
              <a:rPr lang="en-US" dirty="0"/>
              <a:t>12 plants got no rain and were not wilted </a:t>
            </a:r>
          </a:p>
          <a:p>
            <a:r>
              <a:rPr lang="en-US" dirty="0"/>
              <a:t>There are 18 + 67 = 85 plants on the rain side</a:t>
            </a:r>
          </a:p>
          <a:p>
            <a:r>
              <a:rPr lang="en-US" dirty="0"/>
              <a:t>There are 35 + 12 = 47 plants on the no rain side</a:t>
            </a:r>
          </a:p>
          <a:p>
            <a:r>
              <a:rPr lang="en-US" dirty="0"/>
              <a:t>Let’s calculate the entropies</a:t>
            </a:r>
          </a:p>
        </p:txBody>
      </p:sp>
    </p:spTree>
    <p:extLst>
      <p:ext uri="{BB962C8B-B14F-4D97-AF65-F5344CB8AC3E}">
        <p14:creationId xmlns:p14="http://schemas.microsoft.com/office/powerpoint/2010/main" val="110888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0122-87B4-C06E-9042-B9963AE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entropies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4004-5854-3D7B-8834-6BEBAAC1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left child, we want to determine how many plants with no rain ended up wilting, and how many did not.</a:t>
            </a:r>
          </a:p>
          <a:p>
            <a:r>
              <a:rPr lang="en-US" dirty="0"/>
              <a:t>From the table, it’s: [35, 12]</a:t>
            </a:r>
          </a:p>
          <a:p>
            <a:r>
              <a:rPr lang="en-US" dirty="0"/>
              <a:t>For the right child, which is rain = true, it’s: [18, 67]</a:t>
            </a:r>
          </a:p>
          <a:p>
            <a:r>
              <a:rPr lang="en-US" dirty="0"/>
              <a:t>[Help me calculate the entropy of these two bags.]</a:t>
            </a:r>
          </a:p>
        </p:txBody>
      </p:sp>
    </p:spTree>
    <p:extLst>
      <p:ext uri="{BB962C8B-B14F-4D97-AF65-F5344CB8AC3E}">
        <p14:creationId xmlns:p14="http://schemas.microsoft.com/office/powerpoint/2010/main" val="36421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A3DD-FAD9-0053-B4CA-A91F7493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5CC7-4E06-03B8-E9EE-F80CBAD7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644"/>
            <a:ext cx="10515600" cy="4351338"/>
          </a:xfrm>
        </p:spPr>
        <p:txBody>
          <a:bodyPr/>
          <a:lstStyle/>
          <a:p>
            <a:r>
              <a:rPr lang="en-US" dirty="0"/>
              <a:t>No rain: </a:t>
            </a:r>
            <a:br>
              <a:rPr lang="en-US" dirty="0"/>
            </a:br>
            <a:r>
              <a:rPr lang="en-US" dirty="0"/>
              <a:t>35/(35+12) * -lg(35/(35+12)) + 12/(35+12) * -lg(12/(35+12)) = 0.820</a:t>
            </a:r>
          </a:p>
          <a:p>
            <a:r>
              <a:rPr lang="en-US" dirty="0"/>
              <a:t>Rain:</a:t>
            </a:r>
            <a:br>
              <a:rPr lang="en-US" dirty="0"/>
            </a:br>
            <a:r>
              <a:rPr lang="en-US" dirty="0"/>
              <a:t>18/(18+67) * -lg(18/(18+67)) + 67/(18+67) * -lg(67/(18+67)) = 0.745</a:t>
            </a:r>
          </a:p>
          <a:p>
            <a:r>
              <a:rPr lang="en-US" dirty="0"/>
              <a:t>Weighted entropy:</a:t>
            </a:r>
            <a:br>
              <a:rPr lang="en-US" dirty="0"/>
            </a:br>
            <a:r>
              <a:rPr lang="en-US" dirty="0"/>
              <a:t>47 have no rain, 85 have rain, 132 total. </a:t>
            </a:r>
            <a:br>
              <a:rPr lang="en-US" dirty="0"/>
            </a:br>
            <a:r>
              <a:rPr lang="en-US" dirty="0"/>
              <a:t>47/132 * .820 + 85/132 * .745 = .772</a:t>
            </a:r>
          </a:p>
          <a:p>
            <a:r>
              <a:rPr lang="en-US" dirty="0"/>
              <a:t>Is that better than the one we had before (Feature = Watered)?</a:t>
            </a:r>
          </a:p>
        </p:txBody>
      </p:sp>
    </p:spTree>
    <p:extLst>
      <p:ext uri="{BB962C8B-B14F-4D97-AF65-F5344CB8AC3E}">
        <p14:creationId xmlns:p14="http://schemas.microsoft.com/office/powerpoint/2010/main" val="175871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9F6-BC5A-5E44-9FB6-3AC3846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04B3-FEF2-AF46-5722-D02EDC88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started with 0.980 bits of entropy</a:t>
            </a:r>
          </a:p>
          <a:p>
            <a:r>
              <a:rPr lang="en-US" dirty="0"/>
              <a:t>Using “Rained” as our splitting criterion, we reduced the two child sets to an average of .772 entropy</a:t>
            </a:r>
          </a:p>
          <a:p>
            <a:r>
              <a:rPr lang="en-US" dirty="0"/>
              <a:t>[What’s our information gain?]</a:t>
            </a:r>
          </a:p>
          <a:p>
            <a:r>
              <a:rPr lang="en-US" dirty="0"/>
              <a:t>Answer: .980 - .772 = .208</a:t>
            </a:r>
          </a:p>
          <a:p>
            <a:r>
              <a:rPr lang="en-US" dirty="0"/>
              <a:t>The information gain for “Watered” was .043. </a:t>
            </a:r>
          </a:p>
          <a:p>
            <a:r>
              <a:rPr lang="en-US" dirty="0"/>
              <a:t>What’s the verdict?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0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2174-4AA4-141E-CAC1-546F4291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A465-E0CA-B314-B259-C6EC480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way better to use “Rained” than “Watered”. We get much more information out of it, and the classifier ends up being substantially more confident.</a:t>
            </a:r>
          </a:p>
          <a:p>
            <a:r>
              <a:rPr lang="en-US" dirty="0"/>
              <a:t>However, that doesn’t mean we should pick “Rained”. What about “Cactus”?</a:t>
            </a:r>
          </a:p>
          <a:p>
            <a:r>
              <a:rPr lang="en-US" dirty="0"/>
              <a:t>[help me out]</a:t>
            </a:r>
          </a:p>
        </p:txBody>
      </p:sp>
    </p:spTree>
    <p:extLst>
      <p:ext uri="{BB962C8B-B14F-4D97-AF65-F5344CB8AC3E}">
        <p14:creationId xmlns:p14="http://schemas.microsoft.com/office/powerpoint/2010/main" val="138052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047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ABF6-DA4B-5CE9-6F6D-A0BA93E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9A2A-5EC0-AFF9-7BAE-FB69BE60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about another way of measuring dis-unity.</a:t>
            </a:r>
          </a:p>
          <a:p>
            <a:r>
              <a:rPr lang="en-US" dirty="0"/>
              <a:t>We will build a decision tree from scratch.</a:t>
            </a:r>
          </a:p>
          <a:p>
            <a:r>
              <a:rPr lang="en-US" dirty="0"/>
              <a:t>We will begin to learn about techniques for combining decision trees.</a:t>
            </a:r>
          </a:p>
          <a:p>
            <a:r>
              <a:rPr lang="en-US" dirty="0"/>
              <a:t>We will apply what we learned in a project. </a:t>
            </a:r>
          </a:p>
        </p:txBody>
      </p:sp>
    </p:spTree>
    <p:extLst>
      <p:ext uri="{BB962C8B-B14F-4D97-AF65-F5344CB8AC3E}">
        <p14:creationId xmlns:p14="http://schemas.microsoft.com/office/powerpoint/2010/main" val="1902743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9E1E-D2F4-4DA0-57CA-41EB05E9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9A78-7598-6B49-673D-79DB5B03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4"/>
            <a:ext cx="10849303" cy="5442279"/>
          </a:xfrm>
        </p:spPr>
        <p:txBody>
          <a:bodyPr>
            <a:normAutofit/>
          </a:bodyPr>
          <a:lstStyle/>
          <a:p>
            <a:r>
              <a:rPr lang="en-US" dirty="0"/>
              <a:t>Spoiler alert: “rains” was the best feature to split on.</a:t>
            </a:r>
          </a:p>
          <a:p>
            <a:r>
              <a:rPr lang="en-US" dirty="0"/>
              <a:t>After we choose a feature, let’s update our tree: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This classifier is better than just saying “not wilted” with 79:53 odds, but we can do better. [what is the predicted probability if Rains = false?]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D724D7-7B5C-C9BD-3236-E0D5809F04AE}"/>
              </a:ext>
            </a:extLst>
          </p:cNvPr>
          <p:cNvSpPr/>
          <p:nvPr/>
        </p:nvSpPr>
        <p:spPr>
          <a:xfrm>
            <a:off x="4886793" y="3582650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Rains</a:t>
            </a:r>
            <a:br>
              <a:rPr lang="en-US" sz="2400" dirty="0"/>
            </a:br>
            <a:r>
              <a:rPr lang="en-US" sz="2400" dirty="0"/>
              <a:t>[53, 79]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1864AF-1585-429A-A111-AB1B72AB2F7E}"/>
              </a:ext>
            </a:extLst>
          </p:cNvPr>
          <p:cNvSpPr/>
          <p:nvPr/>
        </p:nvSpPr>
        <p:spPr>
          <a:xfrm>
            <a:off x="6283376" y="497512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[18, 67]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9A5731-09A3-F853-4E56-AB6645FB9657}"/>
              </a:ext>
            </a:extLst>
          </p:cNvPr>
          <p:cNvSpPr/>
          <p:nvPr/>
        </p:nvSpPr>
        <p:spPr>
          <a:xfrm>
            <a:off x="3887448" y="4975121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[35, 12]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D7E59C-187E-75C8-C51D-02B9653711D6}"/>
              </a:ext>
            </a:extLst>
          </p:cNvPr>
          <p:cNvCxnSpPr/>
          <p:nvPr/>
        </p:nvCxnSpPr>
        <p:spPr>
          <a:xfrm flipH="1">
            <a:off x="4886793" y="4523036"/>
            <a:ext cx="3447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A80F34-D710-178A-29B6-13ABA965050E}"/>
              </a:ext>
            </a:extLst>
          </p:cNvPr>
          <p:cNvCxnSpPr>
            <a:cxnSpLocks/>
          </p:cNvCxnSpPr>
          <p:nvPr/>
        </p:nvCxnSpPr>
        <p:spPr>
          <a:xfrm>
            <a:off x="6118487" y="4523036"/>
            <a:ext cx="502166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E86D-D418-F728-3A24-246BD3F4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next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26BF-6438-59DD-1775-D0162E79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/>
          </a:bodyPr>
          <a:lstStyle/>
          <a:p>
            <a:r>
              <a:rPr lang="en-US" dirty="0"/>
              <a:t>So, we have two more features: “Watered”, and “Cactus”.</a:t>
            </a:r>
          </a:p>
          <a:p>
            <a:r>
              <a:rPr lang="en-US" dirty="0"/>
              <a:t>Which one do we use for the left child?</a:t>
            </a:r>
          </a:p>
          <a:p>
            <a:r>
              <a:rPr lang="en-US" dirty="0"/>
              <a:t>Here’s our updated dataset for the left child: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experiment with “Watered”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74AF94-4ABD-0332-C8F0-5B93AF7C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61977"/>
              </p:ext>
            </p:extLst>
          </p:nvPr>
        </p:nvGraphicFramePr>
        <p:xfrm>
          <a:off x="1927068" y="3429000"/>
          <a:ext cx="7067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8">
                  <a:extLst>
                    <a:ext uri="{9D8B030D-6E8A-4147-A177-3AD203B41FA5}">
                      <a16:colId xmlns:a16="http://schemas.microsoft.com/office/drawing/2014/main" val="2216158768"/>
                    </a:ext>
                  </a:extLst>
                </a:gridCol>
                <a:gridCol w="1766758">
                  <a:extLst>
                    <a:ext uri="{9D8B030D-6E8A-4147-A177-3AD203B41FA5}">
                      <a16:colId xmlns:a16="http://schemas.microsoft.com/office/drawing/2014/main" val="2982494344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1677555406"/>
                    </a:ext>
                  </a:extLst>
                </a:gridCol>
                <a:gridCol w="2263517">
                  <a:extLst>
                    <a:ext uri="{9D8B030D-6E8A-4147-A177-3AD203B41FA5}">
                      <a16:colId xmlns:a16="http://schemas.microsoft.com/office/drawing/2014/main" val="183270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(Wilted,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0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6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5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3AAC-0528-AC96-5A7F-69EF9822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on “watered”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05E1-3308-ECE4-2D92-A23CB860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table:</a:t>
            </a:r>
          </a:p>
          <a:p>
            <a:pPr lvl="1"/>
            <a:r>
              <a:rPr lang="en-US" dirty="0"/>
              <a:t>24 are watered and wilted</a:t>
            </a:r>
          </a:p>
          <a:p>
            <a:pPr lvl="1"/>
            <a:r>
              <a:rPr lang="en-US" dirty="0"/>
              <a:t>6 are watered and didn’t wilt</a:t>
            </a:r>
          </a:p>
          <a:p>
            <a:pPr lvl="1"/>
            <a:r>
              <a:rPr lang="en-US" dirty="0"/>
              <a:t>11 are not watered and wilted</a:t>
            </a:r>
          </a:p>
          <a:p>
            <a:pPr lvl="1"/>
            <a:r>
              <a:rPr lang="en-US" dirty="0"/>
              <a:t>6 are not watered and didn’t wilt </a:t>
            </a:r>
          </a:p>
          <a:p>
            <a:r>
              <a:rPr lang="en-US" dirty="0"/>
              <a:t>There are 35 wilted and 12 unwilted</a:t>
            </a:r>
          </a:p>
          <a:p>
            <a:r>
              <a:rPr lang="en-US" dirty="0"/>
              <a:t>How good is this from an information theory perspective?</a:t>
            </a:r>
          </a:p>
        </p:txBody>
      </p:sp>
    </p:spTree>
    <p:extLst>
      <p:ext uri="{BB962C8B-B14F-4D97-AF65-F5344CB8AC3E}">
        <p14:creationId xmlns:p14="http://schemas.microsoft.com/office/powerpoint/2010/main" val="416099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F079-D4D8-2309-8F93-7408B18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ECC0-4B3C-CE6F-BC1A-D641D9B7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 { 11 * wilted, 6 * not } ) = </a:t>
            </a:r>
            <a:br>
              <a:rPr lang="en-US" dirty="0"/>
            </a:br>
            <a:r>
              <a:rPr lang="en-US" dirty="0"/>
              <a:t>11/17 * -lg(11/17) + 6/17 * -lg(6/17) = .937</a:t>
            </a:r>
          </a:p>
          <a:p>
            <a:r>
              <a:rPr lang="en-US" dirty="0"/>
              <a:t>H( { 24 * wilted, 6 * not } ) =</a:t>
            </a:r>
            <a:br>
              <a:rPr lang="en-US" dirty="0"/>
            </a:br>
            <a:r>
              <a:rPr lang="en-US" dirty="0"/>
              <a:t>24/30 * -lg(24/30) + 6/30 * -lg(6/30) = .722</a:t>
            </a:r>
          </a:p>
          <a:p>
            <a:r>
              <a:rPr lang="en-US" dirty="0"/>
              <a:t>Weighted entropy: </a:t>
            </a:r>
            <a:br>
              <a:rPr lang="en-US" dirty="0"/>
            </a:br>
            <a:r>
              <a:rPr lang="en-US" dirty="0"/>
              <a:t>17/(17+30) * .937 + 30/(17+30) * .722 = .800</a:t>
            </a:r>
          </a:p>
          <a:p>
            <a:r>
              <a:rPr lang="en-US" dirty="0"/>
              <a:t>Not amazing, let’s look </a:t>
            </a:r>
            <a:r>
              <a:rPr lang="en-US"/>
              <a:t>at the other feature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9FDB-448B-FC2D-DC49-854712F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DAA1-42D7-A8D6-998F-6E61DD95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one other feature. “Cactus”.</a:t>
            </a:r>
          </a:p>
          <a:p>
            <a:r>
              <a:rPr lang="en-US" dirty="0"/>
              <a:t>[Help me determine the split.]</a:t>
            </a:r>
          </a:p>
          <a:p>
            <a:r>
              <a:rPr lang="en-US" dirty="0"/>
              <a:t>Now that we know which split is best, we need to move to the other child. </a:t>
            </a:r>
          </a:p>
          <a:p>
            <a:r>
              <a:rPr lang="en-US" dirty="0"/>
              <a:t>[help me out]</a:t>
            </a:r>
          </a:p>
          <a:p>
            <a:r>
              <a:rPr lang="en-US" dirty="0"/>
              <a:t>Result: cactus ends up being better:</a:t>
            </a:r>
            <a:br>
              <a:rPr lang="en-US" dirty="0"/>
            </a:br>
            <a:r>
              <a:rPr lang="en-US" dirty="0"/>
              <a:t>left entropy: 2 wilted, 29 not wilted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.345 bits</a:t>
            </a:r>
            <a:br>
              <a:rPr lang="en-US" dirty="0"/>
            </a:br>
            <a:r>
              <a:rPr lang="en-US" dirty="0"/>
              <a:t>right entropy: 10 wilted, 6 not wilted </a:t>
            </a:r>
            <a:r>
              <a:rPr lang="en-US" dirty="0">
                <a:sym typeface="Wingdings" panose="05000000000000000000" pitchFamily="2" charset="2"/>
              </a:rPr>
              <a:t> .954 bits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weighted = 31/(31+16)*.345 + 16/(31+16)*.954 = .552 bits</a:t>
            </a:r>
          </a:p>
        </p:txBody>
      </p:sp>
    </p:spTree>
    <p:extLst>
      <p:ext uri="{BB962C8B-B14F-4D97-AF65-F5344CB8AC3E}">
        <p14:creationId xmlns:p14="http://schemas.microsoft.com/office/powerpoint/2010/main" val="123453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9102-7157-8520-1D4E-F682794F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whole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7246-6BFF-5765-1177-9233AF7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useful method in </a:t>
            </a:r>
            <a:r>
              <a:rPr lang="en-US" dirty="0" err="1"/>
              <a:t>sklearn.tree</a:t>
            </a:r>
            <a:r>
              <a:rPr lang="en-US" dirty="0"/>
              <a:t> called “</a:t>
            </a:r>
            <a:r>
              <a:rPr lang="en-US" dirty="0" err="1"/>
              <a:t>plot_tree</a:t>
            </a:r>
            <a:r>
              <a:rPr lang="en-US" dirty="0"/>
              <a:t>”</a:t>
            </a:r>
          </a:p>
          <a:p>
            <a:r>
              <a:rPr lang="en-US" dirty="0"/>
              <a:t>It does exactly what you think:</a:t>
            </a:r>
            <a:br>
              <a:rPr lang="en-US" dirty="0"/>
            </a:br>
            <a:r>
              <a:rPr lang="en-US" dirty="0" err="1"/>
              <a:t>sklearn.tree.plot_tree</a:t>
            </a:r>
            <a:r>
              <a:rPr lang="en-US" dirty="0"/>
              <a:t>( </a:t>
            </a:r>
            <a:r>
              <a:rPr lang="en-US" dirty="0" err="1"/>
              <a:t>the_tree</a:t>
            </a:r>
            <a:r>
              <a:rPr lang="en-US" dirty="0"/>
              <a:t> )</a:t>
            </a:r>
          </a:p>
          <a:p>
            <a:r>
              <a:rPr lang="en-US" dirty="0"/>
              <a:t>It can be a little hard to read for big trees, so it’s nice to increase the figure size:</a:t>
            </a:r>
            <a:br>
              <a:rPr lang="en-US" dirty="0"/>
            </a:b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=(33,33))</a:t>
            </a:r>
            <a:br>
              <a:rPr lang="en-US" dirty="0"/>
            </a:br>
            <a:r>
              <a:rPr lang="en-US" dirty="0" err="1"/>
              <a:t>sklearn.tree.plot_tree</a:t>
            </a:r>
            <a:r>
              <a:rPr lang="en-US" dirty="0"/>
              <a:t>( </a:t>
            </a:r>
            <a:r>
              <a:rPr lang="en-US" dirty="0" err="1"/>
              <a:t>the_tree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05322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F2D3C-737A-DE4E-EE14-B16A5C55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-539745"/>
            <a:ext cx="8341567" cy="8130218"/>
          </a:xfrm>
        </p:spPr>
      </p:pic>
    </p:spTree>
    <p:extLst>
      <p:ext uri="{BB962C8B-B14F-4D97-AF65-F5344CB8AC3E}">
        <p14:creationId xmlns:p14="http://schemas.microsoft.com/office/powerpoint/2010/main" val="589436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BA30-751D-2AB4-0B42-C6D5CBB3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629C-2BF8-776B-EF96-B46A6984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generate the same tree as the previous slide by hand. </a:t>
            </a:r>
          </a:p>
          <a:p>
            <a:r>
              <a:rPr lang="en-US" dirty="0"/>
              <a:t>If you want to make your own, look at how we generated a dataset earlier, and use </a:t>
            </a:r>
            <a:r>
              <a:rPr lang="en-US" dirty="0" err="1"/>
              <a:t>sklearn.tree.DecisionTreeClassifier</a:t>
            </a:r>
            <a:endParaRPr lang="en-US" dirty="0"/>
          </a:p>
          <a:p>
            <a:r>
              <a:rPr lang="en-US" dirty="0"/>
              <a:t>tree = </a:t>
            </a:r>
            <a:r>
              <a:rPr lang="en-US" dirty="0" err="1"/>
              <a:t>DecisionTreeClassifier</a:t>
            </a:r>
            <a:r>
              <a:rPr lang="en-US" dirty="0"/>
              <a:t>(criterion = 'entropy’ )</a:t>
            </a:r>
            <a:br>
              <a:rPr lang="en-US" dirty="0"/>
            </a:br>
            <a:r>
              <a:rPr lang="en-US" dirty="0" err="1"/>
              <a:t>tree.fit</a:t>
            </a:r>
            <a:r>
              <a:rPr lang="en-US" dirty="0"/>
              <a:t>(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 )</a:t>
            </a:r>
          </a:p>
          <a:p>
            <a:r>
              <a:rPr lang="en-US" dirty="0"/>
              <a:t>Use </a:t>
            </a:r>
            <a:r>
              <a:rPr lang="en-US" dirty="0" err="1"/>
              <a:t>sklearn.tree.plot_tree</a:t>
            </a:r>
            <a:r>
              <a:rPr lang="en-US" dirty="0"/>
              <a:t>( tree ) to visualize it. </a:t>
            </a:r>
          </a:p>
          <a:p>
            <a:r>
              <a:rPr lang="en-US" dirty="0"/>
              <a:t>(note: if you don’t use criterion = ‘entropy’, it will use a different measure of randomness called “Gini impurity”. We’ll talk about this in a moment)</a:t>
            </a:r>
          </a:p>
        </p:txBody>
      </p:sp>
    </p:spTree>
    <p:extLst>
      <p:ext uri="{BB962C8B-B14F-4D97-AF65-F5344CB8AC3E}">
        <p14:creationId xmlns:p14="http://schemas.microsoft.com/office/powerpoint/2010/main" val="93026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85012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2946-5B78-FE9E-1B98-FB3860B1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criterion for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B1D5-3722-1294-8FE3-36D67A86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entropy to determine which feature to select</a:t>
            </a:r>
          </a:p>
          <a:p>
            <a:r>
              <a:rPr lang="en-US" dirty="0"/>
              <a:t>Entropy works well, but it’s a little awkward to use because it has no upper bound.</a:t>
            </a:r>
          </a:p>
          <a:p>
            <a:r>
              <a:rPr lang="en-US" dirty="0"/>
              <a:t>Another metric is a bit more regular: Gini Impurity </a:t>
            </a:r>
          </a:p>
          <a:p>
            <a:r>
              <a:rPr lang="en-US" dirty="0"/>
              <a:t>In fact, Gini impurity is the default metric for trees in </a:t>
            </a:r>
            <a:r>
              <a:rPr lang="en-US" dirty="0" err="1"/>
              <a:t>SciKit</a:t>
            </a:r>
            <a:r>
              <a:rPr lang="en-US" dirty="0"/>
              <a:t>-learn </a:t>
            </a:r>
          </a:p>
        </p:txBody>
      </p:sp>
    </p:spTree>
    <p:extLst>
      <p:ext uri="{BB962C8B-B14F-4D97-AF65-F5344CB8AC3E}">
        <p14:creationId xmlns:p14="http://schemas.microsoft.com/office/powerpoint/2010/main" val="410279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0938-7F97-1FA5-98C5-7AD0BFAF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Quiz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EF6B-B6DF-7BEC-FABB-C5577593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Let’s have a fake quiz</a:t>
            </a:r>
          </a:p>
          <a:p>
            <a:r>
              <a:rPr lang="en-US" sz="2000" dirty="0"/>
              <a:t>get ready! </a:t>
            </a:r>
          </a:p>
        </p:txBody>
      </p: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EE79E31C-B1CD-7905-492D-A40766F5F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9" r="3131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42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C004-B8D9-6572-B53B-07B3E3C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Gini coefficient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5A66-4B13-123D-2722-C74D2A9F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heard the term “Gini coefficient”</a:t>
            </a:r>
          </a:p>
          <a:p>
            <a:r>
              <a:rPr lang="en-US" dirty="0"/>
              <a:t>It is named after Italian mathematician </a:t>
            </a:r>
            <a:r>
              <a:rPr lang="en-US" dirty="0" err="1"/>
              <a:t>Corrado</a:t>
            </a:r>
            <a:r>
              <a:rPr lang="en-US" dirty="0"/>
              <a:t> Gini</a:t>
            </a:r>
          </a:p>
          <a:p>
            <a:r>
              <a:rPr lang="en-US" dirty="0"/>
              <a:t>It is a measure of income or wealth inequality in a country</a:t>
            </a:r>
          </a:p>
          <a:p>
            <a:r>
              <a:rPr lang="en-US" dirty="0"/>
              <a:t>If a country has a Gini coefficient of 0, it is completely equal (every single person has the same income or wealth)</a:t>
            </a:r>
          </a:p>
          <a:p>
            <a:r>
              <a:rPr lang="en-US" dirty="0"/>
              <a:t>If a country has a Gini coefficient of 1, it is completely unequal (a single person has all the wealth)</a:t>
            </a:r>
          </a:p>
          <a:p>
            <a:r>
              <a:rPr lang="en-US" dirty="0"/>
              <a:t>A similar concept exists for the randomness of sets</a:t>
            </a:r>
          </a:p>
        </p:txBody>
      </p:sp>
    </p:spTree>
    <p:extLst>
      <p:ext uri="{BB962C8B-B14F-4D97-AF65-F5344CB8AC3E}">
        <p14:creationId xmlns:p14="http://schemas.microsoft.com/office/powerpoint/2010/main" val="55775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E825-4D57-23C9-F612-14B5110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48C7-C3B7-1EAC-2027-4DC09404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impurity is the chance that randomly selecting an element from your set and then randomly classifying it will be wrong.</a:t>
            </a:r>
          </a:p>
          <a:p>
            <a:r>
              <a:rPr lang="en-US" dirty="0"/>
              <a:t>That is, we:</a:t>
            </a:r>
          </a:p>
          <a:p>
            <a:pPr lvl="1"/>
            <a:r>
              <a:rPr lang="en-US" dirty="0"/>
              <a:t>First, randomly sample an item from a bag  (weighted by count)</a:t>
            </a:r>
          </a:p>
          <a:p>
            <a:pPr lvl="1"/>
            <a:r>
              <a:rPr lang="en-US" dirty="0"/>
              <a:t>Then, randomly sample a class from the bag  (weighted by count)</a:t>
            </a:r>
          </a:p>
          <a:p>
            <a:pPr lvl="1"/>
            <a:r>
              <a:rPr lang="en-US" dirty="0"/>
              <a:t>Then, check to see if we were right or wrong</a:t>
            </a:r>
          </a:p>
          <a:p>
            <a:r>
              <a:rPr lang="en-US" dirty="0"/>
              <a:t>The chance that we are wrong for any random element is the Gini impurity </a:t>
            </a:r>
          </a:p>
        </p:txBody>
      </p:sp>
    </p:spTree>
    <p:extLst>
      <p:ext uri="{BB962C8B-B14F-4D97-AF65-F5344CB8AC3E}">
        <p14:creationId xmlns:p14="http://schemas.microsoft.com/office/powerpoint/2010/main" val="70339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F34-53E8-B9AE-277F-13A1BF9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E82-6603-1AB1-3D2F-221DFA6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/>
          <a:lstStyle/>
          <a:p>
            <a:r>
              <a:rPr lang="en-US" dirty="0"/>
              <a:t>Suppose that this is our bag:</a:t>
            </a:r>
            <a:br>
              <a:rPr lang="en-US" dirty="0"/>
            </a:br>
            <a:r>
              <a:rPr lang="en-US" dirty="0"/>
              <a:t>{ 3 * reptile, 5 * bird, 2 * mammal }</a:t>
            </a:r>
          </a:p>
          <a:p>
            <a:r>
              <a:rPr lang="en-US" dirty="0"/>
              <a:t>What is the chance of selecting each kind of element?</a:t>
            </a:r>
          </a:p>
          <a:p>
            <a:pPr lvl="1"/>
            <a:r>
              <a:rPr lang="en-US" dirty="0"/>
              <a:t>Reptile: 3/(3+5+2) = 3/10 = 30%</a:t>
            </a:r>
          </a:p>
          <a:p>
            <a:pPr lvl="1"/>
            <a:r>
              <a:rPr lang="en-US" dirty="0"/>
              <a:t>Bird: 50% </a:t>
            </a:r>
          </a:p>
          <a:p>
            <a:pPr lvl="1"/>
            <a:r>
              <a:rPr lang="en-US" dirty="0"/>
              <a:t>Mammal: 20%</a:t>
            </a:r>
          </a:p>
          <a:p>
            <a:r>
              <a:rPr lang="en-US" dirty="0"/>
              <a:t>Suppose we selected a reptile. What is the chance that it is classified correctly or incorrectly?</a:t>
            </a:r>
          </a:p>
          <a:p>
            <a:pPr lvl="1"/>
            <a:r>
              <a:rPr lang="en-US" dirty="0"/>
              <a:t>30% of classifying it as a reptile</a:t>
            </a:r>
          </a:p>
          <a:p>
            <a:pPr lvl="1"/>
            <a:r>
              <a:rPr lang="en-US" dirty="0"/>
              <a:t>50% + 20% of classifying it as a bird or mammal (which is wrong)</a:t>
            </a:r>
          </a:p>
        </p:txBody>
      </p:sp>
    </p:spTree>
    <p:extLst>
      <p:ext uri="{BB962C8B-B14F-4D97-AF65-F5344CB8AC3E}">
        <p14:creationId xmlns:p14="http://schemas.microsoft.com/office/powerpoint/2010/main" val="3051531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F34-53E8-B9AE-277F-13A1BF9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Gini impurity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E82-6603-1AB1-3D2F-221DFA6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/>
          <a:lstStyle/>
          <a:p>
            <a:r>
              <a:rPr lang="en-US" dirty="0"/>
              <a:t>So there is a 30% chance that we pick a reptile, and a 30% chance that we classify it correctly.</a:t>
            </a:r>
          </a:p>
          <a:p>
            <a:r>
              <a:rPr lang="en-US" dirty="0"/>
              <a:t>Likewise, there is a 50% chance that we pick a bird, and a 50% chance that we classify it correctly. </a:t>
            </a:r>
          </a:p>
          <a:p>
            <a:r>
              <a:rPr lang="en-US" dirty="0"/>
              <a:t>And there is a 20% chance that we pick a mammal, and a 20% chance that we classify it correctly </a:t>
            </a:r>
          </a:p>
          <a:p>
            <a:r>
              <a:rPr lang="en-US" dirty="0"/>
              <a:t>(note, when I say “classify it correctly”, I mean that we randomly selected the class that matches the random instance we sampled)</a:t>
            </a:r>
          </a:p>
        </p:txBody>
      </p:sp>
    </p:spTree>
    <p:extLst>
      <p:ext uri="{BB962C8B-B14F-4D97-AF65-F5344CB8AC3E}">
        <p14:creationId xmlns:p14="http://schemas.microsoft.com/office/powerpoint/2010/main" val="2182042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F34-53E8-B9AE-277F-13A1BF9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Gini impurity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E82-6603-1AB1-3D2F-221DFA6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/>
          <a:lstStyle/>
          <a:p>
            <a:r>
              <a:rPr lang="en-US" dirty="0"/>
              <a:t>These probabilities are disjoint. </a:t>
            </a:r>
          </a:p>
          <a:p>
            <a:r>
              <a:rPr lang="en-US" dirty="0"/>
              <a:t>That is, if we sample a reptile, we know it is not a bird.</a:t>
            </a:r>
          </a:p>
          <a:p>
            <a:r>
              <a:rPr lang="en-US" dirty="0"/>
              <a:t>Therefore, we can add them together to get the chance of picking something and then classifying it correctly:</a:t>
            </a:r>
            <a:br>
              <a:rPr lang="en-US" dirty="0"/>
            </a:br>
            <a:r>
              <a:rPr lang="en-US" dirty="0"/>
              <a:t>30% * 30% + 50% * 50% + 20% * 20% = 38% </a:t>
            </a:r>
          </a:p>
          <a:p>
            <a:r>
              <a:rPr lang="en-US" dirty="0"/>
              <a:t>However, we want the chance of it being classified incorrectly:</a:t>
            </a:r>
            <a:br>
              <a:rPr lang="en-US" dirty="0"/>
            </a:br>
            <a:r>
              <a:rPr lang="en-US" dirty="0"/>
              <a:t>1 – 38% = 62% </a:t>
            </a:r>
          </a:p>
          <a:p>
            <a:r>
              <a:rPr lang="en-US" dirty="0"/>
              <a:t>There you go. A bit easier than entropy.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72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DC-FAE3-5CE1-8C28-A2F29E7C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this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2FA3-913C-3C7C-32F9-DF094D8A4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this is what </a:t>
                </a:r>
                <a:r>
                  <a:rPr lang="en-US" dirty="0" err="1"/>
                  <a:t>gini</a:t>
                </a:r>
                <a:r>
                  <a:rPr lang="en-US" dirty="0"/>
                  <a:t> impurity looks like: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C is the set of classes</a:t>
                </a:r>
              </a:p>
              <a:p>
                <a:r>
                  <a:rPr lang="en-US" dirty="0"/>
                  <a:t>p(c) is the chance of randomly pulling that class. </a:t>
                </a:r>
              </a:p>
              <a:p>
                <a:r>
                  <a:rPr lang="en-US" dirty="0"/>
                  <a:t>So if we have a bag like { 12 * wilted, 5 * not }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gini</a:t>
                </a:r>
                <a:r>
                  <a:rPr lang="en-US" dirty="0"/>
                  <a:t> impurity is: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=.415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2FA3-913C-3C7C-32F9-DF094D8A4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65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D204-2DFD-1BA8-B33E-27596E1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vs. entropy.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9C1B-3619-DCBC-D03B-29112296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left shows Gini impurity vs. entropy</a:t>
            </a:r>
          </a:p>
          <a:p>
            <a:r>
              <a:rPr lang="en-US" dirty="0"/>
              <a:t>The right shows them scaled. They perform almost the same.</a:t>
            </a:r>
          </a:p>
          <a:p>
            <a:r>
              <a:rPr lang="en-US" dirty="0" err="1"/>
              <a:t>Sklearn</a:t>
            </a:r>
            <a:r>
              <a:rPr lang="en-US" dirty="0"/>
              <a:t> defaults to Gini (due to speed), but I want you to know both.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1622C-31B8-9E5E-9113-24D3AD3ACF64}"/>
              </a:ext>
            </a:extLst>
          </p:cNvPr>
          <p:cNvSpPr txBox="1"/>
          <p:nvPr/>
        </p:nvSpPr>
        <p:spPr>
          <a:xfrm>
            <a:off x="3132666" y="6492875"/>
            <a:ext cx="6688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source: https://quantdare.com/decision-trees-gini-vs-entropy/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276E89-765C-B7D9-063D-45B9B9925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925991"/>
            <a:ext cx="10971428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1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05D8D-F832-00CB-C86D-5AAC3097C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3" y="-573292"/>
            <a:ext cx="8212666" cy="8004583"/>
          </a:xfrm>
        </p:spPr>
      </p:pic>
    </p:spTree>
    <p:extLst>
      <p:ext uri="{BB962C8B-B14F-4D97-AF65-F5344CB8AC3E}">
        <p14:creationId xmlns:p14="http://schemas.microsoft.com/office/powerpoint/2010/main" val="1274631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12037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199C-27F6-535C-0713-D5B9FA31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trees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77A5-8D6D-D3CB-E7CB-285F691D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267" cy="4351338"/>
          </a:xfrm>
        </p:spPr>
        <p:txBody>
          <a:bodyPr/>
          <a:lstStyle/>
          <a:p>
            <a:r>
              <a:rPr lang="en-US" dirty="0"/>
              <a:t>It’s actually very rare to use trees by themselves</a:t>
            </a:r>
          </a:p>
          <a:p>
            <a:r>
              <a:rPr lang="en-US" dirty="0"/>
              <a:t>The problem is…they’re too good.</a:t>
            </a:r>
          </a:p>
          <a:p>
            <a:r>
              <a:rPr lang="en-US" dirty="0"/>
              <a:t>A tree can learn pretty much anything. </a:t>
            </a:r>
          </a:p>
          <a:p>
            <a:r>
              <a:rPr lang="en-US" dirty="0"/>
              <a:t>Note: the input features don’t have to be Booleans. We can split on numbers too.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E466E-E016-3694-7D89-6DF89083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34" y="617217"/>
            <a:ext cx="7498087" cy="56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6EBF-4AD6-789D-B92E-925BADB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08FC-01DB-3FF4-0DA6-13867C10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your own bag, with any elements at all, that has at least 3 bits of entropy.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decision tree that encodes the following logic:</a:t>
            </a:r>
            <a:br>
              <a:rPr lang="en-US" dirty="0"/>
            </a:br>
            <a:r>
              <a:rPr lang="en-US" dirty="0"/>
              <a:t>“If it is fluffy and it hops, it is a rabbit. If it is fluffy and does not hop, it is a cat. If it is not fluffy and it hops, it is a cavy. If it is not fluffy and it does not hop, it is a dinosaur.”</a:t>
            </a:r>
          </a:p>
        </p:txBody>
      </p:sp>
    </p:spTree>
    <p:extLst>
      <p:ext uri="{BB962C8B-B14F-4D97-AF65-F5344CB8AC3E}">
        <p14:creationId xmlns:p14="http://schemas.microsoft.com/office/powerpoint/2010/main" val="137268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66A-F943-2523-ED29-3886B0DD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D275-0276-0582-F210-5B99B2E0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We discussed overfitting before, but as a reminder, it happens when the model perfectly learns the training set, but what it learns isn’t really useful.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Suppose you are making an AI that looks at pictures of houses and classifies how much they will sell for</a:t>
            </a:r>
          </a:p>
          <a:p>
            <a:pPr lvl="1"/>
            <a:r>
              <a:rPr lang="en-US" dirty="0"/>
              <a:t>You use google street view images that you have labeled to train it.</a:t>
            </a:r>
          </a:p>
          <a:p>
            <a:pPr lvl="1"/>
            <a:r>
              <a:rPr lang="en-US" dirty="0"/>
              <a:t>It just so happens that the street view van was in a lower priced neighborhood early in the morning, and a higher priced neighborhood later on.</a:t>
            </a:r>
          </a:p>
          <a:p>
            <a:pPr lvl="1"/>
            <a:r>
              <a:rPr lang="en-US" dirty="0"/>
              <a:t>The model learns that the color of the pixels along the top of the image predict the price of the house because of the time of day.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1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8675-75F3-F141-074A-45739F37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1C88-5E1A-6E9D-A303-59EF1231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/>
          <a:lstStyle/>
          <a:p>
            <a:r>
              <a:rPr lang="en-US" dirty="0"/>
              <a:t>There are fundamentally two remedies to overfitting: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dataset bigger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model dumber </a:t>
            </a:r>
          </a:p>
          <a:p>
            <a:r>
              <a:rPr lang="en-US" dirty="0"/>
              <a:t>The first one is obviously preferred.</a:t>
            </a:r>
          </a:p>
          <a:p>
            <a:r>
              <a:rPr lang="en-US" dirty="0"/>
              <a:t>However, the simpler the model is, the less it can focus microscopically on one thing. </a:t>
            </a:r>
          </a:p>
          <a:p>
            <a:r>
              <a:rPr lang="en-US" dirty="0"/>
              <a:t>For example, a tree can learn to predict based on microscopically small features which are hyper specialized for particular instances. </a:t>
            </a:r>
          </a:p>
          <a:p>
            <a:r>
              <a:rPr lang="en-US" dirty="0"/>
              <a:t>Given that we can’t always afford to make the dataset bigger, let’s talk about making the model dumber.</a:t>
            </a:r>
          </a:p>
        </p:txBody>
      </p:sp>
    </p:spTree>
    <p:extLst>
      <p:ext uri="{BB962C8B-B14F-4D97-AF65-F5344CB8AC3E}">
        <p14:creationId xmlns:p14="http://schemas.microsoft.com/office/powerpoint/2010/main" val="2477961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755-94FD-6A93-44CA-67C51D6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dumber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5A7-F088-308D-BF99-F52D231F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know it’s surprising that we want to make our model dumber, but if you had to do it, what would you change about the decision tree to do that?</a:t>
            </a:r>
          </a:p>
          <a:p>
            <a:r>
              <a:rPr lang="en-US" dirty="0"/>
              <a:t>[class?]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2E4-A87E-757E-E91F-6F6D374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dumber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D91-12A8-58E8-4895-E441862B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make a decision tree dumber is to cut off levels.</a:t>
            </a:r>
          </a:p>
          <a:p>
            <a:r>
              <a:rPr lang="en-US" dirty="0"/>
              <a:t>Technically, without any branches at all, the tree just predicts according to the odds ratio.</a:t>
            </a:r>
          </a:p>
          <a:p>
            <a:r>
              <a:rPr lang="en-US" dirty="0"/>
              <a:t>If we add a level, we get more accuracy, but also more specific.</a:t>
            </a:r>
          </a:p>
          <a:p>
            <a:r>
              <a:rPr lang="en-US" dirty="0"/>
              <a:t>There might be a level where it maxes out.</a:t>
            </a:r>
          </a:p>
          <a:p>
            <a:r>
              <a:rPr lang="en-US" dirty="0"/>
              <a:t>How would we find that level? [class]</a:t>
            </a:r>
          </a:p>
        </p:txBody>
      </p:sp>
    </p:spTree>
    <p:extLst>
      <p:ext uri="{BB962C8B-B14F-4D97-AF65-F5344CB8AC3E}">
        <p14:creationId xmlns:p14="http://schemas.microsoft.com/office/powerpoint/2010/main" val="4255121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2BF0-02E0-BEA0-C5FC-E9494A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D8C9-BAF5-5852-2CF7-346E54A0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dirty="0"/>
              <a:t>Let’s get optimizing</a:t>
            </a:r>
          </a:p>
          <a:p>
            <a:r>
              <a:rPr lang="en-US" dirty="0"/>
              <a:t>First, we make our estimator:</a:t>
            </a:r>
            <a:br>
              <a:rPr lang="en-US" dirty="0"/>
            </a:br>
            <a:r>
              <a:rPr lang="en-US" dirty="0"/>
              <a:t>tree = </a:t>
            </a:r>
            <a:r>
              <a:rPr lang="en-US" dirty="0" err="1"/>
              <a:t>DecisionTreeClassifier</a:t>
            </a:r>
            <a:r>
              <a:rPr lang="en-US" dirty="0"/>
              <a:t>( criterion = 'entropy’ )</a:t>
            </a:r>
          </a:p>
          <a:p>
            <a:r>
              <a:rPr lang="en-US" dirty="0"/>
              <a:t>Then we make our hyper-parameter grid:</a:t>
            </a:r>
            <a:br>
              <a:rPr lang="en-US" dirty="0"/>
            </a:br>
            <a:r>
              <a:rPr lang="en-US" dirty="0"/>
              <a:t>grid = {</a:t>
            </a:r>
            <a:br>
              <a:rPr lang="en-US" dirty="0"/>
            </a:br>
            <a:r>
              <a:rPr lang="en-US" dirty="0"/>
              <a:t>	'</a:t>
            </a:r>
            <a:r>
              <a:rPr lang="en-US" dirty="0" err="1"/>
              <a:t>max_depth</a:t>
            </a:r>
            <a:r>
              <a:rPr lang="en-US" dirty="0"/>
              <a:t>': range(1, 10),  #this is the parameter we want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Create the grid search CV object:</a:t>
            </a:r>
            <a:br>
              <a:rPr lang="en-US" dirty="0"/>
            </a:br>
            <a:r>
              <a:rPr lang="en-US" dirty="0"/>
              <a:t>search = </a:t>
            </a:r>
            <a:r>
              <a:rPr lang="en-US" dirty="0" err="1"/>
              <a:t>GridSearchCV</a:t>
            </a:r>
            <a:r>
              <a:rPr lang="en-US" dirty="0"/>
              <a:t>( tree, grid, cv = 10 )</a:t>
            </a:r>
          </a:p>
          <a:p>
            <a:r>
              <a:rPr lang="en-US" dirty="0"/>
              <a:t>It will use 5 fold cross validation by default, which is fine, but I wanted to use 10 fold, so we add the cv = 10 parameter. </a:t>
            </a:r>
          </a:p>
        </p:txBody>
      </p:sp>
    </p:spTree>
    <p:extLst>
      <p:ext uri="{BB962C8B-B14F-4D97-AF65-F5344CB8AC3E}">
        <p14:creationId xmlns:p14="http://schemas.microsoft.com/office/powerpoint/2010/main" val="778003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2BF0-02E0-BEA0-C5FC-E9494A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D8C9-BAF5-5852-2CF7-346E54A0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dirty="0"/>
              <a:t>Now that we have our grid search set up to find the best “</a:t>
            </a:r>
            <a:r>
              <a:rPr lang="en-US" dirty="0" err="1"/>
              <a:t>max_depth</a:t>
            </a:r>
            <a:r>
              <a:rPr lang="en-US" dirty="0"/>
              <a:t>”.</a:t>
            </a:r>
          </a:p>
          <a:p>
            <a:r>
              <a:rPr lang="en-US" dirty="0"/>
              <a:t>Perform the fit:</a:t>
            </a:r>
            <a:br>
              <a:rPr lang="en-US" dirty="0"/>
            </a:br>
            <a:r>
              <a:rPr lang="en-US" dirty="0" err="1"/>
              <a:t>search.fit</a:t>
            </a:r>
            <a:r>
              <a:rPr lang="en-US" dirty="0"/>
              <a:t>( </a:t>
            </a:r>
            <a:r>
              <a:rPr lang="en-US" dirty="0" err="1"/>
              <a:t>plants_x</a:t>
            </a:r>
            <a:r>
              <a:rPr lang="en-US" dirty="0"/>
              <a:t>, </a:t>
            </a:r>
            <a:r>
              <a:rPr lang="en-US" dirty="0" err="1"/>
              <a:t>plants_y</a:t>
            </a:r>
            <a:r>
              <a:rPr lang="en-US" dirty="0"/>
              <a:t> )</a:t>
            </a:r>
          </a:p>
          <a:p>
            <a:r>
              <a:rPr lang="en-US" dirty="0"/>
              <a:t>Drumroll……..</a:t>
            </a:r>
            <a:br>
              <a:rPr lang="en-US" dirty="0"/>
            </a:br>
            <a:r>
              <a:rPr lang="en-US" dirty="0" err="1"/>
              <a:t>search.best_params</a:t>
            </a:r>
            <a:r>
              <a:rPr lang="en-US" dirty="0"/>
              <a:t>_</a:t>
            </a:r>
          </a:p>
          <a:p>
            <a:r>
              <a:rPr lang="en-US" dirty="0"/>
              <a:t>…..2</a:t>
            </a:r>
          </a:p>
          <a:p>
            <a:r>
              <a:rPr lang="en-US" dirty="0"/>
              <a:t>It was 2 for me.</a:t>
            </a:r>
          </a:p>
          <a:p>
            <a:r>
              <a:rPr lang="en-US" dirty="0"/>
              <a:t>We have 3 features, so, it makes some sense. Still, there’s a problem here.</a:t>
            </a:r>
          </a:p>
        </p:txBody>
      </p:sp>
    </p:spTree>
    <p:extLst>
      <p:ext uri="{BB962C8B-B14F-4D97-AF65-F5344CB8AC3E}">
        <p14:creationId xmlns:p14="http://schemas.microsoft.com/office/powerpoint/2010/main" val="1171858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A90-EDD8-1DBB-795F-2F968A4F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135C-056A-0E3B-FD0E-DADF41B4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or remove depth to and from the tree, but we can only go one layer at a time</a:t>
            </a:r>
          </a:p>
          <a:p>
            <a:r>
              <a:rPr lang="en-US" dirty="0"/>
              <a:t>There’s no way to simplify the tree without hacking off an entire branch.</a:t>
            </a:r>
          </a:p>
          <a:p>
            <a:r>
              <a:rPr lang="en-US" dirty="0"/>
              <a:t>This makes the structure hard to optimize. It’s too granular.</a:t>
            </a:r>
          </a:p>
          <a:p>
            <a:r>
              <a:rPr lang="en-US" dirty="0"/>
              <a:t>There are other optimization parameters, such as the minimum size for a split, but that is unlikely to help here. </a:t>
            </a:r>
          </a:p>
        </p:txBody>
      </p:sp>
    </p:spTree>
    <p:extLst>
      <p:ext uri="{BB962C8B-B14F-4D97-AF65-F5344CB8AC3E}">
        <p14:creationId xmlns:p14="http://schemas.microsoft.com/office/powerpoint/2010/main" val="3908238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15260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10AE-36E0-7322-4E15-4A800FC6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4423-294C-ED2E-5297-97EC82FF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 used to get is “is there some way we can combine multiple machine learning models to make a better model?”</a:t>
            </a:r>
          </a:p>
          <a:p>
            <a:r>
              <a:rPr lang="en-US" dirty="0"/>
              <a:t>The answer is yes. This is called an ensemble model.</a:t>
            </a:r>
          </a:p>
          <a:p>
            <a:r>
              <a:rPr lang="en-US" dirty="0"/>
              <a:t>(pronounced in English as “on-</a:t>
            </a:r>
            <a:r>
              <a:rPr lang="en-US" dirty="0" err="1"/>
              <a:t>somble</a:t>
            </a:r>
            <a:r>
              <a:rPr lang="en-US" dirty="0"/>
              <a:t>” from the musical ensemble, which is when musicians play a piece together)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94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790B-E3BD-E60C-9253-48323610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07D8-A325-DB3B-16BB-C3A214D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 might think that more classifiers are always better, but this isn’t the case.</a:t>
            </a:r>
          </a:p>
          <a:p>
            <a:r>
              <a:rPr lang="en-US" dirty="0"/>
              <a:t>For example, two different linear regression classifiers will typically end up being correlated to each other and will generally predict the same things </a:t>
            </a:r>
          </a:p>
          <a:p>
            <a:r>
              <a:rPr lang="en-US" dirty="0"/>
              <a:t>So we want an ensemble of very different classifiers, that tend to make different kinds of errors that will balance out to the correct answer wisdom-of-crowds-style.</a:t>
            </a:r>
          </a:p>
          <a:p>
            <a:r>
              <a:rPr lang="en-US" dirty="0"/>
              <a:t>[wisdom of crowds]</a:t>
            </a:r>
            <a:br>
              <a:rPr lang="en-US" dirty="0"/>
            </a:br>
            <a:r>
              <a:rPr lang="en-US" dirty="0">
                <a:hlinkClick r:id="rId2"/>
              </a:rPr>
              <a:t>https://en.wikipedia.org/wiki/The_Wisdom_of_Crowds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F913-DFFA-01D4-5B9E-FBACFDFE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AFB6-403E-ADC7-AB1B-5FD5FE07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easiest way to do this is to have a bag with 8 equal-weight items: { 1 * a, 1 * b, 1 * c, 1* d, 1 * e, 1 * f, 1 * g, 1 * h }</a:t>
            </a:r>
            <a:br>
              <a:rPr lang="en-US" dirty="0"/>
            </a:br>
            <a:r>
              <a:rPr lang="en-US" dirty="0"/>
              <a:t>How did we come up with this? </a:t>
            </a:r>
            <a:br>
              <a:rPr lang="en-US" dirty="0"/>
            </a:br>
            <a:r>
              <a:rPr lang="en-US" dirty="0"/>
              <a:t>We wanted 3 bits. It takes 3 bits to encode 8 values.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is one tree:</a:t>
            </a:r>
            <a:br>
              <a:rPr lang="en-US" dirty="0"/>
            </a:br>
            <a:r>
              <a:rPr lang="en-US" dirty="0"/>
              <a:t>(hops could be root, too)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B96F88-EAE0-EA8F-71ED-B6F0C0697565}"/>
              </a:ext>
            </a:extLst>
          </p:cNvPr>
          <p:cNvSpPr/>
          <p:nvPr/>
        </p:nvSpPr>
        <p:spPr>
          <a:xfrm>
            <a:off x="5051684" y="3594426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Fluffy?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3A379-A903-5AE2-1095-C00E103510B8}"/>
              </a:ext>
            </a:extLst>
          </p:cNvPr>
          <p:cNvSpPr/>
          <p:nvPr/>
        </p:nvSpPr>
        <p:spPr>
          <a:xfrm>
            <a:off x="6313356" y="4410023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Hops?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384EC-D2C1-0192-73B9-C0CA9BD49FF9}"/>
              </a:ext>
            </a:extLst>
          </p:cNvPr>
          <p:cNvSpPr/>
          <p:nvPr/>
        </p:nvSpPr>
        <p:spPr>
          <a:xfrm>
            <a:off x="3917428" y="4410023"/>
            <a:ext cx="1524000" cy="55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FFCCF4-BB41-AA5B-D5CF-A01407A03191}"/>
              </a:ext>
            </a:extLst>
          </p:cNvPr>
          <p:cNvSpPr/>
          <p:nvPr/>
        </p:nvSpPr>
        <p:spPr>
          <a:xfrm>
            <a:off x="7410137" y="5225620"/>
            <a:ext cx="1524000" cy="558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Rabbit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323E06-F8D2-B6C8-AD29-B9A8EB36D407}"/>
              </a:ext>
            </a:extLst>
          </p:cNvPr>
          <p:cNvSpPr/>
          <p:nvPr/>
        </p:nvSpPr>
        <p:spPr>
          <a:xfrm>
            <a:off x="6096000" y="5225620"/>
            <a:ext cx="898160" cy="558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318670-6A85-F4A9-4367-5667A24CC485}"/>
              </a:ext>
            </a:extLst>
          </p:cNvPr>
          <p:cNvSpPr/>
          <p:nvPr/>
        </p:nvSpPr>
        <p:spPr>
          <a:xfrm>
            <a:off x="4763122" y="5225620"/>
            <a:ext cx="898160" cy="558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Cavy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F6BD8F-39AD-FA60-BA44-7673224A9E0C}"/>
              </a:ext>
            </a:extLst>
          </p:cNvPr>
          <p:cNvSpPr/>
          <p:nvPr/>
        </p:nvSpPr>
        <p:spPr>
          <a:xfrm>
            <a:off x="2660754" y="5225620"/>
            <a:ext cx="1524000" cy="558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Dinosaur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035A64-5BB9-F3E3-123F-80409B0DBA17}"/>
              </a:ext>
            </a:extLst>
          </p:cNvPr>
          <p:cNvCxnSpPr/>
          <p:nvPr/>
        </p:nvCxnSpPr>
        <p:spPr>
          <a:xfrm>
            <a:off x="6430780" y="4152810"/>
            <a:ext cx="144904" cy="257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7B6B8-8FDB-2B6D-0D14-4BAA596D1603}"/>
              </a:ext>
            </a:extLst>
          </p:cNvPr>
          <p:cNvCxnSpPr>
            <a:cxnSpLocks/>
          </p:cNvCxnSpPr>
          <p:nvPr/>
        </p:nvCxnSpPr>
        <p:spPr>
          <a:xfrm flipH="1">
            <a:off x="5169108" y="4146479"/>
            <a:ext cx="199868" cy="26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BCFCE9-0801-11B2-2A09-EC7329037632}"/>
              </a:ext>
            </a:extLst>
          </p:cNvPr>
          <p:cNvCxnSpPr>
            <a:cxnSpLocks/>
          </p:cNvCxnSpPr>
          <p:nvPr/>
        </p:nvCxnSpPr>
        <p:spPr>
          <a:xfrm flipH="1">
            <a:off x="6575684" y="4971572"/>
            <a:ext cx="199868" cy="2635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593E71-E821-6952-1E74-03D2388E48B5}"/>
              </a:ext>
            </a:extLst>
          </p:cNvPr>
          <p:cNvCxnSpPr>
            <a:cxnSpLocks/>
          </p:cNvCxnSpPr>
          <p:nvPr/>
        </p:nvCxnSpPr>
        <p:spPr>
          <a:xfrm>
            <a:off x="7483838" y="4944873"/>
            <a:ext cx="327284" cy="3169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8269E8-62BB-F5EE-3BD8-186357EF5B13}"/>
              </a:ext>
            </a:extLst>
          </p:cNvPr>
          <p:cNvCxnSpPr>
            <a:cxnSpLocks/>
          </p:cNvCxnSpPr>
          <p:nvPr/>
        </p:nvCxnSpPr>
        <p:spPr>
          <a:xfrm flipH="1">
            <a:off x="3967392" y="4958911"/>
            <a:ext cx="199868" cy="2635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27E9FB-C872-6530-BF52-200FF88B7030}"/>
              </a:ext>
            </a:extLst>
          </p:cNvPr>
          <p:cNvCxnSpPr>
            <a:cxnSpLocks/>
          </p:cNvCxnSpPr>
          <p:nvPr/>
        </p:nvCxnSpPr>
        <p:spPr>
          <a:xfrm>
            <a:off x="4825269" y="4980088"/>
            <a:ext cx="200810" cy="2817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67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73AE-B1A8-7B35-9DAA-9219E207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E9A8-DECA-B489-4882-291324D5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kind of ensemble is the random forest.</a:t>
            </a:r>
          </a:p>
          <a:p>
            <a:r>
              <a:rPr lang="en-US" dirty="0"/>
              <a:t>The idea is to have a bunch of small trees that vote on the classification.</a:t>
            </a:r>
          </a:p>
          <a:p>
            <a:r>
              <a:rPr lang="en-US" dirty="0"/>
              <a:t>We end up averaging the votes together </a:t>
            </a:r>
          </a:p>
          <a:p>
            <a:r>
              <a:rPr lang="en-US" dirty="0"/>
              <a:t>Next class we’ll see how they are created, but for now, note that the process has a degree of randomness to it, so the trees don’t always agree with each other. </a:t>
            </a:r>
          </a:p>
          <a:p>
            <a:r>
              <a:rPr lang="en-US" dirty="0"/>
              <a:t>Let’s see an example. </a:t>
            </a:r>
          </a:p>
        </p:txBody>
      </p:sp>
    </p:spTree>
    <p:extLst>
      <p:ext uri="{BB962C8B-B14F-4D97-AF65-F5344CB8AC3E}">
        <p14:creationId xmlns:p14="http://schemas.microsoft.com/office/powerpoint/2010/main" val="1660580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CA2A-0D79-D8F9-25E6-7D46962E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BD88-6792-7FA4-B619-EB32D73D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03842"/>
          </a:xfrm>
        </p:spPr>
        <p:txBody>
          <a:bodyPr/>
          <a:lstStyle/>
          <a:p>
            <a:r>
              <a:rPr lang="en-US" dirty="0"/>
              <a:t>Suppose we have this instance: &lt;scaly, four legs, cold blooded&gt;</a:t>
            </a:r>
          </a:p>
          <a:p>
            <a:r>
              <a:rPr lang="en-US" dirty="0"/>
              <a:t>We apply these three trees separately: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44389E-1FA4-FC1E-7E3F-BFC7F374C100}"/>
              </a:ext>
            </a:extLst>
          </p:cNvPr>
          <p:cNvSpPr/>
          <p:nvPr/>
        </p:nvSpPr>
        <p:spPr>
          <a:xfrm>
            <a:off x="1313859" y="3515742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scaly</a:t>
            </a:r>
            <a:br>
              <a:rPr lang="en-US" sz="2400" dirty="0"/>
            </a:br>
            <a:r>
              <a:rPr lang="en-US" sz="2400" dirty="0"/>
              <a:t>[30, 70]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21D5BC-A2E2-EA76-852F-6C4EBC61337C}"/>
              </a:ext>
            </a:extLst>
          </p:cNvPr>
          <p:cNvSpPr/>
          <p:nvPr/>
        </p:nvSpPr>
        <p:spPr>
          <a:xfrm>
            <a:off x="2383990" y="4908213"/>
            <a:ext cx="1733862" cy="816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85% reptile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6EAEAE-CD9C-F4C7-47B2-3C46F1335467}"/>
              </a:ext>
            </a:extLst>
          </p:cNvPr>
          <p:cNvSpPr/>
          <p:nvPr/>
        </p:nvSpPr>
        <p:spPr>
          <a:xfrm>
            <a:off x="307851" y="4908212"/>
            <a:ext cx="1841151" cy="816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15% !reptile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4014C-8C29-966C-CE95-C51854D53E2E}"/>
              </a:ext>
            </a:extLst>
          </p:cNvPr>
          <p:cNvCxnSpPr>
            <a:cxnSpLocks/>
          </p:cNvCxnSpPr>
          <p:nvPr/>
        </p:nvCxnSpPr>
        <p:spPr>
          <a:xfrm flipH="1">
            <a:off x="1517059" y="4456128"/>
            <a:ext cx="1762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FF21A-DD0A-5E1B-2A2D-6A94D72C5C58}"/>
              </a:ext>
            </a:extLst>
          </p:cNvPr>
          <p:cNvCxnSpPr>
            <a:cxnSpLocks/>
          </p:cNvCxnSpPr>
          <p:nvPr/>
        </p:nvCxnSpPr>
        <p:spPr>
          <a:xfrm>
            <a:off x="2748753" y="4456128"/>
            <a:ext cx="146847" cy="452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8FC2C4-FEC9-7E9D-FFC8-1FE8F8149E90}"/>
              </a:ext>
            </a:extLst>
          </p:cNvPr>
          <p:cNvSpPr/>
          <p:nvPr/>
        </p:nvSpPr>
        <p:spPr>
          <a:xfrm>
            <a:off x="5270157" y="3515741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4-legs</a:t>
            </a:r>
            <a:br>
              <a:rPr lang="en-US" sz="2400" dirty="0"/>
            </a:br>
            <a:r>
              <a:rPr lang="en-US" sz="2400" dirty="0"/>
              <a:t>[50, 50]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855FE4-8F04-35D8-1146-B8BC5411FC77}"/>
              </a:ext>
            </a:extLst>
          </p:cNvPr>
          <p:cNvSpPr/>
          <p:nvPr/>
        </p:nvSpPr>
        <p:spPr>
          <a:xfrm>
            <a:off x="6193990" y="4908211"/>
            <a:ext cx="1733862" cy="816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45% reptile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6F1125-DCE5-3E73-A9C3-51DA53F5B28E}"/>
              </a:ext>
            </a:extLst>
          </p:cNvPr>
          <p:cNvSpPr/>
          <p:nvPr/>
        </p:nvSpPr>
        <p:spPr>
          <a:xfrm>
            <a:off x="4264149" y="4908211"/>
            <a:ext cx="1841151" cy="816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55% !reptile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69F13-E2F3-9FE0-1F26-19F490AA6F62}"/>
              </a:ext>
            </a:extLst>
          </p:cNvPr>
          <p:cNvCxnSpPr>
            <a:cxnSpLocks/>
          </p:cNvCxnSpPr>
          <p:nvPr/>
        </p:nvCxnSpPr>
        <p:spPr>
          <a:xfrm flipH="1">
            <a:off x="5473357" y="4456127"/>
            <a:ext cx="1762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5990B-CC49-7EC6-4869-FD3ACBF5B330}"/>
              </a:ext>
            </a:extLst>
          </p:cNvPr>
          <p:cNvCxnSpPr>
            <a:cxnSpLocks/>
          </p:cNvCxnSpPr>
          <p:nvPr/>
        </p:nvCxnSpPr>
        <p:spPr>
          <a:xfrm>
            <a:off x="6622185" y="4456127"/>
            <a:ext cx="146847" cy="452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876702-66DD-A427-D412-A1A9ECB2F0A0}"/>
              </a:ext>
            </a:extLst>
          </p:cNvPr>
          <p:cNvSpPr/>
          <p:nvPr/>
        </p:nvSpPr>
        <p:spPr>
          <a:xfrm>
            <a:off x="9129837" y="3515741"/>
            <a:ext cx="1733862" cy="940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cold blood</a:t>
            </a:r>
            <a:br>
              <a:rPr lang="en-US" sz="2400" dirty="0"/>
            </a:br>
            <a:r>
              <a:rPr lang="en-US" sz="2400" dirty="0"/>
              <a:t>[10, 90]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13D494-846E-65C6-6629-C35A3E6A9E75}"/>
              </a:ext>
            </a:extLst>
          </p:cNvPr>
          <p:cNvSpPr/>
          <p:nvPr/>
        </p:nvSpPr>
        <p:spPr>
          <a:xfrm>
            <a:off x="10053670" y="4908211"/>
            <a:ext cx="1733862" cy="816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95% reptile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CB0AF8-DF12-E9A0-0136-1F5770315FE3}"/>
              </a:ext>
            </a:extLst>
          </p:cNvPr>
          <p:cNvSpPr/>
          <p:nvPr/>
        </p:nvSpPr>
        <p:spPr>
          <a:xfrm>
            <a:off x="8123829" y="4908211"/>
            <a:ext cx="1841151" cy="816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5% !reptile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9D99E-F998-D0F4-B7EA-96AA0A974A8E}"/>
              </a:ext>
            </a:extLst>
          </p:cNvPr>
          <p:cNvCxnSpPr>
            <a:cxnSpLocks/>
          </p:cNvCxnSpPr>
          <p:nvPr/>
        </p:nvCxnSpPr>
        <p:spPr>
          <a:xfrm flipH="1">
            <a:off x="9333037" y="4456127"/>
            <a:ext cx="176274" cy="452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6936E-ABF9-94A1-ABE3-ED6EF96AEF74}"/>
              </a:ext>
            </a:extLst>
          </p:cNvPr>
          <p:cNvCxnSpPr>
            <a:cxnSpLocks/>
          </p:cNvCxnSpPr>
          <p:nvPr/>
        </p:nvCxnSpPr>
        <p:spPr>
          <a:xfrm>
            <a:off x="10481865" y="4456127"/>
            <a:ext cx="146847" cy="452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16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E432-266F-9917-7C3F-7EEF38F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F7BD-A6F9-3DCB-896F-92B04A9D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instance we passed to the three trees takes the right path for all three. Therefore, we get the following:</a:t>
            </a:r>
          </a:p>
          <a:p>
            <a:pPr lvl="1"/>
            <a:r>
              <a:rPr lang="en-US" dirty="0"/>
              <a:t>85% reptile</a:t>
            </a:r>
          </a:p>
          <a:p>
            <a:pPr lvl="1"/>
            <a:r>
              <a:rPr lang="en-US" dirty="0"/>
              <a:t>45% reptile</a:t>
            </a:r>
          </a:p>
          <a:p>
            <a:pPr lvl="1"/>
            <a:r>
              <a:rPr lang="en-US" dirty="0"/>
              <a:t>95% reptile</a:t>
            </a:r>
          </a:p>
          <a:p>
            <a:r>
              <a:rPr lang="en-US" dirty="0"/>
              <a:t>The actual classification is the average of these:</a:t>
            </a:r>
            <a:br>
              <a:rPr lang="en-US" dirty="0"/>
            </a:br>
            <a:r>
              <a:rPr lang="en-US" dirty="0"/>
              <a:t>( .85 + .45 + .95 ) / 3 = 75%</a:t>
            </a:r>
          </a:p>
        </p:txBody>
      </p:sp>
    </p:spTree>
    <p:extLst>
      <p:ext uri="{BB962C8B-B14F-4D97-AF65-F5344CB8AC3E}">
        <p14:creationId xmlns:p14="http://schemas.microsoft.com/office/powerpoint/2010/main" val="3356211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8F9-2D09-34F6-4C4E-1EE57461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C671-D358-9672-DC98-E5B73AD6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Before, we could only simplify our tree by cutting its height</a:t>
            </a:r>
          </a:p>
          <a:p>
            <a:r>
              <a:rPr lang="en-US" dirty="0"/>
              <a:t>But now, we can add back lots of trees to partially make up for that</a:t>
            </a:r>
          </a:p>
          <a:p>
            <a:r>
              <a:rPr lang="en-US" dirty="0"/>
              <a:t>That means we have more fine-grained control over overtraining.</a:t>
            </a:r>
          </a:p>
          <a:p>
            <a:r>
              <a:rPr lang="en-US" dirty="0"/>
              <a:t>How do we use this?</a:t>
            </a:r>
          </a:p>
        </p:txBody>
      </p:sp>
    </p:spTree>
    <p:extLst>
      <p:ext uri="{BB962C8B-B14F-4D97-AF65-F5344CB8AC3E}">
        <p14:creationId xmlns:p14="http://schemas.microsoft.com/office/powerpoint/2010/main" val="3579002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21F2-CAF0-0901-C7BD-EAA797D9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sklearn.ensemble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0FB9-D2F4-3151-DCF0-2ADCC461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We can use </a:t>
            </a:r>
            <a:r>
              <a:rPr lang="en-US" dirty="0" err="1"/>
              <a:t>RandomForestClassifier</a:t>
            </a:r>
            <a:r>
              <a:rPr lang="en-US" dirty="0"/>
              <a:t> the exact same as how we use </a:t>
            </a:r>
            <a:r>
              <a:rPr lang="en-US" dirty="0" err="1"/>
              <a:t>DecisionTreeClassifier</a:t>
            </a:r>
            <a:r>
              <a:rPr lang="en-US" dirty="0"/>
              <a:t>.</a:t>
            </a:r>
          </a:p>
          <a:p>
            <a:r>
              <a:rPr lang="en-US" dirty="0"/>
              <a:t>The only difference is that we have a few more parameters:</a:t>
            </a:r>
            <a:br>
              <a:rPr lang="en-US" dirty="0"/>
            </a:br>
            <a:r>
              <a:rPr lang="en-US" dirty="0"/>
              <a:t>forest = </a:t>
            </a:r>
            <a:r>
              <a:rPr lang="en-US" dirty="0" err="1"/>
              <a:t>RandomForestClassifier</a:t>
            </a:r>
            <a:r>
              <a:rPr lang="en-US" dirty="0"/>
              <a:t>( </a:t>
            </a:r>
            <a:r>
              <a:rPr lang="en-US" dirty="0" err="1"/>
              <a:t>max_depth</a:t>
            </a:r>
            <a:r>
              <a:rPr lang="en-US" dirty="0"/>
              <a:t> = 2, </a:t>
            </a:r>
            <a:r>
              <a:rPr lang="en-US" dirty="0" err="1"/>
              <a:t>n_estimators</a:t>
            </a:r>
            <a:r>
              <a:rPr lang="en-US" dirty="0"/>
              <a:t> = 50 );</a:t>
            </a:r>
          </a:p>
          <a:p>
            <a:r>
              <a:rPr lang="en-US" dirty="0"/>
              <a:t>See the parameters here:</a:t>
            </a:r>
            <a:br>
              <a:rPr lang="en-US" dirty="0"/>
            </a:br>
            <a:r>
              <a:rPr lang="en-US" dirty="0">
                <a:hlinkClick r:id="rId2"/>
              </a:rPr>
              <a:t>https://scikit-learn.org/stable/modules/generated/sklearn.ensemble.RandomForestClassifier.html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71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FDB6-E033-F966-10B5-574A72DE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6989-85AA-DB28-CE8D-16FA4F4F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more about forests next class, but for now, you know enough to start on the assignment.</a:t>
            </a:r>
          </a:p>
          <a:p>
            <a:r>
              <a:rPr lang="en-US"/>
              <a:t>Let’s take a look. </a:t>
            </a:r>
          </a:p>
        </p:txBody>
      </p:sp>
    </p:spTree>
    <p:extLst>
      <p:ext uri="{BB962C8B-B14F-4D97-AF65-F5344CB8AC3E}">
        <p14:creationId xmlns:p14="http://schemas.microsoft.com/office/powerpoint/2010/main" val="339434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Yellow question mark">
            <a:extLst>
              <a:ext uri="{FF2B5EF4-FFF2-40B4-BE49-F238E27FC236}">
                <a16:creationId xmlns:a16="http://schemas.microsoft.com/office/drawing/2014/main" id="{ECA9E21B-3E4A-1463-1E22-5F430458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08FC-38FA-23ED-B746-0A760B8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91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3CD7-E01B-28E9-5C3B-A79E014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B2C9-B9B6-A89F-30F9-C398E2D8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module we saw an example of a tree in action</a:t>
            </a:r>
          </a:p>
          <a:p>
            <a:r>
              <a:rPr lang="en-US" dirty="0"/>
              <a:t>However, the tree was pre-built</a:t>
            </a:r>
          </a:p>
          <a:p>
            <a:r>
              <a:rPr lang="en-US" dirty="0"/>
              <a:t>Now, let’s learn to build the tree ourselves</a:t>
            </a:r>
          </a:p>
          <a:p>
            <a:r>
              <a:rPr lang="en-US" dirty="0"/>
              <a:t>Here’s a dataset…</a:t>
            </a:r>
          </a:p>
        </p:txBody>
      </p:sp>
    </p:spTree>
    <p:extLst>
      <p:ext uri="{BB962C8B-B14F-4D97-AF65-F5344CB8AC3E}">
        <p14:creationId xmlns:p14="http://schemas.microsoft.com/office/powerpoint/2010/main" val="1377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9F3-979C-26C8-2079-29FB794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non-linear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3DDE-2268-F752-C6B3-FFC175F3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2408"/>
          </a:xfrm>
        </p:spPr>
        <p:txBody>
          <a:bodyPr/>
          <a:lstStyle/>
          <a:p>
            <a:r>
              <a:rPr lang="en-US" dirty="0"/>
              <a:t>Remember the “is wilted” dataset?</a:t>
            </a:r>
          </a:p>
          <a:p>
            <a:r>
              <a:rPr lang="en-US" dirty="0"/>
              <a:t>Let’s see how well trees can do…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0D4FF1-B15E-FD2B-5E48-F850F0E4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88939"/>
              </p:ext>
            </p:extLst>
          </p:nvPr>
        </p:nvGraphicFramePr>
        <p:xfrm>
          <a:off x="2032000" y="3246953"/>
          <a:ext cx="70670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8">
                  <a:extLst>
                    <a:ext uri="{9D8B030D-6E8A-4147-A177-3AD203B41FA5}">
                      <a16:colId xmlns:a16="http://schemas.microsoft.com/office/drawing/2014/main" val="2216158768"/>
                    </a:ext>
                  </a:extLst>
                </a:gridCol>
                <a:gridCol w="1766758">
                  <a:extLst>
                    <a:ext uri="{9D8B030D-6E8A-4147-A177-3AD203B41FA5}">
                      <a16:colId xmlns:a16="http://schemas.microsoft.com/office/drawing/2014/main" val="2982494344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1677555406"/>
                    </a:ext>
                  </a:extLst>
                </a:gridCol>
                <a:gridCol w="2263517">
                  <a:extLst>
                    <a:ext uri="{9D8B030D-6E8A-4147-A177-3AD203B41FA5}">
                      <a16:colId xmlns:a16="http://schemas.microsoft.com/office/drawing/2014/main" val="183270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(Wilted,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1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9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3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0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6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3202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A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9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4541</Words>
  <Application>Microsoft Office PowerPoint</Application>
  <PresentationFormat>Widescreen</PresentationFormat>
  <Paragraphs>442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Georgia Pro Light</vt:lpstr>
      <vt:lpstr>VaultVTI</vt:lpstr>
      <vt:lpstr>Office Theme</vt:lpstr>
      <vt:lpstr>CS 483: Machine Learning</vt:lpstr>
      <vt:lpstr>Last module</vt:lpstr>
      <vt:lpstr>This module</vt:lpstr>
      <vt:lpstr>Quiz time</vt:lpstr>
      <vt:lpstr>The quiz</vt:lpstr>
      <vt:lpstr>Quiz answers</vt:lpstr>
      <vt:lpstr>Questions?</vt:lpstr>
      <vt:lpstr>Building decision trees</vt:lpstr>
      <vt:lpstr>A simple non-linear dataset</vt:lpstr>
      <vt:lpstr>Reading the dataset</vt:lpstr>
      <vt:lpstr>Describing the dataset in code</vt:lpstr>
      <vt:lpstr>What is the starting entropy of the dataset?</vt:lpstr>
      <vt:lpstr>Calculating the entropy</vt:lpstr>
      <vt:lpstr>Which feature do we split on?</vt:lpstr>
      <vt:lpstr>Information gain of “watered”</vt:lpstr>
      <vt:lpstr>Information gain of “watered” (2)</vt:lpstr>
      <vt:lpstr>Interpreting this</vt:lpstr>
      <vt:lpstr>Does it make it better</vt:lpstr>
      <vt:lpstr>Does it make it better? (2)</vt:lpstr>
      <vt:lpstr>Does it make it better? (3)</vt:lpstr>
      <vt:lpstr>What does that tell us?</vt:lpstr>
      <vt:lpstr>Questions?</vt:lpstr>
      <vt:lpstr>Trying the other features</vt:lpstr>
      <vt:lpstr>The next feature: “Rained”</vt:lpstr>
      <vt:lpstr>The entropies</vt:lpstr>
      <vt:lpstr>Calculations</vt:lpstr>
      <vt:lpstr>Comparison</vt:lpstr>
      <vt:lpstr>The verdict</vt:lpstr>
      <vt:lpstr>Questions?</vt:lpstr>
      <vt:lpstr>What’s next?</vt:lpstr>
      <vt:lpstr>Selecting the next feature</vt:lpstr>
      <vt:lpstr>Splitting on “watered”</vt:lpstr>
      <vt:lpstr>Calculating the entropy</vt:lpstr>
      <vt:lpstr>What about other features?</vt:lpstr>
      <vt:lpstr>Visualizing the whole tree</vt:lpstr>
      <vt:lpstr>PowerPoint Presentation</vt:lpstr>
      <vt:lpstr>What to study?</vt:lpstr>
      <vt:lpstr>Questions?</vt:lpstr>
      <vt:lpstr>Another criterion for splitting</vt:lpstr>
      <vt:lpstr>The Gini coefficient </vt:lpstr>
      <vt:lpstr>Gini impurity</vt:lpstr>
      <vt:lpstr>Calculating the Gini impurity</vt:lpstr>
      <vt:lpstr>Calculating the Gini impurity (2)</vt:lpstr>
      <vt:lpstr>Calculating the Gini impurity (3)</vt:lpstr>
      <vt:lpstr>Calculating this in general</vt:lpstr>
      <vt:lpstr>Gini vs. entropy. </vt:lpstr>
      <vt:lpstr>PowerPoint Presentation</vt:lpstr>
      <vt:lpstr>Questions?</vt:lpstr>
      <vt:lpstr>Are trees good?</vt:lpstr>
      <vt:lpstr>The problem of overfitting</vt:lpstr>
      <vt:lpstr>What to do about it</vt:lpstr>
      <vt:lpstr>Making it dumber</vt:lpstr>
      <vt:lpstr>Making it dumber</vt:lpstr>
      <vt:lpstr>GridSearchCV</vt:lpstr>
      <vt:lpstr>GridSearchCV (2)</vt:lpstr>
      <vt:lpstr>No granularity</vt:lpstr>
      <vt:lpstr>Questions?</vt:lpstr>
      <vt:lpstr>Ensembles</vt:lpstr>
      <vt:lpstr>Ensembles (2)</vt:lpstr>
      <vt:lpstr>Random forests</vt:lpstr>
      <vt:lpstr>Random forest example</vt:lpstr>
      <vt:lpstr>Random forest example (2)</vt:lpstr>
      <vt:lpstr>Why do this?</vt:lpstr>
      <vt:lpstr>sklearn.ensemble</vt:lpstr>
      <vt:lpstr>Assignment and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483: Machine Learning</dc:title>
  <dc:creator>Williams, Grant Stuart</dc:creator>
  <cp:lastModifiedBy>Williams, Grant Stuart</cp:lastModifiedBy>
  <cp:revision>15</cp:revision>
  <dcterms:created xsi:type="dcterms:W3CDTF">2022-09-08T19:49:30Z</dcterms:created>
  <dcterms:modified xsi:type="dcterms:W3CDTF">2022-10-28T19:21:12Z</dcterms:modified>
</cp:coreProperties>
</file>