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3396" autoAdjust="0"/>
  </p:normalViewPr>
  <p:slideViewPr>
    <p:cSldViewPr snapToGrid="0">
      <p:cViewPr varScale="1">
        <p:scale>
          <a:sx n="54" d="100"/>
          <a:sy n="54" d="100"/>
        </p:scale>
        <p:origin x="181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240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6B8AD-4662-49FA-91DA-811D992502A2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E7BB6-3CD8-4D81-8F65-D0B6E617B2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953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E7BB6-3CD8-4D81-8F65-D0B6E617B2A2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2267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Micah to do Introduction. </a:t>
            </a:r>
          </a:p>
          <a:p>
            <a:endParaRPr lang="en-GB" dirty="0"/>
          </a:p>
          <a:p>
            <a:r>
              <a:rPr lang="en-GB" dirty="0"/>
              <a:t>Welcome everyone, note what the project was for</a:t>
            </a:r>
          </a:p>
          <a:p>
            <a:r>
              <a:rPr lang="en-GB" dirty="0"/>
              <a:t>How it can benefit you (the hospital) </a:t>
            </a:r>
          </a:p>
          <a:p>
            <a:r>
              <a:rPr lang="en-GB" dirty="0"/>
              <a:t>Why you should use this system.</a:t>
            </a:r>
          </a:p>
          <a:p>
            <a:endParaRPr lang="en-GB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E7BB6-3CD8-4D81-8F65-D0B6E617B2A2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2237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E7BB6-3CD8-4D81-8F65-D0B6E617B2A2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0201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Micah to speak</a:t>
            </a:r>
          </a:p>
          <a:p>
            <a:r>
              <a:rPr lang="en-GB" dirty="0"/>
              <a:t>Heroku</a:t>
            </a:r>
          </a:p>
          <a:p>
            <a:r>
              <a:rPr lang="en-GB" dirty="0" err="1"/>
              <a:t>Github</a:t>
            </a:r>
            <a:endParaRPr lang="en-GB" dirty="0"/>
          </a:p>
          <a:p>
            <a:r>
              <a:rPr lang="en-GB" dirty="0"/>
              <a:t>PHP Storm</a:t>
            </a:r>
          </a:p>
          <a:p>
            <a:r>
              <a:rPr lang="en-GB" dirty="0"/>
              <a:t>Web browser</a:t>
            </a:r>
          </a:p>
          <a:p>
            <a:r>
              <a:rPr lang="en-GB" dirty="0"/>
              <a:t>Individual PC’s/Laptops</a:t>
            </a:r>
          </a:p>
          <a:p>
            <a:endParaRPr lang="en-GB" dirty="0"/>
          </a:p>
          <a:p>
            <a:r>
              <a:rPr lang="en-GB" dirty="0"/>
              <a:t>IT methodology used was waterfall, </a:t>
            </a:r>
            <a:r>
              <a:rPr lang="en-GB" dirty="0" err="1"/>
              <a:t>ie</a:t>
            </a:r>
            <a:r>
              <a:rPr lang="en-GB" dirty="0"/>
              <a:t> project was completed fully before testing began.</a:t>
            </a:r>
          </a:p>
          <a:p>
            <a:endParaRPr lang="en-GB" dirty="0"/>
          </a:p>
          <a:p>
            <a:r>
              <a:rPr lang="en-GB" dirty="0"/>
              <a:t>Used the following steps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Requirements elicitation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Planning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Developing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Testing 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Deployment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Supporting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E7BB6-3CD8-4D81-8F65-D0B6E617B2A2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258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422275"/>
            <a:ext cx="6767513" cy="3806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Joel to start demonstration, login to website with Senior admin account.</a:t>
            </a:r>
          </a:p>
          <a:p>
            <a:r>
              <a:rPr lang="en-GB" dirty="0"/>
              <a:t>Joel to show doctor report and patient report</a:t>
            </a:r>
          </a:p>
          <a:p>
            <a:r>
              <a:rPr lang="en-GB" dirty="0"/>
              <a:t>Joel to add an admission of Abdominal pain</a:t>
            </a:r>
          </a:p>
          <a:p>
            <a:endParaRPr lang="en-GB" dirty="0"/>
          </a:p>
          <a:p>
            <a:r>
              <a:rPr lang="en-GB" dirty="0"/>
              <a:t>Zaid to allocate two doctors to the admission.</a:t>
            </a:r>
          </a:p>
          <a:p>
            <a:r>
              <a:rPr lang="en-GB" dirty="0"/>
              <a:t>Zaid to </a:t>
            </a:r>
            <a:r>
              <a:rPr lang="en-GB" dirty="0" err="1"/>
              <a:t>prescripe</a:t>
            </a:r>
            <a:r>
              <a:rPr lang="en-GB" dirty="0"/>
              <a:t> 3x medications to the admission (</a:t>
            </a:r>
            <a:r>
              <a:rPr lang="en-GB" dirty="0" err="1"/>
              <a:t>aludrox</a:t>
            </a:r>
            <a:r>
              <a:rPr lang="en-GB" dirty="0"/>
              <a:t> x10, </a:t>
            </a:r>
            <a:r>
              <a:rPr lang="en-GB" dirty="0" err="1"/>
              <a:t>Drovera</a:t>
            </a:r>
            <a:r>
              <a:rPr lang="en-GB" dirty="0"/>
              <a:t> x1, </a:t>
            </a:r>
            <a:r>
              <a:rPr lang="en-GB" dirty="0" err="1"/>
              <a:t>spasmodpriv</a:t>
            </a:r>
            <a:r>
              <a:rPr lang="en-GB" dirty="0"/>
              <a:t> x4)</a:t>
            </a:r>
          </a:p>
          <a:p>
            <a:r>
              <a:rPr lang="en-GB" dirty="0"/>
              <a:t>Zaid to show admissions report</a:t>
            </a:r>
          </a:p>
          <a:p>
            <a:r>
              <a:rPr lang="en-GB" dirty="0"/>
              <a:t>Zaid to update admission to complete</a:t>
            </a:r>
          </a:p>
          <a:p>
            <a:endParaRPr lang="en-GB" dirty="0"/>
          </a:p>
          <a:p>
            <a:r>
              <a:rPr lang="en-GB" dirty="0" err="1"/>
              <a:t>Mojeeb</a:t>
            </a:r>
            <a:r>
              <a:rPr lang="en-GB" dirty="0"/>
              <a:t> to produce invoice.</a:t>
            </a:r>
          </a:p>
          <a:p>
            <a:r>
              <a:rPr lang="en-GB" dirty="0" err="1"/>
              <a:t>Mojeeb</a:t>
            </a:r>
            <a:r>
              <a:rPr lang="en-GB" dirty="0"/>
              <a:t> to make first initial payment</a:t>
            </a:r>
          </a:p>
          <a:p>
            <a:r>
              <a:rPr lang="en-GB" dirty="0" err="1"/>
              <a:t>Mojeeb</a:t>
            </a:r>
            <a:r>
              <a:rPr lang="en-GB" dirty="0"/>
              <a:t> to attempt to close admission</a:t>
            </a:r>
          </a:p>
          <a:p>
            <a:endParaRPr lang="en-GB" dirty="0"/>
          </a:p>
          <a:p>
            <a:r>
              <a:rPr lang="en-GB" dirty="0"/>
              <a:t>Aaron to make second and final payment to admission</a:t>
            </a:r>
          </a:p>
          <a:p>
            <a:r>
              <a:rPr lang="en-GB" dirty="0"/>
              <a:t>Aaron to Close admission</a:t>
            </a:r>
          </a:p>
          <a:p>
            <a:r>
              <a:rPr lang="en-GB" dirty="0"/>
              <a:t>Aaron to Delete admission (any)</a:t>
            </a:r>
          </a:p>
          <a:p>
            <a:endParaRPr lang="en-AU" dirty="0"/>
          </a:p>
          <a:p>
            <a:r>
              <a:rPr lang="en-AU" dirty="0"/>
              <a:t>IF more time add medication/ward and delete patient, update doctor – anyone can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E7BB6-3CD8-4D81-8F65-D0B6E617B2A2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617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we learnt</a:t>
            </a:r>
          </a:p>
          <a:p>
            <a:r>
              <a:rPr lang="en-GB" dirty="0"/>
              <a:t>How to elicit requirements</a:t>
            </a:r>
          </a:p>
          <a:p>
            <a:r>
              <a:rPr lang="en-GB" dirty="0"/>
              <a:t>How to add data to a database and retrieve it and show it in a user friendly manner in a report.</a:t>
            </a:r>
          </a:p>
          <a:p>
            <a:r>
              <a:rPr lang="en-GB" dirty="0"/>
              <a:t>Make sure the relationships between entities worked correctly, and any updates were accurately reflected.</a:t>
            </a:r>
          </a:p>
          <a:p>
            <a:endParaRPr lang="en-GB" dirty="0"/>
          </a:p>
          <a:p>
            <a:r>
              <a:rPr lang="en-GB" dirty="0"/>
              <a:t>How to make sure account permissions were correctly allocated, so staff could only access what was required.</a:t>
            </a:r>
          </a:p>
          <a:p>
            <a:r>
              <a:rPr lang="en-GB" dirty="0"/>
              <a:t>How to make and test APIs to ensure function</a:t>
            </a:r>
          </a:p>
          <a:p>
            <a:r>
              <a:rPr lang="en-GB" dirty="0"/>
              <a:t>How to create test cases and ensure product delivery and deployment goes smoothly </a:t>
            </a:r>
          </a:p>
          <a:p>
            <a:r>
              <a:rPr lang="en-GB" dirty="0"/>
              <a:t>How to train new users into a using a new system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E7BB6-3CD8-4D81-8F65-D0B6E617B2A2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8265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4B12-DADC-48DE-8990-BD8E80125C55}" type="datetimeFigureOut">
              <a:rPr lang="en-NZ" smtClean="0"/>
              <a:t>24/06/2020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1E9A-7641-4809-B808-4ABBA28BEA5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9294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4B12-DADC-48DE-8990-BD8E80125C55}" type="datetimeFigureOut">
              <a:rPr lang="en-NZ" smtClean="0"/>
              <a:t>24/06/2020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1E9A-7641-4809-B808-4ABBA28BEA5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923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4B12-DADC-48DE-8990-BD8E80125C55}" type="datetimeFigureOut">
              <a:rPr lang="en-NZ" smtClean="0"/>
              <a:t>24/06/2020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1E9A-7641-4809-B808-4ABBA28BEA54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8212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4B12-DADC-48DE-8990-BD8E80125C55}" type="datetimeFigureOut">
              <a:rPr lang="en-NZ" smtClean="0"/>
              <a:t>24/06/2020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1E9A-7641-4809-B808-4ABBA28BEA5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35520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4B12-DADC-48DE-8990-BD8E80125C55}" type="datetimeFigureOut">
              <a:rPr lang="en-NZ" smtClean="0"/>
              <a:t>24/06/2020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1E9A-7641-4809-B808-4ABBA28BEA54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2628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4B12-DADC-48DE-8990-BD8E80125C55}" type="datetimeFigureOut">
              <a:rPr lang="en-NZ" smtClean="0"/>
              <a:t>24/06/2020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1E9A-7641-4809-B808-4ABBA28BEA5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05596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4B12-DADC-48DE-8990-BD8E80125C55}" type="datetimeFigureOut">
              <a:rPr lang="en-NZ" smtClean="0"/>
              <a:t>24/06/2020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1E9A-7641-4809-B808-4ABBA28BEA5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7535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4B12-DADC-48DE-8990-BD8E80125C55}" type="datetimeFigureOut">
              <a:rPr lang="en-NZ" smtClean="0"/>
              <a:t>24/06/2020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1E9A-7641-4809-B808-4ABBA28BEA5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85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4B12-DADC-48DE-8990-BD8E80125C55}" type="datetimeFigureOut">
              <a:rPr lang="en-NZ" smtClean="0"/>
              <a:t>24/06/2020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1E9A-7641-4809-B808-4ABBA28BEA5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4122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4B12-DADC-48DE-8990-BD8E80125C55}" type="datetimeFigureOut">
              <a:rPr lang="en-NZ" smtClean="0"/>
              <a:t>24/06/2020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1E9A-7641-4809-B808-4ABBA28BEA5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2855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4B12-DADC-48DE-8990-BD8E80125C55}" type="datetimeFigureOut">
              <a:rPr lang="en-NZ" smtClean="0"/>
              <a:t>24/06/2020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1E9A-7641-4809-B808-4ABBA28BEA5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5055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4B12-DADC-48DE-8990-BD8E80125C55}" type="datetimeFigureOut">
              <a:rPr lang="en-NZ" smtClean="0"/>
              <a:t>24/06/2020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1E9A-7641-4809-B808-4ABBA28BEA5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163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4B12-DADC-48DE-8990-BD8E80125C55}" type="datetimeFigureOut">
              <a:rPr lang="en-NZ" smtClean="0"/>
              <a:t>24/06/2020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1E9A-7641-4809-B808-4ABBA28BEA5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9602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4B12-DADC-48DE-8990-BD8E80125C55}" type="datetimeFigureOut">
              <a:rPr lang="en-NZ" smtClean="0"/>
              <a:t>24/06/2020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1E9A-7641-4809-B808-4ABBA28BEA5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4968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4B12-DADC-48DE-8990-BD8E80125C55}" type="datetimeFigureOut">
              <a:rPr lang="en-NZ" smtClean="0"/>
              <a:t>24/06/2020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1E9A-7641-4809-B808-4ABBA28BEA5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893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4B12-DADC-48DE-8990-BD8E80125C55}" type="datetimeFigureOut">
              <a:rPr lang="en-NZ" smtClean="0"/>
              <a:t>24/06/2020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1E9A-7641-4809-B808-4ABBA28BEA5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2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54B12-DADC-48DE-8990-BD8E80125C55}" type="datetimeFigureOut">
              <a:rPr lang="en-NZ" smtClean="0"/>
              <a:t>24/06/2020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A61E9A-7641-4809-B808-4ABBA28BEA5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9596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IS Application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5606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Introduction [1 Minute]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Team Members</a:t>
            </a:r>
          </a:p>
          <a:p>
            <a:r>
              <a:rPr lang="en-NZ" dirty="0"/>
              <a:t>Background</a:t>
            </a:r>
          </a:p>
          <a:p>
            <a:r>
              <a:rPr lang="en-NZ" dirty="0"/>
              <a:t>Implementation</a:t>
            </a:r>
          </a:p>
          <a:p>
            <a:r>
              <a:rPr lang="en-NZ" dirty="0"/>
              <a:t>Demonstration</a:t>
            </a:r>
          </a:p>
          <a:p>
            <a:r>
              <a:rPr lang="en-NZ" dirty="0"/>
              <a:t>Learnings</a:t>
            </a:r>
          </a:p>
          <a:p>
            <a:r>
              <a:rPr lang="en-NZ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5301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Team Members  [1 Minute]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1066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Implementation [1 Minute]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&lt;software used&gt;</a:t>
            </a:r>
          </a:p>
          <a:p>
            <a:r>
              <a:rPr lang="en-NZ" dirty="0"/>
              <a:t>&lt;hardware used&gt;</a:t>
            </a:r>
          </a:p>
          <a:p>
            <a:r>
              <a:rPr lang="en-NZ" dirty="0"/>
              <a:t>&lt;IT methodology used&gt;</a:t>
            </a:r>
          </a:p>
        </p:txBody>
      </p:sp>
    </p:spTree>
    <p:extLst>
      <p:ext uri="{BB962C8B-B14F-4D97-AF65-F5344CB8AC3E}">
        <p14:creationId xmlns:p14="http://schemas.microsoft.com/office/powerpoint/2010/main" val="3901594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Demonstration [20 Minutes]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00934E-2500-4A25-9D7C-8BC4CC2867C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l="7977" t="28358" r="65433" b="16109"/>
          <a:stretch/>
        </p:blipFill>
        <p:spPr bwMode="auto">
          <a:xfrm>
            <a:off x="1252294" y="1360134"/>
            <a:ext cx="8948334" cy="50990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41128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Learnings [2 Minutes]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6073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References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3479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Questions [5 Minutes]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971564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</TotalTime>
  <Words>353</Words>
  <Application>Microsoft Office PowerPoint</Application>
  <PresentationFormat>Widescreen</PresentationFormat>
  <Paragraphs>72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IS Application Project</vt:lpstr>
      <vt:lpstr>Introduction [1 Minute] </vt:lpstr>
      <vt:lpstr>Team Members  [1 Minute]</vt:lpstr>
      <vt:lpstr>Implementation [1 Minute]</vt:lpstr>
      <vt:lpstr>Demonstration [20 Minutes]</vt:lpstr>
      <vt:lpstr>Learnings [2 Minutes]</vt:lpstr>
      <vt:lpstr>References (Optional)</vt:lpstr>
      <vt:lpstr>Questions [5 Minutes]</vt:lpstr>
    </vt:vector>
  </TitlesOfParts>
  <Company>Unitec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Simon Dacey</dc:creator>
  <cp:lastModifiedBy>Micah Gardner</cp:lastModifiedBy>
  <cp:revision>12</cp:revision>
  <dcterms:created xsi:type="dcterms:W3CDTF">2020-05-28T01:54:43Z</dcterms:created>
  <dcterms:modified xsi:type="dcterms:W3CDTF">2020-06-24T08:59:26Z</dcterms:modified>
</cp:coreProperties>
</file>