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2" r:id="rId4"/>
    <p:sldId id="263" r:id="rId5"/>
    <p:sldId id="259" r:id="rId6"/>
    <p:sldId id="260" r:id="rId7"/>
    <p:sldId id="261" r:id="rId8"/>
    <p:sldId id="264" r:id="rId9"/>
    <p:sldId id="265" r:id="rId10"/>
    <p:sldId id="266" r:id="rId11"/>
    <p:sldId id="267" r:id="rId12"/>
    <p:sldId id="268" r:id="rId13"/>
    <p:sldId id="280" r:id="rId14"/>
    <p:sldId id="270" r:id="rId15"/>
    <p:sldId id="271" r:id="rId16"/>
    <p:sldId id="281" r:id="rId17"/>
    <p:sldId id="273" r:id="rId18"/>
    <p:sldId id="274" r:id="rId19"/>
    <p:sldId id="275" r:id="rId20"/>
    <p:sldId id="276" r:id="rId21"/>
    <p:sldId id="277" r:id="rId22"/>
    <p:sldId id="278" r:id="rId23"/>
    <p:sldId id="279" r:id="rId24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2959D67-0A8A-4BF4-9B0C-A149DB0106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092FD9DC-48AD-4649-8DD6-65E13197C6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3B17861A-B2B8-405E-904C-858ACA943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56759-2432-46BF-B90F-1E9F2DC51D65}" type="datetimeFigureOut">
              <a:rPr lang="sk-SK" smtClean="0"/>
              <a:t>8. 11. 2021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E4D0374B-C870-4587-ADA9-69A9C9F81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0CB06ED7-0501-4E21-8E63-3C120E48F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6CE3E-E7F7-4B77-ABA9-01298BD46B7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93128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3DDC2AB-EB4E-4282-9062-8665CDFFE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zvislý text 2">
            <a:extLst>
              <a:ext uri="{FF2B5EF4-FFF2-40B4-BE49-F238E27FC236}">
                <a16:creationId xmlns:a16="http://schemas.microsoft.com/office/drawing/2014/main" id="{81B434DD-25DE-4B36-8D8B-B912B08AC4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34FFC579-4DAC-4394-B0D6-1DC3AE15B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56759-2432-46BF-B90F-1E9F2DC51D65}" type="datetimeFigureOut">
              <a:rPr lang="sk-SK" smtClean="0"/>
              <a:t>8. 11. 2021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756E0A14-9049-4F79-8AED-F0F5938A9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19B42407-B8A8-4B2E-9663-35E056EF7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6CE3E-E7F7-4B77-ABA9-01298BD46B7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01122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>
            <a:extLst>
              <a:ext uri="{FF2B5EF4-FFF2-40B4-BE49-F238E27FC236}">
                <a16:creationId xmlns:a16="http://schemas.microsoft.com/office/drawing/2014/main" id="{24FBBE6F-B2FC-415E-A97A-DDAFB68E64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zvislý text 2">
            <a:extLst>
              <a:ext uri="{FF2B5EF4-FFF2-40B4-BE49-F238E27FC236}">
                <a16:creationId xmlns:a16="http://schemas.microsoft.com/office/drawing/2014/main" id="{B8B8C39D-92EF-4D82-8F77-A3A7144AF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CC7B7820-8175-4AC3-A197-7228C8320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56759-2432-46BF-B90F-1E9F2DC51D65}" type="datetimeFigureOut">
              <a:rPr lang="sk-SK" smtClean="0"/>
              <a:t>8. 11. 2021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36B98900-C938-4EA7-9FE9-8F72515CF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38DB43A9-7FE8-43AF-A0A5-1CB4D2F29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6CE3E-E7F7-4B77-ABA9-01298BD46B7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188308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7C2FACF-C79D-4263-AC84-E44EF7D66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47143986-117D-4DC7-AC10-13A7FD3A48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5741A181-69B6-41BD-92A2-D195AE2AC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56759-2432-46BF-B90F-1E9F2DC51D65}" type="datetimeFigureOut">
              <a:rPr lang="sk-SK" smtClean="0"/>
              <a:t>8. 11. 2021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2D7256CA-058F-4A68-936D-C400DE9BC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2F75B38D-78C0-4550-8B93-FA10A55F7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6CE3E-E7F7-4B77-ABA9-01298BD46B7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44172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F503E2D-AD26-41C5-88E4-F44FEC8D8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937EA134-F91C-4DB9-BB4F-05083DAB90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ABC7DA0B-74E7-4031-8C0C-6B389D900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56759-2432-46BF-B90F-1E9F2DC51D65}" type="datetimeFigureOut">
              <a:rPr lang="sk-SK" smtClean="0"/>
              <a:t>8. 11. 2021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72795CA3-2F56-42C0-9148-59E9EC2E3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CCC2025F-E469-4E9E-912B-2A301B9F5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6CE3E-E7F7-4B77-ABA9-01298BD46B7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30819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219335E-FFD7-4817-ABEF-2A4120C78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444BE48C-7C0A-4A5F-90A3-A202F1649B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D396EA68-CA78-4E11-80FD-C432ED137E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28D83A48-C609-48FE-96CA-CA967AAE3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56759-2432-46BF-B90F-1E9F2DC51D65}" type="datetimeFigureOut">
              <a:rPr lang="sk-SK" smtClean="0"/>
              <a:t>8. 11. 2021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403EE2F1-EC98-47BA-B438-1506F6EA7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38948C69-86AD-40A7-A7BA-9A449FFD3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6CE3E-E7F7-4B77-ABA9-01298BD46B7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91873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20F0931-DF2B-4770-B4A5-D1AFB9D98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2669EED0-E5EA-4885-8480-3E07902063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825F27D8-8CE1-4C34-BCF2-88D86AC9F1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A5C1CA61-F91D-4271-B796-C98711D503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Zástupný objekt pre obsah 5">
            <a:extLst>
              <a:ext uri="{FF2B5EF4-FFF2-40B4-BE49-F238E27FC236}">
                <a16:creationId xmlns:a16="http://schemas.microsoft.com/office/drawing/2014/main" id="{31690D5B-E0BB-4F50-8B56-8D10899144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7" name="Zástupný objekt pre dátum 6">
            <a:extLst>
              <a:ext uri="{FF2B5EF4-FFF2-40B4-BE49-F238E27FC236}">
                <a16:creationId xmlns:a16="http://schemas.microsoft.com/office/drawing/2014/main" id="{714C5B2A-015F-4E77-AFEE-83E2B9F71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56759-2432-46BF-B90F-1E9F2DC51D65}" type="datetimeFigureOut">
              <a:rPr lang="sk-SK" smtClean="0"/>
              <a:t>8. 11. 2021</a:t>
            </a:fld>
            <a:endParaRPr lang="sk-SK"/>
          </a:p>
        </p:txBody>
      </p:sp>
      <p:sp>
        <p:nvSpPr>
          <p:cNvPr id="8" name="Zástupný objekt pre pätu 7">
            <a:extLst>
              <a:ext uri="{FF2B5EF4-FFF2-40B4-BE49-F238E27FC236}">
                <a16:creationId xmlns:a16="http://schemas.microsoft.com/office/drawing/2014/main" id="{D833EEAB-256B-45AA-BC74-655490D47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objekt pre číslo snímky 8">
            <a:extLst>
              <a:ext uri="{FF2B5EF4-FFF2-40B4-BE49-F238E27FC236}">
                <a16:creationId xmlns:a16="http://schemas.microsoft.com/office/drawing/2014/main" id="{C267C8E2-860D-4555-ACCB-B21AD881F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6CE3E-E7F7-4B77-ABA9-01298BD46B7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05619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BCC8FFF-67F6-4488-A5E3-04DFED0DB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dátum 2">
            <a:extLst>
              <a:ext uri="{FF2B5EF4-FFF2-40B4-BE49-F238E27FC236}">
                <a16:creationId xmlns:a16="http://schemas.microsoft.com/office/drawing/2014/main" id="{15487791-B52B-4D90-BF06-571643209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56759-2432-46BF-B90F-1E9F2DC51D65}" type="datetimeFigureOut">
              <a:rPr lang="sk-SK" smtClean="0"/>
              <a:t>8. 11. 2021</a:t>
            </a:fld>
            <a:endParaRPr lang="sk-SK"/>
          </a:p>
        </p:txBody>
      </p:sp>
      <p:sp>
        <p:nvSpPr>
          <p:cNvPr id="4" name="Zástupný objekt pre pätu 3">
            <a:extLst>
              <a:ext uri="{FF2B5EF4-FFF2-40B4-BE49-F238E27FC236}">
                <a16:creationId xmlns:a16="http://schemas.microsoft.com/office/drawing/2014/main" id="{C9CB71C1-C82D-46B8-8254-EACCB5A65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objekt pre číslo snímky 4">
            <a:extLst>
              <a:ext uri="{FF2B5EF4-FFF2-40B4-BE49-F238E27FC236}">
                <a16:creationId xmlns:a16="http://schemas.microsoft.com/office/drawing/2014/main" id="{CF54AF2C-3938-4D4F-9B68-60EFDD8B1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6CE3E-E7F7-4B77-ABA9-01298BD46B7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43261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>
            <a:extLst>
              <a:ext uri="{FF2B5EF4-FFF2-40B4-BE49-F238E27FC236}">
                <a16:creationId xmlns:a16="http://schemas.microsoft.com/office/drawing/2014/main" id="{D7D867B6-4DCB-4CB8-8851-084D20E68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56759-2432-46BF-B90F-1E9F2DC51D65}" type="datetimeFigureOut">
              <a:rPr lang="sk-SK" smtClean="0"/>
              <a:t>8. 11. 2021</a:t>
            </a:fld>
            <a:endParaRPr lang="sk-SK"/>
          </a:p>
        </p:txBody>
      </p:sp>
      <p:sp>
        <p:nvSpPr>
          <p:cNvPr id="3" name="Zástupný objekt pre pätu 2">
            <a:extLst>
              <a:ext uri="{FF2B5EF4-FFF2-40B4-BE49-F238E27FC236}">
                <a16:creationId xmlns:a16="http://schemas.microsoft.com/office/drawing/2014/main" id="{497AF102-3348-4D20-BDCA-8C461310B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5E2D0C35-82E0-432B-AE21-BE45AD075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6CE3E-E7F7-4B77-ABA9-01298BD46B7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00970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0B201E4-1077-4BD2-90B5-224E561EA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A7F143BC-3C28-4F8B-9A6E-D5F51AF97C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1ACE7731-27B7-4BA5-9366-B1B6C6C41A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E8677CAB-C2AB-49BB-ADC8-D791859C9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56759-2432-46BF-B90F-1E9F2DC51D65}" type="datetimeFigureOut">
              <a:rPr lang="sk-SK" smtClean="0"/>
              <a:t>8. 11. 2021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B5364495-5A0F-47DC-A523-DA502AB51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3041DAC0-4F79-4F34-BE0D-A0913A881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6CE3E-E7F7-4B77-ABA9-01298BD46B7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5678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9F608C6-010C-4570-B2DD-D0DA8233C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rázok 2">
            <a:extLst>
              <a:ext uri="{FF2B5EF4-FFF2-40B4-BE49-F238E27FC236}">
                <a16:creationId xmlns:a16="http://schemas.microsoft.com/office/drawing/2014/main" id="{B84DA307-B006-432F-93A2-6FAD4C1AA3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CE36180A-AC3D-4EEA-8163-E896B12600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F0D52B49-A005-4623-964C-27D8BD21A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56759-2432-46BF-B90F-1E9F2DC51D65}" type="datetimeFigureOut">
              <a:rPr lang="sk-SK" smtClean="0"/>
              <a:t>8. 11. 2021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66EF1EC7-79E6-4AEB-A4B1-6BB0002E2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BDBDFA9D-FA43-4ACF-97DA-48B3100FA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6CE3E-E7F7-4B77-ABA9-01298BD46B7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19679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nadpis 1">
            <a:extLst>
              <a:ext uri="{FF2B5EF4-FFF2-40B4-BE49-F238E27FC236}">
                <a16:creationId xmlns:a16="http://schemas.microsoft.com/office/drawing/2014/main" id="{8140270E-8CC8-4D91-B3EE-4F48C1EE3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3980E91A-0FC2-4BE7-9FE5-7606885AAE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40BCFD6B-6F4A-4A99-B441-A9E6720243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056759-2432-46BF-B90F-1E9F2DC51D65}" type="datetimeFigureOut">
              <a:rPr lang="sk-SK" smtClean="0"/>
              <a:t>8. 11. 2021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567FAA7F-BF66-4630-8891-6A7749ECE4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07D076EB-6757-403D-A3A9-E500E1BD84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C6CE3E-E7F7-4B77-ABA9-01298BD46B7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18173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jpg"/><Relationship Id="rId3" Type="http://schemas.openxmlformats.org/officeDocument/2006/relationships/image" Target="../media/image23.jpg"/><Relationship Id="rId7" Type="http://schemas.openxmlformats.org/officeDocument/2006/relationships/image" Target="../media/image27.pn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jpg"/><Relationship Id="rId5" Type="http://schemas.openxmlformats.org/officeDocument/2006/relationships/image" Target="../media/image25.jpg"/><Relationship Id="rId10" Type="http://schemas.openxmlformats.org/officeDocument/2006/relationships/image" Target="../media/image30.png"/><Relationship Id="rId4" Type="http://schemas.openxmlformats.org/officeDocument/2006/relationships/image" Target="../media/image24.jpg"/><Relationship Id="rId9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92EBBF8-761D-4A7B-9343-5BDFE755B5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HNS – </a:t>
            </a:r>
            <a:r>
              <a:rPr lang="sk-SK" b="1" dirty="0">
                <a:latin typeface="Arial" panose="020B0604020202020204" pitchFamily="34" charset="0"/>
                <a:cs typeface="Arial" panose="020B0604020202020204" pitchFamily="34" charset="0"/>
              </a:rPr>
              <a:t>PROJEKT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1 </a:t>
            </a:r>
            <a:endParaRPr lang="sk-SK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43F941C7-B698-428F-A20F-0628386A5C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003518"/>
          </a:xfrm>
        </p:spPr>
        <p:txBody>
          <a:bodyPr/>
          <a:lstStyle/>
          <a:p>
            <a:r>
              <a:rPr lang="sk-SK" dirty="0"/>
              <a:t>Bc. </a:t>
            </a:r>
            <a:r>
              <a:rPr lang="en-US" dirty="0"/>
              <a:t>Jaroslav</a:t>
            </a:r>
            <a:r>
              <a:rPr lang="sk-SK" dirty="0"/>
              <a:t> Ďurfina</a:t>
            </a:r>
          </a:p>
          <a:p>
            <a:r>
              <a:rPr lang="sk-SK" dirty="0"/>
              <a:t>Bc. Martin Michale</a:t>
            </a:r>
          </a:p>
        </p:txBody>
      </p:sp>
    </p:spTree>
    <p:extLst>
      <p:ext uri="{BB962C8B-B14F-4D97-AF65-F5344CB8AC3E}">
        <p14:creationId xmlns:p14="http://schemas.microsoft.com/office/powerpoint/2010/main" val="34329223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9">
            <a:extLst>
              <a:ext uri="{FF2B5EF4-FFF2-40B4-BE49-F238E27FC236}">
                <a16:creationId xmlns:a16="http://schemas.microsoft.com/office/drawing/2014/main" id="{20085AE3-F6F7-4933-9635-C314B70A4B2E}"/>
              </a:ext>
            </a:extLst>
          </p:cNvPr>
          <p:cNvSpPr txBox="1">
            <a:spLocks/>
          </p:cNvSpPr>
          <p:nvPr/>
        </p:nvSpPr>
        <p:spPr>
          <a:xfrm>
            <a:off x="1198181" y="557189"/>
            <a:ext cx="9795637" cy="11048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2400" dirty="0" err="1"/>
              <a:t>Trénovanie</a:t>
            </a:r>
            <a:r>
              <a:rPr lang="en-US" sz="2400" dirty="0"/>
              <a:t> 1			    </a:t>
            </a:r>
            <a:r>
              <a:rPr lang="en-US" sz="2400" dirty="0" err="1"/>
              <a:t>Trénovanie</a:t>
            </a:r>
            <a:r>
              <a:rPr lang="en-US" sz="2400" dirty="0"/>
              <a:t> 2		         </a:t>
            </a:r>
            <a:r>
              <a:rPr lang="en-US" sz="2400" dirty="0" err="1"/>
              <a:t>Trénovanie</a:t>
            </a:r>
            <a:r>
              <a:rPr lang="en-US" sz="2400" dirty="0"/>
              <a:t> 3</a:t>
            </a:r>
          </a:p>
        </p:txBody>
      </p:sp>
      <p:pic>
        <p:nvPicPr>
          <p:cNvPr id="5" name="Obrázok 4" descr="Obrázok, na ktorom je text, elektronika, zobraziť&#10;&#10;Automaticky generovaný popis">
            <a:extLst>
              <a:ext uri="{FF2B5EF4-FFF2-40B4-BE49-F238E27FC236}">
                <a16:creationId xmlns:a16="http://schemas.microsoft.com/office/drawing/2014/main" id="{D587107D-34F9-429D-8084-F824667A7E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25" y="2161433"/>
            <a:ext cx="3963303" cy="3378970"/>
          </a:xfrm>
          <a:prstGeom prst="rect">
            <a:avLst/>
          </a:prstGeom>
        </p:spPr>
      </p:pic>
      <p:pic>
        <p:nvPicPr>
          <p:cNvPr id="9" name="Obrázok 8">
            <a:extLst>
              <a:ext uri="{FF2B5EF4-FFF2-40B4-BE49-F238E27FC236}">
                <a16:creationId xmlns:a16="http://schemas.microsoft.com/office/drawing/2014/main" id="{A375BE16-B665-4791-8A37-6779900F5D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3007" y="2161433"/>
            <a:ext cx="3963303" cy="3328158"/>
          </a:xfrm>
          <a:prstGeom prst="rect">
            <a:avLst/>
          </a:prstGeom>
        </p:spPr>
      </p:pic>
      <p:pic>
        <p:nvPicPr>
          <p:cNvPr id="11" name="Obrázok 10">
            <a:extLst>
              <a:ext uri="{FF2B5EF4-FFF2-40B4-BE49-F238E27FC236}">
                <a16:creationId xmlns:a16="http://schemas.microsoft.com/office/drawing/2014/main" id="{712B9941-AF45-4F01-8F11-F9390CC0E8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945" y="2161433"/>
            <a:ext cx="3963303" cy="3328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983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1A09AC7-2E6F-4CFC-B164-98297C611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InceptionV3</a:t>
            </a:r>
            <a:endParaRPr lang="en-US" sz="54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Obrázok 3" descr="Obrázok, na ktorom je text, stôl&#10;&#10;Automaticky generovaný popis">
            <a:extLst>
              <a:ext uri="{FF2B5EF4-FFF2-40B4-BE49-F238E27FC236}">
                <a16:creationId xmlns:a16="http://schemas.microsoft.com/office/drawing/2014/main" id="{BFB1E107-D07F-4086-BBEC-24A417F566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7461" y="1863801"/>
            <a:ext cx="8197076" cy="4440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5537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9">
            <a:extLst>
              <a:ext uri="{FF2B5EF4-FFF2-40B4-BE49-F238E27FC236}">
                <a16:creationId xmlns:a16="http://schemas.microsoft.com/office/drawing/2014/main" id="{20085AE3-F6F7-4933-9635-C314B70A4B2E}"/>
              </a:ext>
            </a:extLst>
          </p:cNvPr>
          <p:cNvSpPr txBox="1">
            <a:spLocks/>
          </p:cNvSpPr>
          <p:nvPr/>
        </p:nvSpPr>
        <p:spPr>
          <a:xfrm>
            <a:off x="1733941" y="365125"/>
            <a:ext cx="10515600" cy="4839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k-SK" sz="2000" dirty="0"/>
              <a:t>Trénovanie 1			 Trénovanie 2			 Trénovanie 3</a:t>
            </a:r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4104012C-B424-4AB4-87E2-C49987CBB1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585" y="849086"/>
            <a:ext cx="3858163" cy="5468113"/>
          </a:xfrm>
          <a:prstGeom prst="rect">
            <a:avLst/>
          </a:prstGeom>
        </p:spPr>
      </p:pic>
      <p:pic>
        <p:nvPicPr>
          <p:cNvPr id="8" name="Obrázok 7">
            <a:extLst>
              <a:ext uri="{FF2B5EF4-FFF2-40B4-BE49-F238E27FC236}">
                <a16:creationId xmlns:a16="http://schemas.microsoft.com/office/drawing/2014/main" id="{566059CB-4C5A-4AB6-8DCE-14DAFCBC23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310" y="849086"/>
            <a:ext cx="3753374" cy="5525271"/>
          </a:xfrm>
          <a:prstGeom prst="rect">
            <a:avLst/>
          </a:prstGeom>
        </p:spPr>
      </p:pic>
      <p:pic>
        <p:nvPicPr>
          <p:cNvPr id="10" name="Obrázok 9">
            <a:extLst>
              <a:ext uri="{FF2B5EF4-FFF2-40B4-BE49-F238E27FC236}">
                <a16:creationId xmlns:a16="http://schemas.microsoft.com/office/drawing/2014/main" id="{A500FCDF-1B1E-4EEF-87AC-21C37B2A00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1246" y="849086"/>
            <a:ext cx="3791479" cy="5439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7185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9">
            <a:extLst>
              <a:ext uri="{FF2B5EF4-FFF2-40B4-BE49-F238E27FC236}">
                <a16:creationId xmlns:a16="http://schemas.microsoft.com/office/drawing/2014/main" id="{4E7B51E1-5C75-4D18-9D15-FA8C2B16B691}"/>
              </a:ext>
            </a:extLst>
          </p:cNvPr>
          <p:cNvSpPr txBox="1">
            <a:spLocks/>
          </p:cNvSpPr>
          <p:nvPr/>
        </p:nvSpPr>
        <p:spPr>
          <a:xfrm>
            <a:off x="1603310" y="943623"/>
            <a:ext cx="10515600" cy="4839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k-SK" sz="2000" dirty="0"/>
              <a:t>Trénovanie 1			 Trénovanie 2			 Trénovanie 3</a:t>
            </a:r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E01047CA-35DD-497B-9535-4850E05FAA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838" y="2122714"/>
            <a:ext cx="4211216" cy="3158412"/>
          </a:xfrm>
          <a:prstGeom prst="rect">
            <a:avLst/>
          </a:prstGeom>
        </p:spPr>
      </p:pic>
      <p:pic>
        <p:nvPicPr>
          <p:cNvPr id="8" name="Obrázok 7">
            <a:extLst>
              <a:ext uri="{FF2B5EF4-FFF2-40B4-BE49-F238E27FC236}">
                <a16:creationId xmlns:a16="http://schemas.microsoft.com/office/drawing/2014/main" id="{5FCD1CBE-583D-46FB-A6A9-9001E5C4CA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0392" y="2122714"/>
            <a:ext cx="4211216" cy="3158412"/>
          </a:xfrm>
          <a:prstGeom prst="rect">
            <a:avLst/>
          </a:prstGeom>
        </p:spPr>
      </p:pic>
      <p:pic>
        <p:nvPicPr>
          <p:cNvPr id="11" name="Obrázok 10">
            <a:extLst>
              <a:ext uri="{FF2B5EF4-FFF2-40B4-BE49-F238E27FC236}">
                <a16:creationId xmlns:a16="http://schemas.microsoft.com/office/drawing/2014/main" id="{DEF0C60D-F372-49A0-A6C9-16D166523B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0784" y="2122714"/>
            <a:ext cx="4211216" cy="3158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9665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792E386-B678-47FE-BE22-ADA82B215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886" y="2766218"/>
            <a:ext cx="10515600" cy="1325563"/>
          </a:xfrm>
        </p:spPr>
        <p:txBody>
          <a:bodyPr/>
          <a:lstStyle/>
          <a:p>
            <a:r>
              <a:rPr lang="sk-SK" b="1" dirty="0" err="1"/>
              <a:t>Custom</a:t>
            </a:r>
            <a:r>
              <a:rPr lang="sk-SK" b="1" dirty="0"/>
              <a:t> CNN</a:t>
            </a:r>
          </a:p>
        </p:txBody>
      </p:sp>
      <p:pic>
        <p:nvPicPr>
          <p:cNvPr id="7" name="Obrázok 6" descr="Obrázok, na ktorom je stôl&#10;&#10;Automaticky generovaný popis">
            <a:extLst>
              <a:ext uri="{FF2B5EF4-FFF2-40B4-BE49-F238E27FC236}">
                <a16:creationId xmlns:a16="http://schemas.microsoft.com/office/drawing/2014/main" id="{2084EF99-1B27-4B51-8D7F-7167162E9B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62332"/>
            <a:ext cx="4885714" cy="61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0862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9">
            <a:extLst>
              <a:ext uri="{FF2B5EF4-FFF2-40B4-BE49-F238E27FC236}">
                <a16:creationId xmlns:a16="http://schemas.microsoft.com/office/drawing/2014/main" id="{20085AE3-F6F7-4933-9635-C314B70A4B2E}"/>
              </a:ext>
            </a:extLst>
          </p:cNvPr>
          <p:cNvSpPr txBox="1">
            <a:spLocks/>
          </p:cNvSpPr>
          <p:nvPr/>
        </p:nvSpPr>
        <p:spPr>
          <a:xfrm>
            <a:off x="1733941" y="365125"/>
            <a:ext cx="10515600" cy="4839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k-SK" sz="2000" dirty="0"/>
              <a:t>Trénovanie 1			 Trénovanie 2			 Trénovanie 3</a:t>
            </a:r>
          </a:p>
        </p:txBody>
      </p:sp>
      <p:pic>
        <p:nvPicPr>
          <p:cNvPr id="3" name="Obrázok 2">
            <a:extLst>
              <a:ext uri="{FF2B5EF4-FFF2-40B4-BE49-F238E27FC236}">
                <a16:creationId xmlns:a16="http://schemas.microsoft.com/office/drawing/2014/main" id="{4C5133F1-1B9C-4B76-AD2E-8053CFD5C0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066" y="849086"/>
            <a:ext cx="3886742" cy="5458587"/>
          </a:xfrm>
          <a:prstGeom prst="rect">
            <a:avLst/>
          </a:prstGeom>
        </p:spPr>
      </p:pic>
      <p:pic>
        <p:nvPicPr>
          <p:cNvPr id="7" name="Obrázok 6">
            <a:extLst>
              <a:ext uri="{FF2B5EF4-FFF2-40B4-BE49-F238E27FC236}">
                <a16:creationId xmlns:a16="http://schemas.microsoft.com/office/drawing/2014/main" id="{075AFD79-4E3E-4A1C-B14F-9D61AF9647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9228" y="849086"/>
            <a:ext cx="3781953" cy="5458587"/>
          </a:xfrm>
          <a:prstGeom prst="rect">
            <a:avLst/>
          </a:prstGeom>
        </p:spPr>
      </p:pic>
      <p:pic>
        <p:nvPicPr>
          <p:cNvPr id="11" name="Obrázok 10">
            <a:extLst>
              <a:ext uri="{FF2B5EF4-FFF2-40B4-BE49-F238E27FC236}">
                <a16:creationId xmlns:a16="http://schemas.microsoft.com/office/drawing/2014/main" id="{8989CE9A-4466-46CE-8600-ED99E57F34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5039" y="849086"/>
            <a:ext cx="3848637" cy="5449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6657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9">
            <a:extLst>
              <a:ext uri="{FF2B5EF4-FFF2-40B4-BE49-F238E27FC236}">
                <a16:creationId xmlns:a16="http://schemas.microsoft.com/office/drawing/2014/main" id="{4E7B51E1-5C75-4D18-9D15-FA8C2B16B691}"/>
              </a:ext>
            </a:extLst>
          </p:cNvPr>
          <p:cNvSpPr txBox="1">
            <a:spLocks/>
          </p:cNvSpPr>
          <p:nvPr/>
        </p:nvSpPr>
        <p:spPr>
          <a:xfrm>
            <a:off x="1603310" y="943623"/>
            <a:ext cx="10515600" cy="4839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k-SK" sz="2000" dirty="0"/>
              <a:t>Trénovanie 1			 Trénovanie 2			 Trénovanie 3</a:t>
            </a:r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77E2E81C-2881-4B1A-A072-FD038FF112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476" y="2122714"/>
            <a:ext cx="4211216" cy="3158412"/>
          </a:xfrm>
          <a:prstGeom prst="rect">
            <a:avLst/>
          </a:prstGeom>
        </p:spPr>
      </p:pic>
      <p:pic>
        <p:nvPicPr>
          <p:cNvPr id="7" name="Obrázok 6">
            <a:extLst>
              <a:ext uri="{FF2B5EF4-FFF2-40B4-BE49-F238E27FC236}">
                <a16:creationId xmlns:a16="http://schemas.microsoft.com/office/drawing/2014/main" id="{9A968431-800A-4CF6-AC7B-E8842F38F0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0392" y="2099387"/>
            <a:ext cx="4211216" cy="3158412"/>
          </a:xfrm>
          <a:prstGeom prst="rect">
            <a:avLst/>
          </a:prstGeom>
        </p:spPr>
      </p:pic>
      <p:pic>
        <p:nvPicPr>
          <p:cNvPr id="10" name="Obrázok 9">
            <a:extLst>
              <a:ext uri="{FF2B5EF4-FFF2-40B4-BE49-F238E27FC236}">
                <a16:creationId xmlns:a16="http://schemas.microsoft.com/office/drawing/2014/main" id="{36D4EFC5-424E-4367-B481-D707993223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3460" y="2122714"/>
            <a:ext cx="4211216" cy="3158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0328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792E386-B678-47FE-BE22-ADA82B215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258" y="2766216"/>
            <a:ext cx="10515600" cy="1325563"/>
          </a:xfrm>
        </p:spPr>
        <p:txBody>
          <a:bodyPr/>
          <a:lstStyle/>
          <a:p>
            <a:r>
              <a:rPr lang="sk-SK" b="1" dirty="0" err="1"/>
              <a:t>Custom</a:t>
            </a:r>
            <a:r>
              <a:rPr lang="sk-SK" b="1" dirty="0"/>
              <a:t> </a:t>
            </a:r>
            <a:br>
              <a:rPr lang="en-US" b="1" dirty="0"/>
            </a:br>
            <a:r>
              <a:rPr lang="sk-SK" b="1" dirty="0" err="1"/>
              <a:t>parallel</a:t>
            </a:r>
            <a:r>
              <a:rPr lang="sk-SK" b="1" dirty="0"/>
              <a:t> CNN</a:t>
            </a:r>
          </a:p>
        </p:txBody>
      </p:sp>
      <p:pic>
        <p:nvPicPr>
          <p:cNvPr id="4" name="Obrázok 3" descr="Obrázok, na ktorom je stôl&#10;&#10;Automaticky generovaný popis">
            <a:extLst>
              <a:ext uri="{FF2B5EF4-FFF2-40B4-BE49-F238E27FC236}">
                <a16:creationId xmlns:a16="http://schemas.microsoft.com/office/drawing/2014/main" id="{1E55CD61-CA1D-4CD2-B654-63DE56A4E1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9325" y="809256"/>
            <a:ext cx="7316221" cy="5239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0012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9">
            <a:extLst>
              <a:ext uri="{FF2B5EF4-FFF2-40B4-BE49-F238E27FC236}">
                <a16:creationId xmlns:a16="http://schemas.microsoft.com/office/drawing/2014/main" id="{20085AE3-F6F7-4933-9635-C314B70A4B2E}"/>
              </a:ext>
            </a:extLst>
          </p:cNvPr>
          <p:cNvSpPr txBox="1">
            <a:spLocks/>
          </p:cNvSpPr>
          <p:nvPr/>
        </p:nvSpPr>
        <p:spPr>
          <a:xfrm>
            <a:off x="5046308" y="610260"/>
            <a:ext cx="10515600" cy="4839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k-SK" sz="2800" dirty="0"/>
              <a:t>Trénovanie</a:t>
            </a:r>
            <a:endParaRPr lang="sk-SK" sz="2000" dirty="0"/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138DD927-A5FD-4B37-8A41-EB6425BC52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8556" y="1361302"/>
            <a:ext cx="2249162" cy="388953"/>
          </a:xfrm>
          <a:prstGeom prst="rect">
            <a:avLst/>
          </a:prstGeom>
        </p:spPr>
      </p:pic>
      <p:pic>
        <p:nvPicPr>
          <p:cNvPr id="8" name="Obrázok 7">
            <a:extLst>
              <a:ext uri="{FF2B5EF4-FFF2-40B4-BE49-F238E27FC236}">
                <a16:creationId xmlns:a16="http://schemas.microsoft.com/office/drawing/2014/main" id="{29411683-459A-44B3-B310-DE89F591C5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187" y="1787579"/>
            <a:ext cx="4979534" cy="3531405"/>
          </a:xfrm>
          <a:prstGeom prst="rect">
            <a:avLst/>
          </a:prstGeom>
        </p:spPr>
      </p:pic>
      <p:pic>
        <p:nvPicPr>
          <p:cNvPr id="10" name="Obrázok 9">
            <a:extLst>
              <a:ext uri="{FF2B5EF4-FFF2-40B4-BE49-F238E27FC236}">
                <a16:creationId xmlns:a16="http://schemas.microsoft.com/office/drawing/2014/main" id="{BAFC1D16-4937-4839-952D-1632AB9B32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7884" y="1787579"/>
            <a:ext cx="5017643" cy="3531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275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9">
            <a:extLst>
              <a:ext uri="{FF2B5EF4-FFF2-40B4-BE49-F238E27FC236}">
                <a16:creationId xmlns:a16="http://schemas.microsoft.com/office/drawing/2014/main" id="{20085AE3-F6F7-4933-9635-C314B70A4B2E}"/>
              </a:ext>
            </a:extLst>
          </p:cNvPr>
          <p:cNvSpPr txBox="1">
            <a:spLocks/>
          </p:cNvSpPr>
          <p:nvPr/>
        </p:nvSpPr>
        <p:spPr>
          <a:xfrm>
            <a:off x="4998549" y="90658"/>
            <a:ext cx="9795637" cy="11048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2800" dirty="0" err="1"/>
              <a:t>Trénovanie</a:t>
            </a:r>
            <a:endParaRPr lang="en-US" sz="2400" dirty="0"/>
          </a:p>
        </p:txBody>
      </p:sp>
      <p:pic>
        <p:nvPicPr>
          <p:cNvPr id="3" name="Obrázok 2">
            <a:extLst>
              <a:ext uri="{FF2B5EF4-FFF2-40B4-BE49-F238E27FC236}">
                <a16:creationId xmlns:a16="http://schemas.microsoft.com/office/drawing/2014/main" id="{703787D1-FFDB-4E51-B934-AD6AFBF98C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352" y="2035510"/>
            <a:ext cx="3963303" cy="3328158"/>
          </a:xfrm>
          <a:prstGeom prst="rect">
            <a:avLst/>
          </a:prstGeom>
        </p:spPr>
      </p:pic>
      <p:pic>
        <p:nvPicPr>
          <p:cNvPr id="6" name="Obrázok 5" descr="Obrázok, na ktorom je stôl&#10;&#10;Automaticky generovaný popis">
            <a:extLst>
              <a:ext uri="{FF2B5EF4-FFF2-40B4-BE49-F238E27FC236}">
                <a16:creationId xmlns:a16="http://schemas.microsoft.com/office/drawing/2014/main" id="{8C7046B2-F929-47E6-896C-1AF6C33E2A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2301" y="2590800"/>
            <a:ext cx="4010025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664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1A09AC7-2E6F-4CFC-B164-98297C611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ResNet50</a:t>
            </a:r>
            <a:endParaRPr lang="en-US" sz="54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Obrázok 4" descr="Obrázok, na ktorom je stôl&#10;&#10;Automaticky generovaný popis">
            <a:extLst>
              <a:ext uri="{FF2B5EF4-FFF2-40B4-BE49-F238E27FC236}">
                <a16:creationId xmlns:a16="http://schemas.microsoft.com/office/drawing/2014/main" id="{354890D6-6061-4D00-A301-6C75D1E330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6043" y="1863801"/>
            <a:ext cx="7279913" cy="4440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0139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2A59E3B-51B2-4ACA-945B-AE3E27A6C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Filtre</a:t>
            </a:r>
            <a:r>
              <a:rPr lang="en-US" sz="3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z </a:t>
            </a:r>
            <a:r>
              <a:rPr lang="en-US" sz="3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prvej</a:t>
            </a:r>
            <a:r>
              <a:rPr lang="en-US" sz="3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Conv2D </a:t>
            </a:r>
            <a:r>
              <a:rPr lang="en-US" sz="3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vrstvy</a:t>
            </a:r>
            <a:br>
              <a:rPr lang="en-US" sz="3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3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-InceptionV3</a:t>
            </a:r>
            <a:endParaRPr lang="en-US" sz="30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Obrázok 4" descr="Obrázok, na ktorom je vlak, platforma, pestrofarebné, metro&#10;&#10;Automaticky generovaný popis">
            <a:extLst>
              <a:ext uri="{FF2B5EF4-FFF2-40B4-BE49-F238E27FC236}">
                <a16:creationId xmlns:a16="http://schemas.microsoft.com/office/drawing/2014/main" id="{5D3BB15B-9FB6-48C1-8AE4-177B99D938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33123"/>
            <a:ext cx="10515599" cy="3102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8053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2A59E3B-51B2-4ACA-945B-AE3E27A6C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Filtre z druhej Conv2D vrstvy</a:t>
            </a:r>
            <a:br>
              <a:rPr lang="en-US" sz="3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3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-InceptionV3</a:t>
            </a:r>
            <a:endParaRPr lang="en-US" sz="30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Obrázok 3" descr="Obrázok, na ktorom je pestrofarebné, metro&#10;&#10;Automaticky generovaný popis">
            <a:extLst>
              <a:ext uri="{FF2B5EF4-FFF2-40B4-BE49-F238E27FC236}">
                <a16:creationId xmlns:a16="http://schemas.microsoft.com/office/drawing/2014/main" id="{400E7723-FA85-406B-A19F-74A7A9EAD4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46267"/>
            <a:ext cx="10515599" cy="3075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7562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DB5B5B0-7C20-47C3-89C3-DE7C83734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851"/>
            <a:ext cx="10515600" cy="1056390"/>
          </a:xfrm>
        </p:spPr>
        <p:txBody>
          <a:bodyPr>
            <a:normAutofit/>
          </a:bodyPr>
          <a:lstStyle/>
          <a:p>
            <a:pPr algn="ctr"/>
            <a:r>
              <a:rPr lang="sk-SK" dirty="0"/>
              <a:t>Vplyv </a:t>
            </a:r>
            <a:r>
              <a:rPr lang="sk-SK" dirty="0" err="1"/>
              <a:t>augmentácie</a:t>
            </a:r>
            <a:r>
              <a:rPr lang="sk-SK" dirty="0"/>
              <a:t> na </a:t>
            </a:r>
            <a:r>
              <a:rPr lang="sk-SK" dirty="0" err="1"/>
              <a:t>CustomCnn</a:t>
            </a:r>
            <a:br>
              <a:rPr lang="sk-SK" dirty="0"/>
            </a:br>
            <a:r>
              <a:rPr lang="sk-SK" sz="2200" dirty="0"/>
              <a:t>Z </a:t>
            </a:r>
            <a:r>
              <a:rPr lang="sk-SK" sz="2200" dirty="0" err="1"/>
              <a:t>augmentáciou</a:t>
            </a:r>
            <a:r>
              <a:rPr lang="sk-SK" sz="2200" dirty="0"/>
              <a:t>                                                                           Bez </a:t>
            </a:r>
            <a:r>
              <a:rPr lang="sk-SK" sz="2200" dirty="0" err="1"/>
              <a:t>augmentácie</a:t>
            </a:r>
            <a:endParaRPr lang="sk-SK" dirty="0"/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BD031228-E68C-4B0E-8DC9-866F11719A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409" y="1415160"/>
            <a:ext cx="3528890" cy="5051329"/>
          </a:xfrm>
          <a:prstGeom prst="rect">
            <a:avLst/>
          </a:prstGeom>
        </p:spPr>
      </p:pic>
      <p:pic>
        <p:nvPicPr>
          <p:cNvPr id="9" name="Obrázok 8">
            <a:extLst>
              <a:ext uri="{FF2B5EF4-FFF2-40B4-BE49-F238E27FC236}">
                <a16:creationId xmlns:a16="http://schemas.microsoft.com/office/drawing/2014/main" id="{48B167B2-787B-4278-8DB6-76B185D615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9703" y="1211530"/>
            <a:ext cx="3886742" cy="5458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7117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>
            <a:extLst>
              <a:ext uri="{FF2B5EF4-FFF2-40B4-BE49-F238E27FC236}">
                <a16:creationId xmlns:a16="http://schemas.microsoft.com/office/drawing/2014/main" id="{601ECB91-2129-48F7-A585-45BF22DB3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Ďakujeme za pozornosť</a:t>
            </a:r>
          </a:p>
        </p:txBody>
      </p:sp>
    </p:spTree>
    <p:extLst>
      <p:ext uri="{BB962C8B-B14F-4D97-AF65-F5344CB8AC3E}">
        <p14:creationId xmlns:p14="http://schemas.microsoft.com/office/powerpoint/2010/main" val="765944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9">
            <a:extLst>
              <a:ext uri="{FF2B5EF4-FFF2-40B4-BE49-F238E27FC236}">
                <a16:creationId xmlns:a16="http://schemas.microsoft.com/office/drawing/2014/main" id="{20085AE3-F6F7-4933-9635-C314B70A4B2E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4839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k-SK" sz="2000"/>
              <a:t>Trénovanie 1			 Trénovanie 2			 Trénovanie 3</a:t>
            </a:r>
            <a:endParaRPr lang="sk-SK" sz="2000" dirty="0"/>
          </a:p>
        </p:txBody>
      </p:sp>
      <p:pic>
        <p:nvPicPr>
          <p:cNvPr id="6" name="Obrázok 5">
            <a:extLst>
              <a:ext uri="{FF2B5EF4-FFF2-40B4-BE49-F238E27FC236}">
                <a16:creationId xmlns:a16="http://schemas.microsoft.com/office/drawing/2014/main" id="{333D4912-2732-480E-BAF4-31B04622C7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629" y="969925"/>
            <a:ext cx="1304925" cy="200025"/>
          </a:xfrm>
          <a:prstGeom prst="rect">
            <a:avLst/>
          </a:prstGeom>
        </p:spPr>
      </p:pic>
      <p:pic>
        <p:nvPicPr>
          <p:cNvPr id="8" name="Obrázok 7">
            <a:extLst>
              <a:ext uri="{FF2B5EF4-FFF2-40B4-BE49-F238E27FC236}">
                <a16:creationId xmlns:a16="http://schemas.microsoft.com/office/drawing/2014/main" id="{D33AB18B-CCF0-4037-916B-3EB80BBB54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628" y="1201431"/>
            <a:ext cx="3410747" cy="2418846"/>
          </a:xfrm>
          <a:prstGeom prst="rect">
            <a:avLst/>
          </a:prstGeom>
        </p:spPr>
      </p:pic>
      <p:pic>
        <p:nvPicPr>
          <p:cNvPr id="10" name="Obrázok 9">
            <a:extLst>
              <a:ext uri="{FF2B5EF4-FFF2-40B4-BE49-F238E27FC236}">
                <a16:creationId xmlns:a16="http://schemas.microsoft.com/office/drawing/2014/main" id="{9188949D-9E8A-4074-88D3-11D7A7A201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628" y="3651758"/>
            <a:ext cx="3358540" cy="2418845"/>
          </a:xfrm>
          <a:prstGeom prst="rect">
            <a:avLst/>
          </a:prstGeom>
        </p:spPr>
      </p:pic>
      <p:pic>
        <p:nvPicPr>
          <p:cNvPr id="12" name="Obrázok 11">
            <a:extLst>
              <a:ext uri="{FF2B5EF4-FFF2-40B4-BE49-F238E27FC236}">
                <a16:creationId xmlns:a16="http://schemas.microsoft.com/office/drawing/2014/main" id="{A0F53EE9-AFD4-49F8-B667-179FEDC4C9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1815" y="974687"/>
            <a:ext cx="1304925" cy="190500"/>
          </a:xfrm>
          <a:prstGeom prst="rect">
            <a:avLst/>
          </a:prstGeom>
        </p:spPr>
      </p:pic>
      <p:pic>
        <p:nvPicPr>
          <p:cNvPr id="14" name="Obrázok 13">
            <a:extLst>
              <a:ext uri="{FF2B5EF4-FFF2-40B4-BE49-F238E27FC236}">
                <a16:creationId xmlns:a16="http://schemas.microsoft.com/office/drawing/2014/main" id="{5BB19CBC-D668-469B-A0E5-B26134F5107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1815" y="1201431"/>
            <a:ext cx="3410747" cy="2418847"/>
          </a:xfrm>
          <a:prstGeom prst="rect">
            <a:avLst/>
          </a:prstGeom>
        </p:spPr>
      </p:pic>
      <p:pic>
        <p:nvPicPr>
          <p:cNvPr id="16" name="Obrázok 15">
            <a:extLst>
              <a:ext uri="{FF2B5EF4-FFF2-40B4-BE49-F238E27FC236}">
                <a16:creationId xmlns:a16="http://schemas.microsoft.com/office/drawing/2014/main" id="{974A9754-CCBB-48A8-811F-BCF57493415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1815" y="3651758"/>
            <a:ext cx="3410747" cy="2418847"/>
          </a:xfrm>
          <a:prstGeom prst="rect">
            <a:avLst/>
          </a:prstGeom>
        </p:spPr>
      </p:pic>
      <p:pic>
        <p:nvPicPr>
          <p:cNvPr id="18" name="Obrázok 17">
            <a:extLst>
              <a:ext uri="{FF2B5EF4-FFF2-40B4-BE49-F238E27FC236}">
                <a16:creationId xmlns:a16="http://schemas.microsoft.com/office/drawing/2014/main" id="{8D6109A9-FA0C-4A01-A200-197BDE7FE1B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2246" y="946112"/>
            <a:ext cx="1285875" cy="219075"/>
          </a:xfrm>
          <a:prstGeom prst="rect">
            <a:avLst/>
          </a:prstGeom>
        </p:spPr>
      </p:pic>
      <p:pic>
        <p:nvPicPr>
          <p:cNvPr id="20" name="Obrázok 19">
            <a:extLst>
              <a:ext uri="{FF2B5EF4-FFF2-40B4-BE49-F238E27FC236}">
                <a16:creationId xmlns:a16="http://schemas.microsoft.com/office/drawing/2014/main" id="{39BB1E9E-0268-4479-9629-D32D8B4012B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2246" y="1201431"/>
            <a:ext cx="3410746" cy="2418846"/>
          </a:xfrm>
          <a:prstGeom prst="rect">
            <a:avLst/>
          </a:prstGeom>
        </p:spPr>
      </p:pic>
      <p:pic>
        <p:nvPicPr>
          <p:cNvPr id="22" name="Obrázok 21">
            <a:extLst>
              <a:ext uri="{FF2B5EF4-FFF2-40B4-BE49-F238E27FC236}">
                <a16:creationId xmlns:a16="http://schemas.microsoft.com/office/drawing/2014/main" id="{1E00DA68-E1C0-4FC7-B899-B4307887FAA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2246" y="3651757"/>
            <a:ext cx="3410745" cy="2418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942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70155189-D96C-4527-B0EC-654B946BE6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Nadpis 9">
            <a:extLst>
              <a:ext uri="{FF2B5EF4-FFF2-40B4-BE49-F238E27FC236}">
                <a16:creationId xmlns:a16="http://schemas.microsoft.com/office/drawing/2014/main" id="{20085AE3-F6F7-4933-9635-C314B70A4B2E}"/>
              </a:ext>
            </a:extLst>
          </p:cNvPr>
          <p:cNvSpPr txBox="1">
            <a:spLocks/>
          </p:cNvSpPr>
          <p:nvPr/>
        </p:nvSpPr>
        <p:spPr>
          <a:xfrm>
            <a:off x="1198181" y="557189"/>
            <a:ext cx="9795637" cy="11048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2400" dirty="0" err="1"/>
              <a:t>Trénovanie</a:t>
            </a:r>
            <a:r>
              <a:rPr lang="en-US" sz="2400" dirty="0"/>
              <a:t> 1			    </a:t>
            </a:r>
            <a:r>
              <a:rPr lang="en-US" sz="2400" dirty="0" err="1"/>
              <a:t>Trénovanie</a:t>
            </a:r>
            <a:r>
              <a:rPr lang="en-US" sz="2400" dirty="0"/>
              <a:t> 2		         </a:t>
            </a:r>
            <a:r>
              <a:rPr lang="en-US" sz="2400" dirty="0" err="1"/>
              <a:t>Trénovanie</a:t>
            </a:r>
            <a:r>
              <a:rPr lang="en-US" sz="2400" dirty="0"/>
              <a:t> 3</a:t>
            </a:r>
          </a:p>
        </p:txBody>
      </p:sp>
      <p:pic>
        <p:nvPicPr>
          <p:cNvPr id="6" name="Obrázok 5">
            <a:extLst>
              <a:ext uri="{FF2B5EF4-FFF2-40B4-BE49-F238E27FC236}">
                <a16:creationId xmlns:a16="http://schemas.microsoft.com/office/drawing/2014/main" id="{3E22A30A-DF26-481B-96D2-A94C784CB2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099" y="2238183"/>
            <a:ext cx="3797536" cy="3225471"/>
          </a:xfrm>
          <a:prstGeom prst="rect">
            <a:avLst/>
          </a:prstGeom>
        </p:spPr>
      </p:pic>
      <p:pic>
        <p:nvPicPr>
          <p:cNvPr id="3" name="Obrázok 2">
            <a:extLst>
              <a:ext uri="{FF2B5EF4-FFF2-40B4-BE49-F238E27FC236}">
                <a16:creationId xmlns:a16="http://schemas.microsoft.com/office/drawing/2014/main" id="{9FAC1EED-1894-4806-AC53-CE9480410D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3386" y="2250355"/>
            <a:ext cx="3797536" cy="3201127"/>
          </a:xfrm>
          <a:prstGeom prst="rect">
            <a:avLst/>
          </a:prstGeom>
        </p:spPr>
      </p:pic>
      <p:pic>
        <p:nvPicPr>
          <p:cNvPr id="8" name="Obrázok 7">
            <a:extLst>
              <a:ext uri="{FF2B5EF4-FFF2-40B4-BE49-F238E27FC236}">
                <a16:creationId xmlns:a16="http://schemas.microsoft.com/office/drawing/2014/main" id="{1F328CEC-865E-426E-8B60-D2E45D1C51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2673" y="2250355"/>
            <a:ext cx="3797536" cy="3201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910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2140ACF-39C1-42DA-B5C7-67F2912EA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NASNet</a:t>
            </a:r>
            <a:r>
              <a:rPr lang="en-US" sz="5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Mobile</a:t>
            </a:r>
            <a:endParaRPr lang="en-US" sz="54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Obrázok 4" descr="Obrázok, na ktorom je stôl&#10;&#10;Automaticky generovaný popis">
            <a:extLst>
              <a:ext uri="{FF2B5EF4-FFF2-40B4-BE49-F238E27FC236}">
                <a16:creationId xmlns:a16="http://schemas.microsoft.com/office/drawing/2014/main" id="{DC4E501A-F02C-4D94-AC3F-21AAD8060E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4197" y="1863801"/>
            <a:ext cx="8223604" cy="4440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650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ázok 6">
            <a:extLst>
              <a:ext uri="{FF2B5EF4-FFF2-40B4-BE49-F238E27FC236}">
                <a16:creationId xmlns:a16="http://schemas.microsoft.com/office/drawing/2014/main" id="{25CFEB38-2DBC-45B3-96F5-DD440D8A5E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536" y="1123527"/>
            <a:ext cx="3177311" cy="4604800"/>
          </a:xfrm>
          <a:prstGeom prst="rect">
            <a:avLst/>
          </a:prstGeom>
        </p:spPr>
      </p:pic>
      <p:pic>
        <p:nvPicPr>
          <p:cNvPr id="9" name="Obrázok 8">
            <a:extLst>
              <a:ext uri="{FF2B5EF4-FFF2-40B4-BE49-F238E27FC236}">
                <a16:creationId xmlns:a16="http://schemas.microsoft.com/office/drawing/2014/main" id="{56273F10-071D-47D1-BE86-2E90BB8595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8889" y="1123527"/>
            <a:ext cx="3280919" cy="4604800"/>
          </a:xfrm>
          <a:prstGeom prst="rect">
            <a:avLst/>
          </a:prstGeom>
        </p:spPr>
      </p:pic>
      <p:pic>
        <p:nvPicPr>
          <p:cNvPr id="5" name="Obrázok 4">
            <a:extLst>
              <a:ext uri="{FF2B5EF4-FFF2-40B4-BE49-F238E27FC236}">
                <a16:creationId xmlns:a16="http://schemas.microsoft.com/office/drawing/2014/main" id="{2C9C50D9-99A2-4D12-BD72-0C55808790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7704" y="1123528"/>
            <a:ext cx="3246383" cy="4604800"/>
          </a:xfrm>
          <a:prstGeom prst="rect">
            <a:avLst/>
          </a:prstGeom>
        </p:spPr>
      </p:pic>
      <p:sp>
        <p:nvSpPr>
          <p:cNvPr id="10" name="Nadpis 9">
            <a:extLst>
              <a:ext uri="{FF2B5EF4-FFF2-40B4-BE49-F238E27FC236}">
                <a16:creationId xmlns:a16="http://schemas.microsoft.com/office/drawing/2014/main" id="{98F32E27-C7AB-4E58-ABA3-6E3BC3816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83961"/>
          </a:xfrm>
        </p:spPr>
        <p:txBody>
          <a:bodyPr>
            <a:normAutofit/>
          </a:bodyPr>
          <a:lstStyle/>
          <a:p>
            <a:r>
              <a:rPr lang="sk-SK" sz="2000" dirty="0"/>
              <a:t>Trénovanie 1			 Trénovanie 2			 Trénovanie 3</a:t>
            </a:r>
          </a:p>
        </p:txBody>
      </p:sp>
    </p:spTree>
    <p:extLst>
      <p:ext uri="{BB962C8B-B14F-4D97-AF65-F5344CB8AC3E}">
        <p14:creationId xmlns:p14="http://schemas.microsoft.com/office/powerpoint/2010/main" val="4226729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9">
            <a:extLst>
              <a:ext uri="{FF2B5EF4-FFF2-40B4-BE49-F238E27FC236}">
                <a16:creationId xmlns:a16="http://schemas.microsoft.com/office/drawing/2014/main" id="{4E7B51E1-5C75-4D18-9D15-FA8C2B16B691}"/>
              </a:ext>
            </a:extLst>
          </p:cNvPr>
          <p:cNvSpPr txBox="1">
            <a:spLocks/>
          </p:cNvSpPr>
          <p:nvPr/>
        </p:nvSpPr>
        <p:spPr>
          <a:xfrm>
            <a:off x="1603310" y="943623"/>
            <a:ext cx="10515600" cy="4839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k-SK" sz="2000" dirty="0"/>
              <a:t>Trénovanie 1			 Trénovanie 2			 Trénovanie 3</a:t>
            </a:r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D3AB3D4D-9510-4CA4-B7A1-D90649ADA6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90" y="1784479"/>
            <a:ext cx="4211216" cy="3158412"/>
          </a:xfrm>
          <a:prstGeom prst="rect">
            <a:avLst/>
          </a:prstGeom>
        </p:spPr>
      </p:pic>
      <p:pic>
        <p:nvPicPr>
          <p:cNvPr id="7" name="Obrázok 6">
            <a:extLst>
              <a:ext uri="{FF2B5EF4-FFF2-40B4-BE49-F238E27FC236}">
                <a16:creationId xmlns:a16="http://schemas.microsoft.com/office/drawing/2014/main" id="{80040373-E855-483B-8B4D-EB72A4B242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0392" y="1784479"/>
            <a:ext cx="4211216" cy="3158412"/>
          </a:xfrm>
          <a:prstGeom prst="rect">
            <a:avLst/>
          </a:prstGeom>
        </p:spPr>
      </p:pic>
      <p:pic>
        <p:nvPicPr>
          <p:cNvPr id="9" name="Obrázok 8">
            <a:extLst>
              <a:ext uri="{FF2B5EF4-FFF2-40B4-BE49-F238E27FC236}">
                <a16:creationId xmlns:a16="http://schemas.microsoft.com/office/drawing/2014/main" id="{238115A6-3A39-4683-ACA0-6DF2E5C58A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9228" y="1784479"/>
            <a:ext cx="4211216" cy="3158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6828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1A09AC7-2E6F-4CFC-B164-98297C611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VGG16</a:t>
            </a:r>
            <a:endParaRPr lang="en-US" sz="54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Obrázok 4" descr="Obrázok, na ktorom je stôl&#10;&#10;Automaticky generovaný popis">
            <a:extLst>
              <a:ext uri="{FF2B5EF4-FFF2-40B4-BE49-F238E27FC236}">
                <a16:creationId xmlns:a16="http://schemas.microsoft.com/office/drawing/2014/main" id="{51D28B36-0712-40C1-9C73-4A50D609C2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3454" y="1863801"/>
            <a:ext cx="7325090" cy="4440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872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9">
            <a:extLst>
              <a:ext uri="{FF2B5EF4-FFF2-40B4-BE49-F238E27FC236}">
                <a16:creationId xmlns:a16="http://schemas.microsoft.com/office/drawing/2014/main" id="{20085AE3-F6F7-4933-9635-C314B70A4B2E}"/>
              </a:ext>
            </a:extLst>
          </p:cNvPr>
          <p:cNvSpPr txBox="1">
            <a:spLocks/>
          </p:cNvSpPr>
          <p:nvPr/>
        </p:nvSpPr>
        <p:spPr>
          <a:xfrm>
            <a:off x="1416700" y="365125"/>
            <a:ext cx="10515600" cy="4839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k-SK" sz="2000"/>
              <a:t>Trénovanie 1			 Trénovanie 2			 Trénovanie 3</a:t>
            </a:r>
            <a:endParaRPr lang="sk-SK" sz="2000" dirty="0"/>
          </a:p>
        </p:txBody>
      </p:sp>
      <p:pic>
        <p:nvPicPr>
          <p:cNvPr id="3" name="Obrázok 2">
            <a:extLst>
              <a:ext uri="{FF2B5EF4-FFF2-40B4-BE49-F238E27FC236}">
                <a16:creationId xmlns:a16="http://schemas.microsoft.com/office/drawing/2014/main" id="{1742224B-59CC-4DA4-9FC5-3E8120D367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15" y="955637"/>
            <a:ext cx="1314450" cy="209550"/>
          </a:xfrm>
          <a:prstGeom prst="rect">
            <a:avLst/>
          </a:prstGeom>
        </p:spPr>
      </p:pic>
      <p:pic>
        <p:nvPicPr>
          <p:cNvPr id="7" name="Obrázok 6">
            <a:extLst>
              <a:ext uri="{FF2B5EF4-FFF2-40B4-BE49-F238E27FC236}">
                <a16:creationId xmlns:a16="http://schemas.microsoft.com/office/drawing/2014/main" id="{A2B8AD5A-223E-406E-8676-6C49D20BC0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15" y="1201431"/>
            <a:ext cx="3535236" cy="2418846"/>
          </a:xfrm>
          <a:prstGeom prst="rect">
            <a:avLst/>
          </a:prstGeom>
        </p:spPr>
      </p:pic>
      <p:pic>
        <p:nvPicPr>
          <p:cNvPr id="11" name="Obrázok 10">
            <a:extLst>
              <a:ext uri="{FF2B5EF4-FFF2-40B4-BE49-F238E27FC236}">
                <a16:creationId xmlns:a16="http://schemas.microsoft.com/office/drawing/2014/main" id="{75FFD653-D1F7-4026-B63C-11A98BFC87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15" y="3651757"/>
            <a:ext cx="3545905" cy="2418845"/>
          </a:xfrm>
          <a:prstGeom prst="rect">
            <a:avLst/>
          </a:prstGeom>
        </p:spPr>
      </p:pic>
      <p:pic>
        <p:nvPicPr>
          <p:cNvPr id="15" name="Obrázok 14">
            <a:extLst>
              <a:ext uri="{FF2B5EF4-FFF2-40B4-BE49-F238E27FC236}">
                <a16:creationId xmlns:a16="http://schemas.microsoft.com/office/drawing/2014/main" id="{FEB9A779-99FD-4169-927A-351225D2B2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3929" y="955637"/>
            <a:ext cx="1304925" cy="238125"/>
          </a:xfrm>
          <a:prstGeom prst="rect">
            <a:avLst/>
          </a:prstGeom>
        </p:spPr>
      </p:pic>
      <p:pic>
        <p:nvPicPr>
          <p:cNvPr id="19" name="Obrázok 18">
            <a:extLst>
              <a:ext uri="{FF2B5EF4-FFF2-40B4-BE49-F238E27FC236}">
                <a16:creationId xmlns:a16="http://schemas.microsoft.com/office/drawing/2014/main" id="{CE3C86D1-FDB9-4AC1-B949-32C91D3A751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3929" y="1201432"/>
            <a:ext cx="3544709" cy="2418846"/>
          </a:xfrm>
          <a:prstGeom prst="rect">
            <a:avLst/>
          </a:prstGeom>
        </p:spPr>
      </p:pic>
      <p:pic>
        <p:nvPicPr>
          <p:cNvPr id="23" name="Obrázok 22">
            <a:extLst>
              <a:ext uri="{FF2B5EF4-FFF2-40B4-BE49-F238E27FC236}">
                <a16:creationId xmlns:a16="http://schemas.microsoft.com/office/drawing/2014/main" id="{247962C4-58C9-44AC-939D-76B287CA2C2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3929" y="3627948"/>
            <a:ext cx="3351263" cy="2413604"/>
          </a:xfrm>
          <a:prstGeom prst="rect">
            <a:avLst/>
          </a:prstGeom>
        </p:spPr>
      </p:pic>
      <p:pic>
        <p:nvPicPr>
          <p:cNvPr id="25" name="Obrázok 24">
            <a:extLst>
              <a:ext uri="{FF2B5EF4-FFF2-40B4-BE49-F238E27FC236}">
                <a16:creationId xmlns:a16="http://schemas.microsoft.com/office/drawing/2014/main" id="{AEE5032C-0A3F-4150-A8AD-F4C513DDE53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5988" y="960399"/>
            <a:ext cx="1266825" cy="200025"/>
          </a:xfrm>
          <a:prstGeom prst="rect">
            <a:avLst/>
          </a:prstGeom>
        </p:spPr>
      </p:pic>
      <p:pic>
        <p:nvPicPr>
          <p:cNvPr id="27" name="Obrázok 26">
            <a:extLst>
              <a:ext uri="{FF2B5EF4-FFF2-40B4-BE49-F238E27FC236}">
                <a16:creationId xmlns:a16="http://schemas.microsoft.com/office/drawing/2014/main" id="{A1985536-E953-42F1-B9F1-2F461091462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5988" y="1201431"/>
            <a:ext cx="3416004" cy="2422575"/>
          </a:xfrm>
          <a:prstGeom prst="rect">
            <a:avLst/>
          </a:prstGeom>
        </p:spPr>
      </p:pic>
      <p:pic>
        <p:nvPicPr>
          <p:cNvPr id="29" name="Obrázok 28">
            <a:extLst>
              <a:ext uri="{FF2B5EF4-FFF2-40B4-BE49-F238E27FC236}">
                <a16:creationId xmlns:a16="http://schemas.microsoft.com/office/drawing/2014/main" id="{EEBFC645-63CD-4BAB-BC68-9730380D123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5988" y="3665013"/>
            <a:ext cx="3363719" cy="242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59944"/>
      </p:ext>
    </p:extLst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191</Words>
  <Application>Microsoft Office PowerPoint</Application>
  <PresentationFormat>Širokouhlá</PresentationFormat>
  <Paragraphs>25</Paragraphs>
  <Slides>23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Motív Office</vt:lpstr>
      <vt:lpstr>HNS – PROJEKT 1 </vt:lpstr>
      <vt:lpstr>ResNet50</vt:lpstr>
      <vt:lpstr>Prezentácia programu PowerPoint</vt:lpstr>
      <vt:lpstr>Prezentácia programu PowerPoint</vt:lpstr>
      <vt:lpstr>NASNet Mobile</vt:lpstr>
      <vt:lpstr>Trénovanie 1    Trénovanie 2    Trénovanie 3</vt:lpstr>
      <vt:lpstr>Prezentácia programu PowerPoint</vt:lpstr>
      <vt:lpstr>VGG16</vt:lpstr>
      <vt:lpstr>Prezentácia programu PowerPoint</vt:lpstr>
      <vt:lpstr>Prezentácia programu PowerPoint</vt:lpstr>
      <vt:lpstr>InceptionV3</vt:lpstr>
      <vt:lpstr>Prezentácia programu PowerPoint</vt:lpstr>
      <vt:lpstr>Prezentácia programu PowerPoint</vt:lpstr>
      <vt:lpstr>Custom CNN</vt:lpstr>
      <vt:lpstr>Prezentácia programu PowerPoint</vt:lpstr>
      <vt:lpstr>Prezentácia programu PowerPoint</vt:lpstr>
      <vt:lpstr>Custom  parallel CNN</vt:lpstr>
      <vt:lpstr>Prezentácia programu PowerPoint</vt:lpstr>
      <vt:lpstr>Prezentácia programu PowerPoint</vt:lpstr>
      <vt:lpstr>Filtre z prvej Conv2D vrstvy -InceptionV3</vt:lpstr>
      <vt:lpstr>Filtre z druhej Conv2D vrstvy -InceptionV3</vt:lpstr>
      <vt:lpstr>Vplyv augmentácie na CustomCnn Z augmentáciou                                                                           Bez augmentácie</vt:lpstr>
      <vt:lpstr>Ďakujeme za pozornosť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HNS – PROJEKT 1 </dc:title>
  <dc:creator>Martin Michale</dc:creator>
  <cp:lastModifiedBy>Martin Michale</cp:lastModifiedBy>
  <cp:revision>2</cp:revision>
  <dcterms:created xsi:type="dcterms:W3CDTF">2021-11-08T08:18:09Z</dcterms:created>
  <dcterms:modified xsi:type="dcterms:W3CDTF">2021-11-08T09:38:07Z</dcterms:modified>
</cp:coreProperties>
</file>