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3" r:id="rId6"/>
    <p:sldId id="264" r:id="rId7"/>
    <p:sldId id="265" r:id="rId8"/>
    <p:sldId id="260" r:id="rId9"/>
    <p:sldId id="261" r:id="rId10"/>
    <p:sldId id="269" r:id="rId11"/>
    <p:sldId id="270" r:id="rId12"/>
    <p:sldId id="271" r:id="rId13"/>
    <p:sldId id="268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8E9135-062E-42AD-A1E4-CC1A8F4A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14DF2F-9A9F-4400-B17C-08DE295E3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948378D-185C-4456-A26A-A1686621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3D9ED5A-9AF6-43AC-94F7-9E59667E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F032194-B184-49FE-8CD5-13544103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148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31D12C-A1BA-481B-86AF-11127AD7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14BEE11-A798-4D8B-8C99-15B168BB3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C8D07CF-5E90-42BD-9522-F19D672E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F7D306-8F5C-4214-8FCE-234B5B72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3140AEA-4B56-401C-90E0-F59EA535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264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610BE10E-C52B-4A23-B68D-660001150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B7FDE76-B746-40BA-8F34-9A093B6C4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1AA068B-BC49-4103-BBED-6764F974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957D032-463D-4F03-B86D-76A81437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45937CB-30C1-4C78-8735-34385D78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260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E16E2-A1B4-4AF8-B9EB-45600AEB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3272AC-D5F5-4423-8908-620D0FC2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8C3E8B4-9106-4BD3-823A-4F7641C5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42D6D3E-F422-43A8-8CEE-8A8B06E2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ADDDCF3-2D76-4D03-B454-534079F9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45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43465-6126-496E-AA10-7DA39197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EA45AB7-C967-4359-95E3-F7695B52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E36379B-1D5A-4859-9584-A07EFF40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A604BD7-CBA4-4DA8-A7F2-4C6D1FF5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A4D579-C094-4FFD-8B71-2CC20B97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42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2EA89-252F-451A-9B01-A18D4241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05A57E-5957-41EA-8D98-0ADC6B660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3F4700A-ED98-458E-B6FB-18F22E5CF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8666801-B29F-4663-835E-D01B9053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559E473-3BF4-47FA-BC9A-B585DC8D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5C8A788-DCFC-4AF0-AA6B-8872BE9D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496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91025C-2DF1-4264-B9A6-3385519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733BCCB-F0BC-4FD8-91B6-69C3ECF23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1B2BCF4-7E2B-4130-B2A7-3E52B35F9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DA03CD5-8A0A-4192-AACF-AB4D9EEE2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8EBFA3E-E810-4F75-A816-2921D63E7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E0822DE-3F5A-40D0-8F59-6765FC78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F2347AA-EB5B-416B-B247-8D328303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70F4BD6-7660-4780-99F0-BF2D5F97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984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6151EA-3DD3-40F2-8F80-783DAF0C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2D19C8C-F1A3-4D71-95C3-F728877D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8E42606-B075-4A34-A96A-0941E7C9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8089D08-E444-4ECB-B511-B414EAC6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204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7F05B57-57A3-412C-8529-3D4F0416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097794C-05CF-4242-8FF2-9F51F386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044CBBB-80FE-4F5A-971C-0A72E6DD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33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4D70B5-FC10-4F6B-A270-54B99892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76903A-0486-4184-8668-6B66AC8A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D2BAE8C-5496-4DE8-98A5-70EE39E7B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4A94E62-C7A6-4492-A2FF-3A9DC44C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1EC786D-E2E9-4310-8B7B-2415D7C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DDE3CF2-7769-4E6E-AABA-E6B8EAD1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780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B371C7-FDD3-4FB6-A64A-F58243C8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6C3F7B9-478E-4B6C-8B1D-4757B74A7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412388E-DC3A-49B6-9FF6-8378F7F38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8FF123B-CE9E-43C0-B981-393DD153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378535-FB50-401D-920F-27D870AD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3B7EB71-D7F7-4AF9-AE9E-EEE4A2B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733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789B0A1-F4F4-43B9-81A8-0217D088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F98FAD-AF7B-4113-A2DD-2059D71E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C62C993-93C7-4F22-B501-C0F3CA23A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DB0D-1522-492C-A008-84D418C63109}" type="datetimeFigureOut">
              <a:rPr lang="sk-SK" smtClean="0"/>
              <a:t>6. 12. 2021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5258CD5-1806-4196-B116-3E110BEC3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8DD8A2B-DA79-4A9D-9BE4-99F323FF0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D891-3E3A-426F-BF1C-FE1397690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58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2EBBF8-761D-4A7B-9343-5BDFE755B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HNS – </a:t>
            </a:r>
            <a:r>
              <a:rPr lang="sk-SK" b="1">
                <a:latin typeface="Arial" panose="020B0604020202020204" pitchFamily="34" charset="0"/>
                <a:cs typeface="Arial" panose="020B0604020202020204" pitchFamily="34" charset="0"/>
              </a:rPr>
              <a:t>PROJEKT 2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k-S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3F941C7-B698-428F-A20F-0628386A5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03518"/>
          </a:xfrm>
        </p:spPr>
        <p:txBody>
          <a:bodyPr/>
          <a:lstStyle/>
          <a:p>
            <a:r>
              <a:rPr lang="sk-SK" dirty="0"/>
              <a:t>Bc. </a:t>
            </a:r>
            <a:r>
              <a:rPr lang="en-US" dirty="0"/>
              <a:t>Jaroslav</a:t>
            </a:r>
            <a:r>
              <a:rPr lang="sk-SK" dirty="0"/>
              <a:t> Ďurfina</a:t>
            </a:r>
          </a:p>
          <a:p>
            <a:r>
              <a:rPr lang="sk-SK" dirty="0"/>
              <a:t>Bc. Martin Michale</a:t>
            </a:r>
          </a:p>
        </p:txBody>
      </p:sp>
    </p:spTree>
    <p:extLst>
      <p:ext uri="{BB962C8B-B14F-4D97-AF65-F5344CB8AC3E}">
        <p14:creationId xmlns:p14="http://schemas.microsoft.com/office/powerpoint/2010/main" val="343292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31150-3FFD-48AF-93BA-711B6F9F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8" y="0"/>
            <a:ext cx="10515600" cy="1325563"/>
          </a:xfrm>
        </p:spPr>
        <p:txBody>
          <a:bodyPr/>
          <a:lstStyle/>
          <a:p>
            <a:r>
              <a:rPr lang="sk-SK" dirty="0"/>
              <a:t>                     Trénovanie 2 a 3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18A0A71-2EBD-4B1B-B53C-8F4A78AB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10" y="845187"/>
            <a:ext cx="3858163" cy="5639587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D9D2723-7B4B-4FB1-9335-546942179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01" y="845187"/>
            <a:ext cx="386769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9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31150-3FFD-48AF-93BA-711B6F9F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4646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Trénovanie 4 a 5 </a:t>
            </a:r>
            <a:br>
              <a:rPr lang="sk-SK" dirty="0"/>
            </a:br>
            <a:r>
              <a:rPr lang="sk-SK" dirty="0"/>
              <a:t>(priemerná úspešnosť 93.934%)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D8E2E43-1411-4724-82F9-3C9952C90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9863"/>
            <a:ext cx="3791479" cy="560148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6570BED3-2F9C-49CC-B651-B705B84E7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83" y="1209863"/>
            <a:ext cx="3829584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3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F40A1C-8415-4E57-B457-71D470C0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Kontingenčné</a:t>
            </a:r>
            <a:r>
              <a:rPr lang="en-US" sz="4000" dirty="0"/>
              <a:t> </a:t>
            </a:r>
            <a:r>
              <a:rPr lang="en-US" sz="4000"/>
              <a:t>matice</a:t>
            </a:r>
            <a:endParaRPr lang="en-US" sz="4000" dirty="0"/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6753090C-8E03-474C-9873-AEFF6B5F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53" y="379158"/>
            <a:ext cx="3353483" cy="2926079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65FA71B7-6E94-4858-AA5D-1165D87CF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880" y="379158"/>
            <a:ext cx="3411920" cy="2926080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110395EC-8042-4229-A979-71B73ED34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05" y="3423288"/>
            <a:ext cx="3469179" cy="2926081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BE9760BC-FFDF-47AB-BD45-28129ED32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77" y="3423290"/>
            <a:ext cx="3417399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0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0B415C-9304-4426-BE11-3314D62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521191"/>
            <a:ext cx="10007599" cy="675441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sk-SK" sz="4200" dirty="0"/>
              <a:t>Ďakujeme za pozornosť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286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0C332-0F1A-4266-858B-D3FE0BCA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Architektúra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siete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0E395E96-A823-4D30-A83E-A75BC5AD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81" y="581891"/>
            <a:ext cx="3935553" cy="55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4E7162-CEB4-4F19-BAE9-01E0BF1A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Rozpoznávanie</a:t>
            </a: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gest ruky z hĺbkovej mapy</a:t>
            </a:r>
          </a:p>
        </p:txBody>
      </p:sp>
      <p:pic>
        <p:nvPicPr>
          <p:cNvPr id="5" name="Obrázok 4" descr="Obrázok, na ktorom je text, hodiny&#10;&#10;Automaticky generovaný popis">
            <a:extLst>
              <a:ext uri="{FF2B5EF4-FFF2-40B4-BE49-F238E27FC236}">
                <a16:creationId xmlns:a16="http://schemas.microsoft.com/office/drawing/2014/main" id="{28E791BA-E2A2-4567-BA6D-39A66F6F1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7655"/>
            <a:ext cx="10515599" cy="37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4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7ECB4F-129E-412C-8BE7-644FA5E7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Trénovanie 1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B4DAE45-04D9-4FF2-BC46-607535B5E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23" y="709232"/>
            <a:ext cx="3781953" cy="543953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F79270D-86E2-4B8E-AEE9-AE0FD737F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94" y="2147708"/>
            <a:ext cx="297221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7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31150-3FFD-48AF-93BA-711B6F9F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8" y="0"/>
            <a:ext cx="10515600" cy="1325563"/>
          </a:xfrm>
        </p:spPr>
        <p:txBody>
          <a:bodyPr/>
          <a:lstStyle/>
          <a:p>
            <a:r>
              <a:rPr lang="sk-SK" dirty="0"/>
              <a:t>                     Trénovanie 2 a 3</a:t>
            </a: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60B89AB9-1DF4-4F04-985C-2E5DFD6D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90" y="1003600"/>
            <a:ext cx="3791479" cy="5458587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B26F28E3-C6B2-4C34-8B62-A90BE5BAD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21" y="1003600"/>
            <a:ext cx="3915321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31150-3FFD-48AF-93BA-711B6F9F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Trénovanie 4 a 5 </a:t>
            </a:r>
            <a:br>
              <a:rPr lang="sk-SK" dirty="0"/>
            </a:br>
            <a:r>
              <a:rPr lang="sk-SK" dirty="0"/>
              <a:t>(priemerná úspešnosť 97.724%)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63CF4C5-5F08-47ED-9175-021C57990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74" y="1285476"/>
            <a:ext cx="3848637" cy="5449060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1F1B29AA-BB73-4225-AEFD-09E6E3FA8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03" y="1285476"/>
            <a:ext cx="3801005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8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F40A1C-8415-4E57-B457-71D470C0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Kontingenčné</a:t>
            </a:r>
            <a:r>
              <a:rPr lang="en-US" sz="4000" dirty="0"/>
              <a:t> </a:t>
            </a:r>
            <a:r>
              <a:rPr lang="en-US" sz="4000" dirty="0" err="1"/>
              <a:t>matice</a:t>
            </a:r>
            <a:endParaRPr lang="en-US" sz="40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998AAD15-7285-4EE0-B3F5-84AEEB753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15" y="379158"/>
            <a:ext cx="3411959" cy="292607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014D04AD-7715-4E56-B6BD-7D51DB776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22" y="379158"/>
            <a:ext cx="3439236" cy="292608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AAD4B9E5-11DD-4C3C-A53D-AF094C148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5" y="3423288"/>
            <a:ext cx="3522339" cy="292608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7F184B5-CBE2-4755-971E-7C560AC2F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05" y="3423290"/>
            <a:ext cx="347674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1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D78119-9342-4460-AD34-1F6CAB73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Rozpoznávanie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gest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ruky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 RGB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obrazu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B3A9B68-AB52-415E-BF1C-38288EADC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305"/>
            <a:ext cx="10515600" cy="37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3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7FBA6F-DCB6-42CC-A377-0D93721C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Trénovanie 1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4407658-0C34-4C47-9BAD-26D868A3C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0" y="623496"/>
            <a:ext cx="3762900" cy="561100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9876C99-E9DC-4BD4-A666-E2412CBDB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954" y="2166761"/>
            <a:ext cx="301984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5953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67</Words>
  <Application>Microsoft Office PowerPoint</Application>
  <PresentationFormat>Širokouhlá</PresentationFormat>
  <Paragraphs>15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Motív Office</vt:lpstr>
      <vt:lpstr>HNS – PROJEKT 2 </vt:lpstr>
      <vt:lpstr>Architektúra siete</vt:lpstr>
      <vt:lpstr>Rozpoznávanie gest ruky z hĺbkovej mapy</vt:lpstr>
      <vt:lpstr>Trénovanie 1</vt:lpstr>
      <vt:lpstr>                     Trénovanie 2 a 3</vt:lpstr>
      <vt:lpstr>Trénovanie 4 a 5  (priemerná úspešnosť 97.724%)</vt:lpstr>
      <vt:lpstr>Kontingenčné matice</vt:lpstr>
      <vt:lpstr>Rozpoznávanie gest ruky z RGB obrazu</vt:lpstr>
      <vt:lpstr>Trénovanie 1</vt:lpstr>
      <vt:lpstr>                     Trénovanie 2 a 3</vt:lpstr>
      <vt:lpstr>Trénovanie 4 a 5  (priemerná úspešnosť 93.934%)</vt:lpstr>
      <vt:lpstr>Kontingenčné matice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 – PROJEKT </dc:title>
  <dc:creator>Martin Michale</dc:creator>
  <cp:lastModifiedBy>Martin Michale</cp:lastModifiedBy>
  <cp:revision>2</cp:revision>
  <dcterms:created xsi:type="dcterms:W3CDTF">2021-12-05T19:25:03Z</dcterms:created>
  <dcterms:modified xsi:type="dcterms:W3CDTF">2021-12-06T11:51:45Z</dcterms:modified>
</cp:coreProperties>
</file>