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9" r:id="rId4"/>
    <p:sldId id="263" r:id="rId5"/>
    <p:sldId id="271" r:id="rId6"/>
    <p:sldId id="264" r:id="rId7"/>
    <p:sldId id="265" r:id="rId8"/>
    <p:sldId id="262" r:id="rId9"/>
    <p:sldId id="270" r:id="rId10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project/cozyhouzz-531c2/overview" TargetMode="External"/><Relationship Id="rId2" Type="http://schemas.openxmlformats.org/officeDocument/2006/relationships/hyperlink" Target="http://github.com/kincjf/cozyhouzz-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Cozyhouzz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ver2(</a:t>
            </a:r>
            <a:r>
              <a:rPr lang="en-US" altLang="ko-KR" b="1" dirty="0" smtClean="0"/>
              <a:t>Web)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 </a:t>
            </a:r>
            <a:r>
              <a:rPr lang="en-US" altLang="ko-KR" dirty="0" smtClean="0"/>
              <a:t>: 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://www.cozyhouzz.co.kr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개발 우선 순위 지정 </a:t>
            </a:r>
            <a:r>
              <a:rPr lang="en-US" altLang="ko-KR" b="1" dirty="0" smtClean="0"/>
              <a:t>- (1), </a:t>
            </a:r>
            <a:r>
              <a:rPr lang="en-US" altLang="ko-KR" b="1" dirty="0"/>
              <a:t>(</a:t>
            </a:r>
            <a:r>
              <a:rPr lang="en-US" altLang="ko-KR" b="1" dirty="0" smtClean="0"/>
              <a:t>2), (3</a:t>
            </a:r>
            <a:r>
              <a:rPr lang="en-US" altLang="ko-KR" b="1" dirty="0" smtClean="0"/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89924"/>
              </p:ext>
            </p:extLst>
          </p:nvPr>
        </p:nvGraphicFramePr>
        <p:xfrm>
          <a:off x="462212" y="1653267"/>
          <a:ext cx="10918802" cy="3962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/>
                <a:gridCol w="8719085"/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상세 기능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로그인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로그아웃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err="1" smtClean="0"/>
                        <a:t>이메일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찾기</a:t>
                      </a:r>
                      <a:r>
                        <a:rPr lang="en-US" altLang="ko-KR" sz="1400" baseline="0" dirty="0" smtClean="0"/>
                        <a:t>(2), </a:t>
                      </a:r>
                      <a:r>
                        <a:rPr lang="ko-KR" altLang="en-US" sz="1400" baseline="0" dirty="0" smtClean="0"/>
                        <a:t>비밀번호 찾기</a:t>
                      </a:r>
                      <a:r>
                        <a:rPr lang="en-US" altLang="ko-KR" sz="1400" baseline="0" dirty="0" smtClean="0"/>
                        <a:t>(2), </a:t>
                      </a:r>
                      <a:r>
                        <a:rPr lang="ko-KR" altLang="en-US" sz="1400" baseline="0" dirty="0" smtClean="0"/>
                        <a:t>회원가입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회원 탈퇴</a:t>
                      </a:r>
                      <a:r>
                        <a:rPr lang="en-US" altLang="ko-KR" sz="1400" baseline="0" dirty="0" smtClean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이미지 업로드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이미지 편집</a:t>
                      </a:r>
                      <a:r>
                        <a:rPr lang="en-US" altLang="ko-KR" sz="1400" baseline="0" dirty="0" smtClean="0"/>
                        <a:t>(3, </a:t>
                      </a:r>
                      <a:r>
                        <a:rPr lang="ko-KR" altLang="en-US" sz="1400" baseline="0" dirty="0" smtClean="0"/>
                        <a:t>밝기조절</a:t>
                      </a:r>
                      <a:r>
                        <a:rPr lang="en-US" altLang="ko-KR" sz="1400" baseline="0" dirty="0" smtClean="0"/>
                        <a:t>, HDR</a:t>
                      </a:r>
                      <a:r>
                        <a:rPr lang="en-US" altLang="ko-KR" sz="1400" baseline="0" dirty="0" smtClean="0"/>
                        <a:t>), </a:t>
                      </a:r>
                      <a:r>
                        <a:rPr lang="ko-KR" altLang="en-US" sz="1400" baseline="0" dirty="0" smtClean="0"/>
                        <a:t>주소 검색</a:t>
                      </a:r>
                      <a:r>
                        <a:rPr lang="en-US" altLang="ko-KR" sz="1400" baseline="0" dirty="0" smtClean="0"/>
                        <a:t>(1)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회원정보 </a:t>
                      </a:r>
                      <a:r>
                        <a:rPr lang="ko-KR" altLang="en-US" sz="1400" baseline="0" dirty="0" smtClean="0"/>
                        <a:t>수정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사업주 회원정보 상세보기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사업주 회원 정보 목록 조회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내정보관리</a:t>
                      </a:r>
                      <a:r>
                        <a:rPr lang="en-US" altLang="ko-KR" sz="1400" dirty="0" smtClean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문의 목록 조회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찜한</a:t>
                      </a:r>
                      <a:r>
                        <a:rPr lang="ko-KR" altLang="en-US" sz="1400" dirty="0" smtClean="0"/>
                        <a:t> 게시물 조회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찜 게시물 삭제하기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해당 회원 좋아요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 </a:t>
                      </a:r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답변 보기</a:t>
                      </a:r>
                      <a:r>
                        <a:rPr lang="en-US" altLang="ko-KR" sz="1400" dirty="0" smtClean="0"/>
                        <a:t>, 1:1 </a:t>
                      </a:r>
                      <a:r>
                        <a:rPr lang="ko-KR" altLang="en-US" sz="1400" dirty="0" smtClean="0"/>
                        <a:t>문의하기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최근 본 게시물 조회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최근 본 게시물 삭제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게시물 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게시물 좋아요</a:t>
                      </a:r>
                      <a:r>
                        <a:rPr lang="en-US" altLang="ko-KR" sz="1400" baseline="0" dirty="0" smtClean="0"/>
                        <a:t>(2), </a:t>
                      </a:r>
                      <a:r>
                        <a:rPr lang="ko-KR" altLang="en-US" sz="1400" dirty="0" err="1" smtClean="0"/>
                        <a:t>댓글보기</a:t>
                      </a:r>
                      <a:r>
                        <a:rPr lang="en-US" altLang="ko-KR" sz="1400" dirty="0" smtClean="0"/>
                        <a:t>(2), </a:t>
                      </a:r>
                      <a:r>
                        <a:rPr lang="ko-KR" altLang="en-US" sz="1400" dirty="0" err="1" smtClean="0"/>
                        <a:t>댓글입력</a:t>
                      </a:r>
                      <a:r>
                        <a:rPr lang="en-US" altLang="ko-KR" sz="1400" dirty="0" smtClean="0"/>
                        <a:t>(2), </a:t>
                      </a:r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삭제</a:t>
                      </a:r>
                      <a:r>
                        <a:rPr lang="en-US" altLang="ko-KR" sz="1400" dirty="0" smtClean="0"/>
                        <a:t>(2)</a:t>
                      </a:r>
                    </a:p>
                  </a:txBody>
                  <a:tcPr/>
                </a:tc>
              </a:tr>
              <a:tr h="28030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방 정보 목록 조회</a:t>
                      </a:r>
                      <a:r>
                        <a:rPr lang="en-US" altLang="ko-KR" sz="1400" dirty="0" smtClean="0"/>
                        <a:t> : </a:t>
                      </a:r>
                      <a:r>
                        <a:rPr lang="ko-KR" altLang="en-US" sz="1400" baseline="0" dirty="0" smtClean="0"/>
                        <a:t>시 기준 리스트 형식의 각 지역별</a:t>
                      </a:r>
                      <a:r>
                        <a:rPr lang="en-US" altLang="ko-KR" sz="1400" baseline="0" dirty="0" smtClean="0"/>
                        <a:t>(1) -&gt; </a:t>
                      </a:r>
                      <a:r>
                        <a:rPr lang="ko-KR" altLang="en-US" sz="1400" baseline="0" dirty="0" smtClean="0"/>
                        <a:t>지도 </a:t>
                      </a:r>
                      <a:r>
                        <a:rPr lang="en-US" altLang="ko-KR" sz="1400" baseline="0" dirty="0" smtClean="0"/>
                        <a:t>API </a:t>
                      </a:r>
                      <a:r>
                        <a:rPr lang="ko-KR" altLang="en-US" sz="1400" baseline="0" dirty="0" smtClean="0"/>
                        <a:t>적용 위치정보 기반</a:t>
                      </a:r>
                      <a:r>
                        <a:rPr lang="en-US" altLang="ko-KR" sz="1400" baseline="0" dirty="0" smtClean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</a:tr>
              <a:tr h="2803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방 정보 등록</a:t>
                      </a:r>
                      <a:r>
                        <a:rPr lang="en-US" altLang="ko-KR" sz="1400" dirty="0" smtClean="0"/>
                        <a:t> : App</a:t>
                      </a:r>
                      <a:r>
                        <a:rPr lang="ko-KR" altLang="en-US" sz="1400" dirty="0" smtClean="0"/>
                        <a:t> 버튼 이용</a:t>
                      </a:r>
                      <a:r>
                        <a:rPr lang="en-US" altLang="ko-KR" sz="1400" dirty="0" smtClean="0"/>
                        <a:t>(1), </a:t>
                      </a:r>
                      <a:r>
                        <a:rPr lang="ko-KR" altLang="en-US" sz="1400" dirty="0" smtClean="0"/>
                        <a:t>갤러리 공유기능 이용</a:t>
                      </a:r>
                      <a:r>
                        <a:rPr lang="en-US" altLang="ko-KR" sz="1400" dirty="0" smtClean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</a:tr>
              <a:tr h="280300">
                <a:tc vMerge="1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방 정보 상세보기 </a:t>
                      </a:r>
                      <a:r>
                        <a:rPr lang="en-US" altLang="ko-KR" sz="1400" dirty="0" smtClean="0"/>
                        <a:t>: [</a:t>
                      </a: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각종정보</a:t>
                      </a:r>
                      <a:r>
                        <a:rPr lang="en-US" altLang="ko-KR" sz="1400" dirty="0" smtClean="0"/>
                        <a:t>, VR</a:t>
                      </a:r>
                      <a:r>
                        <a:rPr lang="ko-KR" altLang="en-US" sz="1400" dirty="0" smtClean="0"/>
                        <a:t>사진</a:t>
                      </a:r>
                      <a:r>
                        <a:rPr lang="en-US" altLang="ko-KR" sz="1400" dirty="0" smtClean="0"/>
                        <a:t>&amp;</a:t>
                      </a:r>
                      <a:r>
                        <a:rPr lang="ko-KR" altLang="en-US" sz="1400" dirty="0" smtClean="0"/>
                        <a:t>일반사진 보기</a:t>
                      </a:r>
                      <a:r>
                        <a:rPr lang="en-US" altLang="ko-KR" sz="1400" dirty="0" smtClean="0"/>
                        <a:t>](1), </a:t>
                      </a:r>
                      <a:r>
                        <a:rPr lang="ko-KR" altLang="en-US" sz="1400" dirty="0" err="1" smtClean="0"/>
                        <a:t>전화걸기</a:t>
                      </a:r>
                      <a:r>
                        <a:rPr lang="en-US" altLang="ko-KR" sz="1400" dirty="0" smtClean="0"/>
                        <a:t>(2)</a:t>
                      </a:r>
                    </a:p>
                  </a:txBody>
                  <a:tcPr/>
                </a:tc>
              </a:tr>
              <a:tr h="2803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방 정보 검색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err="1" smtClean="0"/>
                        <a:t>키워드별</a:t>
                      </a:r>
                      <a:r>
                        <a:rPr lang="ko-KR" altLang="en-US" sz="1400" dirty="0" smtClean="0"/>
                        <a:t> 검색</a:t>
                      </a:r>
                      <a:r>
                        <a:rPr lang="en-US" altLang="ko-KR" sz="1400" dirty="0" smtClean="0"/>
                        <a:t>(2), </a:t>
                      </a:r>
                      <a:r>
                        <a:rPr lang="ko-KR" altLang="en-US" sz="1400" dirty="0" err="1" smtClean="0"/>
                        <a:t>조건별</a:t>
                      </a:r>
                      <a:r>
                        <a:rPr lang="ko-KR" altLang="en-US" sz="1400" dirty="0" smtClean="0"/>
                        <a:t> 검색</a:t>
                      </a:r>
                      <a:r>
                        <a:rPr lang="en-US" altLang="ko-KR" sz="1400" dirty="0" smtClean="0"/>
                        <a:t>(2)</a:t>
                      </a:r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컨설팅 정보 관리</a:t>
                      </a:r>
                      <a:r>
                        <a:rPr lang="en-US" altLang="ko-KR" sz="1400" dirty="0" smtClean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/>
                        <a:t>컨설팅 정보 입력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 컨설팅 정보 수정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 컨설팅 정보 상세보기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 컨설팅 정보 삭제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 컨설팅 정보 검색</a:t>
                      </a:r>
                      <a:endParaRPr lang="en-US" altLang="ko-KR" sz="1400" dirty="0" smtClean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/>
                        <a:t>관리자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전체 컨설팅 정보 목록 조회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전체 컨설팅 정보 검색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컨설팅 정보 삭제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Cozyhouzz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ver2(</a:t>
            </a:r>
            <a:r>
              <a:rPr lang="en-US" altLang="ko-KR" b="1" dirty="0" smtClean="0"/>
              <a:t>Web</a:t>
            </a:r>
            <a:r>
              <a:rPr lang="en-US" altLang="ko-KR" b="1" dirty="0" smtClean="0"/>
              <a:t>)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972128" y="326870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err="1"/>
              <a:t>DevStack</a:t>
            </a:r>
            <a:r>
              <a:rPr lang="en-US" altLang="ko-KR" b="1" dirty="0"/>
              <a:t> : node 4.x, express 4, </a:t>
            </a:r>
            <a:r>
              <a:rPr lang="en-US" altLang="ko-KR" b="1" dirty="0" smtClean="0"/>
              <a:t>Firebase</a:t>
            </a:r>
          </a:p>
          <a:p>
            <a:pPr algn="ctr"/>
            <a:r>
              <a:rPr lang="en-US" altLang="ko-KR" b="1" dirty="0" smtClean="0"/>
              <a:t>Canvas-theme, </a:t>
            </a:r>
            <a:r>
              <a:rPr lang="en-US" altLang="ko-KR" b="1" dirty="0" err="1"/>
              <a:t>Disqus</a:t>
            </a:r>
            <a:r>
              <a:rPr lang="en-US" altLang="ko-KR" b="1" dirty="0"/>
              <a:t> Social comment </a:t>
            </a:r>
            <a:r>
              <a:rPr lang="en-US" altLang="ko-KR" b="1" dirty="0" smtClean="0"/>
              <a:t>API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repo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github.com/kincjf/cozyhouzz-web/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Firebase Console : </a:t>
            </a:r>
            <a:r>
              <a:rPr lang="en-US" altLang="ko-KR" u="sng" dirty="0">
                <a:hlinkClick r:id="rId3"/>
              </a:rPr>
              <a:t>https://</a:t>
            </a:r>
            <a:r>
              <a:rPr lang="en-US" altLang="ko-KR" u="sng" dirty="0" smtClean="0">
                <a:hlinkClick r:id="rId3"/>
              </a:rPr>
              <a:t>console.firebase.google.com/project/cozyhouzz-531c2/overview</a:t>
            </a:r>
            <a:endParaRPr lang="en-US" altLang="ko-KR" u="sng" dirty="0" smtClean="0"/>
          </a:p>
          <a:p>
            <a:endParaRPr lang="en-US" altLang="ko-KR" u="sng" dirty="0" smtClean="0"/>
          </a:p>
          <a:p>
            <a:r>
              <a:rPr lang="ko-KR" altLang="en-US" u="sng" dirty="0" smtClean="0"/>
              <a:t>서버주소 </a:t>
            </a:r>
            <a:r>
              <a:rPr lang="en-US" altLang="ko-KR" u="sng" dirty="0" smtClean="0"/>
              <a:t>: api.cozyhouzz.co.kr, cozyhouzz</a:t>
            </a:r>
            <a:r>
              <a:rPr lang="en-US" altLang="ko-KR" u="sng" dirty="0" smtClean="0"/>
              <a:t>.co.kr</a:t>
            </a:r>
          </a:p>
          <a:p>
            <a:endParaRPr lang="en-US" altLang="ko-KR" u="sng" dirty="0" smtClean="0"/>
          </a:p>
          <a:p>
            <a:r>
              <a:rPr lang="ko-KR" altLang="en-US" u="sng" dirty="0" smtClean="0"/>
              <a:t>기본 </a:t>
            </a:r>
            <a:r>
              <a:rPr lang="en-US" altLang="ko-KR" u="sng" dirty="0" smtClean="0"/>
              <a:t>Theme </a:t>
            </a:r>
            <a:r>
              <a:rPr lang="en-US" altLang="ko-KR" u="sng" dirty="0"/>
              <a:t>: Canvas-theme(http://dev.moblab.kr/canvas-theme</a:t>
            </a:r>
            <a:r>
              <a:rPr lang="en-US" altLang="ko-KR" u="sng" dirty="0" smtClean="0"/>
              <a:t>/)</a:t>
            </a:r>
            <a:endParaRPr lang="en-US" altLang="ko-KR" u="sng" dirty="0"/>
          </a:p>
          <a:p>
            <a:endParaRPr lang="en-US" altLang="ko-KR" u="sng" dirty="0"/>
          </a:p>
          <a:p>
            <a:r>
              <a:rPr lang="ko-KR" altLang="en-US" u="sng" dirty="0" smtClean="0"/>
              <a:t>기본적인 테마</a:t>
            </a:r>
            <a:r>
              <a:rPr lang="en-US" altLang="ko-KR" u="sng" dirty="0" smtClean="0"/>
              <a:t>, UI</a:t>
            </a:r>
            <a:r>
              <a:rPr lang="ko-KR" altLang="en-US" u="sng" dirty="0" err="1" smtClean="0"/>
              <a:t>는는</a:t>
            </a:r>
            <a:r>
              <a:rPr lang="ko-KR" altLang="en-US" u="sng" dirty="0" smtClean="0"/>
              <a:t> </a:t>
            </a:r>
            <a:r>
              <a:rPr lang="en-US" altLang="ko-KR" u="sng" dirty="0" smtClean="0"/>
              <a:t>“</a:t>
            </a:r>
            <a:r>
              <a:rPr lang="en-US" altLang="ko-KR" u="sng" dirty="0" err="1" smtClean="0"/>
              <a:t>Cozyhouzz</a:t>
            </a:r>
            <a:r>
              <a:rPr lang="en-US" altLang="ko-KR" u="sng" dirty="0" smtClean="0"/>
              <a:t> - ver1(</a:t>
            </a:r>
            <a:r>
              <a:rPr lang="en-US" altLang="ko-KR" dirty="0">
                <a:hlinkClick r:id="rId2"/>
              </a:rPr>
              <a:t>http://github.com/kincjf/cozyhouzz-web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</a:t>
            </a:r>
            <a:r>
              <a:rPr lang="ko-KR" altLang="en-US" u="sng" dirty="0" smtClean="0"/>
              <a:t>를 이용한다</a:t>
            </a:r>
            <a:r>
              <a:rPr lang="en-US" altLang="ko-KR" u="sng" dirty="0" smtClean="0"/>
              <a:t>“</a:t>
            </a:r>
          </a:p>
          <a:p>
            <a:endParaRPr lang="en-US" altLang="ko-KR" u="sng" dirty="0"/>
          </a:p>
          <a:p>
            <a:endParaRPr lang="en-US" altLang="ko-KR" u="sng" dirty="0" smtClean="0"/>
          </a:p>
          <a:p>
            <a:r>
              <a:rPr lang="en-US" altLang="ko-KR" u="sng" dirty="0" smtClean="0"/>
              <a:t>- </a:t>
            </a:r>
            <a:r>
              <a:rPr lang="ko-KR" altLang="en-US" u="sng" dirty="0" smtClean="0"/>
              <a:t>각종 정보 내용은 공유 </a:t>
            </a:r>
            <a:r>
              <a:rPr lang="ko-KR" altLang="en-US" u="sng" dirty="0" err="1" smtClean="0"/>
              <a:t>구글</a:t>
            </a:r>
            <a:r>
              <a:rPr lang="ko-KR" altLang="en-US" u="sng" dirty="0" smtClean="0"/>
              <a:t> 스프레드시트의 </a:t>
            </a:r>
            <a:r>
              <a:rPr lang="en-US" altLang="ko-KR" u="sng" dirty="0" smtClean="0"/>
              <a:t>“References”</a:t>
            </a:r>
            <a:r>
              <a:rPr lang="ko-KR" altLang="en-US" u="sng" dirty="0" smtClean="0"/>
              <a:t>에서 찾을 수 있음</a:t>
            </a:r>
            <a:r>
              <a:rPr lang="en-US" altLang="ko-KR" u="sn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8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4" y="250679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692183" y="113185"/>
            <a:ext cx="52427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참고 소스</a:t>
            </a:r>
            <a:endParaRPr lang="en-US" altLang="ko-KR" b="1" dirty="0"/>
          </a:p>
          <a:p>
            <a:r>
              <a:rPr lang="en-US" altLang="ko-KR" b="1" dirty="0" smtClean="0"/>
              <a:t>Header- </a:t>
            </a:r>
            <a:r>
              <a:rPr lang="en-US" altLang="ko-KR" b="1" dirty="0"/>
              <a:t>header-light.html</a:t>
            </a:r>
          </a:p>
          <a:p>
            <a:r>
              <a:rPr lang="en-US" altLang="ko-KR" b="1" dirty="0"/>
              <a:t>Page-title-sticky.html</a:t>
            </a:r>
          </a:p>
          <a:p>
            <a:r>
              <a:rPr lang="en-US" altLang="ko-KR" b="1" dirty="0"/>
              <a:t>Footer-4.html</a:t>
            </a:r>
          </a:p>
          <a:p>
            <a:r>
              <a:rPr lang="en-US" altLang="ko-KR" b="1" dirty="0"/>
              <a:t>Body / index-shop-2.html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Cozyhouzz-ver1 </a:t>
            </a:r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참조</a:t>
            </a:r>
            <a:endParaRPr lang="en-US" altLang="ko-KR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3" y="1677804"/>
            <a:ext cx="5433958" cy="490809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492728" y="3944982"/>
            <a:ext cx="914400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군산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0973" y="3944982"/>
            <a:ext cx="914400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익산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69218" y="3944981"/>
            <a:ext cx="914400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전주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692182" y="3047974"/>
            <a:ext cx="5242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/>
              <a:t>- </a:t>
            </a:r>
            <a:r>
              <a:rPr lang="ko-KR" altLang="en-US" b="1" dirty="0" smtClean="0"/>
              <a:t>각 시를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해당 시의 방 정보 목록 화면이 나옴</a:t>
            </a:r>
            <a:endParaRPr lang="en-US" altLang="ko-KR" b="1" dirty="0"/>
          </a:p>
        </p:txBody>
      </p:sp>
      <p:sp>
        <p:nvSpPr>
          <p:cNvPr id="16" name="직사각형 15"/>
          <p:cNvSpPr/>
          <p:nvPr/>
        </p:nvSpPr>
        <p:spPr>
          <a:xfrm>
            <a:off x="196133" y="846807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페이지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메인 페이지 </a:t>
            </a:r>
            <a:r>
              <a:rPr lang="ko-KR" altLang="en-US" sz="1600" dirty="0" smtClean="0"/>
              <a:t>화면</a:t>
            </a:r>
            <a:endParaRPr lang="en-US" altLang="ko-KR" sz="1600" dirty="0" smtClean="0"/>
          </a:p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페이지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회원가입 페이지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시별</a:t>
            </a:r>
            <a:r>
              <a:rPr lang="ko-KR" altLang="en-US" sz="1600" dirty="0" smtClean="0"/>
              <a:t> 방 보기 페이지 이동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입력 페이지 이동</a:t>
            </a:r>
            <a:endParaRPr lang="en-US" altLang="ko-KR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058528" y="2603100"/>
            <a:ext cx="1511212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검색 기능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318671" y="1648478"/>
            <a:ext cx="1094961" cy="3179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407128" y="1677804"/>
            <a:ext cx="1239169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방정보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718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09" y="31529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</a:t>
            </a:r>
            <a:r>
              <a:rPr lang="ko-KR" altLang="en-US" b="1" dirty="0" smtClean="0"/>
              <a:t>정보 </a:t>
            </a:r>
            <a:r>
              <a:rPr lang="ko-KR" altLang="en-US" b="1" dirty="0" smtClean="0"/>
              <a:t>목록 조회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6487222" y="283815"/>
            <a:ext cx="55393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: blog-masonry-2.html</a:t>
            </a:r>
            <a:endParaRPr lang="en-US" altLang="ko-KR" dirty="0"/>
          </a:p>
          <a:p>
            <a:r>
              <a:rPr lang="en-US" altLang="ko-KR" dirty="0"/>
              <a:t>+ navigation.html</a:t>
            </a:r>
          </a:p>
          <a:p>
            <a:r>
              <a:rPr lang="en-US" altLang="ko-KR" dirty="0"/>
              <a:t>+ pagination-progress.html</a:t>
            </a:r>
          </a:p>
          <a:p>
            <a:r>
              <a:rPr lang="en-US" altLang="ko-KR" dirty="0"/>
              <a:t>+ </a:t>
            </a:r>
            <a:r>
              <a:rPr lang="en-US" altLang="ko-KR" dirty="0" smtClean="0"/>
              <a:t>component-range-slider.html</a:t>
            </a:r>
            <a:r>
              <a:rPr lang="en-US" altLang="ko-KR" dirty="0"/>
              <a:t>(</a:t>
            </a:r>
            <a:r>
              <a:rPr lang="ko-KR" altLang="en-US" dirty="0" err="1"/>
              <a:t>필요시</a:t>
            </a:r>
            <a:r>
              <a:rPr lang="en-US" altLang="ko-KR" dirty="0"/>
              <a:t>)</a:t>
            </a:r>
            <a:endParaRPr lang="ko-KR" altLang="en-US" dirty="0"/>
          </a:p>
          <a:p>
            <a:pPr algn="ctr"/>
            <a:endParaRPr lang="en-US" altLang="ko-KR" b="1" dirty="0" smtClean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00" y="1699725"/>
            <a:ext cx="4166887" cy="430904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399418" y="1699726"/>
            <a:ext cx="2155371" cy="6414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지역 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익산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전주등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7141231" y="5224843"/>
            <a:ext cx="2041958" cy="2790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7141231" y="5607405"/>
            <a:ext cx="2041958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원룸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투룸등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ko-KR" altLang="en-US" sz="1400" dirty="0" smtClean="0"/>
              <a:t>보증금 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 가격</a:t>
            </a:r>
            <a:endParaRPr lang="en-US" altLang="ko-KR" sz="14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7936665" y="6273286"/>
            <a:ext cx="2520356" cy="3645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pagination</a:t>
            </a:r>
            <a:endParaRPr lang="en-US" altLang="ko-KR" sz="1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534421" y="637060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배치 예시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83640" y="1528354"/>
            <a:ext cx="4310429" cy="4868414"/>
            <a:chOff x="483640" y="822347"/>
            <a:chExt cx="5291312" cy="557442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640" y="822347"/>
              <a:ext cx="5291312" cy="525127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775" y="1559475"/>
              <a:ext cx="4410807" cy="67133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1046" y="5920518"/>
              <a:ext cx="2476500" cy="47625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2731207" y="183838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 smtClean="0"/>
                <a:t>검색옵션창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83640" y="866999"/>
              <a:ext cx="1678665" cy="369332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방 정보 </a:t>
              </a:r>
              <a:r>
                <a:rPr lang="en-US" altLang="ko-KR" dirty="0" smtClean="0"/>
                <a:t>- </a:t>
              </a:r>
              <a:r>
                <a:rPr lang="ko-KR" altLang="en-US" dirty="0" smtClean="0"/>
                <a:t>전주</a:t>
              </a:r>
              <a:endParaRPr lang="ko-KR" altLang="en-US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90680" y="713895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방 정보 목록조회 화면</a:t>
            </a:r>
            <a:r>
              <a:rPr lang="en-US" altLang="ko-KR" sz="1600" dirty="0" smtClean="0"/>
              <a:t>(1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목록화면 이동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검색조건별</a:t>
            </a:r>
            <a:r>
              <a:rPr lang="ko-KR" altLang="en-US" sz="1600" dirty="0" smtClean="0"/>
              <a:t> 방 정보 목록 조회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좋아요</a:t>
            </a:r>
            <a:r>
              <a:rPr lang="en-US" altLang="ko-KR" sz="1600" dirty="0" smtClean="0"/>
              <a:t>(2)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399418" y="3099487"/>
            <a:ext cx="617112" cy="15316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좋아요</a:t>
            </a:r>
            <a:endParaRPr lang="en-US" altLang="ko-KR" sz="10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0302548" y="3099487"/>
            <a:ext cx="617112" cy="15316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좋아요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0726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09" y="31529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</a:t>
            </a:r>
            <a:r>
              <a:rPr lang="ko-KR" altLang="en-US" b="1" dirty="0" smtClean="0"/>
              <a:t>정보 </a:t>
            </a:r>
            <a:r>
              <a:rPr lang="ko-KR" altLang="en-US" b="1" dirty="0" smtClean="0"/>
              <a:t>목록 조회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6486680" y="292709"/>
            <a:ext cx="55393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 smtClean="0"/>
          </a:p>
          <a:p>
            <a:r>
              <a:rPr lang="ko-KR" altLang="en-US" dirty="0" smtClean="0"/>
              <a:t>참고 사이트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바바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VR, </a:t>
            </a:r>
            <a:r>
              <a:rPr lang="ko-KR" altLang="en-US" dirty="0" smtClean="0"/>
              <a:t>직방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집닥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다방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bava.kr</a:t>
            </a:r>
            <a:r>
              <a:rPr lang="en-US" altLang="ko-KR" b="1" dirty="0"/>
              <a:t>, zipdoc.co.kr </a:t>
            </a:r>
            <a:r>
              <a:rPr lang="en-US" altLang="ko-KR" b="1" dirty="0" smtClean="0"/>
              <a:t>zigbang.com, dabangapp.com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862959" y="5950120"/>
            <a:ext cx="1997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필터 기능 참고</a:t>
            </a:r>
            <a:endParaRPr lang="en-US" altLang="ko-KR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보증금</a:t>
            </a:r>
            <a:r>
              <a:rPr lang="en-US" altLang="ko-KR" sz="1400" dirty="0"/>
              <a:t>, </a:t>
            </a:r>
            <a:r>
              <a:rPr lang="ko-KR" altLang="en-US" sz="1400" dirty="0"/>
              <a:t>월세</a:t>
            </a:r>
            <a:r>
              <a:rPr lang="en-US" altLang="ko-KR" sz="1400" dirty="0"/>
              <a:t>, </a:t>
            </a:r>
            <a:r>
              <a:rPr lang="ko-KR" altLang="en-US" sz="1400" dirty="0"/>
              <a:t>방 </a:t>
            </a:r>
            <a:r>
              <a:rPr lang="ko-KR" altLang="en-US" sz="1400" dirty="0" smtClean="0"/>
              <a:t>구조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390680" y="713895"/>
            <a:ext cx="462115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조건 </a:t>
            </a:r>
            <a:r>
              <a:rPr lang="ko-KR" altLang="en-US" sz="1600" dirty="0" smtClean="0"/>
              <a:t>검색 </a:t>
            </a:r>
            <a:r>
              <a:rPr lang="ko-KR" altLang="en-US" sz="1600" dirty="0" smtClean="0"/>
              <a:t>레이아웃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2)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검색조건 필터</a:t>
            </a:r>
            <a:r>
              <a:rPr lang="en-US" altLang="ko-KR" sz="1600" dirty="0" smtClean="0"/>
              <a:t>(2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31" y="2047035"/>
            <a:ext cx="2002707" cy="356037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8" y="2047035"/>
            <a:ext cx="2032323" cy="36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7"/>
          <a:stretch/>
        </p:blipFill>
        <p:spPr>
          <a:xfrm>
            <a:off x="6417693" y="822464"/>
            <a:ext cx="2589474" cy="15093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7010" y="261423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상세보기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726" y="4260334"/>
            <a:ext cx="4784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기존 페이지 그리드 수정</a:t>
            </a:r>
            <a:endParaRPr lang="en-US" altLang="ko-KR" sz="1500" b="1" dirty="0" smtClean="0"/>
          </a:p>
          <a:p>
            <a:r>
              <a:rPr lang="en-US" altLang="ko-KR" sz="1500" dirty="0"/>
              <a:t>BLOG(DEFAULT)-FULL </a:t>
            </a:r>
            <a:r>
              <a:rPr lang="en-US" altLang="ko-KR" sz="1500" dirty="0" smtClean="0"/>
              <a:t>WIDTH</a:t>
            </a:r>
            <a:r>
              <a:rPr lang="ko-KR" altLang="en-US" sz="1500" dirty="0" smtClean="0"/>
              <a:t>로 바꾸기</a:t>
            </a:r>
            <a:endParaRPr lang="en-US" altLang="ko-KR" sz="1500" dirty="0" smtClean="0"/>
          </a:p>
          <a:p>
            <a:r>
              <a:rPr lang="ko-KR" altLang="en-US" sz="1500" b="1" dirty="0" smtClean="0"/>
              <a:t>기존 방 정보 기입형식에서 </a:t>
            </a:r>
            <a:r>
              <a:rPr lang="en-US" altLang="ko-KR" sz="1500" b="1" dirty="0" smtClean="0"/>
              <a:t>TAP</a:t>
            </a:r>
            <a:r>
              <a:rPr lang="ko-KR" altLang="en-US" sz="1500" b="1" dirty="0" smtClean="0"/>
              <a:t>형식으로 바꾸고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지도뷰</a:t>
            </a:r>
            <a:r>
              <a:rPr lang="en-US" altLang="ko-KR" sz="1500" b="1" dirty="0" smtClean="0"/>
              <a:t>,</a:t>
            </a:r>
            <a:r>
              <a:rPr lang="ko-KR" altLang="en-US" sz="1500" b="1" dirty="0" smtClean="0"/>
              <a:t>로드뷰 삽입 </a:t>
            </a:r>
            <a:r>
              <a:rPr lang="en-US" altLang="ko-KR" sz="1500" b="1" dirty="0" smtClean="0"/>
              <a:t>–daum api</a:t>
            </a:r>
          </a:p>
          <a:p>
            <a:r>
              <a:rPr lang="en-US" altLang="ko-KR" sz="1500" b="1" dirty="0" smtClean="0"/>
              <a:t>&lt;blog-full-width.html body , tap.html </a:t>
            </a:r>
          </a:p>
          <a:p>
            <a:r>
              <a:rPr lang="en-US" altLang="ko-KR" sz="1500" b="1" dirty="0" smtClean="0"/>
              <a:t>Widgets.html </a:t>
            </a:r>
            <a:r>
              <a:rPr lang="ko-KR" altLang="en-US" sz="1500" b="1" dirty="0" smtClean="0"/>
              <a:t>참조 </a:t>
            </a:r>
            <a:endParaRPr lang="en-US" altLang="ko-KR" sz="1500" b="1" dirty="0" smtClean="0"/>
          </a:p>
          <a:p>
            <a:endParaRPr lang="en-US" altLang="ko-KR" b="1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801109" y="5829994"/>
            <a:ext cx="2749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Themeforest canvas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59" y="2474055"/>
            <a:ext cx="2692163" cy="17539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759" y="2252294"/>
            <a:ext cx="2794917" cy="3132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40807" y="1541174"/>
            <a:ext cx="94609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VR</a:t>
            </a:r>
            <a:r>
              <a:rPr lang="ko-KR" altLang="en-US" sz="1400" dirty="0" smtClean="0"/>
              <a:t>이미지</a:t>
            </a:r>
            <a:endParaRPr lang="ko-KR" altLang="en-US" sz="1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032" y="4228015"/>
            <a:ext cx="2555615" cy="238293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417693" y="999598"/>
            <a:ext cx="26818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324968" y="1139614"/>
            <a:ext cx="2805096" cy="156673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0160441" y="1769090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일반이미지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9475130" y="2792602"/>
            <a:ext cx="2483631" cy="10319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Comment(HTML Text)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6603" y="3938974"/>
            <a:ext cx="2681825" cy="57808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9475106" y="4789357"/>
            <a:ext cx="2392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/>
              <a:t>웹에서는 이미지가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img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src</a:t>
            </a:r>
            <a:r>
              <a:rPr lang="en-US" altLang="ko-KR" sz="1600" b="1" dirty="0" smtClean="0"/>
              <a:t>=“a.jpg”&gt;</a:t>
            </a:r>
          </a:p>
          <a:p>
            <a:pPr algn="ctr"/>
            <a:r>
              <a:rPr lang="en-US" altLang="ko-KR" sz="1600" b="1" dirty="0" smtClean="0"/>
              <a:t>HTML Text</a:t>
            </a:r>
            <a:r>
              <a:rPr lang="ko-KR" altLang="en-US" sz="1600" b="1" dirty="0" smtClean="0"/>
              <a:t>로 저장된다</a:t>
            </a:r>
            <a:r>
              <a:rPr lang="en-US" altLang="ko-KR" sz="1600" b="1" dirty="0" smtClean="0"/>
              <a:t>.</a:t>
            </a:r>
            <a:endParaRPr lang="en-US" altLang="ko-KR" sz="16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16945" y="3958393"/>
            <a:ext cx="1166069" cy="463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1:1</a:t>
            </a:r>
          </a:p>
          <a:p>
            <a:pPr algn="ctr"/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24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8" y="1283455"/>
            <a:ext cx="2973382" cy="28008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50" y="907754"/>
            <a:ext cx="3711171" cy="25808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0" y="4199945"/>
            <a:ext cx="4248408" cy="1627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010" y="261423"/>
            <a:ext cx="619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이전 버전 참고 </a:t>
            </a:r>
            <a:endParaRPr lang="en-US" altLang="ko-KR" b="1" dirty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로그인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회원정보수정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내 컨설팅 정보조회</a:t>
            </a:r>
            <a:r>
              <a:rPr lang="en-US" altLang="ko-KR" b="1" dirty="0" smtClean="0"/>
              <a:t>, 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05" y="1399080"/>
            <a:ext cx="4510719" cy="23257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6366" y="4736892"/>
            <a:ext cx="47841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기존 </a:t>
            </a:r>
            <a:r>
              <a:rPr lang="en-US" altLang="ko-KR" sz="1500" b="1" dirty="0" smtClean="0"/>
              <a:t>ui </a:t>
            </a:r>
            <a:r>
              <a:rPr lang="ko-KR" altLang="en-US" sz="1500" b="1" dirty="0" smtClean="0"/>
              <a:t>유지 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에러 </a:t>
            </a:r>
            <a:r>
              <a:rPr lang="ko-KR" altLang="en-US" sz="1500" b="1" dirty="0"/>
              <a:t>점</a:t>
            </a:r>
            <a:r>
              <a:rPr lang="ko-KR" altLang="en-US" sz="1500" b="1" dirty="0" smtClean="0"/>
              <a:t>검 및 테스트</a:t>
            </a:r>
            <a:endParaRPr lang="en-US" altLang="ko-KR" sz="1500" b="1" dirty="0" smtClean="0"/>
          </a:p>
          <a:p>
            <a:r>
              <a:rPr lang="ko-KR" altLang="en-US" b="1" dirty="0" smtClean="0"/>
              <a:t>다음 프로젝트 진행하기 전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주 동안 빠르게 진행해야 하니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작업은 빠르게 바꾸고 실 사용자들이 사용할 수 있도록 에러 점검과 테스트 실시</a:t>
            </a:r>
            <a:endParaRPr lang="en-US" altLang="ko-KR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44981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컨설팅</a:t>
            </a:r>
            <a:r>
              <a:rPr lang="ko-KR" altLang="en-US" b="1" dirty="0"/>
              <a:t> </a:t>
            </a:r>
            <a:r>
              <a:rPr lang="ko-KR" altLang="en-US" b="1" dirty="0" smtClean="0"/>
              <a:t>등록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8" y="1208801"/>
            <a:ext cx="5424221" cy="547938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97589" y="1067088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Cozyhouzz-ver1 </a:t>
            </a:r>
            <a:r>
              <a:rPr lang="en-US" altLang="ko-KR" b="1" dirty="0" err="1"/>
              <a:t>Mainpage</a:t>
            </a:r>
            <a:r>
              <a:rPr lang="en-US" altLang="ko-KR" b="1" dirty="0"/>
              <a:t> </a:t>
            </a:r>
            <a:r>
              <a:rPr lang="ko-KR" altLang="en-US" b="1" dirty="0"/>
              <a:t>참조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159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컨설팅</a:t>
            </a:r>
            <a:r>
              <a:rPr lang="ko-KR" altLang="en-US" b="1" dirty="0"/>
              <a:t> </a:t>
            </a:r>
            <a:r>
              <a:rPr lang="ko-KR" altLang="en-US" b="1" dirty="0" smtClean="0"/>
              <a:t>조회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4" y="1378618"/>
            <a:ext cx="5424221" cy="54793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15" y="4039329"/>
            <a:ext cx="5999544" cy="281867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97589" y="1067088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Cozyhouzz-ver1 </a:t>
            </a:r>
            <a:r>
              <a:rPr lang="en-US" altLang="ko-KR" b="1" dirty="0" err="1"/>
              <a:t>Mainpage</a:t>
            </a:r>
            <a:r>
              <a:rPr lang="en-US" altLang="ko-KR" b="1" dirty="0"/>
              <a:t> </a:t>
            </a:r>
            <a:r>
              <a:rPr lang="ko-KR" altLang="en-US" b="1" dirty="0"/>
              <a:t>참조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724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5613</TotalTime>
  <Words>677</Words>
  <Application>Microsoft Office PowerPoint</Application>
  <PresentationFormat>와이드스크린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Seonho Kim</cp:lastModifiedBy>
  <cp:revision>24</cp:revision>
  <cp:lastPrinted>2016-12-30T17:01:41Z</cp:lastPrinted>
  <dcterms:created xsi:type="dcterms:W3CDTF">2016-12-20T07:51:24Z</dcterms:created>
  <dcterms:modified xsi:type="dcterms:W3CDTF">2017-01-02T04:52:53Z</dcterms:modified>
</cp:coreProperties>
</file>