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82" r:id="rId3"/>
    <p:sldId id="330" r:id="rId4"/>
    <p:sldId id="259" r:id="rId5"/>
    <p:sldId id="266" r:id="rId6"/>
    <p:sldId id="317" r:id="rId7"/>
    <p:sldId id="381" r:id="rId8"/>
    <p:sldId id="378" r:id="rId9"/>
    <p:sldId id="379" r:id="rId10"/>
    <p:sldId id="380" r:id="rId11"/>
    <p:sldId id="274" r:id="rId12"/>
    <p:sldId id="334" r:id="rId13"/>
    <p:sldId id="352" r:id="rId14"/>
    <p:sldId id="354" r:id="rId15"/>
    <p:sldId id="373" r:id="rId16"/>
    <p:sldId id="335" r:id="rId17"/>
    <p:sldId id="336" r:id="rId18"/>
    <p:sldId id="368" r:id="rId19"/>
    <p:sldId id="369" r:id="rId20"/>
    <p:sldId id="370" r:id="rId21"/>
    <p:sldId id="371" r:id="rId22"/>
    <p:sldId id="372" r:id="rId23"/>
    <p:sldId id="367" r:id="rId24"/>
    <p:sldId id="351" r:id="rId25"/>
    <p:sldId id="350" r:id="rId26"/>
    <p:sldId id="349" r:id="rId27"/>
    <p:sldId id="279" r:id="rId28"/>
    <p:sldId id="366" r:id="rId29"/>
    <p:sldId id="383" r:id="rId3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아늑한 집" id="{B4D07E4C-D27D-4B28-99C6-D05EDA1D191D}">
          <p14:sldIdLst>
            <p14:sldId id="382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80"/>
          </p14:sldIdLst>
        </p14:section>
        <p14:section name="공통" id="{978BB761-434B-4A8B-A088-6E1100EDABA8}">
          <p14:sldIdLst>
            <p14:sldId id="274"/>
            <p14:sldId id="334"/>
            <p14:sldId id="352"/>
            <p14:sldId id="354"/>
            <p14:sldId id="373"/>
          </p14:sldIdLst>
        </p14:section>
        <p14:section name="회원관리/페이지관리" id="{F687FEBE-F6BD-49F1-9326-FA2F6AF888C6}">
          <p14:sldIdLst>
            <p14:sldId id="335"/>
            <p14:sldId id="336"/>
            <p14:sldId id="368"/>
            <p14:sldId id="369"/>
            <p14:sldId id="370"/>
            <p14:sldId id="371"/>
            <p14:sldId id="372"/>
            <p14:sldId id="367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  <p14:sldId id="366"/>
          </p14:sldIdLst>
        </p14:section>
        <p14:section name="리스트로보기" id="{F1090227-14EA-451E-A05B-64663F1CDFCB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xmlns="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81" autoAdjust="0"/>
  </p:normalViewPr>
  <p:slideViewPr>
    <p:cSldViewPr snapToGrid="0">
      <p:cViewPr varScale="1">
        <p:scale>
          <a:sx n="67" d="100"/>
          <a:sy n="67" d="100"/>
        </p:scale>
        <p:origin x="-102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0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apis.map.daum.net/" TargetMode="External"/><Relationship Id="rId7" Type="http://schemas.openxmlformats.org/officeDocument/2006/relationships/image" Target="../media/image44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27.png"/><Relationship Id="rId4" Type="http://schemas.openxmlformats.org/officeDocument/2006/relationships/image" Target="../media/image40.jpe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6.png"/><Relationship Id="rId7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47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1787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mainpage</a:t>
            </a:r>
            <a:endParaRPr lang="ko-KR" altLang="en-US" sz="1300" b="1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2416029" y="859285"/>
            <a:ext cx="2185501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80726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  <a:endParaRPr lang="ko-KR" altLang="en-US" sz="1300" b="1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1593908" y="1098959"/>
            <a:ext cx="0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411" y="1904301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/>
              <a:t>게시글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 flipV="1">
            <a:off x="6224968" y="859285"/>
            <a:ext cx="2164697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89665" y="397123"/>
            <a:ext cx="1644242" cy="126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/>
          </a:p>
          <a:p>
            <a:pPr algn="ctr"/>
            <a:r>
              <a:rPr lang="ko-KR" altLang="en-US" sz="1300" b="1" dirty="0" smtClean="0"/>
              <a:t>지도 보기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</p:txBody>
      </p:sp>
      <p:cxnSp>
        <p:nvCxnSpPr>
          <p:cNvPr id="15" name="직선 화살표 연결선 14"/>
          <p:cNvCxnSpPr>
            <a:stCxn id="10" idx="2"/>
            <a:endCxn id="19" idx="0"/>
          </p:cNvCxnSpPr>
          <p:nvPr/>
        </p:nvCxnSpPr>
        <p:spPr>
          <a:xfrm flipH="1">
            <a:off x="1135440" y="2374085"/>
            <a:ext cx="458468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79551" y="3310440"/>
            <a:ext cx="232873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등록유저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기관 보기</a:t>
            </a:r>
            <a:endParaRPr lang="ko-KR" altLang="en-US" sz="1300" b="1" dirty="0"/>
          </a:p>
        </p:txBody>
      </p:sp>
      <p:cxnSp>
        <p:nvCxnSpPr>
          <p:cNvPr id="18" name="직선 화살표 연결선 17"/>
          <p:cNvCxnSpPr>
            <a:endCxn id="16" idx="0"/>
          </p:cNvCxnSpPr>
          <p:nvPr/>
        </p:nvCxnSpPr>
        <p:spPr>
          <a:xfrm>
            <a:off x="1606159" y="2374085"/>
            <a:ext cx="2437759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943" y="3310440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게시글 상세보기</a:t>
            </a:r>
            <a:endParaRPr lang="ko-KR" altLang="en-US" sz="1300" b="1" dirty="0"/>
          </a:p>
        </p:txBody>
      </p:sp>
      <p:cxnSp>
        <p:nvCxnSpPr>
          <p:cNvPr id="23" name="직선 화살표 연결선 22"/>
          <p:cNvCxnSpPr>
            <a:stCxn id="13" idx="2"/>
          </p:cNvCxnSpPr>
          <p:nvPr/>
        </p:nvCxnSpPr>
        <p:spPr>
          <a:xfrm>
            <a:off x="9211786" y="1660656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4" y="229821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이동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3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지도로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1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5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192420" y="2698119"/>
            <a:ext cx="3559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5" y="2698119"/>
            <a:ext cx="2081443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8" y="2698119"/>
            <a:ext cx="2081441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게시글 상세보기</a:t>
            </a:r>
            <a:r>
              <a:rPr lang="en-US" altLang="ko-KR" b="1" u="sng" dirty="0" smtClean="0"/>
              <a:t>(embed)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리스트로 보기 화면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현재 기획하는 페이지는 </a:t>
            </a:r>
            <a:r>
              <a:rPr lang="en-US" altLang="ko-KR" b="1" u="sng" dirty="0" err="1" smtClean="0"/>
              <a:t>spinattic</a:t>
            </a:r>
            <a:r>
              <a:rPr lang="ko-KR" altLang="en-US" b="1" u="sng" dirty="0" smtClean="0"/>
              <a:t>과 굉장히 흡사한 상태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개인유저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 페이지는 </a:t>
            </a:r>
            <a:r>
              <a:rPr lang="ko-KR" altLang="en-US" b="1" u="sng" dirty="0" err="1" smtClean="0"/>
              <a:t>트위터와</a:t>
            </a:r>
            <a:r>
              <a:rPr lang="ko-KR" altLang="en-US" b="1" u="sng" dirty="0" smtClean="0"/>
              <a:t> 흡사한 상태에서 기획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그렇기 때문에 카테고리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홈페이지 사용처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를 확실히 해야 좀 더 </a:t>
            </a:r>
            <a:r>
              <a:rPr lang="ko-KR" altLang="en-US" b="1" u="sng" dirty="0" err="1" smtClean="0"/>
              <a:t>활용성이</a:t>
            </a:r>
            <a:r>
              <a:rPr lang="ko-KR" altLang="en-US" b="1" u="sng" dirty="0" smtClean="0"/>
              <a:t> 높은 홈페이지가 될 수 있음</a:t>
            </a:r>
            <a:endParaRPr lang="en-US" altLang="ko-KR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266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Viewer[Embed](1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Viewer[Web](1)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Viewer[Mobile](1)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91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5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 파일 </a:t>
            </a:r>
            <a:r>
              <a:rPr lang="en-US" altLang="ko-KR" b="1" dirty="0"/>
              <a:t>: contact-2.html, Contact-5.html, </a:t>
            </a:r>
          </a:p>
          <a:p>
            <a:r>
              <a:rPr lang="en-US" altLang="ko-KR" b="1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2090" y="4175834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stCxn id="30" idx="3"/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21759" cy="2094550"/>
            <a:chOff x="610224" y="955280"/>
            <a:chExt cx="4432100" cy="151643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5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99" y="2733342"/>
            <a:ext cx="4371729" cy="1023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091" y="3213963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19" y="3576142"/>
            <a:ext cx="4372809" cy="372639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2"/>
          </p:cNvCxnSpPr>
          <p:nvPr/>
        </p:nvCxnSpPr>
        <p:spPr>
          <a:xfrm>
            <a:off x="3472394" y="2322791"/>
            <a:ext cx="2063472" cy="108333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535866" y="3175292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icon-diamond2</a:t>
            </a:r>
            <a:endParaRPr lang="en-US" altLang="ko-KR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052589" y="200140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32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929551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4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65088" y="1237155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99" y="2733342"/>
            <a:ext cx="4371729" cy="10232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091" y="3213963"/>
            <a:ext cx="4348137" cy="3843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19" y="3576142"/>
            <a:ext cx="4372809" cy="372639"/>
          </a:xfrm>
          <a:prstGeom prst="rect">
            <a:avLst/>
          </a:prstGeom>
        </p:spPr>
      </p:pic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  <p:sp>
        <p:nvSpPr>
          <p:cNvPr id="62" name="모서리가 둥근 직사각형 61"/>
          <p:cNvSpPr/>
          <p:nvPr/>
        </p:nvSpPr>
        <p:spPr>
          <a:xfrm>
            <a:off x="542091" y="4201001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96586" y="3433454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Profile.html </a:t>
            </a:r>
            <a:r>
              <a:rPr lang="ko-KR" altLang="en-US" b="1" dirty="0" smtClean="0"/>
              <a:t>참고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3834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97065" y="5834456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7647" y="3122946"/>
            <a:ext cx="1935066" cy="960042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552715" y="3412638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71" name="타원 70"/>
          <p:cNvSpPr/>
          <p:nvPr/>
        </p:nvSpPr>
        <p:spPr>
          <a:xfrm>
            <a:off x="2078365" y="37140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1838207" y="3775265"/>
            <a:ext cx="337817" cy="22938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90618" y="3124471"/>
            <a:ext cx="1935066" cy="960042"/>
          </a:xfrm>
          <a:prstGeom prst="rect">
            <a:avLst/>
          </a:prstGeom>
        </p:spPr>
      </p:pic>
      <p:sp>
        <p:nvSpPr>
          <p:cNvPr id="77" name="모서리가 둥근 직사각형 76"/>
          <p:cNvSpPr/>
          <p:nvPr/>
        </p:nvSpPr>
        <p:spPr>
          <a:xfrm>
            <a:off x="2704871" y="3461309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80" name="타원 79"/>
          <p:cNvSpPr/>
          <p:nvPr/>
        </p:nvSpPr>
        <p:spPr>
          <a:xfrm>
            <a:off x="4231335" y="3715588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3991178" y="3776790"/>
            <a:ext cx="337817" cy="229382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6300" y="3109624"/>
            <a:ext cx="1935066" cy="960042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4770553" y="344646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89" name="타원 88"/>
          <p:cNvSpPr/>
          <p:nvPr/>
        </p:nvSpPr>
        <p:spPr>
          <a:xfrm>
            <a:off x="6297017" y="370074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6056859" y="3761942"/>
            <a:ext cx="337817" cy="22938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7267480" y="3828046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portfolio-3.html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117" idx="3"/>
          </p:cNvCxnSpPr>
          <p:nvPr/>
        </p:nvCxnSpPr>
        <p:spPr>
          <a:xfrm flipV="1">
            <a:off x="6847439" y="3991325"/>
            <a:ext cx="491948" cy="3919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2618" y="4439869"/>
            <a:ext cx="1935066" cy="960042"/>
          </a:xfrm>
          <a:prstGeom prst="rect">
            <a:avLst/>
          </a:prstGeom>
        </p:spPr>
      </p:pic>
      <p:sp>
        <p:nvSpPr>
          <p:cNvPr id="96" name="모서리가 둥근 직사각형 95"/>
          <p:cNvSpPr/>
          <p:nvPr/>
        </p:nvSpPr>
        <p:spPr>
          <a:xfrm>
            <a:off x="546871" y="4776707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97" name="타원 96"/>
          <p:cNvSpPr/>
          <p:nvPr/>
        </p:nvSpPr>
        <p:spPr>
          <a:xfrm>
            <a:off x="2073336" y="5030985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1833178" y="5092187"/>
            <a:ext cx="337817" cy="229382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85589" y="4441394"/>
            <a:ext cx="1935066" cy="960042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2699842" y="477823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05" name="타원 104"/>
          <p:cNvSpPr/>
          <p:nvPr/>
        </p:nvSpPr>
        <p:spPr>
          <a:xfrm>
            <a:off x="4226306" y="503251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3986149" y="5093712"/>
            <a:ext cx="337817" cy="22938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1271" y="4426547"/>
            <a:ext cx="1935066" cy="960042"/>
          </a:xfrm>
          <a:prstGeom prst="rect">
            <a:avLst/>
          </a:prstGeom>
        </p:spPr>
      </p:pic>
      <p:sp>
        <p:nvSpPr>
          <p:cNvPr id="113" name="모서리가 둥근 직사각형 112"/>
          <p:cNvSpPr/>
          <p:nvPr/>
        </p:nvSpPr>
        <p:spPr>
          <a:xfrm>
            <a:off x="4765524" y="4763385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14" name="타원 113"/>
          <p:cNvSpPr/>
          <p:nvPr/>
        </p:nvSpPr>
        <p:spPr>
          <a:xfrm>
            <a:off x="6291988" y="50176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6051830" y="5078865"/>
            <a:ext cx="337817" cy="229382"/>
          </a:xfrm>
          <a:prstGeom prst="rect">
            <a:avLst/>
          </a:prstGeom>
        </p:spPr>
      </p:pic>
      <p:sp>
        <p:nvSpPr>
          <p:cNvPr id="117" name="직사각형 116"/>
          <p:cNvSpPr/>
          <p:nvPr/>
        </p:nvSpPr>
        <p:spPr>
          <a:xfrm>
            <a:off x="518499" y="3062586"/>
            <a:ext cx="6328940" cy="26413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847059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3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18" y="4074981"/>
            <a:ext cx="1967827" cy="26978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49" y="4113478"/>
            <a:ext cx="1967827" cy="26978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890" y="4061255"/>
            <a:ext cx="1967827" cy="269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91" y="5395631"/>
            <a:ext cx="1967827" cy="26978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22" y="5434128"/>
            <a:ext cx="1967827" cy="26978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063" y="5381905"/>
            <a:ext cx="1967827" cy="269783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  <p:sp>
        <p:nvSpPr>
          <p:cNvPr id="74" name="모서리가 둥근 직사각형 73"/>
          <p:cNvSpPr/>
          <p:nvPr/>
        </p:nvSpPr>
        <p:spPr>
          <a:xfrm>
            <a:off x="533094" y="4063733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33168" y="4256538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694820" y="4086390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694894" y="4279195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47755" y="4067164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4747829" y="4259969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785198" y="5378178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4785272" y="5570983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17963" y="5422350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2718037" y="5615155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33094" y="5411457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533168" y="5604262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41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App/Web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71146" y="4197900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847059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4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70" y="2717797"/>
            <a:ext cx="4364520" cy="808244"/>
          </a:xfrm>
          <a:prstGeom prst="rect">
            <a:avLst/>
          </a:prstGeom>
        </p:spPr>
      </p:pic>
      <p:cxnSp>
        <p:nvCxnSpPr>
          <p:cNvPr id="57" name="직선 화살표 연결선 56"/>
          <p:cNvCxnSpPr>
            <a:stCxn id="59" idx="2"/>
          </p:cNvCxnSpPr>
          <p:nvPr/>
        </p:nvCxnSpPr>
        <p:spPr>
          <a:xfrm>
            <a:off x="4708649" y="3061303"/>
            <a:ext cx="295017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627070" y="2739916"/>
            <a:ext cx="163158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968956" y="3126413"/>
            <a:ext cx="13099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원문 링크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새창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66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30057" y="5794676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847059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4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7647" y="3122946"/>
            <a:ext cx="1935066" cy="960042"/>
          </a:xfrm>
          <a:prstGeom prst="rect">
            <a:avLst/>
          </a:prstGeom>
        </p:spPr>
      </p:pic>
      <p:sp>
        <p:nvSpPr>
          <p:cNvPr id="121" name="모서리가 둥근 직사각형 120"/>
          <p:cNvSpPr/>
          <p:nvPr/>
        </p:nvSpPr>
        <p:spPr>
          <a:xfrm>
            <a:off x="551900" y="3459784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22" name="타원 121"/>
          <p:cNvSpPr/>
          <p:nvPr/>
        </p:nvSpPr>
        <p:spPr>
          <a:xfrm>
            <a:off x="2078365" y="37140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1838207" y="3775265"/>
            <a:ext cx="337817" cy="229382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90618" y="3124471"/>
            <a:ext cx="1935066" cy="960042"/>
          </a:xfrm>
          <a:prstGeom prst="rect">
            <a:avLst/>
          </a:prstGeom>
        </p:spPr>
      </p:pic>
      <p:sp>
        <p:nvSpPr>
          <p:cNvPr id="128" name="모서리가 둥근 직사각형 127"/>
          <p:cNvSpPr/>
          <p:nvPr/>
        </p:nvSpPr>
        <p:spPr>
          <a:xfrm>
            <a:off x="2704871" y="3461309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29" name="타원 128"/>
          <p:cNvSpPr/>
          <p:nvPr/>
        </p:nvSpPr>
        <p:spPr>
          <a:xfrm>
            <a:off x="4231335" y="3715588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3991178" y="3776790"/>
            <a:ext cx="337817" cy="22938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6300" y="3109624"/>
            <a:ext cx="1935066" cy="960042"/>
          </a:xfrm>
          <a:prstGeom prst="rect">
            <a:avLst/>
          </a:prstGeom>
        </p:spPr>
      </p:pic>
      <p:sp>
        <p:nvSpPr>
          <p:cNvPr id="132" name="모서리가 둥근 직사각형 131"/>
          <p:cNvSpPr/>
          <p:nvPr/>
        </p:nvSpPr>
        <p:spPr>
          <a:xfrm>
            <a:off x="4770553" y="344646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33" name="타원 132"/>
          <p:cNvSpPr/>
          <p:nvPr/>
        </p:nvSpPr>
        <p:spPr>
          <a:xfrm>
            <a:off x="6297017" y="370074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6056859" y="3761942"/>
            <a:ext cx="337817" cy="229382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7267480" y="3828046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portfolio-3.html</a:t>
            </a:r>
            <a:endParaRPr lang="ko-KR" altLang="en-US" sz="1200" dirty="0"/>
          </a:p>
        </p:txBody>
      </p:sp>
      <p:cxnSp>
        <p:nvCxnSpPr>
          <p:cNvPr id="136" name="직선 화살표 연결선 135"/>
          <p:cNvCxnSpPr>
            <a:stCxn id="161" idx="3"/>
          </p:cNvCxnSpPr>
          <p:nvPr/>
        </p:nvCxnSpPr>
        <p:spPr>
          <a:xfrm flipV="1">
            <a:off x="6847439" y="3991325"/>
            <a:ext cx="491948" cy="3919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2618" y="4439869"/>
            <a:ext cx="1935066" cy="960042"/>
          </a:xfrm>
          <a:prstGeom prst="rect">
            <a:avLst/>
          </a:prstGeom>
        </p:spPr>
      </p:pic>
      <p:sp>
        <p:nvSpPr>
          <p:cNvPr id="145" name="모서리가 둥근 직사각형 144"/>
          <p:cNvSpPr/>
          <p:nvPr/>
        </p:nvSpPr>
        <p:spPr>
          <a:xfrm>
            <a:off x="546871" y="4776707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46" name="타원 145"/>
          <p:cNvSpPr/>
          <p:nvPr/>
        </p:nvSpPr>
        <p:spPr>
          <a:xfrm>
            <a:off x="2073336" y="5030985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1833178" y="5092187"/>
            <a:ext cx="337817" cy="229382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85589" y="4441394"/>
            <a:ext cx="1935066" cy="960042"/>
          </a:xfrm>
          <a:prstGeom prst="rect">
            <a:avLst/>
          </a:prstGeom>
        </p:spPr>
      </p:pic>
      <p:sp>
        <p:nvSpPr>
          <p:cNvPr id="154" name="모서리가 둥근 직사각형 153"/>
          <p:cNvSpPr/>
          <p:nvPr/>
        </p:nvSpPr>
        <p:spPr>
          <a:xfrm>
            <a:off x="2699842" y="477823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55" name="타원 154"/>
          <p:cNvSpPr/>
          <p:nvPr/>
        </p:nvSpPr>
        <p:spPr>
          <a:xfrm>
            <a:off x="4226306" y="503251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3986149" y="5093712"/>
            <a:ext cx="337817" cy="229382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1271" y="4426547"/>
            <a:ext cx="1935066" cy="960042"/>
          </a:xfrm>
          <a:prstGeom prst="rect">
            <a:avLst/>
          </a:prstGeom>
        </p:spPr>
      </p:pic>
      <p:sp>
        <p:nvSpPr>
          <p:cNvPr id="158" name="모서리가 둥근 직사각형 157"/>
          <p:cNvSpPr/>
          <p:nvPr/>
        </p:nvSpPr>
        <p:spPr>
          <a:xfrm>
            <a:off x="4765524" y="4763385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59" name="타원 158"/>
          <p:cNvSpPr/>
          <p:nvPr/>
        </p:nvSpPr>
        <p:spPr>
          <a:xfrm>
            <a:off x="6291988" y="50176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6051830" y="5078865"/>
            <a:ext cx="337817" cy="229382"/>
          </a:xfrm>
          <a:prstGeom prst="rect">
            <a:avLst/>
          </a:prstGeom>
        </p:spPr>
      </p:pic>
      <p:sp>
        <p:nvSpPr>
          <p:cNvPr id="161" name="직사각형 160"/>
          <p:cNvSpPr/>
          <p:nvPr/>
        </p:nvSpPr>
        <p:spPr>
          <a:xfrm>
            <a:off x="518499" y="3062586"/>
            <a:ext cx="6328940" cy="26413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18" y="4074981"/>
            <a:ext cx="1967827" cy="269783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49" y="4113478"/>
            <a:ext cx="1967827" cy="269783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890" y="4061255"/>
            <a:ext cx="1967827" cy="269783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91" y="5395631"/>
            <a:ext cx="1967827" cy="269783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22" y="5434128"/>
            <a:ext cx="1967827" cy="269783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063" y="5381905"/>
            <a:ext cx="1967827" cy="269783"/>
          </a:xfrm>
          <a:prstGeom prst="rect">
            <a:avLst/>
          </a:prstGeom>
        </p:spPr>
      </p:pic>
      <p:grpSp>
        <p:nvGrpSpPr>
          <p:cNvPr id="168" name="그룹 167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  <p:sp>
        <p:nvSpPr>
          <p:cNvPr id="64" name="모서리가 둥근 직사각형 63"/>
          <p:cNvSpPr/>
          <p:nvPr/>
        </p:nvSpPr>
        <p:spPr>
          <a:xfrm>
            <a:off x="533094" y="4063733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533168" y="4256538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94820" y="4086762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694894" y="4279567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75068" y="4075395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4775142" y="4268200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771965" y="5384086"/>
            <a:ext cx="1548122" cy="17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4772039" y="5576891"/>
            <a:ext cx="1840017" cy="11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04871" y="5391959"/>
            <a:ext cx="1548122" cy="153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704871" y="5568858"/>
            <a:ext cx="1840017" cy="11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27590" y="5361080"/>
            <a:ext cx="1548122" cy="153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27590" y="5537979"/>
            <a:ext cx="1840017" cy="11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046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19" y="326870"/>
            <a:ext cx="54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 </a:t>
            </a:r>
            <a:r>
              <a:rPr lang="ko-KR" altLang="en-US" b="1" dirty="0" smtClean="0"/>
              <a:t>유저 페이지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428286" y="3482887"/>
            <a:ext cx="2167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portfolio-3-title-overlay.html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28371" y="1257703"/>
            <a:ext cx="4055449" cy="89568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940204" y="176366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04" name="직선 화살표 연결선 103"/>
          <p:cNvCxnSpPr>
            <a:endCxn id="107" idx="1"/>
          </p:cNvCxnSpPr>
          <p:nvPr/>
        </p:nvCxnSpPr>
        <p:spPr>
          <a:xfrm>
            <a:off x="4702624" y="1900798"/>
            <a:ext cx="237580" cy="137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4" y="955280"/>
            <a:ext cx="4422371" cy="19062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r="16950"/>
          <a:stretch/>
        </p:blipFill>
        <p:spPr>
          <a:xfrm>
            <a:off x="895456" y="1223008"/>
            <a:ext cx="3693797" cy="73095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389087" y="1543095"/>
            <a:ext cx="18211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2255923" y="1768389"/>
            <a:ext cx="435615" cy="2834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2067578" y="1816387"/>
            <a:ext cx="264935" cy="17989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96867" y="1796816"/>
            <a:ext cx="7287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레벨</a:t>
            </a:r>
          </a:p>
        </p:txBody>
      </p:sp>
      <p:sp>
        <p:nvSpPr>
          <p:cNvPr id="54" name="타원 53"/>
          <p:cNvSpPr/>
          <p:nvPr/>
        </p:nvSpPr>
        <p:spPr>
          <a:xfrm>
            <a:off x="3061263" y="1768523"/>
            <a:ext cx="435615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82877" y="1775680"/>
            <a:ext cx="6590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 posts</a:t>
            </a:r>
            <a:endParaRPr lang="ko-KR" altLang="en-US" sz="1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9" y="1257807"/>
            <a:ext cx="816138" cy="775331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39072" y="1262541"/>
            <a:ext cx="672587" cy="69565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화살표 연결선 59"/>
          <p:cNvCxnSpPr>
            <a:stCxn id="2" idx="0"/>
            <a:endCxn id="62" idx="2"/>
          </p:cNvCxnSpPr>
          <p:nvPr/>
        </p:nvCxnSpPr>
        <p:spPr>
          <a:xfrm flipV="1">
            <a:off x="974808" y="1091992"/>
            <a:ext cx="1152600" cy="16581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82877" y="814993"/>
            <a:ext cx="1489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Max-width : 120px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13" y="2177797"/>
            <a:ext cx="4431482" cy="3322656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609378" y="5520100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1117942" y="2805968"/>
            <a:ext cx="264935" cy="179894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609378" y="2213367"/>
            <a:ext cx="4423217" cy="328708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화살표 연결선 68"/>
          <p:cNvCxnSpPr>
            <a:stCxn id="67" idx="3"/>
            <a:endCxn id="95" idx="1"/>
          </p:cNvCxnSpPr>
          <p:nvPr/>
        </p:nvCxnSpPr>
        <p:spPr>
          <a:xfrm flipV="1">
            <a:off x="5032595" y="3621387"/>
            <a:ext cx="395691" cy="2355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Profile.html</a:t>
            </a:r>
            <a:r>
              <a:rPr lang="ko-KR" altLang="en-US" sz="1400" b="1" dirty="0"/>
              <a:t>을 베이스로 해서 </a:t>
            </a:r>
            <a:r>
              <a:rPr lang="en-US" altLang="ko-KR" sz="1400" b="1" dirty="0"/>
              <a:t>portfolio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아래부분만</a:t>
            </a:r>
            <a:r>
              <a:rPr lang="ko-KR" altLang="en-US" sz="1400" b="1" dirty="0"/>
              <a:t> 복사한다</a:t>
            </a:r>
            <a:r>
              <a:rPr lang="en-US" altLang="ko-KR" sz="14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Profile 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tag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style.max</a:t>
            </a:r>
            <a:r>
              <a:rPr lang="en-US" altLang="ko-KR" sz="1400" b="1" dirty="0"/>
              <a:t>-width = </a:t>
            </a:r>
            <a:r>
              <a:rPr lang="en-US" altLang="ko-KR" sz="1400" b="1" dirty="0" smtClean="0"/>
              <a:t>120px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유저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기관 </a:t>
            </a:r>
            <a:r>
              <a:rPr lang="ko-KR" altLang="en-US" sz="1400" b="1" dirty="0" err="1" smtClean="0"/>
              <a:t>블로그</a:t>
            </a:r>
            <a:r>
              <a:rPr lang="ko-KR" altLang="en-US" sz="1400" b="1" dirty="0" smtClean="0"/>
              <a:t> 형태 </a:t>
            </a:r>
            <a:endParaRPr lang="en-US" altLang="ko-KR" sz="1400" b="1" dirty="0"/>
          </a:p>
        </p:txBody>
      </p:sp>
      <p:sp>
        <p:nvSpPr>
          <p:cNvPr id="74" name="타원 73"/>
          <p:cNvSpPr/>
          <p:nvPr/>
        </p:nvSpPr>
        <p:spPr>
          <a:xfrm>
            <a:off x="3061150" y="1283029"/>
            <a:ext cx="847059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Member_type</a:t>
            </a:r>
            <a:endParaRPr lang="ko-KR" altLang="en-US" sz="800" b="1" dirty="0"/>
          </a:p>
        </p:txBody>
      </p:sp>
      <p:cxnSp>
        <p:nvCxnSpPr>
          <p:cNvPr id="75" name="직선 화살표 연결선 74"/>
          <p:cNvCxnSpPr>
            <a:stCxn id="78" idx="2"/>
          </p:cNvCxnSpPr>
          <p:nvPr/>
        </p:nvCxnSpPr>
        <p:spPr>
          <a:xfrm>
            <a:off x="2386745" y="2066559"/>
            <a:ext cx="2724235" cy="8682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088254" y="2039297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구독이 추가됨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071252" y="1745172"/>
            <a:ext cx="63098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18" idx="3"/>
          </p:cNvCxnSpPr>
          <p:nvPr/>
        </p:nvCxnSpPr>
        <p:spPr>
          <a:xfrm flipV="1">
            <a:off x="5916368" y="506186"/>
            <a:ext cx="394625" cy="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10993" y="364874"/>
            <a:ext cx="54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게시글 상세보기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무슨 필요가 있는지 검토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24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32381" y="4460067"/>
            <a:ext cx="331130" cy="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761486" y="3453823"/>
            <a:ext cx="643168" cy="31048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화살표 연결선 69"/>
          <p:cNvCxnSpPr>
            <a:stCxn id="69" idx="2"/>
          </p:cNvCxnSpPr>
          <p:nvPr/>
        </p:nvCxnSpPr>
        <p:spPr>
          <a:xfrm>
            <a:off x="2083070" y="3764306"/>
            <a:ext cx="420490" cy="8219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95673" y="4566298"/>
            <a:ext cx="1615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누르면 </a:t>
            </a:r>
            <a:r>
              <a:rPr lang="ko-KR" altLang="en-US" sz="1050" dirty="0" err="1"/>
              <a:t>좋아요에</a:t>
            </a:r>
            <a:r>
              <a:rPr lang="ko-KR" altLang="en-US" sz="1050" dirty="0"/>
              <a:t> 추가됨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536770" y="2852584"/>
            <a:ext cx="1867883" cy="1689450"/>
            <a:chOff x="531313" y="2228888"/>
            <a:chExt cx="1867883" cy="1689450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79" name="그룹 78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소개글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03" name="직사각형 102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2419059" y="2858707"/>
            <a:ext cx="1867883" cy="1689450"/>
            <a:chOff x="531313" y="2228888"/>
            <a:chExt cx="1867883" cy="1689450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06" name="그룹 105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11" name="그림 110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530800" y="4484589"/>
            <a:ext cx="1867883" cy="1689450"/>
            <a:chOff x="531313" y="2228888"/>
            <a:chExt cx="1867883" cy="1689450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15" name="그룹 114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22" name="직사각형 121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2414583" y="4483495"/>
            <a:ext cx="1867883" cy="1689450"/>
            <a:chOff x="531313" y="2228888"/>
            <a:chExt cx="1867883" cy="1689450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27" name="그룹 126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34" name="직사각형 133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756861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946" y="1879845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sp>
        <p:nvSpPr>
          <p:cNvPr id="135" name="직사각형 134"/>
          <p:cNvSpPr/>
          <p:nvPr/>
        </p:nvSpPr>
        <p:spPr>
          <a:xfrm>
            <a:off x="1695674" y="2322013"/>
            <a:ext cx="1095968" cy="2062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검색하기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sp>
        <p:nvSpPr>
          <p:cNvPr id="12" name="직사각형 11"/>
          <p:cNvSpPr/>
          <p:nvPr/>
        </p:nvSpPr>
        <p:spPr>
          <a:xfrm>
            <a:off x="421405" y="6072809"/>
            <a:ext cx="4056137" cy="17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&gt;</a:t>
            </a:r>
          </a:p>
          <a:p>
            <a:endParaRPr lang="en-US" altLang="ko-KR" sz="1000" b="1" dirty="0">
              <a:hlinkClick r:id="rId3"/>
            </a:endParaRPr>
          </a:p>
          <a:p>
            <a:r>
              <a:rPr lang="ko-KR" altLang="en-US" sz="1000" b="1" dirty="0">
                <a:hlinkClick r:id="rId3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526924" y="3836371"/>
            <a:ext cx="331130" cy="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1756029" y="2830127"/>
            <a:ext cx="643168" cy="31048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직선 화살표 연결선 182"/>
          <p:cNvCxnSpPr>
            <a:stCxn id="182" idx="2"/>
          </p:cNvCxnSpPr>
          <p:nvPr/>
        </p:nvCxnSpPr>
        <p:spPr>
          <a:xfrm>
            <a:off x="2077613" y="3140610"/>
            <a:ext cx="420490" cy="8219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690216" y="3942602"/>
            <a:ext cx="1615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누르면 </a:t>
            </a:r>
            <a:r>
              <a:rPr lang="ko-KR" altLang="en-US" sz="1050" dirty="0" err="1"/>
              <a:t>좋아요에</a:t>
            </a:r>
            <a:r>
              <a:rPr lang="ko-KR" altLang="en-US" sz="1050" dirty="0"/>
              <a:t> 추가됨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32894" y="1907287"/>
            <a:ext cx="1867883" cy="1689450"/>
            <a:chOff x="531313" y="2228888"/>
            <a:chExt cx="1867883" cy="168945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2413516" y="1907287"/>
            <a:ext cx="1867883" cy="1689450"/>
            <a:chOff x="531313" y="2228888"/>
            <a:chExt cx="1867883" cy="168945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83" name="그룹 82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526924" y="3539292"/>
            <a:ext cx="1867883" cy="1689450"/>
            <a:chOff x="531313" y="2228888"/>
            <a:chExt cx="1867883" cy="1689450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01" name="직사각형 100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2410707" y="3538198"/>
            <a:ext cx="1867883" cy="1689450"/>
            <a:chOff x="531313" y="2228888"/>
            <a:chExt cx="1867883" cy="1689450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04" name="그룹 10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10" name="직사각형 109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528505" y="5145159"/>
            <a:ext cx="1867883" cy="1230678"/>
            <a:chOff x="531313" y="2228888"/>
            <a:chExt cx="1867883" cy="1689450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14" name="그룹 11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21" name="직사각형 120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2412119" y="5167125"/>
            <a:ext cx="1867883" cy="1230678"/>
            <a:chOff x="531313" y="2228888"/>
            <a:chExt cx="1867883" cy="1689450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24" name="그룹 12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29" name="직사각형 128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</a:t>
            </a:r>
            <a:r>
              <a:rPr lang="en-US" altLang="ko-KR" b="1" dirty="0"/>
              <a:t> - </a:t>
            </a:r>
            <a:r>
              <a:rPr lang="ko-KR" altLang="en-US" b="1" dirty="0"/>
              <a:t>방 정보 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" y="1803592"/>
            <a:ext cx="347328" cy="340518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 flipV="1">
            <a:off x="498126" y="1316169"/>
            <a:ext cx="623533" cy="5602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98127" y="1363071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9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499"/>
            <a:ext cx="12192000" cy="47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리스트로 보기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51" y="2567330"/>
            <a:ext cx="6742340" cy="28529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4584" y="2814928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49664" y="4061111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681118" y="2814929"/>
            <a:ext cx="1373214" cy="6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29531" y="3555163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4614494" y="5008136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4651045" y="4224755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96868" y="2811468"/>
            <a:ext cx="1373214" cy="157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05919" y="4450840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169621" y="3740274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9919" y="2033168"/>
            <a:ext cx="12192000" cy="4933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940370" y="2033168"/>
            <a:ext cx="7227340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59" y="1463787"/>
            <a:ext cx="9424832" cy="536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918" y="5523314"/>
            <a:ext cx="37048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Mainpage</a:t>
            </a:r>
            <a:r>
              <a:rPr lang="ko-KR" altLang="en-US" sz="1400" b="1" dirty="0" smtClean="0"/>
              <a:t>와 역할이 겹치기 때문에 페이지 필요성에 대해서 논의가 필요함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0487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2" y="5153489"/>
            <a:ext cx="9903699" cy="12133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1" y="4147376"/>
            <a:ext cx="11048999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91590" b="-16"/>
          <a:stretch/>
        </p:blipFill>
        <p:spPr>
          <a:xfrm>
            <a:off x="3959410" y="4216130"/>
            <a:ext cx="668849" cy="3009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18745" t="4764" r="30137" b="4268"/>
          <a:stretch/>
        </p:blipFill>
        <p:spPr>
          <a:xfrm>
            <a:off x="4614393" y="4243354"/>
            <a:ext cx="4065145" cy="2736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352717" y="4635978"/>
            <a:ext cx="0" cy="51751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</a:t>
            </a:r>
            <a:r>
              <a:rPr lang="en-US" altLang="ko-KR" b="1" dirty="0" err="1" smtClean="0"/>
              <a:t>snspage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0451" y="2798273"/>
            <a:ext cx="7295003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74105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754" y="3868034"/>
            <a:ext cx="2048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 clearfix</a:t>
            </a:r>
          </a:p>
          <a:p>
            <a:r>
              <a:rPr lang="ko-KR" altLang="en-US" b="1" dirty="0"/>
              <a:t>image,video</a:t>
            </a:r>
          </a:p>
          <a:p>
            <a:r>
              <a:rPr lang="ko-KR" altLang="en-US" b="1" dirty="0"/>
              <a:t>title : title</a:t>
            </a:r>
          </a:p>
          <a:p>
            <a:r>
              <a:rPr lang="ko-KR" altLang="en-US" b="1" dirty="0" smtClean="0"/>
              <a:t>clearfix : </a:t>
            </a:r>
            <a:endParaRPr lang="en-US" altLang="ko-KR" b="1" dirty="0" smtClean="0"/>
          </a:p>
          <a:p>
            <a:r>
              <a:rPr lang="ko-KR" altLang="en-US" b="1" dirty="0" smtClean="0"/>
              <a:t>date,like,조회수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댓글수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48962" y="3709450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4042" y="4955633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373101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75496" y="3709451"/>
            <a:ext cx="1373214" cy="6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3909" y="4449685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08872" y="5902658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4445423" y="5119277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91246" y="3705990"/>
            <a:ext cx="1373214" cy="157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900297" y="5345362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63999" y="4634796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62924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35031</TotalTime>
  <Words>2991</Words>
  <Application>Microsoft Office PowerPoint</Application>
  <PresentationFormat>사용자 지정</PresentationFormat>
  <Paragraphs>642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insu</cp:lastModifiedBy>
  <cp:revision>417</cp:revision>
  <cp:lastPrinted>2016-12-30T17:01:41Z</cp:lastPrinted>
  <dcterms:created xsi:type="dcterms:W3CDTF">2016-12-20T07:51:24Z</dcterms:created>
  <dcterms:modified xsi:type="dcterms:W3CDTF">2017-07-05T07:43:59Z</dcterms:modified>
</cp:coreProperties>
</file>