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81" r:id="rId3"/>
    <p:sldId id="379" r:id="rId4"/>
    <p:sldId id="274" r:id="rId5"/>
    <p:sldId id="386" r:id="rId6"/>
    <p:sldId id="400" r:id="rId7"/>
    <p:sldId id="398" r:id="rId8"/>
    <p:sldId id="387" r:id="rId9"/>
    <p:sldId id="388" r:id="rId10"/>
    <p:sldId id="389" r:id="rId11"/>
    <p:sldId id="390" r:id="rId12"/>
    <p:sldId id="349" r:id="rId13"/>
    <p:sldId id="279" r:id="rId14"/>
    <p:sldId id="391" r:id="rId15"/>
    <p:sldId id="392" r:id="rId16"/>
    <p:sldId id="395" r:id="rId17"/>
    <p:sldId id="397" r:id="rId18"/>
    <p:sldId id="384" r:id="rId19"/>
    <p:sldId id="366" r:id="rId20"/>
    <p:sldId id="352" r:id="rId21"/>
    <p:sldId id="354" r:id="rId22"/>
    <p:sldId id="373" r:id="rId23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B4D07E4C-D27D-4B28-99C6-D05EDA1D191D}">
          <p14:sldIdLst/>
        </p14:section>
        <p14:section name="개발개요" id="{1FA1E382-8FC7-4225-828A-45A2D68581B4}">
          <p14:sldIdLst/>
        </p14:section>
        <p14:section name="header/footer" id="{D822C841-9FE4-4E84-A268-C264DFF69FE7}">
          <p14:sldIdLst>
            <p14:sldId id="381"/>
          </p14:sldIdLst>
        </p14:section>
        <p14:section name="공통" id="{20A6C63C-A1AA-4CEF-8BF5-F0EAFA8897F9}">
          <p14:sldIdLst/>
        </p14:section>
        <p14:section name="mainpage" id="{89ADE8B7-D737-4BD7-AC7D-A3CFF00D854B}">
          <p14:sldIdLst>
            <p14:sldId id="379"/>
          </p14:sldIdLst>
        </p14:section>
        <p14:section name="인증관리" id="{911B990A-84A6-4B93-A5E5-6831FDDE3F9F}">
          <p14:sldIdLst>
            <p14:sldId id="274"/>
          </p14:sldIdLst>
        </p14:section>
        <p14:section name="회원정보관리" id="{F687FEBE-F6BD-49F1-9326-FA2F6AF888C6}">
          <p14:sldIdLst>
            <p14:sldId id="386"/>
            <p14:sldId id="400"/>
            <p14:sldId id="398"/>
            <p14:sldId id="387"/>
            <p14:sldId id="388"/>
            <p14:sldId id="389"/>
            <p14:sldId id="390"/>
          </p14:sldIdLst>
        </p14:section>
        <p14:section name="지도형식보기" id="{6BF4378D-46D9-4C81-930A-ED783494D89E}">
          <p14:sldIdLst>
            <p14:sldId id="349"/>
            <p14:sldId id="279"/>
          </p14:sldIdLst>
        </p14:section>
        <p14:section name="게시글 관리" id="{F1090227-14EA-451E-A05B-64663F1CDFCB}">
          <p14:sldIdLst>
            <p14:sldId id="391"/>
            <p14:sldId id="392"/>
            <p14:sldId id="395"/>
            <p14:sldId id="397"/>
            <p14:sldId id="384"/>
            <p14:sldId id="366"/>
            <p14:sldId id="352"/>
            <p14:sldId id="354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DADA"/>
    <a:srgbClr val="ECECEC"/>
    <a:srgbClr val="F9F9F9"/>
    <a:srgbClr val="1ABC9C"/>
    <a:srgbClr val="F5F5F5"/>
    <a:srgbClr val="F2F2F2"/>
    <a:srgbClr val="5EB95E"/>
    <a:srgbClr val="428BCA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5481" autoAdjust="0"/>
  </p:normalViewPr>
  <p:slideViewPr>
    <p:cSldViewPr snapToGrid="0">
      <p:cViewPr varScale="1">
        <p:scale>
          <a:sx n="76" d="100"/>
          <a:sy n="76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31.jpeg"/><Relationship Id="rId18" Type="http://schemas.openxmlformats.org/officeDocument/2006/relationships/image" Target="../media/image28.JPG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12" Type="http://schemas.openxmlformats.org/officeDocument/2006/relationships/image" Target="../media/image30.jpeg"/><Relationship Id="rId17" Type="http://schemas.openxmlformats.org/officeDocument/2006/relationships/image" Target="../media/image27.jpeg"/><Relationship Id="rId2" Type="http://schemas.openxmlformats.org/officeDocument/2006/relationships/image" Target="../media/image1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5" Type="http://schemas.openxmlformats.org/officeDocument/2006/relationships/image" Target="../media/image23.jpe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9.jpeg"/><Relationship Id="rId1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34.png"/><Relationship Id="rId7" Type="http://schemas.openxmlformats.org/officeDocument/2006/relationships/image" Target="../media/image24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2.jpeg"/><Relationship Id="rId5" Type="http://schemas.openxmlformats.org/officeDocument/2006/relationships/image" Target="../media/image18.JPG"/><Relationship Id="rId10" Type="http://schemas.openxmlformats.org/officeDocument/2006/relationships/image" Target="../media/image36.jpeg"/><Relationship Id="rId4" Type="http://schemas.openxmlformats.org/officeDocument/2006/relationships/image" Target="../media/image1.png"/><Relationship Id="rId9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18.JPG"/><Relationship Id="rId3" Type="http://schemas.openxmlformats.org/officeDocument/2006/relationships/image" Target="../media/image37.JPG"/><Relationship Id="rId7" Type="http://schemas.openxmlformats.org/officeDocument/2006/relationships/image" Target="../media/image29.jpeg"/><Relationship Id="rId12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jpeg"/><Relationship Id="rId5" Type="http://schemas.openxmlformats.org/officeDocument/2006/relationships/image" Target="../media/image38.JPG"/><Relationship Id="rId10" Type="http://schemas.openxmlformats.org/officeDocument/2006/relationships/image" Target="../media/image35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lick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dimsemenov/pen/sHoxp" TargetMode="External"/><Relationship Id="rId13" Type="http://schemas.openxmlformats.org/officeDocument/2006/relationships/image" Target="../media/image57.png"/><Relationship Id="rId18" Type="http://schemas.openxmlformats.org/officeDocument/2006/relationships/image" Target="../media/image36.jpeg"/><Relationship Id="rId3" Type="http://schemas.openxmlformats.org/officeDocument/2006/relationships/image" Target="../media/image51.png"/><Relationship Id="rId7" Type="http://schemas.openxmlformats.org/officeDocument/2006/relationships/hyperlink" Target="https://codepen.io/dimsemenov/pen/JGjHK" TargetMode="External"/><Relationship Id="rId12" Type="http://schemas.openxmlformats.org/officeDocument/2006/relationships/image" Target="../media/image56.png"/><Relationship Id="rId17" Type="http://schemas.openxmlformats.org/officeDocument/2006/relationships/image" Target="../media/image35.jpeg"/><Relationship Id="rId2" Type="http://schemas.openxmlformats.org/officeDocument/2006/relationships/image" Target="../media/image50.JPG"/><Relationship Id="rId16" Type="http://schemas.openxmlformats.org/officeDocument/2006/relationships/image" Target="../media/image25.JP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semenov.com/plugins/magnific-popup/documentation.html#api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3.png"/><Relationship Id="rId15" Type="http://schemas.openxmlformats.org/officeDocument/2006/relationships/image" Target="../media/image24.JPG"/><Relationship Id="rId10" Type="http://schemas.openxmlformats.org/officeDocument/2006/relationships/image" Target="../media/image54.png"/><Relationship Id="rId19" Type="http://schemas.openxmlformats.org/officeDocument/2006/relationships/image" Target="../media/image32.jpeg"/><Relationship Id="rId4" Type="http://schemas.openxmlformats.org/officeDocument/2006/relationships/image" Target="../media/image52.png"/><Relationship Id="rId9" Type="http://schemas.openxmlformats.org/officeDocument/2006/relationships/hyperlink" Target="https://codepen.io/dimsemenov/pen/vKrqs" TargetMode="External"/><Relationship Id="rId1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2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1.png"/><Relationship Id="rId5" Type="http://schemas.openxmlformats.org/officeDocument/2006/relationships/image" Target="../media/image59.png"/><Relationship Id="rId10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12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image" Target="../media/image1.pn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5" Type="http://schemas.openxmlformats.org/officeDocument/2006/relationships/image" Target="../media/image29.jpe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3.jpeg"/><Relationship Id="rId1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203184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218588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188050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193966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185817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210742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386057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203184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252199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2837339"/>
            <a:ext cx="238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역할 맡은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32" name="직사각형 13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40" name="직사각형 13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51" name="직사각형 15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8796459" y="996393"/>
            <a:ext cx="3097553" cy="3027744"/>
            <a:chOff x="8945004" y="3282938"/>
            <a:chExt cx="3097553" cy="3027744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7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배치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grpSp>
        <p:nvGrpSpPr>
          <p:cNvPr id="138" name="그룹 137"/>
          <p:cNvGrpSpPr/>
          <p:nvPr/>
        </p:nvGrpSpPr>
        <p:grpSpPr>
          <a:xfrm>
            <a:off x="500231" y="2723760"/>
            <a:ext cx="1741256" cy="1410674"/>
            <a:chOff x="-14105" y="2798273"/>
            <a:chExt cx="2953423" cy="2993123"/>
          </a:xfrm>
        </p:grpSpPr>
        <p:sp>
          <p:nvSpPr>
            <p:cNvPr id="139" name="직사각형 1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507554" y="2745403"/>
            <a:ext cx="1741256" cy="1410674"/>
            <a:chOff x="-14105" y="2798273"/>
            <a:chExt cx="2953423" cy="2993123"/>
          </a:xfrm>
        </p:grpSpPr>
        <p:sp>
          <p:nvSpPr>
            <p:cNvPr id="147" name="직사각형 14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504347" y="4256482"/>
            <a:ext cx="1741256" cy="1410674"/>
            <a:chOff x="-14105" y="2798273"/>
            <a:chExt cx="2953423" cy="2993123"/>
          </a:xfrm>
        </p:grpSpPr>
        <p:sp>
          <p:nvSpPr>
            <p:cNvPr id="155" name="직사각형 15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2515870" y="4289967"/>
            <a:ext cx="1741256" cy="1410674"/>
            <a:chOff x="-14105" y="2798273"/>
            <a:chExt cx="2953423" cy="2993123"/>
          </a:xfrm>
        </p:grpSpPr>
        <p:sp>
          <p:nvSpPr>
            <p:cNvPr id="163" name="직사각형 16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지도형식보기</a:t>
            </a:r>
            <a:r>
              <a:rPr lang="en-US" altLang="ko-KR" b="1" dirty="0"/>
              <a:t>(1) – </a:t>
            </a:r>
            <a:r>
              <a:rPr lang="ko-KR" altLang="en-US" b="1" dirty="0" smtClean="0"/>
              <a:t>초기 화면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1614187" y="3266815"/>
            <a:ext cx="8091958" cy="16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467923" y="3068974"/>
            <a:ext cx="1741256" cy="1410674"/>
            <a:chOff x="-14105" y="2798273"/>
            <a:chExt cx="2953423" cy="2993123"/>
          </a:xfrm>
        </p:grpSpPr>
        <p:sp>
          <p:nvSpPr>
            <p:cNvPr id="61" name="직사각형 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2475246" y="3090617"/>
            <a:ext cx="1741256" cy="1410674"/>
            <a:chOff x="-14105" y="2798273"/>
            <a:chExt cx="2953423" cy="2993123"/>
          </a:xfrm>
        </p:grpSpPr>
        <p:sp>
          <p:nvSpPr>
            <p:cNvPr id="86" name="직사각형 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472039" y="4601696"/>
            <a:ext cx="1741256" cy="1410674"/>
            <a:chOff x="-14105" y="2798273"/>
            <a:chExt cx="2953423" cy="2993123"/>
          </a:xfrm>
        </p:grpSpPr>
        <p:sp>
          <p:nvSpPr>
            <p:cNvPr id="99" name="직사각형 9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2483562" y="4635181"/>
            <a:ext cx="1741256" cy="1410674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1(1) – VR </a:t>
            </a:r>
            <a:r>
              <a:rPr lang="ko-KR" altLang="en-US" b="1" dirty="0" smtClean="0"/>
              <a:t>이미지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81623" y="231026"/>
            <a:ext cx="565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Routing </a:t>
            </a:r>
            <a:r>
              <a:rPr lang="en-US" altLang="ko-KR" b="1" dirty="0" smtClean="0"/>
              <a:t>: /post/new</a:t>
            </a:r>
          </a:p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://flickr.com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, spinattic.com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20248" y="426387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120247" y="5347164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95" y="1669009"/>
            <a:ext cx="2000250" cy="14763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이미지는 하나 이상 필수로 업로드 해야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069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2(1) – </a:t>
            </a:r>
            <a:r>
              <a:rPr lang="ko-KR" altLang="en-US" b="1" dirty="0" smtClean="0"/>
              <a:t>일반 이미지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Routing </a:t>
            </a:r>
            <a:r>
              <a:rPr lang="en-US" altLang="ko-KR" b="1" dirty="0" smtClean="0"/>
              <a:t>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731794"/>
            <a:ext cx="20193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이미지는 필수 업로드 사항은 아니다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120248" y="4318719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120248" y="5348956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Routing </a:t>
            </a:r>
            <a:r>
              <a:rPr lang="en-US" altLang="ko-KR" b="1" dirty="0" smtClean="0"/>
              <a:t>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4903476"/>
            <a:ext cx="1054795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위치 입력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필수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지도 상에서 클릭을 통하여 좌표를 입력하거나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우편번호 주소 검색을 통한 입력이 가능하다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내부 데이터 </a:t>
            </a:r>
            <a:r>
              <a:rPr lang="ko-KR" altLang="en-US" sz="1400" b="1" dirty="0" err="1" smtClean="0"/>
              <a:t>로직상</a:t>
            </a:r>
            <a:r>
              <a:rPr lang="ko-KR" altLang="en-US" sz="1400" b="1" dirty="0" smtClean="0"/>
              <a:t> 데이터상 좌표 입력은 필수이나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 입력은 필수가 아니다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모든 위치가 주소등록이 되어 있지 않기 때문에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좌표입력을 지원해야 한다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- Map </a:t>
            </a:r>
            <a:r>
              <a:rPr lang="ko-KR" altLang="en-US" sz="1400" b="1" dirty="0" smtClean="0"/>
              <a:t>라이브러리는 </a:t>
            </a:r>
            <a:r>
              <a:rPr lang="en-US" altLang="ko-KR" sz="1400" b="1" dirty="0" smtClean="0"/>
              <a:t>Google Map</a:t>
            </a:r>
            <a:r>
              <a:rPr lang="ko-KR" altLang="en-US" sz="1400" b="1" dirty="0" smtClean="0"/>
              <a:t>을 사용한다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주소가 변경 된 경우 실제 </a:t>
            </a:r>
            <a:r>
              <a:rPr lang="en-US" altLang="ko-KR" sz="1400" b="1" dirty="0" smtClean="0"/>
              <a:t>Map</a:t>
            </a:r>
            <a:r>
              <a:rPr lang="ko-KR" altLang="en-US" sz="1400" b="1" dirty="0" smtClean="0"/>
              <a:t>의 좌표도 변경된다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공개 여부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공개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비공개일 경우 리스트에 뜨지 않는다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카테고리 종류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건물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숙박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호텔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박물관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차량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항공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일반으로 기본설정 되어 있음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summernote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</a:t>
            </a:r>
            <a:r>
              <a:rPr lang="en-US" altLang="ko-KR" sz="1400" b="1" dirty="0" smtClean="0"/>
              <a:t>– (</a:t>
            </a:r>
            <a:r>
              <a:rPr lang="ko-KR" altLang="en-US" sz="1400" b="1" dirty="0" smtClean="0"/>
              <a:t>폰트설정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사진삽입</a:t>
            </a:r>
            <a:r>
              <a:rPr lang="en-US" altLang="ko-KR" sz="1400" b="1" dirty="0" smtClean="0"/>
              <a:t>, Full Screen), help</a:t>
            </a:r>
            <a:r>
              <a:rPr lang="ko-KR" altLang="en-US" sz="1400" b="1" dirty="0" smtClean="0"/>
              <a:t>의 경우 사용법 수정 필요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글 작성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개 이상 올라가야 업로드가 가능하다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확인을 통하여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사진이 없는 경우 알림 필요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28" y="3969381"/>
            <a:ext cx="3803043" cy="5823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2803593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60" y="2802437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464764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670" y="3243492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4903476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173787" y="4558948"/>
            <a:ext cx="3523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좌표 입력 또는 주소 입력을 해주세요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주소검색시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Routing </a:t>
            </a:r>
            <a:r>
              <a:rPr lang="en-US" altLang="ko-KR" b="1" dirty="0" smtClean="0"/>
              <a:t>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6120321"/>
            <a:ext cx="10547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주소 검색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Daum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우편번호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이용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주소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지도 좌표 갱신 </a:t>
            </a:r>
            <a:r>
              <a:rPr lang="en-US" altLang="ko-KR" sz="1400" b="1" dirty="0" smtClean="0"/>
              <a:t>&amp; </a:t>
            </a:r>
            <a:r>
              <a:rPr lang="ko-KR" altLang="en-US" sz="1400" b="1" dirty="0" smtClean="0"/>
              <a:t>해당 좌표가 중앙에 위치해야 함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81" y="4065239"/>
            <a:ext cx="3803043" cy="582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130" y="4647608"/>
            <a:ext cx="3804094" cy="14911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3041098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60" y="3039942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702269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414" y="3727224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5390362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923738" y="2773585"/>
            <a:ext cx="273132" cy="34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6" y="87631"/>
            <a:ext cx="5276064" cy="286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793666" y="2969584"/>
            <a:ext cx="2185296" cy="307574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70078" y="411195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 smtClean="0"/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</a:t>
            </a:r>
            <a:r>
              <a:rPr lang="en-US" altLang="ko-KR" sz="1400" dirty="0" smtClean="0">
                <a:hlinkClick r:id="rId6"/>
              </a:rPr>
              <a:t>dimsemenov.com/plugins/magnific-popup/documentation.html#api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codepen.io/dimsemenov/pen/sHoxp</a:t>
            </a:r>
            <a:endParaRPr lang="en-US" altLang="ko-KR" sz="1400" dirty="0" smtClean="0"/>
          </a:p>
          <a:p>
            <a:r>
              <a:rPr lang="en-US" altLang="ko-KR" sz="1400" dirty="0">
                <a:hlinkClick r:id="rId9"/>
              </a:rPr>
              <a:t>https://</a:t>
            </a:r>
            <a:r>
              <a:rPr lang="en-US" altLang="ko-KR" sz="1400" dirty="0" smtClean="0">
                <a:hlinkClick r:id="rId9"/>
              </a:rPr>
              <a:t>codepen.io/dimsemenov/pen/vKrqs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://codepen.io/collection/nLcqo/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팝업시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뜨게 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작성을 위해서는 </a:t>
            </a:r>
            <a:r>
              <a:rPr lang="ko-KR" altLang="en-US" sz="1400" dirty="0" err="1" smtClean="0"/>
              <a:t>다시팝업을</a:t>
            </a:r>
            <a:r>
              <a:rPr lang="ko-KR" altLang="en-US" sz="1400" dirty="0" smtClean="0"/>
              <a:t> 띄운다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40" y="2988035"/>
            <a:ext cx="447398" cy="198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3816168"/>
            <a:ext cx="5276064" cy="783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096" y="3397090"/>
            <a:ext cx="4170364" cy="4283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4566909"/>
            <a:ext cx="5276064" cy="7839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5302724"/>
            <a:ext cx="5276064" cy="7839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7065" y="3384923"/>
            <a:ext cx="781050" cy="4095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33409" y="961278"/>
            <a:ext cx="3561817" cy="2885597"/>
            <a:chOff x="-14105" y="2798273"/>
            <a:chExt cx="2953423" cy="2993123"/>
          </a:xfrm>
        </p:grpSpPr>
        <p:sp>
          <p:nvSpPr>
            <p:cNvPr id="29" name="직사각형 2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227190" y="2969584"/>
            <a:ext cx="57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of 7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4479" y="414937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34479" y="4900111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34479" y="564739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3450" y="2992808"/>
            <a:ext cx="431073" cy="195330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29" idx="3"/>
          </p:cNvCxnSpPr>
          <p:nvPr/>
        </p:nvCxnSpPr>
        <p:spPr>
          <a:xfrm flipV="1">
            <a:off x="3995226" y="1550589"/>
            <a:ext cx="2086397" cy="8534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147412" y="1800415"/>
            <a:ext cx="1673498" cy="35383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팝업페이지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/>
              <a:t>2(1)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공유기능 구현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721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 smtClean="0"/>
              <a:t>상세보기 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Viewer[Embed 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](</a:t>
            </a:r>
            <a:r>
              <a:rPr lang="en-US" altLang="ko-KR" b="1" dirty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list 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98" y="3423789"/>
            <a:ext cx="7117202" cy="3331978"/>
          </a:xfrm>
          <a:prstGeom prst="rect">
            <a:avLst/>
          </a:prstGeom>
        </p:spPr>
      </p:pic>
      <p:cxnSp>
        <p:nvCxnSpPr>
          <p:cNvPr id="53" name="직선 화살표 연결선 52"/>
          <p:cNvCxnSpPr/>
          <p:nvPr/>
        </p:nvCxnSpPr>
        <p:spPr>
          <a:xfrm>
            <a:off x="6650605" y="3094495"/>
            <a:ext cx="2669337" cy="1188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46550" y="4005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Viewer[Web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Viewer[Mobile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87" y="1347395"/>
            <a:ext cx="2750514" cy="4905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4707423" y="35515"/>
            <a:ext cx="7280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회원 종류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‘PUBLIC’</a:t>
            </a:r>
            <a:r>
              <a:rPr lang="ko-KR" altLang="en-US" sz="1400" b="1" dirty="0"/>
              <a:t> : 일반 </a:t>
            </a:r>
            <a:r>
              <a:rPr lang="ko-KR" altLang="en-US" sz="1400" b="1" dirty="0" smtClean="0"/>
              <a:t>회원 </a:t>
            </a:r>
            <a:r>
              <a:rPr lang="en-US" altLang="ko-KR" sz="1400" b="1" dirty="0" smtClean="0"/>
              <a:t>/ ‘</a:t>
            </a:r>
            <a:r>
              <a:rPr lang="en-US" altLang="ko-KR" sz="1400" b="1" dirty="0"/>
              <a:t>BUSINESS’ : </a:t>
            </a:r>
            <a:r>
              <a:rPr lang="ko-KR" altLang="en-US" sz="1400" b="1" dirty="0"/>
              <a:t>비즈니스 </a:t>
            </a:r>
            <a:r>
              <a:rPr lang="ko-KR" altLang="en-US" sz="1400" b="1" dirty="0" smtClean="0"/>
              <a:t>회원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관리자로 가입하는 방법은 따로 없음</a:t>
            </a:r>
            <a:r>
              <a:rPr lang="en-US" altLang="ko-KR" sz="1400" b="1" u="sng" dirty="0"/>
              <a:t>(DB</a:t>
            </a:r>
            <a:r>
              <a:rPr lang="ko-KR" altLang="en-US" sz="1400" b="1" u="sng" dirty="0"/>
              <a:t>에서 수정</a:t>
            </a:r>
            <a:r>
              <a:rPr lang="en-US" altLang="ko-KR" sz="1400" b="1" u="sng" dirty="0" smtClean="0"/>
              <a:t>)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 계정의 경우 일반회원 </a:t>
            </a:r>
            <a:r>
              <a:rPr lang="en-US" altLang="ko-KR" sz="1400" b="1" u="sng" dirty="0"/>
              <a:t>+ </a:t>
            </a:r>
            <a:r>
              <a:rPr lang="ko-KR" altLang="en-US" sz="1400" b="1" u="sng" dirty="0" smtClean="0"/>
              <a:t>비즈니스 </a:t>
            </a:r>
            <a:r>
              <a:rPr lang="ko-KR" altLang="en-US" sz="1400" b="1" u="sng" dirty="0"/>
              <a:t>회원의 권한을 모두 </a:t>
            </a:r>
            <a:r>
              <a:rPr lang="ko-KR" altLang="en-US" sz="1400" b="1" u="sng" dirty="0" smtClean="0"/>
              <a:t>가짐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상단 로고</a:t>
            </a:r>
            <a:r>
              <a:rPr lang="en-US" altLang="ko-KR" sz="1400" b="1" u="sng" dirty="0"/>
              <a:t>, </a:t>
            </a:r>
            <a:r>
              <a:rPr lang="ko-KR" altLang="en-US" sz="1400" b="1" u="sng" dirty="0" err="1"/>
              <a:t>글구</a:t>
            </a:r>
            <a:r>
              <a:rPr lang="ko-KR" altLang="en-US" sz="1400" b="1" u="sng" dirty="0"/>
              <a:t> 변경</a:t>
            </a:r>
            <a:endParaRPr lang="en-US" altLang="ko-KR" sz="1400" b="1" u="sng" dirty="0"/>
          </a:p>
        </p:txBody>
      </p:sp>
      <p:sp>
        <p:nvSpPr>
          <p:cNvPr id="46" name="직사각형 45"/>
          <p:cNvSpPr/>
          <p:nvPr/>
        </p:nvSpPr>
        <p:spPr>
          <a:xfrm>
            <a:off x="4707423" y="5028334"/>
            <a:ext cx="2447841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3"/>
            <a:endCxn id="5" idx="1"/>
          </p:cNvCxnSpPr>
          <p:nvPr/>
        </p:nvCxnSpPr>
        <p:spPr>
          <a:xfrm flipV="1">
            <a:off x="7155264" y="3837515"/>
            <a:ext cx="580041" cy="139819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83834" y="5112598"/>
            <a:ext cx="1601925" cy="246221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회원 종류 선택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6" y="1347395"/>
            <a:ext cx="3057525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05" y="1895402"/>
            <a:ext cx="2143981" cy="38842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833" y="4665668"/>
            <a:ext cx="1601925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닉네임 입력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54500" y="6131409"/>
            <a:ext cx="7371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https://auth0.com/docs/libraries/lock/v10/customization#select-field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5549" y="1498883"/>
            <a:ext cx="2122497" cy="923330"/>
          </a:xfrm>
          <a:prstGeom prst="rect">
            <a:avLst/>
          </a:prstGeom>
          <a:solidFill>
            <a:srgbClr val="DADADA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" y="1658354"/>
            <a:ext cx="2184635" cy="6656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7427" y="1467410"/>
            <a:ext cx="2122497" cy="923330"/>
          </a:xfrm>
          <a:prstGeom prst="rect">
            <a:avLst/>
          </a:prstGeom>
          <a:solidFill>
            <a:srgbClr val="DADADA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57" y="1626881"/>
            <a:ext cx="2184635" cy="6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일반 회원정보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6505946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프로필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사진은 </a:t>
            </a:r>
            <a:r>
              <a:rPr lang="en-US" altLang="ko-KR" sz="1400" b="1" dirty="0" smtClean="0"/>
              <a:t>1:1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최대 </a:t>
            </a:r>
            <a:r>
              <a:rPr lang="en-US" altLang="ko-KR" sz="1400" b="1" dirty="0" smtClean="0"/>
              <a:t>150x150px </a:t>
            </a:r>
            <a:r>
              <a:rPr lang="ko-KR" altLang="en-US" sz="1400" b="1" dirty="0" smtClean="0"/>
              <a:t>이하여야 한다</a:t>
            </a:r>
            <a:r>
              <a:rPr lang="en-US" altLang="ko-KR" sz="1400" b="1" dirty="0" smtClean="0"/>
              <a:t>. Crop </a:t>
            </a:r>
            <a:r>
              <a:rPr lang="ko-KR" altLang="en-US" sz="1400" b="1" dirty="0" smtClean="0"/>
              <a:t>기능을 적용해서 자동으로 잘라내는 기능 필요</a:t>
            </a:r>
            <a:r>
              <a:rPr lang="en-US" altLang="ko-KR" sz="1400" b="1" dirty="0" smtClean="0"/>
              <a:t>(base64</a:t>
            </a:r>
            <a:r>
              <a:rPr lang="ko-KR" altLang="en-US" sz="1400" b="1" dirty="0" smtClean="0"/>
              <a:t>도 </a:t>
            </a:r>
            <a:r>
              <a:rPr lang="ko-KR" altLang="en-US" sz="1400" b="1" dirty="0" err="1" smtClean="0"/>
              <a:t>가능할듯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81" y="5571697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4071392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462687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3814597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439948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520916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498176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3548994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3292199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6260757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6268995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0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1" y="4322082"/>
            <a:ext cx="3976612" cy="5289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비즈니스 회원정보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8029943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업종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호텔</a:t>
            </a:r>
            <a:r>
              <a:rPr lang="en-US" altLang="ko-KR" sz="1400" b="1" dirty="0"/>
              <a:t>(HOTEL),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공인중개사</a:t>
            </a:r>
            <a:r>
              <a:rPr lang="en-US" altLang="ko-KR" sz="1400" b="1" dirty="0"/>
              <a:t>(ESTATE_AGENT), </a:t>
            </a:r>
            <a:r>
              <a:rPr lang="ko-KR" altLang="en-US" sz="1400" b="1" dirty="0" smtClean="0"/>
              <a:t>건축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인테리어</a:t>
            </a:r>
            <a:r>
              <a:rPr lang="en-US" altLang="ko-KR" sz="1400" b="1" dirty="0" smtClean="0"/>
              <a:t>(ARCHITECTURE), </a:t>
            </a:r>
            <a:r>
              <a:rPr lang="ko-KR" altLang="en-US" sz="1400" b="1" dirty="0" smtClean="0"/>
              <a:t>숙박업</a:t>
            </a:r>
            <a:r>
              <a:rPr lang="en-US" altLang="ko-KR" sz="1400" b="1" dirty="0" smtClean="0"/>
              <a:t>(ACCOMODATION),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(TRAVEL),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(RESORT), </a:t>
            </a:r>
            <a:r>
              <a:rPr lang="ko-KR" altLang="en-US" sz="1400" b="1" dirty="0" smtClean="0"/>
              <a:t>음식점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(RESTURANT), </a:t>
            </a:r>
            <a:r>
              <a:rPr lang="ko-KR" altLang="en-US" sz="1400" b="1" dirty="0" smtClean="0"/>
              <a:t>차량관련</a:t>
            </a:r>
            <a:r>
              <a:rPr lang="en-US" altLang="ko-KR" sz="1400" b="1" dirty="0" smtClean="0"/>
              <a:t>(VEHICLE), </a:t>
            </a:r>
            <a:r>
              <a:rPr lang="ko-KR" altLang="en-US" sz="1400" b="1" dirty="0" smtClean="0"/>
              <a:t>사진작가</a:t>
            </a:r>
            <a:r>
              <a:rPr lang="en-US" altLang="ko-KR" sz="1400" b="1" dirty="0" smtClean="0"/>
              <a:t>(PHOTOGRAPHER), </a:t>
            </a:r>
            <a:r>
              <a:rPr lang="ko-KR" altLang="en-US" sz="1400" b="1" dirty="0"/>
              <a:t>기타</a:t>
            </a:r>
            <a:r>
              <a:rPr lang="en-US" altLang="ko-KR" sz="1400" b="1" dirty="0"/>
              <a:t>(ETC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381" y="7021552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5521247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607673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5264452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584933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665901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643162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4998849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4766768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7710612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1"/>
          <a:srcRect t="53927" b="26475"/>
          <a:stretch/>
        </p:blipFill>
        <p:spPr>
          <a:xfrm>
            <a:off x="411892" y="3419183"/>
            <a:ext cx="6354293" cy="85590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20271" y="4133196"/>
            <a:ext cx="4200129" cy="67460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3"/>
          </p:cNvCxnSpPr>
          <p:nvPr/>
        </p:nvCxnSpPr>
        <p:spPr>
          <a:xfrm flipV="1">
            <a:off x="4620400" y="4425875"/>
            <a:ext cx="504001" cy="446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30315" y="4136981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7710612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523418" y="563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일반</a:t>
            </a:r>
            <a:r>
              <a:rPr lang="en-US" altLang="ko-KR" b="1" dirty="0"/>
              <a:t>, </a:t>
            </a:r>
            <a:r>
              <a:rPr lang="ko-KR" altLang="en-US" b="1" dirty="0"/>
              <a:t>여행</a:t>
            </a:r>
            <a:r>
              <a:rPr lang="en-US" altLang="ko-KR" b="1" dirty="0"/>
              <a:t>, </a:t>
            </a:r>
            <a:r>
              <a:rPr lang="ko-KR" altLang="en-US" b="1" dirty="0"/>
              <a:t>부동산</a:t>
            </a:r>
            <a:r>
              <a:rPr lang="en-US" altLang="ko-KR" b="1" dirty="0"/>
              <a:t>, </a:t>
            </a:r>
            <a:r>
              <a:rPr lang="ko-KR" altLang="en-US" b="1" dirty="0"/>
              <a:t>건물</a:t>
            </a:r>
            <a:r>
              <a:rPr lang="en-US" altLang="ko-KR" b="1" dirty="0"/>
              <a:t>,</a:t>
            </a:r>
            <a:r>
              <a:rPr lang="ko-KR" altLang="en-US" b="1" dirty="0"/>
              <a:t> 숙박</a:t>
            </a:r>
            <a:r>
              <a:rPr lang="en-US" altLang="ko-KR" b="1" dirty="0"/>
              <a:t>, </a:t>
            </a:r>
            <a:r>
              <a:rPr lang="ko-KR" altLang="en-US" b="1" dirty="0"/>
              <a:t>호텔</a:t>
            </a:r>
            <a:r>
              <a:rPr lang="en-US" altLang="ko-KR" b="1" dirty="0"/>
              <a:t>, </a:t>
            </a:r>
            <a:r>
              <a:rPr lang="ko-KR" altLang="en-US" b="1" dirty="0"/>
              <a:t>휴양지</a:t>
            </a:r>
            <a:r>
              <a:rPr lang="en-US" altLang="ko-KR" b="1" dirty="0"/>
              <a:t>, </a:t>
            </a:r>
            <a:r>
              <a:rPr lang="ko-KR" altLang="en-US" b="1" dirty="0"/>
              <a:t>레스토랑</a:t>
            </a:r>
            <a:r>
              <a:rPr lang="en-US" altLang="ko-KR" b="1" dirty="0"/>
              <a:t>, </a:t>
            </a:r>
            <a:r>
              <a:rPr lang="ko-KR" altLang="en-US" b="1" dirty="0"/>
              <a:t>박물관</a:t>
            </a:r>
            <a:r>
              <a:rPr lang="en-US" altLang="ko-KR" b="1" dirty="0"/>
              <a:t>, </a:t>
            </a:r>
            <a:r>
              <a:rPr lang="ko-KR" altLang="en-US" b="1" dirty="0"/>
              <a:t>차량</a:t>
            </a:r>
            <a:r>
              <a:rPr lang="en-US" altLang="ko-KR" b="1" dirty="0"/>
              <a:t>, </a:t>
            </a:r>
            <a:r>
              <a:rPr lang="ko-KR" altLang="en-US" b="1" dirty="0"/>
              <a:t>항공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6" y="3749975"/>
            <a:ext cx="1389057" cy="29593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85470" y="3786558"/>
            <a:ext cx="1187373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호텔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5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8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45004" y="3282938"/>
            <a:ext cx="3097553" cy="3027744"/>
            <a:chOff x="8945004" y="3282938"/>
            <a:chExt cx="3097553" cy="3027744"/>
          </a:xfrm>
        </p:grpSpPr>
        <p:grpSp>
          <p:nvGrpSpPr>
            <p:cNvPr id="63" name="그룹 62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09" name="직사각형 10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58" name="직사각형 15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66" name="직사각형 16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4" name="직사각형 1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2" name="직사각형 1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74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88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55415</TotalTime>
  <Words>1772</Words>
  <Application>Microsoft Office PowerPoint</Application>
  <PresentationFormat>와이드스크린</PresentationFormat>
  <Paragraphs>403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585</cp:revision>
  <cp:lastPrinted>2016-12-30T17:01:41Z</cp:lastPrinted>
  <dcterms:created xsi:type="dcterms:W3CDTF">2016-12-20T07:51:24Z</dcterms:created>
  <dcterms:modified xsi:type="dcterms:W3CDTF">2017-09-05T12:27:59Z</dcterms:modified>
</cp:coreProperties>
</file>