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707" r:id="rId3"/>
    <p:sldId id="1461" r:id="rId5"/>
    <p:sldId id="1414" r:id="rId6"/>
    <p:sldId id="1423" r:id="rId7"/>
    <p:sldId id="1462" r:id="rId8"/>
    <p:sldId id="1463" r:id="rId9"/>
    <p:sldId id="1424" r:id="rId10"/>
    <p:sldId id="1464" r:id="rId11"/>
    <p:sldId id="1465" r:id="rId12"/>
    <p:sldId id="1466" r:id="rId13"/>
    <p:sldId id="1467" r:id="rId14"/>
    <p:sldId id="1468" r:id="rId15"/>
    <p:sldId id="1469" r:id="rId16"/>
    <p:sldId id="1470" r:id="rId17"/>
    <p:sldId id="1471" r:id="rId18"/>
    <p:sldId id="1472" r:id="rId19"/>
    <p:sldId id="1473" r:id="rId20"/>
    <p:sldId id="1474" r:id="rId21"/>
    <p:sldId id="1475" r:id="rId22"/>
    <p:sldId id="1477" r:id="rId23"/>
    <p:sldId id="1476" r:id="rId24"/>
    <p:sldId id="1478" r:id="rId25"/>
    <p:sldId id="1479" r:id="rId26"/>
    <p:sldId id="1481" r:id="rId27"/>
    <p:sldId id="1480" r:id="rId28"/>
    <p:sldId id="1482" r:id="rId29"/>
    <p:sldId id="1484" r:id="rId30"/>
    <p:sldId id="1485" r:id="rId31"/>
    <p:sldId id="1487" r:id="rId32"/>
    <p:sldId id="1488" r:id="rId33"/>
    <p:sldId id="1489" r:id="rId34"/>
    <p:sldId id="1490" r:id="rId35"/>
    <p:sldId id="1491" r:id="rId36"/>
    <p:sldId id="1492" r:id="rId37"/>
    <p:sldId id="1493" r:id="rId38"/>
    <p:sldId id="1494" r:id="rId39"/>
    <p:sldId id="1495" r:id="rId40"/>
    <p:sldId id="1496" r:id="rId41"/>
    <p:sldId id="1497" r:id="rId42"/>
    <p:sldId id="1498" r:id="rId43"/>
    <p:sldId id="1499" r:id="rId44"/>
    <p:sldId id="1500" r:id="rId45"/>
    <p:sldId id="1501" r:id="rId46"/>
    <p:sldId id="1502" r:id="rId47"/>
    <p:sldId id="1503" r:id="rId48"/>
    <p:sldId id="938" r:id="rId49"/>
  </p:sldIdLst>
  <p:sldSz cx="12192000" cy="6858000"/>
  <p:notesSz cx="7099300" cy="10234295"/>
  <p:custDataLst>
    <p:tags r:id="rId54"/>
  </p:custDataLst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600"/>
    <a:srgbClr val="6B0874"/>
    <a:srgbClr val="75507B"/>
    <a:srgbClr val="CCE8CC"/>
    <a:srgbClr val="E1EED2"/>
    <a:srgbClr val="F7CEE5"/>
    <a:srgbClr val="ECCCD2"/>
    <a:srgbClr val="E9CDD2"/>
    <a:srgbClr val="D7E9D6"/>
    <a:srgbClr val="204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4" autoAdjust="0"/>
    <p:restoredTop sz="96163" autoAdjust="0"/>
  </p:normalViewPr>
  <p:slideViewPr>
    <p:cSldViewPr showGuides="1">
      <p:cViewPr varScale="1">
        <p:scale>
          <a:sx n="127" d="100"/>
          <a:sy n="127" d="100"/>
        </p:scale>
        <p:origin x="192" y="3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l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anose="05000000000000000000" pitchFamily="2" charset="2"/>
              <a:buChar char="l"/>
              <a:defRPr sz="2400"/>
            </a:lvl1pPr>
            <a:lvl2pPr marL="742950" indent="-285750">
              <a:buSzPct val="70000"/>
              <a:buFont typeface="Wingdings" panose="05000000000000000000" pitchFamily="2" charset="2"/>
              <a:buChar char="l"/>
              <a:defRPr/>
            </a:lvl2pPr>
            <a:lvl3pPr marL="1143000" indent="-228600">
              <a:buSzPct val="70000"/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here to add title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endParaRPr lang="en-US" altLang="zh-CN" dirty="0"/>
          </a:p>
          <a:p>
            <a:pPr lvl="3"/>
            <a:r>
              <a:rPr lang="en-US" altLang="zh-CN" dirty="0"/>
              <a:t>4</a:t>
            </a:r>
            <a:endParaRPr lang="en-US" altLang="zh-CN" dirty="0"/>
          </a:p>
          <a:p>
            <a:pPr lvl="4"/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39243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6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>
            <a:fillRect/>
          </a:stretch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>
            <a:fillRect/>
          </a:stretch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面向对象程序设计训练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Day04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多态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indent="-342900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/>
                <a:gridCol w="4727072"/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  <a:endParaRPr kumimoji="1" lang="zh-CN" altLang="en-US" sz="2000" b="1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22423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重载自增运算符为成员函数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0228" y="3249173"/>
            <a:ext cx="9710864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前自增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(++a,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Increment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Prefix)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   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A&amp;</a:t>
            </a:r>
            <a:r>
              <a:rPr kumimoji="0" lang="zh-CN" altLang="en-US" b="1" spc="100" dirty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</a:t>
            </a:r>
            <a:r>
              <a:rPr kumimoji="0" lang="en-US" altLang="zh-CN" b="1" spc="1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++()</a:t>
            </a:r>
            <a:r>
              <a:rPr kumimoji="0" lang="zh-CN" altLang="en-US" b="1" spc="1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kumimoji="0" lang="en-US" altLang="zh-CN" b="1" spc="1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后自增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(a++,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Increment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Postfix)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    </a:t>
            </a:r>
            <a:r>
              <a:rPr kumimoji="0" lang="en-US" altLang="zh-CN" b="1" spc="100" dirty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en-US" b="1" spc="100" dirty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0" lang="en-US" altLang="zh-CN" b="1" spc="100" dirty="0">
                <a:solidFill>
                  <a:srgbClr val="6B087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</a:t>
            </a:r>
            <a:r>
              <a:rPr kumimoji="0" lang="en-US" altLang="zh-CN" b="1" spc="1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++(</a:t>
            </a:r>
            <a:r>
              <a:rPr kumimoji="0" lang="en-US" altLang="zh-CN" b="1" spc="100" dirty="0">
                <a:solidFill>
                  <a:srgbClr val="6B087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kumimoji="0" lang="en-US" altLang="zh-CN" b="1" spc="1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kumimoji="0" lang="zh-CN" altLang="en-US" b="1" spc="1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；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941" y="329800"/>
            <a:ext cx="5997831" cy="23536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5683941" y="329800"/>
            <a:ext cx="5997830" cy="180020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228" y="1386202"/>
            <a:ext cx="457163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返回值类型不是签名的一部分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如何区分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Prefix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Postfix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5187582"/>
            <a:ext cx="4814138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站位参数，无名，用于获得不同的函数签名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定义都要有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线箭头连接符 12"/>
          <p:cNvCxnSpPr>
            <a:stCxn id="11" idx="0"/>
          </p:cNvCxnSpPr>
          <p:nvPr/>
        </p:nvCxnSpPr>
        <p:spPr bwMode="auto">
          <a:xfrm flipV="1">
            <a:off x="8503069" y="4477456"/>
            <a:ext cx="725279" cy="710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510228" y="5757579"/>
            <a:ext cx="242887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自减运算符同理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93027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重载运算符为友元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45012" y="378375"/>
            <a:ext cx="6236003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特殊情况：动作发出者不是本类对象</a:t>
            </a:r>
            <a:endParaRPr kumimoji="0" lang="en-US" altLang="zh-CN" b="1" spc="100" dirty="0">
              <a:solidFill>
                <a:srgbClr val="FF2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但运算符要使用本类对象做参数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424" y="1124744"/>
            <a:ext cx="6948772" cy="33547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Complex{</a:t>
            </a:r>
            <a:endParaRPr lang="en-GB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 = 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 (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c1);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(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c1);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m_real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m_imag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0546" y="4596318"/>
            <a:ext cx="774569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b="1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&lt;&lt; Complex(</a:t>
            </a:r>
            <a:r>
              <a:rPr lang="en-GB" altLang="zh-CN" b="1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b="1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);</a:t>
            </a:r>
            <a:endParaRPr lang="en-GB" altLang="zh-C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6201" y="5207216"/>
            <a:ext cx="787908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谁是动作的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发出者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？运算符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是什么？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是什么？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2895" y="6187733"/>
            <a:ext cx="774569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b="1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.</a:t>
            </a:r>
            <a:r>
              <a:rPr lang="en-GB" altLang="zh-CN" sz="2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US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Complex(</a:t>
            </a:r>
            <a:r>
              <a:rPr lang="en-GB" altLang="zh-CN" u="sng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u="sng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cxnSp>
        <p:nvCxnSpPr>
          <p:cNvPr id="19" name="直线箭头连接符 18"/>
          <p:cNvCxnSpPr/>
          <p:nvPr/>
        </p:nvCxnSpPr>
        <p:spPr bwMode="auto">
          <a:xfrm flipH="1">
            <a:off x="2603612" y="5589240"/>
            <a:ext cx="241400" cy="68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/>
          <p:cNvCxnSpPr/>
          <p:nvPr/>
        </p:nvCxnSpPr>
        <p:spPr bwMode="auto">
          <a:xfrm flipH="1">
            <a:off x="3935760" y="5581942"/>
            <a:ext cx="837632" cy="691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/>
          <p:nvPr/>
        </p:nvCxnSpPr>
        <p:spPr bwMode="auto">
          <a:xfrm flipH="1">
            <a:off x="6276020" y="5545177"/>
            <a:ext cx="634016" cy="728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542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(friend)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9773" y="2216251"/>
            <a:ext cx="253306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 </a:t>
            </a:r>
            <a:endParaRPr kumimoji="0" lang="en-US" altLang="zh-CN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7388" y="1070071"/>
            <a:ext cx="1170705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本质：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不是成员函数、类似成员函数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可访问类对象全部成员，但没有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指针）</a:t>
            </a:r>
            <a:endParaRPr kumimoji="0" lang="en-US" altLang="zh-CN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7488" y="2677916"/>
            <a:ext cx="10596329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20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</a:t>
            </a:r>
            <a:r>
              <a:rPr lang="en-US" altLang="zh-CN" sz="20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zh-CN" altLang="en-US" sz="20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**</a:t>
            </a:r>
            <a:r>
              <a:rPr lang="en-US" altLang="zh-CN" sz="20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动作发出者类型参数，</a:t>
            </a:r>
            <a:r>
              <a:rPr lang="zh-CN" altLang="en-US" sz="2000" b="1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声明所处类的对象</a:t>
            </a:r>
            <a:r>
              <a:rPr lang="en-US" altLang="zh-CN" sz="2000" b="1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000" b="1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5C2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20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87388" y="3681086"/>
            <a:ext cx="683058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类外定义，与常规非类所属的函数无异</a:t>
            </a:r>
            <a:endParaRPr kumimoji="0" lang="en-US" altLang="zh-CN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9078" y="4765711"/>
            <a:ext cx="948208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并不会破坏封装和闭包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，因为友元函数和类编写者是一致的</a:t>
            </a:r>
            <a:endParaRPr kumimoji="0" lang="en-US" altLang="zh-CN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601" y="5918257"/>
            <a:ext cx="1076448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提倡：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只在必须使用友元重载运算符的时候使用（可成员可友元，选成员）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8582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(friend)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7388" y="1016732"/>
            <a:ext cx="105838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ifndef</a:t>
            </a: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#define </a:t>
            </a:r>
            <a:r>
              <a:rPr lang="en-US" altLang="zh-CN" sz="1800" b="0" dirty="0" err="1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&lt;iostream&gt;</a:t>
            </a:r>
            <a:endParaRPr lang="en-US" altLang="zh-CN" sz="1800" b="0" dirty="0">
              <a:solidFill>
                <a:srgbClr val="C41A16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C41A16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namespace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B4F7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{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  </a:t>
            </a:r>
            <a:endParaRPr lang="zh-CN" altLang="en-US" sz="1800" b="0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r = </a:t>
            </a:r>
            <a:r>
              <a:rPr lang="en-US" altLang="zh-CN" sz="1800" b="0" dirty="0">
                <a:solidFill>
                  <a:srgbClr val="1C00CF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0.0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</a:t>
            </a:r>
            <a:r>
              <a:rPr lang="en-US" altLang="zh-CN" sz="1800" b="0" dirty="0">
                <a:solidFill>
                  <a:srgbClr val="1C00CF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0.0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+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重载为友元函数，</a:t>
            </a:r>
            <a:r>
              <a:rPr lang="zh-CN" altLang="en-US" sz="1800" b="1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但不提倡</a:t>
            </a:r>
            <a:endParaRPr lang="zh-CN" altLang="en-US" sz="1800" b="1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+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-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重载友元函数，</a:t>
            </a:r>
            <a:r>
              <a:rPr lang="zh-CN" altLang="en-US" sz="1800" b="1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但不提倡</a:t>
            </a:r>
            <a:endParaRPr lang="zh-CN" altLang="en-US" sz="1800" b="0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流插入</a:t>
            </a:r>
            <a:r>
              <a:rPr lang="zh-CN" altLang="en-US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运算符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&lt;&lt;</a:t>
            </a:r>
            <a:endParaRPr lang="zh-CN" altLang="en-US" sz="1800" b="0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(</a:t>
            </a:r>
            <a:r>
              <a:rPr lang="en-US" altLang="zh-CN" sz="1800" b="0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out,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c);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private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    </a:t>
            </a: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  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#endif 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/* </a:t>
            </a:r>
            <a:r>
              <a:rPr lang="en-US" altLang="zh-CN" sz="1800" b="0" dirty="0" err="1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Complex_hpp</a:t>
            </a:r>
            <a:r>
              <a:rPr lang="en-US" altLang="zh-CN" sz="1800" b="0" dirty="0">
                <a:solidFill>
                  <a:srgbClr val="0074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*/</a:t>
            </a:r>
            <a:endParaRPr lang="en-US" altLang="zh-CN" sz="1800" b="0" dirty="0">
              <a:solidFill>
                <a:srgbClr val="0074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85827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(friend)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5123" y="846227"/>
            <a:ext cx="113038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Complex.hpp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endParaRPr lang="en-US" altLang="zh-CN" sz="1800" b="0" dirty="0">
              <a:solidFill>
                <a:srgbClr val="C41A16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&lt;iostream&gt;</a:t>
            </a:r>
            <a:endParaRPr lang="en-US" altLang="zh-CN" sz="1800" b="0" dirty="0">
              <a:solidFill>
                <a:srgbClr val="C41A16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64382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#include 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&lt;</a:t>
            </a:r>
            <a:r>
              <a:rPr lang="en-US" altLang="zh-CN" sz="1800" b="0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iomanip</a:t>
            </a:r>
            <a:r>
              <a:rPr lang="en-US" altLang="zh-CN" sz="1800" b="0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&gt;</a:t>
            </a:r>
            <a:endParaRPr lang="en-US" altLang="zh-CN" sz="1800" b="0" dirty="0">
              <a:solidFill>
                <a:srgbClr val="64382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namespace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AA0D91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0" dirty="0">
                <a:solidFill>
                  <a:srgbClr val="0F68A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r,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{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r;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= </a:t>
            </a:r>
            <a:r>
              <a:rPr lang="en-US" altLang="zh-CN" sz="1800" b="0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+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(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c1,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c2){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0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, c1.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- c2.</a:t>
            </a:r>
            <a:r>
              <a:rPr lang="en-US" altLang="zh-CN" sz="1800" b="0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);</a:t>
            </a:r>
            <a:endParaRPr lang="en-US" altLang="zh-CN" sz="1800" b="0" dirty="0">
              <a:solidFill>
                <a:srgbClr val="3F6E74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 b="0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</a:t>
            </a:r>
            <a:r>
              <a:rPr lang="en-US" altLang="zh-CN" sz="1800" b="1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operator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(</a:t>
            </a:r>
            <a:r>
              <a:rPr lang="en-US" altLang="zh-CN" sz="1800" b="1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ostream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out, </a:t>
            </a:r>
            <a:r>
              <a:rPr lang="en-US" altLang="zh-CN" sz="1800" b="1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const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Complex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&amp; c){</a:t>
            </a:r>
            <a:endParaRPr lang="en-US" altLang="zh-CN" sz="1800" b="1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out &lt;&lt; </a:t>
            </a:r>
            <a:r>
              <a:rPr lang="en-US" altLang="zh-CN" sz="1800" b="1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c.</a:t>
            </a:r>
            <a:r>
              <a:rPr lang="en-US" altLang="zh-CN" sz="1800" b="1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m_real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1" dirty="0" err="1">
                <a:solidFill>
                  <a:srgbClr val="2E0D6E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setiosflags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ios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::</a:t>
            </a:r>
            <a:r>
              <a:rPr lang="en-US" altLang="zh-CN" sz="1800" b="1" dirty="0" err="1">
                <a:solidFill>
                  <a:srgbClr val="5C2699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showpos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) &lt;&lt; </a:t>
            </a:r>
            <a:r>
              <a:rPr lang="en-US" altLang="zh-CN" sz="1800" b="1" dirty="0" err="1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c.</a:t>
            </a:r>
            <a:r>
              <a:rPr lang="en-US" altLang="zh-CN" sz="1800" b="1" dirty="0" err="1">
                <a:solidFill>
                  <a:srgbClr val="3F6E74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m_imag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&lt;&lt; </a:t>
            </a:r>
            <a:r>
              <a:rPr lang="en-US" altLang="zh-CN" sz="1800" b="1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1" dirty="0" err="1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i</a:t>
            </a:r>
            <a:r>
              <a:rPr lang="en-US" altLang="zh-CN" sz="1800" b="1" dirty="0">
                <a:solidFill>
                  <a:srgbClr val="C41A16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;</a:t>
            </a:r>
            <a:endParaRPr lang="en-US" altLang="zh-CN" sz="1800" b="1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    </a:t>
            </a:r>
            <a:r>
              <a:rPr lang="en-US" altLang="zh-CN" sz="1800" b="1" dirty="0">
                <a:solidFill>
                  <a:srgbClr val="AA0D91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return</a:t>
            </a: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 out;</a:t>
            </a:r>
            <a:endParaRPr lang="en-US" altLang="zh-CN" sz="1800" b="1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Menlo" panose="020B0609030804020204" pitchFamily="49" charset="0"/>
                <a:ea typeface="等线" panose="02010600030101010101" pitchFamily="2" charset="-122"/>
              </a:rPr>
              <a:t>}</a:t>
            </a:r>
            <a:endParaRPr lang="en-US" altLang="zh-CN" sz="1800" b="1" dirty="0">
              <a:solidFill>
                <a:srgbClr val="000000"/>
              </a:solidFill>
              <a:latin typeface="Menlo" panose="020B0609030804020204" pitchFamily="49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725075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为什么流插入运算符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返回值类型是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40079" y="385405"/>
            <a:ext cx="414581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返回值类型是</a:t>
            </a:r>
            <a:r>
              <a:rPr kumimoji="0" lang="en-US" altLang="zh-CN" b="1" spc="100" dirty="0" err="1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istream</a:t>
            </a:r>
            <a:r>
              <a:rPr kumimoji="0" lang="en-US" altLang="zh-CN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211" y="1403480"/>
            <a:ext cx="91810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&lt;&lt; Complex(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&lt;&lt;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3492" y="2827321"/>
            <a:ext cx="100091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6B0874"/>
                </a:solidFill>
                <a:latin typeface="Menlo" panose="020B0609030804020204" pitchFamily="49" charset="0"/>
              </a:rPr>
              <a:t>step①</a:t>
            </a:r>
            <a:r>
              <a:rPr lang="zh-CN" alt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Complex(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3492" y="4231477"/>
            <a:ext cx="775845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6B0874"/>
                </a:solidFill>
                <a:latin typeface="Menlo" panose="020B0609030804020204" pitchFamily="49" charset="0"/>
              </a:rPr>
              <a:t>step②</a:t>
            </a:r>
            <a:r>
              <a:rPr lang="zh-CN" altLang="en-US" b="1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-GB" altLang="zh-CN" sz="2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cxnSp>
        <p:nvCxnSpPr>
          <p:cNvPr id="9" name="直线连接符 8"/>
          <p:cNvCxnSpPr/>
          <p:nvPr/>
        </p:nvCxnSpPr>
        <p:spPr bwMode="auto">
          <a:xfrm>
            <a:off x="2827455" y="3288986"/>
            <a:ext cx="84249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线箭头连接符 11"/>
          <p:cNvCxnSpPr>
            <a:stCxn id="6" idx="2"/>
          </p:cNvCxnSpPr>
          <p:nvPr/>
        </p:nvCxnSpPr>
        <p:spPr bwMode="auto">
          <a:xfrm flipH="1">
            <a:off x="5887795" y="3288986"/>
            <a:ext cx="640253" cy="942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6418855" y="3448563"/>
            <a:ext cx="4410118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第一次调用的返回值（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作为第二次调用的参数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23492" y="5481228"/>
            <a:ext cx="1000911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6B0874"/>
                </a:solidFill>
                <a:latin typeface="Menlo" panose="020B0609030804020204" pitchFamily="49" charset="0"/>
              </a:rPr>
              <a:t>FULL</a:t>
            </a:r>
            <a:r>
              <a:rPr lang="zh-CN" altLang="en-US" b="1" dirty="0">
                <a:solidFill>
                  <a:srgbClr val="6B0874"/>
                </a:solidFill>
                <a:latin typeface="Menlo" panose="020B0609030804020204" pitchFamily="49" charset="0"/>
              </a:rPr>
              <a:t>：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GB" altLang="zh-CN" sz="1800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Complex(</a:t>
            </a:r>
            <a:r>
              <a:rPr lang="en-GB" altLang="zh-CN" sz="18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2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US" altLang="zh-CN" sz="18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sz="1800" dirty="0" err="1">
                <a:solidFill>
                  <a:srgbClr val="6C36A9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  <a:r>
              <a:rPr lang="en-GB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1045257" y="2140981"/>
            <a:ext cx="396044" cy="350961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3219" y="3160066"/>
            <a:ext cx="396044" cy="12003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执行过程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 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5800" y="3977233"/>
            <a:ext cx="335220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虚函数必然是非静态成员函数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图像" descr="图像"/>
          <p:cNvPicPr>
            <a:picLocks noChangeAspect="1"/>
          </p:cNvPicPr>
          <p:nvPr/>
        </p:nvPicPr>
        <p:blipFill>
          <a:blip r:embed="rId1"/>
          <a:srcRect l="18715" t="5315" r="21342" b="4983"/>
          <a:stretch>
            <a:fillRect/>
          </a:stretch>
        </p:blipFill>
        <p:spPr>
          <a:xfrm>
            <a:off x="5699956" y="728700"/>
            <a:ext cx="3780420" cy="376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82" extrusionOk="0">
                <a:moveTo>
                  <a:pt x="11541" y="4"/>
                </a:moveTo>
                <a:cubicBezTo>
                  <a:pt x="11525" y="16"/>
                  <a:pt x="11511" y="56"/>
                  <a:pt x="11490" y="133"/>
                </a:cubicBezTo>
                <a:cubicBezTo>
                  <a:pt x="11465" y="221"/>
                  <a:pt x="11444" y="420"/>
                  <a:pt x="11444" y="574"/>
                </a:cubicBezTo>
                <a:cubicBezTo>
                  <a:pt x="11444" y="899"/>
                  <a:pt x="11380" y="1244"/>
                  <a:pt x="11286" y="1424"/>
                </a:cubicBezTo>
                <a:cubicBezTo>
                  <a:pt x="11249" y="1493"/>
                  <a:pt x="11224" y="1566"/>
                  <a:pt x="11229" y="1584"/>
                </a:cubicBezTo>
                <a:cubicBezTo>
                  <a:pt x="11241" y="1627"/>
                  <a:pt x="11083" y="1937"/>
                  <a:pt x="11033" y="1969"/>
                </a:cubicBezTo>
                <a:cubicBezTo>
                  <a:pt x="11012" y="1982"/>
                  <a:pt x="10982" y="1972"/>
                  <a:pt x="10968" y="1949"/>
                </a:cubicBezTo>
                <a:cubicBezTo>
                  <a:pt x="10914" y="1861"/>
                  <a:pt x="10864" y="1909"/>
                  <a:pt x="10903" y="2011"/>
                </a:cubicBezTo>
                <a:cubicBezTo>
                  <a:pt x="10935" y="2096"/>
                  <a:pt x="10921" y="2139"/>
                  <a:pt x="10835" y="2242"/>
                </a:cubicBezTo>
                <a:cubicBezTo>
                  <a:pt x="10776" y="2312"/>
                  <a:pt x="10704" y="2368"/>
                  <a:pt x="10673" y="2368"/>
                </a:cubicBezTo>
                <a:cubicBezTo>
                  <a:pt x="10594" y="2368"/>
                  <a:pt x="10552" y="2287"/>
                  <a:pt x="10605" y="2234"/>
                </a:cubicBezTo>
                <a:cubicBezTo>
                  <a:pt x="10636" y="2202"/>
                  <a:pt x="10617" y="2165"/>
                  <a:pt x="10545" y="2108"/>
                </a:cubicBezTo>
                <a:cubicBezTo>
                  <a:pt x="10489" y="2064"/>
                  <a:pt x="10443" y="2001"/>
                  <a:pt x="10443" y="1969"/>
                </a:cubicBezTo>
                <a:cubicBezTo>
                  <a:pt x="10443" y="1897"/>
                  <a:pt x="10296" y="1886"/>
                  <a:pt x="10253" y="1954"/>
                </a:cubicBezTo>
                <a:cubicBezTo>
                  <a:pt x="10237" y="1981"/>
                  <a:pt x="10219" y="2145"/>
                  <a:pt x="10214" y="2316"/>
                </a:cubicBezTo>
                <a:cubicBezTo>
                  <a:pt x="10203" y="2667"/>
                  <a:pt x="10155" y="2761"/>
                  <a:pt x="10058" y="2621"/>
                </a:cubicBezTo>
                <a:cubicBezTo>
                  <a:pt x="10018" y="2565"/>
                  <a:pt x="9984" y="2548"/>
                  <a:pt x="9967" y="2576"/>
                </a:cubicBezTo>
                <a:cubicBezTo>
                  <a:pt x="9948" y="2607"/>
                  <a:pt x="9914" y="2605"/>
                  <a:pt x="9859" y="2576"/>
                </a:cubicBezTo>
                <a:cubicBezTo>
                  <a:pt x="9796" y="2542"/>
                  <a:pt x="9789" y="2513"/>
                  <a:pt x="9820" y="2433"/>
                </a:cubicBezTo>
                <a:cubicBezTo>
                  <a:pt x="9849" y="2356"/>
                  <a:pt x="9842" y="2335"/>
                  <a:pt x="9797" y="2342"/>
                </a:cubicBezTo>
                <a:cubicBezTo>
                  <a:pt x="9683" y="2359"/>
                  <a:pt x="9662" y="2424"/>
                  <a:pt x="9613" y="2924"/>
                </a:cubicBezTo>
                <a:cubicBezTo>
                  <a:pt x="9592" y="3129"/>
                  <a:pt x="9557" y="3277"/>
                  <a:pt x="9513" y="3325"/>
                </a:cubicBezTo>
                <a:cubicBezTo>
                  <a:pt x="9476" y="3367"/>
                  <a:pt x="9442" y="3434"/>
                  <a:pt x="9442" y="3474"/>
                </a:cubicBezTo>
                <a:cubicBezTo>
                  <a:pt x="9442" y="3513"/>
                  <a:pt x="9417" y="3555"/>
                  <a:pt x="9383" y="3568"/>
                </a:cubicBezTo>
                <a:cubicBezTo>
                  <a:pt x="9348" y="3581"/>
                  <a:pt x="9321" y="3620"/>
                  <a:pt x="9321" y="3650"/>
                </a:cubicBezTo>
                <a:cubicBezTo>
                  <a:pt x="9321" y="3681"/>
                  <a:pt x="9287" y="3724"/>
                  <a:pt x="9247" y="3747"/>
                </a:cubicBezTo>
                <a:cubicBezTo>
                  <a:pt x="9207" y="3771"/>
                  <a:pt x="9189" y="3792"/>
                  <a:pt x="9207" y="3793"/>
                </a:cubicBezTo>
                <a:cubicBezTo>
                  <a:pt x="9226" y="3794"/>
                  <a:pt x="9228" y="3818"/>
                  <a:pt x="9210" y="3847"/>
                </a:cubicBezTo>
                <a:cubicBezTo>
                  <a:pt x="9192" y="3876"/>
                  <a:pt x="9177" y="3935"/>
                  <a:pt x="9176" y="3981"/>
                </a:cubicBezTo>
                <a:cubicBezTo>
                  <a:pt x="9174" y="4105"/>
                  <a:pt x="9030" y="4380"/>
                  <a:pt x="8969" y="4380"/>
                </a:cubicBezTo>
                <a:cubicBezTo>
                  <a:pt x="8901" y="4380"/>
                  <a:pt x="8721" y="4571"/>
                  <a:pt x="8708" y="4657"/>
                </a:cubicBezTo>
                <a:cubicBezTo>
                  <a:pt x="8696" y="4742"/>
                  <a:pt x="8568" y="4888"/>
                  <a:pt x="8527" y="4862"/>
                </a:cubicBezTo>
                <a:cubicBezTo>
                  <a:pt x="8482" y="4834"/>
                  <a:pt x="8441" y="4954"/>
                  <a:pt x="8470" y="5030"/>
                </a:cubicBezTo>
                <a:cubicBezTo>
                  <a:pt x="8483" y="5065"/>
                  <a:pt x="8530" y="5113"/>
                  <a:pt x="8572" y="5136"/>
                </a:cubicBezTo>
                <a:cubicBezTo>
                  <a:pt x="8645" y="5175"/>
                  <a:pt x="8644" y="5185"/>
                  <a:pt x="8546" y="5330"/>
                </a:cubicBezTo>
                <a:cubicBezTo>
                  <a:pt x="8464" y="5452"/>
                  <a:pt x="8452" y="5495"/>
                  <a:pt x="8493" y="5543"/>
                </a:cubicBezTo>
                <a:cubicBezTo>
                  <a:pt x="8533" y="5593"/>
                  <a:pt x="8524" y="5619"/>
                  <a:pt x="8441" y="5683"/>
                </a:cubicBezTo>
                <a:cubicBezTo>
                  <a:pt x="8310" y="5785"/>
                  <a:pt x="8208" y="5782"/>
                  <a:pt x="8005" y="5677"/>
                </a:cubicBezTo>
                <a:lnTo>
                  <a:pt x="7840" y="5595"/>
                </a:lnTo>
                <a:lnTo>
                  <a:pt x="7727" y="5677"/>
                </a:lnTo>
                <a:cubicBezTo>
                  <a:pt x="7664" y="5724"/>
                  <a:pt x="7594" y="5763"/>
                  <a:pt x="7571" y="5763"/>
                </a:cubicBezTo>
                <a:cubicBezTo>
                  <a:pt x="7548" y="5763"/>
                  <a:pt x="7504" y="5812"/>
                  <a:pt x="7475" y="5874"/>
                </a:cubicBezTo>
                <a:cubicBezTo>
                  <a:pt x="7420" y="5986"/>
                  <a:pt x="7420" y="5988"/>
                  <a:pt x="6944" y="5991"/>
                </a:cubicBezTo>
                <a:lnTo>
                  <a:pt x="6465" y="5994"/>
                </a:lnTo>
                <a:lnTo>
                  <a:pt x="6428" y="5857"/>
                </a:lnTo>
                <a:cubicBezTo>
                  <a:pt x="6382" y="5694"/>
                  <a:pt x="6447" y="5500"/>
                  <a:pt x="6539" y="5535"/>
                </a:cubicBezTo>
                <a:cubicBezTo>
                  <a:pt x="6593" y="5556"/>
                  <a:pt x="6867" y="5326"/>
                  <a:pt x="6831" y="5290"/>
                </a:cubicBezTo>
                <a:cubicBezTo>
                  <a:pt x="6801" y="5259"/>
                  <a:pt x="6926" y="5179"/>
                  <a:pt x="7029" y="5161"/>
                </a:cubicBezTo>
                <a:cubicBezTo>
                  <a:pt x="7085" y="5152"/>
                  <a:pt x="7126" y="5123"/>
                  <a:pt x="7120" y="5099"/>
                </a:cubicBezTo>
                <a:cubicBezTo>
                  <a:pt x="7106" y="5035"/>
                  <a:pt x="7474" y="4790"/>
                  <a:pt x="7506" y="4842"/>
                </a:cubicBezTo>
                <a:cubicBezTo>
                  <a:pt x="7548" y="4910"/>
                  <a:pt x="7611" y="4890"/>
                  <a:pt x="7611" y="4808"/>
                </a:cubicBezTo>
                <a:cubicBezTo>
                  <a:pt x="7611" y="4699"/>
                  <a:pt x="7715" y="4564"/>
                  <a:pt x="7752" y="4625"/>
                </a:cubicBezTo>
                <a:cubicBezTo>
                  <a:pt x="7801" y="4705"/>
                  <a:pt x="7855" y="4681"/>
                  <a:pt x="7838" y="4588"/>
                </a:cubicBezTo>
                <a:cubicBezTo>
                  <a:pt x="7826" y="4530"/>
                  <a:pt x="7851" y="4488"/>
                  <a:pt x="7914" y="4463"/>
                </a:cubicBezTo>
                <a:cubicBezTo>
                  <a:pt x="7965" y="4443"/>
                  <a:pt x="7988" y="4427"/>
                  <a:pt x="7968" y="4426"/>
                </a:cubicBezTo>
                <a:cubicBezTo>
                  <a:pt x="7948" y="4424"/>
                  <a:pt x="7957" y="4395"/>
                  <a:pt x="7985" y="4360"/>
                </a:cubicBezTo>
                <a:cubicBezTo>
                  <a:pt x="8013" y="4326"/>
                  <a:pt x="8053" y="4308"/>
                  <a:pt x="8073" y="4320"/>
                </a:cubicBezTo>
                <a:cubicBezTo>
                  <a:pt x="8093" y="4333"/>
                  <a:pt x="8110" y="4309"/>
                  <a:pt x="8110" y="4266"/>
                </a:cubicBezTo>
                <a:cubicBezTo>
                  <a:pt x="8110" y="4224"/>
                  <a:pt x="8149" y="4157"/>
                  <a:pt x="8195" y="4118"/>
                </a:cubicBezTo>
                <a:cubicBezTo>
                  <a:pt x="8241" y="4079"/>
                  <a:pt x="8275" y="4013"/>
                  <a:pt x="8274" y="3973"/>
                </a:cubicBezTo>
                <a:cubicBezTo>
                  <a:pt x="8272" y="3910"/>
                  <a:pt x="8261" y="3913"/>
                  <a:pt x="8206" y="3993"/>
                </a:cubicBezTo>
                <a:cubicBezTo>
                  <a:pt x="8170" y="4044"/>
                  <a:pt x="8109" y="4087"/>
                  <a:pt x="8070" y="4087"/>
                </a:cubicBezTo>
                <a:cubicBezTo>
                  <a:pt x="7970" y="4087"/>
                  <a:pt x="7936" y="4132"/>
                  <a:pt x="7988" y="4195"/>
                </a:cubicBezTo>
                <a:cubicBezTo>
                  <a:pt x="8021" y="4235"/>
                  <a:pt x="8000" y="4267"/>
                  <a:pt x="7903" y="4318"/>
                </a:cubicBezTo>
                <a:cubicBezTo>
                  <a:pt x="7832" y="4355"/>
                  <a:pt x="7752" y="4371"/>
                  <a:pt x="7724" y="4355"/>
                </a:cubicBezTo>
                <a:cubicBezTo>
                  <a:pt x="7696" y="4338"/>
                  <a:pt x="7685" y="4339"/>
                  <a:pt x="7701" y="4357"/>
                </a:cubicBezTo>
                <a:cubicBezTo>
                  <a:pt x="7742" y="4403"/>
                  <a:pt x="7620" y="4631"/>
                  <a:pt x="7554" y="4631"/>
                </a:cubicBezTo>
                <a:cubicBezTo>
                  <a:pt x="7524" y="4631"/>
                  <a:pt x="7460" y="4688"/>
                  <a:pt x="7409" y="4757"/>
                </a:cubicBezTo>
                <a:cubicBezTo>
                  <a:pt x="7347" y="4841"/>
                  <a:pt x="7295" y="4872"/>
                  <a:pt x="7248" y="4854"/>
                </a:cubicBezTo>
                <a:cubicBezTo>
                  <a:pt x="7205" y="4837"/>
                  <a:pt x="7188" y="4843"/>
                  <a:pt x="7205" y="4871"/>
                </a:cubicBezTo>
                <a:cubicBezTo>
                  <a:pt x="7239" y="4926"/>
                  <a:pt x="7131" y="5021"/>
                  <a:pt x="7012" y="5039"/>
                </a:cubicBezTo>
                <a:cubicBezTo>
                  <a:pt x="6964" y="5046"/>
                  <a:pt x="6907" y="5081"/>
                  <a:pt x="6888" y="5116"/>
                </a:cubicBezTo>
                <a:cubicBezTo>
                  <a:pt x="6861" y="5163"/>
                  <a:pt x="6836" y="5169"/>
                  <a:pt x="6797" y="5136"/>
                </a:cubicBezTo>
                <a:cubicBezTo>
                  <a:pt x="6755" y="5101"/>
                  <a:pt x="6745" y="5114"/>
                  <a:pt x="6749" y="5187"/>
                </a:cubicBezTo>
                <a:cubicBezTo>
                  <a:pt x="6752" y="5251"/>
                  <a:pt x="6732" y="5281"/>
                  <a:pt x="6683" y="5281"/>
                </a:cubicBezTo>
                <a:cubicBezTo>
                  <a:pt x="6644" y="5281"/>
                  <a:pt x="6579" y="5325"/>
                  <a:pt x="6542" y="5378"/>
                </a:cubicBezTo>
                <a:cubicBezTo>
                  <a:pt x="6505" y="5431"/>
                  <a:pt x="6428" y="5493"/>
                  <a:pt x="6372" y="5515"/>
                </a:cubicBezTo>
                <a:cubicBezTo>
                  <a:pt x="6274" y="5552"/>
                  <a:pt x="6268" y="5569"/>
                  <a:pt x="6281" y="5837"/>
                </a:cubicBezTo>
                <a:lnTo>
                  <a:pt x="6295" y="6119"/>
                </a:lnTo>
                <a:lnTo>
                  <a:pt x="6482" y="6119"/>
                </a:lnTo>
                <a:cubicBezTo>
                  <a:pt x="6585" y="6120"/>
                  <a:pt x="6696" y="6137"/>
                  <a:pt x="6726" y="6156"/>
                </a:cubicBezTo>
                <a:cubicBezTo>
                  <a:pt x="6760" y="6178"/>
                  <a:pt x="6810" y="6164"/>
                  <a:pt x="6859" y="6119"/>
                </a:cubicBezTo>
                <a:cubicBezTo>
                  <a:pt x="6934" y="6051"/>
                  <a:pt x="6947" y="6049"/>
                  <a:pt x="7089" y="6116"/>
                </a:cubicBezTo>
                <a:cubicBezTo>
                  <a:pt x="7181" y="6160"/>
                  <a:pt x="7232" y="6210"/>
                  <a:pt x="7219" y="6245"/>
                </a:cubicBezTo>
                <a:cubicBezTo>
                  <a:pt x="7208" y="6275"/>
                  <a:pt x="7227" y="6311"/>
                  <a:pt x="7262" y="6325"/>
                </a:cubicBezTo>
                <a:cubicBezTo>
                  <a:pt x="7329" y="6350"/>
                  <a:pt x="7322" y="6439"/>
                  <a:pt x="7253" y="6439"/>
                </a:cubicBezTo>
                <a:cubicBezTo>
                  <a:pt x="7231" y="6438"/>
                  <a:pt x="7181" y="6469"/>
                  <a:pt x="7143" y="6504"/>
                </a:cubicBezTo>
                <a:cubicBezTo>
                  <a:pt x="7104" y="6539"/>
                  <a:pt x="7054" y="6558"/>
                  <a:pt x="7032" y="6544"/>
                </a:cubicBezTo>
                <a:cubicBezTo>
                  <a:pt x="6973" y="6507"/>
                  <a:pt x="7003" y="6796"/>
                  <a:pt x="7066" y="6872"/>
                </a:cubicBezTo>
                <a:cubicBezTo>
                  <a:pt x="7107" y="6921"/>
                  <a:pt x="7134" y="6928"/>
                  <a:pt x="7177" y="6892"/>
                </a:cubicBezTo>
                <a:cubicBezTo>
                  <a:pt x="7252" y="6829"/>
                  <a:pt x="7295" y="6935"/>
                  <a:pt x="7262" y="7103"/>
                </a:cubicBezTo>
                <a:cubicBezTo>
                  <a:pt x="7243" y="7197"/>
                  <a:pt x="7252" y="7220"/>
                  <a:pt x="7296" y="7203"/>
                </a:cubicBezTo>
                <a:cubicBezTo>
                  <a:pt x="7328" y="7190"/>
                  <a:pt x="7372" y="7220"/>
                  <a:pt x="7398" y="7268"/>
                </a:cubicBezTo>
                <a:cubicBezTo>
                  <a:pt x="7448" y="7363"/>
                  <a:pt x="7549" y="7392"/>
                  <a:pt x="7514" y="7302"/>
                </a:cubicBezTo>
                <a:cubicBezTo>
                  <a:pt x="7503" y="7272"/>
                  <a:pt x="7526" y="7202"/>
                  <a:pt x="7568" y="7146"/>
                </a:cubicBezTo>
                <a:cubicBezTo>
                  <a:pt x="7640" y="7049"/>
                  <a:pt x="7647" y="7047"/>
                  <a:pt x="7676" y="7123"/>
                </a:cubicBezTo>
                <a:cubicBezTo>
                  <a:pt x="7693" y="7167"/>
                  <a:pt x="7742" y="7237"/>
                  <a:pt x="7784" y="7280"/>
                </a:cubicBezTo>
                <a:cubicBezTo>
                  <a:pt x="7857" y="7354"/>
                  <a:pt x="7860" y="7353"/>
                  <a:pt x="7860" y="7274"/>
                </a:cubicBezTo>
                <a:cubicBezTo>
                  <a:pt x="7860" y="7164"/>
                  <a:pt x="7915" y="7137"/>
                  <a:pt x="8005" y="7203"/>
                </a:cubicBezTo>
                <a:cubicBezTo>
                  <a:pt x="8068" y="7249"/>
                  <a:pt x="8094" y="7244"/>
                  <a:pt x="8181" y="7163"/>
                </a:cubicBezTo>
                <a:cubicBezTo>
                  <a:pt x="8239" y="7108"/>
                  <a:pt x="8332" y="7070"/>
                  <a:pt x="8399" y="7071"/>
                </a:cubicBezTo>
                <a:cubicBezTo>
                  <a:pt x="8463" y="7073"/>
                  <a:pt x="8537" y="7062"/>
                  <a:pt x="8563" y="7046"/>
                </a:cubicBezTo>
                <a:cubicBezTo>
                  <a:pt x="8590" y="7029"/>
                  <a:pt x="8623" y="7046"/>
                  <a:pt x="8637" y="7083"/>
                </a:cubicBezTo>
                <a:cubicBezTo>
                  <a:pt x="8672" y="7174"/>
                  <a:pt x="8814" y="7124"/>
                  <a:pt x="8932" y="6983"/>
                </a:cubicBezTo>
                <a:cubicBezTo>
                  <a:pt x="8983" y="6922"/>
                  <a:pt x="9025" y="6887"/>
                  <a:pt x="9026" y="6903"/>
                </a:cubicBezTo>
                <a:cubicBezTo>
                  <a:pt x="9026" y="6920"/>
                  <a:pt x="9079" y="6914"/>
                  <a:pt x="9142" y="6889"/>
                </a:cubicBezTo>
                <a:cubicBezTo>
                  <a:pt x="9205" y="6864"/>
                  <a:pt x="9327" y="6829"/>
                  <a:pt x="9414" y="6812"/>
                </a:cubicBezTo>
                <a:cubicBezTo>
                  <a:pt x="9600" y="6775"/>
                  <a:pt x="9656" y="6837"/>
                  <a:pt x="9624" y="7049"/>
                </a:cubicBezTo>
                <a:cubicBezTo>
                  <a:pt x="9608" y="7154"/>
                  <a:pt x="9620" y="7190"/>
                  <a:pt x="9692" y="7228"/>
                </a:cubicBezTo>
                <a:cubicBezTo>
                  <a:pt x="9764" y="7267"/>
                  <a:pt x="9774" y="7289"/>
                  <a:pt x="9735" y="7337"/>
                </a:cubicBezTo>
                <a:cubicBezTo>
                  <a:pt x="9707" y="7369"/>
                  <a:pt x="9670" y="7386"/>
                  <a:pt x="9649" y="7374"/>
                </a:cubicBezTo>
                <a:cubicBezTo>
                  <a:pt x="9607" y="7347"/>
                  <a:pt x="9597" y="7494"/>
                  <a:pt x="9638" y="7536"/>
                </a:cubicBezTo>
                <a:cubicBezTo>
                  <a:pt x="9681" y="7579"/>
                  <a:pt x="9691" y="8023"/>
                  <a:pt x="9649" y="8049"/>
                </a:cubicBezTo>
                <a:cubicBezTo>
                  <a:pt x="9598" y="8081"/>
                  <a:pt x="9602" y="8310"/>
                  <a:pt x="9655" y="8343"/>
                </a:cubicBezTo>
                <a:cubicBezTo>
                  <a:pt x="9679" y="8358"/>
                  <a:pt x="9691" y="8390"/>
                  <a:pt x="9686" y="8417"/>
                </a:cubicBezTo>
                <a:cubicBezTo>
                  <a:pt x="9681" y="8444"/>
                  <a:pt x="9692" y="8509"/>
                  <a:pt x="9709" y="8560"/>
                </a:cubicBezTo>
                <a:cubicBezTo>
                  <a:pt x="9728" y="8617"/>
                  <a:pt x="9715" y="8698"/>
                  <a:pt x="9675" y="8776"/>
                </a:cubicBezTo>
                <a:cubicBezTo>
                  <a:pt x="9639" y="8845"/>
                  <a:pt x="9610" y="8976"/>
                  <a:pt x="9610" y="9067"/>
                </a:cubicBezTo>
                <a:cubicBezTo>
                  <a:pt x="9610" y="9158"/>
                  <a:pt x="9582" y="9306"/>
                  <a:pt x="9545" y="9395"/>
                </a:cubicBezTo>
                <a:cubicBezTo>
                  <a:pt x="9493" y="9520"/>
                  <a:pt x="9482" y="9632"/>
                  <a:pt x="9502" y="9891"/>
                </a:cubicBezTo>
                <a:cubicBezTo>
                  <a:pt x="9551" y="10534"/>
                  <a:pt x="9598" y="10836"/>
                  <a:pt x="9664" y="10909"/>
                </a:cubicBezTo>
                <a:cubicBezTo>
                  <a:pt x="9700" y="10949"/>
                  <a:pt x="9754" y="11076"/>
                  <a:pt x="9783" y="11191"/>
                </a:cubicBezTo>
                <a:cubicBezTo>
                  <a:pt x="9856" y="11487"/>
                  <a:pt x="9923" y="11641"/>
                  <a:pt x="10024" y="11732"/>
                </a:cubicBezTo>
                <a:cubicBezTo>
                  <a:pt x="10071" y="11776"/>
                  <a:pt x="10112" y="11837"/>
                  <a:pt x="10112" y="11869"/>
                </a:cubicBezTo>
                <a:cubicBezTo>
                  <a:pt x="10112" y="11902"/>
                  <a:pt x="10129" y="11919"/>
                  <a:pt x="10148" y="11906"/>
                </a:cubicBezTo>
                <a:cubicBezTo>
                  <a:pt x="10168" y="11894"/>
                  <a:pt x="10275" y="11996"/>
                  <a:pt x="10387" y="12132"/>
                </a:cubicBezTo>
                <a:cubicBezTo>
                  <a:pt x="10552" y="12332"/>
                  <a:pt x="10607" y="12375"/>
                  <a:pt x="10684" y="12357"/>
                </a:cubicBezTo>
                <a:cubicBezTo>
                  <a:pt x="10746" y="12342"/>
                  <a:pt x="10840" y="12374"/>
                  <a:pt x="10948" y="12445"/>
                </a:cubicBezTo>
                <a:cubicBezTo>
                  <a:pt x="11040" y="12506"/>
                  <a:pt x="11175" y="12566"/>
                  <a:pt x="11249" y="12579"/>
                </a:cubicBezTo>
                <a:cubicBezTo>
                  <a:pt x="11496" y="12622"/>
                  <a:pt x="11506" y="12631"/>
                  <a:pt x="11424" y="12722"/>
                </a:cubicBezTo>
                <a:cubicBezTo>
                  <a:pt x="11384" y="12767"/>
                  <a:pt x="11334" y="12794"/>
                  <a:pt x="11314" y="12782"/>
                </a:cubicBezTo>
                <a:cubicBezTo>
                  <a:pt x="11294" y="12769"/>
                  <a:pt x="11292" y="12789"/>
                  <a:pt x="11305" y="12824"/>
                </a:cubicBezTo>
                <a:cubicBezTo>
                  <a:pt x="11320" y="12863"/>
                  <a:pt x="11278" y="12947"/>
                  <a:pt x="11200" y="13035"/>
                </a:cubicBezTo>
                <a:cubicBezTo>
                  <a:pt x="11130" y="13116"/>
                  <a:pt x="11061" y="13235"/>
                  <a:pt x="11047" y="13298"/>
                </a:cubicBezTo>
                <a:cubicBezTo>
                  <a:pt x="11034" y="13361"/>
                  <a:pt x="11018" y="13445"/>
                  <a:pt x="11011" y="13486"/>
                </a:cubicBezTo>
                <a:cubicBezTo>
                  <a:pt x="10994" y="13571"/>
                  <a:pt x="11053" y="13622"/>
                  <a:pt x="11093" y="13557"/>
                </a:cubicBezTo>
                <a:cubicBezTo>
                  <a:pt x="11136" y="13486"/>
                  <a:pt x="11237" y="13596"/>
                  <a:pt x="11237" y="13714"/>
                </a:cubicBezTo>
                <a:cubicBezTo>
                  <a:pt x="11237" y="13770"/>
                  <a:pt x="11259" y="13857"/>
                  <a:pt x="11286" y="13908"/>
                </a:cubicBezTo>
                <a:cubicBezTo>
                  <a:pt x="11371" y="14070"/>
                  <a:pt x="11586" y="14295"/>
                  <a:pt x="11646" y="14281"/>
                </a:cubicBezTo>
                <a:cubicBezTo>
                  <a:pt x="11677" y="14274"/>
                  <a:pt x="11729" y="14290"/>
                  <a:pt x="11762" y="14318"/>
                </a:cubicBezTo>
                <a:cubicBezTo>
                  <a:pt x="11795" y="14346"/>
                  <a:pt x="11836" y="14358"/>
                  <a:pt x="11850" y="14344"/>
                </a:cubicBezTo>
                <a:cubicBezTo>
                  <a:pt x="11864" y="14330"/>
                  <a:pt x="11920" y="14355"/>
                  <a:pt x="11977" y="14401"/>
                </a:cubicBezTo>
                <a:cubicBezTo>
                  <a:pt x="12109" y="14505"/>
                  <a:pt x="12137" y="14504"/>
                  <a:pt x="12145" y="14395"/>
                </a:cubicBezTo>
                <a:cubicBezTo>
                  <a:pt x="12149" y="14335"/>
                  <a:pt x="12132" y="14314"/>
                  <a:pt x="12091" y="14330"/>
                </a:cubicBezTo>
                <a:cubicBezTo>
                  <a:pt x="12055" y="14343"/>
                  <a:pt x="12003" y="14310"/>
                  <a:pt x="11963" y="14250"/>
                </a:cubicBezTo>
                <a:cubicBezTo>
                  <a:pt x="11880" y="14122"/>
                  <a:pt x="11916" y="13938"/>
                  <a:pt x="12031" y="13908"/>
                </a:cubicBezTo>
                <a:cubicBezTo>
                  <a:pt x="12105" y="13888"/>
                  <a:pt x="12131" y="13843"/>
                  <a:pt x="12119" y="13759"/>
                </a:cubicBezTo>
                <a:cubicBezTo>
                  <a:pt x="12117" y="13743"/>
                  <a:pt x="12231" y="13673"/>
                  <a:pt x="12374" y="13600"/>
                </a:cubicBezTo>
                <a:cubicBezTo>
                  <a:pt x="12517" y="13527"/>
                  <a:pt x="12652" y="13452"/>
                  <a:pt x="12675" y="13434"/>
                </a:cubicBezTo>
                <a:cubicBezTo>
                  <a:pt x="12698" y="13417"/>
                  <a:pt x="12797" y="13385"/>
                  <a:pt x="12896" y="13360"/>
                </a:cubicBezTo>
                <a:lnTo>
                  <a:pt x="13078" y="13315"/>
                </a:lnTo>
                <a:lnTo>
                  <a:pt x="13307" y="13531"/>
                </a:lnTo>
                <a:cubicBezTo>
                  <a:pt x="13531" y="13740"/>
                  <a:pt x="13536" y="13751"/>
                  <a:pt x="13523" y="13942"/>
                </a:cubicBezTo>
                <a:cubicBezTo>
                  <a:pt x="13512" y="14095"/>
                  <a:pt x="13528" y="14148"/>
                  <a:pt x="13585" y="14184"/>
                </a:cubicBezTo>
                <a:cubicBezTo>
                  <a:pt x="13672" y="14239"/>
                  <a:pt x="13633" y="14339"/>
                  <a:pt x="13452" y="14541"/>
                </a:cubicBezTo>
                <a:cubicBezTo>
                  <a:pt x="13368" y="14634"/>
                  <a:pt x="13359" y="14656"/>
                  <a:pt x="13418" y="14635"/>
                </a:cubicBezTo>
                <a:cubicBezTo>
                  <a:pt x="13460" y="14620"/>
                  <a:pt x="13535" y="14609"/>
                  <a:pt x="13582" y="14609"/>
                </a:cubicBezTo>
                <a:cubicBezTo>
                  <a:pt x="13629" y="14609"/>
                  <a:pt x="13726" y="14543"/>
                  <a:pt x="13798" y="14466"/>
                </a:cubicBezTo>
                <a:cubicBezTo>
                  <a:pt x="13870" y="14390"/>
                  <a:pt x="13978" y="14316"/>
                  <a:pt x="14039" y="14301"/>
                </a:cubicBezTo>
                <a:cubicBezTo>
                  <a:pt x="14141" y="14275"/>
                  <a:pt x="14146" y="14264"/>
                  <a:pt x="14110" y="14133"/>
                </a:cubicBezTo>
                <a:cubicBezTo>
                  <a:pt x="14089" y="14055"/>
                  <a:pt x="14025" y="13909"/>
                  <a:pt x="13968" y="13808"/>
                </a:cubicBezTo>
                <a:cubicBezTo>
                  <a:pt x="13742" y="13408"/>
                  <a:pt x="13700" y="13287"/>
                  <a:pt x="13699" y="13052"/>
                </a:cubicBezTo>
                <a:cubicBezTo>
                  <a:pt x="13698" y="12877"/>
                  <a:pt x="13722" y="12783"/>
                  <a:pt x="13792" y="12679"/>
                </a:cubicBezTo>
                <a:cubicBezTo>
                  <a:pt x="13844" y="12602"/>
                  <a:pt x="13901" y="12547"/>
                  <a:pt x="13920" y="12556"/>
                </a:cubicBezTo>
                <a:cubicBezTo>
                  <a:pt x="13951" y="12573"/>
                  <a:pt x="14052" y="12434"/>
                  <a:pt x="14045" y="12385"/>
                </a:cubicBezTo>
                <a:cubicBezTo>
                  <a:pt x="14043" y="12374"/>
                  <a:pt x="14093" y="12298"/>
                  <a:pt x="14155" y="12217"/>
                </a:cubicBezTo>
                <a:cubicBezTo>
                  <a:pt x="14311" y="12015"/>
                  <a:pt x="14510" y="11709"/>
                  <a:pt x="14544" y="11621"/>
                </a:cubicBezTo>
                <a:cubicBezTo>
                  <a:pt x="14559" y="11581"/>
                  <a:pt x="14664" y="11408"/>
                  <a:pt x="14779" y="11236"/>
                </a:cubicBezTo>
                <a:cubicBezTo>
                  <a:pt x="14894" y="11065"/>
                  <a:pt x="14989" y="10911"/>
                  <a:pt x="14989" y="10897"/>
                </a:cubicBezTo>
                <a:cubicBezTo>
                  <a:pt x="14989" y="10838"/>
                  <a:pt x="15210" y="10585"/>
                  <a:pt x="15244" y="10606"/>
                </a:cubicBezTo>
                <a:cubicBezTo>
                  <a:pt x="15264" y="10619"/>
                  <a:pt x="15284" y="10606"/>
                  <a:pt x="15284" y="10578"/>
                </a:cubicBezTo>
                <a:cubicBezTo>
                  <a:pt x="15284" y="10550"/>
                  <a:pt x="15314" y="10489"/>
                  <a:pt x="15355" y="10444"/>
                </a:cubicBezTo>
                <a:cubicBezTo>
                  <a:pt x="15427" y="10363"/>
                  <a:pt x="15427" y="10362"/>
                  <a:pt x="15301" y="10427"/>
                </a:cubicBezTo>
                <a:cubicBezTo>
                  <a:pt x="15230" y="10463"/>
                  <a:pt x="15148" y="10523"/>
                  <a:pt x="15119" y="10558"/>
                </a:cubicBezTo>
                <a:cubicBezTo>
                  <a:pt x="15091" y="10593"/>
                  <a:pt x="15037" y="10609"/>
                  <a:pt x="15000" y="10595"/>
                </a:cubicBezTo>
                <a:cubicBezTo>
                  <a:pt x="14958" y="10579"/>
                  <a:pt x="14945" y="10586"/>
                  <a:pt x="14963" y="10615"/>
                </a:cubicBezTo>
                <a:cubicBezTo>
                  <a:pt x="15003" y="10680"/>
                  <a:pt x="14909" y="10728"/>
                  <a:pt x="14853" y="10672"/>
                </a:cubicBezTo>
                <a:cubicBezTo>
                  <a:pt x="14801" y="10620"/>
                  <a:pt x="14914" y="10333"/>
                  <a:pt x="14986" y="10333"/>
                </a:cubicBezTo>
                <a:cubicBezTo>
                  <a:pt x="15008" y="10333"/>
                  <a:pt x="15038" y="10298"/>
                  <a:pt x="15051" y="10256"/>
                </a:cubicBezTo>
                <a:cubicBezTo>
                  <a:pt x="15076" y="10176"/>
                  <a:pt x="15280" y="10008"/>
                  <a:pt x="15374" y="9988"/>
                </a:cubicBezTo>
                <a:cubicBezTo>
                  <a:pt x="15405" y="9981"/>
                  <a:pt x="15452" y="9943"/>
                  <a:pt x="15482" y="9902"/>
                </a:cubicBezTo>
                <a:cubicBezTo>
                  <a:pt x="15546" y="9816"/>
                  <a:pt x="15762" y="9696"/>
                  <a:pt x="15794" y="9728"/>
                </a:cubicBezTo>
                <a:cubicBezTo>
                  <a:pt x="15807" y="9741"/>
                  <a:pt x="15862" y="9727"/>
                  <a:pt x="15916" y="9697"/>
                </a:cubicBezTo>
                <a:cubicBezTo>
                  <a:pt x="16058" y="9618"/>
                  <a:pt x="16431" y="9585"/>
                  <a:pt x="16560" y="9640"/>
                </a:cubicBezTo>
                <a:cubicBezTo>
                  <a:pt x="16602" y="9658"/>
                  <a:pt x="16667" y="9679"/>
                  <a:pt x="16701" y="9686"/>
                </a:cubicBezTo>
                <a:cubicBezTo>
                  <a:pt x="16736" y="9692"/>
                  <a:pt x="16856" y="9733"/>
                  <a:pt x="16971" y="9777"/>
                </a:cubicBezTo>
                <a:cubicBezTo>
                  <a:pt x="17122" y="9835"/>
                  <a:pt x="17176" y="9876"/>
                  <a:pt x="17167" y="9928"/>
                </a:cubicBezTo>
                <a:cubicBezTo>
                  <a:pt x="17157" y="9984"/>
                  <a:pt x="17178" y="9994"/>
                  <a:pt x="17260" y="9979"/>
                </a:cubicBezTo>
                <a:cubicBezTo>
                  <a:pt x="17339" y="9965"/>
                  <a:pt x="17422" y="10007"/>
                  <a:pt x="17595" y="10150"/>
                </a:cubicBezTo>
                <a:cubicBezTo>
                  <a:pt x="17721" y="10255"/>
                  <a:pt x="17821" y="10354"/>
                  <a:pt x="17816" y="10370"/>
                </a:cubicBezTo>
                <a:cubicBezTo>
                  <a:pt x="17811" y="10386"/>
                  <a:pt x="17870" y="10464"/>
                  <a:pt x="17952" y="10547"/>
                </a:cubicBezTo>
                <a:cubicBezTo>
                  <a:pt x="18128" y="10723"/>
                  <a:pt x="18647" y="11727"/>
                  <a:pt x="18808" y="12203"/>
                </a:cubicBezTo>
                <a:cubicBezTo>
                  <a:pt x="18899" y="12471"/>
                  <a:pt x="18925" y="12635"/>
                  <a:pt x="18942" y="13067"/>
                </a:cubicBezTo>
                <a:cubicBezTo>
                  <a:pt x="18953" y="13360"/>
                  <a:pt x="18945" y="13633"/>
                  <a:pt x="18927" y="13674"/>
                </a:cubicBezTo>
                <a:cubicBezTo>
                  <a:pt x="18910" y="13715"/>
                  <a:pt x="18900" y="13772"/>
                  <a:pt x="18905" y="13799"/>
                </a:cubicBezTo>
                <a:cubicBezTo>
                  <a:pt x="18921" y="13901"/>
                  <a:pt x="18779" y="14422"/>
                  <a:pt x="18698" y="14560"/>
                </a:cubicBezTo>
                <a:cubicBezTo>
                  <a:pt x="18652" y="14639"/>
                  <a:pt x="18624" y="14711"/>
                  <a:pt x="18635" y="14723"/>
                </a:cubicBezTo>
                <a:cubicBezTo>
                  <a:pt x="18647" y="14735"/>
                  <a:pt x="18634" y="14785"/>
                  <a:pt x="18607" y="14834"/>
                </a:cubicBezTo>
                <a:cubicBezTo>
                  <a:pt x="18580" y="14883"/>
                  <a:pt x="18555" y="14942"/>
                  <a:pt x="18550" y="14968"/>
                </a:cubicBezTo>
                <a:cubicBezTo>
                  <a:pt x="18533" y="15069"/>
                  <a:pt x="18100" y="15673"/>
                  <a:pt x="17895" y="15880"/>
                </a:cubicBezTo>
                <a:cubicBezTo>
                  <a:pt x="17634" y="16144"/>
                  <a:pt x="17325" y="16296"/>
                  <a:pt x="16815" y="16414"/>
                </a:cubicBezTo>
                <a:cubicBezTo>
                  <a:pt x="16364" y="16517"/>
                  <a:pt x="15952" y="16586"/>
                  <a:pt x="15913" y="16562"/>
                </a:cubicBezTo>
                <a:cubicBezTo>
                  <a:pt x="15898" y="16552"/>
                  <a:pt x="15737" y="16530"/>
                  <a:pt x="15553" y="16516"/>
                </a:cubicBezTo>
                <a:cubicBezTo>
                  <a:pt x="14863" y="16462"/>
                  <a:pt x="14241" y="16316"/>
                  <a:pt x="14002" y="16151"/>
                </a:cubicBezTo>
                <a:cubicBezTo>
                  <a:pt x="13904" y="16083"/>
                  <a:pt x="13823" y="16014"/>
                  <a:pt x="13823" y="15997"/>
                </a:cubicBezTo>
                <a:cubicBezTo>
                  <a:pt x="13823" y="15981"/>
                  <a:pt x="13781" y="15952"/>
                  <a:pt x="13730" y="15929"/>
                </a:cubicBezTo>
                <a:cubicBezTo>
                  <a:pt x="13679" y="15906"/>
                  <a:pt x="13617" y="15850"/>
                  <a:pt x="13594" y="15803"/>
                </a:cubicBezTo>
                <a:cubicBezTo>
                  <a:pt x="13570" y="15757"/>
                  <a:pt x="13534" y="15716"/>
                  <a:pt x="13511" y="15715"/>
                </a:cubicBezTo>
                <a:cubicBezTo>
                  <a:pt x="13489" y="15714"/>
                  <a:pt x="13394" y="15697"/>
                  <a:pt x="13304" y="15678"/>
                </a:cubicBezTo>
                <a:cubicBezTo>
                  <a:pt x="13183" y="15652"/>
                  <a:pt x="13116" y="15660"/>
                  <a:pt x="13032" y="15709"/>
                </a:cubicBezTo>
                <a:cubicBezTo>
                  <a:pt x="12924" y="15774"/>
                  <a:pt x="12915" y="15772"/>
                  <a:pt x="12683" y="15587"/>
                </a:cubicBezTo>
                <a:cubicBezTo>
                  <a:pt x="12463" y="15411"/>
                  <a:pt x="12424" y="15407"/>
                  <a:pt x="12442" y="15558"/>
                </a:cubicBezTo>
                <a:cubicBezTo>
                  <a:pt x="12455" y="15661"/>
                  <a:pt x="12368" y="15645"/>
                  <a:pt x="12054" y="15487"/>
                </a:cubicBezTo>
                <a:cubicBezTo>
                  <a:pt x="11790" y="15354"/>
                  <a:pt x="11713" y="15332"/>
                  <a:pt x="11629" y="15364"/>
                </a:cubicBezTo>
                <a:cubicBezTo>
                  <a:pt x="11572" y="15386"/>
                  <a:pt x="11536" y="15420"/>
                  <a:pt x="11549" y="15441"/>
                </a:cubicBezTo>
                <a:cubicBezTo>
                  <a:pt x="11596" y="15517"/>
                  <a:pt x="11490" y="15531"/>
                  <a:pt x="11354" y="15467"/>
                </a:cubicBezTo>
                <a:cubicBezTo>
                  <a:pt x="11113" y="15355"/>
                  <a:pt x="10968" y="15251"/>
                  <a:pt x="10968" y="15193"/>
                </a:cubicBezTo>
                <a:cubicBezTo>
                  <a:pt x="10968" y="15163"/>
                  <a:pt x="10923" y="15135"/>
                  <a:pt x="10869" y="15131"/>
                </a:cubicBezTo>
                <a:cubicBezTo>
                  <a:pt x="10814" y="15127"/>
                  <a:pt x="10735" y="15078"/>
                  <a:pt x="10693" y="15022"/>
                </a:cubicBezTo>
                <a:cubicBezTo>
                  <a:pt x="10632" y="14942"/>
                  <a:pt x="10604" y="14932"/>
                  <a:pt x="10562" y="14974"/>
                </a:cubicBezTo>
                <a:cubicBezTo>
                  <a:pt x="10534" y="15003"/>
                  <a:pt x="10476" y="15028"/>
                  <a:pt x="10435" y="15028"/>
                </a:cubicBezTo>
                <a:cubicBezTo>
                  <a:pt x="10343" y="15028"/>
                  <a:pt x="10337" y="15094"/>
                  <a:pt x="10426" y="15128"/>
                </a:cubicBezTo>
                <a:cubicBezTo>
                  <a:pt x="10462" y="15142"/>
                  <a:pt x="10481" y="15170"/>
                  <a:pt x="10466" y="15193"/>
                </a:cubicBezTo>
                <a:cubicBezTo>
                  <a:pt x="10451" y="15217"/>
                  <a:pt x="10464" y="15234"/>
                  <a:pt x="10494" y="15228"/>
                </a:cubicBezTo>
                <a:cubicBezTo>
                  <a:pt x="10525" y="15221"/>
                  <a:pt x="10548" y="15244"/>
                  <a:pt x="10548" y="15279"/>
                </a:cubicBezTo>
                <a:cubicBezTo>
                  <a:pt x="10548" y="15422"/>
                  <a:pt x="10149" y="15320"/>
                  <a:pt x="9817" y="15094"/>
                </a:cubicBezTo>
                <a:cubicBezTo>
                  <a:pt x="9671" y="14994"/>
                  <a:pt x="9666" y="14996"/>
                  <a:pt x="9519" y="15068"/>
                </a:cubicBezTo>
                <a:cubicBezTo>
                  <a:pt x="9372" y="15140"/>
                  <a:pt x="9369" y="15140"/>
                  <a:pt x="9244" y="15042"/>
                </a:cubicBezTo>
                <a:cubicBezTo>
                  <a:pt x="9167" y="14982"/>
                  <a:pt x="9107" y="14959"/>
                  <a:pt x="9091" y="14985"/>
                </a:cubicBezTo>
                <a:cubicBezTo>
                  <a:pt x="9064" y="15029"/>
                  <a:pt x="8867" y="15000"/>
                  <a:pt x="8804" y="14942"/>
                </a:cubicBezTo>
                <a:cubicBezTo>
                  <a:pt x="8745" y="14889"/>
                  <a:pt x="8903" y="14692"/>
                  <a:pt x="9006" y="14692"/>
                </a:cubicBezTo>
                <a:cubicBezTo>
                  <a:pt x="9180" y="14692"/>
                  <a:pt x="9207" y="14586"/>
                  <a:pt x="9108" y="14273"/>
                </a:cubicBezTo>
                <a:lnTo>
                  <a:pt x="9048" y="14084"/>
                </a:lnTo>
                <a:lnTo>
                  <a:pt x="9026" y="14230"/>
                </a:lnTo>
                <a:cubicBezTo>
                  <a:pt x="9008" y="14352"/>
                  <a:pt x="8986" y="14379"/>
                  <a:pt x="8892" y="14389"/>
                </a:cubicBezTo>
                <a:cubicBezTo>
                  <a:pt x="8740" y="14407"/>
                  <a:pt x="8612" y="14331"/>
                  <a:pt x="8612" y="14224"/>
                </a:cubicBezTo>
                <a:cubicBezTo>
                  <a:pt x="8612" y="14155"/>
                  <a:pt x="8600" y="14147"/>
                  <a:pt x="8555" y="14184"/>
                </a:cubicBezTo>
                <a:cubicBezTo>
                  <a:pt x="8512" y="14220"/>
                  <a:pt x="8484" y="14218"/>
                  <a:pt x="8453" y="14178"/>
                </a:cubicBezTo>
                <a:cubicBezTo>
                  <a:pt x="8392" y="14102"/>
                  <a:pt x="8354" y="12832"/>
                  <a:pt x="8407" y="12690"/>
                </a:cubicBezTo>
                <a:lnTo>
                  <a:pt x="8450" y="12573"/>
                </a:lnTo>
                <a:lnTo>
                  <a:pt x="8538" y="12679"/>
                </a:lnTo>
                <a:lnTo>
                  <a:pt x="8623" y="12784"/>
                </a:lnTo>
                <a:lnTo>
                  <a:pt x="8595" y="12639"/>
                </a:lnTo>
                <a:cubicBezTo>
                  <a:pt x="8579" y="12560"/>
                  <a:pt x="8544" y="12480"/>
                  <a:pt x="8515" y="12462"/>
                </a:cubicBezTo>
                <a:cubicBezTo>
                  <a:pt x="8412" y="12396"/>
                  <a:pt x="8233" y="12428"/>
                  <a:pt x="8147" y="12528"/>
                </a:cubicBezTo>
                <a:cubicBezTo>
                  <a:pt x="8071" y="12615"/>
                  <a:pt x="8046" y="12621"/>
                  <a:pt x="7942" y="12582"/>
                </a:cubicBezTo>
                <a:cubicBezTo>
                  <a:pt x="7776" y="12519"/>
                  <a:pt x="7700" y="12598"/>
                  <a:pt x="7684" y="12841"/>
                </a:cubicBezTo>
                <a:cubicBezTo>
                  <a:pt x="7674" y="13000"/>
                  <a:pt x="7658" y="13034"/>
                  <a:pt x="7599" y="13024"/>
                </a:cubicBezTo>
                <a:cubicBezTo>
                  <a:pt x="7369" y="12985"/>
                  <a:pt x="7286" y="13282"/>
                  <a:pt x="7452" y="13551"/>
                </a:cubicBezTo>
                <a:cubicBezTo>
                  <a:pt x="7504" y="13636"/>
                  <a:pt x="7543" y="13721"/>
                  <a:pt x="7537" y="13739"/>
                </a:cubicBezTo>
                <a:cubicBezTo>
                  <a:pt x="7531" y="13758"/>
                  <a:pt x="7572" y="13856"/>
                  <a:pt x="7631" y="13956"/>
                </a:cubicBezTo>
                <a:cubicBezTo>
                  <a:pt x="7689" y="14056"/>
                  <a:pt x="7733" y="14153"/>
                  <a:pt x="7730" y="14173"/>
                </a:cubicBezTo>
                <a:cubicBezTo>
                  <a:pt x="7714" y="14264"/>
                  <a:pt x="7741" y="14311"/>
                  <a:pt x="7795" y="14290"/>
                </a:cubicBezTo>
                <a:cubicBezTo>
                  <a:pt x="7831" y="14276"/>
                  <a:pt x="7881" y="14312"/>
                  <a:pt x="7925" y="14384"/>
                </a:cubicBezTo>
                <a:cubicBezTo>
                  <a:pt x="7966" y="14449"/>
                  <a:pt x="8033" y="14544"/>
                  <a:pt x="8076" y="14592"/>
                </a:cubicBezTo>
                <a:cubicBezTo>
                  <a:pt x="8118" y="14640"/>
                  <a:pt x="8160" y="14718"/>
                  <a:pt x="8169" y="14766"/>
                </a:cubicBezTo>
                <a:cubicBezTo>
                  <a:pt x="8178" y="14814"/>
                  <a:pt x="8218" y="14902"/>
                  <a:pt x="8257" y="14962"/>
                </a:cubicBezTo>
                <a:cubicBezTo>
                  <a:pt x="8326" y="15068"/>
                  <a:pt x="8325" y="15076"/>
                  <a:pt x="8234" y="15173"/>
                </a:cubicBezTo>
                <a:cubicBezTo>
                  <a:pt x="8183" y="15229"/>
                  <a:pt x="8083" y="15286"/>
                  <a:pt x="8013" y="15302"/>
                </a:cubicBezTo>
                <a:lnTo>
                  <a:pt x="7889" y="15330"/>
                </a:lnTo>
                <a:lnTo>
                  <a:pt x="7988" y="15410"/>
                </a:lnTo>
                <a:cubicBezTo>
                  <a:pt x="8043" y="15454"/>
                  <a:pt x="8131" y="15509"/>
                  <a:pt x="8181" y="15530"/>
                </a:cubicBezTo>
                <a:cubicBezTo>
                  <a:pt x="8234" y="15552"/>
                  <a:pt x="8264" y="15596"/>
                  <a:pt x="8257" y="15641"/>
                </a:cubicBezTo>
                <a:cubicBezTo>
                  <a:pt x="8247" y="15706"/>
                  <a:pt x="8206" y="15717"/>
                  <a:pt x="7940" y="15715"/>
                </a:cubicBezTo>
                <a:cubicBezTo>
                  <a:pt x="7620" y="15712"/>
                  <a:pt x="7440" y="15690"/>
                  <a:pt x="7296" y="15632"/>
                </a:cubicBezTo>
                <a:cubicBezTo>
                  <a:pt x="7222" y="15603"/>
                  <a:pt x="7219" y="15606"/>
                  <a:pt x="7268" y="15667"/>
                </a:cubicBezTo>
                <a:cubicBezTo>
                  <a:pt x="7298" y="15704"/>
                  <a:pt x="7313" y="15754"/>
                  <a:pt x="7299" y="15778"/>
                </a:cubicBezTo>
                <a:cubicBezTo>
                  <a:pt x="7284" y="15803"/>
                  <a:pt x="7297" y="15813"/>
                  <a:pt x="7330" y="15801"/>
                </a:cubicBezTo>
                <a:cubicBezTo>
                  <a:pt x="7362" y="15788"/>
                  <a:pt x="7411" y="15805"/>
                  <a:pt x="7441" y="15840"/>
                </a:cubicBezTo>
                <a:cubicBezTo>
                  <a:pt x="7484" y="15893"/>
                  <a:pt x="7484" y="15911"/>
                  <a:pt x="7438" y="15929"/>
                </a:cubicBezTo>
                <a:cubicBezTo>
                  <a:pt x="7333" y="15969"/>
                  <a:pt x="6379" y="15971"/>
                  <a:pt x="6295" y="15932"/>
                </a:cubicBezTo>
                <a:cubicBezTo>
                  <a:pt x="6225" y="15899"/>
                  <a:pt x="6220" y="15901"/>
                  <a:pt x="6261" y="15952"/>
                </a:cubicBezTo>
                <a:cubicBezTo>
                  <a:pt x="6299" y="15999"/>
                  <a:pt x="6296" y="16033"/>
                  <a:pt x="6241" y="16106"/>
                </a:cubicBezTo>
                <a:cubicBezTo>
                  <a:pt x="6175" y="16193"/>
                  <a:pt x="6164" y="16195"/>
                  <a:pt x="6006" y="16140"/>
                </a:cubicBezTo>
                <a:cubicBezTo>
                  <a:pt x="5911" y="16107"/>
                  <a:pt x="5823" y="16096"/>
                  <a:pt x="5802" y="16117"/>
                </a:cubicBezTo>
                <a:cubicBezTo>
                  <a:pt x="5780" y="16138"/>
                  <a:pt x="5694" y="16118"/>
                  <a:pt x="5603" y="16071"/>
                </a:cubicBezTo>
                <a:cubicBezTo>
                  <a:pt x="5516" y="16027"/>
                  <a:pt x="5379" y="15992"/>
                  <a:pt x="5300" y="15992"/>
                </a:cubicBezTo>
                <a:cubicBezTo>
                  <a:pt x="5142" y="15992"/>
                  <a:pt x="5014" y="15858"/>
                  <a:pt x="4959" y="15641"/>
                </a:cubicBezTo>
                <a:cubicBezTo>
                  <a:pt x="4922" y="15491"/>
                  <a:pt x="4857" y="15498"/>
                  <a:pt x="4857" y="15652"/>
                </a:cubicBezTo>
                <a:cubicBezTo>
                  <a:pt x="4857" y="15720"/>
                  <a:pt x="4840" y="15786"/>
                  <a:pt x="4820" y="15798"/>
                </a:cubicBezTo>
                <a:cubicBezTo>
                  <a:pt x="4778" y="15824"/>
                  <a:pt x="4594" y="15584"/>
                  <a:pt x="4622" y="15538"/>
                </a:cubicBezTo>
                <a:cubicBezTo>
                  <a:pt x="4657" y="15481"/>
                  <a:pt x="4586" y="15406"/>
                  <a:pt x="4480" y="15390"/>
                </a:cubicBezTo>
                <a:cubicBezTo>
                  <a:pt x="4316" y="15365"/>
                  <a:pt x="4268" y="15221"/>
                  <a:pt x="4287" y="14817"/>
                </a:cubicBezTo>
                <a:cubicBezTo>
                  <a:pt x="4297" y="14617"/>
                  <a:pt x="4332" y="14402"/>
                  <a:pt x="4367" y="14332"/>
                </a:cubicBezTo>
                <a:cubicBezTo>
                  <a:pt x="4401" y="14264"/>
                  <a:pt x="4420" y="14185"/>
                  <a:pt x="4409" y="14156"/>
                </a:cubicBezTo>
                <a:cubicBezTo>
                  <a:pt x="4399" y="14126"/>
                  <a:pt x="4424" y="14050"/>
                  <a:pt x="4466" y="13987"/>
                </a:cubicBezTo>
                <a:cubicBezTo>
                  <a:pt x="4508" y="13925"/>
                  <a:pt x="4544" y="13865"/>
                  <a:pt x="4545" y="13853"/>
                </a:cubicBezTo>
                <a:cubicBezTo>
                  <a:pt x="4546" y="13842"/>
                  <a:pt x="4579" y="13794"/>
                  <a:pt x="4619" y="13748"/>
                </a:cubicBezTo>
                <a:cubicBezTo>
                  <a:pt x="4659" y="13702"/>
                  <a:pt x="4691" y="13649"/>
                  <a:pt x="4690" y="13631"/>
                </a:cubicBezTo>
                <a:cubicBezTo>
                  <a:pt x="4687" y="13557"/>
                  <a:pt x="4822" y="13348"/>
                  <a:pt x="4900" y="13306"/>
                </a:cubicBezTo>
                <a:cubicBezTo>
                  <a:pt x="4946" y="13281"/>
                  <a:pt x="4975" y="13246"/>
                  <a:pt x="4962" y="13226"/>
                </a:cubicBezTo>
                <a:cubicBezTo>
                  <a:pt x="4935" y="13182"/>
                  <a:pt x="5145" y="12924"/>
                  <a:pt x="5186" y="12950"/>
                </a:cubicBezTo>
                <a:cubicBezTo>
                  <a:pt x="5202" y="12960"/>
                  <a:pt x="5219" y="12926"/>
                  <a:pt x="5223" y="12876"/>
                </a:cubicBezTo>
                <a:cubicBezTo>
                  <a:pt x="5231" y="12775"/>
                  <a:pt x="5386" y="12625"/>
                  <a:pt x="5444" y="12662"/>
                </a:cubicBezTo>
                <a:cubicBezTo>
                  <a:pt x="5465" y="12674"/>
                  <a:pt x="5474" y="12657"/>
                  <a:pt x="5461" y="12625"/>
                </a:cubicBezTo>
                <a:cubicBezTo>
                  <a:pt x="5449" y="12593"/>
                  <a:pt x="5513" y="12476"/>
                  <a:pt x="5606" y="12363"/>
                </a:cubicBezTo>
                <a:cubicBezTo>
                  <a:pt x="5732" y="12209"/>
                  <a:pt x="5800" y="12158"/>
                  <a:pt x="5870" y="12169"/>
                </a:cubicBezTo>
                <a:cubicBezTo>
                  <a:pt x="5942" y="12180"/>
                  <a:pt x="5953" y="12174"/>
                  <a:pt x="5915" y="12134"/>
                </a:cubicBezTo>
                <a:cubicBezTo>
                  <a:pt x="5888" y="12107"/>
                  <a:pt x="5876" y="12052"/>
                  <a:pt x="5889" y="12015"/>
                </a:cubicBezTo>
                <a:cubicBezTo>
                  <a:pt x="5924" y="11919"/>
                  <a:pt x="6068" y="11739"/>
                  <a:pt x="6113" y="11732"/>
                </a:cubicBezTo>
                <a:cubicBezTo>
                  <a:pt x="6198" y="11721"/>
                  <a:pt x="6201" y="11713"/>
                  <a:pt x="6159" y="11661"/>
                </a:cubicBezTo>
                <a:cubicBezTo>
                  <a:pt x="6127" y="11622"/>
                  <a:pt x="6150" y="11536"/>
                  <a:pt x="6255" y="11339"/>
                </a:cubicBezTo>
                <a:cubicBezTo>
                  <a:pt x="6334" y="11191"/>
                  <a:pt x="6400" y="11039"/>
                  <a:pt x="6400" y="11003"/>
                </a:cubicBezTo>
                <a:cubicBezTo>
                  <a:pt x="6400" y="10966"/>
                  <a:pt x="6432" y="10893"/>
                  <a:pt x="6471" y="10837"/>
                </a:cubicBezTo>
                <a:cubicBezTo>
                  <a:pt x="6552" y="10721"/>
                  <a:pt x="6557" y="10682"/>
                  <a:pt x="6598" y="9891"/>
                </a:cubicBezTo>
                <a:cubicBezTo>
                  <a:pt x="6615" y="9568"/>
                  <a:pt x="6613" y="9183"/>
                  <a:pt x="6593" y="9033"/>
                </a:cubicBezTo>
                <a:cubicBezTo>
                  <a:pt x="6573" y="8883"/>
                  <a:pt x="6557" y="8682"/>
                  <a:pt x="6556" y="8585"/>
                </a:cubicBezTo>
                <a:cubicBezTo>
                  <a:pt x="6555" y="8488"/>
                  <a:pt x="6536" y="8412"/>
                  <a:pt x="6513" y="8417"/>
                </a:cubicBezTo>
                <a:cubicBezTo>
                  <a:pt x="6490" y="8422"/>
                  <a:pt x="6439" y="8371"/>
                  <a:pt x="6403" y="8306"/>
                </a:cubicBezTo>
                <a:cubicBezTo>
                  <a:pt x="6306" y="8134"/>
                  <a:pt x="5947" y="7781"/>
                  <a:pt x="5799" y="7713"/>
                </a:cubicBezTo>
                <a:cubicBezTo>
                  <a:pt x="5388" y="7525"/>
                  <a:pt x="5333" y="7514"/>
                  <a:pt x="4928" y="7516"/>
                </a:cubicBezTo>
                <a:cubicBezTo>
                  <a:pt x="4654" y="7518"/>
                  <a:pt x="4499" y="7536"/>
                  <a:pt x="4455" y="7573"/>
                </a:cubicBezTo>
                <a:cubicBezTo>
                  <a:pt x="4352" y="7658"/>
                  <a:pt x="3933" y="7635"/>
                  <a:pt x="3723" y="7533"/>
                </a:cubicBezTo>
                <a:cubicBezTo>
                  <a:pt x="3625" y="7486"/>
                  <a:pt x="3488" y="7431"/>
                  <a:pt x="3420" y="7411"/>
                </a:cubicBezTo>
                <a:cubicBezTo>
                  <a:pt x="3343" y="7388"/>
                  <a:pt x="3295" y="7347"/>
                  <a:pt x="3298" y="7305"/>
                </a:cubicBezTo>
                <a:cubicBezTo>
                  <a:pt x="3301" y="7261"/>
                  <a:pt x="3279" y="7242"/>
                  <a:pt x="3230" y="7251"/>
                </a:cubicBezTo>
                <a:cubicBezTo>
                  <a:pt x="3141" y="7268"/>
                  <a:pt x="3063" y="7187"/>
                  <a:pt x="3054" y="7069"/>
                </a:cubicBezTo>
                <a:cubicBezTo>
                  <a:pt x="3050" y="7016"/>
                  <a:pt x="3019" y="6988"/>
                  <a:pt x="2972" y="6992"/>
                </a:cubicBezTo>
                <a:cubicBezTo>
                  <a:pt x="2886" y="6998"/>
                  <a:pt x="2887" y="6990"/>
                  <a:pt x="2938" y="7208"/>
                </a:cubicBezTo>
                <a:cubicBezTo>
                  <a:pt x="2963" y="7319"/>
                  <a:pt x="2962" y="7392"/>
                  <a:pt x="2932" y="7428"/>
                </a:cubicBezTo>
                <a:cubicBezTo>
                  <a:pt x="2900" y="7466"/>
                  <a:pt x="2903" y="7500"/>
                  <a:pt x="2938" y="7542"/>
                </a:cubicBezTo>
                <a:cubicBezTo>
                  <a:pt x="3006" y="7624"/>
                  <a:pt x="2963" y="7639"/>
                  <a:pt x="2583" y="7670"/>
                </a:cubicBezTo>
                <a:cubicBezTo>
                  <a:pt x="2252" y="7698"/>
                  <a:pt x="2250" y="7695"/>
                  <a:pt x="2025" y="7548"/>
                </a:cubicBezTo>
                <a:cubicBezTo>
                  <a:pt x="1900" y="7466"/>
                  <a:pt x="1794" y="7369"/>
                  <a:pt x="1789" y="7334"/>
                </a:cubicBezTo>
                <a:cubicBezTo>
                  <a:pt x="1784" y="7298"/>
                  <a:pt x="1721" y="7204"/>
                  <a:pt x="1650" y="7123"/>
                </a:cubicBezTo>
                <a:cubicBezTo>
                  <a:pt x="1549" y="7007"/>
                  <a:pt x="1519" y="6993"/>
                  <a:pt x="1514" y="7051"/>
                </a:cubicBezTo>
                <a:cubicBezTo>
                  <a:pt x="1500" y="7212"/>
                  <a:pt x="1526" y="7309"/>
                  <a:pt x="1645" y="7542"/>
                </a:cubicBezTo>
                <a:cubicBezTo>
                  <a:pt x="1739" y="7728"/>
                  <a:pt x="1759" y="7803"/>
                  <a:pt x="1727" y="7864"/>
                </a:cubicBezTo>
                <a:cubicBezTo>
                  <a:pt x="1653" y="8003"/>
                  <a:pt x="1395" y="7927"/>
                  <a:pt x="1395" y="7767"/>
                </a:cubicBezTo>
                <a:cubicBezTo>
                  <a:pt x="1395" y="7697"/>
                  <a:pt x="1386" y="7690"/>
                  <a:pt x="1338" y="7730"/>
                </a:cubicBezTo>
                <a:cubicBezTo>
                  <a:pt x="1292" y="7769"/>
                  <a:pt x="1266" y="7762"/>
                  <a:pt x="1222" y="7701"/>
                </a:cubicBezTo>
                <a:cubicBezTo>
                  <a:pt x="1164" y="7621"/>
                  <a:pt x="978" y="7585"/>
                  <a:pt x="978" y="7653"/>
                </a:cubicBezTo>
                <a:cubicBezTo>
                  <a:pt x="978" y="7675"/>
                  <a:pt x="1005" y="7690"/>
                  <a:pt x="1038" y="7690"/>
                </a:cubicBezTo>
                <a:cubicBezTo>
                  <a:pt x="1114" y="7690"/>
                  <a:pt x="1410" y="8096"/>
                  <a:pt x="1375" y="8152"/>
                </a:cubicBezTo>
                <a:cubicBezTo>
                  <a:pt x="1361" y="8175"/>
                  <a:pt x="1304" y="8195"/>
                  <a:pt x="1248" y="8195"/>
                </a:cubicBezTo>
                <a:cubicBezTo>
                  <a:pt x="1176" y="8195"/>
                  <a:pt x="1131" y="8227"/>
                  <a:pt x="1103" y="8300"/>
                </a:cubicBezTo>
                <a:cubicBezTo>
                  <a:pt x="1081" y="8358"/>
                  <a:pt x="1050" y="8403"/>
                  <a:pt x="1032" y="8400"/>
                </a:cubicBezTo>
                <a:cubicBezTo>
                  <a:pt x="1014" y="8397"/>
                  <a:pt x="987" y="8400"/>
                  <a:pt x="970" y="8406"/>
                </a:cubicBezTo>
                <a:cubicBezTo>
                  <a:pt x="914" y="8424"/>
                  <a:pt x="855" y="8434"/>
                  <a:pt x="805" y="8440"/>
                </a:cubicBezTo>
                <a:cubicBezTo>
                  <a:pt x="779" y="8443"/>
                  <a:pt x="770" y="8459"/>
                  <a:pt x="785" y="8474"/>
                </a:cubicBezTo>
                <a:cubicBezTo>
                  <a:pt x="801" y="8489"/>
                  <a:pt x="781" y="8537"/>
                  <a:pt x="743" y="8580"/>
                </a:cubicBezTo>
                <a:cubicBezTo>
                  <a:pt x="705" y="8622"/>
                  <a:pt x="671" y="8699"/>
                  <a:pt x="666" y="8751"/>
                </a:cubicBezTo>
                <a:cubicBezTo>
                  <a:pt x="661" y="8810"/>
                  <a:pt x="632" y="8843"/>
                  <a:pt x="587" y="8839"/>
                </a:cubicBezTo>
                <a:cubicBezTo>
                  <a:pt x="534" y="8834"/>
                  <a:pt x="528" y="8844"/>
                  <a:pt x="561" y="8885"/>
                </a:cubicBezTo>
                <a:cubicBezTo>
                  <a:pt x="620" y="8955"/>
                  <a:pt x="462" y="9238"/>
                  <a:pt x="363" y="9238"/>
                </a:cubicBezTo>
                <a:cubicBezTo>
                  <a:pt x="324" y="9238"/>
                  <a:pt x="225" y="9256"/>
                  <a:pt x="145" y="9278"/>
                </a:cubicBezTo>
                <a:lnTo>
                  <a:pt x="0" y="9318"/>
                </a:lnTo>
                <a:lnTo>
                  <a:pt x="167" y="9329"/>
                </a:lnTo>
                <a:cubicBezTo>
                  <a:pt x="259" y="9336"/>
                  <a:pt x="407" y="9342"/>
                  <a:pt x="499" y="9344"/>
                </a:cubicBezTo>
                <a:cubicBezTo>
                  <a:pt x="591" y="9345"/>
                  <a:pt x="708" y="9371"/>
                  <a:pt x="760" y="9401"/>
                </a:cubicBezTo>
                <a:cubicBezTo>
                  <a:pt x="849" y="9452"/>
                  <a:pt x="852" y="9462"/>
                  <a:pt x="791" y="9580"/>
                </a:cubicBezTo>
                <a:cubicBezTo>
                  <a:pt x="756" y="9648"/>
                  <a:pt x="713" y="9703"/>
                  <a:pt x="695" y="9703"/>
                </a:cubicBezTo>
                <a:cubicBezTo>
                  <a:pt x="677" y="9703"/>
                  <a:pt x="620" y="9798"/>
                  <a:pt x="570" y="9914"/>
                </a:cubicBezTo>
                <a:cubicBezTo>
                  <a:pt x="488" y="10103"/>
                  <a:pt x="444" y="10144"/>
                  <a:pt x="343" y="10127"/>
                </a:cubicBezTo>
                <a:cubicBezTo>
                  <a:pt x="312" y="10122"/>
                  <a:pt x="217" y="10312"/>
                  <a:pt x="210" y="10395"/>
                </a:cubicBezTo>
                <a:cubicBezTo>
                  <a:pt x="208" y="10419"/>
                  <a:pt x="171" y="10438"/>
                  <a:pt x="128" y="10438"/>
                </a:cubicBezTo>
                <a:cubicBezTo>
                  <a:pt x="84" y="10438"/>
                  <a:pt x="46" y="10469"/>
                  <a:pt x="40" y="10510"/>
                </a:cubicBezTo>
                <a:cubicBezTo>
                  <a:pt x="26" y="10601"/>
                  <a:pt x="29" y="10601"/>
                  <a:pt x="230" y="10498"/>
                </a:cubicBezTo>
                <a:cubicBezTo>
                  <a:pt x="321" y="10452"/>
                  <a:pt x="398" y="10429"/>
                  <a:pt x="400" y="10447"/>
                </a:cubicBezTo>
                <a:cubicBezTo>
                  <a:pt x="401" y="10465"/>
                  <a:pt x="416" y="10441"/>
                  <a:pt x="434" y="10395"/>
                </a:cubicBezTo>
                <a:cubicBezTo>
                  <a:pt x="452" y="10349"/>
                  <a:pt x="501" y="10310"/>
                  <a:pt x="544" y="10310"/>
                </a:cubicBezTo>
                <a:cubicBezTo>
                  <a:pt x="589" y="10310"/>
                  <a:pt x="623" y="10283"/>
                  <a:pt x="624" y="10244"/>
                </a:cubicBezTo>
                <a:cubicBezTo>
                  <a:pt x="625" y="10161"/>
                  <a:pt x="728" y="10032"/>
                  <a:pt x="771" y="10059"/>
                </a:cubicBezTo>
                <a:cubicBezTo>
                  <a:pt x="836" y="10099"/>
                  <a:pt x="842" y="10245"/>
                  <a:pt x="785" y="10356"/>
                </a:cubicBezTo>
                <a:cubicBezTo>
                  <a:pt x="753" y="10418"/>
                  <a:pt x="737" y="10480"/>
                  <a:pt x="749" y="10492"/>
                </a:cubicBezTo>
                <a:cubicBezTo>
                  <a:pt x="761" y="10504"/>
                  <a:pt x="738" y="10550"/>
                  <a:pt x="698" y="10595"/>
                </a:cubicBezTo>
                <a:cubicBezTo>
                  <a:pt x="657" y="10640"/>
                  <a:pt x="631" y="10680"/>
                  <a:pt x="638" y="10683"/>
                </a:cubicBezTo>
                <a:cubicBezTo>
                  <a:pt x="645" y="10687"/>
                  <a:pt x="635" y="10736"/>
                  <a:pt x="612" y="10795"/>
                </a:cubicBezTo>
                <a:cubicBezTo>
                  <a:pt x="561" y="10931"/>
                  <a:pt x="355" y="11176"/>
                  <a:pt x="315" y="11151"/>
                </a:cubicBezTo>
                <a:cubicBezTo>
                  <a:pt x="298" y="11140"/>
                  <a:pt x="284" y="11158"/>
                  <a:pt x="284" y="11191"/>
                </a:cubicBezTo>
                <a:cubicBezTo>
                  <a:pt x="284" y="11223"/>
                  <a:pt x="297" y="11243"/>
                  <a:pt x="312" y="11234"/>
                </a:cubicBezTo>
                <a:cubicBezTo>
                  <a:pt x="327" y="11224"/>
                  <a:pt x="380" y="11246"/>
                  <a:pt x="431" y="11282"/>
                </a:cubicBezTo>
                <a:cubicBezTo>
                  <a:pt x="504" y="11333"/>
                  <a:pt x="515" y="11358"/>
                  <a:pt x="476" y="11405"/>
                </a:cubicBezTo>
                <a:cubicBezTo>
                  <a:pt x="450" y="11437"/>
                  <a:pt x="410" y="11451"/>
                  <a:pt x="386" y="11436"/>
                </a:cubicBezTo>
                <a:cubicBezTo>
                  <a:pt x="361" y="11421"/>
                  <a:pt x="353" y="11430"/>
                  <a:pt x="369" y="11456"/>
                </a:cubicBezTo>
                <a:cubicBezTo>
                  <a:pt x="402" y="11510"/>
                  <a:pt x="272" y="11586"/>
                  <a:pt x="196" y="11559"/>
                </a:cubicBezTo>
                <a:cubicBezTo>
                  <a:pt x="163" y="11547"/>
                  <a:pt x="156" y="11566"/>
                  <a:pt x="170" y="11604"/>
                </a:cubicBezTo>
                <a:cubicBezTo>
                  <a:pt x="184" y="11640"/>
                  <a:pt x="153" y="11696"/>
                  <a:pt x="96" y="11738"/>
                </a:cubicBezTo>
                <a:cubicBezTo>
                  <a:pt x="26" y="11791"/>
                  <a:pt x="21" y="11803"/>
                  <a:pt x="77" y="11784"/>
                </a:cubicBezTo>
                <a:cubicBezTo>
                  <a:pt x="119" y="11769"/>
                  <a:pt x="203" y="11744"/>
                  <a:pt x="264" y="11730"/>
                </a:cubicBezTo>
                <a:cubicBezTo>
                  <a:pt x="325" y="11715"/>
                  <a:pt x="397" y="11684"/>
                  <a:pt x="425" y="11661"/>
                </a:cubicBezTo>
                <a:cubicBezTo>
                  <a:pt x="483" y="11615"/>
                  <a:pt x="487" y="11618"/>
                  <a:pt x="499" y="11809"/>
                </a:cubicBezTo>
                <a:cubicBezTo>
                  <a:pt x="506" y="11915"/>
                  <a:pt x="477" y="11973"/>
                  <a:pt x="377" y="12060"/>
                </a:cubicBezTo>
                <a:cubicBezTo>
                  <a:pt x="266" y="12158"/>
                  <a:pt x="254" y="12183"/>
                  <a:pt x="298" y="12254"/>
                </a:cubicBezTo>
                <a:cubicBezTo>
                  <a:pt x="340" y="12323"/>
                  <a:pt x="334" y="12354"/>
                  <a:pt x="255" y="12439"/>
                </a:cubicBezTo>
                <a:cubicBezTo>
                  <a:pt x="203" y="12496"/>
                  <a:pt x="127" y="12561"/>
                  <a:pt x="85" y="12585"/>
                </a:cubicBezTo>
                <a:cubicBezTo>
                  <a:pt x="33" y="12614"/>
                  <a:pt x="20" y="12645"/>
                  <a:pt x="45" y="12685"/>
                </a:cubicBezTo>
                <a:cubicBezTo>
                  <a:pt x="66" y="12717"/>
                  <a:pt x="82" y="12923"/>
                  <a:pt x="82" y="13146"/>
                </a:cubicBezTo>
                <a:cubicBezTo>
                  <a:pt x="82" y="13490"/>
                  <a:pt x="97" y="13570"/>
                  <a:pt x="170" y="13668"/>
                </a:cubicBezTo>
                <a:cubicBezTo>
                  <a:pt x="217" y="13732"/>
                  <a:pt x="282" y="13791"/>
                  <a:pt x="315" y="13799"/>
                </a:cubicBezTo>
                <a:cubicBezTo>
                  <a:pt x="350" y="13809"/>
                  <a:pt x="344" y="13796"/>
                  <a:pt x="301" y="13768"/>
                </a:cubicBezTo>
                <a:cubicBezTo>
                  <a:pt x="241" y="13730"/>
                  <a:pt x="229" y="13662"/>
                  <a:pt x="230" y="13400"/>
                </a:cubicBezTo>
                <a:cubicBezTo>
                  <a:pt x="230" y="13068"/>
                  <a:pt x="298" y="12803"/>
                  <a:pt x="442" y="12568"/>
                </a:cubicBezTo>
                <a:cubicBezTo>
                  <a:pt x="520" y="12441"/>
                  <a:pt x="575" y="12420"/>
                  <a:pt x="669" y="12479"/>
                </a:cubicBezTo>
                <a:cubicBezTo>
                  <a:pt x="693" y="12495"/>
                  <a:pt x="797" y="12488"/>
                  <a:pt x="899" y="12465"/>
                </a:cubicBezTo>
                <a:cubicBezTo>
                  <a:pt x="1001" y="12442"/>
                  <a:pt x="1171" y="12423"/>
                  <a:pt x="1279" y="12422"/>
                </a:cubicBezTo>
                <a:cubicBezTo>
                  <a:pt x="1391" y="12422"/>
                  <a:pt x="1496" y="12394"/>
                  <a:pt x="1523" y="12363"/>
                </a:cubicBezTo>
                <a:cubicBezTo>
                  <a:pt x="1586" y="12285"/>
                  <a:pt x="1867" y="12145"/>
                  <a:pt x="1920" y="12163"/>
                </a:cubicBezTo>
                <a:cubicBezTo>
                  <a:pt x="1943" y="12171"/>
                  <a:pt x="1985" y="12127"/>
                  <a:pt x="2013" y="12063"/>
                </a:cubicBezTo>
                <a:cubicBezTo>
                  <a:pt x="2041" y="12000"/>
                  <a:pt x="2116" y="11875"/>
                  <a:pt x="2178" y="11787"/>
                </a:cubicBezTo>
                <a:cubicBezTo>
                  <a:pt x="2266" y="11662"/>
                  <a:pt x="2300" y="11638"/>
                  <a:pt x="2334" y="11681"/>
                </a:cubicBezTo>
                <a:cubicBezTo>
                  <a:pt x="2386" y="11748"/>
                  <a:pt x="2481" y="11772"/>
                  <a:pt x="2481" y="11718"/>
                </a:cubicBezTo>
                <a:cubicBezTo>
                  <a:pt x="2481" y="11697"/>
                  <a:pt x="2500" y="11627"/>
                  <a:pt x="2524" y="11564"/>
                </a:cubicBezTo>
                <a:lnTo>
                  <a:pt x="2566" y="11450"/>
                </a:lnTo>
                <a:lnTo>
                  <a:pt x="2668" y="11547"/>
                </a:lnTo>
                <a:cubicBezTo>
                  <a:pt x="2724" y="11600"/>
                  <a:pt x="2762" y="11657"/>
                  <a:pt x="2750" y="11675"/>
                </a:cubicBezTo>
                <a:cubicBezTo>
                  <a:pt x="2739" y="11694"/>
                  <a:pt x="2743" y="11718"/>
                  <a:pt x="2762" y="11730"/>
                </a:cubicBezTo>
                <a:cubicBezTo>
                  <a:pt x="2816" y="11763"/>
                  <a:pt x="3061" y="11589"/>
                  <a:pt x="3040" y="11533"/>
                </a:cubicBezTo>
                <a:cubicBezTo>
                  <a:pt x="3029" y="11505"/>
                  <a:pt x="3087" y="11418"/>
                  <a:pt x="3167" y="11339"/>
                </a:cubicBezTo>
                <a:cubicBezTo>
                  <a:pt x="3248" y="11260"/>
                  <a:pt x="3315" y="11212"/>
                  <a:pt x="3315" y="11231"/>
                </a:cubicBezTo>
                <a:cubicBezTo>
                  <a:pt x="3315" y="11250"/>
                  <a:pt x="3389" y="11184"/>
                  <a:pt x="3482" y="11088"/>
                </a:cubicBezTo>
                <a:lnTo>
                  <a:pt x="3652" y="10914"/>
                </a:lnTo>
                <a:lnTo>
                  <a:pt x="3777" y="11006"/>
                </a:lnTo>
                <a:cubicBezTo>
                  <a:pt x="3847" y="11055"/>
                  <a:pt x="3915" y="11122"/>
                  <a:pt x="3927" y="11154"/>
                </a:cubicBezTo>
                <a:cubicBezTo>
                  <a:pt x="3963" y="11248"/>
                  <a:pt x="4105" y="11225"/>
                  <a:pt x="4086" y="11128"/>
                </a:cubicBezTo>
                <a:cubicBezTo>
                  <a:pt x="4071" y="11048"/>
                  <a:pt x="4124" y="10985"/>
                  <a:pt x="4211" y="10980"/>
                </a:cubicBezTo>
                <a:cubicBezTo>
                  <a:pt x="4234" y="10978"/>
                  <a:pt x="4246" y="10954"/>
                  <a:pt x="4239" y="10923"/>
                </a:cubicBezTo>
                <a:cubicBezTo>
                  <a:pt x="4232" y="10892"/>
                  <a:pt x="4278" y="10813"/>
                  <a:pt x="4338" y="10749"/>
                </a:cubicBezTo>
                <a:cubicBezTo>
                  <a:pt x="4399" y="10685"/>
                  <a:pt x="4447" y="10617"/>
                  <a:pt x="4446" y="10598"/>
                </a:cubicBezTo>
                <a:cubicBezTo>
                  <a:pt x="4437" y="10448"/>
                  <a:pt x="4727" y="9956"/>
                  <a:pt x="4826" y="9956"/>
                </a:cubicBezTo>
                <a:cubicBezTo>
                  <a:pt x="4846" y="9956"/>
                  <a:pt x="4856" y="9931"/>
                  <a:pt x="4846" y="9902"/>
                </a:cubicBezTo>
                <a:cubicBezTo>
                  <a:pt x="4836" y="9873"/>
                  <a:pt x="4847" y="9812"/>
                  <a:pt x="4872" y="9765"/>
                </a:cubicBezTo>
                <a:cubicBezTo>
                  <a:pt x="4896" y="9719"/>
                  <a:pt x="4917" y="9646"/>
                  <a:pt x="4923" y="9600"/>
                </a:cubicBezTo>
                <a:cubicBezTo>
                  <a:pt x="4941" y="9443"/>
                  <a:pt x="5024" y="9278"/>
                  <a:pt x="5076" y="9295"/>
                </a:cubicBezTo>
                <a:cubicBezTo>
                  <a:pt x="5108" y="9306"/>
                  <a:pt x="5133" y="9412"/>
                  <a:pt x="5141" y="9574"/>
                </a:cubicBezTo>
                <a:cubicBezTo>
                  <a:pt x="5151" y="9787"/>
                  <a:pt x="5125" y="9924"/>
                  <a:pt x="5002" y="10296"/>
                </a:cubicBezTo>
                <a:cubicBezTo>
                  <a:pt x="4915" y="10559"/>
                  <a:pt x="4817" y="10777"/>
                  <a:pt x="4775" y="10803"/>
                </a:cubicBezTo>
                <a:cubicBezTo>
                  <a:pt x="4735" y="10829"/>
                  <a:pt x="4709" y="10878"/>
                  <a:pt x="4718" y="10914"/>
                </a:cubicBezTo>
                <a:cubicBezTo>
                  <a:pt x="4737" y="10986"/>
                  <a:pt x="4301" y="11547"/>
                  <a:pt x="4228" y="11547"/>
                </a:cubicBezTo>
                <a:cubicBezTo>
                  <a:pt x="4204" y="11547"/>
                  <a:pt x="4197" y="11567"/>
                  <a:pt x="4211" y="11590"/>
                </a:cubicBezTo>
                <a:cubicBezTo>
                  <a:pt x="4225" y="11613"/>
                  <a:pt x="4207" y="11642"/>
                  <a:pt x="4171" y="11656"/>
                </a:cubicBezTo>
                <a:cubicBezTo>
                  <a:pt x="4135" y="11669"/>
                  <a:pt x="4117" y="11697"/>
                  <a:pt x="4129" y="11715"/>
                </a:cubicBezTo>
                <a:cubicBezTo>
                  <a:pt x="4140" y="11734"/>
                  <a:pt x="4091" y="11797"/>
                  <a:pt x="4021" y="11852"/>
                </a:cubicBezTo>
                <a:cubicBezTo>
                  <a:pt x="3950" y="11908"/>
                  <a:pt x="3887" y="11982"/>
                  <a:pt x="3882" y="12020"/>
                </a:cubicBezTo>
                <a:cubicBezTo>
                  <a:pt x="3876" y="12059"/>
                  <a:pt x="3835" y="12133"/>
                  <a:pt x="3788" y="12186"/>
                </a:cubicBezTo>
                <a:cubicBezTo>
                  <a:pt x="3702" y="12282"/>
                  <a:pt x="3317" y="12844"/>
                  <a:pt x="3179" y="13078"/>
                </a:cubicBezTo>
                <a:cubicBezTo>
                  <a:pt x="3102" y="13208"/>
                  <a:pt x="3049" y="13315"/>
                  <a:pt x="2875" y="13711"/>
                </a:cubicBezTo>
                <a:cubicBezTo>
                  <a:pt x="2804" y="13873"/>
                  <a:pt x="2756" y="13933"/>
                  <a:pt x="2719" y="13911"/>
                </a:cubicBezTo>
                <a:cubicBezTo>
                  <a:pt x="2680" y="13887"/>
                  <a:pt x="2681" y="13896"/>
                  <a:pt x="2722" y="13948"/>
                </a:cubicBezTo>
                <a:cubicBezTo>
                  <a:pt x="2753" y="13986"/>
                  <a:pt x="2768" y="14038"/>
                  <a:pt x="2753" y="14062"/>
                </a:cubicBezTo>
                <a:cubicBezTo>
                  <a:pt x="2739" y="14086"/>
                  <a:pt x="2670" y="14315"/>
                  <a:pt x="2603" y="14575"/>
                </a:cubicBezTo>
                <a:cubicBezTo>
                  <a:pt x="2442" y="15196"/>
                  <a:pt x="2438" y="15607"/>
                  <a:pt x="2586" y="16086"/>
                </a:cubicBezTo>
                <a:cubicBezTo>
                  <a:pt x="2773" y="16690"/>
                  <a:pt x="2889" y="16897"/>
                  <a:pt x="3238" y="17240"/>
                </a:cubicBezTo>
                <a:cubicBezTo>
                  <a:pt x="3415" y="17414"/>
                  <a:pt x="3551" y="17569"/>
                  <a:pt x="3542" y="17585"/>
                </a:cubicBezTo>
                <a:cubicBezTo>
                  <a:pt x="3532" y="17601"/>
                  <a:pt x="3565" y="17650"/>
                  <a:pt x="3613" y="17694"/>
                </a:cubicBezTo>
                <a:cubicBezTo>
                  <a:pt x="3660" y="17737"/>
                  <a:pt x="3703" y="17763"/>
                  <a:pt x="3706" y="17753"/>
                </a:cubicBezTo>
                <a:cubicBezTo>
                  <a:pt x="3709" y="17743"/>
                  <a:pt x="3762" y="17769"/>
                  <a:pt x="3825" y="17810"/>
                </a:cubicBezTo>
                <a:cubicBezTo>
                  <a:pt x="3888" y="17852"/>
                  <a:pt x="3928" y="17907"/>
                  <a:pt x="3913" y="17933"/>
                </a:cubicBezTo>
                <a:cubicBezTo>
                  <a:pt x="3898" y="17959"/>
                  <a:pt x="3901" y="17969"/>
                  <a:pt x="3919" y="17953"/>
                </a:cubicBezTo>
                <a:cubicBezTo>
                  <a:pt x="3964" y="17912"/>
                  <a:pt x="4284" y="18080"/>
                  <a:pt x="4253" y="18130"/>
                </a:cubicBezTo>
                <a:cubicBezTo>
                  <a:pt x="4231" y="18166"/>
                  <a:pt x="4287" y="18189"/>
                  <a:pt x="4370" y="18175"/>
                </a:cubicBezTo>
                <a:cubicBezTo>
                  <a:pt x="4387" y="18172"/>
                  <a:pt x="4480" y="18210"/>
                  <a:pt x="4577" y="18261"/>
                </a:cubicBezTo>
                <a:cubicBezTo>
                  <a:pt x="4674" y="18311"/>
                  <a:pt x="4780" y="18358"/>
                  <a:pt x="4815" y="18363"/>
                </a:cubicBezTo>
                <a:cubicBezTo>
                  <a:pt x="4849" y="18369"/>
                  <a:pt x="5112" y="18424"/>
                  <a:pt x="5399" y="18486"/>
                </a:cubicBezTo>
                <a:cubicBezTo>
                  <a:pt x="5857" y="18585"/>
                  <a:pt x="5984" y="18596"/>
                  <a:pt x="6442" y="18577"/>
                </a:cubicBezTo>
                <a:cubicBezTo>
                  <a:pt x="6729" y="18565"/>
                  <a:pt x="7020" y="18537"/>
                  <a:pt x="7089" y="18515"/>
                </a:cubicBezTo>
                <a:cubicBezTo>
                  <a:pt x="7158" y="18492"/>
                  <a:pt x="7317" y="18452"/>
                  <a:pt x="7443" y="18423"/>
                </a:cubicBezTo>
                <a:cubicBezTo>
                  <a:pt x="7570" y="18395"/>
                  <a:pt x="7964" y="18276"/>
                  <a:pt x="8320" y="18161"/>
                </a:cubicBezTo>
                <a:cubicBezTo>
                  <a:pt x="9016" y="17936"/>
                  <a:pt x="9175" y="17924"/>
                  <a:pt x="9391" y="18076"/>
                </a:cubicBezTo>
                <a:cubicBezTo>
                  <a:pt x="9456" y="18121"/>
                  <a:pt x="9536" y="18162"/>
                  <a:pt x="9570" y="18164"/>
                </a:cubicBezTo>
                <a:cubicBezTo>
                  <a:pt x="9604" y="18166"/>
                  <a:pt x="9734" y="18197"/>
                  <a:pt x="9859" y="18232"/>
                </a:cubicBezTo>
                <a:cubicBezTo>
                  <a:pt x="10129" y="18309"/>
                  <a:pt x="10362" y="18313"/>
                  <a:pt x="10656" y="18249"/>
                </a:cubicBezTo>
                <a:cubicBezTo>
                  <a:pt x="10818" y="18215"/>
                  <a:pt x="10881" y="18215"/>
                  <a:pt x="10917" y="18252"/>
                </a:cubicBezTo>
                <a:cubicBezTo>
                  <a:pt x="10953" y="18290"/>
                  <a:pt x="10943" y="18322"/>
                  <a:pt x="10869" y="18383"/>
                </a:cubicBezTo>
                <a:cubicBezTo>
                  <a:pt x="10815" y="18428"/>
                  <a:pt x="10783" y="18463"/>
                  <a:pt x="10801" y="18463"/>
                </a:cubicBezTo>
                <a:cubicBezTo>
                  <a:pt x="10818" y="18463"/>
                  <a:pt x="10799" y="18500"/>
                  <a:pt x="10758" y="18546"/>
                </a:cubicBezTo>
                <a:cubicBezTo>
                  <a:pt x="10717" y="18591"/>
                  <a:pt x="10666" y="18618"/>
                  <a:pt x="10642" y="18603"/>
                </a:cubicBezTo>
                <a:cubicBezTo>
                  <a:pt x="10616" y="18587"/>
                  <a:pt x="10607" y="18603"/>
                  <a:pt x="10622" y="18643"/>
                </a:cubicBezTo>
                <a:cubicBezTo>
                  <a:pt x="10654" y="18727"/>
                  <a:pt x="10543" y="18824"/>
                  <a:pt x="10435" y="18805"/>
                </a:cubicBezTo>
                <a:cubicBezTo>
                  <a:pt x="10390" y="18798"/>
                  <a:pt x="10362" y="18809"/>
                  <a:pt x="10375" y="18831"/>
                </a:cubicBezTo>
                <a:cubicBezTo>
                  <a:pt x="10407" y="18883"/>
                  <a:pt x="10342" y="18960"/>
                  <a:pt x="10097" y="19156"/>
                </a:cubicBezTo>
                <a:cubicBezTo>
                  <a:pt x="9842" y="19360"/>
                  <a:pt x="9753" y="19327"/>
                  <a:pt x="9763" y="19033"/>
                </a:cubicBezTo>
                <a:cubicBezTo>
                  <a:pt x="9767" y="18927"/>
                  <a:pt x="9753" y="18840"/>
                  <a:pt x="9732" y="18840"/>
                </a:cubicBezTo>
                <a:cubicBezTo>
                  <a:pt x="9648" y="18840"/>
                  <a:pt x="9610" y="19077"/>
                  <a:pt x="9627" y="19512"/>
                </a:cubicBezTo>
                <a:cubicBezTo>
                  <a:pt x="9640" y="19867"/>
                  <a:pt x="9633" y="19979"/>
                  <a:pt x="9587" y="20017"/>
                </a:cubicBezTo>
                <a:cubicBezTo>
                  <a:pt x="9555" y="20044"/>
                  <a:pt x="9538" y="20083"/>
                  <a:pt x="9550" y="20102"/>
                </a:cubicBezTo>
                <a:cubicBezTo>
                  <a:pt x="9578" y="20147"/>
                  <a:pt x="9279" y="20483"/>
                  <a:pt x="9235" y="20456"/>
                </a:cubicBezTo>
                <a:cubicBezTo>
                  <a:pt x="9218" y="20445"/>
                  <a:pt x="9182" y="20461"/>
                  <a:pt x="9156" y="20493"/>
                </a:cubicBezTo>
                <a:cubicBezTo>
                  <a:pt x="9130" y="20525"/>
                  <a:pt x="9043" y="20564"/>
                  <a:pt x="8966" y="20579"/>
                </a:cubicBezTo>
                <a:cubicBezTo>
                  <a:pt x="8824" y="20605"/>
                  <a:pt x="8727" y="20711"/>
                  <a:pt x="8683" y="20886"/>
                </a:cubicBezTo>
                <a:cubicBezTo>
                  <a:pt x="8665" y="20956"/>
                  <a:pt x="8700" y="21028"/>
                  <a:pt x="8807" y="21157"/>
                </a:cubicBezTo>
                <a:cubicBezTo>
                  <a:pt x="8994" y="21383"/>
                  <a:pt x="9015" y="21396"/>
                  <a:pt x="9201" y="21397"/>
                </a:cubicBezTo>
                <a:cubicBezTo>
                  <a:pt x="9375" y="21397"/>
                  <a:pt x="9449" y="21335"/>
                  <a:pt x="9315" y="21300"/>
                </a:cubicBezTo>
                <a:cubicBezTo>
                  <a:pt x="9254" y="21284"/>
                  <a:pt x="9231" y="21256"/>
                  <a:pt x="9250" y="21209"/>
                </a:cubicBezTo>
                <a:cubicBezTo>
                  <a:pt x="9264" y="21171"/>
                  <a:pt x="9278" y="21087"/>
                  <a:pt x="9278" y="21023"/>
                </a:cubicBezTo>
                <a:cubicBezTo>
                  <a:pt x="9278" y="20932"/>
                  <a:pt x="9316" y="20881"/>
                  <a:pt x="9454" y="20789"/>
                </a:cubicBezTo>
                <a:cubicBezTo>
                  <a:pt x="9551" y="20725"/>
                  <a:pt x="9697" y="20598"/>
                  <a:pt x="9777" y="20510"/>
                </a:cubicBezTo>
                <a:lnTo>
                  <a:pt x="9924" y="20350"/>
                </a:lnTo>
                <a:lnTo>
                  <a:pt x="10208" y="20544"/>
                </a:lnTo>
                <a:cubicBezTo>
                  <a:pt x="10453" y="20711"/>
                  <a:pt x="10482" y="20747"/>
                  <a:pt x="10438" y="20807"/>
                </a:cubicBezTo>
                <a:cubicBezTo>
                  <a:pt x="10395" y="20863"/>
                  <a:pt x="10395" y="20864"/>
                  <a:pt x="10441" y="20824"/>
                </a:cubicBezTo>
                <a:cubicBezTo>
                  <a:pt x="10484" y="20785"/>
                  <a:pt x="10533" y="20800"/>
                  <a:pt x="10659" y="20884"/>
                </a:cubicBezTo>
                <a:cubicBezTo>
                  <a:pt x="10748" y="20943"/>
                  <a:pt x="10821" y="21011"/>
                  <a:pt x="10821" y="21035"/>
                </a:cubicBezTo>
                <a:cubicBezTo>
                  <a:pt x="10821" y="21058"/>
                  <a:pt x="10832" y="21063"/>
                  <a:pt x="10846" y="21049"/>
                </a:cubicBezTo>
                <a:cubicBezTo>
                  <a:pt x="10870" y="21025"/>
                  <a:pt x="11194" y="21186"/>
                  <a:pt x="11305" y="21277"/>
                </a:cubicBezTo>
                <a:cubicBezTo>
                  <a:pt x="11331" y="21298"/>
                  <a:pt x="11381" y="21305"/>
                  <a:pt x="11416" y="21291"/>
                </a:cubicBezTo>
                <a:cubicBezTo>
                  <a:pt x="11451" y="21278"/>
                  <a:pt x="11491" y="21288"/>
                  <a:pt x="11507" y="21314"/>
                </a:cubicBezTo>
                <a:cubicBezTo>
                  <a:pt x="11527" y="21348"/>
                  <a:pt x="11553" y="21346"/>
                  <a:pt x="11592" y="21314"/>
                </a:cubicBezTo>
                <a:cubicBezTo>
                  <a:pt x="11658" y="21259"/>
                  <a:pt x="11838" y="21463"/>
                  <a:pt x="11844" y="21582"/>
                </a:cubicBezTo>
                <a:lnTo>
                  <a:pt x="11926" y="21582"/>
                </a:lnTo>
                <a:cubicBezTo>
                  <a:pt x="11956" y="21458"/>
                  <a:pt x="11945" y="21236"/>
                  <a:pt x="11901" y="21209"/>
                </a:cubicBezTo>
                <a:cubicBezTo>
                  <a:pt x="11876" y="21193"/>
                  <a:pt x="11866" y="21155"/>
                  <a:pt x="11878" y="21123"/>
                </a:cubicBezTo>
                <a:cubicBezTo>
                  <a:pt x="11890" y="21092"/>
                  <a:pt x="11883" y="21054"/>
                  <a:pt x="11861" y="21040"/>
                </a:cubicBezTo>
                <a:cubicBezTo>
                  <a:pt x="11839" y="21026"/>
                  <a:pt x="11828" y="21001"/>
                  <a:pt x="11838" y="20983"/>
                </a:cubicBezTo>
                <a:cubicBezTo>
                  <a:pt x="11849" y="20966"/>
                  <a:pt x="11832" y="20949"/>
                  <a:pt x="11799" y="20949"/>
                </a:cubicBezTo>
                <a:cubicBezTo>
                  <a:pt x="11766" y="20949"/>
                  <a:pt x="11670" y="20931"/>
                  <a:pt x="11583" y="20906"/>
                </a:cubicBezTo>
                <a:cubicBezTo>
                  <a:pt x="11497" y="20881"/>
                  <a:pt x="11342" y="20836"/>
                  <a:pt x="11240" y="20809"/>
                </a:cubicBezTo>
                <a:cubicBezTo>
                  <a:pt x="11025" y="20752"/>
                  <a:pt x="10854" y="20651"/>
                  <a:pt x="10886" y="20598"/>
                </a:cubicBezTo>
                <a:cubicBezTo>
                  <a:pt x="10913" y="20554"/>
                  <a:pt x="11228" y="20591"/>
                  <a:pt x="11507" y="20670"/>
                </a:cubicBezTo>
                <a:cubicBezTo>
                  <a:pt x="11620" y="20702"/>
                  <a:pt x="11772" y="20727"/>
                  <a:pt x="11847" y="20727"/>
                </a:cubicBezTo>
                <a:cubicBezTo>
                  <a:pt x="11922" y="20727"/>
                  <a:pt x="11993" y="20743"/>
                  <a:pt x="12006" y="20764"/>
                </a:cubicBezTo>
                <a:cubicBezTo>
                  <a:pt x="12019" y="20785"/>
                  <a:pt x="12067" y="20793"/>
                  <a:pt x="12114" y="20781"/>
                </a:cubicBezTo>
                <a:cubicBezTo>
                  <a:pt x="12160" y="20769"/>
                  <a:pt x="12230" y="20789"/>
                  <a:pt x="12269" y="20824"/>
                </a:cubicBezTo>
                <a:cubicBezTo>
                  <a:pt x="12309" y="20859"/>
                  <a:pt x="12378" y="20893"/>
                  <a:pt x="12423" y="20901"/>
                </a:cubicBezTo>
                <a:cubicBezTo>
                  <a:pt x="12467" y="20909"/>
                  <a:pt x="12499" y="20933"/>
                  <a:pt x="12494" y="20952"/>
                </a:cubicBezTo>
                <a:cubicBezTo>
                  <a:pt x="12488" y="20971"/>
                  <a:pt x="12517" y="21011"/>
                  <a:pt x="12559" y="21043"/>
                </a:cubicBezTo>
                <a:cubicBezTo>
                  <a:pt x="12600" y="21075"/>
                  <a:pt x="12618" y="21102"/>
                  <a:pt x="12598" y="21103"/>
                </a:cubicBezTo>
                <a:cubicBezTo>
                  <a:pt x="12579" y="21104"/>
                  <a:pt x="12607" y="21139"/>
                  <a:pt x="12661" y="21183"/>
                </a:cubicBezTo>
                <a:cubicBezTo>
                  <a:pt x="12787" y="21285"/>
                  <a:pt x="12814" y="21265"/>
                  <a:pt x="12794" y="21086"/>
                </a:cubicBezTo>
                <a:cubicBezTo>
                  <a:pt x="12785" y="21006"/>
                  <a:pt x="12799" y="20930"/>
                  <a:pt x="12822" y="20915"/>
                </a:cubicBezTo>
                <a:cubicBezTo>
                  <a:pt x="12849" y="20898"/>
                  <a:pt x="12829" y="20840"/>
                  <a:pt x="12771" y="20758"/>
                </a:cubicBezTo>
                <a:cubicBezTo>
                  <a:pt x="12609" y="20529"/>
                  <a:pt x="12534" y="20353"/>
                  <a:pt x="12584" y="20322"/>
                </a:cubicBezTo>
                <a:cubicBezTo>
                  <a:pt x="12688" y="20258"/>
                  <a:pt x="12860" y="20271"/>
                  <a:pt x="12964" y="20353"/>
                </a:cubicBezTo>
                <a:cubicBezTo>
                  <a:pt x="13024" y="20401"/>
                  <a:pt x="13065" y="20454"/>
                  <a:pt x="13055" y="20470"/>
                </a:cubicBezTo>
                <a:cubicBezTo>
                  <a:pt x="13045" y="20486"/>
                  <a:pt x="13063" y="20535"/>
                  <a:pt x="13095" y="20579"/>
                </a:cubicBezTo>
                <a:cubicBezTo>
                  <a:pt x="13150" y="20655"/>
                  <a:pt x="13153" y="20652"/>
                  <a:pt x="13188" y="20556"/>
                </a:cubicBezTo>
                <a:cubicBezTo>
                  <a:pt x="13212" y="20491"/>
                  <a:pt x="13208" y="20413"/>
                  <a:pt x="13174" y="20331"/>
                </a:cubicBezTo>
                <a:cubicBezTo>
                  <a:pt x="13145" y="20261"/>
                  <a:pt x="13115" y="20118"/>
                  <a:pt x="13106" y="20014"/>
                </a:cubicBezTo>
                <a:lnTo>
                  <a:pt x="13089" y="19826"/>
                </a:lnTo>
                <a:lnTo>
                  <a:pt x="12811" y="19832"/>
                </a:lnTo>
                <a:cubicBezTo>
                  <a:pt x="12658" y="19834"/>
                  <a:pt x="12507" y="19857"/>
                  <a:pt x="12476" y="19883"/>
                </a:cubicBezTo>
                <a:cubicBezTo>
                  <a:pt x="12442" y="19912"/>
                  <a:pt x="12147" y="19933"/>
                  <a:pt x="11694" y="19940"/>
                </a:cubicBezTo>
                <a:cubicBezTo>
                  <a:pt x="10976" y="19951"/>
                  <a:pt x="10551" y="19915"/>
                  <a:pt x="10503" y="19837"/>
                </a:cubicBezTo>
                <a:cubicBezTo>
                  <a:pt x="10474" y="19790"/>
                  <a:pt x="10572" y="19677"/>
                  <a:pt x="10656" y="19663"/>
                </a:cubicBezTo>
                <a:cubicBezTo>
                  <a:pt x="10688" y="19658"/>
                  <a:pt x="10758" y="19630"/>
                  <a:pt x="10812" y="19601"/>
                </a:cubicBezTo>
                <a:cubicBezTo>
                  <a:pt x="10866" y="19571"/>
                  <a:pt x="10921" y="19559"/>
                  <a:pt x="10934" y="19572"/>
                </a:cubicBezTo>
                <a:cubicBezTo>
                  <a:pt x="10947" y="19585"/>
                  <a:pt x="10984" y="19558"/>
                  <a:pt x="11016" y="19512"/>
                </a:cubicBezTo>
                <a:cubicBezTo>
                  <a:pt x="11048" y="19466"/>
                  <a:pt x="11095" y="19427"/>
                  <a:pt x="11118" y="19427"/>
                </a:cubicBezTo>
                <a:cubicBezTo>
                  <a:pt x="11142" y="19427"/>
                  <a:pt x="11261" y="19358"/>
                  <a:pt x="11385" y="19276"/>
                </a:cubicBezTo>
                <a:cubicBezTo>
                  <a:pt x="11509" y="19193"/>
                  <a:pt x="11634" y="19124"/>
                  <a:pt x="11663" y="19119"/>
                </a:cubicBezTo>
                <a:cubicBezTo>
                  <a:pt x="11692" y="19114"/>
                  <a:pt x="11820" y="19050"/>
                  <a:pt x="11946" y="18976"/>
                </a:cubicBezTo>
                <a:cubicBezTo>
                  <a:pt x="12072" y="18903"/>
                  <a:pt x="12199" y="18849"/>
                  <a:pt x="12227" y="18859"/>
                </a:cubicBezTo>
                <a:cubicBezTo>
                  <a:pt x="12255" y="18870"/>
                  <a:pt x="12299" y="18843"/>
                  <a:pt x="12323" y="18797"/>
                </a:cubicBezTo>
                <a:cubicBezTo>
                  <a:pt x="12348" y="18751"/>
                  <a:pt x="12384" y="18722"/>
                  <a:pt x="12403" y="18734"/>
                </a:cubicBezTo>
                <a:cubicBezTo>
                  <a:pt x="12422" y="18746"/>
                  <a:pt x="12461" y="18730"/>
                  <a:pt x="12488" y="18697"/>
                </a:cubicBezTo>
                <a:cubicBezTo>
                  <a:pt x="12515" y="18664"/>
                  <a:pt x="12567" y="18649"/>
                  <a:pt x="12604" y="18663"/>
                </a:cubicBezTo>
                <a:cubicBezTo>
                  <a:pt x="12654" y="18682"/>
                  <a:pt x="12661" y="18670"/>
                  <a:pt x="12641" y="18617"/>
                </a:cubicBezTo>
                <a:cubicBezTo>
                  <a:pt x="12607" y="18529"/>
                  <a:pt x="12890" y="18001"/>
                  <a:pt x="12970" y="18001"/>
                </a:cubicBezTo>
                <a:cubicBezTo>
                  <a:pt x="13001" y="18001"/>
                  <a:pt x="13045" y="18035"/>
                  <a:pt x="13066" y="18073"/>
                </a:cubicBezTo>
                <a:cubicBezTo>
                  <a:pt x="13089" y="18114"/>
                  <a:pt x="13132" y="18131"/>
                  <a:pt x="13171" y="18115"/>
                </a:cubicBezTo>
                <a:cubicBezTo>
                  <a:pt x="13208" y="18101"/>
                  <a:pt x="13248" y="18110"/>
                  <a:pt x="13262" y="18133"/>
                </a:cubicBezTo>
                <a:cubicBezTo>
                  <a:pt x="13276" y="18155"/>
                  <a:pt x="13301" y="18163"/>
                  <a:pt x="13319" y="18152"/>
                </a:cubicBezTo>
                <a:cubicBezTo>
                  <a:pt x="13353" y="18131"/>
                  <a:pt x="14138" y="18321"/>
                  <a:pt x="14215" y="18369"/>
                </a:cubicBezTo>
                <a:cubicBezTo>
                  <a:pt x="14240" y="18385"/>
                  <a:pt x="14280" y="18399"/>
                  <a:pt x="14303" y="18401"/>
                </a:cubicBezTo>
                <a:cubicBezTo>
                  <a:pt x="14326" y="18402"/>
                  <a:pt x="14370" y="18418"/>
                  <a:pt x="14405" y="18432"/>
                </a:cubicBezTo>
                <a:cubicBezTo>
                  <a:pt x="14439" y="18446"/>
                  <a:pt x="14560" y="18480"/>
                  <a:pt x="14671" y="18509"/>
                </a:cubicBezTo>
                <a:cubicBezTo>
                  <a:pt x="14782" y="18538"/>
                  <a:pt x="14883" y="18586"/>
                  <a:pt x="14895" y="18617"/>
                </a:cubicBezTo>
                <a:cubicBezTo>
                  <a:pt x="14911" y="18657"/>
                  <a:pt x="14930" y="18661"/>
                  <a:pt x="14966" y="18631"/>
                </a:cubicBezTo>
                <a:cubicBezTo>
                  <a:pt x="14994" y="18608"/>
                  <a:pt x="15029" y="18600"/>
                  <a:pt x="15040" y="18611"/>
                </a:cubicBezTo>
                <a:cubicBezTo>
                  <a:pt x="15051" y="18622"/>
                  <a:pt x="15263" y="18671"/>
                  <a:pt x="15513" y="18720"/>
                </a:cubicBezTo>
                <a:cubicBezTo>
                  <a:pt x="15914" y="18798"/>
                  <a:pt x="16065" y="18807"/>
                  <a:pt x="16761" y="18788"/>
                </a:cubicBezTo>
                <a:cubicBezTo>
                  <a:pt x="17686" y="18763"/>
                  <a:pt x="17804" y="18735"/>
                  <a:pt x="18474" y="18383"/>
                </a:cubicBezTo>
                <a:cubicBezTo>
                  <a:pt x="19301" y="17949"/>
                  <a:pt x="19845" y="17489"/>
                  <a:pt x="20297" y="16844"/>
                </a:cubicBezTo>
                <a:cubicBezTo>
                  <a:pt x="20853" y="16049"/>
                  <a:pt x="21488" y="14385"/>
                  <a:pt x="21562" y="13526"/>
                </a:cubicBezTo>
                <a:cubicBezTo>
                  <a:pt x="21600" y="13080"/>
                  <a:pt x="21516" y="11996"/>
                  <a:pt x="21409" y="11553"/>
                </a:cubicBezTo>
                <a:cubicBezTo>
                  <a:pt x="21323" y="11200"/>
                  <a:pt x="21319" y="11154"/>
                  <a:pt x="21377" y="11111"/>
                </a:cubicBezTo>
                <a:cubicBezTo>
                  <a:pt x="21435" y="11068"/>
                  <a:pt x="21431" y="11049"/>
                  <a:pt x="21343" y="10920"/>
                </a:cubicBezTo>
                <a:cubicBezTo>
                  <a:pt x="21289" y="10840"/>
                  <a:pt x="21244" y="10751"/>
                  <a:pt x="21244" y="10720"/>
                </a:cubicBezTo>
                <a:cubicBezTo>
                  <a:pt x="21244" y="10690"/>
                  <a:pt x="21198" y="10569"/>
                  <a:pt x="21139" y="10452"/>
                </a:cubicBezTo>
                <a:cubicBezTo>
                  <a:pt x="21058" y="10291"/>
                  <a:pt x="21044" y="10228"/>
                  <a:pt x="21080" y="10185"/>
                </a:cubicBezTo>
                <a:cubicBezTo>
                  <a:pt x="21112" y="10145"/>
                  <a:pt x="21112" y="10103"/>
                  <a:pt x="21082" y="10048"/>
                </a:cubicBezTo>
                <a:cubicBezTo>
                  <a:pt x="21059" y="10004"/>
                  <a:pt x="21034" y="9920"/>
                  <a:pt x="21026" y="9860"/>
                </a:cubicBezTo>
                <a:cubicBezTo>
                  <a:pt x="21018" y="9799"/>
                  <a:pt x="20966" y="9701"/>
                  <a:pt x="20912" y="9643"/>
                </a:cubicBezTo>
                <a:cubicBezTo>
                  <a:pt x="20833" y="9558"/>
                  <a:pt x="20826" y="9527"/>
                  <a:pt x="20867" y="9478"/>
                </a:cubicBezTo>
                <a:cubicBezTo>
                  <a:pt x="20895" y="9444"/>
                  <a:pt x="20945" y="9425"/>
                  <a:pt x="20978" y="9438"/>
                </a:cubicBezTo>
                <a:cubicBezTo>
                  <a:pt x="21014" y="9452"/>
                  <a:pt x="21037" y="9436"/>
                  <a:pt x="21037" y="9395"/>
                </a:cubicBezTo>
                <a:cubicBezTo>
                  <a:pt x="21037" y="9358"/>
                  <a:pt x="21015" y="9332"/>
                  <a:pt x="20986" y="9338"/>
                </a:cubicBezTo>
                <a:cubicBezTo>
                  <a:pt x="20957" y="9344"/>
                  <a:pt x="20932" y="9313"/>
                  <a:pt x="20932" y="9272"/>
                </a:cubicBezTo>
                <a:cubicBezTo>
                  <a:pt x="20932" y="9203"/>
                  <a:pt x="20690" y="9019"/>
                  <a:pt x="20651" y="9058"/>
                </a:cubicBezTo>
                <a:cubicBezTo>
                  <a:pt x="20641" y="9068"/>
                  <a:pt x="20601" y="9038"/>
                  <a:pt x="20561" y="8993"/>
                </a:cubicBezTo>
                <a:cubicBezTo>
                  <a:pt x="20491" y="8915"/>
                  <a:pt x="20490" y="8909"/>
                  <a:pt x="20569" y="8859"/>
                </a:cubicBezTo>
                <a:cubicBezTo>
                  <a:pt x="20652" y="8807"/>
                  <a:pt x="20653" y="8809"/>
                  <a:pt x="20558" y="8733"/>
                </a:cubicBezTo>
                <a:cubicBezTo>
                  <a:pt x="20505" y="8692"/>
                  <a:pt x="20445" y="8656"/>
                  <a:pt x="20425" y="8656"/>
                </a:cubicBezTo>
                <a:cubicBezTo>
                  <a:pt x="20404" y="8656"/>
                  <a:pt x="20313" y="8580"/>
                  <a:pt x="20223" y="8488"/>
                </a:cubicBezTo>
                <a:cubicBezTo>
                  <a:pt x="20097" y="8358"/>
                  <a:pt x="20071" y="8308"/>
                  <a:pt x="20110" y="8269"/>
                </a:cubicBezTo>
                <a:cubicBezTo>
                  <a:pt x="20149" y="8230"/>
                  <a:pt x="20134" y="8192"/>
                  <a:pt x="20047" y="8101"/>
                </a:cubicBezTo>
                <a:cubicBezTo>
                  <a:pt x="19986" y="8036"/>
                  <a:pt x="19907" y="7984"/>
                  <a:pt x="19872" y="7984"/>
                </a:cubicBezTo>
                <a:cubicBezTo>
                  <a:pt x="19836" y="7983"/>
                  <a:pt x="19761" y="7935"/>
                  <a:pt x="19707" y="7878"/>
                </a:cubicBezTo>
                <a:cubicBezTo>
                  <a:pt x="19624" y="7790"/>
                  <a:pt x="19622" y="7771"/>
                  <a:pt x="19679" y="7753"/>
                </a:cubicBezTo>
                <a:cubicBezTo>
                  <a:pt x="19716" y="7741"/>
                  <a:pt x="19773" y="7724"/>
                  <a:pt x="19809" y="7713"/>
                </a:cubicBezTo>
                <a:cubicBezTo>
                  <a:pt x="19845" y="7701"/>
                  <a:pt x="19913" y="7714"/>
                  <a:pt x="19960" y="7739"/>
                </a:cubicBezTo>
                <a:cubicBezTo>
                  <a:pt x="20024" y="7773"/>
                  <a:pt x="20059" y="7767"/>
                  <a:pt x="20116" y="7716"/>
                </a:cubicBezTo>
                <a:cubicBezTo>
                  <a:pt x="20197" y="7642"/>
                  <a:pt x="20243" y="7665"/>
                  <a:pt x="20243" y="7781"/>
                </a:cubicBezTo>
                <a:cubicBezTo>
                  <a:pt x="20243" y="7835"/>
                  <a:pt x="20275" y="7858"/>
                  <a:pt x="20348" y="7858"/>
                </a:cubicBezTo>
                <a:cubicBezTo>
                  <a:pt x="20461" y="7858"/>
                  <a:pt x="20481" y="7821"/>
                  <a:pt x="20405" y="7744"/>
                </a:cubicBezTo>
                <a:cubicBezTo>
                  <a:pt x="20368" y="7707"/>
                  <a:pt x="20372" y="7687"/>
                  <a:pt x="20425" y="7667"/>
                </a:cubicBezTo>
                <a:cubicBezTo>
                  <a:pt x="20475" y="7648"/>
                  <a:pt x="20483" y="7622"/>
                  <a:pt x="20456" y="7570"/>
                </a:cubicBezTo>
                <a:cubicBezTo>
                  <a:pt x="20435" y="7531"/>
                  <a:pt x="20432" y="7472"/>
                  <a:pt x="20450" y="7442"/>
                </a:cubicBezTo>
                <a:cubicBezTo>
                  <a:pt x="20469" y="7412"/>
                  <a:pt x="20476" y="7352"/>
                  <a:pt x="20464" y="7308"/>
                </a:cubicBezTo>
                <a:cubicBezTo>
                  <a:pt x="20453" y="7264"/>
                  <a:pt x="20459" y="7206"/>
                  <a:pt x="20481" y="7177"/>
                </a:cubicBezTo>
                <a:cubicBezTo>
                  <a:pt x="20546" y="7092"/>
                  <a:pt x="20514" y="6889"/>
                  <a:pt x="20427" y="6838"/>
                </a:cubicBezTo>
                <a:cubicBezTo>
                  <a:pt x="20383" y="6812"/>
                  <a:pt x="20301" y="6791"/>
                  <a:pt x="20243" y="6789"/>
                </a:cubicBezTo>
                <a:cubicBezTo>
                  <a:pt x="20185" y="6788"/>
                  <a:pt x="20119" y="6772"/>
                  <a:pt x="20096" y="6758"/>
                </a:cubicBezTo>
                <a:cubicBezTo>
                  <a:pt x="20044" y="6726"/>
                  <a:pt x="20021" y="6448"/>
                  <a:pt x="20064" y="6379"/>
                </a:cubicBezTo>
                <a:cubicBezTo>
                  <a:pt x="20173" y="6204"/>
                  <a:pt x="20157" y="6203"/>
                  <a:pt x="19273" y="6225"/>
                </a:cubicBezTo>
                <a:cubicBezTo>
                  <a:pt x="19203" y="6227"/>
                  <a:pt x="19197" y="6223"/>
                  <a:pt x="19137" y="6225"/>
                </a:cubicBezTo>
                <a:cubicBezTo>
                  <a:pt x="19763" y="6227"/>
                  <a:pt x="19831" y="6255"/>
                  <a:pt x="19685" y="6450"/>
                </a:cubicBezTo>
                <a:cubicBezTo>
                  <a:pt x="19631" y="6522"/>
                  <a:pt x="19557" y="6646"/>
                  <a:pt x="19523" y="6726"/>
                </a:cubicBezTo>
                <a:cubicBezTo>
                  <a:pt x="19489" y="6807"/>
                  <a:pt x="19410" y="6922"/>
                  <a:pt x="19344" y="6980"/>
                </a:cubicBezTo>
                <a:cubicBezTo>
                  <a:pt x="19240" y="7072"/>
                  <a:pt x="19196" y="7082"/>
                  <a:pt x="19015" y="7063"/>
                </a:cubicBezTo>
                <a:cubicBezTo>
                  <a:pt x="18879" y="7048"/>
                  <a:pt x="18810" y="7023"/>
                  <a:pt x="18817" y="6989"/>
                </a:cubicBezTo>
                <a:cubicBezTo>
                  <a:pt x="18825" y="6949"/>
                  <a:pt x="18773" y="6944"/>
                  <a:pt x="18607" y="6963"/>
                </a:cubicBezTo>
                <a:cubicBezTo>
                  <a:pt x="18340" y="6995"/>
                  <a:pt x="18258" y="6933"/>
                  <a:pt x="18326" y="6752"/>
                </a:cubicBezTo>
                <a:cubicBezTo>
                  <a:pt x="18350" y="6690"/>
                  <a:pt x="18369" y="6582"/>
                  <a:pt x="18369" y="6513"/>
                </a:cubicBezTo>
                <a:cubicBezTo>
                  <a:pt x="18369" y="6278"/>
                  <a:pt x="18407" y="6236"/>
                  <a:pt x="18814" y="6228"/>
                </a:cubicBezTo>
                <a:cubicBezTo>
                  <a:pt x="18547" y="6227"/>
                  <a:pt x="18405" y="6218"/>
                  <a:pt x="18366" y="6176"/>
                </a:cubicBezTo>
                <a:cubicBezTo>
                  <a:pt x="18305" y="6112"/>
                  <a:pt x="18296" y="6113"/>
                  <a:pt x="18255" y="6179"/>
                </a:cubicBezTo>
                <a:cubicBezTo>
                  <a:pt x="18207" y="6257"/>
                  <a:pt x="17579" y="6355"/>
                  <a:pt x="17263" y="6336"/>
                </a:cubicBezTo>
                <a:cubicBezTo>
                  <a:pt x="17171" y="6330"/>
                  <a:pt x="17056" y="6352"/>
                  <a:pt x="17008" y="6382"/>
                </a:cubicBezTo>
                <a:cubicBezTo>
                  <a:pt x="16902" y="6447"/>
                  <a:pt x="16512" y="6550"/>
                  <a:pt x="16367" y="6553"/>
                </a:cubicBezTo>
                <a:cubicBezTo>
                  <a:pt x="15467" y="6566"/>
                  <a:pt x="15050" y="6633"/>
                  <a:pt x="14748" y="6812"/>
                </a:cubicBezTo>
                <a:cubicBezTo>
                  <a:pt x="14571" y="6917"/>
                  <a:pt x="14509" y="6874"/>
                  <a:pt x="14546" y="6672"/>
                </a:cubicBezTo>
                <a:cubicBezTo>
                  <a:pt x="14578" y="6506"/>
                  <a:pt x="14894" y="6043"/>
                  <a:pt x="14952" y="6079"/>
                </a:cubicBezTo>
                <a:cubicBezTo>
                  <a:pt x="14973" y="6093"/>
                  <a:pt x="14992" y="6084"/>
                  <a:pt x="14994" y="6059"/>
                </a:cubicBezTo>
                <a:cubicBezTo>
                  <a:pt x="14997" y="6035"/>
                  <a:pt x="15002" y="5991"/>
                  <a:pt x="15006" y="5962"/>
                </a:cubicBezTo>
                <a:cubicBezTo>
                  <a:pt x="15009" y="5934"/>
                  <a:pt x="15056" y="5914"/>
                  <a:pt x="15111" y="5920"/>
                </a:cubicBezTo>
                <a:cubicBezTo>
                  <a:pt x="15191" y="5929"/>
                  <a:pt x="15201" y="5922"/>
                  <a:pt x="15162" y="5874"/>
                </a:cubicBezTo>
                <a:cubicBezTo>
                  <a:pt x="15123" y="5828"/>
                  <a:pt x="15138" y="5793"/>
                  <a:pt x="15238" y="5709"/>
                </a:cubicBezTo>
                <a:cubicBezTo>
                  <a:pt x="15350" y="5615"/>
                  <a:pt x="15380" y="5606"/>
                  <a:pt x="15513" y="5643"/>
                </a:cubicBezTo>
                <a:cubicBezTo>
                  <a:pt x="15596" y="5666"/>
                  <a:pt x="15692" y="5675"/>
                  <a:pt x="15723" y="5663"/>
                </a:cubicBezTo>
                <a:cubicBezTo>
                  <a:pt x="15755" y="5651"/>
                  <a:pt x="15791" y="5660"/>
                  <a:pt x="15805" y="5683"/>
                </a:cubicBezTo>
                <a:cubicBezTo>
                  <a:pt x="15829" y="5721"/>
                  <a:pt x="15990" y="5555"/>
                  <a:pt x="15990" y="5492"/>
                </a:cubicBezTo>
                <a:cubicBezTo>
                  <a:pt x="15990" y="5477"/>
                  <a:pt x="16049" y="5382"/>
                  <a:pt x="16117" y="5281"/>
                </a:cubicBezTo>
                <a:cubicBezTo>
                  <a:pt x="16186" y="5181"/>
                  <a:pt x="16242" y="5079"/>
                  <a:pt x="16242" y="5056"/>
                </a:cubicBezTo>
                <a:cubicBezTo>
                  <a:pt x="16242" y="5033"/>
                  <a:pt x="16283" y="4986"/>
                  <a:pt x="16333" y="4950"/>
                </a:cubicBezTo>
                <a:cubicBezTo>
                  <a:pt x="16401" y="4902"/>
                  <a:pt x="16438" y="4898"/>
                  <a:pt x="16480" y="4933"/>
                </a:cubicBezTo>
                <a:cubicBezTo>
                  <a:pt x="16527" y="4972"/>
                  <a:pt x="16528" y="4961"/>
                  <a:pt x="16492" y="4865"/>
                </a:cubicBezTo>
                <a:cubicBezTo>
                  <a:pt x="16427" y="4694"/>
                  <a:pt x="16495" y="4627"/>
                  <a:pt x="16684" y="4680"/>
                </a:cubicBezTo>
                <a:cubicBezTo>
                  <a:pt x="16853" y="4726"/>
                  <a:pt x="16916" y="4697"/>
                  <a:pt x="16812" y="4620"/>
                </a:cubicBezTo>
                <a:cubicBezTo>
                  <a:pt x="16748" y="4572"/>
                  <a:pt x="16688" y="4246"/>
                  <a:pt x="16747" y="4266"/>
                </a:cubicBezTo>
                <a:cubicBezTo>
                  <a:pt x="16761" y="4271"/>
                  <a:pt x="16803" y="4249"/>
                  <a:pt x="16840" y="4218"/>
                </a:cubicBezTo>
                <a:cubicBezTo>
                  <a:pt x="16878" y="4186"/>
                  <a:pt x="16908" y="4178"/>
                  <a:pt x="16908" y="4198"/>
                </a:cubicBezTo>
                <a:cubicBezTo>
                  <a:pt x="16909" y="4218"/>
                  <a:pt x="16927" y="4206"/>
                  <a:pt x="16948" y="4172"/>
                </a:cubicBezTo>
                <a:cubicBezTo>
                  <a:pt x="16972" y="4134"/>
                  <a:pt x="16972" y="4091"/>
                  <a:pt x="16945" y="4058"/>
                </a:cubicBezTo>
                <a:cubicBezTo>
                  <a:pt x="16919" y="4027"/>
                  <a:pt x="16913" y="3914"/>
                  <a:pt x="16931" y="3770"/>
                </a:cubicBezTo>
                <a:cubicBezTo>
                  <a:pt x="16956" y="3568"/>
                  <a:pt x="16975" y="3529"/>
                  <a:pt x="17067" y="3494"/>
                </a:cubicBezTo>
                <a:lnTo>
                  <a:pt x="17175" y="3454"/>
                </a:lnTo>
                <a:lnTo>
                  <a:pt x="17056" y="3357"/>
                </a:lnTo>
                <a:cubicBezTo>
                  <a:pt x="16990" y="3304"/>
                  <a:pt x="16947" y="3242"/>
                  <a:pt x="16962" y="3217"/>
                </a:cubicBezTo>
                <a:cubicBezTo>
                  <a:pt x="16977" y="3193"/>
                  <a:pt x="16946" y="3144"/>
                  <a:pt x="16889" y="3106"/>
                </a:cubicBezTo>
                <a:cubicBezTo>
                  <a:pt x="16829" y="3067"/>
                  <a:pt x="16784" y="2997"/>
                  <a:pt x="16784" y="2943"/>
                </a:cubicBezTo>
                <a:cubicBezTo>
                  <a:pt x="16784" y="2892"/>
                  <a:pt x="16745" y="2779"/>
                  <a:pt x="16699" y="2693"/>
                </a:cubicBezTo>
                <a:cubicBezTo>
                  <a:pt x="16622" y="2548"/>
                  <a:pt x="16622" y="2527"/>
                  <a:pt x="16682" y="2436"/>
                </a:cubicBezTo>
                <a:cubicBezTo>
                  <a:pt x="16741" y="2345"/>
                  <a:pt x="16739" y="2334"/>
                  <a:pt x="16670" y="2308"/>
                </a:cubicBezTo>
                <a:cubicBezTo>
                  <a:pt x="16600" y="2280"/>
                  <a:pt x="16601" y="2275"/>
                  <a:pt x="16676" y="2219"/>
                </a:cubicBezTo>
                <a:cubicBezTo>
                  <a:pt x="16754" y="2162"/>
                  <a:pt x="16754" y="2159"/>
                  <a:pt x="16676" y="2131"/>
                </a:cubicBezTo>
                <a:cubicBezTo>
                  <a:pt x="16632" y="2115"/>
                  <a:pt x="16532" y="2038"/>
                  <a:pt x="16455" y="1957"/>
                </a:cubicBezTo>
                <a:lnTo>
                  <a:pt x="16313" y="1812"/>
                </a:lnTo>
                <a:lnTo>
                  <a:pt x="16412" y="1735"/>
                </a:lnTo>
                <a:lnTo>
                  <a:pt x="16512" y="1658"/>
                </a:lnTo>
                <a:lnTo>
                  <a:pt x="16387" y="1649"/>
                </a:lnTo>
                <a:cubicBezTo>
                  <a:pt x="16318" y="1645"/>
                  <a:pt x="16217" y="1647"/>
                  <a:pt x="16163" y="1652"/>
                </a:cubicBezTo>
                <a:cubicBezTo>
                  <a:pt x="16109" y="1657"/>
                  <a:pt x="16029" y="1627"/>
                  <a:pt x="15984" y="1587"/>
                </a:cubicBezTo>
                <a:cubicBezTo>
                  <a:pt x="15907" y="1516"/>
                  <a:pt x="15906" y="1509"/>
                  <a:pt x="15976" y="1458"/>
                </a:cubicBezTo>
                <a:cubicBezTo>
                  <a:pt x="16016" y="1429"/>
                  <a:pt x="16034" y="1404"/>
                  <a:pt x="16015" y="1404"/>
                </a:cubicBezTo>
                <a:cubicBezTo>
                  <a:pt x="15997" y="1404"/>
                  <a:pt x="16006" y="1374"/>
                  <a:pt x="16035" y="1338"/>
                </a:cubicBezTo>
                <a:cubicBezTo>
                  <a:pt x="16079" y="1286"/>
                  <a:pt x="16074" y="1281"/>
                  <a:pt x="16021" y="1301"/>
                </a:cubicBezTo>
                <a:cubicBezTo>
                  <a:pt x="15986" y="1315"/>
                  <a:pt x="15946" y="1304"/>
                  <a:pt x="15930" y="1279"/>
                </a:cubicBezTo>
                <a:cubicBezTo>
                  <a:pt x="15909" y="1244"/>
                  <a:pt x="15885" y="1246"/>
                  <a:pt x="15842" y="1281"/>
                </a:cubicBezTo>
                <a:cubicBezTo>
                  <a:pt x="15806" y="1311"/>
                  <a:pt x="15724" y="1318"/>
                  <a:pt x="15627" y="1301"/>
                </a:cubicBezTo>
                <a:cubicBezTo>
                  <a:pt x="15540" y="1286"/>
                  <a:pt x="15398" y="1263"/>
                  <a:pt x="15312" y="1250"/>
                </a:cubicBezTo>
                <a:cubicBezTo>
                  <a:pt x="15132" y="1223"/>
                  <a:pt x="15068" y="1157"/>
                  <a:pt x="15190" y="1125"/>
                </a:cubicBezTo>
                <a:cubicBezTo>
                  <a:pt x="15236" y="1113"/>
                  <a:pt x="15284" y="1072"/>
                  <a:pt x="15298" y="1033"/>
                </a:cubicBezTo>
                <a:cubicBezTo>
                  <a:pt x="15311" y="995"/>
                  <a:pt x="15337" y="934"/>
                  <a:pt x="15352" y="899"/>
                </a:cubicBezTo>
                <a:cubicBezTo>
                  <a:pt x="15371" y="855"/>
                  <a:pt x="15352" y="861"/>
                  <a:pt x="15289" y="917"/>
                </a:cubicBezTo>
                <a:cubicBezTo>
                  <a:pt x="15211" y="987"/>
                  <a:pt x="15199" y="990"/>
                  <a:pt x="15176" y="931"/>
                </a:cubicBezTo>
                <a:cubicBezTo>
                  <a:pt x="15150" y="862"/>
                  <a:pt x="15142" y="861"/>
                  <a:pt x="14878" y="999"/>
                </a:cubicBezTo>
                <a:cubicBezTo>
                  <a:pt x="14806" y="1037"/>
                  <a:pt x="14710" y="1068"/>
                  <a:pt x="14666" y="1068"/>
                </a:cubicBezTo>
                <a:cubicBezTo>
                  <a:pt x="14621" y="1068"/>
                  <a:pt x="14514" y="1117"/>
                  <a:pt x="14427" y="1176"/>
                </a:cubicBezTo>
                <a:cubicBezTo>
                  <a:pt x="14252" y="1296"/>
                  <a:pt x="14157" y="1266"/>
                  <a:pt x="14237" y="1116"/>
                </a:cubicBezTo>
                <a:cubicBezTo>
                  <a:pt x="14263" y="1068"/>
                  <a:pt x="14268" y="1028"/>
                  <a:pt x="14249" y="1028"/>
                </a:cubicBezTo>
                <a:cubicBezTo>
                  <a:pt x="14229" y="1028"/>
                  <a:pt x="14173" y="972"/>
                  <a:pt x="14124" y="905"/>
                </a:cubicBezTo>
                <a:lnTo>
                  <a:pt x="14036" y="785"/>
                </a:lnTo>
                <a:lnTo>
                  <a:pt x="14132" y="603"/>
                </a:lnTo>
                <a:cubicBezTo>
                  <a:pt x="14186" y="502"/>
                  <a:pt x="14258" y="421"/>
                  <a:pt x="14288" y="421"/>
                </a:cubicBezTo>
                <a:cubicBezTo>
                  <a:pt x="14320" y="421"/>
                  <a:pt x="14342" y="373"/>
                  <a:pt x="14342" y="315"/>
                </a:cubicBezTo>
                <a:cubicBezTo>
                  <a:pt x="14343" y="234"/>
                  <a:pt x="14386" y="189"/>
                  <a:pt x="14532" y="115"/>
                </a:cubicBezTo>
                <a:lnTo>
                  <a:pt x="14719" y="24"/>
                </a:lnTo>
                <a:lnTo>
                  <a:pt x="14552" y="44"/>
                </a:lnTo>
                <a:cubicBezTo>
                  <a:pt x="14460" y="56"/>
                  <a:pt x="14346" y="71"/>
                  <a:pt x="14300" y="76"/>
                </a:cubicBezTo>
                <a:cubicBezTo>
                  <a:pt x="14253" y="80"/>
                  <a:pt x="14164" y="126"/>
                  <a:pt x="14101" y="175"/>
                </a:cubicBezTo>
                <a:cubicBezTo>
                  <a:pt x="14028" y="233"/>
                  <a:pt x="13954" y="256"/>
                  <a:pt x="13894" y="241"/>
                </a:cubicBezTo>
                <a:cubicBezTo>
                  <a:pt x="13843" y="228"/>
                  <a:pt x="13815" y="234"/>
                  <a:pt x="13832" y="252"/>
                </a:cubicBezTo>
                <a:cubicBezTo>
                  <a:pt x="13849" y="271"/>
                  <a:pt x="13843" y="310"/>
                  <a:pt x="13818" y="341"/>
                </a:cubicBezTo>
                <a:cubicBezTo>
                  <a:pt x="13792" y="372"/>
                  <a:pt x="13782" y="398"/>
                  <a:pt x="13795" y="398"/>
                </a:cubicBezTo>
                <a:cubicBezTo>
                  <a:pt x="13808" y="398"/>
                  <a:pt x="13735" y="541"/>
                  <a:pt x="13633" y="714"/>
                </a:cubicBezTo>
                <a:cubicBezTo>
                  <a:pt x="13531" y="888"/>
                  <a:pt x="13446" y="1049"/>
                  <a:pt x="13446" y="1071"/>
                </a:cubicBezTo>
                <a:cubicBezTo>
                  <a:pt x="13446" y="1092"/>
                  <a:pt x="13402" y="1140"/>
                  <a:pt x="13347" y="1176"/>
                </a:cubicBezTo>
                <a:cubicBezTo>
                  <a:pt x="13292" y="1212"/>
                  <a:pt x="13237" y="1276"/>
                  <a:pt x="13225" y="1321"/>
                </a:cubicBezTo>
                <a:cubicBezTo>
                  <a:pt x="13209" y="1383"/>
                  <a:pt x="13169" y="1404"/>
                  <a:pt x="13058" y="1404"/>
                </a:cubicBezTo>
                <a:cubicBezTo>
                  <a:pt x="12977" y="1404"/>
                  <a:pt x="12902" y="1388"/>
                  <a:pt x="12890" y="1370"/>
                </a:cubicBezTo>
                <a:cubicBezTo>
                  <a:pt x="12879" y="1352"/>
                  <a:pt x="12865" y="1191"/>
                  <a:pt x="12859" y="1011"/>
                </a:cubicBezTo>
                <a:cubicBezTo>
                  <a:pt x="12840" y="347"/>
                  <a:pt x="12579" y="-18"/>
                  <a:pt x="12547" y="574"/>
                </a:cubicBezTo>
                <a:cubicBezTo>
                  <a:pt x="12541" y="697"/>
                  <a:pt x="12518" y="967"/>
                  <a:pt x="12496" y="1173"/>
                </a:cubicBezTo>
                <a:cubicBezTo>
                  <a:pt x="12461" y="1504"/>
                  <a:pt x="12442" y="1561"/>
                  <a:pt x="12343" y="1646"/>
                </a:cubicBezTo>
                <a:cubicBezTo>
                  <a:pt x="12249" y="1728"/>
                  <a:pt x="12220" y="1734"/>
                  <a:pt x="12165" y="1689"/>
                </a:cubicBezTo>
                <a:cubicBezTo>
                  <a:pt x="12127" y="1658"/>
                  <a:pt x="12109" y="1653"/>
                  <a:pt x="12125" y="1681"/>
                </a:cubicBezTo>
                <a:cubicBezTo>
                  <a:pt x="12141" y="1707"/>
                  <a:pt x="12126" y="1754"/>
                  <a:pt x="12091" y="1783"/>
                </a:cubicBezTo>
                <a:cubicBezTo>
                  <a:pt x="12002" y="1858"/>
                  <a:pt x="11926" y="1774"/>
                  <a:pt x="11926" y="1601"/>
                </a:cubicBezTo>
                <a:cubicBezTo>
                  <a:pt x="11926" y="1486"/>
                  <a:pt x="11911" y="1468"/>
                  <a:pt x="11821" y="1467"/>
                </a:cubicBezTo>
                <a:cubicBezTo>
                  <a:pt x="11723" y="1466"/>
                  <a:pt x="11719" y="1454"/>
                  <a:pt x="11722" y="1236"/>
                </a:cubicBezTo>
                <a:cubicBezTo>
                  <a:pt x="11724" y="1110"/>
                  <a:pt x="11737" y="952"/>
                  <a:pt x="11753" y="885"/>
                </a:cubicBezTo>
                <a:cubicBezTo>
                  <a:pt x="11771" y="813"/>
                  <a:pt x="11756" y="652"/>
                  <a:pt x="11717" y="492"/>
                </a:cubicBezTo>
                <a:cubicBezTo>
                  <a:pt x="11679" y="343"/>
                  <a:pt x="11657" y="197"/>
                  <a:pt x="11668" y="167"/>
                </a:cubicBezTo>
                <a:cubicBezTo>
                  <a:pt x="11680" y="137"/>
                  <a:pt x="11654" y="80"/>
                  <a:pt x="11612" y="41"/>
                </a:cubicBezTo>
                <a:cubicBezTo>
                  <a:pt x="11575" y="8"/>
                  <a:pt x="11557" y="-7"/>
                  <a:pt x="11541" y="4"/>
                </a:cubicBezTo>
                <a:close/>
                <a:moveTo>
                  <a:pt x="8901" y="2579"/>
                </a:moveTo>
                <a:cubicBezTo>
                  <a:pt x="8899" y="2576"/>
                  <a:pt x="8883" y="2590"/>
                  <a:pt x="8850" y="2616"/>
                </a:cubicBezTo>
                <a:cubicBezTo>
                  <a:pt x="8810" y="2647"/>
                  <a:pt x="8776" y="2678"/>
                  <a:pt x="8776" y="2687"/>
                </a:cubicBezTo>
                <a:cubicBezTo>
                  <a:pt x="8776" y="2721"/>
                  <a:pt x="8812" y="2700"/>
                  <a:pt x="8867" y="2630"/>
                </a:cubicBezTo>
                <a:cubicBezTo>
                  <a:pt x="8893" y="2597"/>
                  <a:pt x="8903" y="2581"/>
                  <a:pt x="8901" y="2579"/>
                </a:cubicBezTo>
                <a:close/>
                <a:moveTo>
                  <a:pt x="8680" y="2807"/>
                </a:moveTo>
                <a:cubicBezTo>
                  <a:pt x="8672" y="2805"/>
                  <a:pt x="8641" y="2822"/>
                  <a:pt x="8580" y="2852"/>
                </a:cubicBezTo>
                <a:cubicBezTo>
                  <a:pt x="8427" y="2929"/>
                  <a:pt x="8383" y="3055"/>
                  <a:pt x="8478" y="3152"/>
                </a:cubicBezTo>
                <a:cubicBezTo>
                  <a:pt x="8543" y="3217"/>
                  <a:pt x="8548" y="3212"/>
                  <a:pt x="8561" y="3077"/>
                </a:cubicBezTo>
                <a:cubicBezTo>
                  <a:pt x="8568" y="2998"/>
                  <a:pt x="8604" y="2901"/>
                  <a:pt x="8640" y="2861"/>
                </a:cubicBezTo>
                <a:cubicBezTo>
                  <a:pt x="8671" y="2826"/>
                  <a:pt x="8688" y="2808"/>
                  <a:pt x="8680" y="2807"/>
                </a:cubicBezTo>
                <a:close/>
                <a:moveTo>
                  <a:pt x="8402" y="3268"/>
                </a:moveTo>
                <a:cubicBezTo>
                  <a:pt x="8379" y="3283"/>
                  <a:pt x="8359" y="3312"/>
                  <a:pt x="8359" y="3334"/>
                </a:cubicBezTo>
                <a:cubicBezTo>
                  <a:pt x="8359" y="3394"/>
                  <a:pt x="8391" y="3381"/>
                  <a:pt x="8419" y="3308"/>
                </a:cubicBezTo>
                <a:cubicBezTo>
                  <a:pt x="8433" y="3271"/>
                  <a:pt x="8425" y="3254"/>
                  <a:pt x="8402" y="3268"/>
                </a:cubicBezTo>
                <a:close/>
                <a:moveTo>
                  <a:pt x="8269" y="3770"/>
                </a:moveTo>
                <a:cubicBezTo>
                  <a:pt x="8256" y="3757"/>
                  <a:pt x="8233" y="3780"/>
                  <a:pt x="8217" y="3822"/>
                </a:cubicBezTo>
                <a:cubicBezTo>
                  <a:pt x="8195" y="3881"/>
                  <a:pt x="8199" y="3888"/>
                  <a:pt x="8240" y="3847"/>
                </a:cubicBezTo>
                <a:cubicBezTo>
                  <a:pt x="8269" y="3819"/>
                  <a:pt x="8281" y="3783"/>
                  <a:pt x="8269" y="3770"/>
                </a:cubicBezTo>
                <a:close/>
                <a:moveTo>
                  <a:pt x="13908" y="7020"/>
                </a:moveTo>
                <a:cubicBezTo>
                  <a:pt x="13932" y="7020"/>
                  <a:pt x="13966" y="7063"/>
                  <a:pt x="13985" y="7114"/>
                </a:cubicBezTo>
                <a:lnTo>
                  <a:pt x="14019" y="7205"/>
                </a:lnTo>
                <a:lnTo>
                  <a:pt x="14067" y="7114"/>
                </a:lnTo>
                <a:cubicBezTo>
                  <a:pt x="14103" y="7047"/>
                  <a:pt x="14155" y="7020"/>
                  <a:pt x="14254" y="7020"/>
                </a:cubicBezTo>
                <a:cubicBezTo>
                  <a:pt x="14444" y="7020"/>
                  <a:pt x="14458" y="7050"/>
                  <a:pt x="14348" y="7225"/>
                </a:cubicBezTo>
                <a:cubicBezTo>
                  <a:pt x="14296" y="7309"/>
                  <a:pt x="14239" y="7431"/>
                  <a:pt x="14223" y="7496"/>
                </a:cubicBezTo>
                <a:cubicBezTo>
                  <a:pt x="14174" y="7696"/>
                  <a:pt x="14012" y="7911"/>
                  <a:pt x="13764" y="8109"/>
                </a:cubicBezTo>
                <a:cubicBezTo>
                  <a:pt x="13525" y="8299"/>
                  <a:pt x="13337" y="8511"/>
                  <a:pt x="13242" y="8691"/>
                </a:cubicBezTo>
                <a:cubicBezTo>
                  <a:pt x="13214" y="8745"/>
                  <a:pt x="13181" y="8777"/>
                  <a:pt x="13168" y="8765"/>
                </a:cubicBezTo>
                <a:cubicBezTo>
                  <a:pt x="13156" y="8752"/>
                  <a:pt x="13062" y="8808"/>
                  <a:pt x="12959" y="8887"/>
                </a:cubicBezTo>
                <a:cubicBezTo>
                  <a:pt x="12855" y="8967"/>
                  <a:pt x="12737" y="9033"/>
                  <a:pt x="12701" y="9033"/>
                </a:cubicBezTo>
                <a:cubicBezTo>
                  <a:pt x="12664" y="9033"/>
                  <a:pt x="12579" y="9070"/>
                  <a:pt x="12511" y="9115"/>
                </a:cubicBezTo>
                <a:cubicBezTo>
                  <a:pt x="12371" y="9208"/>
                  <a:pt x="12297" y="9221"/>
                  <a:pt x="12258" y="9158"/>
                </a:cubicBezTo>
                <a:cubicBezTo>
                  <a:pt x="12224" y="9102"/>
                  <a:pt x="12269" y="9033"/>
                  <a:pt x="12340" y="9033"/>
                </a:cubicBezTo>
                <a:cubicBezTo>
                  <a:pt x="12374" y="9033"/>
                  <a:pt x="12349" y="8982"/>
                  <a:pt x="12278" y="8910"/>
                </a:cubicBezTo>
                <a:cubicBezTo>
                  <a:pt x="12159" y="8791"/>
                  <a:pt x="12114" y="8603"/>
                  <a:pt x="12193" y="8554"/>
                </a:cubicBezTo>
                <a:cubicBezTo>
                  <a:pt x="12214" y="8541"/>
                  <a:pt x="12281" y="8590"/>
                  <a:pt x="12343" y="8665"/>
                </a:cubicBezTo>
                <a:cubicBezTo>
                  <a:pt x="12479" y="8829"/>
                  <a:pt x="12613" y="8897"/>
                  <a:pt x="12584" y="8788"/>
                </a:cubicBezTo>
                <a:cubicBezTo>
                  <a:pt x="12562" y="8703"/>
                  <a:pt x="12703" y="8317"/>
                  <a:pt x="12760" y="8306"/>
                </a:cubicBezTo>
                <a:cubicBezTo>
                  <a:pt x="12781" y="8302"/>
                  <a:pt x="12811" y="8356"/>
                  <a:pt x="12825" y="8426"/>
                </a:cubicBezTo>
                <a:cubicBezTo>
                  <a:pt x="12848" y="8538"/>
                  <a:pt x="12854" y="8540"/>
                  <a:pt x="12885" y="8465"/>
                </a:cubicBezTo>
                <a:cubicBezTo>
                  <a:pt x="12904" y="8419"/>
                  <a:pt x="12965" y="8328"/>
                  <a:pt x="13021" y="8260"/>
                </a:cubicBezTo>
                <a:cubicBezTo>
                  <a:pt x="13108" y="8155"/>
                  <a:pt x="13119" y="8106"/>
                  <a:pt x="13097" y="7941"/>
                </a:cubicBezTo>
                <a:cubicBezTo>
                  <a:pt x="13067" y="7709"/>
                  <a:pt x="13094" y="7669"/>
                  <a:pt x="13225" y="7756"/>
                </a:cubicBezTo>
                <a:cubicBezTo>
                  <a:pt x="13320" y="7818"/>
                  <a:pt x="13328" y="7815"/>
                  <a:pt x="13381" y="7687"/>
                </a:cubicBezTo>
                <a:cubicBezTo>
                  <a:pt x="13412" y="7612"/>
                  <a:pt x="13426" y="7477"/>
                  <a:pt x="13415" y="7376"/>
                </a:cubicBezTo>
                <a:cubicBezTo>
                  <a:pt x="13393" y="7175"/>
                  <a:pt x="13466" y="7082"/>
                  <a:pt x="13526" y="7237"/>
                </a:cubicBezTo>
                <a:cubicBezTo>
                  <a:pt x="13546" y="7290"/>
                  <a:pt x="13609" y="7378"/>
                  <a:pt x="13665" y="7431"/>
                </a:cubicBezTo>
                <a:lnTo>
                  <a:pt x="13767" y="7525"/>
                </a:lnTo>
                <a:lnTo>
                  <a:pt x="13750" y="7405"/>
                </a:lnTo>
                <a:cubicBezTo>
                  <a:pt x="13731" y="7278"/>
                  <a:pt x="13837" y="7020"/>
                  <a:pt x="13908" y="702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0" name="父类"/>
          <p:cNvSpPr txBox="1"/>
          <p:nvPr/>
        </p:nvSpPr>
        <p:spPr>
          <a:xfrm>
            <a:off x="470710" y="1160748"/>
            <a:ext cx="3132348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sz="2800" b="1" kern="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父类</a:t>
            </a:r>
            <a:endParaRPr kumimoji="0" lang="en-US" sz="2800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  <a:p>
            <a:pPr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kern="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ChineseDragon</a:t>
            </a:r>
            <a:endParaRPr kumimoji="0" sz="2800" b="1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3745" y="3997781"/>
            <a:ext cx="11485276" cy="26776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ChinesDragon</a:t>
            </a:r>
            <a:r>
              <a:rPr lang="zh-CN" altLang="en-US" dirty="0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public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endParaRPr lang="en-GB" altLang="zh-CN" dirty="0">
              <a:solidFill>
                <a:srgbClr val="C41A16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b="1" dirty="0">
                <a:solidFill>
                  <a:srgbClr val="C41A16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Theurgy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()</a:t>
            </a:r>
            <a:r>
              <a:rPr lang="en-GB" altLang="zh-CN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C41A16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"Making Cloud &amp; Rain"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6724" y="2723925"/>
            <a:ext cx="28803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行云布雨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4" name="图像" descr="图像"/>
          <p:cNvPicPr>
            <a:picLocks noChangeAspect="1"/>
          </p:cNvPicPr>
          <p:nvPr/>
        </p:nvPicPr>
        <p:blipFill>
          <a:blip r:embed="rId1">
            <a:alphaModFix amt="9000"/>
          </a:blip>
          <a:srcRect t="184" r="2039" b="1"/>
          <a:stretch>
            <a:fillRect/>
          </a:stretch>
        </p:blipFill>
        <p:spPr>
          <a:xfrm>
            <a:off x="3971764" y="868344"/>
            <a:ext cx="7510416" cy="5261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3" y="0"/>
                </a:moveTo>
                <a:lnTo>
                  <a:pt x="9683" y="708"/>
                </a:lnTo>
                <a:cubicBezTo>
                  <a:pt x="9683" y="1345"/>
                  <a:pt x="9670" y="1438"/>
                  <a:pt x="9566" y="1596"/>
                </a:cubicBezTo>
                <a:cubicBezTo>
                  <a:pt x="9502" y="1693"/>
                  <a:pt x="9449" y="1846"/>
                  <a:pt x="9449" y="1937"/>
                </a:cubicBezTo>
                <a:cubicBezTo>
                  <a:pt x="9449" y="2162"/>
                  <a:pt x="9360" y="2389"/>
                  <a:pt x="9269" y="2389"/>
                </a:cubicBezTo>
                <a:cubicBezTo>
                  <a:pt x="9227" y="2389"/>
                  <a:pt x="9207" y="2433"/>
                  <a:pt x="9223" y="2492"/>
                </a:cubicBezTo>
                <a:cubicBezTo>
                  <a:pt x="9238" y="2548"/>
                  <a:pt x="9229" y="2612"/>
                  <a:pt x="9203" y="2635"/>
                </a:cubicBezTo>
                <a:cubicBezTo>
                  <a:pt x="9177" y="2658"/>
                  <a:pt x="9171" y="2825"/>
                  <a:pt x="9190" y="3005"/>
                </a:cubicBezTo>
                <a:cubicBezTo>
                  <a:pt x="9218" y="3262"/>
                  <a:pt x="9205" y="3369"/>
                  <a:pt x="9131" y="3505"/>
                </a:cubicBezTo>
                <a:lnTo>
                  <a:pt x="9036" y="3677"/>
                </a:lnTo>
                <a:lnTo>
                  <a:pt x="8942" y="3502"/>
                </a:lnTo>
                <a:cubicBezTo>
                  <a:pt x="8860" y="3352"/>
                  <a:pt x="8832" y="3342"/>
                  <a:pt x="8732" y="3418"/>
                </a:cubicBezTo>
                <a:cubicBezTo>
                  <a:pt x="8631" y="3495"/>
                  <a:pt x="8612" y="3485"/>
                  <a:pt x="8586" y="3349"/>
                </a:cubicBezTo>
                <a:lnTo>
                  <a:pt x="8558" y="3189"/>
                </a:lnTo>
                <a:lnTo>
                  <a:pt x="8437" y="3356"/>
                </a:lnTo>
                <a:cubicBezTo>
                  <a:pt x="8370" y="3446"/>
                  <a:pt x="8313" y="3499"/>
                  <a:pt x="8313" y="3474"/>
                </a:cubicBezTo>
                <a:cubicBezTo>
                  <a:pt x="8313" y="3449"/>
                  <a:pt x="8246" y="3459"/>
                  <a:pt x="8164" y="3500"/>
                </a:cubicBezTo>
                <a:cubicBezTo>
                  <a:pt x="8044" y="3560"/>
                  <a:pt x="7977" y="3548"/>
                  <a:pt x="7817" y="3426"/>
                </a:cubicBezTo>
                <a:cubicBezTo>
                  <a:pt x="7541" y="3215"/>
                  <a:pt x="7263" y="3233"/>
                  <a:pt x="6893" y="3492"/>
                </a:cubicBezTo>
                <a:cubicBezTo>
                  <a:pt x="6511" y="3761"/>
                  <a:pt x="6429" y="3766"/>
                  <a:pt x="6316" y="3520"/>
                </a:cubicBezTo>
                <a:cubicBezTo>
                  <a:pt x="6248" y="3372"/>
                  <a:pt x="6226" y="3162"/>
                  <a:pt x="6225" y="2620"/>
                </a:cubicBezTo>
                <a:cubicBezTo>
                  <a:pt x="6222" y="1915"/>
                  <a:pt x="6222" y="1910"/>
                  <a:pt x="6054" y="1699"/>
                </a:cubicBezTo>
                <a:cubicBezTo>
                  <a:pt x="5922" y="1533"/>
                  <a:pt x="5897" y="1467"/>
                  <a:pt x="5942" y="1388"/>
                </a:cubicBezTo>
                <a:cubicBezTo>
                  <a:pt x="6011" y="1270"/>
                  <a:pt x="5957" y="1228"/>
                  <a:pt x="5680" y="1196"/>
                </a:cubicBezTo>
                <a:cubicBezTo>
                  <a:pt x="5537" y="1179"/>
                  <a:pt x="5497" y="1139"/>
                  <a:pt x="5484" y="1008"/>
                </a:cubicBezTo>
                <a:cubicBezTo>
                  <a:pt x="5469" y="863"/>
                  <a:pt x="5436" y="844"/>
                  <a:pt x="5214" y="844"/>
                </a:cubicBezTo>
                <a:cubicBezTo>
                  <a:pt x="4933" y="844"/>
                  <a:pt x="4878" y="771"/>
                  <a:pt x="4898" y="431"/>
                </a:cubicBezTo>
                <a:cubicBezTo>
                  <a:pt x="4908" y="273"/>
                  <a:pt x="4886" y="186"/>
                  <a:pt x="4828" y="154"/>
                </a:cubicBezTo>
                <a:cubicBezTo>
                  <a:pt x="4788" y="132"/>
                  <a:pt x="4772" y="89"/>
                  <a:pt x="4778" y="51"/>
                </a:cubicBezTo>
                <a:cubicBezTo>
                  <a:pt x="4761" y="55"/>
                  <a:pt x="4705" y="60"/>
                  <a:pt x="4702" y="64"/>
                </a:cubicBezTo>
                <a:cubicBezTo>
                  <a:pt x="4669" y="121"/>
                  <a:pt x="4585" y="188"/>
                  <a:pt x="4515" y="213"/>
                </a:cubicBezTo>
                <a:cubicBezTo>
                  <a:pt x="4392" y="257"/>
                  <a:pt x="4391" y="263"/>
                  <a:pt x="4472" y="439"/>
                </a:cubicBezTo>
                <a:cubicBezTo>
                  <a:pt x="4550" y="607"/>
                  <a:pt x="4550" y="636"/>
                  <a:pt x="4472" y="806"/>
                </a:cubicBezTo>
                <a:cubicBezTo>
                  <a:pt x="4426" y="907"/>
                  <a:pt x="4345" y="990"/>
                  <a:pt x="4292" y="990"/>
                </a:cubicBezTo>
                <a:cubicBezTo>
                  <a:pt x="4240" y="990"/>
                  <a:pt x="4140" y="1054"/>
                  <a:pt x="4071" y="1132"/>
                </a:cubicBezTo>
                <a:cubicBezTo>
                  <a:pt x="3947" y="1271"/>
                  <a:pt x="3943" y="1271"/>
                  <a:pt x="3703" y="1106"/>
                </a:cubicBezTo>
                <a:cubicBezTo>
                  <a:pt x="3499" y="966"/>
                  <a:pt x="3450" y="954"/>
                  <a:pt x="3401" y="1039"/>
                </a:cubicBezTo>
                <a:cubicBezTo>
                  <a:pt x="3355" y="1117"/>
                  <a:pt x="3364" y="1175"/>
                  <a:pt x="3435" y="1286"/>
                </a:cubicBezTo>
                <a:cubicBezTo>
                  <a:pt x="3508" y="1401"/>
                  <a:pt x="3514" y="1451"/>
                  <a:pt x="3464" y="1537"/>
                </a:cubicBezTo>
                <a:cubicBezTo>
                  <a:pt x="3396" y="1653"/>
                  <a:pt x="3280" y="1621"/>
                  <a:pt x="3138" y="1447"/>
                </a:cubicBezTo>
                <a:cubicBezTo>
                  <a:pt x="3059" y="1350"/>
                  <a:pt x="3045" y="1350"/>
                  <a:pt x="3016" y="1457"/>
                </a:cubicBezTo>
                <a:cubicBezTo>
                  <a:pt x="2998" y="1524"/>
                  <a:pt x="2998" y="1629"/>
                  <a:pt x="3014" y="1691"/>
                </a:cubicBezTo>
                <a:cubicBezTo>
                  <a:pt x="3031" y="1754"/>
                  <a:pt x="3013" y="1823"/>
                  <a:pt x="2973" y="1845"/>
                </a:cubicBezTo>
                <a:cubicBezTo>
                  <a:pt x="2933" y="1867"/>
                  <a:pt x="2887" y="1966"/>
                  <a:pt x="2869" y="2068"/>
                </a:cubicBezTo>
                <a:cubicBezTo>
                  <a:pt x="2827" y="2305"/>
                  <a:pt x="2595" y="2830"/>
                  <a:pt x="2533" y="2830"/>
                </a:cubicBezTo>
                <a:cubicBezTo>
                  <a:pt x="2462" y="2830"/>
                  <a:pt x="2401" y="2665"/>
                  <a:pt x="2418" y="2517"/>
                </a:cubicBezTo>
                <a:cubicBezTo>
                  <a:pt x="2438" y="2340"/>
                  <a:pt x="2363" y="2357"/>
                  <a:pt x="2139" y="2574"/>
                </a:cubicBezTo>
                <a:cubicBezTo>
                  <a:pt x="2034" y="2675"/>
                  <a:pt x="1964" y="2758"/>
                  <a:pt x="1983" y="2758"/>
                </a:cubicBezTo>
                <a:cubicBezTo>
                  <a:pt x="2001" y="2758"/>
                  <a:pt x="1966" y="2893"/>
                  <a:pt x="1907" y="3059"/>
                </a:cubicBezTo>
                <a:cubicBezTo>
                  <a:pt x="1809" y="3333"/>
                  <a:pt x="1806" y="3371"/>
                  <a:pt x="1880" y="3487"/>
                </a:cubicBezTo>
                <a:cubicBezTo>
                  <a:pt x="1925" y="3557"/>
                  <a:pt x="1963" y="3668"/>
                  <a:pt x="1963" y="3733"/>
                </a:cubicBezTo>
                <a:cubicBezTo>
                  <a:pt x="1963" y="3799"/>
                  <a:pt x="1986" y="3875"/>
                  <a:pt x="2015" y="3900"/>
                </a:cubicBezTo>
                <a:cubicBezTo>
                  <a:pt x="2044" y="3926"/>
                  <a:pt x="2055" y="3973"/>
                  <a:pt x="2040" y="4008"/>
                </a:cubicBezTo>
                <a:cubicBezTo>
                  <a:pt x="2025" y="4043"/>
                  <a:pt x="2036" y="4093"/>
                  <a:pt x="2065" y="4118"/>
                </a:cubicBezTo>
                <a:cubicBezTo>
                  <a:pt x="2094" y="4144"/>
                  <a:pt x="2117" y="4224"/>
                  <a:pt x="2117" y="4298"/>
                </a:cubicBezTo>
                <a:cubicBezTo>
                  <a:pt x="2117" y="4372"/>
                  <a:pt x="2152" y="4454"/>
                  <a:pt x="2195" y="4478"/>
                </a:cubicBezTo>
                <a:cubicBezTo>
                  <a:pt x="2237" y="4501"/>
                  <a:pt x="2272" y="4566"/>
                  <a:pt x="2272" y="4624"/>
                </a:cubicBezTo>
                <a:cubicBezTo>
                  <a:pt x="2272" y="4681"/>
                  <a:pt x="2307" y="4747"/>
                  <a:pt x="2349" y="4770"/>
                </a:cubicBezTo>
                <a:cubicBezTo>
                  <a:pt x="2430" y="4814"/>
                  <a:pt x="2457" y="5150"/>
                  <a:pt x="2385" y="5214"/>
                </a:cubicBezTo>
                <a:cubicBezTo>
                  <a:pt x="2362" y="5234"/>
                  <a:pt x="2249" y="5266"/>
                  <a:pt x="2132" y="5286"/>
                </a:cubicBezTo>
                <a:cubicBezTo>
                  <a:pt x="1920" y="5322"/>
                  <a:pt x="1515" y="5674"/>
                  <a:pt x="1427" y="5897"/>
                </a:cubicBezTo>
                <a:cubicBezTo>
                  <a:pt x="1383" y="6008"/>
                  <a:pt x="1041" y="6256"/>
                  <a:pt x="967" y="6230"/>
                </a:cubicBezTo>
                <a:cubicBezTo>
                  <a:pt x="917" y="6212"/>
                  <a:pt x="747" y="6457"/>
                  <a:pt x="674" y="6651"/>
                </a:cubicBezTo>
                <a:cubicBezTo>
                  <a:pt x="643" y="6735"/>
                  <a:pt x="599" y="6798"/>
                  <a:pt x="579" y="6792"/>
                </a:cubicBezTo>
                <a:cubicBezTo>
                  <a:pt x="504" y="6769"/>
                  <a:pt x="262" y="6896"/>
                  <a:pt x="210" y="6984"/>
                </a:cubicBezTo>
                <a:cubicBezTo>
                  <a:pt x="105" y="7166"/>
                  <a:pt x="267" y="7324"/>
                  <a:pt x="620" y="7380"/>
                </a:cubicBezTo>
                <a:lnTo>
                  <a:pt x="954" y="7431"/>
                </a:lnTo>
                <a:lnTo>
                  <a:pt x="1026" y="7865"/>
                </a:lnTo>
                <a:cubicBezTo>
                  <a:pt x="1080" y="8186"/>
                  <a:pt x="1085" y="8333"/>
                  <a:pt x="1043" y="8429"/>
                </a:cubicBezTo>
                <a:cubicBezTo>
                  <a:pt x="999" y="8528"/>
                  <a:pt x="1004" y="8569"/>
                  <a:pt x="1057" y="8598"/>
                </a:cubicBezTo>
                <a:cubicBezTo>
                  <a:pt x="1169" y="8660"/>
                  <a:pt x="1262" y="9144"/>
                  <a:pt x="1186" y="9273"/>
                </a:cubicBezTo>
                <a:cubicBezTo>
                  <a:pt x="1152" y="9332"/>
                  <a:pt x="1106" y="9363"/>
                  <a:pt x="1086" y="9345"/>
                </a:cubicBezTo>
                <a:cubicBezTo>
                  <a:pt x="1065" y="9327"/>
                  <a:pt x="1102" y="9466"/>
                  <a:pt x="1168" y="9653"/>
                </a:cubicBezTo>
                <a:cubicBezTo>
                  <a:pt x="1260" y="9910"/>
                  <a:pt x="1277" y="10017"/>
                  <a:pt x="1233" y="10092"/>
                </a:cubicBezTo>
                <a:cubicBezTo>
                  <a:pt x="1201" y="10146"/>
                  <a:pt x="1192" y="10192"/>
                  <a:pt x="1213" y="10192"/>
                </a:cubicBezTo>
                <a:cubicBezTo>
                  <a:pt x="1234" y="10192"/>
                  <a:pt x="1224" y="10239"/>
                  <a:pt x="1190" y="10297"/>
                </a:cubicBezTo>
                <a:cubicBezTo>
                  <a:pt x="1147" y="10371"/>
                  <a:pt x="1139" y="10560"/>
                  <a:pt x="1165" y="10926"/>
                </a:cubicBezTo>
                <a:cubicBezTo>
                  <a:pt x="1200" y="11437"/>
                  <a:pt x="1204" y="11450"/>
                  <a:pt x="1336" y="11429"/>
                </a:cubicBezTo>
                <a:cubicBezTo>
                  <a:pt x="1410" y="11416"/>
                  <a:pt x="1499" y="11358"/>
                  <a:pt x="1531" y="11298"/>
                </a:cubicBezTo>
                <a:cubicBezTo>
                  <a:pt x="1581" y="11207"/>
                  <a:pt x="1603" y="11230"/>
                  <a:pt x="1668" y="11444"/>
                </a:cubicBezTo>
                <a:cubicBezTo>
                  <a:pt x="1711" y="11585"/>
                  <a:pt x="1750" y="11646"/>
                  <a:pt x="1753" y="11580"/>
                </a:cubicBezTo>
                <a:cubicBezTo>
                  <a:pt x="1759" y="11398"/>
                  <a:pt x="1891" y="11262"/>
                  <a:pt x="1945" y="11382"/>
                </a:cubicBezTo>
                <a:cubicBezTo>
                  <a:pt x="1968" y="11435"/>
                  <a:pt x="2029" y="11526"/>
                  <a:pt x="2080" y="11583"/>
                </a:cubicBezTo>
                <a:cubicBezTo>
                  <a:pt x="2159" y="11671"/>
                  <a:pt x="2166" y="11669"/>
                  <a:pt x="2141" y="11575"/>
                </a:cubicBezTo>
                <a:cubicBezTo>
                  <a:pt x="2096" y="11410"/>
                  <a:pt x="2260" y="11246"/>
                  <a:pt x="2367" y="11347"/>
                </a:cubicBezTo>
                <a:cubicBezTo>
                  <a:pt x="2415" y="11391"/>
                  <a:pt x="2446" y="11464"/>
                  <a:pt x="2439" y="11508"/>
                </a:cubicBezTo>
                <a:cubicBezTo>
                  <a:pt x="2432" y="11552"/>
                  <a:pt x="2460" y="11590"/>
                  <a:pt x="2500" y="11590"/>
                </a:cubicBezTo>
                <a:cubicBezTo>
                  <a:pt x="2540" y="11590"/>
                  <a:pt x="2628" y="11682"/>
                  <a:pt x="2696" y="11793"/>
                </a:cubicBezTo>
                <a:cubicBezTo>
                  <a:pt x="2828" y="12009"/>
                  <a:pt x="2859" y="12030"/>
                  <a:pt x="3164" y="12098"/>
                </a:cubicBezTo>
                <a:cubicBezTo>
                  <a:pt x="3271" y="12123"/>
                  <a:pt x="3353" y="12170"/>
                  <a:pt x="3345" y="12204"/>
                </a:cubicBezTo>
                <a:cubicBezTo>
                  <a:pt x="3323" y="12295"/>
                  <a:pt x="3557" y="12449"/>
                  <a:pt x="3809" y="12509"/>
                </a:cubicBezTo>
                <a:cubicBezTo>
                  <a:pt x="4228" y="12608"/>
                  <a:pt x="4495" y="12498"/>
                  <a:pt x="4902" y="12062"/>
                </a:cubicBezTo>
                <a:cubicBezTo>
                  <a:pt x="5107" y="11843"/>
                  <a:pt x="5318" y="11665"/>
                  <a:pt x="5371" y="11665"/>
                </a:cubicBezTo>
                <a:cubicBezTo>
                  <a:pt x="5424" y="11665"/>
                  <a:pt x="5483" y="11631"/>
                  <a:pt x="5500" y="11590"/>
                </a:cubicBezTo>
                <a:cubicBezTo>
                  <a:pt x="5548" y="11480"/>
                  <a:pt x="6020" y="11499"/>
                  <a:pt x="6225" y="11621"/>
                </a:cubicBezTo>
                <a:cubicBezTo>
                  <a:pt x="6323" y="11680"/>
                  <a:pt x="6430" y="11816"/>
                  <a:pt x="6464" y="11921"/>
                </a:cubicBezTo>
                <a:cubicBezTo>
                  <a:pt x="6517" y="12089"/>
                  <a:pt x="6509" y="12132"/>
                  <a:pt x="6399" y="12288"/>
                </a:cubicBezTo>
                <a:cubicBezTo>
                  <a:pt x="6201" y="12568"/>
                  <a:pt x="5747" y="12705"/>
                  <a:pt x="4803" y="12763"/>
                </a:cubicBezTo>
                <a:cubicBezTo>
                  <a:pt x="4047" y="12810"/>
                  <a:pt x="3927" y="12833"/>
                  <a:pt x="3757" y="12981"/>
                </a:cubicBezTo>
                <a:cubicBezTo>
                  <a:pt x="3651" y="13073"/>
                  <a:pt x="3528" y="13156"/>
                  <a:pt x="3483" y="13166"/>
                </a:cubicBezTo>
                <a:cubicBezTo>
                  <a:pt x="3439" y="13175"/>
                  <a:pt x="3359" y="13285"/>
                  <a:pt x="3306" y="13410"/>
                </a:cubicBezTo>
                <a:lnTo>
                  <a:pt x="3210" y="13635"/>
                </a:lnTo>
                <a:lnTo>
                  <a:pt x="3347" y="13818"/>
                </a:lnTo>
                <a:cubicBezTo>
                  <a:pt x="3423" y="13918"/>
                  <a:pt x="3539" y="14039"/>
                  <a:pt x="3604" y="14087"/>
                </a:cubicBezTo>
                <a:cubicBezTo>
                  <a:pt x="3716" y="14169"/>
                  <a:pt x="3719" y="14165"/>
                  <a:pt x="3656" y="14018"/>
                </a:cubicBezTo>
                <a:cubicBezTo>
                  <a:pt x="3599" y="13884"/>
                  <a:pt x="3603" y="13850"/>
                  <a:pt x="3679" y="13769"/>
                </a:cubicBezTo>
                <a:cubicBezTo>
                  <a:pt x="3729" y="13717"/>
                  <a:pt x="3753" y="13650"/>
                  <a:pt x="3733" y="13623"/>
                </a:cubicBezTo>
                <a:cubicBezTo>
                  <a:pt x="3714" y="13595"/>
                  <a:pt x="3748" y="13551"/>
                  <a:pt x="3811" y="13528"/>
                </a:cubicBezTo>
                <a:cubicBezTo>
                  <a:pt x="3875" y="13503"/>
                  <a:pt x="3924" y="13429"/>
                  <a:pt x="3924" y="13353"/>
                </a:cubicBezTo>
                <a:cubicBezTo>
                  <a:pt x="3924" y="13211"/>
                  <a:pt x="4177" y="12914"/>
                  <a:pt x="4298" y="12914"/>
                </a:cubicBezTo>
                <a:cubicBezTo>
                  <a:pt x="4337" y="12914"/>
                  <a:pt x="4396" y="12952"/>
                  <a:pt x="4429" y="12999"/>
                </a:cubicBezTo>
                <a:cubicBezTo>
                  <a:pt x="4470" y="13058"/>
                  <a:pt x="4509" y="13061"/>
                  <a:pt x="4555" y="13009"/>
                </a:cubicBezTo>
                <a:cubicBezTo>
                  <a:pt x="4591" y="12968"/>
                  <a:pt x="4680" y="12948"/>
                  <a:pt x="4751" y="12963"/>
                </a:cubicBezTo>
                <a:cubicBezTo>
                  <a:pt x="4822" y="12978"/>
                  <a:pt x="5107" y="12989"/>
                  <a:pt x="5383" y="12986"/>
                </a:cubicBezTo>
                <a:cubicBezTo>
                  <a:pt x="5891" y="12982"/>
                  <a:pt x="6332" y="12862"/>
                  <a:pt x="6613" y="12655"/>
                </a:cubicBezTo>
                <a:cubicBezTo>
                  <a:pt x="6760" y="12547"/>
                  <a:pt x="6764" y="12524"/>
                  <a:pt x="6764" y="12027"/>
                </a:cubicBezTo>
                <a:cubicBezTo>
                  <a:pt x="6764" y="11576"/>
                  <a:pt x="6748" y="11486"/>
                  <a:pt x="6638" y="11329"/>
                </a:cubicBezTo>
                <a:cubicBezTo>
                  <a:pt x="6568" y="11229"/>
                  <a:pt x="6482" y="11147"/>
                  <a:pt x="6446" y="11144"/>
                </a:cubicBezTo>
                <a:cubicBezTo>
                  <a:pt x="6409" y="11141"/>
                  <a:pt x="6343" y="11125"/>
                  <a:pt x="6300" y="11110"/>
                </a:cubicBezTo>
                <a:cubicBezTo>
                  <a:pt x="6257" y="11096"/>
                  <a:pt x="6121" y="11056"/>
                  <a:pt x="5996" y="11023"/>
                </a:cubicBezTo>
                <a:cubicBezTo>
                  <a:pt x="5800" y="10971"/>
                  <a:pt x="5767" y="10937"/>
                  <a:pt x="5754" y="10762"/>
                </a:cubicBezTo>
                <a:cubicBezTo>
                  <a:pt x="5732" y="10477"/>
                  <a:pt x="5888" y="10366"/>
                  <a:pt x="6099" y="10515"/>
                </a:cubicBezTo>
                <a:cubicBezTo>
                  <a:pt x="6240" y="10616"/>
                  <a:pt x="6254" y="10614"/>
                  <a:pt x="6239" y="10507"/>
                </a:cubicBezTo>
                <a:cubicBezTo>
                  <a:pt x="6223" y="10389"/>
                  <a:pt x="6146" y="10309"/>
                  <a:pt x="5978" y="10235"/>
                </a:cubicBezTo>
                <a:cubicBezTo>
                  <a:pt x="5923" y="10211"/>
                  <a:pt x="5887" y="10123"/>
                  <a:pt x="5887" y="10007"/>
                </a:cubicBezTo>
                <a:cubicBezTo>
                  <a:pt x="5887" y="9903"/>
                  <a:pt x="5853" y="9702"/>
                  <a:pt x="5811" y="9561"/>
                </a:cubicBezTo>
                <a:cubicBezTo>
                  <a:pt x="5770" y="9420"/>
                  <a:pt x="5741" y="9291"/>
                  <a:pt x="5746" y="9276"/>
                </a:cubicBezTo>
                <a:cubicBezTo>
                  <a:pt x="5752" y="9261"/>
                  <a:pt x="5713" y="9180"/>
                  <a:pt x="5660" y="9096"/>
                </a:cubicBezTo>
                <a:cubicBezTo>
                  <a:pt x="5606" y="9011"/>
                  <a:pt x="5580" y="8895"/>
                  <a:pt x="5597" y="8829"/>
                </a:cubicBezTo>
                <a:cubicBezTo>
                  <a:pt x="5615" y="8762"/>
                  <a:pt x="5605" y="8729"/>
                  <a:pt x="5576" y="8755"/>
                </a:cubicBezTo>
                <a:cubicBezTo>
                  <a:pt x="5548" y="8780"/>
                  <a:pt x="5525" y="8833"/>
                  <a:pt x="5525" y="8873"/>
                </a:cubicBezTo>
                <a:cubicBezTo>
                  <a:pt x="5525" y="8913"/>
                  <a:pt x="5488" y="9026"/>
                  <a:pt x="5443" y="9124"/>
                </a:cubicBezTo>
                <a:lnTo>
                  <a:pt x="5360" y="9304"/>
                </a:lnTo>
                <a:lnTo>
                  <a:pt x="5035" y="8840"/>
                </a:lnTo>
                <a:lnTo>
                  <a:pt x="4711" y="8375"/>
                </a:lnTo>
                <a:lnTo>
                  <a:pt x="4377" y="8360"/>
                </a:lnTo>
                <a:cubicBezTo>
                  <a:pt x="4145" y="8349"/>
                  <a:pt x="3957" y="8388"/>
                  <a:pt x="3767" y="8491"/>
                </a:cubicBezTo>
                <a:cubicBezTo>
                  <a:pt x="3617" y="8572"/>
                  <a:pt x="3470" y="8619"/>
                  <a:pt x="3439" y="8593"/>
                </a:cubicBezTo>
                <a:cubicBezTo>
                  <a:pt x="3312" y="8490"/>
                  <a:pt x="3056" y="8096"/>
                  <a:pt x="3079" y="8042"/>
                </a:cubicBezTo>
                <a:cubicBezTo>
                  <a:pt x="3093" y="8010"/>
                  <a:pt x="3058" y="7983"/>
                  <a:pt x="3002" y="7983"/>
                </a:cubicBezTo>
                <a:cubicBezTo>
                  <a:pt x="2945" y="7983"/>
                  <a:pt x="2856" y="7903"/>
                  <a:pt x="2802" y="7806"/>
                </a:cubicBezTo>
                <a:cubicBezTo>
                  <a:pt x="2748" y="7708"/>
                  <a:pt x="2660" y="7635"/>
                  <a:pt x="2608" y="7641"/>
                </a:cubicBezTo>
                <a:cubicBezTo>
                  <a:pt x="2472" y="7659"/>
                  <a:pt x="2455" y="7491"/>
                  <a:pt x="2581" y="7395"/>
                </a:cubicBezTo>
                <a:cubicBezTo>
                  <a:pt x="2640" y="7350"/>
                  <a:pt x="2774" y="7301"/>
                  <a:pt x="2880" y="7285"/>
                </a:cubicBezTo>
                <a:cubicBezTo>
                  <a:pt x="2985" y="7269"/>
                  <a:pt x="3079" y="7254"/>
                  <a:pt x="3086" y="7251"/>
                </a:cubicBezTo>
                <a:cubicBezTo>
                  <a:pt x="3093" y="7249"/>
                  <a:pt x="3115" y="7244"/>
                  <a:pt x="3137" y="7241"/>
                </a:cubicBezTo>
                <a:cubicBezTo>
                  <a:pt x="3158" y="7238"/>
                  <a:pt x="3206" y="7200"/>
                  <a:pt x="3243" y="7156"/>
                </a:cubicBezTo>
                <a:cubicBezTo>
                  <a:pt x="3414" y="6953"/>
                  <a:pt x="3914" y="7086"/>
                  <a:pt x="4100" y="7385"/>
                </a:cubicBezTo>
                <a:cubicBezTo>
                  <a:pt x="4154" y="7471"/>
                  <a:pt x="4219" y="7541"/>
                  <a:pt x="4244" y="7541"/>
                </a:cubicBezTo>
                <a:cubicBezTo>
                  <a:pt x="4269" y="7541"/>
                  <a:pt x="4348" y="7596"/>
                  <a:pt x="4418" y="7662"/>
                </a:cubicBezTo>
                <a:cubicBezTo>
                  <a:pt x="4512" y="7750"/>
                  <a:pt x="4531" y="7807"/>
                  <a:pt x="4492" y="7875"/>
                </a:cubicBezTo>
                <a:cubicBezTo>
                  <a:pt x="4397" y="8038"/>
                  <a:pt x="4570" y="8057"/>
                  <a:pt x="4769" y="7906"/>
                </a:cubicBezTo>
                <a:cubicBezTo>
                  <a:pt x="4910" y="7798"/>
                  <a:pt x="4985" y="7782"/>
                  <a:pt x="5085" y="7836"/>
                </a:cubicBezTo>
                <a:cubicBezTo>
                  <a:pt x="5157" y="7875"/>
                  <a:pt x="5214" y="7934"/>
                  <a:pt x="5214" y="7970"/>
                </a:cubicBezTo>
                <a:cubicBezTo>
                  <a:pt x="5214" y="8090"/>
                  <a:pt x="5586" y="7978"/>
                  <a:pt x="5750" y="7808"/>
                </a:cubicBezTo>
                <a:cubicBezTo>
                  <a:pt x="5977" y="7573"/>
                  <a:pt x="6530" y="7172"/>
                  <a:pt x="6627" y="7172"/>
                </a:cubicBezTo>
                <a:cubicBezTo>
                  <a:pt x="6767" y="7172"/>
                  <a:pt x="7074" y="6919"/>
                  <a:pt x="7050" y="6823"/>
                </a:cubicBezTo>
                <a:cubicBezTo>
                  <a:pt x="7037" y="6772"/>
                  <a:pt x="7089" y="6673"/>
                  <a:pt x="7166" y="6602"/>
                </a:cubicBezTo>
                <a:cubicBezTo>
                  <a:pt x="7244" y="6531"/>
                  <a:pt x="7434" y="6291"/>
                  <a:pt x="7591" y="6068"/>
                </a:cubicBezTo>
                <a:cubicBezTo>
                  <a:pt x="7840" y="5713"/>
                  <a:pt x="8057" y="5524"/>
                  <a:pt x="8380" y="5378"/>
                </a:cubicBezTo>
                <a:cubicBezTo>
                  <a:pt x="8441" y="5351"/>
                  <a:pt x="8468" y="5271"/>
                  <a:pt x="8462" y="5134"/>
                </a:cubicBezTo>
                <a:cubicBezTo>
                  <a:pt x="8454" y="4915"/>
                  <a:pt x="8652" y="4229"/>
                  <a:pt x="8723" y="4229"/>
                </a:cubicBezTo>
                <a:cubicBezTo>
                  <a:pt x="8747" y="4229"/>
                  <a:pt x="8779" y="4158"/>
                  <a:pt x="8795" y="4072"/>
                </a:cubicBezTo>
                <a:cubicBezTo>
                  <a:pt x="8819" y="3941"/>
                  <a:pt x="8847" y="3925"/>
                  <a:pt x="8969" y="3972"/>
                </a:cubicBezTo>
                <a:cubicBezTo>
                  <a:pt x="9049" y="4003"/>
                  <a:pt x="9155" y="4026"/>
                  <a:pt x="9205" y="4023"/>
                </a:cubicBezTo>
                <a:cubicBezTo>
                  <a:pt x="9254" y="4020"/>
                  <a:pt x="9323" y="4077"/>
                  <a:pt x="9359" y="4149"/>
                </a:cubicBezTo>
                <a:cubicBezTo>
                  <a:pt x="9395" y="4221"/>
                  <a:pt x="9477" y="4319"/>
                  <a:pt x="9541" y="4367"/>
                </a:cubicBezTo>
                <a:cubicBezTo>
                  <a:pt x="9605" y="4415"/>
                  <a:pt x="9650" y="4479"/>
                  <a:pt x="9643" y="4508"/>
                </a:cubicBezTo>
                <a:cubicBezTo>
                  <a:pt x="9637" y="4537"/>
                  <a:pt x="9699" y="4685"/>
                  <a:pt x="9780" y="4837"/>
                </a:cubicBezTo>
                <a:cubicBezTo>
                  <a:pt x="9881" y="5025"/>
                  <a:pt x="9917" y="5165"/>
                  <a:pt x="9897" y="5276"/>
                </a:cubicBezTo>
                <a:cubicBezTo>
                  <a:pt x="9880" y="5365"/>
                  <a:pt x="9893" y="5479"/>
                  <a:pt x="9924" y="5532"/>
                </a:cubicBezTo>
                <a:cubicBezTo>
                  <a:pt x="9964" y="5601"/>
                  <a:pt x="9962" y="5655"/>
                  <a:pt x="9920" y="5727"/>
                </a:cubicBezTo>
                <a:cubicBezTo>
                  <a:pt x="9847" y="5852"/>
                  <a:pt x="9935" y="5965"/>
                  <a:pt x="10116" y="5979"/>
                </a:cubicBezTo>
                <a:cubicBezTo>
                  <a:pt x="10276" y="5991"/>
                  <a:pt x="10332" y="6074"/>
                  <a:pt x="10271" y="6158"/>
                </a:cubicBezTo>
                <a:cubicBezTo>
                  <a:pt x="10323" y="6159"/>
                  <a:pt x="10392" y="6186"/>
                  <a:pt x="10488" y="6240"/>
                </a:cubicBezTo>
                <a:cubicBezTo>
                  <a:pt x="10676" y="6346"/>
                  <a:pt x="10699" y="6344"/>
                  <a:pt x="10727" y="6238"/>
                </a:cubicBezTo>
                <a:cubicBezTo>
                  <a:pt x="10748" y="6162"/>
                  <a:pt x="10701" y="6055"/>
                  <a:pt x="10594" y="5930"/>
                </a:cubicBezTo>
                <a:cubicBezTo>
                  <a:pt x="10504" y="5824"/>
                  <a:pt x="10430" y="5702"/>
                  <a:pt x="10431" y="5658"/>
                </a:cubicBezTo>
                <a:cubicBezTo>
                  <a:pt x="10431" y="5614"/>
                  <a:pt x="10386" y="5517"/>
                  <a:pt x="10330" y="5445"/>
                </a:cubicBezTo>
                <a:cubicBezTo>
                  <a:pt x="10274" y="5372"/>
                  <a:pt x="10242" y="5278"/>
                  <a:pt x="10260" y="5237"/>
                </a:cubicBezTo>
                <a:cubicBezTo>
                  <a:pt x="10278" y="5195"/>
                  <a:pt x="10267" y="5186"/>
                  <a:pt x="10235" y="5214"/>
                </a:cubicBezTo>
                <a:cubicBezTo>
                  <a:pt x="10202" y="5243"/>
                  <a:pt x="10143" y="5174"/>
                  <a:pt x="10098" y="5050"/>
                </a:cubicBezTo>
                <a:cubicBezTo>
                  <a:pt x="10004" y="4791"/>
                  <a:pt x="10012" y="3926"/>
                  <a:pt x="10109" y="3880"/>
                </a:cubicBezTo>
                <a:cubicBezTo>
                  <a:pt x="10182" y="3845"/>
                  <a:pt x="10293" y="4193"/>
                  <a:pt x="10283" y="4431"/>
                </a:cubicBezTo>
                <a:cubicBezTo>
                  <a:pt x="10277" y="4601"/>
                  <a:pt x="10348" y="4655"/>
                  <a:pt x="10405" y="4524"/>
                </a:cubicBezTo>
                <a:cubicBezTo>
                  <a:pt x="10471" y="4372"/>
                  <a:pt x="10594" y="4458"/>
                  <a:pt x="10668" y="4708"/>
                </a:cubicBezTo>
                <a:cubicBezTo>
                  <a:pt x="10738" y="4946"/>
                  <a:pt x="10946" y="5324"/>
                  <a:pt x="10946" y="5211"/>
                </a:cubicBezTo>
                <a:cubicBezTo>
                  <a:pt x="10946" y="5185"/>
                  <a:pt x="10994" y="5223"/>
                  <a:pt x="11051" y="5296"/>
                </a:cubicBezTo>
                <a:cubicBezTo>
                  <a:pt x="11108" y="5370"/>
                  <a:pt x="11143" y="5446"/>
                  <a:pt x="11130" y="5465"/>
                </a:cubicBezTo>
                <a:cubicBezTo>
                  <a:pt x="11116" y="5485"/>
                  <a:pt x="11147" y="5588"/>
                  <a:pt x="11198" y="5694"/>
                </a:cubicBezTo>
                <a:cubicBezTo>
                  <a:pt x="11249" y="5800"/>
                  <a:pt x="11317" y="6022"/>
                  <a:pt x="11351" y="6189"/>
                </a:cubicBezTo>
                <a:cubicBezTo>
                  <a:pt x="11385" y="6356"/>
                  <a:pt x="11447" y="6534"/>
                  <a:pt x="11489" y="6584"/>
                </a:cubicBezTo>
                <a:cubicBezTo>
                  <a:pt x="11531" y="6634"/>
                  <a:pt x="11553" y="6705"/>
                  <a:pt x="11538" y="6741"/>
                </a:cubicBezTo>
                <a:cubicBezTo>
                  <a:pt x="11522" y="6777"/>
                  <a:pt x="11533" y="6805"/>
                  <a:pt x="11561" y="6805"/>
                </a:cubicBezTo>
                <a:cubicBezTo>
                  <a:pt x="11633" y="6805"/>
                  <a:pt x="11687" y="6526"/>
                  <a:pt x="11678" y="6207"/>
                </a:cubicBezTo>
                <a:cubicBezTo>
                  <a:pt x="11672" y="5995"/>
                  <a:pt x="11700" y="5914"/>
                  <a:pt x="11804" y="5817"/>
                </a:cubicBezTo>
                <a:cubicBezTo>
                  <a:pt x="11876" y="5750"/>
                  <a:pt x="11927" y="5637"/>
                  <a:pt x="11919" y="5568"/>
                </a:cubicBezTo>
                <a:cubicBezTo>
                  <a:pt x="11868" y="5126"/>
                  <a:pt x="12254" y="5279"/>
                  <a:pt x="12399" y="5758"/>
                </a:cubicBezTo>
                <a:cubicBezTo>
                  <a:pt x="12451" y="5931"/>
                  <a:pt x="12490" y="6089"/>
                  <a:pt x="12483" y="6112"/>
                </a:cubicBezTo>
                <a:cubicBezTo>
                  <a:pt x="12477" y="6135"/>
                  <a:pt x="12512" y="6185"/>
                  <a:pt x="12562" y="6225"/>
                </a:cubicBezTo>
                <a:cubicBezTo>
                  <a:pt x="12613" y="6265"/>
                  <a:pt x="12642" y="6327"/>
                  <a:pt x="12627" y="6361"/>
                </a:cubicBezTo>
                <a:cubicBezTo>
                  <a:pt x="12612" y="6395"/>
                  <a:pt x="12633" y="6441"/>
                  <a:pt x="12674" y="6464"/>
                </a:cubicBezTo>
                <a:cubicBezTo>
                  <a:pt x="12745" y="6503"/>
                  <a:pt x="12756" y="6827"/>
                  <a:pt x="12688" y="6923"/>
                </a:cubicBezTo>
                <a:cubicBezTo>
                  <a:pt x="12671" y="6948"/>
                  <a:pt x="12693" y="7046"/>
                  <a:pt x="12737" y="7141"/>
                </a:cubicBezTo>
                <a:cubicBezTo>
                  <a:pt x="12796" y="7270"/>
                  <a:pt x="12861" y="7315"/>
                  <a:pt x="12990" y="7308"/>
                </a:cubicBezTo>
                <a:cubicBezTo>
                  <a:pt x="13086" y="7303"/>
                  <a:pt x="13198" y="7337"/>
                  <a:pt x="13240" y="7387"/>
                </a:cubicBezTo>
                <a:cubicBezTo>
                  <a:pt x="13283" y="7438"/>
                  <a:pt x="13374" y="7489"/>
                  <a:pt x="13443" y="7500"/>
                </a:cubicBezTo>
                <a:cubicBezTo>
                  <a:pt x="13564" y="7519"/>
                  <a:pt x="13566" y="7510"/>
                  <a:pt x="13502" y="7295"/>
                </a:cubicBezTo>
                <a:cubicBezTo>
                  <a:pt x="13466" y="7172"/>
                  <a:pt x="13388" y="7045"/>
                  <a:pt x="13326" y="7013"/>
                </a:cubicBezTo>
                <a:cubicBezTo>
                  <a:pt x="13265" y="6980"/>
                  <a:pt x="13228" y="6918"/>
                  <a:pt x="13247" y="6874"/>
                </a:cubicBezTo>
                <a:cubicBezTo>
                  <a:pt x="13286" y="6785"/>
                  <a:pt x="13124" y="6496"/>
                  <a:pt x="13064" y="6548"/>
                </a:cubicBezTo>
                <a:cubicBezTo>
                  <a:pt x="13043" y="6567"/>
                  <a:pt x="12994" y="6533"/>
                  <a:pt x="12958" y="6471"/>
                </a:cubicBezTo>
                <a:cubicBezTo>
                  <a:pt x="12908" y="6386"/>
                  <a:pt x="12907" y="6336"/>
                  <a:pt x="12952" y="6271"/>
                </a:cubicBezTo>
                <a:cubicBezTo>
                  <a:pt x="12985" y="6224"/>
                  <a:pt x="13015" y="6217"/>
                  <a:pt x="13017" y="6256"/>
                </a:cubicBezTo>
                <a:cubicBezTo>
                  <a:pt x="13019" y="6294"/>
                  <a:pt x="13051" y="6161"/>
                  <a:pt x="13089" y="5958"/>
                </a:cubicBezTo>
                <a:cubicBezTo>
                  <a:pt x="13133" y="5726"/>
                  <a:pt x="13141" y="5559"/>
                  <a:pt x="13111" y="5506"/>
                </a:cubicBezTo>
                <a:cubicBezTo>
                  <a:pt x="13084" y="5461"/>
                  <a:pt x="13067" y="5329"/>
                  <a:pt x="13073" y="5211"/>
                </a:cubicBezTo>
                <a:cubicBezTo>
                  <a:pt x="13079" y="5094"/>
                  <a:pt x="13068" y="4958"/>
                  <a:pt x="13046" y="4909"/>
                </a:cubicBezTo>
                <a:cubicBezTo>
                  <a:pt x="13003" y="4810"/>
                  <a:pt x="13190" y="4420"/>
                  <a:pt x="13289" y="4403"/>
                </a:cubicBezTo>
                <a:cubicBezTo>
                  <a:pt x="13321" y="4398"/>
                  <a:pt x="13378" y="4390"/>
                  <a:pt x="13413" y="4385"/>
                </a:cubicBezTo>
                <a:cubicBezTo>
                  <a:pt x="13447" y="4381"/>
                  <a:pt x="13462" y="4331"/>
                  <a:pt x="13447" y="4275"/>
                </a:cubicBezTo>
                <a:cubicBezTo>
                  <a:pt x="13413" y="4148"/>
                  <a:pt x="13192" y="4077"/>
                  <a:pt x="13125" y="4172"/>
                </a:cubicBezTo>
                <a:cubicBezTo>
                  <a:pt x="12991" y="4363"/>
                  <a:pt x="12755" y="3842"/>
                  <a:pt x="12837" y="3536"/>
                </a:cubicBezTo>
                <a:cubicBezTo>
                  <a:pt x="12860" y="3453"/>
                  <a:pt x="12830" y="3436"/>
                  <a:pt x="12703" y="3459"/>
                </a:cubicBezTo>
                <a:cubicBezTo>
                  <a:pt x="12494" y="3496"/>
                  <a:pt x="12192" y="3168"/>
                  <a:pt x="12052" y="2753"/>
                </a:cubicBezTo>
                <a:cubicBezTo>
                  <a:pt x="11999" y="2595"/>
                  <a:pt x="11923" y="2472"/>
                  <a:pt x="11887" y="2481"/>
                </a:cubicBezTo>
                <a:cubicBezTo>
                  <a:pt x="11850" y="2490"/>
                  <a:pt x="11781" y="2407"/>
                  <a:pt x="11734" y="2297"/>
                </a:cubicBezTo>
                <a:cubicBezTo>
                  <a:pt x="11662" y="2129"/>
                  <a:pt x="11658" y="2057"/>
                  <a:pt x="11709" y="1865"/>
                </a:cubicBezTo>
                <a:cubicBezTo>
                  <a:pt x="11766" y="1650"/>
                  <a:pt x="11762" y="1644"/>
                  <a:pt x="11680" y="1750"/>
                </a:cubicBezTo>
                <a:cubicBezTo>
                  <a:pt x="11558" y="1907"/>
                  <a:pt x="11412" y="1781"/>
                  <a:pt x="11412" y="1519"/>
                </a:cubicBezTo>
                <a:cubicBezTo>
                  <a:pt x="11412" y="1409"/>
                  <a:pt x="11378" y="1247"/>
                  <a:pt x="11337" y="1162"/>
                </a:cubicBezTo>
                <a:cubicBezTo>
                  <a:pt x="11295" y="1078"/>
                  <a:pt x="11277" y="984"/>
                  <a:pt x="11297" y="952"/>
                </a:cubicBezTo>
                <a:cubicBezTo>
                  <a:pt x="11317" y="920"/>
                  <a:pt x="11296" y="912"/>
                  <a:pt x="11248" y="937"/>
                </a:cubicBezTo>
                <a:cubicBezTo>
                  <a:pt x="11196" y="963"/>
                  <a:pt x="11110" y="912"/>
                  <a:pt x="11031" y="808"/>
                </a:cubicBezTo>
                <a:cubicBezTo>
                  <a:pt x="10926" y="670"/>
                  <a:pt x="10890" y="655"/>
                  <a:pt x="10846" y="731"/>
                </a:cubicBezTo>
                <a:cubicBezTo>
                  <a:pt x="10765" y="870"/>
                  <a:pt x="10544" y="912"/>
                  <a:pt x="10479" y="801"/>
                </a:cubicBezTo>
                <a:cubicBezTo>
                  <a:pt x="10448" y="748"/>
                  <a:pt x="10429" y="627"/>
                  <a:pt x="10438" y="534"/>
                </a:cubicBezTo>
                <a:cubicBezTo>
                  <a:pt x="10446" y="440"/>
                  <a:pt x="10431" y="357"/>
                  <a:pt x="10404" y="346"/>
                </a:cubicBezTo>
                <a:cubicBezTo>
                  <a:pt x="10376" y="336"/>
                  <a:pt x="10349" y="415"/>
                  <a:pt x="10343" y="526"/>
                </a:cubicBezTo>
                <a:cubicBezTo>
                  <a:pt x="10333" y="707"/>
                  <a:pt x="10213" y="919"/>
                  <a:pt x="10118" y="919"/>
                </a:cubicBezTo>
                <a:cubicBezTo>
                  <a:pt x="10098" y="919"/>
                  <a:pt x="10029" y="856"/>
                  <a:pt x="9965" y="783"/>
                </a:cubicBezTo>
                <a:cubicBezTo>
                  <a:pt x="9850" y="650"/>
                  <a:pt x="9849" y="646"/>
                  <a:pt x="9942" y="359"/>
                </a:cubicBezTo>
                <a:cubicBezTo>
                  <a:pt x="9993" y="200"/>
                  <a:pt x="10044" y="46"/>
                  <a:pt x="10055" y="15"/>
                </a:cubicBezTo>
                <a:cubicBezTo>
                  <a:pt x="10057" y="10"/>
                  <a:pt x="9844" y="5"/>
                  <a:pt x="9683" y="0"/>
                </a:cubicBezTo>
                <a:close/>
                <a:moveTo>
                  <a:pt x="15787" y="511"/>
                </a:moveTo>
                <a:cubicBezTo>
                  <a:pt x="15785" y="503"/>
                  <a:pt x="15774" y="533"/>
                  <a:pt x="15753" y="603"/>
                </a:cubicBezTo>
                <a:cubicBezTo>
                  <a:pt x="15725" y="694"/>
                  <a:pt x="15678" y="770"/>
                  <a:pt x="15649" y="770"/>
                </a:cubicBezTo>
                <a:cubicBezTo>
                  <a:pt x="15619" y="770"/>
                  <a:pt x="15595" y="815"/>
                  <a:pt x="15595" y="870"/>
                </a:cubicBezTo>
                <a:cubicBezTo>
                  <a:pt x="15595" y="925"/>
                  <a:pt x="15537" y="1123"/>
                  <a:pt x="15467" y="1311"/>
                </a:cubicBezTo>
                <a:cubicBezTo>
                  <a:pt x="15397" y="1499"/>
                  <a:pt x="15353" y="1652"/>
                  <a:pt x="15370" y="1652"/>
                </a:cubicBezTo>
                <a:cubicBezTo>
                  <a:pt x="15387" y="1652"/>
                  <a:pt x="15379" y="1694"/>
                  <a:pt x="15352" y="1745"/>
                </a:cubicBezTo>
                <a:cubicBezTo>
                  <a:pt x="15325" y="1795"/>
                  <a:pt x="15311" y="1945"/>
                  <a:pt x="15320" y="2078"/>
                </a:cubicBezTo>
                <a:cubicBezTo>
                  <a:pt x="15332" y="2262"/>
                  <a:pt x="15312" y="2333"/>
                  <a:pt x="15237" y="2373"/>
                </a:cubicBezTo>
                <a:cubicBezTo>
                  <a:pt x="15149" y="2420"/>
                  <a:pt x="15146" y="2441"/>
                  <a:pt x="15210" y="2566"/>
                </a:cubicBezTo>
                <a:cubicBezTo>
                  <a:pt x="15276" y="2693"/>
                  <a:pt x="15291" y="2697"/>
                  <a:pt x="15374" y="2597"/>
                </a:cubicBezTo>
                <a:cubicBezTo>
                  <a:pt x="15545" y="2387"/>
                  <a:pt x="15647" y="2377"/>
                  <a:pt x="15697" y="2566"/>
                </a:cubicBezTo>
                <a:cubicBezTo>
                  <a:pt x="15758" y="2796"/>
                  <a:pt x="15687" y="3168"/>
                  <a:pt x="15586" y="3143"/>
                </a:cubicBezTo>
                <a:cubicBezTo>
                  <a:pt x="15543" y="3133"/>
                  <a:pt x="15508" y="3175"/>
                  <a:pt x="15508" y="3236"/>
                </a:cubicBezTo>
                <a:cubicBezTo>
                  <a:pt x="15508" y="3374"/>
                  <a:pt x="15234" y="4157"/>
                  <a:pt x="15185" y="4157"/>
                </a:cubicBezTo>
                <a:cubicBezTo>
                  <a:pt x="15165" y="4157"/>
                  <a:pt x="15171" y="4392"/>
                  <a:pt x="15197" y="4680"/>
                </a:cubicBezTo>
                <a:cubicBezTo>
                  <a:pt x="15240" y="5153"/>
                  <a:pt x="15234" y="5225"/>
                  <a:pt x="15140" y="5399"/>
                </a:cubicBezTo>
                <a:cubicBezTo>
                  <a:pt x="15083" y="5505"/>
                  <a:pt x="15004" y="5582"/>
                  <a:pt x="14966" y="5568"/>
                </a:cubicBezTo>
                <a:cubicBezTo>
                  <a:pt x="14928" y="5555"/>
                  <a:pt x="14915" y="5566"/>
                  <a:pt x="14937" y="5596"/>
                </a:cubicBezTo>
                <a:cubicBezTo>
                  <a:pt x="14958" y="5627"/>
                  <a:pt x="14941" y="5730"/>
                  <a:pt x="14897" y="5825"/>
                </a:cubicBezTo>
                <a:cubicBezTo>
                  <a:pt x="14822" y="5988"/>
                  <a:pt x="14823" y="5997"/>
                  <a:pt x="14939" y="5997"/>
                </a:cubicBezTo>
                <a:cubicBezTo>
                  <a:pt x="15092" y="5997"/>
                  <a:pt x="15145" y="5926"/>
                  <a:pt x="15077" y="5809"/>
                </a:cubicBezTo>
                <a:cubicBezTo>
                  <a:pt x="15039" y="5743"/>
                  <a:pt x="15070" y="5680"/>
                  <a:pt x="15194" y="5576"/>
                </a:cubicBezTo>
                <a:cubicBezTo>
                  <a:pt x="15439" y="5370"/>
                  <a:pt x="15574" y="5337"/>
                  <a:pt x="15690" y="5453"/>
                </a:cubicBezTo>
                <a:cubicBezTo>
                  <a:pt x="15870" y="5632"/>
                  <a:pt x="15738" y="6043"/>
                  <a:pt x="15496" y="6053"/>
                </a:cubicBezTo>
                <a:cubicBezTo>
                  <a:pt x="15316" y="6060"/>
                  <a:pt x="15220" y="6126"/>
                  <a:pt x="15259" y="6215"/>
                </a:cubicBezTo>
                <a:cubicBezTo>
                  <a:pt x="15295" y="6298"/>
                  <a:pt x="15674" y="6233"/>
                  <a:pt x="15942" y="6097"/>
                </a:cubicBezTo>
                <a:cubicBezTo>
                  <a:pt x="16062" y="6036"/>
                  <a:pt x="16186" y="6007"/>
                  <a:pt x="16218" y="6035"/>
                </a:cubicBezTo>
                <a:cubicBezTo>
                  <a:pt x="16258" y="6070"/>
                  <a:pt x="16266" y="6039"/>
                  <a:pt x="16244" y="5940"/>
                </a:cubicBezTo>
                <a:cubicBezTo>
                  <a:pt x="16219" y="5831"/>
                  <a:pt x="16258" y="5734"/>
                  <a:pt x="16395" y="5563"/>
                </a:cubicBezTo>
                <a:cubicBezTo>
                  <a:pt x="16496" y="5436"/>
                  <a:pt x="16602" y="5332"/>
                  <a:pt x="16628" y="5332"/>
                </a:cubicBezTo>
                <a:cubicBezTo>
                  <a:pt x="16655" y="5332"/>
                  <a:pt x="16722" y="5261"/>
                  <a:pt x="16779" y="5173"/>
                </a:cubicBezTo>
                <a:cubicBezTo>
                  <a:pt x="16880" y="5019"/>
                  <a:pt x="16889" y="5019"/>
                  <a:pt x="16986" y="5145"/>
                </a:cubicBezTo>
                <a:cubicBezTo>
                  <a:pt x="17042" y="5217"/>
                  <a:pt x="17101" y="5369"/>
                  <a:pt x="17119" y="5483"/>
                </a:cubicBezTo>
                <a:cubicBezTo>
                  <a:pt x="17150" y="5687"/>
                  <a:pt x="17075" y="6006"/>
                  <a:pt x="17000" y="5984"/>
                </a:cubicBezTo>
                <a:cubicBezTo>
                  <a:pt x="16980" y="5978"/>
                  <a:pt x="16928" y="5991"/>
                  <a:pt x="16885" y="6015"/>
                </a:cubicBezTo>
                <a:cubicBezTo>
                  <a:pt x="16843" y="6038"/>
                  <a:pt x="16773" y="6077"/>
                  <a:pt x="16731" y="6099"/>
                </a:cubicBezTo>
                <a:cubicBezTo>
                  <a:pt x="16688" y="6122"/>
                  <a:pt x="16735" y="6135"/>
                  <a:pt x="16835" y="6127"/>
                </a:cubicBezTo>
                <a:cubicBezTo>
                  <a:pt x="16935" y="6120"/>
                  <a:pt x="17045" y="6139"/>
                  <a:pt x="17081" y="6171"/>
                </a:cubicBezTo>
                <a:cubicBezTo>
                  <a:pt x="17153" y="6234"/>
                  <a:pt x="17314" y="6089"/>
                  <a:pt x="17274" y="5997"/>
                </a:cubicBezTo>
                <a:cubicBezTo>
                  <a:pt x="17260" y="5965"/>
                  <a:pt x="17294" y="5856"/>
                  <a:pt x="17349" y="5755"/>
                </a:cubicBezTo>
                <a:cubicBezTo>
                  <a:pt x="17405" y="5655"/>
                  <a:pt x="17438" y="5555"/>
                  <a:pt x="17423" y="5532"/>
                </a:cubicBezTo>
                <a:cubicBezTo>
                  <a:pt x="17359" y="5442"/>
                  <a:pt x="17598" y="5350"/>
                  <a:pt x="17766" y="5399"/>
                </a:cubicBezTo>
                <a:cubicBezTo>
                  <a:pt x="17973" y="5459"/>
                  <a:pt x="17959" y="5360"/>
                  <a:pt x="17991" y="7156"/>
                </a:cubicBezTo>
                <a:cubicBezTo>
                  <a:pt x="18008" y="8132"/>
                  <a:pt x="18002" y="8215"/>
                  <a:pt x="17910" y="8285"/>
                </a:cubicBezTo>
                <a:cubicBezTo>
                  <a:pt x="17855" y="8327"/>
                  <a:pt x="17771" y="8351"/>
                  <a:pt x="17723" y="8339"/>
                </a:cubicBezTo>
                <a:cubicBezTo>
                  <a:pt x="17674" y="8328"/>
                  <a:pt x="17606" y="8343"/>
                  <a:pt x="17570" y="8375"/>
                </a:cubicBezTo>
                <a:cubicBezTo>
                  <a:pt x="17535" y="8407"/>
                  <a:pt x="17476" y="8405"/>
                  <a:pt x="17441" y="8373"/>
                </a:cubicBezTo>
                <a:cubicBezTo>
                  <a:pt x="17405" y="8340"/>
                  <a:pt x="17329" y="8314"/>
                  <a:pt x="17272" y="8314"/>
                </a:cubicBezTo>
                <a:cubicBezTo>
                  <a:pt x="17215" y="8314"/>
                  <a:pt x="17174" y="8277"/>
                  <a:pt x="17180" y="8232"/>
                </a:cubicBezTo>
                <a:cubicBezTo>
                  <a:pt x="17197" y="8101"/>
                  <a:pt x="16956" y="7818"/>
                  <a:pt x="16851" y="7847"/>
                </a:cubicBezTo>
                <a:cubicBezTo>
                  <a:pt x="16724" y="7881"/>
                  <a:pt x="16704" y="8158"/>
                  <a:pt x="16804" y="8460"/>
                </a:cubicBezTo>
                <a:cubicBezTo>
                  <a:pt x="16906" y="8766"/>
                  <a:pt x="16907" y="8829"/>
                  <a:pt x="16803" y="9055"/>
                </a:cubicBezTo>
                <a:cubicBezTo>
                  <a:pt x="16733" y="9206"/>
                  <a:pt x="16704" y="9222"/>
                  <a:pt x="16641" y="9148"/>
                </a:cubicBezTo>
                <a:cubicBezTo>
                  <a:pt x="16599" y="9098"/>
                  <a:pt x="16515" y="9054"/>
                  <a:pt x="16456" y="9053"/>
                </a:cubicBezTo>
                <a:cubicBezTo>
                  <a:pt x="16396" y="9051"/>
                  <a:pt x="16322" y="8981"/>
                  <a:pt x="16292" y="8896"/>
                </a:cubicBezTo>
                <a:cubicBezTo>
                  <a:pt x="16249" y="8774"/>
                  <a:pt x="16214" y="8753"/>
                  <a:pt x="16123" y="8801"/>
                </a:cubicBezTo>
                <a:cubicBezTo>
                  <a:pt x="15966" y="8884"/>
                  <a:pt x="15864" y="8814"/>
                  <a:pt x="15773" y="8563"/>
                </a:cubicBezTo>
                <a:cubicBezTo>
                  <a:pt x="15700" y="8362"/>
                  <a:pt x="15648" y="8320"/>
                  <a:pt x="15508" y="8344"/>
                </a:cubicBezTo>
                <a:cubicBezTo>
                  <a:pt x="15476" y="8350"/>
                  <a:pt x="15403" y="8272"/>
                  <a:pt x="15347" y="8170"/>
                </a:cubicBezTo>
                <a:cubicBezTo>
                  <a:pt x="15290" y="8068"/>
                  <a:pt x="15189" y="7978"/>
                  <a:pt x="15122" y="7967"/>
                </a:cubicBezTo>
                <a:cubicBezTo>
                  <a:pt x="15015" y="7951"/>
                  <a:pt x="14999" y="7983"/>
                  <a:pt x="14985" y="8224"/>
                </a:cubicBezTo>
                <a:cubicBezTo>
                  <a:pt x="14972" y="8462"/>
                  <a:pt x="14986" y="8508"/>
                  <a:pt x="15100" y="8570"/>
                </a:cubicBezTo>
                <a:cubicBezTo>
                  <a:pt x="15264" y="8659"/>
                  <a:pt x="15274" y="8889"/>
                  <a:pt x="15120" y="9042"/>
                </a:cubicBezTo>
                <a:cubicBezTo>
                  <a:pt x="15017" y="9145"/>
                  <a:pt x="15015" y="9169"/>
                  <a:pt x="15088" y="9289"/>
                </a:cubicBezTo>
                <a:cubicBezTo>
                  <a:pt x="15132" y="9361"/>
                  <a:pt x="15182" y="9547"/>
                  <a:pt x="15199" y="9704"/>
                </a:cubicBezTo>
                <a:cubicBezTo>
                  <a:pt x="15216" y="9862"/>
                  <a:pt x="15276" y="10063"/>
                  <a:pt x="15334" y="10151"/>
                </a:cubicBezTo>
                <a:cubicBezTo>
                  <a:pt x="15401" y="10252"/>
                  <a:pt x="15440" y="10410"/>
                  <a:pt x="15440" y="10582"/>
                </a:cubicBezTo>
                <a:cubicBezTo>
                  <a:pt x="15440" y="10842"/>
                  <a:pt x="15502" y="10936"/>
                  <a:pt x="15570" y="10779"/>
                </a:cubicBezTo>
                <a:cubicBezTo>
                  <a:pt x="15621" y="10661"/>
                  <a:pt x="15815" y="10695"/>
                  <a:pt x="15997" y="10854"/>
                </a:cubicBezTo>
                <a:cubicBezTo>
                  <a:pt x="16090" y="10935"/>
                  <a:pt x="16195" y="11003"/>
                  <a:pt x="16231" y="11003"/>
                </a:cubicBezTo>
                <a:cubicBezTo>
                  <a:pt x="16368" y="11003"/>
                  <a:pt x="16412" y="11151"/>
                  <a:pt x="16355" y="11431"/>
                </a:cubicBezTo>
                <a:cubicBezTo>
                  <a:pt x="16279" y="11806"/>
                  <a:pt x="16226" y="11883"/>
                  <a:pt x="16051" y="11883"/>
                </a:cubicBezTo>
                <a:cubicBezTo>
                  <a:pt x="15968" y="11883"/>
                  <a:pt x="15912" y="11913"/>
                  <a:pt x="15927" y="11950"/>
                </a:cubicBezTo>
                <a:cubicBezTo>
                  <a:pt x="15943" y="11986"/>
                  <a:pt x="15919" y="12141"/>
                  <a:pt x="15873" y="12296"/>
                </a:cubicBezTo>
                <a:cubicBezTo>
                  <a:pt x="15794" y="12567"/>
                  <a:pt x="15789" y="12574"/>
                  <a:pt x="15713" y="12434"/>
                </a:cubicBezTo>
                <a:cubicBezTo>
                  <a:pt x="15639" y="12296"/>
                  <a:pt x="15636" y="12299"/>
                  <a:pt x="15667" y="12488"/>
                </a:cubicBezTo>
                <a:cubicBezTo>
                  <a:pt x="15684" y="12597"/>
                  <a:pt x="15676" y="12705"/>
                  <a:pt x="15649" y="12730"/>
                </a:cubicBezTo>
                <a:cubicBezTo>
                  <a:pt x="15617" y="12758"/>
                  <a:pt x="15617" y="12841"/>
                  <a:pt x="15649" y="12961"/>
                </a:cubicBezTo>
                <a:cubicBezTo>
                  <a:pt x="15702" y="13160"/>
                  <a:pt x="15628" y="13468"/>
                  <a:pt x="15544" y="13394"/>
                </a:cubicBezTo>
                <a:cubicBezTo>
                  <a:pt x="15519" y="13372"/>
                  <a:pt x="15485" y="13385"/>
                  <a:pt x="15469" y="13422"/>
                </a:cubicBezTo>
                <a:cubicBezTo>
                  <a:pt x="15440" y="13488"/>
                  <a:pt x="15136" y="13473"/>
                  <a:pt x="14870" y="13392"/>
                </a:cubicBezTo>
                <a:cubicBezTo>
                  <a:pt x="14684" y="13335"/>
                  <a:pt x="14034" y="12446"/>
                  <a:pt x="14105" y="12345"/>
                </a:cubicBezTo>
                <a:cubicBezTo>
                  <a:pt x="14143" y="12290"/>
                  <a:pt x="14121" y="12270"/>
                  <a:pt x="14029" y="12278"/>
                </a:cubicBezTo>
                <a:cubicBezTo>
                  <a:pt x="13914" y="12288"/>
                  <a:pt x="13906" y="12301"/>
                  <a:pt x="13972" y="12404"/>
                </a:cubicBezTo>
                <a:cubicBezTo>
                  <a:pt x="14012" y="12468"/>
                  <a:pt x="14045" y="12545"/>
                  <a:pt x="14045" y="12576"/>
                </a:cubicBezTo>
                <a:cubicBezTo>
                  <a:pt x="14045" y="12606"/>
                  <a:pt x="14098" y="12694"/>
                  <a:pt x="14162" y="12768"/>
                </a:cubicBezTo>
                <a:cubicBezTo>
                  <a:pt x="14268" y="12891"/>
                  <a:pt x="14269" y="12907"/>
                  <a:pt x="14187" y="12953"/>
                </a:cubicBezTo>
                <a:cubicBezTo>
                  <a:pt x="14059" y="13024"/>
                  <a:pt x="14075" y="13229"/>
                  <a:pt x="14225" y="13430"/>
                </a:cubicBezTo>
                <a:cubicBezTo>
                  <a:pt x="14324" y="13562"/>
                  <a:pt x="14341" y="13623"/>
                  <a:pt x="14297" y="13700"/>
                </a:cubicBezTo>
                <a:cubicBezTo>
                  <a:pt x="14258" y="13766"/>
                  <a:pt x="14219" y="13775"/>
                  <a:pt x="14178" y="13728"/>
                </a:cubicBezTo>
                <a:cubicBezTo>
                  <a:pt x="14134" y="13675"/>
                  <a:pt x="14120" y="13714"/>
                  <a:pt x="14128" y="13871"/>
                </a:cubicBezTo>
                <a:cubicBezTo>
                  <a:pt x="14141" y="14135"/>
                  <a:pt x="14038" y="14270"/>
                  <a:pt x="13871" y="14210"/>
                </a:cubicBezTo>
                <a:cubicBezTo>
                  <a:pt x="13779" y="14177"/>
                  <a:pt x="13748" y="14195"/>
                  <a:pt x="13756" y="14274"/>
                </a:cubicBezTo>
                <a:cubicBezTo>
                  <a:pt x="13762" y="14334"/>
                  <a:pt x="13782" y="14404"/>
                  <a:pt x="13801" y="14431"/>
                </a:cubicBezTo>
                <a:cubicBezTo>
                  <a:pt x="13860" y="14516"/>
                  <a:pt x="13787" y="14608"/>
                  <a:pt x="13657" y="14608"/>
                </a:cubicBezTo>
                <a:cubicBezTo>
                  <a:pt x="13579" y="14608"/>
                  <a:pt x="13491" y="14689"/>
                  <a:pt x="13420" y="14826"/>
                </a:cubicBezTo>
                <a:cubicBezTo>
                  <a:pt x="13358" y="14946"/>
                  <a:pt x="13284" y="15022"/>
                  <a:pt x="13256" y="14998"/>
                </a:cubicBezTo>
                <a:cubicBezTo>
                  <a:pt x="13181" y="14931"/>
                  <a:pt x="13255" y="14239"/>
                  <a:pt x="13355" y="14082"/>
                </a:cubicBezTo>
                <a:cubicBezTo>
                  <a:pt x="13479" y="13887"/>
                  <a:pt x="13415" y="13841"/>
                  <a:pt x="13260" y="14015"/>
                </a:cubicBezTo>
                <a:cubicBezTo>
                  <a:pt x="13188" y="14095"/>
                  <a:pt x="13116" y="14141"/>
                  <a:pt x="13098" y="14115"/>
                </a:cubicBezTo>
                <a:cubicBezTo>
                  <a:pt x="13080" y="14090"/>
                  <a:pt x="13018" y="14129"/>
                  <a:pt x="12961" y="14202"/>
                </a:cubicBezTo>
                <a:cubicBezTo>
                  <a:pt x="12904" y="14276"/>
                  <a:pt x="12859" y="14309"/>
                  <a:pt x="12859" y="14274"/>
                </a:cubicBezTo>
                <a:cubicBezTo>
                  <a:pt x="12859" y="14240"/>
                  <a:pt x="12824" y="14275"/>
                  <a:pt x="12783" y="14354"/>
                </a:cubicBezTo>
                <a:cubicBezTo>
                  <a:pt x="12711" y="14495"/>
                  <a:pt x="12710" y="14497"/>
                  <a:pt x="12677" y="14351"/>
                </a:cubicBezTo>
                <a:cubicBezTo>
                  <a:pt x="12659" y="14270"/>
                  <a:pt x="12622" y="14146"/>
                  <a:pt x="12597" y="14077"/>
                </a:cubicBezTo>
                <a:cubicBezTo>
                  <a:pt x="12565" y="13993"/>
                  <a:pt x="12571" y="13934"/>
                  <a:pt x="12613" y="13897"/>
                </a:cubicBezTo>
                <a:cubicBezTo>
                  <a:pt x="12654" y="13860"/>
                  <a:pt x="12633" y="13826"/>
                  <a:pt x="12548" y="13797"/>
                </a:cubicBezTo>
                <a:cubicBezTo>
                  <a:pt x="12464" y="13768"/>
                  <a:pt x="12399" y="13791"/>
                  <a:pt x="12361" y="13864"/>
                </a:cubicBezTo>
                <a:cubicBezTo>
                  <a:pt x="12312" y="13956"/>
                  <a:pt x="12284" y="13924"/>
                  <a:pt x="12198" y="13669"/>
                </a:cubicBezTo>
                <a:cubicBezTo>
                  <a:pt x="12112" y="13417"/>
                  <a:pt x="12107" y="13348"/>
                  <a:pt x="12163" y="13281"/>
                </a:cubicBezTo>
                <a:cubicBezTo>
                  <a:pt x="12234" y="13197"/>
                  <a:pt x="12318" y="12798"/>
                  <a:pt x="12298" y="12642"/>
                </a:cubicBezTo>
                <a:cubicBezTo>
                  <a:pt x="12292" y="12594"/>
                  <a:pt x="12331" y="12522"/>
                  <a:pt x="12384" y="12481"/>
                </a:cubicBezTo>
                <a:cubicBezTo>
                  <a:pt x="12464" y="12420"/>
                  <a:pt x="12481" y="12332"/>
                  <a:pt x="12473" y="12016"/>
                </a:cubicBezTo>
                <a:cubicBezTo>
                  <a:pt x="12461" y="11553"/>
                  <a:pt x="12325" y="11134"/>
                  <a:pt x="12198" y="11164"/>
                </a:cubicBezTo>
                <a:cubicBezTo>
                  <a:pt x="12147" y="11176"/>
                  <a:pt x="12109" y="11138"/>
                  <a:pt x="12109" y="11075"/>
                </a:cubicBezTo>
                <a:cubicBezTo>
                  <a:pt x="12109" y="11003"/>
                  <a:pt x="12171" y="10957"/>
                  <a:pt x="12284" y="10941"/>
                </a:cubicBezTo>
                <a:cubicBezTo>
                  <a:pt x="12400" y="10925"/>
                  <a:pt x="12499" y="10846"/>
                  <a:pt x="12584" y="10702"/>
                </a:cubicBezTo>
                <a:cubicBezTo>
                  <a:pt x="12654" y="10584"/>
                  <a:pt x="12741" y="10484"/>
                  <a:pt x="12776" y="10484"/>
                </a:cubicBezTo>
                <a:cubicBezTo>
                  <a:pt x="12812" y="10484"/>
                  <a:pt x="12868" y="10403"/>
                  <a:pt x="12900" y="10302"/>
                </a:cubicBezTo>
                <a:cubicBezTo>
                  <a:pt x="12936" y="10189"/>
                  <a:pt x="13001" y="10117"/>
                  <a:pt x="13069" y="10117"/>
                </a:cubicBezTo>
                <a:cubicBezTo>
                  <a:pt x="13161" y="10117"/>
                  <a:pt x="13169" y="10100"/>
                  <a:pt x="13116" y="10010"/>
                </a:cubicBezTo>
                <a:cubicBezTo>
                  <a:pt x="13071" y="9932"/>
                  <a:pt x="13028" y="9922"/>
                  <a:pt x="12963" y="9971"/>
                </a:cubicBezTo>
                <a:cubicBezTo>
                  <a:pt x="12913" y="10009"/>
                  <a:pt x="12859" y="10023"/>
                  <a:pt x="12845" y="10002"/>
                </a:cubicBezTo>
                <a:cubicBezTo>
                  <a:pt x="12830" y="9981"/>
                  <a:pt x="12728" y="9950"/>
                  <a:pt x="12618" y="9935"/>
                </a:cubicBezTo>
                <a:cubicBezTo>
                  <a:pt x="12192" y="9879"/>
                  <a:pt x="11797" y="9806"/>
                  <a:pt x="11763" y="9776"/>
                </a:cubicBezTo>
                <a:cubicBezTo>
                  <a:pt x="11742" y="9759"/>
                  <a:pt x="11739" y="9701"/>
                  <a:pt x="11754" y="9645"/>
                </a:cubicBezTo>
                <a:cubicBezTo>
                  <a:pt x="11774" y="9569"/>
                  <a:pt x="11729" y="9549"/>
                  <a:pt x="11565" y="9561"/>
                </a:cubicBezTo>
                <a:cubicBezTo>
                  <a:pt x="11378" y="9574"/>
                  <a:pt x="11342" y="9550"/>
                  <a:pt x="11292" y="9386"/>
                </a:cubicBezTo>
                <a:cubicBezTo>
                  <a:pt x="11219" y="9151"/>
                  <a:pt x="11147" y="9076"/>
                  <a:pt x="11076" y="9160"/>
                </a:cubicBezTo>
                <a:cubicBezTo>
                  <a:pt x="11044" y="9198"/>
                  <a:pt x="10989" y="9198"/>
                  <a:pt x="10945" y="9158"/>
                </a:cubicBezTo>
                <a:cubicBezTo>
                  <a:pt x="10832" y="9056"/>
                  <a:pt x="10800" y="9071"/>
                  <a:pt x="10826" y="9214"/>
                </a:cubicBezTo>
                <a:cubicBezTo>
                  <a:pt x="10839" y="9285"/>
                  <a:pt x="10819" y="9403"/>
                  <a:pt x="10781" y="9476"/>
                </a:cubicBezTo>
                <a:cubicBezTo>
                  <a:pt x="10691" y="9651"/>
                  <a:pt x="10258" y="9669"/>
                  <a:pt x="10039" y="9507"/>
                </a:cubicBezTo>
                <a:lnTo>
                  <a:pt x="9879" y="9389"/>
                </a:lnTo>
                <a:lnTo>
                  <a:pt x="9879" y="8301"/>
                </a:lnTo>
                <a:cubicBezTo>
                  <a:pt x="9877" y="7174"/>
                  <a:pt x="9907" y="6954"/>
                  <a:pt x="10060" y="6954"/>
                </a:cubicBezTo>
                <a:cubicBezTo>
                  <a:pt x="10135" y="6954"/>
                  <a:pt x="10149" y="6890"/>
                  <a:pt x="10141" y="6579"/>
                </a:cubicBezTo>
                <a:cubicBezTo>
                  <a:pt x="10137" y="6426"/>
                  <a:pt x="10143" y="6322"/>
                  <a:pt x="10163" y="6253"/>
                </a:cubicBezTo>
                <a:cubicBezTo>
                  <a:pt x="10086" y="6305"/>
                  <a:pt x="9995" y="6378"/>
                  <a:pt x="9949" y="6433"/>
                </a:cubicBezTo>
                <a:cubicBezTo>
                  <a:pt x="9862" y="6536"/>
                  <a:pt x="9848" y="6534"/>
                  <a:pt x="9782" y="6405"/>
                </a:cubicBezTo>
                <a:cubicBezTo>
                  <a:pt x="9710" y="6264"/>
                  <a:pt x="9707" y="6264"/>
                  <a:pt x="9633" y="6405"/>
                </a:cubicBezTo>
                <a:cubicBezTo>
                  <a:pt x="9591" y="6483"/>
                  <a:pt x="9556" y="6587"/>
                  <a:pt x="9555" y="6635"/>
                </a:cubicBezTo>
                <a:cubicBezTo>
                  <a:pt x="9554" y="6684"/>
                  <a:pt x="9511" y="6758"/>
                  <a:pt x="9462" y="6797"/>
                </a:cubicBezTo>
                <a:cubicBezTo>
                  <a:pt x="9412" y="6837"/>
                  <a:pt x="9385" y="6892"/>
                  <a:pt x="9399" y="6920"/>
                </a:cubicBezTo>
                <a:cubicBezTo>
                  <a:pt x="9413" y="6949"/>
                  <a:pt x="9389" y="6998"/>
                  <a:pt x="9347" y="7028"/>
                </a:cubicBezTo>
                <a:cubicBezTo>
                  <a:pt x="9178" y="7147"/>
                  <a:pt x="9004" y="7239"/>
                  <a:pt x="8856" y="7285"/>
                </a:cubicBezTo>
                <a:cubicBezTo>
                  <a:pt x="8687" y="7337"/>
                  <a:pt x="8417" y="7660"/>
                  <a:pt x="8417" y="7811"/>
                </a:cubicBezTo>
                <a:cubicBezTo>
                  <a:pt x="8417" y="7862"/>
                  <a:pt x="8365" y="7945"/>
                  <a:pt x="8301" y="7993"/>
                </a:cubicBezTo>
                <a:cubicBezTo>
                  <a:pt x="8097" y="8146"/>
                  <a:pt x="8054" y="8314"/>
                  <a:pt x="8204" y="8370"/>
                </a:cubicBezTo>
                <a:cubicBezTo>
                  <a:pt x="8256" y="8390"/>
                  <a:pt x="8331" y="8510"/>
                  <a:pt x="8371" y="8637"/>
                </a:cubicBezTo>
                <a:cubicBezTo>
                  <a:pt x="8410" y="8764"/>
                  <a:pt x="8470" y="8868"/>
                  <a:pt x="8502" y="8868"/>
                </a:cubicBezTo>
                <a:cubicBezTo>
                  <a:pt x="8634" y="8868"/>
                  <a:pt x="8685" y="9068"/>
                  <a:pt x="8608" y="9284"/>
                </a:cubicBezTo>
                <a:cubicBezTo>
                  <a:pt x="8551" y="9444"/>
                  <a:pt x="8543" y="9606"/>
                  <a:pt x="8577" y="9999"/>
                </a:cubicBezTo>
                <a:cubicBezTo>
                  <a:pt x="8637" y="10689"/>
                  <a:pt x="8659" y="10764"/>
                  <a:pt x="8836" y="10895"/>
                </a:cubicBezTo>
                <a:cubicBezTo>
                  <a:pt x="8961" y="10987"/>
                  <a:pt x="8983" y="11039"/>
                  <a:pt x="8953" y="11169"/>
                </a:cubicBezTo>
                <a:cubicBezTo>
                  <a:pt x="8933" y="11258"/>
                  <a:pt x="8920" y="11365"/>
                  <a:pt x="8923" y="11406"/>
                </a:cubicBezTo>
                <a:cubicBezTo>
                  <a:pt x="8936" y="11599"/>
                  <a:pt x="8970" y="11734"/>
                  <a:pt x="9034" y="11844"/>
                </a:cubicBezTo>
                <a:cubicBezTo>
                  <a:pt x="9121" y="11994"/>
                  <a:pt x="9059" y="12100"/>
                  <a:pt x="8818" y="12211"/>
                </a:cubicBezTo>
                <a:cubicBezTo>
                  <a:pt x="8726" y="12254"/>
                  <a:pt x="8649" y="12337"/>
                  <a:pt x="8649" y="12396"/>
                </a:cubicBezTo>
                <a:cubicBezTo>
                  <a:pt x="8649" y="12547"/>
                  <a:pt x="9025" y="12668"/>
                  <a:pt x="9149" y="12558"/>
                </a:cubicBezTo>
                <a:cubicBezTo>
                  <a:pt x="9201" y="12512"/>
                  <a:pt x="9278" y="12473"/>
                  <a:pt x="9323" y="12473"/>
                </a:cubicBezTo>
                <a:cubicBezTo>
                  <a:pt x="9380" y="12473"/>
                  <a:pt x="9396" y="12430"/>
                  <a:pt x="9374" y="12332"/>
                </a:cubicBezTo>
                <a:cubicBezTo>
                  <a:pt x="9331" y="12139"/>
                  <a:pt x="9410" y="12090"/>
                  <a:pt x="9544" y="12224"/>
                </a:cubicBezTo>
                <a:cubicBezTo>
                  <a:pt x="9714" y="12394"/>
                  <a:pt x="9682" y="12512"/>
                  <a:pt x="9395" y="12763"/>
                </a:cubicBezTo>
                <a:cubicBezTo>
                  <a:pt x="9094" y="13027"/>
                  <a:pt x="9059" y="13260"/>
                  <a:pt x="9323" y="13227"/>
                </a:cubicBezTo>
                <a:cubicBezTo>
                  <a:pt x="9408" y="13217"/>
                  <a:pt x="9569" y="13198"/>
                  <a:pt x="9683" y="13186"/>
                </a:cubicBezTo>
                <a:cubicBezTo>
                  <a:pt x="9884" y="13165"/>
                  <a:pt x="9889" y="13158"/>
                  <a:pt x="9897" y="12878"/>
                </a:cubicBezTo>
                <a:cubicBezTo>
                  <a:pt x="9901" y="12721"/>
                  <a:pt x="9937" y="12557"/>
                  <a:pt x="9976" y="12514"/>
                </a:cubicBezTo>
                <a:cubicBezTo>
                  <a:pt x="10014" y="12471"/>
                  <a:pt x="10076" y="12270"/>
                  <a:pt x="10112" y="12068"/>
                </a:cubicBezTo>
                <a:cubicBezTo>
                  <a:pt x="10149" y="11865"/>
                  <a:pt x="10208" y="11659"/>
                  <a:pt x="10244" y="11608"/>
                </a:cubicBezTo>
                <a:cubicBezTo>
                  <a:pt x="10335" y="11476"/>
                  <a:pt x="10628" y="11573"/>
                  <a:pt x="10698" y="11760"/>
                </a:cubicBezTo>
                <a:cubicBezTo>
                  <a:pt x="10748" y="11891"/>
                  <a:pt x="10730" y="11942"/>
                  <a:pt x="10567" y="12137"/>
                </a:cubicBezTo>
                <a:cubicBezTo>
                  <a:pt x="10464" y="12261"/>
                  <a:pt x="10378" y="12389"/>
                  <a:pt x="10378" y="12419"/>
                </a:cubicBezTo>
                <a:cubicBezTo>
                  <a:pt x="10378" y="12500"/>
                  <a:pt x="10969" y="12485"/>
                  <a:pt x="11027" y="12404"/>
                </a:cubicBezTo>
                <a:cubicBezTo>
                  <a:pt x="11054" y="12366"/>
                  <a:pt x="11142" y="12317"/>
                  <a:pt x="11223" y="12296"/>
                </a:cubicBezTo>
                <a:cubicBezTo>
                  <a:pt x="11304" y="12275"/>
                  <a:pt x="11397" y="12211"/>
                  <a:pt x="11430" y="12152"/>
                </a:cubicBezTo>
                <a:cubicBezTo>
                  <a:pt x="11463" y="12093"/>
                  <a:pt x="11562" y="12024"/>
                  <a:pt x="11649" y="11998"/>
                </a:cubicBezTo>
                <a:cubicBezTo>
                  <a:pt x="11817" y="11949"/>
                  <a:pt x="11937" y="12070"/>
                  <a:pt x="11962" y="12314"/>
                </a:cubicBezTo>
                <a:cubicBezTo>
                  <a:pt x="11979" y="12474"/>
                  <a:pt x="11833" y="12694"/>
                  <a:pt x="11710" y="12694"/>
                </a:cubicBezTo>
                <a:cubicBezTo>
                  <a:pt x="11586" y="12694"/>
                  <a:pt x="11412" y="12824"/>
                  <a:pt x="11412" y="12917"/>
                </a:cubicBezTo>
                <a:cubicBezTo>
                  <a:pt x="11412" y="12956"/>
                  <a:pt x="11460" y="13058"/>
                  <a:pt x="11520" y="13143"/>
                </a:cubicBezTo>
                <a:cubicBezTo>
                  <a:pt x="11599" y="13255"/>
                  <a:pt x="11644" y="13276"/>
                  <a:pt x="11685" y="13217"/>
                </a:cubicBezTo>
                <a:cubicBezTo>
                  <a:pt x="11752" y="13121"/>
                  <a:pt x="11911" y="13109"/>
                  <a:pt x="11949" y="13197"/>
                </a:cubicBezTo>
                <a:cubicBezTo>
                  <a:pt x="11964" y="13231"/>
                  <a:pt x="11884" y="13395"/>
                  <a:pt x="11772" y="13561"/>
                </a:cubicBezTo>
                <a:cubicBezTo>
                  <a:pt x="11579" y="13846"/>
                  <a:pt x="11559" y="13860"/>
                  <a:pt x="11407" y="13784"/>
                </a:cubicBezTo>
                <a:cubicBezTo>
                  <a:pt x="11279" y="13721"/>
                  <a:pt x="11215" y="13725"/>
                  <a:pt x="11108" y="13810"/>
                </a:cubicBezTo>
                <a:cubicBezTo>
                  <a:pt x="11023" y="13877"/>
                  <a:pt x="10844" y="13915"/>
                  <a:pt x="10628" y="13910"/>
                </a:cubicBezTo>
                <a:cubicBezTo>
                  <a:pt x="10325" y="13903"/>
                  <a:pt x="10290" y="13917"/>
                  <a:pt x="10330" y="14023"/>
                </a:cubicBezTo>
                <a:cubicBezTo>
                  <a:pt x="10402" y="14214"/>
                  <a:pt x="10294" y="14305"/>
                  <a:pt x="10078" y="14233"/>
                </a:cubicBezTo>
                <a:cubicBezTo>
                  <a:pt x="9974" y="14199"/>
                  <a:pt x="9714" y="14170"/>
                  <a:pt x="9501" y="14172"/>
                </a:cubicBezTo>
                <a:lnTo>
                  <a:pt x="9113" y="14174"/>
                </a:lnTo>
                <a:lnTo>
                  <a:pt x="9320" y="14269"/>
                </a:lnTo>
                <a:cubicBezTo>
                  <a:pt x="9433" y="14320"/>
                  <a:pt x="9584" y="14404"/>
                  <a:pt x="9652" y="14456"/>
                </a:cubicBezTo>
                <a:lnTo>
                  <a:pt x="9776" y="14551"/>
                </a:lnTo>
                <a:lnTo>
                  <a:pt x="9652" y="14687"/>
                </a:lnTo>
                <a:cubicBezTo>
                  <a:pt x="9584" y="14762"/>
                  <a:pt x="9494" y="14825"/>
                  <a:pt x="9453" y="14826"/>
                </a:cubicBezTo>
                <a:cubicBezTo>
                  <a:pt x="9398" y="14827"/>
                  <a:pt x="9402" y="14855"/>
                  <a:pt x="9473" y="14929"/>
                </a:cubicBezTo>
                <a:cubicBezTo>
                  <a:pt x="9542" y="15001"/>
                  <a:pt x="9551" y="15042"/>
                  <a:pt x="9505" y="15083"/>
                </a:cubicBezTo>
                <a:cubicBezTo>
                  <a:pt x="9458" y="15124"/>
                  <a:pt x="9464" y="15171"/>
                  <a:pt x="9530" y="15275"/>
                </a:cubicBezTo>
                <a:cubicBezTo>
                  <a:pt x="9594" y="15375"/>
                  <a:pt x="9611" y="15493"/>
                  <a:pt x="9591" y="15703"/>
                </a:cubicBezTo>
                <a:cubicBezTo>
                  <a:pt x="9576" y="15863"/>
                  <a:pt x="9583" y="16021"/>
                  <a:pt x="9606" y="16055"/>
                </a:cubicBezTo>
                <a:cubicBezTo>
                  <a:pt x="9643" y="16111"/>
                  <a:pt x="9677" y="16455"/>
                  <a:pt x="9719" y="17181"/>
                </a:cubicBezTo>
                <a:cubicBezTo>
                  <a:pt x="9731" y="17395"/>
                  <a:pt x="9717" y="17434"/>
                  <a:pt x="9631" y="17433"/>
                </a:cubicBezTo>
                <a:cubicBezTo>
                  <a:pt x="9480" y="17430"/>
                  <a:pt x="9283" y="17329"/>
                  <a:pt x="9181" y="17202"/>
                </a:cubicBezTo>
                <a:cubicBezTo>
                  <a:pt x="9035" y="17019"/>
                  <a:pt x="8916" y="17140"/>
                  <a:pt x="8955" y="17435"/>
                </a:cubicBezTo>
                <a:cubicBezTo>
                  <a:pt x="8984" y="17659"/>
                  <a:pt x="8973" y="17698"/>
                  <a:pt x="8847" y="17784"/>
                </a:cubicBezTo>
                <a:cubicBezTo>
                  <a:pt x="8729" y="17865"/>
                  <a:pt x="8705" y="17931"/>
                  <a:pt x="8703" y="18172"/>
                </a:cubicBezTo>
                <a:cubicBezTo>
                  <a:pt x="8701" y="18436"/>
                  <a:pt x="8720" y="18473"/>
                  <a:pt x="8908" y="18613"/>
                </a:cubicBezTo>
                <a:cubicBezTo>
                  <a:pt x="9197" y="18828"/>
                  <a:pt x="9182" y="18988"/>
                  <a:pt x="8874" y="18983"/>
                </a:cubicBezTo>
                <a:cubicBezTo>
                  <a:pt x="8680" y="18979"/>
                  <a:pt x="8598" y="18934"/>
                  <a:pt x="8446" y="18744"/>
                </a:cubicBezTo>
                <a:cubicBezTo>
                  <a:pt x="8343" y="18615"/>
                  <a:pt x="8218" y="18505"/>
                  <a:pt x="8169" y="18500"/>
                </a:cubicBezTo>
                <a:cubicBezTo>
                  <a:pt x="7794" y="18466"/>
                  <a:pt x="7546" y="18706"/>
                  <a:pt x="7542" y="19108"/>
                </a:cubicBezTo>
                <a:cubicBezTo>
                  <a:pt x="7540" y="19314"/>
                  <a:pt x="7568" y="19402"/>
                  <a:pt x="7666" y="19493"/>
                </a:cubicBezTo>
                <a:cubicBezTo>
                  <a:pt x="7826" y="19643"/>
                  <a:pt x="7888" y="19641"/>
                  <a:pt x="8081" y="19486"/>
                </a:cubicBezTo>
                <a:cubicBezTo>
                  <a:pt x="8192" y="19396"/>
                  <a:pt x="8350" y="19363"/>
                  <a:pt x="8633" y="19368"/>
                </a:cubicBezTo>
                <a:cubicBezTo>
                  <a:pt x="9100" y="19375"/>
                  <a:pt x="9164" y="19412"/>
                  <a:pt x="9084" y="19624"/>
                </a:cubicBezTo>
                <a:cubicBezTo>
                  <a:pt x="9043" y="19734"/>
                  <a:pt x="9011" y="19753"/>
                  <a:pt x="8969" y="19694"/>
                </a:cubicBezTo>
                <a:cubicBezTo>
                  <a:pt x="8900" y="19595"/>
                  <a:pt x="8813" y="19588"/>
                  <a:pt x="8854" y="19683"/>
                </a:cubicBezTo>
                <a:cubicBezTo>
                  <a:pt x="8871" y="19721"/>
                  <a:pt x="8862" y="19768"/>
                  <a:pt x="8836" y="19791"/>
                </a:cubicBezTo>
                <a:cubicBezTo>
                  <a:pt x="8810" y="19814"/>
                  <a:pt x="8788" y="19947"/>
                  <a:pt x="8788" y="20086"/>
                </a:cubicBezTo>
                <a:cubicBezTo>
                  <a:pt x="8788" y="20286"/>
                  <a:pt x="8811" y="20345"/>
                  <a:pt x="8896" y="20363"/>
                </a:cubicBezTo>
                <a:cubicBezTo>
                  <a:pt x="9083" y="20403"/>
                  <a:pt x="9046" y="20540"/>
                  <a:pt x="8782" y="20797"/>
                </a:cubicBezTo>
                <a:cubicBezTo>
                  <a:pt x="8562" y="21011"/>
                  <a:pt x="8530" y="21075"/>
                  <a:pt x="8556" y="21233"/>
                </a:cubicBezTo>
                <a:cubicBezTo>
                  <a:pt x="8572" y="21334"/>
                  <a:pt x="8609" y="21457"/>
                  <a:pt x="8637" y="21508"/>
                </a:cubicBezTo>
                <a:cubicBezTo>
                  <a:pt x="8646" y="21524"/>
                  <a:pt x="8738" y="21537"/>
                  <a:pt x="8912" y="21549"/>
                </a:cubicBezTo>
                <a:cubicBezTo>
                  <a:pt x="9617" y="21531"/>
                  <a:pt x="9789" y="21503"/>
                  <a:pt x="9793" y="21454"/>
                </a:cubicBezTo>
                <a:cubicBezTo>
                  <a:pt x="9796" y="21393"/>
                  <a:pt x="9802" y="21317"/>
                  <a:pt x="9805" y="21287"/>
                </a:cubicBezTo>
                <a:cubicBezTo>
                  <a:pt x="9808" y="21257"/>
                  <a:pt x="9815" y="21207"/>
                  <a:pt x="9818" y="21177"/>
                </a:cubicBezTo>
                <a:cubicBezTo>
                  <a:pt x="9820" y="21146"/>
                  <a:pt x="9843" y="21062"/>
                  <a:pt x="9870" y="20989"/>
                </a:cubicBezTo>
                <a:cubicBezTo>
                  <a:pt x="9923" y="20847"/>
                  <a:pt x="9940" y="20848"/>
                  <a:pt x="10673" y="21053"/>
                </a:cubicBezTo>
                <a:cubicBezTo>
                  <a:pt x="10878" y="21111"/>
                  <a:pt x="11269" y="21159"/>
                  <a:pt x="11541" y="21159"/>
                </a:cubicBezTo>
                <a:cubicBezTo>
                  <a:pt x="12324" y="21159"/>
                  <a:pt x="12655" y="20878"/>
                  <a:pt x="12837" y="20066"/>
                </a:cubicBezTo>
                <a:cubicBezTo>
                  <a:pt x="12918" y="19706"/>
                  <a:pt x="12920" y="19645"/>
                  <a:pt x="12846" y="19319"/>
                </a:cubicBezTo>
                <a:cubicBezTo>
                  <a:pt x="12789" y="19064"/>
                  <a:pt x="12783" y="18940"/>
                  <a:pt x="12823" y="18883"/>
                </a:cubicBezTo>
                <a:cubicBezTo>
                  <a:pt x="12854" y="18839"/>
                  <a:pt x="12859" y="18803"/>
                  <a:pt x="12836" y="18803"/>
                </a:cubicBezTo>
                <a:cubicBezTo>
                  <a:pt x="12812" y="18803"/>
                  <a:pt x="12820" y="18758"/>
                  <a:pt x="12854" y="18700"/>
                </a:cubicBezTo>
                <a:cubicBezTo>
                  <a:pt x="12935" y="18561"/>
                  <a:pt x="12870" y="17846"/>
                  <a:pt x="12771" y="17792"/>
                </a:cubicBezTo>
                <a:cubicBezTo>
                  <a:pt x="12730" y="17770"/>
                  <a:pt x="12638" y="17793"/>
                  <a:pt x="12564" y="17841"/>
                </a:cubicBezTo>
                <a:cubicBezTo>
                  <a:pt x="12378" y="17962"/>
                  <a:pt x="12300" y="17837"/>
                  <a:pt x="12411" y="17595"/>
                </a:cubicBezTo>
                <a:cubicBezTo>
                  <a:pt x="12488" y="17428"/>
                  <a:pt x="12529" y="17409"/>
                  <a:pt x="12828" y="17412"/>
                </a:cubicBezTo>
                <a:cubicBezTo>
                  <a:pt x="13254" y="17417"/>
                  <a:pt x="13403" y="17358"/>
                  <a:pt x="13319" y="17215"/>
                </a:cubicBezTo>
                <a:cubicBezTo>
                  <a:pt x="13286" y="17158"/>
                  <a:pt x="13275" y="17110"/>
                  <a:pt x="13296" y="17110"/>
                </a:cubicBezTo>
                <a:cubicBezTo>
                  <a:pt x="13317" y="17110"/>
                  <a:pt x="13309" y="17066"/>
                  <a:pt x="13278" y="17012"/>
                </a:cubicBezTo>
                <a:cubicBezTo>
                  <a:pt x="13207" y="16891"/>
                  <a:pt x="13253" y="16815"/>
                  <a:pt x="13398" y="16815"/>
                </a:cubicBezTo>
                <a:cubicBezTo>
                  <a:pt x="13465" y="16815"/>
                  <a:pt x="13542" y="16729"/>
                  <a:pt x="13598" y="16594"/>
                </a:cubicBezTo>
                <a:cubicBezTo>
                  <a:pt x="13648" y="16472"/>
                  <a:pt x="13706" y="16371"/>
                  <a:pt x="13725" y="16368"/>
                </a:cubicBezTo>
                <a:cubicBezTo>
                  <a:pt x="14285" y="16276"/>
                  <a:pt x="14398" y="16417"/>
                  <a:pt x="14302" y="17076"/>
                </a:cubicBezTo>
                <a:cubicBezTo>
                  <a:pt x="14269" y="17304"/>
                  <a:pt x="14255" y="17507"/>
                  <a:pt x="14270" y="17528"/>
                </a:cubicBezTo>
                <a:cubicBezTo>
                  <a:pt x="14303" y="17575"/>
                  <a:pt x="14406" y="17055"/>
                  <a:pt x="14407" y="16838"/>
                </a:cubicBezTo>
                <a:cubicBezTo>
                  <a:pt x="14407" y="16589"/>
                  <a:pt x="14503" y="16562"/>
                  <a:pt x="14574" y="16791"/>
                </a:cubicBezTo>
                <a:cubicBezTo>
                  <a:pt x="14609" y="16905"/>
                  <a:pt x="14668" y="17028"/>
                  <a:pt x="14705" y="17061"/>
                </a:cubicBezTo>
                <a:cubicBezTo>
                  <a:pt x="14742" y="17094"/>
                  <a:pt x="14760" y="17178"/>
                  <a:pt x="14745" y="17248"/>
                </a:cubicBezTo>
                <a:cubicBezTo>
                  <a:pt x="14726" y="17330"/>
                  <a:pt x="14772" y="17452"/>
                  <a:pt x="14870" y="17587"/>
                </a:cubicBezTo>
                <a:cubicBezTo>
                  <a:pt x="14999" y="17762"/>
                  <a:pt x="15013" y="17819"/>
                  <a:pt x="14960" y="17915"/>
                </a:cubicBezTo>
                <a:cubicBezTo>
                  <a:pt x="14904" y="18018"/>
                  <a:pt x="14908" y="18019"/>
                  <a:pt x="14989" y="17928"/>
                </a:cubicBezTo>
                <a:cubicBezTo>
                  <a:pt x="15072" y="17835"/>
                  <a:pt x="15089" y="17853"/>
                  <a:pt x="15162" y="18115"/>
                </a:cubicBezTo>
                <a:cubicBezTo>
                  <a:pt x="15205" y="18275"/>
                  <a:pt x="15290" y="18436"/>
                  <a:pt x="15352" y="18475"/>
                </a:cubicBezTo>
                <a:cubicBezTo>
                  <a:pt x="15623" y="18644"/>
                  <a:pt x="15411" y="19163"/>
                  <a:pt x="15115" y="19057"/>
                </a:cubicBezTo>
                <a:cubicBezTo>
                  <a:pt x="14970" y="19005"/>
                  <a:pt x="14912" y="19094"/>
                  <a:pt x="14888" y="19401"/>
                </a:cubicBezTo>
                <a:cubicBezTo>
                  <a:pt x="14873" y="19599"/>
                  <a:pt x="14875" y="19601"/>
                  <a:pt x="15030" y="19491"/>
                </a:cubicBezTo>
                <a:cubicBezTo>
                  <a:pt x="15221" y="19355"/>
                  <a:pt x="15381" y="19410"/>
                  <a:pt x="15284" y="19578"/>
                </a:cubicBezTo>
                <a:cubicBezTo>
                  <a:pt x="15231" y="19669"/>
                  <a:pt x="15240" y="19686"/>
                  <a:pt x="15332" y="19686"/>
                </a:cubicBezTo>
                <a:cubicBezTo>
                  <a:pt x="15436" y="19686"/>
                  <a:pt x="15560" y="19948"/>
                  <a:pt x="15512" y="20066"/>
                </a:cubicBezTo>
                <a:cubicBezTo>
                  <a:pt x="15501" y="20092"/>
                  <a:pt x="15527" y="20132"/>
                  <a:pt x="15570" y="20155"/>
                </a:cubicBezTo>
                <a:cubicBezTo>
                  <a:pt x="15612" y="20179"/>
                  <a:pt x="15647" y="20274"/>
                  <a:pt x="15647" y="20368"/>
                </a:cubicBezTo>
                <a:cubicBezTo>
                  <a:pt x="15647" y="20463"/>
                  <a:pt x="15675" y="20580"/>
                  <a:pt x="15708" y="20628"/>
                </a:cubicBezTo>
                <a:cubicBezTo>
                  <a:pt x="15754" y="20693"/>
                  <a:pt x="15753" y="20757"/>
                  <a:pt x="15708" y="20900"/>
                </a:cubicBezTo>
                <a:cubicBezTo>
                  <a:pt x="15650" y="21080"/>
                  <a:pt x="15653" y="21085"/>
                  <a:pt x="15789" y="21035"/>
                </a:cubicBezTo>
                <a:cubicBezTo>
                  <a:pt x="16074" y="20931"/>
                  <a:pt x="16121" y="20960"/>
                  <a:pt x="16206" y="21287"/>
                </a:cubicBezTo>
                <a:lnTo>
                  <a:pt x="16287" y="21600"/>
                </a:lnTo>
                <a:lnTo>
                  <a:pt x="17042" y="21600"/>
                </a:lnTo>
                <a:lnTo>
                  <a:pt x="17042" y="21415"/>
                </a:lnTo>
                <a:cubicBezTo>
                  <a:pt x="17042" y="21313"/>
                  <a:pt x="17075" y="21207"/>
                  <a:pt x="17117" y="21184"/>
                </a:cubicBezTo>
                <a:cubicBezTo>
                  <a:pt x="17159" y="21161"/>
                  <a:pt x="17280" y="21032"/>
                  <a:pt x="17385" y="20894"/>
                </a:cubicBezTo>
                <a:cubicBezTo>
                  <a:pt x="17490" y="20757"/>
                  <a:pt x="17608" y="20643"/>
                  <a:pt x="17646" y="20643"/>
                </a:cubicBezTo>
                <a:cubicBezTo>
                  <a:pt x="17683" y="20643"/>
                  <a:pt x="17753" y="20578"/>
                  <a:pt x="17802" y="20497"/>
                </a:cubicBezTo>
                <a:cubicBezTo>
                  <a:pt x="17851" y="20416"/>
                  <a:pt x="17944" y="20350"/>
                  <a:pt x="18010" y="20350"/>
                </a:cubicBezTo>
                <a:cubicBezTo>
                  <a:pt x="18077" y="20350"/>
                  <a:pt x="18175" y="20317"/>
                  <a:pt x="18228" y="20276"/>
                </a:cubicBezTo>
                <a:cubicBezTo>
                  <a:pt x="18293" y="20227"/>
                  <a:pt x="18336" y="20227"/>
                  <a:pt x="18357" y="20276"/>
                </a:cubicBezTo>
                <a:cubicBezTo>
                  <a:pt x="18375" y="20317"/>
                  <a:pt x="18417" y="20346"/>
                  <a:pt x="18451" y="20345"/>
                </a:cubicBezTo>
                <a:cubicBezTo>
                  <a:pt x="18485" y="20344"/>
                  <a:pt x="18472" y="20310"/>
                  <a:pt x="18422" y="20268"/>
                </a:cubicBezTo>
                <a:cubicBezTo>
                  <a:pt x="18372" y="20227"/>
                  <a:pt x="18332" y="20164"/>
                  <a:pt x="18332" y="20127"/>
                </a:cubicBezTo>
                <a:cubicBezTo>
                  <a:pt x="18332" y="20011"/>
                  <a:pt x="18650" y="19538"/>
                  <a:pt x="18699" y="19581"/>
                </a:cubicBezTo>
                <a:cubicBezTo>
                  <a:pt x="18724" y="19603"/>
                  <a:pt x="18744" y="19758"/>
                  <a:pt x="18744" y="19927"/>
                </a:cubicBezTo>
                <a:cubicBezTo>
                  <a:pt x="18744" y="20225"/>
                  <a:pt x="18746" y="20230"/>
                  <a:pt x="18825" y="20071"/>
                </a:cubicBezTo>
                <a:cubicBezTo>
                  <a:pt x="18938" y="19840"/>
                  <a:pt x="19132" y="19861"/>
                  <a:pt x="19236" y="20112"/>
                </a:cubicBezTo>
                <a:cubicBezTo>
                  <a:pt x="19283" y="20224"/>
                  <a:pt x="19374" y="20349"/>
                  <a:pt x="19441" y="20394"/>
                </a:cubicBezTo>
                <a:cubicBezTo>
                  <a:pt x="19556" y="20471"/>
                  <a:pt x="19562" y="20466"/>
                  <a:pt x="19515" y="20291"/>
                </a:cubicBezTo>
                <a:cubicBezTo>
                  <a:pt x="19488" y="20190"/>
                  <a:pt x="19415" y="20008"/>
                  <a:pt x="19353" y="19883"/>
                </a:cubicBezTo>
                <a:cubicBezTo>
                  <a:pt x="19277" y="19731"/>
                  <a:pt x="19241" y="19554"/>
                  <a:pt x="19244" y="19342"/>
                </a:cubicBezTo>
                <a:cubicBezTo>
                  <a:pt x="19245" y="19169"/>
                  <a:pt x="19227" y="19046"/>
                  <a:pt x="19202" y="19067"/>
                </a:cubicBezTo>
                <a:cubicBezTo>
                  <a:pt x="19141" y="19121"/>
                  <a:pt x="19089" y="18905"/>
                  <a:pt x="19129" y="18760"/>
                </a:cubicBezTo>
                <a:cubicBezTo>
                  <a:pt x="19151" y="18676"/>
                  <a:pt x="19179" y="18662"/>
                  <a:pt x="19224" y="18713"/>
                </a:cubicBezTo>
                <a:cubicBezTo>
                  <a:pt x="19263" y="18758"/>
                  <a:pt x="19333" y="18760"/>
                  <a:pt x="19405" y="18721"/>
                </a:cubicBezTo>
                <a:cubicBezTo>
                  <a:pt x="19505" y="18667"/>
                  <a:pt x="19514" y="18633"/>
                  <a:pt x="19468" y="18511"/>
                </a:cubicBezTo>
                <a:cubicBezTo>
                  <a:pt x="19438" y="18430"/>
                  <a:pt x="19368" y="18332"/>
                  <a:pt x="19314" y="18290"/>
                </a:cubicBezTo>
                <a:cubicBezTo>
                  <a:pt x="19227" y="18224"/>
                  <a:pt x="19223" y="18183"/>
                  <a:pt x="19272" y="17982"/>
                </a:cubicBezTo>
                <a:cubicBezTo>
                  <a:pt x="19314" y="17810"/>
                  <a:pt x="19313" y="17715"/>
                  <a:pt x="19267" y="17610"/>
                </a:cubicBezTo>
                <a:cubicBezTo>
                  <a:pt x="19215" y="17492"/>
                  <a:pt x="19230" y="17410"/>
                  <a:pt x="19362" y="17104"/>
                </a:cubicBezTo>
                <a:cubicBezTo>
                  <a:pt x="19552" y="16664"/>
                  <a:pt x="19567" y="16440"/>
                  <a:pt x="19407" y="16466"/>
                </a:cubicBezTo>
                <a:cubicBezTo>
                  <a:pt x="19320" y="16479"/>
                  <a:pt x="19286" y="16430"/>
                  <a:pt x="19249" y="16232"/>
                </a:cubicBezTo>
                <a:cubicBezTo>
                  <a:pt x="19223" y="16094"/>
                  <a:pt x="19212" y="15922"/>
                  <a:pt x="19226" y="15850"/>
                </a:cubicBezTo>
                <a:cubicBezTo>
                  <a:pt x="19246" y="15740"/>
                  <a:pt x="19211" y="15714"/>
                  <a:pt x="19010" y="15696"/>
                </a:cubicBezTo>
                <a:cubicBezTo>
                  <a:pt x="18819" y="15678"/>
                  <a:pt x="18759" y="15640"/>
                  <a:pt x="18719" y="15508"/>
                </a:cubicBezTo>
                <a:cubicBezTo>
                  <a:pt x="18656" y="15304"/>
                  <a:pt x="18400" y="15285"/>
                  <a:pt x="18158" y="15465"/>
                </a:cubicBezTo>
                <a:cubicBezTo>
                  <a:pt x="17868" y="15680"/>
                  <a:pt x="17832" y="15702"/>
                  <a:pt x="17633" y="15755"/>
                </a:cubicBezTo>
                <a:cubicBezTo>
                  <a:pt x="17521" y="15785"/>
                  <a:pt x="17388" y="15885"/>
                  <a:pt x="17324" y="15991"/>
                </a:cubicBezTo>
                <a:cubicBezTo>
                  <a:pt x="17248" y="16117"/>
                  <a:pt x="17159" y="16178"/>
                  <a:pt x="17049" y="16178"/>
                </a:cubicBezTo>
                <a:cubicBezTo>
                  <a:pt x="16959" y="16178"/>
                  <a:pt x="16885" y="16202"/>
                  <a:pt x="16885" y="16232"/>
                </a:cubicBezTo>
                <a:cubicBezTo>
                  <a:pt x="16885" y="16262"/>
                  <a:pt x="16810" y="16356"/>
                  <a:pt x="16718" y="16440"/>
                </a:cubicBezTo>
                <a:cubicBezTo>
                  <a:pt x="16626" y="16524"/>
                  <a:pt x="16568" y="16593"/>
                  <a:pt x="16590" y="16594"/>
                </a:cubicBezTo>
                <a:cubicBezTo>
                  <a:pt x="16613" y="16595"/>
                  <a:pt x="16606" y="16665"/>
                  <a:pt x="16574" y="16748"/>
                </a:cubicBezTo>
                <a:cubicBezTo>
                  <a:pt x="16525" y="16879"/>
                  <a:pt x="16487" y="16891"/>
                  <a:pt x="16276" y="16848"/>
                </a:cubicBezTo>
                <a:cubicBezTo>
                  <a:pt x="15977" y="16787"/>
                  <a:pt x="15950" y="16753"/>
                  <a:pt x="15920" y="16389"/>
                </a:cubicBezTo>
                <a:cubicBezTo>
                  <a:pt x="15896" y="16088"/>
                  <a:pt x="15941" y="15994"/>
                  <a:pt x="16127" y="15952"/>
                </a:cubicBezTo>
                <a:cubicBezTo>
                  <a:pt x="16244" y="15926"/>
                  <a:pt x="16298" y="16122"/>
                  <a:pt x="16215" y="16265"/>
                </a:cubicBezTo>
                <a:cubicBezTo>
                  <a:pt x="16137" y="16399"/>
                  <a:pt x="16207" y="16410"/>
                  <a:pt x="16391" y="16291"/>
                </a:cubicBezTo>
                <a:cubicBezTo>
                  <a:pt x="16495" y="16224"/>
                  <a:pt x="16517" y="16169"/>
                  <a:pt x="16492" y="16027"/>
                </a:cubicBezTo>
                <a:cubicBezTo>
                  <a:pt x="16463" y="15867"/>
                  <a:pt x="16489" y="15735"/>
                  <a:pt x="16630" y="15334"/>
                </a:cubicBezTo>
                <a:cubicBezTo>
                  <a:pt x="16657" y="15257"/>
                  <a:pt x="16638" y="15119"/>
                  <a:pt x="16576" y="14954"/>
                </a:cubicBezTo>
                <a:cubicBezTo>
                  <a:pt x="16501" y="14755"/>
                  <a:pt x="16478" y="14539"/>
                  <a:pt x="16477" y="14015"/>
                </a:cubicBezTo>
                <a:cubicBezTo>
                  <a:pt x="16477" y="13458"/>
                  <a:pt x="16460" y="13308"/>
                  <a:pt x="16382" y="13181"/>
                </a:cubicBezTo>
                <a:cubicBezTo>
                  <a:pt x="16115" y="12750"/>
                  <a:pt x="16077" y="12456"/>
                  <a:pt x="16305" y="12581"/>
                </a:cubicBezTo>
                <a:cubicBezTo>
                  <a:pt x="16351" y="12606"/>
                  <a:pt x="16499" y="12586"/>
                  <a:pt x="16634" y="12537"/>
                </a:cubicBezTo>
                <a:cubicBezTo>
                  <a:pt x="16862" y="12454"/>
                  <a:pt x="16885" y="12425"/>
                  <a:pt x="16979" y="12075"/>
                </a:cubicBezTo>
                <a:lnTo>
                  <a:pt x="17079" y="11701"/>
                </a:lnTo>
                <a:lnTo>
                  <a:pt x="17304" y="11713"/>
                </a:lnTo>
                <a:cubicBezTo>
                  <a:pt x="17428" y="11722"/>
                  <a:pt x="17692" y="11740"/>
                  <a:pt x="17888" y="11752"/>
                </a:cubicBezTo>
                <a:cubicBezTo>
                  <a:pt x="18310" y="11778"/>
                  <a:pt x="18360" y="11866"/>
                  <a:pt x="18126" y="12178"/>
                </a:cubicBezTo>
                <a:cubicBezTo>
                  <a:pt x="18011" y="12330"/>
                  <a:pt x="17952" y="12489"/>
                  <a:pt x="17933" y="12694"/>
                </a:cubicBezTo>
                <a:cubicBezTo>
                  <a:pt x="17906" y="12987"/>
                  <a:pt x="17949" y="13061"/>
                  <a:pt x="18057" y="12907"/>
                </a:cubicBezTo>
                <a:cubicBezTo>
                  <a:pt x="18138" y="12792"/>
                  <a:pt x="18308" y="12889"/>
                  <a:pt x="18408" y="13107"/>
                </a:cubicBezTo>
                <a:lnTo>
                  <a:pt x="18492" y="13292"/>
                </a:lnTo>
                <a:lnTo>
                  <a:pt x="18596" y="13102"/>
                </a:lnTo>
                <a:cubicBezTo>
                  <a:pt x="18729" y="12861"/>
                  <a:pt x="18865" y="12864"/>
                  <a:pt x="18999" y="13107"/>
                </a:cubicBezTo>
                <a:lnTo>
                  <a:pt x="19103" y="13299"/>
                </a:lnTo>
                <a:lnTo>
                  <a:pt x="19163" y="13089"/>
                </a:lnTo>
                <a:cubicBezTo>
                  <a:pt x="19208" y="12923"/>
                  <a:pt x="19202" y="12781"/>
                  <a:pt x="19136" y="12417"/>
                </a:cubicBezTo>
                <a:cubicBezTo>
                  <a:pt x="19027" y="11825"/>
                  <a:pt x="19089" y="11587"/>
                  <a:pt x="19377" y="11485"/>
                </a:cubicBezTo>
                <a:cubicBezTo>
                  <a:pt x="19626" y="11397"/>
                  <a:pt x="19771" y="11557"/>
                  <a:pt x="19738" y="11883"/>
                </a:cubicBezTo>
                <a:cubicBezTo>
                  <a:pt x="19716" y="12093"/>
                  <a:pt x="19721" y="12100"/>
                  <a:pt x="19887" y="12070"/>
                </a:cubicBezTo>
                <a:cubicBezTo>
                  <a:pt x="20010" y="12048"/>
                  <a:pt x="20090" y="12080"/>
                  <a:pt x="20169" y="12186"/>
                </a:cubicBezTo>
                <a:cubicBezTo>
                  <a:pt x="20265" y="12313"/>
                  <a:pt x="20285" y="12318"/>
                  <a:pt x="20311" y="12219"/>
                </a:cubicBezTo>
                <a:cubicBezTo>
                  <a:pt x="20348" y="12083"/>
                  <a:pt x="20657" y="12064"/>
                  <a:pt x="20746" y="12191"/>
                </a:cubicBezTo>
                <a:cubicBezTo>
                  <a:pt x="20823" y="12301"/>
                  <a:pt x="20896" y="11923"/>
                  <a:pt x="20824" y="11790"/>
                </a:cubicBezTo>
                <a:cubicBezTo>
                  <a:pt x="20796" y="11740"/>
                  <a:pt x="20736" y="11541"/>
                  <a:pt x="20690" y="11347"/>
                </a:cubicBezTo>
                <a:cubicBezTo>
                  <a:pt x="20628" y="11081"/>
                  <a:pt x="20624" y="10988"/>
                  <a:pt x="20671" y="10967"/>
                </a:cubicBezTo>
                <a:cubicBezTo>
                  <a:pt x="20814" y="10903"/>
                  <a:pt x="21263" y="10832"/>
                  <a:pt x="21426" y="10849"/>
                </a:cubicBezTo>
                <a:lnTo>
                  <a:pt x="21600" y="10867"/>
                </a:lnTo>
                <a:lnTo>
                  <a:pt x="21490" y="10623"/>
                </a:lnTo>
                <a:cubicBezTo>
                  <a:pt x="21411" y="10444"/>
                  <a:pt x="21343" y="10373"/>
                  <a:pt x="21239" y="10369"/>
                </a:cubicBezTo>
                <a:cubicBezTo>
                  <a:pt x="20916" y="10358"/>
                  <a:pt x="20633" y="10190"/>
                  <a:pt x="20757" y="10082"/>
                </a:cubicBezTo>
                <a:cubicBezTo>
                  <a:pt x="20790" y="10053"/>
                  <a:pt x="20793" y="9987"/>
                  <a:pt x="20764" y="9910"/>
                </a:cubicBezTo>
                <a:cubicBezTo>
                  <a:pt x="20712" y="9771"/>
                  <a:pt x="20707" y="9740"/>
                  <a:pt x="20707" y="9530"/>
                </a:cubicBezTo>
                <a:cubicBezTo>
                  <a:pt x="20707" y="9449"/>
                  <a:pt x="20601" y="9230"/>
                  <a:pt x="20473" y="9045"/>
                </a:cubicBezTo>
                <a:cubicBezTo>
                  <a:pt x="20333" y="8842"/>
                  <a:pt x="20256" y="8674"/>
                  <a:pt x="20279" y="8622"/>
                </a:cubicBezTo>
                <a:cubicBezTo>
                  <a:pt x="20338" y="8486"/>
                  <a:pt x="20348" y="8336"/>
                  <a:pt x="20317" y="8070"/>
                </a:cubicBezTo>
                <a:cubicBezTo>
                  <a:pt x="20290" y="7847"/>
                  <a:pt x="20275" y="7826"/>
                  <a:pt x="20153" y="7870"/>
                </a:cubicBezTo>
                <a:cubicBezTo>
                  <a:pt x="20079" y="7896"/>
                  <a:pt x="19949" y="7999"/>
                  <a:pt x="19867" y="8098"/>
                </a:cubicBezTo>
                <a:cubicBezTo>
                  <a:pt x="19696" y="8304"/>
                  <a:pt x="19542" y="8324"/>
                  <a:pt x="19332" y="8167"/>
                </a:cubicBezTo>
                <a:cubicBezTo>
                  <a:pt x="19143" y="8027"/>
                  <a:pt x="19074" y="8029"/>
                  <a:pt x="19035" y="8172"/>
                </a:cubicBezTo>
                <a:cubicBezTo>
                  <a:pt x="18983" y="8365"/>
                  <a:pt x="18898" y="8211"/>
                  <a:pt x="18897" y="7924"/>
                </a:cubicBezTo>
                <a:cubicBezTo>
                  <a:pt x="18896" y="7775"/>
                  <a:pt x="18883" y="7328"/>
                  <a:pt x="18868" y="6931"/>
                </a:cubicBezTo>
                <a:cubicBezTo>
                  <a:pt x="18849" y="6441"/>
                  <a:pt x="18860" y="6173"/>
                  <a:pt x="18900" y="6104"/>
                </a:cubicBezTo>
                <a:cubicBezTo>
                  <a:pt x="18933" y="6048"/>
                  <a:pt x="18952" y="5905"/>
                  <a:pt x="18943" y="5786"/>
                </a:cubicBezTo>
                <a:cubicBezTo>
                  <a:pt x="18931" y="5618"/>
                  <a:pt x="18969" y="5516"/>
                  <a:pt x="19107" y="5332"/>
                </a:cubicBezTo>
                <a:cubicBezTo>
                  <a:pt x="19280" y="5102"/>
                  <a:pt x="19281" y="5095"/>
                  <a:pt x="19182" y="4991"/>
                </a:cubicBezTo>
                <a:cubicBezTo>
                  <a:pt x="19117" y="4922"/>
                  <a:pt x="19025" y="4897"/>
                  <a:pt x="18925" y="4927"/>
                </a:cubicBezTo>
                <a:cubicBezTo>
                  <a:pt x="18696" y="4994"/>
                  <a:pt x="18281" y="4973"/>
                  <a:pt x="18167" y="4886"/>
                </a:cubicBezTo>
                <a:cubicBezTo>
                  <a:pt x="18087" y="4825"/>
                  <a:pt x="18080" y="4787"/>
                  <a:pt x="18129" y="4703"/>
                </a:cubicBezTo>
                <a:cubicBezTo>
                  <a:pt x="18163" y="4645"/>
                  <a:pt x="18209" y="4598"/>
                  <a:pt x="18232" y="4598"/>
                </a:cubicBezTo>
                <a:cubicBezTo>
                  <a:pt x="18314" y="4598"/>
                  <a:pt x="18694" y="4000"/>
                  <a:pt x="18694" y="3869"/>
                </a:cubicBezTo>
                <a:cubicBezTo>
                  <a:pt x="18694" y="3795"/>
                  <a:pt x="18738" y="3652"/>
                  <a:pt x="18794" y="3551"/>
                </a:cubicBezTo>
                <a:cubicBezTo>
                  <a:pt x="18850" y="3450"/>
                  <a:pt x="18884" y="3348"/>
                  <a:pt x="18870" y="3328"/>
                </a:cubicBezTo>
                <a:cubicBezTo>
                  <a:pt x="18855" y="3308"/>
                  <a:pt x="18872" y="3206"/>
                  <a:pt x="18906" y="3102"/>
                </a:cubicBezTo>
                <a:cubicBezTo>
                  <a:pt x="18939" y="2998"/>
                  <a:pt x="18948" y="2855"/>
                  <a:pt x="18927" y="2781"/>
                </a:cubicBezTo>
                <a:cubicBezTo>
                  <a:pt x="18906" y="2708"/>
                  <a:pt x="18880" y="2465"/>
                  <a:pt x="18868" y="2243"/>
                </a:cubicBezTo>
                <a:cubicBezTo>
                  <a:pt x="18838" y="1702"/>
                  <a:pt x="18638" y="1424"/>
                  <a:pt x="18176" y="1278"/>
                </a:cubicBezTo>
                <a:cubicBezTo>
                  <a:pt x="17931" y="1200"/>
                  <a:pt x="17841" y="1138"/>
                  <a:pt x="17800" y="1011"/>
                </a:cubicBezTo>
                <a:cubicBezTo>
                  <a:pt x="17725" y="777"/>
                  <a:pt x="17670" y="803"/>
                  <a:pt x="17651" y="1083"/>
                </a:cubicBezTo>
                <a:cubicBezTo>
                  <a:pt x="17637" y="1289"/>
                  <a:pt x="17612" y="1324"/>
                  <a:pt x="17478" y="1339"/>
                </a:cubicBezTo>
                <a:cubicBezTo>
                  <a:pt x="17200" y="1372"/>
                  <a:pt x="17088" y="1359"/>
                  <a:pt x="16991" y="1286"/>
                </a:cubicBezTo>
                <a:cubicBezTo>
                  <a:pt x="16922" y="1233"/>
                  <a:pt x="16879" y="1243"/>
                  <a:pt x="16833" y="1321"/>
                </a:cubicBezTo>
                <a:cubicBezTo>
                  <a:pt x="16799" y="1381"/>
                  <a:pt x="16748" y="1410"/>
                  <a:pt x="16720" y="1386"/>
                </a:cubicBezTo>
                <a:cubicBezTo>
                  <a:pt x="16687" y="1357"/>
                  <a:pt x="16687" y="1389"/>
                  <a:pt x="16720" y="1478"/>
                </a:cubicBezTo>
                <a:cubicBezTo>
                  <a:pt x="16748" y="1554"/>
                  <a:pt x="16783" y="1721"/>
                  <a:pt x="16797" y="1850"/>
                </a:cubicBezTo>
                <a:cubicBezTo>
                  <a:pt x="16832" y="2162"/>
                  <a:pt x="16871" y="2243"/>
                  <a:pt x="16993" y="2243"/>
                </a:cubicBezTo>
                <a:cubicBezTo>
                  <a:pt x="17049" y="2243"/>
                  <a:pt x="17108" y="2292"/>
                  <a:pt x="17124" y="2353"/>
                </a:cubicBezTo>
                <a:cubicBezTo>
                  <a:pt x="17158" y="2480"/>
                  <a:pt x="17495" y="2470"/>
                  <a:pt x="17712" y="2335"/>
                </a:cubicBezTo>
                <a:cubicBezTo>
                  <a:pt x="17846" y="2252"/>
                  <a:pt x="17959" y="2197"/>
                  <a:pt x="18048" y="2173"/>
                </a:cubicBezTo>
                <a:cubicBezTo>
                  <a:pt x="18077" y="2166"/>
                  <a:pt x="18116" y="2095"/>
                  <a:pt x="18136" y="2017"/>
                </a:cubicBezTo>
                <a:cubicBezTo>
                  <a:pt x="18157" y="1938"/>
                  <a:pt x="18221" y="1869"/>
                  <a:pt x="18278" y="1863"/>
                </a:cubicBezTo>
                <a:cubicBezTo>
                  <a:pt x="18336" y="1857"/>
                  <a:pt x="18411" y="1849"/>
                  <a:pt x="18444" y="1845"/>
                </a:cubicBezTo>
                <a:cubicBezTo>
                  <a:pt x="18513" y="1836"/>
                  <a:pt x="18707" y="2296"/>
                  <a:pt x="18670" y="2381"/>
                </a:cubicBezTo>
                <a:cubicBezTo>
                  <a:pt x="18657" y="2412"/>
                  <a:pt x="18664" y="2535"/>
                  <a:pt x="18686" y="2653"/>
                </a:cubicBezTo>
                <a:cubicBezTo>
                  <a:pt x="18716" y="2808"/>
                  <a:pt x="18702" y="2928"/>
                  <a:pt x="18636" y="3084"/>
                </a:cubicBezTo>
                <a:cubicBezTo>
                  <a:pt x="18586" y="3203"/>
                  <a:pt x="18554" y="3323"/>
                  <a:pt x="18566" y="3351"/>
                </a:cubicBezTo>
                <a:cubicBezTo>
                  <a:pt x="18578" y="3379"/>
                  <a:pt x="18530" y="3489"/>
                  <a:pt x="18460" y="3597"/>
                </a:cubicBezTo>
                <a:cubicBezTo>
                  <a:pt x="18389" y="3706"/>
                  <a:pt x="18332" y="3826"/>
                  <a:pt x="18332" y="3864"/>
                </a:cubicBezTo>
                <a:cubicBezTo>
                  <a:pt x="18332" y="3902"/>
                  <a:pt x="18234" y="3999"/>
                  <a:pt x="18113" y="4080"/>
                </a:cubicBezTo>
                <a:cubicBezTo>
                  <a:pt x="17882" y="4234"/>
                  <a:pt x="17609" y="4233"/>
                  <a:pt x="17477" y="4077"/>
                </a:cubicBezTo>
                <a:cubicBezTo>
                  <a:pt x="17436" y="4029"/>
                  <a:pt x="17401" y="4012"/>
                  <a:pt x="17401" y="4039"/>
                </a:cubicBezTo>
                <a:cubicBezTo>
                  <a:pt x="17401" y="4065"/>
                  <a:pt x="17350" y="4045"/>
                  <a:pt x="17286" y="3995"/>
                </a:cubicBezTo>
                <a:cubicBezTo>
                  <a:pt x="17222" y="3945"/>
                  <a:pt x="17135" y="3902"/>
                  <a:pt x="17092" y="3900"/>
                </a:cubicBezTo>
                <a:cubicBezTo>
                  <a:pt x="17042" y="3898"/>
                  <a:pt x="17020" y="3838"/>
                  <a:pt x="17031" y="3731"/>
                </a:cubicBezTo>
                <a:cubicBezTo>
                  <a:pt x="17052" y="3509"/>
                  <a:pt x="16969" y="3521"/>
                  <a:pt x="16896" y="3749"/>
                </a:cubicBezTo>
                <a:cubicBezTo>
                  <a:pt x="16859" y="3865"/>
                  <a:pt x="16808" y="3917"/>
                  <a:pt x="16759" y="3890"/>
                </a:cubicBezTo>
                <a:cubicBezTo>
                  <a:pt x="16717" y="3867"/>
                  <a:pt x="16588" y="3924"/>
                  <a:pt x="16470" y="4018"/>
                </a:cubicBezTo>
                <a:cubicBezTo>
                  <a:pt x="16279" y="4171"/>
                  <a:pt x="16250" y="4178"/>
                  <a:pt x="16197" y="4075"/>
                </a:cubicBezTo>
                <a:cubicBezTo>
                  <a:pt x="16164" y="4011"/>
                  <a:pt x="16112" y="3970"/>
                  <a:pt x="16082" y="3985"/>
                </a:cubicBezTo>
                <a:cubicBezTo>
                  <a:pt x="16051" y="4000"/>
                  <a:pt x="15984" y="3945"/>
                  <a:pt x="15933" y="3864"/>
                </a:cubicBezTo>
                <a:cubicBezTo>
                  <a:pt x="15843" y="3723"/>
                  <a:pt x="15844" y="3708"/>
                  <a:pt x="15933" y="3515"/>
                </a:cubicBezTo>
                <a:cubicBezTo>
                  <a:pt x="15983" y="3405"/>
                  <a:pt x="16032" y="3216"/>
                  <a:pt x="16042" y="3095"/>
                </a:cubicBezTo>
                <a:cubicBezTo>
                  <a:pt x="16052" y="2973"/>
                  <a:pt x="16080" y="2845"/>
                  <a:pt x="16105" y="2810"/>
                </a:cubicBezTo>
                <a:cubicBezTo>
                  <a:pt x="16130" y="2774"/>
                  <a:pt x="16133" y="2638"/>
                  <a:pt x="16112" y="2504"/>
                </a:cubicBezTo>
                <a:cubicBezTo>
                  <a:pt x="16088" y="2349"/>
                  <a:pt x="16099" y="2176"/>
                  <a:pt x="16145" y="2022"/>
                </a:cubicBezTo>
                <a:cubicBezTo>
                  <a:pt x="16208" y="1807"/>
                  <a:pt x="16206" y="1791"/>
                  <a:pt x="16134" y="1876"/>
                </a:cubicBezTo>
                <a:cubicBezTo>
                  <a:pt x="16013" y="2019"/>
                  <a:pt x="15911" y="1850"/>
                  <a:pt x="15997" y="1652"/>
                </a:cubicBezTo>
                <a:cubicBezTo>
                  <a:pt x="16077" y="1470"/>
                  <a:pt x="16075" y="1427"/>
                  <a:pt x="15994" y="1450"/>
                </a:cubicBezTo>
                <a:cubicBezTo>
                  <a:pt x="15958" y="1460"/>
                  <a:pt x="15934" y="1414"/>
                  <a:pt x="15938" y="1345"/>
                </a:cubicBezTo>
                <a:cubicBezTo>
                  <a:pt x="15943" y="1257"/>
                  <a:pt x="15910" y="1221"/>
                  <a:pt x="15834" y="1232"/>
                </a:cubicBezTo>
                <a:cubicBezTo>
                  <a:pt x="15715" y="1249"/>
                  <a:pt x="15699" y="1103"/>
                  <a:pt x="15769" y="659"/>
                </a:cubicBezTo>
                <a:cubicBezTo>
                  <a:pt x="15784" y="566"/>
                  <a:pt x="15789" y="519"/>
                  <a:pt x="15787" y="511"/>
                </a:cubicBezTo>
                <a:close/>
                <a:moveTo>
                  <a:pt x="14559" y="5997"/>
                </a:moveTo>
                <a:cubicBezTo>
                  <a:pt x="14472" y="5997"/>
                  <a:pt x="14415" y="6026"/>
                  <a:pt x="14430" y="6061"/>
                </a:cubicBezTo>
                <a:cubicBezTo>
                  <a:pt x="14456" y="6120"/>
                  <a:pt x="14716" y="6085"/>
                  <a:pt x="14716" y="6022"/>
                </a:cubicBezTo>
                <a:cubicBezTo>
                  <a:pt x="14716" y="6007"/>
                  <a:pt x="14646" y="5997"/>
                  <a:pt x="14559" y="5997"/>
                </a:cubicBezTo>
                <a:close/>
                <a:moveTo>
                  <a:pt x="0" y="13340"/>
                </a:moveTo>
                <a:lnTo>
                  <a:pt x="0" y="14967"/>
                </a:lnTo>
                <a:lnTo>
                  <a:pt x="246" y="15013"/>
                </a:lnTo>
                <a:cubicBezTo>
                  <a:pt x="599" y="15081"/>
                  <a:pt x="603" y="15085"/>
                  <a:pt x="640" y="15367"/>
                </a:cubicBezTo>
                <a:cubicBezTo>
                  <a:pt x="658" y="15508"/>
                  <a:pt x="710" y="15646"/>
                  <a:pt x="755" y="15670"/>
                </a:cubicBezTo>
                <a:cubicBezTo>
                  <a:pt x="800" y="15695"/>
                  <a:pt x="823" y="15759"/>
                  <a:pt x="807" y="15819"/>
                </a:cubicBezTo>
                <a:cubicBezTo>
                  <a:pt x="766" y="15970"/>
                  <a:pt x="819" y="15999"/>
                  <a:pt x="1179" y="16014"/>
                </a:cubicBezTo>
                <a:cubicBezTo>
                  <a:pt x="1530" y="16029"/>
                  <a:pt x="1661" y="16144"/>
                  <a:pt x="1548" y="16340"/>
                </a:cubicBezTo>
                <a:cubicBezTo>
                  <a:pt x="1511" y="16402"/>
                  <a:pt x="1449" y="16436"/>
                  <a:pt x="1409" y="16414"/>
                </a:cubicBezTo>
                <a:cubicBezTo>
                  <a:pt x="1366" y="16390"/>
                  <a:pt x="1352" y="16409"/>
                  <a:pt x="1373" y="16458"/>
                </a:cubicBezTo>
                <a:cubicBezTo>
                  <a:pt x="1395" y="16508"/>
                  <a:pt x="1516" y="16525"/>
                  <a:pt x="1691" y="16504"/>
                </a:cubicBezTo>
                <a:cubicBezTo>
                  <a:pt x="1949" y="16474"/>
                  <a:pt x="1998" y="16494"/>
                  <a:pt x="2231" y="16722"/>
                </a:cubicBezTo>
                <a:cubicBezTo>
                  <a:pt x="2372" y="16860"/>
                  <a:pt x="2520" y="16957"/>
                  <a:pt x="2560" y="16935"/>
                </a:cubicBezTo>
                <a:cubicBezTo>
                  <a:pt x="2599" y="16914"/>
                  <a:pt x="2665" y="16966"/>
                  <a:pt x="2707" y="17051"/>
                </a:cubicBezTo>
                <a:cubicBezTo>
                  <a:pt x="2749" y="17135"/>
                  <a:pt x="2824" y="17210"/>
                  <a:pt x="2876" y="17217"/>
                </a:cubicBezTo>
                <a:cubicBezTo>
                  <a:pt x="3004" y="17237"/>
                  <a:pt x="3341" y="17460"/>
                  <a:pt x="3381" y="17551"/>
                </a:cubicBezTo>
                <a:cubicBezTo>
                  <a:pt x="3399" y="17592"/>
                  <a:pt x="3478" y="17625"/>
                  <a:pt x="3557" y="17625"/>
                </a:cubicBezTo>
                <a:cubicBezTo>
                  <a:pt x="3754" y="17625"/>
                  <a:pt x="3778" y="17684"/>
                  <a:pt x="3678" y="17910"/>
                </a:cubicBezTo>
                <a:cubicBezTo>
                  <a:pt x="3497" y="18315"/>
                  <a:pt x="3284" y="18582"/>
                  <a:pt x="3142" y="18582"/>
                </a:cubicBezTo>
                <a:cubicBezTo>
                  <a:pt x="3065" y="18582"/>
                  <a:pt x="2987" y="18616"/>
                  <a:pt x="2969" y="18657"/>
                </a:cubicBezTo>
                <a:cubicBezTo>
                  <a:pt x="2905" y="18806"/>
                  <a:pt x="2506" y="19024"/>
                  <a:pt x="2297" y="19024"/>
                </a:cubicBezTo>
                <a:cubicBezTo>
                  <a:pt x="2064" y="19024"/>
                  <a:pt x="1738" y="18833"/>
                  <a:pt x="1785" y="18724"/>
                </a:cubicBezTo>
                <a:cubicBezTo>
                  <a:pt x="1801" y="18686"/>
                  <a:pt x="1791" y="18654"/>
                  <a:pt x="1763" y="18654"/>
                </a:cubicBezTo>
                <a:cubicBezTo>
                  <a:pt x="1633" y="18654"/>
                  <a:pt x="1482" y="18191"/>
                  <a:pt x="1449" y="17682"/>
                </a:cubicBezTo>
                <a:cubicBezTo>
                  <a:pt x="1441" y="17559"/>
                  <a:pt x="1291" y="17727"/>
                  <a:pt x="1291" y="17859"/>
                </a:cubicBezTo>
                <a:cubicBezTo>
                  <a:pt x="1291" y="17938"/>
                  <a:pt x="1268" y="18064"/>
                  <a:pt x="1240" y="18139"/>
                </a:cubicBezTo>
                <a:cubicBezTo>
                  <a:pt x="1205" y="18232"/>
                  <a:pt x="1209" y="18328"/>
                  <a:pt x="1253" y="18449"/>
                </a:cubicBezTo>
                <a:cubicBezTo>
                  <a:pt x="1340" y="18689"/>
                  <a:pt x="1674" y="19173"/>
                  <a:pt x="1753" y="19173"/>
                </a:cubicBezTo>
                <a:cubicBezTo>
                  <a:pt x="1788" y="19173"/>
                  <a:pt x="1878" y="19231"/>
                  <a:pt x="1954" y="19303"/>
                </a:cubicBezTo>
                <a:cubicBezTo>
                  <a:pt x="2134" y="19477"/>
                  <a:pt x="2643" y="19470"/>
                  <a:pt x="2908" y="19291"/>
                </a:cubicBezTo>
                <a:cubicBezTo>
                  <a:pt x="3238" y="19067"/>
                  <a:pt x="3473" y="19226"/>
                  <a:pt x="3261" y="19529"/>
                </a:cubicBezTo>
                <a:cubicBezTo>
                  <a:pt x="3194" y="19624"/>
                  <a:pt x="3162" y="19753"/>
                  <a:pt x="3173" y="19886"/>
                </a:cubicBezTo>
                <a:cubicBezTo>
                  <a:pt x="3191" y="20123"/>
                  <a:pt x="3067" y="20522"/>
                  <a:pt x="2995" y="20458"/>
                </a:cubicBezTo>
                <a:cubicBezTo>
                  <a:pt x="2968" y="20435"/>
                  <a:pt x="2893" y="20455"/>
                  <a:pt x="2829" y="20504"/>
                </a:cubicBezTo>
                <a:cubicBezTo>
                  <a:pt x="2765" y="20553"/>
                  <a:pt x="2665" y="20603"/>
                  <a:pt x="2608" y="20612"/>
                </a:cubicBezTo>
                <a:cubicBezTo>
                  <a:pt x="2551" y="20622"/>
                  <a:pt x="2480" y="20637"/>
                  <a:pt x="2452" y="20645"/>
                </a:cubicBezTo>
                <a:cubicBezTo>
                  <a:pt x="2293" y="20695"/>
                  <a:pt x="2157" y="20629"/>
                  <a:pt x="2132" y="20494"/>
                </a:cubicBezTo>
                <a:cubicBezTo>
                  <a:pt x="2112" y="20386"/>
                  <a:pt x="2088" y="20368"/>
                  <a:pt x="2042" y="20422"/>
                </a:cubicBezTo>
                <a:cubicBezTo>
                  <a:pt x="1996" y="20476"/>
                  <a:pt x="1937" y="20444"/>
                  <a:pt x="1837" y="20312"/>
                </a:cubicBezTo>
                <a:cubicBezTo>
                  <a:pt x="1672" y="20094"/>
                  <a:pt x="1663" y="20093"/>
                  <a:pt x="1540" y="20250"/>
                </a:cubicBezTo>
                <a:cubicBezTo>
                  <a:pt x="1395" y="20437"/>
                  <a:pt x="1426" y="20497"/>
                  <a:pt x="1668" y="20497"/>
                </a:cubicBezTo>
                <a:cubicBezTo>
                  <a:pt x="2055" y="20497"/>
                  <a:pt x="2131" y="20796"/>
                  <a:pt x="1824" y="21107"/>
                </a:cubicBezTo>
                <a:cubicBezTo>
                  <a:pt x="1616" y="21318"/>
                  <a:pt x="1550" y="21306"/>
                  <a:pt x="1548" y="21061"/>
                </a:cubicBezTo>
                <a:cubicBezTo>
                  <a:pt x="1546" y="20903"/>
                  <a:pt x="1545" y="20904"/>
                  <a:pt x="1485" y="21048"/>
                </a:cubicBezTo>
                <a:cubicBezTo>
                  <a:pt x="1451" y="21129"/>
                  <a:pt x="1421" y="21229"/>
                  <a:pt x="1420" y="21269"/>
                </a:cubicBezTo>
                <a:cubicBezTo>
                  <a:pt x="1418" y="21309"/>
                  <a:pt x="1368" y="21335"/>
                  <a:pt x="1307" y="21325"/>
                </a:cubicBezTo>
                <a:cubicBezTo>
                  <a:pt x="1224" y="21313"/>
                  <a:pt x="1195" y="21346"/>
                  <a:pt x="1201" y="21454"/>
                </a:cubicBezTo>
                <a:cubicBezTo>
                  <a:pt x="1205" y="21538"/>
                  <a:pt x="1986" y="21570"/>
                  <a:pt x="4069" y="21585"/>
                </a:cubicBezTo>
                <a:lnTo>
                  <a:pt x="4893" y="21582"/>
                </a:lnTo>
                <a:cubicBezTo>
                  <a:pt x="5709" y="21579"/>
                  <a:pt x="5861" y="21573"/>
                  <a:pt x="6431" y="21569"/>
                </a:cubicBezTo>
                <a:cubicBezTo>
                  <a:pt x="6745" y="21553"/>
                  <a:pt x="6895" y="21530"/>
                  <a:pt x="6917" y="21492"/>
                </a:cubicBezTo>
                <a:cubicBezTo>
                  <a:pt x="6951" y="21433"/>
                  <a:pt x="6965" y="21351"/>
                  <a:pt x="6947" y="21310"/>
                </a:cubicBezTo>
                <a:cubicBezTo>
                  <a:pt x="6917" y="21241"/>
                  <a:pt x="7260" y="20974"/>
                  <a:pt x="7346" y="21000"/>
                </a:cubicBezTo>
                <a:cubicBezTo>
                  <a:pt x="7367" y="21006"/>
                  <a:pt x="7383" y="20903"/>
                  <a:pt x="7382" y="20771"/>
                </a:cubicBezTo>
                <a:cubicBezTo>
                  <a:pt x="7381" y="20574"/>
                  <a:pt x="7372" y="20555"/>
                  <a:pt x="7328" y="20661"/>
                </a:cubicBezTo>
                <a:cubicBezTo>
                  <a:pt x="7280" y="20779"/>
                  <a:pt x="7267" y="20781"/>
                  <a:pt x="7152" y="20674"/>
                </a:cubicBezTo>
                <a:cubicBezTo>
                  <a:pt x="7044" y="20573"/>
                  <a:pt x="7030" y="20512"/>
                  <a:pt x="7050" y="20235"/>
                </a:cubicBezTo>
                <a:cubicBezTo>
                  <a:pt x="7074" y="19895"/>
                  <a:pt x="7028" y="19796"/>
                  <a:pt x="6843" y="19796"/>
                </a:cubicBezTo>
                <a:cubicBezTo>
                  <a:pt x="6767" y="19796"/>
                  <a:pt x="6739" y="19749"/>
                  <a:pt x="6739" y="19614"/>
                </a:cubicBezTo>
                <a:cubicBezTo>
                  <a:pt x="6739" y="19489"/>
                  <a:pt x="6763" y="19436"/>
                  <a:pt x="6816" y="19452"/>
                </a:cubicBezTo>
                <a:cubicBezTo>
                  <a:pt x="6859" y="19466"/>
                  <a:pt x="6878" y="19456"/>
                  <a:pt x="6857" y="19427"/>
                </a:cubicBezTo>
                <a:cubicBezTo>
                  <a:pt x="6837" y="19398"/>
                  <a:pt x="6844" y="19307"/>
                  <a:pt x="6873" y="19229"/>
                </a:cubicBezTo>
                <a:cubicBezTo>
                  <a:pt x="6917" y="19114"/>
                  <a:pt x="6902" y="19053"/>
                  <a:pt x="6794" y="18911"/>
                </a:cubicBezTo>
                <a:lnTo>
                  <a:pt x="6661" y="18736"/>
                </a:lnTo>
                <a:lnTo>
                  <a:pt x="6530" y="18924"/>
                </a:lnTo>
                <a:cubicBezTo>
                  <a:pt x="6427" y="19071"/>
                  <a:pt x="6411" y="19133"/>
                  <a:pt x="6458" y="19214"/>
                </a:cubicBezTo>
                <a:cubicBezTo>
                  <a:pt x="6505" y="19294"/>
                  <a:pt x="6498" y="19326"/>
                  <a:pt x="6428" y="19365"/>
                </a:cubicBezTo>
                <a:cubicBezTo>
                  <a:pt x="6286" y="19443"/>
                  <a:pt x="6174" y="19292"/>
                  <a:pt x="6144" y="18980"/>
                </a:cubicBezTo>
                <a:cubicBezTo>
                  <a:pt x="6128" y="18823"/>
                  <a:pt x="6098" y="18652"/>
                  <a:pt x="6075" y="18600"/>
                </a:cubicBezTo>
                <a:cubicBezTo>
                  <a:pt x="6053" y="18549"/>
                  <a:pt x="5988" y="18269"/>
                  <a:pt x="5932" y="17977"/>
                </a:cubicBezTo>
                <a:cubicBezTo>
                  <a:pt x="5875" y="17685"/>
                  <a:pt x="5811" y="17410"/>
                  <a:pt x="5790" y="17369"/>
                </a:cubicBezTo>
                <a:cubicBezTo>
                  <a:pt x="5768" y="17327"/>
                  <a:pt x="5721" y="17150"/>
                  <a:pt x="5685" y="16974"/>
                </a:cubicBezTo>
                <a:cubicBezTo>
                  <a:pt x="5625" y="16673"/>
                  <a:pt x="5628" y="16639"/>
                  <a:pt x="5741" y="16458"/>
                </a:cubicBezTo>
                <a:cubicBezTo>
                  <a:pt x="5808" y="16351"/>
                  <a:pt x="5905" y="16151"/>
                  <a:pt x="5959" y="16014"/>
                </a:cubicBezTo>
                <a:cubicBezTo>
                  <a:pt x="6012" y="15876"/>
                  <a:pt x="6147" y="15629"/>
                  <a:pt x="6259" y="15465"/>
                </a:cubicBezTo>
                <a:cubicBezTo>
                  <a:pt x="6736" y="14763"/>
                  <a:pt x="6899" y="14235"/>
                  <a:pt x="6830" y="13597"/>
                </a:cubicBezTo>
                <a:lnTo>
                  <a:pt x="6805" y="13356"/>
                </a:lnTo>
                <a:lnTo>
                  <a:pt x="6244" y="13356"/>
                </a:lnTo>
                <a:lnTo>
                  <a:pt x="5685" y="13356"/>
                </a:lnTo>
                <a:lnTo>
                  <a:pt x="5583" y="13689"/>
                </a:lnTo>
                <a:cubicBezTo>
                  <a:pt x="5525" y="13877"/>
                  <a:pt x="5445" y="14018"/>
                  <a:pt x="5400" y="14018"/>
                </a:cubicBezTo>
                <a:cubicBezTo>
                  <a:pt x="5309" y="14018"/>
                  <a:pt x="5288" y="14313"/>
                  <a:pt x="5371" y="14431"/>
                </a:cubicBezTo>
                <a:cubicBezTo>
                  <a:pt x="5406" y="14480"/>
                  <a:pt x="5406" y="14626"/>
                  <a:pt x="5369" y="14870"/>
                </a:cubicBezTo>
                <a:cubicBezTo>
                  <a:pt x="5339" y="15070"/>
                  <a:pt x="5295" y="15377"/>
                  <a:pt x="5272" y="15552"/>
                </a:cubicBezTo>
                <a:cubicBezTo>
                  <a:pt x="5249" y="15727"/>
                  <a:pt x="5182" y="15940"/>
                  <a:pt x="5123" y="16024"/>
                </a:cubicBezTo>
                <a:lnTo>
                  <a:pt x="5015" y="16178"/>
                </a:lnTo>
                <a:lnTo>
                  <a:pt x="4864" y="15950"/>
                </a:lnTo>
                <a:cubicBezTo>
                  <a:pt x="4756" y="15785"/>
                  <a:pt x="4683" y="15733"/>
                  <a:pt x="4603" y="15763"/>
                </a:cubicBezTo>
                <a:cubicBezTo>
                  <a:pt x="4534" y="15788"/>
                  <a:pt x="4483" y="15763"/>
                  <a:pt x="4465" y="15696"/>
                </a:cubicBezTo>
                <a:cubicBezTo>
                  <a:pt x="4443" y="15615"/>
                  <a:pt x="4370" y="15599"/>
                  <a:pt x="4158" y="15624"/>
                </a:cubicBezTo>
                <a:cubicBezTo>
                  <a:pt x="4004" y="15642"/>
                  <a:pt x="3835" y="15633"/>
                  <a:pt x="3785" y="15606"/>
                </a:cubicBezTo>
                <a:cubicBezTo>
                  <a:pt x="3707" y="15563"/>
                  <a:pt x="3719" y="15530"/>
                  <a:pt x="3863" y="15370"/>
                </a:cubicBezTo>
                <a:cubicBezTo>
                  <a:pt x="3954" y="15268"/>
                  <a:pt x="4016" y="15158"/>
                  <a:pt x="4001" y="15124"/>
                </a:cubicBezTo>
                <a:cubicBezTo>
                  <a:pt x="3986" y="15090"/>
                  <a:pt x="4035" y="14997"/>
                  <a:pt x="4107" y="14916"/>
                </a:cubicBezTo>
                <a:cubicBezTo>
                  <a:pt x="4292" y="14709"/>
                  <a:pt x="4175" y="14636"/>
                  <a:pt x="3897" y="14787"/>
                </a:cubicBezTo>
                <a:cubicBezTo>
                  <a:pt x="3707" y="14891"/>
                  <a:pt x="3650" y="14972"/>
                  <a:pt x="3543" y="15293"/>
                </a:cubicBezTo>
                <a:cubicBezTo>
                  <a:pt x="3306" y="16002"/>
                  <a:pt x="3307" y="16002"/>
                  <a:pt x="3025" y="15616"/>
                </a:cubicBezTo>
                <a:cubicBezTo>
                  <a:pt x="2890" y="15431"/>
                  <a:pt x="2791" y="15251"/>
                  <a:pt x="2808" y="15213"/>
                </a:cubicBezTo>
                <a:cubicBezTo>
                  <a:pt x="2824" y="15176"/>
                  <a:pt x="2769" y="15053"/>
                  <a:pt x="2687" y="14941"/>
                </a:cubicBezTo>
                <a:cubicBezTo>
                  <a:pt x="2605" y="14829"/>
                  <a:pt x="2548" y="14697"/>
                  <a:pt x="2561" y="14649"/>
                </a:cubicBezTo>
                <a:cubicBezTo>
                  <a:pt x="2574" y="14600"/>
                  <a:pt x="2538" y="14500"/>
                  <a:pt x="2480" y="14426"/>
                </a:cubicBezTo>
                <a:cubicBezTo>
                  <a:pt x="2423" y="14351"/>
                  <a:pt x="2374" y="14315"/>
                  <a:pt x="2374" y="14344"/>
                </a:cubicBezTo>
                <a:cubicBezTo>
                  <a:pt x="2374" y="14372"/>
                  <a:pt x="2345" y="14370"/>
                  <a:pt x="2310" y="14338"/>
                </a:cubicBezTo>
                <a:cubicBezTo>
                  <a:pt x="2274" y="14307"/>
                  <a:pt x="2177" y="14279"/>
                  <a:pt x="2092" y="14277"/>
                </a:cubicBezTo>
                <a:cubicBezTo>
                  <a:pt x="1956" y="14273"/>
                  <a:pt x="1938" y="14245"/>
                  <a:pt x="1930" y="14028"/>
                </a:cubicBezTo>
                <a:cubicBezTo>
                  <a:pt x="1926" y="13894"/>
                  <a:pt x="1893" y="13747"/>
                  <a:pt x="1857" y="13700"/>
                </a:cubicBezTo>
                <a:cubicBezTo>
                  <a:pt x="1807" y="13634"/>
                  <a:pt x="1800" y="13633"/>
                  <a:pt x="1826" y="13700"/>
                </a:cubicBezTo>
                <a:cubicBezTo>
                  <a:pt x="1903" y="13895"/>
                  <a:pt x="1741" y="13867"/>
                  <a:pt x="1549" y="13651"/>
                </a:cubicBezTo>
                <a:cubicBezTo>
                  <a:pt x="1437" y="13524"/>
                  <a:pt x="1323" y="13437"/>
                  <a:pt x="1296" y="13461"/>
                </a:cubicBezTo>
                <a:cubicBezTo>
                  <a:pt x="1269" y="13485"/>
                  <a:pt x="1230" y="13471"/>
                  <a:pt x="1211" y="13428"/>
                </a:cubicBezTo>
                <a:cubicBezTo>
                  <a:pt x="1188" y="13373"/>
                  <a:pt x="1156" y="13375"/>
                  <a:pt x="1105" y="13435"/>
                </a:cubicBezTo>
                <a:cubicBezTo>
                  <a:pt x="1060" y="13489"/>
                  <a:pt x="1007" y="13495"/>
                  <a:pt x="967" y="13453"/>
                </a:cubicBezTo>
                <a:cubicBezTo>
                  <a:pt x="932" y="13416"/>
                  <a:pt x="701" y="13376"/>
                  <a:pt x="453" y="13363"/>
                </a:cubicBezTo>
                <a:lnTo>
                  <a:pt x="0" y="13340"/>
                </a:lnTo>
                <a:close/>
                <a:moveTo>
                  <a:pt x="12965" y="13738"/>
                </a:moveTo>
                <a:cubicBezTo>
                  <a:pt x="12960" y="13754"/>
                  <a:pt x="12969" y="13815"/>
                  <a:pt x="12994" y="13907"/>
                </a:cubicBezTo>
                <a:cubicBezTo>
                  <a:pt x="13011" y="13973"/>
                  <a:pt x="13036" y="14011"/>
                  <a:pt x="13050" y="13992"/>
                </a:cubicBezTo>
                <a:cubicBezTo>
                  <a:pt x="13063" y="13973"/>
                  <a:pt x="13049" y="13897"/>
                  <a:pt x="13019" y="13823"/>
                </a:cubicBezTo>
                <a:cubicBezTo>
                  <a:pt x="12989" y="13748"/>
                  <a:pt x="12970" y="13722"/>
                  <a:pt x="12965" y="13738"/>
                </a:cubicBezTo>
                <a:close/>
                <a:moveTo>
                  <a:pt x="1226" y="20353"/>
                </a:moveTo>
                <a:cubicBezTo>
                  <a:pt x="1201" y="20353"/>
                  <a:pt x="1193" y="20376"/>
                  <a:pt x="1213" y="20422"/>
                </a:cubicBezTo>
                <a:cubicBezTo>
                  <a:pt x="1231" y="20463"/>
                  <a:pt x="1286" y="20495"/>
                  <a:pt x="1334" y="20494"/>
                </a:cubicBezTo>
                <a:cubicBezTo>
                  <a:pt x="1409" y="20493"/>
                  <a:pt x="1409" y="20484"/>
                  <a:pt x="1343" y="20422"/>
                </a:cubicBezTo>
                <a:cubicBezTo>
                  <a:pt x="1292" y="20376"/>
                  <a:pt x="1251" y="20353"/>
                  <a:pt x="1226" y="20353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0" name="父类"/>
          <p:cNvSpPr txBox="1"/>
          <p:nvPr/>
        </p:nvSpPr>
        <p:spPr>
          <a:xfrm>
            <a:off x="352357" y="868344"/>
            <a:ext cx="1171136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b="1" kern="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子类</a:t>
            </a:r>
            <a:r>
              <a:rPr kumimoji="0"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：</a:t>
            </a:r>
            <a:endParaRPr kumimoji="0"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龙.神通（）：行云布雨…"/>
          <p:cNvSpPr txBox="1"/>
          <p:nvPr/>
        </p:nvSpPr>
        <p:spPr>
          <a:xfrm>
            <a:off x="335360" y="1230710"/>
            <a:ext cx="3168352" cy="561422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囚牛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：能辨万声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睚眦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：嗜杀好斗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嘲风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登高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涉险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蒲牢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：响入云霄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狻猊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：吞云吐雾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赑屃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：负重前行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狴犴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明辨是非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：雅好斯文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螭吻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：储水避火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7788" y="15696"/>
            <a:ext cx="7884876" cy="700807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Qiuniu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"Excellent listening skills"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Yazi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"Fighting"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Chaofeng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"Standing high"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Pulao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"Roaring"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Suanni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"Smoke &amp; Fire"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Bixi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"Great strength"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Bian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"Telling who is good or evil"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Fuxi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"Literature"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chiwen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"Eating fire"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4" name="图像" descr="图像"/>
          <p:cNvPicPr>
            <a:picLocks noChangeAspect="1"/>
          </p:cNvPicPr>
          <p:nvPr/>
        </p:nvPicPr>
        <p:blipFill>
          <a:blip r:embed="rId1"/>
          <a:srcRect t="184" r="2039" b="1"/>
          <a:stretch>
            <a:fillRect/>
          </a:stretch>
        </p:blipFill>
        <p:spPr>
          <a:xfrm>
            <a:off x="9228348" y="336447"/>
            <a:ext cx="2304256" cy="161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3" y="0"/>
                </a:moveTo>
                <a:lnTo>
                  <a:pt x="9683" y="708"/>
                </a:lnTo>
                <a:cubicBezTo>
                  <a:pt x="9683" y="1345"/>
                  <a:pt x="9670" y="1438"/>
                  <a:pt x="9566" y="1596"/>
                </a:cubicBezTo>
                <a:cubicBezTo>
                  <a:pt x="9502" y="1693"/>
                  <a:pt x="9449" y="1846"/>
                  <a:pt x="9449" y="1937"/>
                </a:cubicBezTo>
                <a:cubicBezTo>
                  <a:pt x="9449" y="2162"/>
                  <a:pt x="9360" y="2389"/>
                  <a:pt x="9269" y="2389"/>
                </a:cubicBezTo>
                <a:cubicBezTo>
                  <a:pt x="9227" y="2389"/>
                  <a:pt x="9207" y="2433"/>
                  <a:pt x="9223" y="2492"/>
                </a:cubicBezTo>
                <a:cubicBezTo>
                  <a:pt x="9238" y="2548"/>
                  <a:pt x="9229" y="2612"/>
                  <a:pt x="9203" y="2635"/>
                </a:cubicBezTo>
                <a:cubicBezTo>
                  <a:pt x="9177" y="2658"/>
                  <a:pt x="9171" y="2825"/>
                  <a:pt x="9190" y="3005"/>
                </a:cubicBezTo>
                <a:cubicBezTo>
                  <a:pt x="9218" y="3262"/>
                  <a:pt x="9205" y="3369"/>
                  <a:pt x="9131" y="3505"/>
                </a:cubicBezTo>
                <a:lnTo>
                  <a:pt x="9036" y="3677"/>
                </a:lnTo>
                <a:lnTo>
                  <a:pt x="8942" y="3502"/>
                </a:lnTo>
                <a:cubicBezTo>
                  <a:pt x="8860" y="3352"/>
                  <a:pt x="8832" y="3342"/>
                  <a:pt x="8732" y="3418"/>
                </a:cubicBezTo>
                <a:cubicBezTo>
                  <a:pt x="8631" y="3495"/>
                  <a:pt x="8612" y="3485"/>
                  <a:pt x="8586" y="3349"/>
                </a:cubicBezTo>
                <a:lnTo>
                  <a:pt x="8558" y="3189"/>
                </a:lnTo>
                <a:lnTo>
                  <a:pt x="8437" y="3356"/>
                </a:lnTo>
                <a:cubicBezTo>
                  <a:pt x="8370" y="3446"/>
                  <a:pt x="8313" y="3499"/>
                  <a:pt x="8313" y="3474"/>
                </a:cubicBezTo>
                <a:cubicBezTo>
                  <a:pt x="8313" y="3449"/>
                  <a:pt x="8246" y="3459"/>
                  <a:pt x="8164" y="3500"/>
                </a:cubicBezTo>
                <a:cubicBezTo>
                  <a:pt x="8044" y="3560"/>
                  <a:pt x="7977" y="3548"/>
                  <a:pt x="7817" y="3426"/>
                </a:cubicBezTo>
                <a:cubicBezTo>
                  <a:pt x="7541" y="3215"/>
                  <a:pt x="7263" y="3233"/>
                  <a:pt x="6893" y="3492"/>
                </a:cubicBezTo>
                <a:cubicBezTo>
                  <a:pt x="6511" y="3761"/>
                  <a:pt x="6429" y="3766"/>
                  <a:pt x="6316" y="3520"/>
                </a:cubicBezTo>
                <a:cubicBezTo>
                  <a:pt x="6248" y="3372"/>
                  <a:pt x="6226" y="3162"/>
                  <a:pt x="6225" y="2620"/>
                </a:cubicBezTo>
                <a:cubicBezTo>
                  <a:pt x="6222" y="1915"/>
                  <a:pt x="6222" y="1910"/>
                  <a:pt x="6054" y="1699"/>
                </a:cubicBezTo>
                <a:cubicBezTo>
                  <a:pt x="5922" y="1533"/>
                  <a:pt x="5897" y="1467"/>
                  <a:pt x="5942" y="1388"/>
                </a:cubicBezTo>
                <a:cubicBezTo>
                  <a:pt x="6011" y="1270"/>
                  <a:pt x="5957" y="1228"/>
                  <a:pt x="5680" y="1196"/>
                </a:cubicBezTo>
                <a:cubicBezTo>
                  <a:pt x="5537" y="1179"/>
                  <a:pt x="5497" y="1139"/>
                  <a:pt x="5484" y="1008"/>
                </a:cubicBezTo>
                <a:cubicBezTo>
                  <a:pt x="5469" y="863"/>
                  <a:pt x="5436" y="844"/>
                  <a:pt x="5214" y="844"/>
                </a:cubicBezTo>
                <a:cubicBezTo>
                  <a:pt x="4933" y="844"/>
                  <a:pt x="4878" y="771"/>
                  <a:pt x="4898" y="431"/>
                </a:cubicBezTo>
                <a:cubicBezTo>
                  <a:pt x="4908" y="273"/>
                  <a:pt x="4886" y="186"/>
                  <a:pt x="4828" y="154"/>
                </a:cubicBezTo>
                <a:cubicBezTo>
                  <a:pt x="4788" y="132"/>
                  <a:pt x="4772" y="89"/>
                  <a:pt x="4778" y="51"/>
                </a:cubicBezTo>
                <a:cubicBezTo>
                  <a:pt x="4761" y="55"/>
                  <a:pt x="4705" y="60"/>
                  <a:pt x="4702" y="64"/>
                </a:cubicBezTo>
                <a:cubicBezTo>
                  <a:pt x="4669" y="121"/>
                  <a:pt x="4585" y="188"/>
                  <a:pt x="4515" y="213"/>
                </a:cubicBezTo>
                <a:cubicBezTo>
                  <a:pt x="4392" y="257"/>
                  <a:pt x="4391" y="263"/>
                  <a:pt x="4472" y="439"/>
                </a:cubicBezTo>
                <a:cubicBezTo>
                  <a:pt x="4550" y="607"/>
                  <a:pt x="4550" y="636"/>
                  <a:pt x="4472" y="806"/>
                </a:cubicBezTo>
                <a:cubicBezTo>
                  <a:pt x="4426" y="907"/>
                  <a:pt x="4345" y="990"/>
                  <a:pt x="4292" y="990"/>
                </a:cubicBezTo>
                <a:cubicBezTo>
                  <a:pt x="4240" y="990"/>
                  <a:pt x="4140" y="1054"/>
                  <a:pt x="4071" y="1132"/>
                </a:cubicBezTo>
                <a:cubicBezTo>
                  <a:pt x="3947" y="1271"/>
                  <a:pt x="3943" y="1271"/>
                  <a:pt x="3703" y="1106"/>
                </a:cubicBezTo>
                <a:cubicBezTo>
                  <a:pt x="3499" y="966"/>
                  <a:pt x="3450" y="954"/>
                  <a:pt x="3401" y="1039"/>
                </a:cubicBezTo>
                <a:cubicBezTo>
                  <a:pt x="3355" y="1117"/>
                  <a:pt x="3364" y="1175"/>
                  <a:pt x="3435" y="1286"/>
                </a:cubicBezTo>
                <a:cubicBezTo>
                  <a:pt x="3508" y="1401"/>
                  <a:pt x="3514" y="1451"/>
                  <a:pt x="3464" y="1537"/>
                </a:cubicBezTo>
                <a:cubicBezTo>
                  <a:pt x="3396" y="1653"/>
                  <a:pt x="3280" y="1621"/>
                  <a:pt x="3138" y="1447"/>
                </a:cubicBezTo>
                <a:cubicBezTo>
                  <a:pt x="3059" y="1350"/>
                  <a:pt x="3045" y="1350"/>
                  <a:pt x="3016" y="1457"/>
                </a:cubicBezTo>
                <a:cubicBezTo>
                  <a:pt x="2998" y="1524"/>
                  <a:pt x="2998" y="1629"/>
                  <a:pt x="3014" y="1691"/>
                </a:cubicBezTo>
                <a:cubicBezTo>
                  <a:pt x="3031" y="1754"/>
                  <a:pt x="3013" y="1823"/>
                  <a:pt x="2973" y="1845"/>
                </a:cubicBezTo>
                <a:cubicBezTo>
                  <a:pt x="2933" y="1867"/>
                  <a:pt x="2887" y="1966"/>
                  <a:pt x="2869" y="2068"/>
                </a:cubicBezTo>
                <a:cubicBezTo>
                  <a:pt x="2827" y="2305"/>
                  <a:pt x="2595" y="2830"/>
                  <a:pt x="2533" y="2830"/>
                </a:cubicBezTo>
                <a:cubicBezTo>
                  <a:pt x="2462" y="2830"/>
                  <a:pt x="2401" y="2665"/>
                  <a:pt x="2418" y="2517"/>
                </a:cubicBezTo>
                <a:cubicBezTo>
                  <a:pt x="2438" y="2340"/>
                  <a:pt x="2363" y="2357"/>
                  <a:pt x="2139" y="2574"/>
                </a:cubicBezTo>
                <a:cubicBezTo>
                  <a:pt x="2034" y="2675"/>
                  <a:pt x="1964" y="2758"/>
                  <a:pt x="1983" y="2758"/>
                </a:cubicBezTo>
                <a:cubicBezTo>
                  <a:pt x="2001" y="2758"/>
                  <a:pt x="1966" y="2893"/>
                  <a:pt x="1907" y="3059"/>
                </a:cubicBezTo>
                <a:cubicBezTo>
                  <a:pt x="1809" y="3333"/>
                  <a:pt x="1806" y="3371"/>
                  <a:pt x="1880" y="3487"/>
                </a:cubicBezTo>
                <a:cubicBezTo>
                  <a:pt x="1925" y="3557"/>
                  <a:pt x="1963" y="3668"/>
                  <a:pt x="1963" y="3733"/>
                </a:cubicBezTo>
                <a:cubicBezTo>
                  <a:pt x="1963" y="3799"/>
                  <a:pt x="1986" y="3875"/>
                  <a:pt x="2015" y="3900"/>
                </a:cubicBezTo>
                <a:cubicBezTo>
                  <a:pt x="2044" y="3926"/>
                  <a:pt x="2055" y="3973"/>
                  <a:pt x="2040" y="4008"/>
                </a:cubicBezTo>
                <a:cubicBezTo>
                  <a:pt x="2025" y="4043"/>
                  <a:pt x="2036" y="4093"/>
                  <a:pt x="2065" y="4118"/>
                </a:cubicBezTo>
                <a:cubicBezTo>
                  <a:pt x="2094" y="4144"/>
                  <a:pt x="2117" y="4224"/>
                  <a:pt x="2117" y="4298"/>
                </a:cubicBezTo>
                <a:cubicBezTo>
                  <a:pt x="2117" y="4372"/>
                  <a:pt x="2152" y="4454"/>
                  <a:pt x="2195" y="4478"/>
                </a:cubicBezTo>
                <a:cubicBezTo>
                  <a:pt x="2237" y="4501"/>
                  <a:pt x="2272" y="4566"/>
                  <a:pt x="2272" y="4624"/>
                </a:cubicBezTo>
                <a:cubicBezTo>
                  <a:pt x="2272" y="4681"/>
                  <a:pt x="2307" y="4747"/>
                  <a:pt x="2349" y="4770"/>
                </a:cubicBezTo>
                <a:cubicBezTo>
                  <a:pt x="2430" y="4814"/>
                  <a:pt x="2457" y="5150"/>
                  <a:pt x="2385" y="5214"/>
                </a:cubicBezTo>
                <a:cubicBezTo>
                  <a:pt x="2362" y="5234"/>
                  <a:pt x="2249" y="5266"/>
                  <a:pt x="2132" y="5286"/>
                </a:cubicBezTo>
                <a:cubicBezTo>
                  <a:pt x="1920" y="5322"/>
                  <a:pt x="1515" y="5674"/>
                  <a:pt x="1427" y="5897"/>
                </a:cubicBezTo>
                <a:cubicBezTo>
                  <a:pt x="1383" y="6008"/>
                  <a:pt x="1041" y="6256"/>
                  <a:pt x="967" y="6230"/>
                </a:cubicBezTo>
                <a:cubicBezTo>
                  <a:pt x="917" y="6212"/>
                  <a:pt x="747" y="6457"/>
                  <a:pt x="674" y="6651"/>
                </a:cubicBezTo>
                <a:cubicBezTo>
                  <a:pt x="643" y="6735"/>
                  <a:pt x="599" y="6798"/>
                  <a:pt x="579" y="6792"/>
                </a:cubicBezTo>
                <a:cubicBezTo>
                  <a:pt x="504" y="6769"/>
                  <a:pt x="262" y="6896"/>
                  <a:pt x="210" y="6984"/>
                </a:cubicBezTo>
                <a:cubicBezTo>
                  <a:pt x="105" y="7166"/>
                  <a:pt x="267" y="7324"/>
                  <a:pt x="620" y="7380"/>
                </a:cubicBezTo>
                <a:lnTo>
                  <a:pt x="954" y="7431"/>
                </a:lnTo>
                <a:lnTo>
                  <a:pt x="1026" y="7865"/>
                </a:lnTo>
                <a:cubicBezTo>
                  <a:pt x="1080" y="8186"/>
                  <a:pt x="1085" y="8333"/>
                  <a:pt x="1043" y="8429"/>
                </a:cubicBezTo>
                <a:cubicBezTo>
                  <a:pt x="999" y="8528"/>
                  <a:pt x="1004" y="8569"/>
                  <a:pt x="1057" y="8598"/>
                </a:cubicBezTo>
                <a:cubicBezTo>
                  <a:pt x="1169" y="8660"/>
                  <a:pt x="1262" y="9144"/>
                  <a:pt x="1186" y="9273"/>
                </a:cubicBezTo>
                <a:cubicBezTo>
                  <a:pt x="1152" y="9332"/>
                  <a:pt x="1106" y="9363"/>
                  <a:pt x="1086" y="9345"/>
                </a:cubicBezTo>
                <a:cubicBezTo>
                  <a:pt x="1065" y="9327"/>
                  <a:pt x="1102" y="9466"/>
                  <a:pt x="1168" y="9653"/>
                </a:cubicBezTo>
                <a:cubicBezTo>
                  <a:pt x="1260" y="9910"/>
                  <a:pt x="1277" y="10017"/>
                  <a:pt x="1233" y="10092"/>
                </a:cubicBezTo>
                <a:cubicBezTo>
                  <a:pt x="1201" y="10146"/>
                  <a:pt x="1192" y="10192"/>
                  <a:pt x="1213" y="10192"/>
                </a:cubicBezTo>
                <a:cubicBezTo>
                  <a:pt x="1234" y="10192"/>
                  <a:pt x="1224" y="10239"/>
                  <a:pt x="1190" y="10297"/>
                </a:cubicBezTo>
                <a:cubicBezTo>
                  <a:pt x="1147" y="10371"/>
                  <a:pt x="1139" y="10560"/>
                  <a:pt x="1165" y="10926"/>
                </a:cubicBezTo>
                <a:cubicBezTo>
                  <a:pt x="1200" y="11437"/>
                  <a:pt x="1204" y="11450"/>
                  <a:pt x="1336" y="11429"/>
                </a:cubicBezTo>
                <a:cubicBezTo>
                  <a:pt x="1410" y="11416"/>
                  <a:pt x="1499" y="11358"/>
                  <a:pt x="1531" y="11298"/>
                </a:cubicBezTo>
                <a:cubicBezTo>
                  <a:pt x="1581" y="11207"/>
                  <a:pt x="1603" y="11230"/>
                  <a:pt x="1668" y="11444"/>
                </a:cubicBezTo>
                <a:cubicBezTo>
                  <a:pt x="1711" y="11585"/>
                  <a:pt x="1750" y="11646"/>
                  <a:pt x="1753" y="11580"/>
                </a:cubicBezTo>
                <a:cubicBezTo>
                  <a:pt x="1759" y="11398"/>
                  <a:pt x="1891" y="11262"/>
                  <a:pt x="1945" y="11382"/>
                </a:cubicBezTo>
                <a:cubicBezTo>
                  <a:pt x="1968" y="11435"/>
                  <a:pt x="2029" y="11526"/>
                  <a:pt x="2080" y="11583"/>
                </a:cubicBezTo>
                <a:cubicBezTo>
                  <a:pt x="2159" y="11671"/>
                  <a:pt x="2166" y="11669"/>
                  <a:pt x="2141" y="11575"/>
                </a:cubicBezTo>
                <a:cubicBezTo>
                  <a:pt x="2096" y="11410"/>
                  <a:pt x="2260" y="11246"/>
                  <a:pt x="2367" y="11347"/>
                </a:cubicBezTo>
                <a:cubicBezTo>
                  <a:pt x="2415" y="11391"/>
                  <a:pt x="2446" y="11464"/>
                  <a:pt x="2439" y="11508"/>
                </a:cubicBezTo>
                <a:cubicBezTo>
                  <a:pt x="2432" y="11552"/>
                  <a:pt x="2460" y="11590"/>
                  <a:pt x="2500" y="11590"/>
                </a:cubicBezTo>
                <a:cubicBezTo>
                  <a:pt x="2540" y="11590"/>
                  <a:pt x="2628" y="11682"/>
                  <a:pt x="2696" y="11793"/>
                </a:cubicBezTo>
                <a:cubicBezTo>
                  <a:pt x="2828" y="12009"/>
                  <a:pt x="2859" y="12030"/>
                  <a:pt x="3164" y="12098"/>
                </a:cubicBezTo>
                <a:cubicBezTo>
                  <a:pt x="3271" y="12123"/>
                  <a:pt x="3353" y="12170"/>
                  <a:pt x="3345" y="12204"/>
                </a:cubicBezTo>
                <a:cubicBezTo>
                  <a:pt x="3323" y="12295"/>
                  <a:pt x="3557" y="12449"/>
                  <a:pt x="3809" y="12509"/>
                </a:cubicBezTo>
                <a:cubicBezTo>
                  <a:pt x="4228" y="12608"/>
                  <a:pt x="4495" y="12498"/>
                  <a:pt x="4902" y="12062"/>
                </a:cubicBezTo>
                <a:cubicBezTo>
                  <a:pt x="5107" y="11843"/>
                  <a:pt x="5318" y="11665"/>
                  <a:pt x="5371" y="11665"/>
                </a:cubicBezTo>
                <a:cubicBezTo>
                  <a:pt x="5424" y="11665"/>
                  <a:pt x="5483" y="11631"/>
                  <a:pt x="5500" y="11590"/>
                </a:cubicBezTo>
                <a:cubicBezTo>
                  <a:pt x="5548" y="11480"/>
                  <a:pt x="6020" y="11499"/>
                  <a:pt x="6225" y="11621"/>
                </a:cubicBezTo>
                <a:cubicBezTo>
                  <a:pt x="6323" y="11680"/>
                  <a:pt x="6430" y="11816"/>
                  <a:pt x="6464" y="11921"/>
                </a:cubicBezTo>
                <a:cubicBezTo>
                  <a:pt x="6517" y="12089"/>
                  <a:pt x="6509" y="12132"/>
                  <a:pt x="6399" y="12288"/>
                </a:cubicBezTo>
                <a:cubicBezTo>
                  <a:pt x="6201" y="12568"/>
                  <a:pt x="5747" y="12705"/>
                  <a:pt x="4803" y="12763"/>
                </a:cubicBezTo>
                <a:cubicBezTo>
                  <a:pt x="4047" y="12810"/>
                  <a:pt x="3927" y="12833"/>
                  <a:pt x="3757" y="12981"/>
                </a:cubicBezTo>
                <a:cubicBezTo>
                  <a:pt x="3651" y="13073"/>
                  <a:pt x="3528" y="13156"/>
                  <a:pt x="3483" y="13166"/>
                </a:cubicBezTo>
                <a:cubicBezTo>
                  <a:pt x="3439" y="13175"/>
                  <a:pt x="3359" y="13285"/>
                  <a:pt x="3306" y="13410"/>
                </a:cubicBezTo>
                <a:lnTo>
                  <a:pt x="3210" y="13635"/>
                </a:lnTo>
                <a:lnTo>
                  <a:pt x="3347" y="13818"/>
                </a:lnTo>
                <a:cubicBezTo>
                  <a:pt x="3423" y="13918"/>
                  <a:pt x="3539" y="14039"/>
                  <a:pt x="3604" y="14087"/>
                </a:cubicBezTo>
                <a:cubicBezTo>
                  <a:pt x="3716" y="14169"/>
                  <a:pt x="3719" y="14165"/>
                  <a:pt x="3656" y="14018"/>
                </a:cubicBezTo>
                <a:cubicBezTo>
                  <a:pt x="3599" y="13884"/>
                  <a:pt x="3603" y="13850"/>
                  <a:pt x="3679" y="13769"/>
                </a:cubicBezTo>
                <a:cubicBezTo>
                  <a:pt x="3729" y="13717"/>
                  <a:pt x="3753" y="13650"/>
                  <a:pt x="3733" y="13623"/>
                </a:cubicBezTo>
                <a:cubicBezTo>
                  <a:pt x="3714" y="13595"/>
                  <a:pt x="3748" y="13551"/>
                  <a:pt x="3811" y="13528"/>
                </a:cubicBezTo>
                <a:cubicBezTo>
                  <a:pt x="3875" y="13503"/>
                  <a:pt x="3924" y="13429"/>
                  <a:pt x="3924" y="13353"/>
                </a:cubicBezTo>
                <a:cubicBezTo>
                  <a:pt x="3924" y="13211"/>
                  <a:pt x="4177" y="12914"/>
                  <a:pt x="4298" y="12914"/>
                </a:cubicBezTo>
                <a:cubicBezTo>
                  <a:pt x="4337" y="12914"/>
                  <a:pt x="4396" y="12952"/>
                  <a:pt x="4429" y="12999"/>
                </a:cubicBezTo>
                <a:cubicBezTo>
                  <a:pt x="4470" y="13058"/>
                  <a:pt x="4509" y="13061"/>
                  <a:pt x="4555" y="13009"/>
                </a:cubicBezTo>
                <a:cubicBezTo>
                  <a:pt x="4591" y="12968"/>
                  <a:pt x="4680" y="12948"/>
                  <a:pt x="4751" y="12963"/>
                </a:cubicBezTo>
                <a:cubicBezTo>
                  <a:pt x="4822" y="12978"/>
                  <a:pt x="5107" y="12989"/>
                  <a:pt x="5383" y="12986"/>
                </a:cubicBezTo>
                <a:cubicBezTo>
                  <a:pt x="5891" y="12982"/>
                  <a:pt x="6332" y="12862"/>
                  <a:pt x="6613" y="12655"/>
                </a:cubicBezTo>
                <a:cubicBezTo>
                  <a:pt x="6760" y="12547"/>
                  <a:pt x="6764" y="12524"/>
                  <a:pt x="6764" y="12027"/>
                </a:cubicBezTo>
                <a:cubicBezTo>
                  <a:pt x="6764" y="11576"/>
                  <a:pt x="6748" y="11486"/>
                  <a:pt x="6638" y="11329"/>
                </a:cubicBezTo>
                <a:cubicBezTo>
                  <a:pt x="6568" y="11229"/>
                  <a:pt x="6482" y="11147"/>
                  <a:pt x="6446" y="11144"/>
                </a:cubicBezTo>
                <a:cubicBezTo>
                  <a:pt x="6409" y="11141"/>
                  <a:pt x="6343" y="11125"/>
                  <a:pt x="6300" y="11110"/>
                </a:cubicBezTo>
                <a:cubicBezTo>
                  <a:pt x="6257" y="11096"/>
                  <a:pt x="6121" y="11056"/>
                  <a:pt x="5996" y="11023"/>
                </a:cubicBezTo>
                <a:cubicBezTo>
                  <a:pt x="5800" y="10971"/>
                  <a:pt x="5767" y="10937"/>
                  <a:pt x="5754" y="10762"/>
                </a:cubicBezTo>
                <a:cubicBezTo>
                  <a:pt x="5732" y="10477"/>
                  <a:pt x="5888" y="10366"/>
                  <a:pt x="6099" y="10515"/>
                </a:cubicBezTo>
                <a:cubicBezTo>
                  <a:pt x="6240" y="10616"/>
                  <a:pt x="6254" y="10614"/>
                  <a:pt x="6239" y="10507"/>
                </a:cubicBezTo>
                <a:cubicBezTo>
                  <a:pt x="6223" y="10389"/>
                  <a:pt x="6146" y="10309"/>
                  <a:pt x="5978" y="10235"/>
                </a:cubicBezTo>
                <a:cubicBezTo>
                  <a:pt x="5923" y="10211"/>
                  <a:pt x="5887" y="10123"/>
                  <a:pt x="5887" y="10007"/>
                </a:cubicBezTo>
                <a:cubicBezTo>
                  <a:pt x="5887" y="9903"/>
                  <a:pt x="5853" y="9702"/>
                  <a:pt x="5811" y="9561"/>
                </a:cubicBezTo>
                <a:cubicBezTo>
                  <a:pt x="5770" y="9420"/>
                  <a:pt x="5741" y="9291"/>
                  <a:pt x="5746" y="9276"/>
                </a:cubicBezTo>
                <a:cubicBezTo>
                  <a:pt x="5752" y="9261"/>
                  <a:pt x="5713" y="9180"/>
                  <a:pt x="5660" y="9096"/>
                </a:cubicBezTo>
                <a:cubicBezTo>
                  <a:pt x="5606" y="9011"/>
                  <a:pt x="5580" y="8895"/>
                  <a:pt x="5597" y="8829"/>
                </a:cubicBezTo>
                <a:cubicBezTo>
                  <a:pt x="5615" y="8762"/>
                  <a:pt x="5605" y="8729"/>
                  <a:pt x="5576" y="8755"/>
                </a:cubicBezTo>
                <a:cubicBezTo>
                  <a:pt x="5548" y="8780"/>
                  <a:pt x="5525" y="8833"/>
                  <a:pt x="5525" y="8873"/>
                </a:cubicBezTo>
                <a:cubicBezTo>
                  <a:pt x="5525" y="8913"/>
                  <a:pt x="5488" y="9026"/>
                  <a:pt x="5443" y="9124"/>
                </a:cubicBezTo>
                <a:lnTo>
                  <a:pt x="5360" y="9304"/>
                </a:lnTo>
                <a:lnTo>
                  <a:pt x="5035" y="8840"/>
                </a:lnTo>
                <a:lnTo>
                  <a:pt x="4711" y="8375"/>
                </a:lnTo>
                <a:lnTo>
                  <a:pt x="4377" y="8360"/>
                </a:lnTo>
                <a:cubicBezTo>
                  <a:pt x="4145" y="8349"/>
                  <a:pt x="3957" y="8388"/>
                  <a:pt x="3767" y="8491"/>
                </a:cubicBezTo>
                <a:cubicBezTo>
                  <a:pt x="3617" y="8572"/>
                  <a:pt x="3470" y="8619"/>
                  <a:pt x="3439" y="8593"/>
                </a:cubicBezTo>
                <a:cubicBezTo>
                  <a:pt x="3312" y="8490"/>
                  <a:pt x="3056" y="8096"/>
                  <a:pt x="3079" y="8042"/>
                </a:cubicBezTo>
                <a:cubicBezTo>
                  <a:pt x="3093" y="8010"/>
                  <a:pt x="3058" y="7983"/>
                  <a:pt x="3002" y="7983"/>
                </a:cubicBezTo>
                <a:cubicBezTo>
                  <a:pt x="2945" y="7983"/>
                  <a:pt x="2856" y="7903"/>
                  <a:pt x="2802" y="7806"/>
                </a:cubicBezTo>
                <a:cubicBezTo>
                  <a:pt x="2748" y="7708"/>
                  <a:pt x="2660" y="7635"/>
                  <a:pt x="2608" y="7641"/>
                </a:cubicBezTo>
                <a:cubicBezTo>
                  <a:pt x="2472" y="7659"/>
                  <a:pt x="2455" y="7491"/>
                  <a:pt x="2581" y="7395"/>
                </a:cubicBezTo>
                <a:cubicBezTo>
                  <a:pt x="2640" y="7350"/>
                  <a:pt x="2774" y="7301"/>
                  <a:pt x="2880" y="7285"/>
                </a:cubicBezTo>
                <a:cubicBezTo>
                  <a:pt x="2985" y="7269"/>
                  <a:pt x="3079" y="7254"/>
                  <a:pt x="3086" y="7251"/>
                </a:cubicBezTo>
                <a:cubicBezTo>
                  <a:pt x="3093" y="7249"/>
                  <a:pt x="3115" y="7244"/>
                  <a:pt x="3137" y="7241"/>
                </a:cubicBezTo>
                <a:cubicBezTo>
                  <a:pt x="3158" y="7238"/>
                  <a:pt x="3206" y="7200"/>
                  <a:pt x="3243" y="7156"/>
                </a:cubicBezTo>
                <a:cubicBezTo>
                  <a:pt x="3414" y="6953"/>
                  <a:pt x="3914" y="7086"/>
                  <a:pt x="4100" y="7385"/>
                </a:cubicBezTo>
                <a:cubicBezTo>
                  <a:pt x="4154" y="7471"/>
                  <a:pt x="4219" y="7541"/>
                  <a:pt x="4244" y="7541"/>
                </a:cubicBezTo>
                <a:cubicBezTo>
                  <a:pt x="4269" y="7541"/>
                  <a:pt x="4348" y="7596"/>
                  <a:pt x="4418" y="7662"/>
                </a:cubicBezTo>
                <a:cubicBezTo>
                  <a:pt x="4512" y="7750"/>
                  <a:pt x="4531" y="7807"/>
                  <a:pt x="4492" y="7875"/>
                </a:cubicBezTo>
                <a:cubicBezTo>
                  <a:pt x="4397" y="8038"/>
                  <a:pt x="4570" y="8057"/>
                  <a:pt x="4769" y="7906"/>
                </a:cubicBezTo>
                <a:cubicBezTo>
                  <a:pt x="4910" y="7798"/>
                  <a:pt x="4985" y="7782"/>
                  <a:pt x="5085" y="7836"/>
                </a:cubicBezTo>
                <a:cubicBezTo>
                  <a:pt x="5157" y="7875"/>
                  <a:pt x="5214" y="7934"/>
                  <a:pt x="5214" y="7970"/>
                </a:cubicBezTo>
                <a:cubicBezTo>
                  <a:pt x="5214" y="8090"/>
                  <a:pt x="5586" y="7978"/>
                  <a:pt x="5750" y="7808"/>
                </a:cubicBezTo>
                <a:cubicBezTo>
                  <a:pt x="5977" y="7573"/>
                  <a:pt x="6530" y="7172"/>
                  <a:pt x="6627" y="7172"/>
                </a:cubicBezTo>
                <a:cubicBezTo>
                  <a:pt x="6767" y="7172"/>
                  <a:pt x="7074" y="6919"/>
                  <a:pt x="7050" y="6823"/>
                </a:cubicBezTo>
                <a:cubicBezTo>
                  <a:pt x="7037" y="6772"/>
                  <a:pt x="7089" y="6673"/>
                  <a:pt x="7166" y="6602"/>
                </a:cubicBezTo>
                <a:cubicBezTo>
                  <a:pt x="7244" y="6531"/>
                  <a:pt x="7434" y="6291"/>
                  <a:pt x="7591" y="6068"/>
                </a:cubicBezTo>
                <a:cubicBezTo>
                  <a:pt x="7840" y="5713"/>
                  <a:pt x="8057" y="5524"/>
                  <a:pt x="8380" y="5378"/>
                </a:cubicBezTo>
                <a:cubicBezTo>
                  <a:pt x="8441" y="5351"/>
                  <a:pt x="8468" y="5271"/>
                  <a:pt x="8462" y="5134"/>
                </a:cubicBezTo>
                <a:cubicBezTo>
                  <a:pt x="8454" y="4915"/>
                  <a:pt x="8652" y="4229"/>
                  <a:pt x="8723" y="4229"/>
                </a:cubicBezTo>
                <a:cubicBezTo>
                  <a:pt x="8747" y="4229"/>
                  <a:pt x="8779" y="4158"/>
                  <a:pt x="8795" y="4072"/>
                </a:cubicBezTo>
                <a:cubicBezTo>
                  <a:pt x="8819" y="3941"/>
                  <a:pt x="8847" y="3925"/>
                  <a:pt x="8969" y="3972"/>
                </a:cubicBezTo>
                <a:cubicBezTo>
                  <a:pt x="9049" y="4003"/>
                  <a:pt x="9155" y="4026"/>
                  <a:pt x="9205" y="4023"/>
                </a:cubicBezTo>
                <a:cubicBezTo>
                  <a:pt x="9254" y="4020"/>
                  <a:pt x="9323" y="4077"/>
                  <a:pt x="9359" y="4149"/>
                </a:cubicBezTo>
                <a:cubicBezTo>
                  <a:pt x="9395" y="4221"/>
                  <a:pt x="9477" y="4319"/>
                  <a:pt x="9541" y="4367"/>
                </a:cubicBezTo>
                <a:cubicBezTo>
                  <a:pt x="9605" y="4415"/>
                  <a:pt x="9650" y="4479"/>
                  <a:pt x="9643" y="4508"/>
                </a:cubicBezTo>
                <a:cubicBezTo>
                  <a:pt x="9637" y="4537"/>
                  <a:pt x="9699" y="4685"/>
                  <a:pt x="9780" y="4837"/>
                </a:cubicBezTo>
                <a:cubicBezTo>
                  <a:pt x="9881" y="5025"/>
                  <a:pt x="9917" y="5165"/>
                  <a:pt x="9897" y="5276"/>
                </a:cubicBezTo>
                <a:cubicBezTo>
                  <a:pt x="9880" y="5365"/>
                  <a:pt x="9893" y="5479"/>
                  <a:pt x="9924" y="5532"/>
                </a:cubicBezTo>
                <a:cubicBezTo>
                  <a:pt x="9964" y="5601"/>
                  <a:pt x="9962" y="5655"/>
                  <a:pt x="9920" y="5727"/>
                </a:cubicBezTo>
                <a:cubicBezTo>
                  <a:pt x="9847" y="5852"/>
                  <a:pt x="9935" y="5965"/>
                  <a:pt x="10116" y="5979"/>
                </a:cubicBezTo>
                <a:cubicBezTo>
                  <a:pt x="10276" y="5991"/>
                  <a:pt x="10332" y="6074"/>
                  <a:pt x="10271" y="6158"/>
                </a:cubicBezTo>
                <a:cubicBezTo>
                  <a:pt x="10323" y="6159"/>
                  <a:pt x="10392" y="6186"/>
                  <a:pt x="10488" y="6240"/>
                </a:cubicBezTo>
                <a:cubicBezTo>
                  <a:pt x="10676" y="6346"/>
                  <a:pt x="10699" y="6344"/>
                  <a:pt x="10727" y="6238"/>
                </a:cubicBezTo>
                <a:cubicBezTo>
                  <a:pt x="10748" y="6162"/>
                  <a:pt x="10701" y="6055"/>
                  <a:pt x="10594" y="5930"/>
                </a:cubicBezTo>
                <a:cubicBezTo>
                  <a:pt x="10504" y="5824"/>
                  <a:pt x="10430" y="5702"/>
                  <a:pt x="10431" y="5658"/>
                </a:cubicBezTo>
                <a:cubicBezTo>
                  <a:pt x="10431" y="5614"/>
                  <a:pt x="10386" y="5517"/>
                  <a:pt x="10330" y="5445"/>
                </a:cubicBezTo>
                <a:cubicBezTo>
                  <a:pt x="10274" y="5372"/>
                  <a:pt x="10242" y="5278"/>
                  <a:pt x="10260" y="5237"/>
                </a:cubicBezTo>
                <a:cubicBezTo>
                  <a:pt x="10278" y="5195"/>
                  <a:pt x="10267" y="5186"/>
                  <a:pt x="10235" y="5214"/>
                </a:cubicBezTo>
                <a:cubicBezTo>
                  <a:pt x="10202" y="5243"/>
                  <a:pt x="10143" y="5174"/>
                  <a:pt x="10098" y="5050"/>
                </a:cubicBezTo>
                <a:cubicBezTo>
                  <a:pt x="10004" y="4791"/>
                  <a:pt x="10012" y="3926"/>
                  <a:pt x="10109" y="3880"/>
                </a:cubicBezTo>
                <a:cubicBezTo>
                  <a:pt x="10182" y="3845"/>
                  <a:pt x="10293" y="4193"/>
                  <a:pt x="10283" y="4431"/>
                </a:cubicBezTo>
                <a:cubicBezTo>
                  <a:pt x="10277" y="4601"/>
                  <a:pt x="10348" y="4655"/>
                  <a:pt x="10405" y="4524"/>
                </a:cubicBezTo>
                <a:cubicBezTo>
                  <a:pt x="10471" y="4372"/>
                  <a:pt x="10594" y="4458"/>
                  <a:pt x="10668" y="4708"/>
                </a:cubicBezTo>
                <a:cubicBezTo>
                  <a:pt x="10738" y="4946"/>
                  <a:pt x="10946" y="5324"/>
                  <a:pt x="10946" y="5211"/>
                </a:cubicBezTo>
                <a:cubicBezTo>
                  <a:pt x="10946" y="5185"/>
                  <a:pt x="10994" y="5223"/>
                  <a:pt x="11051" y="5296"/>
                </a:cubicBezTo>
                <a:cubicBezTo>
                  <a:pt x="11108" y="5370"/>
                  <a:pt x="11143" y="5446"/>
                  <a:pt x="11130" y="5465"/>
                </a:cubicBezTo>
                <a:cubicBezTo>
                  <a:pt x="11116" y="5485"/>
                  <a:pt x="11147" y="5588"/>
                  <a:pt x="11198" y="5694"/>
                </a:cubicBezTo>
                <a:cubicBezTo>
                  <a:pt x="11249" y="5800"/>
                  <a:pt x="11317" y="6022"/>
                  <a:pt x="11351" y="6189"/>
                </a:cubicBezTo>
                <a:cubicBezTo>
                  <a:pt x="11385" y="6356"/>
                  <a:pt x="11447" y="6534"/>
                  <a:pt x="11489" y="6584"/>
                </a:cubicBezTo>
                <a:cubicBezTo>
                  <a:pt x="11531" y="6634"/>
                  <a:pt x="11553" y="6705"/>
                  <a:pt x="11538" y="6741"/>
                </a:cubicBezTo>
                <a:cubicBezTo>
                  <a:pt x="11522" y="6777"/>
                  <a:pt x="11533" y="6805"/>
                  <a:pt x="11561" y="6805"/>
                </a:cubicBezTo>
                <a:cubicBezTo>
                  <a:pt x="11633" y="6805"/>
                  <a:pt x="11687" y="6526"/>
                  <a:pt x="11678" y="6207"/>
                </a:cubicBezTo>
                <a:cubicBezTo>
                  <a:pt x="11672" y="5995"/>
                  <a:pt x="11700" y="5914"/>
                  <a:pt x="11804" y="5817"/>
                </a:cubicBezTo>
                <a:cubicBezTo>
                  <a:pt x="11876" y="5750"/>
                  <a:pt x="11927" y="5637"/>
                  <a:pt x="11919" y="5568"/>
                </a:cubicBezTo>
                <a:cubicBezTo>
                  <a:pt x="11868" y="5126"/>
                  <a:pt x="12254" y="5279"/>
                  <a:pt x="12399" y="5758"/>
                </a:cubicBezTo>
                <a:cubicBezTo>
                  <a:pt x="12451" y="5931"/>
                  <a:pt x="12490" y="6089"/>
                  <a:pt x="12483" y="6112"/>
                </a:cubicBezTo>
                <a:cubicBezTo>
                  <a:pt x="12477" y="6135"/>
                  <a:pt x="12512" y="6185"/>
                  <a:pt x="12562" y="6225"/>
                </a:cubicBezTo>
                <a:cubicBezTo>
                  <a:pt x="12613" y="6265"/>
                  <a:pt x="12642" y="6327"/>
                  <a:pt x="12627" y="6361"/>
                </a:cubicBezTo>
                <a:cubicBezTo>
                  <a:pt x="12612" y="6395"/>
                  <a:pt x="12633" y="6441"/>
                  <a:pt x="12674" y="6464"/>
                </a:cubicBezTo>
                <a:cubicBezTo>
                  <a:pt x="12745" y="6503"/>
                  <a:pt x="12756" y="6827"/>
                  <a:pt x="12688" y="6923"/>
                </a:cubicBezTo>
                <a:cubicBezTo>
                  <a:pt x="12671" y="6948"/>
                  <a:pt x="12693" y="7046"/>
                  <a:pt x="12737" y="7141"/>
                </a:cubicBezTo>
                <a:cubicBezTo>
                  <a:pt x="12796" y="7270"/>
                  <a:pt x="12861" y="7315"/>
                  <a:pt x="12990" y="7308"/>
                </a:cubicBezTo>
                <a:cubicBezTo>
                  <a:pt x="13086" y="7303"/>
                  <a:pt x="13198" y="7337"/>
                  <a:pt x="13240" y="7387"/>
                </a:cubicBezTo>
                <a:cubicBezTo>
                  <a:pt x="13283" y="7438"/>
                  <a:pt x="13374" y="7489"/>
                  <a:pt x="13443" y="7500"/>
                </a:cubicBezTo>
                <a:cubicBezTo>
                  <a:pt x="13564" y="7519"/>
                  <a:pt x="13566" y="7510"/>
                  <a:pt x="13502" y="7295"/>
                </a:cubicBezTo>
                <a:cubicBezTo>
                  <a:pt x="13466" y="7172"/>
                  <a:pt x="13388" y="7045"/>
                  <a:pt x="13326" y="7013"/>
                </a:cubicBezTo>
                <a:cubicBezTo>
                  <a:pt x="13265" y="6980"/>
                  <a:pt x="13228" y="6918"/>
                  <a:pt x="13247" y="6874"/>
                </a:cubicBezTo>
                <a:cubicBezTo>
                  <a:pt x="13286" y="6785"/>
                  <a:pt x="13124" y="6496"/>
                  <a:pt x="13064" y="6548"/>
                </a:cubicBezTo>
                <a:cubicBezTo>
                  <a:pt x="13043" y="6567"/>
                  <a:pt x="12994" y="6533"/>
                  <a:pt x="12958" y="6471"/>
                </a:cubicBezTo>
                <a:cubicBezTo>
                  <a:pt x="12908" y="6386"/>
                  <a:pt x="12907" y="6336"/>
                  <a:pt x="12952" y="6271"/>
                </a:cubicBezTo>
                <a:cubicBezTo>
                  <a:pt x="12985" y="6224"/>
                  <a:pt x="13015" y="6217"/>
                  <a:pt x="13017" y="6256"/>
                </a:cubicBezTo>
                <a:cubicBezTo>
                  <a:pt x="13019" y="6294"/>
                  <a:pt x="13051" y="6161"/>
                  <a:pt x="13089" y="5958"/>
                </a:cubicBezTo>
                <a:cubicBezTo>
                  <a:pt x="13133" y="5726"/>
                  <a:pt x="13141" y="5559"/>
                  <a:pt x="13111" y="5506"/>
                </a:cubicBezTo>
                <a:cubicBezTo>
                  <a:pt x="13084" y="5461"/>
                  <a:pt x="13067" y="5329"/>
                  <a:pt x="13073" y="5211"/>
                </a:cubicBezTo>
                <a:cubicBezTo>
                  <a:pt x="13079" y="5094"/>
                  <a:pt x="13068" y="4958"/>
                  <a:pt x="13046" y="4909"/>
                </a:cubicBezTo>
                <a:cubicBezTo>
                  <a:pt x="13003" y="4810"/>
                  <a:pt x="13190" y="4420"/>
                  <a:pt x="13289" y="4403"/>
                </a:cubicBezTo>
                <a:cubicBezTo>
                  <a:pt x="13321" y="4398"/>
                  <a:pt x="13378" y="4390"/>
                  <a:pt x="13413" y="4385"/>
                </a:cubicBezTo>
                <a:cubicBezTo>
                  <a:pt x="13447" y="4381"/>
                  <a:pt x="13462" y="4331"/>
                  <a:pt x="13447" y="4275"/>
                </a:cubicBezTo>
                <a:cubicBezTo>
                  <a:pt x="13413" y="4148"/>
                  <a:pt x="13192" y="4077"/>
                  <a:pt x="13125" y="4172"/>
                </a:cubicBezTo>
                <a:cubicBezTo>
                  <a:pt x="12991" y="4363"/>
                  <a:pt x="12755" y="3842"/>
                  <a:pt x="12837" y="3536"/>
                </a:cubicBezTo>
                <a:cubicBezTo>
                  <a:pt x="12860" y="3453"/>
                  <a:pt x="12830" y="3436"/>
                  <a:pt x="12703" y="3459"/>
                </a:cubicBezTo>
                <a:cubicBezTo>
                  <a:pt x="12494" y="3496"/>
                  <a:pt x="12192" y="3168"/>
                  <a:pt x="12052" y="2753"/>
                </a:cubicBezTo>
                <a:cubicBezTo>
                  <a:pt x="11999" y="2595"/>
                  <a:pt x="11923" y="2472"/>
                  <a:pt x="11887" y="2481"/>
                </a:cubicBezTo>
                <a:cubicBezTo>
                  <a:pt x="11850" y="2490"/>
                  <a:pt x="11781" y="2407"/>
                  <a:pt x="11734" y="2297"/>
                </a:cubicBezTo>
                <a:cubicBezTo>
                  <a:pt x="11662" y="2129"/>
                  <a:pt x="11658" y="2057"/>
                  <a:pt x="11709" y="1865"/>
                </a:cubicBezTo>
                <a:cubicBezTo>
                  <a:pt x="11766" y="1650"/>
                  <a:pt x="11762" y="1644"/>
                  <a:pt x="11680" y="1750"/>
                </a:cubicBezTo>
                <a:cubicBezTo>
                  <a:pt x="11558" y="1907"/>
                  <a:pt x="11412" y="1781"/>
                  <a:pt x="11412" y="1519"/>
                </a:cubicBezTo>
                <a:cubicBezTo>
                  <a:pt x="11412" y="1409"/>
                  <a:pt x="11378" y="1247"/>
                  <a:pt x="11337" y="1162"/>
                </a:cubicBezTo>
                <a:cubicBezTo>
                  <a:pt x="11295" y="1078"/>
                  <a:pt x="11277" y="984"/>
                  <a:pt x="11297" y="952"/>
                </a:cubicBezTo>
                <a:cubicBezTo>
                  <a:pt x="11317" y="920"/>
                  <a:pt x="11296" y="912"/>
                  <a:pt x="11248" y="937"/>
                </a:cubicBezTo>
                <a:cubicBezTo>
                  <a:pt x="11196" y="963"/>
                  <a:pt x="11110" y="912"/>
                  <a:pt x="11031" y="808"/>
                </a:cubicBezTo>
                <a:cubicBezTo>
                  <a:pt x="10926" y="670"/>
                  <a:pt x="10890" y="655"/>
                  <a:pt x="10846" y="731"/>
                </a:cubicBezTo>
                <a:cubicBezTo>
                  <a:pt x="10765" y="870"/>
                  <a:pt x="10544" y="912"/>
                  <a:pt x="10479" y="801"/>
                </a:cubicBezTo>
                <a:cubicBezTo>
                  <a:pt x="10448" y="748"/>
                  <a:pt x="10429" y="627"/>
                  <a:pt x="10438" y="534"/>
                </a:cubicBezTo>
                <a:cubicBezTo>
                  <a:pt x="10446" y="440"/>
                  <a:pt x="10431" y="357"/>
                  <a:pt x="10404" y="346"/>
                </a:cubicBezTo>
                <a:cubicBezTo>
                  <a:pt x="10376" y="336"/>
                  <a:pt x="10349" y="415"/>
                  <a:pt x="10343" y="526"/>
                </a:cubicBezTo>
                <a:cubicBezTo>
                  <a:pt x="10333" y="707"/>
                  <a:pt x="10213" y="919"/>
                  <a:pt x="10118" y="919"/>
                </a:cubicBezTo>
                <a:cubicBezTo>
                  <a:pt x="10098" y="919"/>
                  <a:pt x="10029" y="856"/>
                  <a:pt x="9965" y="783"/>
                </a:cubicBezTo>
                <a:cubicBezTo>
                  <a:pt x="9850" y="650"/>
                  <a:pt x="9849" y="646"/>
                  <a:pt x="9942" y="359"/>
                </a:cubicBezTo>
                <a:cubicBezTo>
                  <a:pt x="9993" y="200"/>
                  <a:pt x="10044" y="46"/>
                  <a:pt x="10055" y="15"/>
                </a:cubicBezTo>
                <a:cubicBezTo>
                  <a:pt x="10057" y="10"/>
                  <a:pt x="9844" y="5"/>
                  <a:pt x="9683" y="0"/>
                </a:cubicBezTo>
                <a:close/>
                <a:moveTo>
                  <a:pt x="15787" y="511"/>
                </a:moveTo>
                <a:cubicBezTo>
                  <a:pt x="15785" y="503"/>
                  <a:pt x="15774" y="533"/>
                  <a:pt x="15753" y="603"/>
                </a:cubicBezTo>
                <a:cubicBezTo>
                  <a:pt x="15725" y="694"/>
                  <a:pt x="15678" y="770"/>
                  <a:pt x="15649" y="770"/>
                </a:cubicBezTo>
                <a:cubicBezTo>
                  <a:pt x="15619" y="770"/>
                  <a:pt x="15595" y="815"/>
                  <a:pt x="15595" y="870"/>
                </a:cubicBezTo>
                <a:cubicBezTo>
                  <a:pt x="15595" y="925"/>
                  <a:pt x="15537" y="1123"/>
                  <a:pt x="15467" y="1311"/>
                </a:cubicBezTo>
                <a:cubicBezTo>
                  <a:pt x="15397" y="1499"/>
                  <a:pt x="15353" y="1652"/>
                  <a:pt x="15370" y="1652"/>
                </a:cubicBezTo>
                <a:cubicBezTo>
                  <a:pt x="15387" y="1652"/>
                  <a:pt x="15379" y="1694"/>
                  <a:pt x="15352" y="1745"/>
                </a:cubicBezTo>
                <a:cubicBezTo>
                  <a:pt x="15325" y="1795"/>
                  <a:pt x="15311" y="1945"/>
                  <a:pt x="15320" y="2078"/>
                </a:cubicBezTo>
                <a:cubicBezTo>
                  <a:pt x="15332" y="2262"/>
                  <a:pt x="15312" y="2333"/>
                  <a:pt x="15237" y="2373"/>
                </a:cubicBezTo>
                <a:cubicBezTo>
                  <a:pt x="15149" y="2420"/>
                  <a:pt x="15146" y="2441"/>
                  <a:pt x="15210" y="2566"/>
                </a:cubicBezTo>
                <a:cubicBezTo>
                  <a:pt x="15276" y="2693"/>
                  <a:pt x="15291" y="2697"/>
                  <a:pt x="15374" y="2597"/>
                </a:cubicBezTo>
                <a:cubicBezTo>
                  <a:pt x="15545" y="2387"/>
                  <a:pt x="15647" y="2377"/>
                  <a:pt x="15697" y="2566"/>
                </a:cubicBezTo>
                <a:cubicBezTo>
                  <a:pt x="15758" y="2796"/>
                  <a:pt x="15687" y="3168"/>
                  <a:pt x="15586" y="3143"/>
                </a:cubicBezTo>
                <a:cubicBezTo>
                  <a:pt x="15543" y="3133"/>
                  <a:pt x="15508" y="3175"/>
                  <a:pt x="15508" y="3236"/>
                </a:cubicBezTo>
                <a:cubicBezTo>
                  <a:pt x="15508" y="3374"/>
                  <a:pt x="15234" y="4157"/>
                  <a:pt x="15185" y="4157"/>
                </a:cubicBezTo>
                <a:cubicBezTo>
                  <a:pt x="15165" y="4157"/>
                  <a:pt x="15171" y="4392"/>
                  <a:pt x="15197" y="4680"/>
                </a:cubicBezTo>
                <a:cubicBezTo>
                  <a:pt x="15240" y="5153"/>
                  <a:pt x="15234" y="5225"/>
                  <a:pt x="15140" y="5399"/>
                </a:cubicBezTo>
                <a:cubicBezTo>
                  <a:pt x="15083" y="5505"/>
                  <a:pt x="15004" y="5582"/>
                  <a:pt x="14966" y="5568"/>
                </a:cubicBezTo>
                <a:cubicBezTo>
                  <a:pt x="14928" y="5555"/>
                  <a:pt x="14915" y="5566"/>
                  <a:pt x="14937" y="5596"/>
                </a:cubicBezTo>
                <a:cubicBezTo>
                  <a:pt x="14958" y="5627"/>
                  <a:pt x="14941" y="5730"/>
                  <a:pt x="14897" y="5825"/>
                </a:cubicBezTo>
                <a:cubicBezTo>
                  <a:pt x="14822" y="5988"/>
                  <a:pt x="14823" y="5997"/>
                  <a:pt x="14939" y="5997"/>
                </a:cubicBezTo>
                <a:cubicBezTo>
                  <a:pt x="15092" y="5997"/>
                  <a:pt x="15145" y="5926"/>
                  <a:pt x="15077" y="5809"/>
                </a:cubicBezTo>
                <a:cubicBezTo>
                  <a:pt x="15039" y="5743"/>
                  <a:pt x="15070" y="5680"/>
                  <a:pt x="15194" y="5576"/>
                </a:cubicBezTo>
                <a:cubicBezTo>
                  <a:pt x="15439" y="5370"/>
                  <a:pt x="15574" y="5337"/>
                  <a:pt x="15690" y="5453"/>
                </a:cubicBezTo>
                <a:cubicBezTo>
                  <a:pt x="15870" y="5632"/>
                  <a:pt x="15738" y="6043"/>
                  <a:pt x="15496" y="6053"/>
                </a:cubicBezTo>
                <a:cubicBezTo>
                  <a:pt x="15316" y="6060"/>
                  <a:pt x="15220" y="6126"/>
                  <a:pt x="15259" y="6215"/>
                </a:cubicBezTo>
                <a:cubicBezTo>
                  <a:pt x="15295" y="6298"/>
                  <a:pt x="15674" y="6233"/>
                  <a:pt x="15942" y="6097"/>
                </a:cubicBezTo>
                <a:cubicBezTo>
                  <a:pt x="16062" y="6036"/>
                  <a:pt x="16186" y="6007"/>
                  <a:pt x="16218" y="6035"/>
                </a:cubicBezTo>
                <a:cubicBezTo>
                  <a:pt x="16258" y="6070"/>
                  <a:pt x="16266" y="6039"/>
                  <a:pt x="16244" y="5940"/>
                </a:cubicBezTo>
                <a:cubicBezTo>
                  <a:pt x="16219" y="5831"/>
                  <a:pt x="16258" y="5734"/>
                  <a:pt x="16395" y="5563"/>
                </a:cubicBezTo>
                <a:cubicBezTo>
                  <a:pt x="16496" y="5436"/>
                  <a:pt x="16602" y="5332"/>
                  <a:pt x="16628" y="5332"/>
                </a:cubicBezTo>
                <a:cubicBezTo>
                  <a:pt x="16655" y="5332"/>
                  <a:pt x="16722" y="5261"/>
                  <a:pt x="16779" y="5173"/>
                </a:cubicBezTo>
                <a:cubicBezTo>
                  <a:pt x="16880" y="5019"/>
                  <a:pt x="16889" y="5019"/>
                  <a:pt x="16986" y="5145"/>
                </a:cubicBezTo>
                <a:cubicBezTo>
                  <a:pt x="17042" y="5217"/>
                  <a:pt x="17101" y="5369"/>
                  <a:pt x="17119" y="5483"/>
                </a:cubicBezTo>
                <a:cubicBezTo>
                  <a:pt x="17150" y="5687"/>
                  <a:pt x="17075" y="6006"/>
                  <a:pt x="17000" y="5984"/>
                </a:cubicBezTo>
                <a:cubicBezTo>
                  <a:pt x="16980" y="5978"/>
                  <a:pt x="16928" y="5991"/>
                  <a:pt x="16885" y="6015"/>
                </a:cubicBezTo>
                <a:cubicBezTo>
                  <a:pt x="16843" y="6038"/>
                  <a:pt x="16773" y="6077"/>
                  <a:pt x="16731" y="6099"/>
                </a:cubicBezTo>
                <a:cubicBezTo>
                  <a:pt x="16688" y="6122"/>
                  <a:pt x="16735" y="6135"/>
                  <a:pt x="16835" y="6127"/>
                </a:cubicBezTo>
                <a:cubicBezTo>
                  <a:pt x="16935" y="6120"/>
                  <a:pt x="17045" y="6139"/>
                  <a:pt x="17081" y="6171"/>
                </a:cubicBezTo>
                <a:cubicBezTo>
                  <a:pt x="17153" y="6234"/>
                  <a:pt x="17314" y="6089"/>
                  <a:pt x="17274" y="5997"/>
                </a:cubicBezTo>
                <a:cubicBezTo>
                  <a:pt x="17260" y="5965"/>
                  <a:pt x="17294" y="5856"/>
                  <a:pt x="17349" y="5755"/>
                </a:cubicBezTo>
                <a:cubicBezTo>
                  <a:pt x="17405" y="5655"/>
                  <a:pt x="17438" y="5555"/>
                  <a:pt x="17423" y="5532"/>
                </a:cubicBezTo>
                <a:cubicBezTo>
                  <a:pt x="17359" y="5442"/>
                  <a:pt x="17598" y="5350"/>
                  <a:pt x="17766" y="5399"/>
                </a:cubicBezTo>
                <a:cubicBezTo>
                  <a:pt x="17973" y="5459"/>
                  <a:pt x="17959" y="5360"/>
                  <a:pt x="17991" y="7156"/>
                </a:cubicBezTo>
                <a:cubicBezTo>
                  <a:pt x="18008" y="8132"/>
                  <a:pt x="18002" y="8215"/>
                  <a:pt x="17910" y="8285"/>
                </a:cubicBezTo>
                <a:cubicBezTo>
                  <a:pt x="17855" y="8327"/>
                  <a:pt x="17771" y="8351"/>
                  <a:pt x="17723" y="8339"/>
                </a:cubicBezTo>
                <a:cubicBezTo>
                  <a:pt x="17674" y="8328"/>
                  <a:pt x="17606" y="8343"/>
                  <a:pt x="17570" y="8375"/>
                </a:cubicBezTo>
                <a:cubicBezTo>
                  <a:pt x="17535" y="8407"/>
                  <a:pt x="17476" y="8405"/>
                  <a:pt x="17441" y="8373"/>
                </a:cubicBezTo>
                <a:cubicBezTo>
                  <a:pt x="17405" y="8340"/>
                  <a:pt x="17329" y="8314"/>
                  <a:pt x="17272" y="8314"/>
                </a:cubicBezTo>
                <a:cubicBezTo>
                  <a:pt x="17215" y="8314"/>
                  <a:pt x="17174" y="8277"/>
                  <a:pt x="17180" y="8232"/>
                </a:cubicBezTo>
                <a:cubicBezTo>
                  <a:pt x="17197" y="8101"/>
                  <a:pt x="16956" y="7818"/>
                  <a:pt x="16851" y="7847"/>
                </a:cubicBezTo>
                <a:cubicBezTo>
                  <a:pt x="16724" y="7881"/>
                  <a:pt x="16704" y="8158"/>
                  <a:pt x="16804" y="8460"/>
                </a:cubicBezTo>
                <a:cubicBezTo>
                  <a:pt x="16906" y="8766"/>
                  <a:pt x="16907" y="8829"/>
                  <a:pt x="16803" y="9055"/>
                </a:cubicBezTo>
                <a:cubicBezTo>
                  <a:pt x="16733" y="9206"/>
                  <a:pt x="16704" y="9222"/>
                  <a:pt x="16641" y="9148"/>
                </a:cubicBezTo>
                <a:cubicBezTo>
                  <a:pt x="16599" y="9098"/>
                  <a:pt x="16515" y="9054"/>
                  <a:pt x="16456" y="9053"/>
                </a:cubicBezTo>
                <a:cubicBezTo>
                  <a:pt x="16396" y="9051"/>
                  <a:pt x="16322" y="8981"/>
                  <a:pt x="16292" y="8896"/>
                </a:cubicBezTo>
                <a:cubicBezTo>
                  <a:pt x="16249" y="8774"/>
                  <a:pt x="16214" y="8753"/>
                  <a:pt x="16123" y="8801"/>
                </a:cubicBezTo>
                <a:cubicBezTo>
                  <a:pt x="15966" y="8884"/>
                  <a:pt x="15864" y="8814"/>
                  <a:pt x="15773" y="8563"/>
                </a:cubicBezTo>
                <a:cubicBezTo>
                  <a:pt x="15700" y="8362"/>
                  <a:pt x="15648" y="8320"/>
                  <a:pt x="15508" y="8344"/>
                </a:cubicBezTo>
                <a:cubicBezTo>
                  <a:pt x="15476" y="8350"/>
                  <a:pt x="15403" y="8272"/>
                  <a:pt x="15347" y="8170"/>
                </a:cubicBezTo>
                <a:cubicBezTo>
                  <a:pt x="15290" y="8068"/>
                  <a:pt x="15189" y="7978"/>
                  <a:pt x="15122" y="7967"/>
                </a:cubicBezTo>
                <a:cubicBezTo>
                  <a:pt x="15015" y="7951"/>
                  <a:pt x="14999" y="7983"/>
                  <a:pt x="14985" y="8224"/>
                </a:cubicBezTo>
                <a:cubicBezTo>
                  <a:pt x="14972" y="8462"/>
                  <a:pt x="14986" y="8508"/>
                  <a:pt x="15100" y="8570"/>
                </a:cubicBezTo>
                <a:cubicBezTo>
                  <a:pt x="15264" y="8659"/>
                  <a:pt x="15274" y="8889"/>
                  <a:pt x="15120" y="9042"/>
                </a:cubicBezTo>
                <a:cubicBezTo>
                  <a:pt x="15017" y="9145"/>
                  <a:pt x="15015" y="9169"/>
                  <a:pt x="15088" y="9289"/>
                </a:cubicBezTo>
                <a:cubicBezTo>
                  <a:pt x="15132" y="9361"/>
                  <a:pt x="15182" y="9547"/>
                  <a:pt x="15199" y="9704"/>
                </a:cubicBezTo>
                <a:cubicBezTo>
                  <a:pt x="15216" y="9862"/>
                  <a:pt x="15276" y="10063"/>
                  <a:pt x="15334" y="10151"/>
                </a:cubicBezTo>
                <a:cubicBezTo>
                  <a:pt x="15401" y="10252"/>
                  <a:pt x="15440" y="10410"/>
                  <a:pt x="15440" y="10582"/>
                </a:cubicBezTo>
                <a:cubicBezTo>
                  <a:pt x="15440" y="10842"/>
                  <a:pt x="15502" y="10936"/>
                  <a:pt x="15570" y="10779"/>
                </a:cubicBezTo>
                <a:cubicBezTo>
                  <a:pt x="15621" y="10661"/>
                  <a:pt x="15815" y="10695"/>
                  <a:pt x="15997" y="10854"/>
                </a:cubicBezTo>
                <a:cubicBezTo>
                  <a:pt x="16090" y="10935"/>
                  <a:pt x="16195" y="11003"/>
                  <a:pt x="16231" y="11003"/>
                </a:cubicBezTo>
                <a:cubicBezTo>
                  <a:pt x="16368" y="11003"/>
                  <a:pt x="16412" y="11151"/>
                  <a:pt x="16355" y="11431"/>
                </a:cubicBezTo>
                <a:cubicBezTo>
                  <a:pt x="16279" y="11806"/>
                  <a:pt x="16226" y="11883"/>
                  <a:pt x="16051" y="11883"/>
                </a:cubicBezTo>
                <a:cubicBezTo>
                  <a:pt x="15968" y="11883"/>
                  <a:pt x="15912" y="11913"/>
                  <a:pt x="15927" y="11950"/>
                </a:cubicBezTo>
                <a:cubicBezTo>
                  <a:pt x="15943" y="11986"/>
                  <a:pt x="15919" y="12141"/>
                  <a:pt x="15873" y="12296"/>
                </a:cubicBezTo>
                <a:cubicBezTo>
                  <a:pt x="15794" y="12567"/>
                  <a:pt x="15789" y="12574"/>
                  <a:pt x="15713" y="12434"/>
                </a:cubicBezTo>
                <a:cubicBezTo>
                  <a:pt x="15639" y="12296"/>
                  <a:pt x="15636" y="12299"/>
                  <a:pt x="15667" y="12488"/>
                </a:cubicBezTo>
                <a:cubicBezTo>
                  <a:pt x="15684" y="12597"/>
                  <a:pt x="15676" y="12705"/>
                  <a:pt x="15649" y="12730"/>
                </a:cubicBezTo>
                <a:cubicBezTo>
                  <a:pt x="15617" y="12758"/>
                  <a:pt x="15617" y="12841"/>
                  <a:pt x="15649" y="12961"/>
                </a:cubicBezTo>
                <a:cubicBezTo>
                  <a:pt x="15702" y="13160"/>
                  <a:pt x="15628" y="13468"/>
                  <a:pt x="15544" y="13394"/>
                </a:cubicBezTo>
                <a:cubicBezTo>
                  <a:pt x="15519" y="13372"/>
                  <a:pt x="15485" y="13385"/>
                  <a:pt x="15469" y="13422"/>
                </a:cubicBezTo>
                <a:cubicBezTo>
                  <a:pt x="15440" y="13488"/>
                  <a:pt x="15136" y="13473"/>
                  <a:pt x="14870" y="13392"/>
                </a:cubicBezTo>
                <a:cubicBezTo>
                  <a:pt x="14684" y="13335"/>
                  <a:pt x="14034" y="12446"/>
                  <a:pt x="14105" y="12345"/>
                </a:cubicBezTo>
                <a:cubicBezTo>
                  <a:pt x="14143" y="12290"/>
                  <a:pt x="14121" y="12270"/>
                  <a:pt x="14029" y="12278"/>
                </a:cubicBezTo>
                <a:cubicBezTo>
                  <a:pt x="13914" y="12288"/>
                  <a:pt x="13906" y="12301"/>
                  <a:pt x="13972" y="12404"/>
                </a:cubicBezTo>
                <a:cubicBezTo>
                  <a:pt x="14012" y="12468"/>
                  <a:pt x="14045" y="12545"/>
                  <a:pt x="14045" y="12576"/>
                </a:cubicBezTo>
                <a:cubicBezTo>
                  <a:pt x="14045" y="12606"/>
                  <a:pt x="14098" y="12694"/>
                  <a:pt x="14162" y="12768"/>
                </a:cubicBezTo>
                <a:cubicBezTo>
                  <a:pt x="14268" y="12891"/>
                  <a:pt x="14269" y="12907"/>
                  <a:pt x="14187" y="12953"/>
                </a:cubicBezTo>
                <a:cubicBezTo>
                  <a:pt x="14059" y="13024"/>
                  <a:pt x="14075" y="13229"/>
                  <a:pt x="14225" y="13430"/>
                </a:cubicBezTo>
                <a:cubicBezTo>
                  <a:pt x="14324" y="13562"/>
                  <a:pt x="14341" y="13623"/>
                  <a:pt x="14297" y="13700"/>
                </a:cubicBezTo>
                <a:cubicBezTo>
                  <a:pt x="14258" y="13766"/>
                  <a:pt x="14219" y="13775"/>
                  <a:pt x="14178" y="13728"/>
                </a:cubicBezTo>
                <a:cubicBezTo>
                  <a:pt x="14134" y="13675"/>
                  <a:pt x="14120" y="13714"/>
                  <a:pt x="14128" y="13871"/>
                </a:cubicBezTo>
                <a:cubicBezTo>
                  <a:pt x="14141" y="14135"/>
                  <a:pt x="14038" y="14270"/>
                  <a:pt x="13871" y="14210"/>
                </a:cubicBezTo>
                <a:cubicBezTo>
                  <a:pt x="13779" y="14177"/>
                  <a:pt x="13748" y="14195"/>
                  <a:pt x="13756" y="14274"/>
                </a:cubicBezTo>
                <a:cubicBezTo>
                  <a:pt x="13762" y="14334"/>
                  <a:pt x="13782" y="14404"/>
                  <a:pt x="13801" y="14431"/>
                </a:cubicBezTo>
                <a:cubicBezTo>
                  <a:pt x="13860" y="14516"/>
                  <a:pt x="13787" y="14608"/>
                  <a:pt x="13657" y="14608"/>
                </a:cubicBezTo>
                <a:cubicBezTo>
                  <a:pt x="13579" y="14608"/>
                  <a:pt x="13491" y="14689"/>
                  <a:pt x="13420" y="14826"/>
                </a:cubicBezTo>
                <a:cubicBezTo>
                  <a:pt x="13358" y="14946"/>
                  <a:pt x="13284" y="15022"/>
                  <a:pt x="13256" y="14998"/>
                </a:cubicBezTo>
                <a:cubicBezTo>
                  <a:pt x="13181" y="14931"/>
                  <a:pt x="13255" y="14239"/>
                  <a:pt x="13355" y="14082"/>
                </a:cubicBezTo>
                <a:cubicBezTo>
                  <a:pt x="13479" y="13887"/>
                  <a:pt x="13415" y="13841"/>
                  <a:pt x="13260" y="14015"/>
                </a:cubicBezTo>
                <a:cubicBezTo>
                  <a:pt x="13188" y="14095"/>
                  <a:pt x="13116" y="14141"/>
                  <a:pt x="13098" y="14115"/>
                </a:cubicBezTo>
                <a:cubicBezTo>
                  <a:pt x="13080" y="14090"/>
                  <a:pt x="13018" y="14129"/>
                  <a:pt x="12961" y="14202"/>
                </a:cubicBezTo>
                <a:cubicBezTo>
                  <a:pt x="12904" y="14276"/>
                  <a:pt x="12859" y="14309"/>
                  <a:pt x="12859" y="14274"/>
                </a:cubicBezTo>
                <a:cubicBezTo>
                  <a:pt x="12859" y="14240"/>
                  <a:pt x="12824" y="14275"/>
                  <a:pt x="12783" y="14354"/>
                </a:cubicBezTo>
                <a:cubicBezTo>
                  <a:pt x="12711" y="14495"/>
                  <a:pt x="12710" y="14497"/>
                  <a:pt x="12677" y="14351"/>
                </a:cubicBezTo>
                <a:cubicBezTo>
                  <a:pt x="12659" y="14270"/>
                  <a:pt x="12622" y="14146"/>
                  <a:pt x="12597" y="14077"/>
                </a:cubicBezTo>
                <a:cubicBezTo>
                  <a:pt x="12565" y="13993"/>
                  <a:pt x="12571" y="13934"/>
                  <a:pt x="12613" y="13897"/>
                </a:cubicBezTo>
                <a:cubicBezTo>
                  <a:pt x="12654" y="13860"/>
                  <a:pt x="12633" y="13826"/>
                  <a:pt x="12548" y="13797"/>
                </a:cubicBezTo>
                <a:cubicBezTo>
                  <a:pt x="12464" y="13768"/>
                  <a:pt x="12399" y="13791"/>
                  <a:pt x="12361" y="13864"/>
                </a:cubicBezTo>
                <a:cubicBezTo>
                  <a:pt x="12312" y="13956"/>
                  <a:pt x="12284" y="13924"/>
                  <a:pt x="12198" y="13669"/>
                </a:cubicBezTo>
                <a:cubicBezTo>
                  <a:pt x="12112" y="13417"/>
                  <a:pt x="12107" y="13348"/>
                  <a:pt x="12163" y="13281"/>
                </a:cubicBezTo>
                <a:cubicBezTo>
                  <a:pt x="12234" y="13197"/>
                  <a:pt x="12318" y="12798"/>
                  <a:pt x="12298" y="12642"/>
                </a:cubicBezTo>
                <a:cubicBezTo>
                  <a:pt x="12292" y="12594"/>
                  <a:pt x="12331" y="12522"/>
                  <a:pt x="12384" y="12481"/>
                </a:cubicBezTo>
                <a:cubicBezTo>
                  <a:pt x="12464" y="12420"/>
                  <a:pt x="12481" y="12332"/>
                  <a:pt x="12473" y="12016"/>
                </a:cubicBezTo>
                <a:cubicBezTo>
                  <a:pt x="12461" y="11553"/>
                  <a:pt x="12325" y="11134"/>
                  <a:pt x="12198" y="11164"/>
                </a:cubicBezTo>
                <a:cubicBezTo>
                  <a:pt x="12147" y="11176"/>
                  <a:pt x="12109" y="11138"/>
                  <a:pt x="12109" y="11075"/>
                </a:cubicBezTo>
                <a:cubicBezTo>
                  <a:pt x="12109" y="11003"/>
                  <a:pt x="12171" y="10957"/>
                  <a:pt x="12284" y="10941"/>
                </a:cubicBezTo>
                <a:cubicBezTo>
                  <a:pt x="12400" y="10925"/>
                  <a:pt x="12499" y="10846"/>
                  <a:pt x="12584" y="10702"/>
                </a:cubicBezTo>
                <a:cubicBezTo>
                  <a:pt x="12654" y="10584"/>
                  <a:pt x="12741" y="10484"/>
                  <a:pt x="12776" y="10484"/>
                </a:cubicBezTo>
                <a:cubicBezTo>
                  <a:pt x="12812" y="10484"/>
                  <a:pt x="12868" y="10403"/>
                  <a:pt x="12900" y="10302"/>
                </a:cubicBezTo>
                <a:cubicBezTo>
                  <a:pt x="12936" y="10189"/>
                  <a:pt x="13001" y="10117"/>
                  <a:pt x="13069" y="10117"/>
                </a:cubicBezTo>
                <a:cubicBezTo>
                  <a:pt x="13161" y="10117"/>
                  <a:pt x="13169" y="10100"/>
                  <a:pt x="13116" y="10010"/>
                </a:cubicBezTo>
                <a:cubicBezTo>
                  <a:pt x="13071" y="9932"/>
                  <a:pt x="13028" y="9922"/>
                  <a:pt x="12963" y="9971"/>
                </a:cubicBezTo>
                <a:cubicBezTo>
                  <a:pt x="12913" y="10009"/>
                  <a:pt x="12859" y="10023"/>
                  <a:pt x="12845" y="10002"/>
                </a:cubicBezTo>
                <a:cubicBezTo>
                  <a:pt x="12830" y="9981"/>
                  <a:pt x="12728" y="9950"/>
                  <a:pt x="12618" y="9935"/>
                </a:cubicBezTo>
                <a:cubicBezTo>
                  <a:pt x="12192" y="9879"/>
                  <a:pt x="11797" y="9806"/>
                  <a:pt x="11763" y="9776"/>
                </a:cubicBezTo>
                <a:cubicBezTo>
                  <a:pt x="11742" y="9759"/>
                  <a:pt x="11739" y="9701"/>
                  <a:pt x="11754" y="9645"/>
                </a:cubicBezTo>
                <a:cubicBezTo>
                  <a:pt x="11774" y="9569"/>
                  <a:pt x="11729" y="9549"/>
                  <a:pt x="11565" y="9561"/>
                </a:cubicBezTo>
                <a:cubicBezTo>
                  <a:pt x="11378" y="9574"/>
                  <a:pt x="11342" y="9550"/>
                  <a:pt x="11292" y="9386"/>
                </a:cubicBezTo>
                <a:cubicBezTo>
                  <a:pt x="11219" y="9151"/>
                  <a:pt x="11147" y="9076"/>
                  <a:pt x="11076" y="9160"/>
                </a:cubicBezTo>
                <a:cubicBezTo>
                  <a:pt x="11044" y="9198"/>
                  <a:pt x="10989" y="9198"/>
                  <a:pt x="10945" y="9158"/>
                </a:cubicBezTo>
                <a:cubicBezTo>
                  <a:pt x="10832" y="9056"/>
                  <a:pt x="10800" y="9071"/>
                  <a:pt x="10826" y="9214"/>
                </a:cubicBezTo>
                <a:cubicBezTo>
                  <a:pt x="10839" y="9285"/>
                  <a:pt x="10819" y="9403"/>
                  <a:pt x="10781" y="9476"/>
                </a:cubicBezTo>
                <a:cubicBezTo>
                  <a:pt x="10691" y="9651"/>
                  <a:pt x="10258" y="9669"/>
                  <a:pt x="10039" y="9507"/>
                </a:cubicBezTo>
                <a:lnTo>
                  <a:pt x="9879" y="9389"/>
                </a:lnTo>
                <a:lnTo>
                  <a:pt x="9879" y="8301"/>
                </a:lnTo>
                <a:cubicBezTo>
                  <a:pt x="9877" y="7174"/>
                  <a:pt x="9907" y="6954"/>
                  <a:pt x="10060" y="6954"/>
                </a:cubicBezTo>
                <a:cubicBezTo>
                  <a:pt x="10135" y="6954"/>
                  <a:pt x="10149" y="6890"/>
                  <a:pt x="10141" y="6579"/>
                </a:cubicBezTo>
                <a:cubicBezTo>
                  <a:pt x="10137" y="6426"/>
                  <a:pt x="10143" y="6322"/>
                  <a:pt x="10163" y="6253"/>
                </a:cubicBezTo>
                <a:cubicBezTo>
                  <a:pt x="10086" y="6305"/>
                  <a:pt x="9995" y="6378"/>
                  <a:pt x="9949" y="6433"/>
                </a:cubicBezTo>
                <a:cubicBezTo>
                  <a:pt x="9862" y="6536"/>
                  <a:pt x="9848" y="6534"/>
                  <a:pt x="9782" y="6405"/>
                </a:cubicBezTo>
                <a:cubicBezTo>
                  <a:pt x="9710" y="6264"/>
                  <a:pt x="9707" y="6264"/>
                  <a:pt x="9633" y="6405"/>
                </a:cubicBezTo>
                <a:cubicBezTo>
                  <a:pt x="9591" y="6483"/>
                  <a:pt x="9556" y="6587"/>
                  <a:pt x="9555" y="6635"/>
                </a:cubicBezTo>
                <a:cubicBezTo>
                  <a:pt x="9554" y="6684"/>
                  <a:pt x="9511" y="6758"/>
                  <a:pt x="9462" y="6797"/>
                </a:cubicBezTo>
                <a:cubicBezTo>
                  <a:pt x="9412" y="6837"/>
                  <a:pt x="9385" y="6892"/>
                  <a:pt x="9399" y="6920"/>
                </a:cubicBezTo>
                <a:cubicBezTo>
                  <a:pt x="9413" y="6949"/>
                  <a:pt x="9389" y="6998"/>
                  <a:pt x="9347" y="7028"/>
                </a:cubicBezTo>
                <a:cubicBezTo>
                  <a:pt x="9178" y="7147"/>
                  <a:pt x="9004" y="7239"/>
                  <a:pt x="8856" y="7285"/>
                </a:cubicBezTo>
                <a:cubicBezTo>
                  <a:pt x="8687" y="7337"/>
                  <a:pt x="8417" y="7660"/>
                  <a:pt x="8417" y="7811"/>
                </a:cubicBezTo>
                <a:cubicBezTo>
                  <a:pt x="8417" y="7862"/>
                  <a:pt x="8365" y="7945"/>
                  <a:pt x="8301" y="7993"/>
                </a:cubicBezTo>
                <a:cubicBezTo>
                  <a:pt x="8097" y="8146"/>
                  <a:pt x="8054" y="8314"/>
                  <a:pt x="8204" y="8370"/>
                </a:cubicBezTo>
                <a:cubicBezTo>
                  <a:pt x="8256" y="8390"/>
                  <a:pt x="8331" y="8510"/>
                  <a:pt x="8371" y="8637"/>
                </a:cubicBezTo>
                <a:cubicBezTo>
                  <a:pt x="8410" y="8764"/>
                  <a:pt x="8470" y="8868"/>
                  <a:pt x="8502" y="8868"/>
                </a:cubicBezTo>
                <a:cubicBezTo>
                  <a:pt x="8634" y="8868"/>
                  <a:pt x="8685" y="9068"/>
                  <a:pt x="8608" y="9284"/>
                </a:cubicBezTo>
                <a:cubicBezTo>
                  <a:pt x="8551" y="9444"/>
                  <a:pt x="8543" y="9606"/>
                  <a:pt x="8577" y="9999"/>
                </a:cubicBezTo>
                <a:cubicBezTo>
                  <a:pt x="8637" y="10689"/>
                  <a:pt x="8659" y="10764"/>
                  <a:pt x="8836" y="10895"/>
                </a:cubicBezTo>
                <a:cubicBezTo>
                  <a:pt x="8961" y="10987"/>
                  <a:pt x="8983" y="11039"/>
                  <a:pt x="8953" y="11169"/>
                </a:cubicBezTo>
                <a:cubicBezTo>
                  <a:pt x="8933" y="11258"/>
                  <a:pt x="8920" y="11365"/>
                  <a:pt x="8923" y="11406"/>
                </a:cubicBezTo>
                <a:cubicBezTo>
                  <a:pt x="8936" y="11599"/>
                  <a:pt x="8970" y="11734"/>
                  <a:pt x="9034" y="11844"/>
                </a:cubicBezTo>
                <a:cubicBezTo>
                  <a:pt x="9121" y="11994"/>
                  <a:pt x="9059" y="12100"/>
                  <a:pt x="8818" y="12211"/>
                </a:cubicBezTo>
                <a:cubicBezTo>
                  <a:pt x="8726" y="12254"/>
                  <a:pt x="8649" y="12337"/>
                  <a:pt x="8649" y="12396"/>
                </a:cubicBezTo>
                <a:cubicBezTo>
                  <a:pt x="8649" y="12547"/>
                  <a:pt x="9025" y="12668"/>
                  <a:pt x="9149" y="12558"/>
                </a:cubicBezTo>
                <a:cubicBezTo>
                  <a:pt x="9201" y="12512"/>
                  <a:pt x="9278" y="12473"/>
                  <a:pt x="9323" y="12473"/>
                </a:cubicBezTo>
                <a:cubicBezTo>
                  <a:pt x="9380" y="12473"/>
                  <a:pt x="9396" y="12430"/>
                  <a:pt x="9374" y="12332"/>
                </a:cubicBezTo>
                <a:cubicBezTo>
                  <a:pt x="9331" y="12139"/>
                  <a:pt x="9410" y="12090"/>
                  <a:pt x="9544" y="12224"/>
                </a:cubicBezTo>
                <a:cubicBezTo>
                  <a:pt x="9714" y="12394"/>
                  <a:pt x="9682" y="12512"/>
                  <a:pt x="9395" y="12763"/>
                </a:cubicBezTo>
                <a:cubicBezTo>
                  <a:pt x="9094" y="13027"/>
                  <a:pt x="9059" y="13260"/>
                  <a:pt x="9323" y="13227"/>
                </a:cubicBezTo>
                <a:cubicBezTo>
                  <a:pt x="9408" y="13217"/>
                  <a:pt x="9569" y="13198"/>
                  <a:pt x="9683" y="13186"/>
                </a:cubicBezTo>
                <a:cubicBezTo>
                  <a:pt x="9884" y="13165"/>
                  <a:pt x="9889" y="13158"/>
                  <a:pt x="9897" y="12878"/>
                </a:cubicBezTo>
                <a:cubicBezTo>
                  <a:pt x="9901" y="12721"/>
                  <a:pt x="9937" y="12557"/>
                  <a:pt x="9976" y="12514"/>
                </a:cubicBezTo>
                <a:cubicBezTo>
                  <a:pt x="10014" y="12471"/>
                  <a:pt x="10076" y="12270"/>
                  <a:pt x="10112" y="12068"/>
                </a:cubicBezTo>
                <a:cubicBezTo>
                  <a:pt x="10149" y="11865"/>
                  <a:pt x="10208" y="11659"/>
                  <a:pt x="10244" y="11608"/>
                </a:cubicBezTo>
                <a:cubicBezTo>
                  <a:pt x="10335" y="11476"/>
                  <a:pt x="10628" y="11573"/>
                  <a:pt x="10698" y="11760"/>
                </a:cubicBezTo>
                <a:cubicBezTo>
                  <a:pt x="10748" y="11891"/>
                  <a:pt x="10730" y="11942"/>
                  <a:pt x="10567" y="12137"/>
                </a:cubicBezTo>
                <a:cubicBezTo>
                  <a:pt x="10464" y="12261"/>
                  <a:pt x="10378" y="12389"/>
                  <a:pt x="10378" y="12419"/>
                </a:cubicBezTo>
                <a:cubicBezTo>
                  <a:pt x="10378" y="12500"/>
                  <a:pt x="10969" y="12485"/>
                  <a:pt x="11027" y="12404"/>
                </a:cubicBezTo>
                <a:cubicBezTo>
                  <a:pt x="11054" y="12366"/>
                  <a:pt x="11142" y="12317"/>
                  <a:pt x="11223" y="12296"/>
                </a:cubicBezTo>
                <a:cubicBezTo>
                  <a:pt x="11304" y="12275"/>
                  <a:pt x="11397" y="12211"/>
                  <a:pt x="11430" y="12152"/>
                </a:cubicBezTo>
                <a:cubicBezTo>
                  <a:pt x="11463" y="12093"/>
                  <a:pt x="11562" y="12024"/>
                  <a:pt x="11649" y="11998"/>
                </a:cubicBezTo>
                <a:cubicBezTo>
                  <a:pt x="11817" y="11949"/>
                  <a:pt x="11937" y="12070"/>
                  <a:pt x="11962" y="12314"/>
                </a:cubicBezTo>
                <a:cubicBezTo>
                  <a:pt x="11979" y="12474"/>
                  <a:pt x="11833" y="12694"/>
                  <a:pt x="11710" y="12694"/>
                </a:cubicBezTo>
                <a:cubicBezTo>
                  <a:pt x="11586" y="12694"/>
                  <a:pt x="11412" y="12824"/>
                  <a:pt x="11412" y="12917"/>
                </a:cubicBezTo>
                <a:cubicBezTo>
                  <a:pt x="11412" y="12956"/>
                  <a:pt x="11460" y="13058"/>
                  <a:pt x="11520" y="13143"/>
                </a:cubicBezTo>
                <a:cubicBezTo>
                  <a:pt x="11599" y="13255"/>
                  <a:pt x="11644" y="13276"/>
                  <a:pt x="11685" y="13217"/>
                </a:cubicBezTo>
                <a:cubicBezTo>
                  <a:pt x="11752" y="13121"/>
                  <a:pt x="11911" y="13109"/>
                  <a:pt x="11949" y="13197"/>
                </a:cubicBezTo>
                <a:cubicBezTo>
                  <a:pt x="11964" y="13231"/>
                  <a:pt x="11884" y="13395"/>
                  <a:pt x="11772" y="13561"/>
                </a:cubicBezTo>
                <a:cubicBezTo>
                  <a:pt x="11579" y="13846"/>
                  <a:pt x="11559" y="13860"/>
                  <a:pt x="11407" y="13784"/>
                </a:cubicBezTo>
                <a:cubicBezTo>
                  <a:pt x="11279" y="13721"/>
                  <a:pt x="11215" y="13725"/>
                  <a:pt x="11108" y="13810"/>
                </a:cubicBezTo>
                <a:cubicBezTo>
                  <a:pt x="11023" y="13877"/>
                  <a:pt x="10844" y="13915"/>
                  <a:pt x="10628" y="13910"/>
                </a:cubicBezTo>
                <a:cubicBezTo>
                  <a:pt x="10325" y="13903"/>
                  <a:pt x="10290" y="13917"/>
                  <a:pt x="10330" y="14023"/>
                </a:cubicBezTo>
                <a:cubicBezTo>
                  <a:pt x="10402" y="14214"/>
                  <a:pt x="10294" y="14305"/>
                  <a:pt x="10078" y="14233"/>
                </a:cubicBezTo>
                <a:cubicBezTo>
                  <a:pt x="9974" y="14199"/>
                  <a:pt x="9714" y="14170"/>
                  <a:pt x="9501" y="14172"/>
                </a:cubicBezTo>
                <a:lnTo>
                  <a:pt x="9113" y="14174"/>
                </a:lnTo>
                <a:lnTo>
                  <a:pt x="9320" y="14269"/>
                </a:lnTo>
                <a:cubicBezTo>
                  <a:pt x="9433" y="14320"/>
                  <a:pt x="9584" y="14404"/>
                  <a:pt x="9652" y="14456"/>
                </a:cubicBezTo>
                <a:lnTo>
                  <a:pt x="9776" y="14551"/>
                </a:lnTo>
                <a:lnTo>
                  <a:pt x="9652" y="14687"/>
                </a:lnTo>
                <a:cubicBezTo>
                  <a:pt x="9584" y="14762"/>
                  <a:pt x="9494" y="14825"/>
                  <a:pt x="9453" y="14826"/>
                </a:cubicBezTo>
                <a:cubicBezTo>
                  <a:pt x="9398" y="14827"/>
                  <a:pt x="9402" y="14855"/>
                  <a:pt x="9473" y="14929"/>
                </a:cubicBezTo>
                <a:cubicBezTo>
                  <a:pt x="9542" y="15001"/>
                  <a:pt x="9551" y="15042"/>
                  <a:pt x="9505" y="15083"/>
                </a:cubicBezTo>
                <a:cubicBezTo>
                  <a:pt x="9458" y="15124"/>
                  <a:pt x="9464" y="15171"/>
                  <a:pt x="9530" y="15275"/>
                </a:cubicBezTo>
                <a:cubicBezTo>
                  <a:pt x="9594" y="15375"/>
                  <a:pt x="9611" y="15493"/>
                  <a:pt x="9591" y="15703"/>
                </a:cubicBezTo>
                <a:cubicBezTo>
                  <a:pt x="9576" y="15863"/>
                  <a:pt x="9583" y="16021"/>
                  <a:pt x="9606" y="16055"/>
                </a:cubicBezTo>
                <a:cubicBezTo>
                  <a:pt x="9643" y="16111"/>
                  <a:pt x="9677" y="16455"/>
                  <a:pt x="9719" y="17181"/>
                </a:cubicBezTo>
                <a:cubicBezTo>
                  <a:pt x="9731" y="17395"/>
                  <a:pt x="9717" y="17434"/>
                  <a:pt x="9631" y="17433"/>
                </a:cubicBezTo>
                <a:cubicBezTo>
                  <a:pt x="9480" y="17430"/>
                  <a:pt x="9283" y="17329"/>
                  <a:pt x="9181" y="17202"/>
                </a:cubicBezTo>
                <a:cubicBezTo>
                  <a:pt x="9035" y="17019"/>
                  <a:pt x="8916" y="17140"/>
                  <a:pt x="8955" y="17435"/>
                </a:cubicBezTo>
                <a:cubicBezTo>
                  <a:pt x="8984" y="17659"/>
                  <a:pt x="8973" y="17698"/>
                  <a:pt x="8847" y="17784"/>
                </a:cubicBezTo>
                <a:cubicBezTo>
                  <a:pt x="8729" y="17865"/>
                  <a:pt x="8705" y="17931"/>
                  <a:pt x="8703" y="18172"/>
                </a:cubicBezTo>
                <a:cubicBezTo>
                  <a:pt x="8701" y="18436"/>
                  <a:pt x="8720" y="18473"/>
                  <a:pt x="8908" y="18613"/>
                </a:cubicBezTo>
                <a:cubicBezTo>
                  <a:pt x="9197" y="18828"/>
                  <a:pt x="9182" y="18988"/>
                  <a:pt x="8874" y="18983"/>
                </a:cubicBezTo>
                <a:cubicBezTo>
                  <a:pt x="8680" y="18979"/>
                  <a:pt x="8598" y="18934"/>
                  <a:pt x="8446" y="18744"/>
                </a:cubicBezTo>
                <a:cubicBezTo>
                  <a:pt x="8343" y="18615"/>
                  <a:pt x="8218" y="18505"/>
                  <a:pt x="8169" y="18500"/>
                </a:cubicBezTo>
                <a:cubicBezTo>
                  <a:pt x="7794" y="18466"/>
                  <a:pt x="7546" y="18706"/>
                  <a:pt x="7542" y="19108"/>
                </a:cubicBezTo>
                <a:cubicBezTo>
                  <a:pt x="7540" y="19314"/>
                  <a:pt x="7568" y="19402"/>
                  <a:pt x="7666" y="19493"/>
                </a:cubicBezTo>
                <a:cubicBezTo>
                  <a:pt x="7826" y="19643"/>
                  <a:pt x="7888" y="19641"/>
                  <a:pt x="8081" y="19486"/>
                </a:cubicBezTo>
                <a:cubicBezTo>
                  <a:pt x="8192" y="19396"/>
                  <a:pt x="8350" y="19363"/>
                  <a:pt x="8633" y="19368"/>
                </a:cubicBezTo>
                <a:cubicBezTo>
                  <a:pt x="9100" y="19375"/>
                  <a:pt x="9164" y="19412"/>
                  <a:pt x="9084" y="19624"/>
                </a:cubicBezTo>
                <a:cubicBezTo>
                  <a:pt x="9043" y="19734"/>
                  <a:pt x="9011" y="19753"/>
                  <a:pt x="8969" y="19694"/>
                </a:cubicBezTo>
                <a:cubicBezTo>
                  <a:pt x="8900" y="19595"/>
                  <a:pt x="8813" y="19588"/>
                  <a:pt x="8854" y="19683"/>
                </a:cubicBezTo>
                <a:cubicBezTo>
                  <a:pt x="8871" y="19721"/>
                  <a:pt x="8862" y="19768"/>
                  <a:pt x="8836" y="19791"/>
                </a:cubicBezTo>
                <a:cubicBezTo>
                  <a:pt x="8810" y="19814"/>
                  <a:pt x="8788" y="19947"/>
                  <a:pt x="8788" y="20086"/>
                </a:cubicBezTo>
                <a:cubicBezTo>
                  <a:pt x="8788" y="20286"/>
                  <a:pt x="8811" y="20345"/>
                  <a:pt x="8896" y="20363"/>
                </a:cubicBezTo>
                <a:cubicBezTo>
                  <a:pt x="9083" y="20403"/>
                  <a:pt x="9046" y="20540"/>
                  <a:pt x="8782" y="20797"/>
                </a:cubicBezTo>
                <a:cubicBezTo>
                  <a:pt x="8562" y="21011"/>
                  <a:pt x="8530" y="21075"/>
                  <a:pt x="8556" y="21233"/>
                </a:cubicBezTo>
                <a:cubicBezTo>
                  <a:pt x="8572" y="21334"/>
                  <a:pt x="8609" y="21457"/>
                  <a:pt x="8637" y="21508"/>
                </a:cubicBezTo>
                <a:cubicBezTo>
                  <a:pt x="8646" y="21524"/>
                  <a:pt x="8738" y="21537"/>
                  <a:pt x="8912" y="21549"/>
                </a:cubicBezTo>
                <a:cubicBezTo>
                  <a:pt x="9617" y="21531"/>
                  <a:pt x="9789" y="21503"/>
                  <a:pt x="9793" y="21454"/>
                </a:cubicBezTo>
                <a:cubicBezTo>
                  <a:pt x="9796" y="21393"/>
                  <a:pt x="9802" y="21317"/>
                  <a:pt x="9805" y="21287"/>
                </a:cubicBezTo>
                <a:cubicBezTo>
                  <a:pt x="9808" y="21257"/>
                  <a:pt x="9815" y="21207"/>
                  <a:pt x="9818" y="21177"/>
                </a:cubicBezTo>
                <a:cubicBezTo>
                  <a:pt x="9820" y="21146"/>
                  <a:pt x="9843" y="21062"/>
                  <a:pt x="9870" y="20989"/>
                </a:cubicBezTo>
                <a:cubicBezTo>
                  <a:pt x="9923" y="20847"/>
                  <a:pt x="9940" y="20848"/>
                  <a:pt x="10673" y="21053"/>
                </a:cubicBezTo>
                <a:cubicBezTo>
                  <a:pt x="10878" y="21111"/>
                  <a:pt x="11269" y="21159"/>
                  <a:pt x="11541" y="21159"/>
                </a:cubicBezTo>
                <a:cubicBezTo>
                  <a:pt x="12324" y="21159"/>
                  <a:pt x="12655" y="20878"/>
                  <a:pt x="12837" y="20066"/>
                </a:cubicBezTo>
                <a:cubicBezTo>
                  <a:pt x="12918" y="19706"/>
                  <a:pt x="12920" y="19645"/>
                  <a:pt x="12846" y="19319"/>
                </a:cubicBezTo>
                <a:cubicBezTo>
                  <a:pt x="12789" y="19064"/>
                  <a:pt x="12783" y="18940"/>
                  <a:pt x="12823" y="18883"/>
                </a:cubicBezTo>
                <a:cubicBezTo>
                  <a:pt x="12854" y="18839"/>
                  <a:pt x="12859" y="18803"/>
                  <a:pt x="12836" y="18803"/>
                </a:cubicBezTo>
                <a:cubicBezTo>
                  <a:pt x="12812" y="18803"/>
                  <a:pt x="12820" y="18758"/>
                  <a:pt x="12854" y="18700"/>
                </a:cubicBezTo>
                <a:cubicBezTo>
                  <a:pt x="12935" y="18561"/>
                  <a:pt x="12870" y="17846"/>
                  <a:pt x="12771" y="17792"/>
                </a:cubicBezTo>
                <a:cubicBezTo>
                  <a:pt x="12730" y="17770"/>
                  <a:pt x="12638" y="17793"/>
                  <a:pt x="12564" y="17841"/>
                </a:cubicBezTo>
                <a:cubicBezTo>
                  <a:pt x="12378" y="17962"/>
                  <a:pt x="12300" y="17837"/>
                  <a:pt x="12411" y="17595"/>
                </a:cubicBezTo>
                <a:cubicBezTo>
                  <a:pt x="12488" y="17428"/>
                  <a:pt x="12529" y="17409"/>
                  <a:pt x="12828" y="17412"/>
                </a:cubicBezTo>
                <a:cubicBezTo>
                  <a:pt x="13254" y="17417"/>
                  <a:pt x="13403" y="17358"/>
                  <a:pt x="13319" y="17215"/>
                </a:cubicBezTo>
                <a:cubicBezTo>
                  <a:pt x="13286" y="17158"/>
                  <a:pt x="13275" y="17110"/>
                  <a:pt x="13296" y="17110"/>
                </a:cubicBezTo>
                <a:cubicBezTo>
                  <a:pt x="13317" y="17110"/>
                  <a:pt x="13309" y="17066"/>
                  <a:pt x="13278" y="17012"/>
                </a:cubicBezTo>
                <a:cubicBezTo>
                  <a:pt x="13207" y="16891"/>
                  <a:pt x="13253" y="16815"/>
                  <a:pt x="13398" y="16815"/>
                </a:cubicBezTo>
                <a:cubicBezTo>
                  <a:pt x="13465" y="16815"/>
                  <a:pt x="13542" y="16729"/>
                  <a:pt x="13598" y="16594"/>
                </a:cubicBezTo>
                <a:cubicBezTo>
                  <a:pt x="13648" y="16472"/>
                  <a:pt x="13706" y="16371"/>
                  <a:pt x="13725" y="16368"/>
                </a:cubicBezTo>
                <a:cubicBezTo>
                  <a:pt x="14285" y="16276"/>
                  <a:pt x="14398" y="16417"/>
                  <a:pt x="14302" y="17076"/>
                </a:cubicBezTo>
                <a:cubicBezTo>
                  <a:pt x="14269" y="17304"/>
                  <a:pt x="14255" y="17507"/>
                  <a:pt x="14270" y="17528"/>
                </a:cubicBezTo>
                <a:cubicBezTo>
                  <a:pt x="14303" y="17575"/>
                  <a:pt x="14406" y="17055"/>
                  <a:pt x="14407" y="16838"/>
                </a:cubicBezTo>
                <a:cubicBezTo>
                  <a:pt x="14407" y="16589"/>
                  <a:pt x="14503" y="16562"/>
                  <a:pt x="14574" y="16791"/>
                </a:cubicBezTo>
                <a:cubicBezTo>
                  <a:pt x="14609" y="16905"/>
                  <a:pt x="14668" y="17028"/>
                  <a:pt x="14705" y="17061"/>
                </a:cubicBezTo>
                <a:cubicBezTo>
                  <a:pt x="14742" y="17094"/>
                  <a:pt x="14760" y="17178"/>
                  <a:pt x="14745" y="17248"/>
                </a:cubicBezTo>
                <a:cubicBezTo>
                  <a:pt x="14726" y="17330"/>
                  <a:pt x="14772" y="17452"/>
                  <a:pt x="14870" y="17587"/>
                </a:cubicBezTo>
                <a:cubicBezTo>
                  <a:pt x="14999" y="17762"/>
                  <a:pt x="15013" y="17819"/>
                  <a:pt x="14960" y="17915"/>
                </a:cubicBezTo>
                <a:cubicBezTo>
                  <a:pt x="14904" y="18018"/>
                  <a:pt x="14908" y="18019"/>
                  <a:pt x="14989" y="17928"/>
                </a:cubicBezTo>
                <a:cubicBezTo>
                  <a:pt x="15072" y="17835"/>
                  <a:pt x="15089" y="17853"/>
                  <a:pt x="15162" y="18115"/>
                </a:cubicBezTo>
                <a:cubicBezTo>
                  <a:pt x="15205" y="18275"/>
                  <a:pt x="15290" y="18436"/>
                  <a:pt x="15352" y="18475"/>
                </a:cubicBezTo>
                <a:cubicBezTo>
                  <a:pt x="15623" y="18644"/>
                  <a:pt x="15411" y="19163"/>
                  <a:pt x="15115" y="19057"/>
                </a:cubicBezTo>
                <a:cubicBezTo>
                  <a:pt x="14970" y="19005"/>
                  <a:pt x="14912" y="19094"/>
                  <a:pt x="14888" y="19401"/>
                </a:cubicBezTo>
                <a:cubicBezTo>
                  <a:pt x="14873" y="19599"/>
                  <a:pt x="14875" y="19601"/>
                  <a:pt x="15030" y="19491"/>
                </a:cubicBezTo>
                <a:cubicBezTo>
                  <a:pt x="15221" y="19355"/>
                  <a:pt x="15381" y="19410"/>
                  <a:pt x="15284" y="19578"/>
                </a:cubicBezTo>
                <a:cubicBezTo>
                  <a:pt x="15231" y="19669"/>
                  <a:pt x="15240" y="19686"/>
                  <a:pt x="15332" y="19686"/>
                </a:cubicBezTo>
                <a:cubicBezTo>
                  <a:pt x="15436" y="19686"/>
                  <a:pt x="15560" y="19948"/>
                  <a:pt x="15512" y="20066"/>
                </a:cubicBezTo>
                <a:cubicBezTo>
                  <a:pt x="15501" y="20092"/>
                  <a:pt x="15527" y="20132"/>
                  <a:pt x="15570" y="20155"/>
                </a:cubicBezTo>
                <a:cubicBezTo>
                  <a:pt x="15612" y="20179"/>
                  <a:pt x="15647" y="20274"/>
                  <a:pt x="15647" y="20368"/>
                </a:cubicBezTo>
                <a:cubicBezTo>
                  <a:pt x="15647" y="20463"/>
                  <a:pt x="15675" y="20580"/>
                  <a:pt x="15708" y="20628"/>
                </a:cubicBezTo>
                <a:cubicBezTo>
                  <a:pt x="15754" y="20693"/>
                  <a:pt x="15753" y="20757"/>
                  <a:pt x="15708" y="20900"/>
                </a:cubicBezTo>
                <a:cubicBezTo>
                  <a:pt x="15650" y="21080"/>
                  <a:pt x="15653" y="21085"/>
                  <a:pt x="15789" y="21035"/>
                </a:cubicBezTo>
                <a:cubicBezTo>
                  <a:pt x="16074" y="20931"/>
                  <a:pt x="16121" y="20960"/>
                  <a:pt x="16206" y="21287"/>
                </a:cubicBezTo>
                <a:lnTo>
                  <a:pt x="16287" y="21600"/>
                </a:lnTo>
                <a:lnTo>
                  <a:pt x="17042" y="21600"/>
                </a:lnTo>
                <a:lnTo>
                  <a:pt x="17042" y="21415"/>
                </a:lnTo>
                <a:cubicBezTo>
                  <a:pt x="17042" y="21313"/>
                  <a:pt x="17075" y="21207"/>
                  <a:pt x="17117" y="21184"/>
                </a:cubicBezTo>
                <a:cubicBezTo>
                  <a:pt x="17159" y="21161"/>
                  <a:pt x="17280" y="21032"/>
                  <a:pt x="17385" y="20894"/>
                </a:cubicBezTo>
                <a:cubicBezTo>
                  <a:pt x="17490" y="20757"/>
                  <a:pt x="17608" y="20643"/>
                  <a:pt x="17646" y="20643"/>
                </a:cubicBezTo>
                <a:cubicBezTo>
                  <a:pt x="17683" y="20643"/>
                  <a:pt x="17753" y="20578"/>
                  <a:pt x="17802" y="20497"/>
                </a:cubicBezTo>
                <a:cubicBezTo>
                  <a:pt x="17851" y="20416"/>
                  <a:pt x="17944" y="20350"/>
                  <a:pt x="18010" y="20350"/>
                </a:cubicBezTo>
                <a:cubicBezTo>
                  <a:pt x="18077" y="20350"/>
                  <a:pt x="18175" y="20317"/>
                  <a:pt x="18228" y="20276"/>
                </a:cubicBezTo>
                <a:cubicBezTo>
                  <a:pt x="18293" y="20227"/>
                  <a:pt x="18336" y="20227"/>
                  <a:pt x="18357" y="20276"/>
                </a:cubicBezTo>
                <a:cubicBezTo>
                  <a:pt x="18375" y="20317"/>
                  <a:pt x="18417" y="20346"/>
                  <a:pt x="18451" y="20345"/>
                </a:cubicBezTo>
                <a:cubicBezTo>
                  <a:pt x="18485" y="20344"/>
                  <a:pt x="18472" y="20310"/>
                  <a:pt x="18422" y="20268"/>
                </a:cubicBezTo>
                <a:cubicBezTo>
                  <a:pt x="18372" y="20227"/>
                  <a:pt x="18332" y="20164"/>
                  <a:pt x="18332" y="20127"/>
                </a:cubicBezTo>
                <a:cubicBezTo>
                  <a:pt x="18332" y="20011"/>
                  <a:pt x="18650" y="19538"/>
                  <a:pt x="18699" y="19581"/>
                </a:cubicBezTo>
                <a:cubicBezTo>
                  <a:pt x="18724" y="19603"/>
                  <a:pt x="18744" y="19758"/>
                  <a:pt x="18744" y="19927"/>
                </a:cubicBezTo>
                <a:cubicBezTo>
                  <a:pt x="18744" y="20225"/>
                  <a:pt x="18746" y="20230"/>
                  <a:pt x="18825" y="20071"/>
                </a:cubicBezTo>
                <a:cubicBezTo>
                  <a:pt x="18938" y="19840"/>
                  <a:pt x="19132" y="19861"/>
                  <a:pt x="19236" y="20112"/>
                </a:cubicBezTo>
                <a:cubicBezTo>
                  <a:pt x="19283" y="20224"/>
                  <a:pt x="19374" y="20349"/>
                  <a:pt x="19441" y="20394"/>
                </a:cubicBezTo>
                <a:cubicBezTo>
                  <a:pt x="19556" y="20471"/>
                  <a:pt x="19562" y="20466"/>
                  <a:pt x="19515" y="20291"/>
                </a:cubicBezTo>
                <a:cubicBezTo>
                  <a:pt x="19488" y="20190"/>
                  <a:pt x="19415" y="20008"/>
                  <a:pt x="19353" y="19883"/>
                </a:cubicBezTo>
                <a:cubicBezTo>
                  <a:pt x="19277" y="19731"/>
                  <a:pt x="19241" y="19554"/>
                  <a:pt x="19244" y="19342"/>
                </a:cubicBezTo>
                <a:cubicBezTo>
                  <a:pt x="19245" y="19169"/>
                  <a:pt x="19227" y="19046"/>
                  <a:pt x="19202" y="19067"/>
                </a:cubicBezTo>
                <a:cubicBezTo>
                  <a:pt x="19141" y="19121"/>
                  <a:pt x="19089" y="18905"/>
                  <a:pt x="19129" y="18760"/>
                </a:cubicBezTo>
                <a:cubicBezTo>
                  <a:pt x="19151" y="18676"/>
                  <a:pt x="19179" y="18662"/>
                  <a:pt x="19224" y="18713"/>
                </a:cubicBezTo>
                <a:cubicBezTo>
                  <a:pt x="19263" y="18758"/>
                  <a:pt x="19333" y="18760"/>
                  <a:pt x="19405" y="18721"/>
                </a:cubicBezTo>
                <a:cubicBezTo>
                  <a:pt x="19505" y="18667"/>
                  <a:pt x="19514" y="18633"/>
                  <a:pt x="19468" y="18511"/>
                </a:cubicBezTo>
                <a:cubicBezTo>
                  <a:pt x="19438" y="18430"/>
                  <a:pt x="19368" y="18332"/>
                  <a:pt x="19314" y="18290"/>
                </a:cubicBezTo>
                <a:cubicBezTo>
                  <a:pt x="19227" y="18224"/>
                  <a:pt x="19223" y="18183"/>
                  <a:pt x="19272" y="17982"/>
                </a:cubicBezTo>
                <a:cubicBezTo>
                  <a:pt x="19314" y="17810"/>
                  <a:pt x="19313" y="17715"/>
                  <a:pt x="19267" y="17610"/>
                </a:cubicBezTo>
                <a:cubicBezTo>
                  <a:pt x="19215" y="17492"/>
                  <a:pt x="19230" y="17410"/>
                  <a:pt x="19362" y="17104"/>
                </a:cubicBezTo>
                <a:cubicBezTo>
                  <a:pt x="19552" y="16664"/>
                  <a:pt x="19567" y="16440"/>
                  <a:pt x="19407" y="16466"/>
                </a:cubicBezTo>
                <a:cubicBezTo>
                  <a:pt x="19320" y="16479"/>
                  <a:pt x="19286" y="16430"/>
                  <a:pt x="19249" y="16232"/>
                </a:cubicBezTo>
                <a:cubicBezTo>
                  <a:pt x="19223" y="16094"/>
                  <a:pt x="19212" y="15922"/>
                  <a:pt x="19226" y="15850"/>
                </a:cubicBezTo>
                <a:cubicBezTo>
                  <a:pt x="19246" y="15740"/>
                  <a:pt x="19211" y="15714"/>
                  <a:pt x="19010" y="15696"/>
                </a:cubicBezTo>
                <a:cubicBezTo>
                  <a:pt x="18819" y="15678"/>
                  <a:pt x="18759" y="15640"/>
                  <a:pt x="18719" y="15508"/>
                </a:cubicBezTo>
                <a:cubicBezTo>
                  <a:pt x="18656" y="15304"/>
                  <a:pt x="18400" y="15285"/>
                  <a:pt x="18158" y="15465"/>
                </a:cubicBezTo>
                <a:cubicBezTo>
                  <a:pt x="17868" y="15680"/>
                  <a:pt x="17832" y="15702"/>
                  <a:pt x="17633" y="15755"/>
                </a:cubicBezTo>
                <a:cubicBezTo>
                  <a:pt x="17521" y="15785"/>
                  <a:pt x="17388" y="15885"/>
                  <a:pt x="17324" y="15991"/>
                </a:cubicBezTo>
                <a:cubicBezTo>
                  <a:pt x="17248" y="16117"/>
                  <a:pt x="17159" y="16178"/>
                  <a:pt x="17049" y="16178"/>
                </a:cubicBezTo>
                <a:cubicBezTo>
                  <a:pt x="16959" y="16178"/>
                  <a:pt x="16885" y="16202"/>
                  <a:pt x="16885" y="16232"/>
                </a:cubicBezTo>
                <a:cubicBezTo>
                  <a:pt x="16885" y="16262"/>
                  <a:pt x="16810" y="16356"/>
                  <a:pt x="16718" y="16440"/>
                </a:cubicBezTo>
                <a:cubicBezTo>
                  <a:pt x="16626" y="16524"/>
                  <a:pt x="16568" y="16593"/>
                  <a:pt x="16590" y="16594"/>
                </a:cubicBezTo>
                <a:cubicBezTo>
                  <a:pt x="16613" y="16595"/>
                  <a:pt x="16606" y="16665"/>
                  <a:pt x="16574" y="16748"/>
                </a:cubicBezTo>
                <a:cubicBezTo>
                  <a:pt x="16525" y="16879"/>
                  <a:pt x="16487" y="16891"/>
                  <a:pt x="16276" y="16848"/>
                </a:cubicBezTo>
                <a:cubicBezTo>
                  <a:pt x="15977" y="16787"/>
                  <a:pt x="15950" y="16753"/>
                  <a:pt x="15920" y="16389"/>
                </a:cubicBezTo>
                <a:cubicBezTo>
                  <a:pt x="15896" y="16088"/>
                  <a:pt x="15941" y="15994"/>
                  <a:pt x="16127" y="15952"/>
                </a:cubicBezTo>
                <a:cubicBezTo>
                  <a:pt x="16244" y="15926"/>
                  <a:pt x="16298" y="16122"/>
                  <a:pt x="16215" y="16265"/>
                </a:cubicBezTo>
                <a:cubicBezTo>
                  <a:pt x="16137" y="16399"/>
                  <a:pt x="16207" y="16410"/>
                  <a:pt x="16391" y="16291"/>
                </a:cubicBezTo>
                <a:cubicBezTo>
                  <a:pt x="16495" y="16224"/>
                  <a:pt x="16517" y="16169"/>
                  <a:pt x="16492" y="16027"/>
                </a:cubicBezTo>
                <a:cubicBezTo>
                  <a:pt x="16463" y="15867"/>
                  <a:pt x="16489" y="15735"/>
                  <a:pt x="16630" y="15334"/>
                </a:cubicBezTo>
                <a:cubicBezTo>
                  <a:pt x="16657" y="15257"/>
                  <a:pt x="16638" y="15119"/>
                  <a:pt x="16576" y="14954"/>
                </a:cubicBezTo>
                <a:cubicBezTo>
                  <a:pt x="16501" y="14755"/>
                  <a:pt x="16478" y="14539"/>
                  <a:pt x="16477" y="14015"/>
                </a:cubicBezTo>
                <a:cubicBezTo>
                  <a:pt x="16477" y="13458"/>
                  <a:pt x="16460" y="13308"/>
                  <a:pt x="16382" y="13181"/>
                </a:cubicBezTo>
                <a:cubicBezTo>
                  <a:pt x="16115" y="12750"/>
                  <a:pt x="16077" y="12456"/>
                  <a:pt x="16305" y="12581"/>
                </a:cubicBezTo>
                <a:cubicBezTo>
                  <a:pt x="16351" y="12606"/>
                  <a:pt x="16499" y="12586"/>
                  <a:pt x="16634" y="12537"/>
                </a:cubicBezTo>
                <a:cubicBezTo>
                  <a:pt x="16862" y="12454"/>
                  <a:pt x="16885" y="12425"/>
                  <a:pt x="16979" y="12075"/>
                </a:cubicBezTo>
                <a:lnTo>
                  <a:pt x="17079" y="11701"/>
                </a:lnTo>
                <a:lnTo>
                  <a:pt x="17304" y="11713"/>
                </a:lnTo>
                <a:cubicBezTo>
                  <a:pt x="17428" y="11722"/>
                  <a:pt x="17692" y="11740"/>
                  <a:pt x="17888" y="11752"/>
                </a:cubicBezTo>
                <a:cubicBezTo>
                  <a:pt x="18310" y="11778"/>
                  <a:pt x="18360" y="11866"/>
                  <a:pt x="18126" y="12178"/>
                </a:cubicBezTo>
                <a:cubicBezTo>
                  <a:pt x="18011" y="12330"/>
                  <a:pt x="17952" y="12489"/>
                  <a:pt x="17933" y="12694"/>
                </a:cubicBezTo>
                <a:cubicBezTo>
                  <a:pt x="17906" y="12987"/>
                  <a:pt x="17949" y="13061"/>
                  <a:pt x="18057" y="12907"/>
                </a:cubicBezTo>
                <a:cubicBezTo>
                  <a:pt x="18138" y="12792"/>
                  <a:pt x="18308" y="12889"/>
                  <a:pt x="18408" y="13107"/>
                </a:cubicBezTo>
                <a:lnTo>
                  <a:pt x="18492" y="13292"/>
                </a:lnTo>
                <a:lnTo>
                  <a:pt x="18596" y="13102"/>
                </a:lnTo>
                <a:cubicBezTo>
                  <a:pt x="18729" y="12861"/>
                  <a:pt x="18865" y="12864"/>
                  <a:pt x="18999" y="13107"/>
                </a:cubicBezTo>
                <a:lnTo>
                  <a:pt x="19103" y="13299"/>
                </a:lnTo>
                <a:lnTo>
                  <a:pt x="19163" y="13089"/>
                </a:lnTo>
                <a:cubicBezTo>
                  <a:pt x="19208" y="12923"/>
                  <a:pt x="19202" y="12781"/>
                  <a:pt x="19136" y="12417"/>
                </a:cubicBezTo>
                <a:cubicBezTo>
                  <a:pt x="19027" y="11825"/>
                  <a:pt x="19089" y="11587"/>
                  <a:pt x="19377" y="11485"/>
                </a:cubicBezTo>
                <a:cubicBezTo>
                  <a:pt x="19626" y="11397"/>
                  <a:pt x="19771" y="11557"/>
                  <a:pt x="19738" y="11883"/>
                </a:cubicBezTo>
                <a:cubicBezTo>
                  <a:pt x="19716" y="12093"/>
                  <a:pt x="19721" y="12100"/>
                  <a:pt x="19887" y="12070"/>
                </a:cubicBezTo>
                <a:cubicBezTo>
                  <a:pt x="20010" y="12048"/>
                  <a:pt x="20090" y="12080"/>
                  <a:pt x="20169" y="12186"/>
                </a:cubicBezTo>
                <a:cubicBezTo>
                  <a:pt x="20265" y="12313"/>
                  <a:pt x="20285" y="12318"/>
                  <a:pt x="20311" y="12219"/>
                </a:cubicBezTo>
                <a:cubicBezTo>
                  <a:pt x="20348" y="12083"/>
                  <a:pt x="20657" y="12064"/>
                  <a:pt x="20746" y="12191"/>
                </a:cubicBezTo>
                <a:cubicBezTo>
                  <a:pt x="20823" y="12301"/>
                  <a:pt x="20896" y="11923"/>
                  <a:pt x="20824" y="11790"/>
                </a:cubicBezTo>
                <a:cubicBezTo>
                  <a:pt x="20796" y="11740"/>
                  <a:pt x="20736" y="11541"/>
                  <a:pt x="20690" y="11347"/>
                </a:cubicBezTo>
                <a:cubicBezTo>
                  <a:pt x="20628" y="11081"/>
                  <a:pt x="20624" y="10988"/>
                  <a:pt x="20671" y="10967"/>
                </a:cubicBezTo>
                <a:cubicBezTo>
                  <a:pt x="20814" y="10903"/>
                  <a:pt x="21263" y="10832"/>
                  <a:pt x="21426" y="10849"/>
                </a:cubicBezTo>
                <a:lnTo>
                  <a:pt x="21600" y="10867"/>
                </a:lnTo>
                <a:lnTo>
                  <a:pt x="21490" y="10623"/>
                </a:lnTo>
                <a:cubicBezTo>
                  <a:pt x="21411" y="10444"/>
                  <a:pt x="21343" y="10373"/>
                  <a:pt x="21239" y="10369"/>
                </a:cubicBezTo>
                <a:cubicBezTo>
                  <a:pt x="20916" y="10358"/>
                  <a:pt x="20633" y="10190"/>
                  <a:pt x="20757" y="10082"/>
                </a:cubicBezTo>
                <a:cubicBezTo>
                  <a:pt x="20790" y="10053"/>
                  <a:pt x="20793" y="9987"/>
                  <a:pt x="20764" y="9910"/>
                </a:cubicBezTo>
                <a:cubicBezTo>
                  <a:pt x="20712" y="9771"/>
                  <a:pt x="20707" y="9740"/>
                  <a:pt x="20707" y="9530"/>
                </a:cubicBezTo>
                <a:cubicBezTo>
                  <a:pt x="20707" y="9449"/>
                  <a:pt x="20601" y="9230"/>
                  <a:pt x="20473" y="9045"/>
                </a:cubicBezTo>
                <a:cubicBezTo>
                  <a:pt x="20333" y="8842"/>
                  <a:pt x="20256" y="8674"/>
                  <a:pt x="20279" y="8622"/>
                </a:cubicBezTo>
                <a:cubicBezTo>
                  <a:pt x="20338" y="8486"/>
                  <a:pt x="20348" y="8336"/>
                  <a:pt x="20317" y="8070"/>
                </a:cubicBezTo>
                <a:cubicBezTo>
                  <a:pt x="20290" y="7847"/>
                  <a:pt x="20275" y="7826"/>
                  <a:pt x="20153" y="7870"/>
                </a:cubicBezTo>
                <a:cubicBezTo>
                  <a:pt x="20079" y="7896"/>
                  <a:pt x="19949" y="7999"/>
                  <a:pt x="19867" y="8098"/>
                </a:cubicBezTo>
                <a:cubicBezTo>
                  <a:pt x="19696" y="8304"/>
                  <a:pt x="19542" y="8324"/>
                  <a:pt x="19332" y="8167"/>
                </a:cubicBezTo>
                <a:cubicBezTo>
                  <a:pt x="19143" y="8027"/>
                  <a:pt x="19074" y="8029"/>
                  <a:pt x="19035" y="8172"/>
                </a:cubicBezTo>
                <a:cubicBezTo>
                  <a:pt x="18983" y="8365"/>
                  <a:pt x="18898" y="8211"/>
                  <a:pt x="18897" y="7924"/>
                </a:cubicBezTo>
                <a:cubicBezTo>
                  <a:pt x="18896" y="7775"/>
                  <a:pt x="18883" y="7328"/>
                  <a:pt x="18868" y="6931"/>
                </a:cubicBezTo>
                <a:cubicBezTo>
                  <a:pt x="18849" y="6441"/>
                  <a:pt x="18860" y="6173"/>
                  <a:pt x="18900" y="6104"/>
                </a:cubicBezTo>
                <a:cubicBezTo>
                  <a:pt x="18933" y="6048"/>
                  <a:pt x="18952" y="5905"/>
                  <a:pt x="18943" y="5786"/>
                </a:cubicBezTo>
                <a:cubicBezTo>
                  <a:pt x="18931" y="5618"/>
                  <a:pt x="18969" y="5516"/>
                  <a:pt x="19107" y="5332"/>
                </a:cubicBezTo>
                <a:cubicBezTo>
                  <a:pt x="19280" y="5102"/>
                  <a:pt x="19281" y="5095"/>
                  <a:pt x="19182" y="4991"/>
                </a:cubicBezTo>
                <a:cubicBezTo>
                  <a:pt x="19117" y="4922"/>
                  <a:pt x="19025" y="4897"/>
                  <a:pt x="18925" y="4927"/>
                </a:cubicBezTo>
                <a:cubicBezTo>
                  <a:pt x="18696" y="4994"/>
                  <a:pt x="18281" y="4973"/>
                  <a:pt x="18167" y="4886"/>
                </a:cubicBezTo>
                <a:cubicBezTo>
                  <a:pt x="18087" y="4825"/>
                  <a:pt x="18080" y="4787"/>
                  <a:pt x="18129" y="4703"/>
                </a:cubicBezTo>
                <a:cubicBezTo>
                  <a:pt x="18163" y="4645"/>
                  <a:pt x="18209" y="4598"/>
                  <a:pt x="18232" y="4598"/>
                </a:cubicBezTo>
                <a:cubicBezTo>
                  <a:pt x="18314" y="4598"/>
                  <a:pt x="18694" y="4000"/>
                  <a:pt x="18694" y="3869"/>
                </a:cubicBezTo>
                <a:cubicBezTo>
                  <a:pt x="18694" y="3795"/>
                  <a:pt x="18738" y="3652"/>
                  <a:pt x="18794" y="3551"/>
                </a:cubicBezTo>
                <a:cubicBezTo>
                  <a:pt x="18850" y="3450"/>
                  <a:pt x="18884" y="3348"/>
                  <a:pt x="18870" y="3328"/>
                </a:cubicBezTo>
                <a:cubicBezTo>
                  <a:pt x="18855" y="3308"/>
                  <a:pt x="18872" y="3206"/>
                  <a:pt x="18906" y="3102"/>
                </a:cubicBezTo>
                <a:cubicBezTo>
                  <a:pt x="18939" y="2998"/>
                  <a:pt x="18948" y="2855"/>
                  <a:pt x="18927" y="2781"/>
                </a:cubicBezTo>
                <a:cubicBezTo>
                  <a:pt x="18906" y="2708"/>
                  <a:pt x="18880" y="2465"/>
                  <a:pt x="18868" y="2243"/>
                </a:cubicBezTo>
                <a:cubicBezTo>
                  <a:pt x="18838" y="1702"/>
                  <a:pt x="18638" y="1424"/>
                  <a:pt x="18176" y="1278"/>
                </a:cubicBezTo>
                <a:cubicBezTo>
                  <a:pt x="17931" y="1200"/>
                  <a:pt x="17841" y="1138"/>
                  <a:pt x="17800" y="1011"/>
                </a:cubicBezTo>
                <a:cubicBezTo>
                  <a:pt x="17725" y="777"/>
                  <a:pt x="17670" y="803"/>
                  <a:pt x="17651" y="1083"/>
                </a:cubicBezTo>
                <a:cubicBezTo>
                  <a:pt x="17637" y="1289"/>
                  <a:pt x="17612" y="1324"/>
                  <a:pt x="17478" y="1339"/>
                </a:cubicBezTo>
                <a:cubicBezTo>
                  <a:pt x="17200" y="1372"/>
                  <a:pt x="17088" y="1359"/>
                  <a:pt x="16991" y="1286"/>
                </a:cubicBezTo>
                <a:cubicBezTo>
                  <a:pt x="16922" y="1233"/>
                  <a:pt x="16879" y="1243"/>
                  <a:pt x="16833" y="1321"/>
                </a:cubicBezTo>
                <a:cubicBezTo>
                  <a:pt x="16799" y="1381"/>
                  <a:pt x="16748" y="1410"/>
                  <a:pt x="16720" y="1386"/>
                </a:cubicBezTo>
                <a:cubicBezTo>
                  <a:pt x="16687" y="1357"/>
                  <a:pt x="16687" y="1389"/>
                  <a:pt x="16720" y="1478"/>
                </a:cubicBezTo>
                <a:cubicBezTo>
                  <a:pt x="16748" y="1554"/>
                  <a:pt x="16783" y="1721"/>
                  <a:pt x="16797" y="1850"/>
                </a:cubicBezTo>
                <a:cubicBezTo>
                  <a:pt x="16832" y="2162"/>
                  <a:pt x="16871" y="2243"/>
                  <a:pt x="16993" y="2243"/>
                </a:cubicBezTo>
                <a:cubicBezTo>
                  <a:pt x="17049" y="2243"/>
                  <a:pt x="17108" y="2292"/>
                  <a:pt x="17124" y="2353"/>
                </a:cubicBezTo>
                <a:cubicBezTo>
                  <a:pt x="17158" y="2480"/>
                  <a:pt x="17495" y="2470"/>
                  <a:pt x="17712" y="2335"/>
                </a:cubicBezTo>
                <a:cubicBezTo>
                  <a:pt x="17846" y="2252"/>
                  <a:pt x="17959" y="2197"/>
                  <a:pt x="18048" y="2173"/>
                </a:cubicBezTo>
                <a:cubicBezTo>
                  <a:pt x="18077" y="2166"/>
                  <a:pt x="18116" y="2095"/>
                  <a:pt x="18136" y="2017"/>
                </a:cubicBezTo>
                <a:cubicBezTo>
                  <a:pt x="18157" y="1938"/>
                  <a:pt x="18221" y="1869"/>
                  <a:pt x="18278" y="1863"/>
                </a:cubicBezTo>
                <a:cubicBezTo>
                  <a:pt x="18336" y="1857"/>
                  <a:pt x="18411" y="1849"/>
                  <a:pt x="18444" y="1845"/>
                </a:cubicBezTo>
                <a:cubicBezTo>
                  <a:pt x="18513" y="1836"/>
                  <a:pt x="18707" y="2296"/>
                  <a:pt x="18670" y="2381"/>
                </a:cubicBezTo>
                <a:cubicBezTo>
                  <a:pt x="18657" y="2412"/>
                  <a:pt x="18664" y="2535"/>
                  <a:pt x="18686" y="2653"/>
                </a:cubicBezTo>
                <a:cubicBezTo>
                  <a:pt x="18716" y="2808"/>
                  <a:pt x="18702" y="2928"/>
                  <a:pt x="18636" y="3084"/>
                </a:cubicBezTo>
                <a:cubicBezTo>
                  <a:pt x="18586" y="3203"/>
                  <a:pt x="18554" y="3323"/>
                  <a:pt x="18566" y="3351"/>
                </a:cubicBezTo>
                <a:cubicBezTo>
                  <a:pt x="18578" y="3379"/>
                  <a:pt x="18530" y="3489"/>
                  <a:pt x="18460" y="3597"/>
                </a:cubicBezTo>
                <a:cubicBezTo>
                  <a:pt x="18389" y="3706"/>
                  <a:pt x="18332" y="3826"/>
                  <a:pt x="18332" y="3864"/>
                </a:cubicBezTo>
                <a:cubicBezTo>
                  <a:pt x="18332" y="3902"/>
                  <a:pt x="18234" y="3999"/>
                  <a:pt x="18113" y="4080"/>
                </a:cubicBezTo>
                <a:cubicBezTo>
                  <a:pt x="17882" y="4234"/>
                  <a:pt x="17609" y="4233"/>
                  <a:pt x="17477" y="4077"/>
                </a:cubicBezTo>
                <a:cubicBezTo>
                  <a:pt x="17436" y="4029"/>
                  <a:pt x="17401" y="4012"/>
                  <a:pt x="17401" y="4039"/>
                </a:cubicBezTo>
                <a:cubicBezTo>
                  <a:pt x="17401" y="4065"/>
                  <a:pt x="17350" y="4045"/>
                  <a:pt x="17286" y="3995"/>
                </a:cubicBezTo>
                <a:cubicBezTo>
                  <a:pt x="17222" y="3945"/>
                  <a:pt x="17135" y="3902"/>
                  <a:pt x="17092" y="3900"/>
                </a:cubicBezTo>
                <a:cubicBezTo>
                  <a:pt x="17042" y="3898"/>
                  <a:pt x="17020" y="3838"/>
                  <a:pt x="17031" y="3731"/>
                </a:cubicBezTo>
                <a:cubicBezTo>
                  <a:pt x="17052" y="3509"/>
                  <a:pt x="16969" y="3521"/>
                  <a:pt x="16896" y="3749"/>
                </a:cubicBezTo>
                <a:cubicBezTo>
                  <a:pt x="16859" y="3865"/>
                  <a:pt x="16808" y="3917"/>
                  <a:pt x="16759" y="3890"/>
                </a:cubicBezTo>
                <a:cubicBezTo>
                  <a:pt x="16717" y="3867"/>
                  <a:pt x="16588" y="3924"/>
                  <a:pt x="16470" y="4018"/>
                </a:cubicBezTo>
                <a:cubicBezTo>
                  <a:pt x="16279" y="4171"/>
                  <a:pt x="16250" y="4178"/>
                  <a:pt x="16197" y="4075"/>
                </a:cubicBezTo>
                <a:cubicBezTo>
                  <a:pt x="16164" y="4011"/>
                  <a:pt x="16112" y="3970"/>
                  <a:pt x="16082" y="3985"/>
                </a:cubicBezTo>
                <a:cubicBezTo>
                  <a:pt x="16051" y="4000"/>
                  <a:pt x="15984" y="3945"/>
                  <a:pt x="15933" y="3864"/>
                </a:cubicBezTo>
                <a:cubicBezTo>
                  <a:pt x="15843" y="3723"/>
                  <a:pt x="15844" y="3708"/>
                  <a:pt x="15933" y="3515"/>
                </a:cubicBezTo>
                <a:cubicBezTo>
                  <a:pt x="15983" y="3405"/>
                  <a:pt x="16032" y="3216"/>
                  <a:pt x="16042" y="3095"/>
                </a:cubicBezTo>
                <a:cubicBezTo>
                  <a:pt x="16052" y="2973"/>
                  <a:pt x="16080" y="2845"/>
                  <a:pt x="16105" y="2810"/>
                </a:cubicBezTo>
                <a:cubicBezTo>
                  <a:pt x="16130" y="2774"/>
                  <a:pt x="16133" y="2638"/>
                  <a:pt x="16112" y="2504"/>
                </a:cubicBezTo>
                <a:cubicBezTo>
                  <a:pt x="16088" y="2349"/>
                  <a:pt x="16099" y="2176"/>
                  <a:pt x="16145" y="2022"/>
                </a:cubicBezTo>
                <a:cubicBezTo>
                  <a:pt x="16208" y="1807"/>
                  <a:pt x="16206" y="1791"/>
                  <a:pt x="16134" y="1876"/>
                </a:cubicBezTo>
                <a:cubicBezTo>
                  <a:pt x="16013" y="2019"/>
                  <a:pt x="15911" y="1850"/>
                  <a:pt x="15997" y="1652"/>
                </a:cubicBezTo>
                <a:cubicBezTo>
                  <a:pt x="16077" y="1470"/>
                  <a:pt x="16075" y="1427"/>
                  <a:pt x="15994" y="1450"/>
                </a:cubicBezTo>
                <a:cubicBezTo>
                  <a:pt x="15958" y="1460"/>
                  <a:pt x="15934" y="1414"/>
                  <a:pt x="15938" y="1345"/>
                </a:cubicBezTo>
                <a:cubicBezTo>
                  <a:pt x="15943" y="1257"/>
                  <a:pt x="15910" y="1221"/>
                  <a:pt x="15834" y="1232"/>
                </a:cubicBezTo>
                <a:cubicBezTo>
                  <a:pt x="15715" y="1249"/>
                  <a:pt x="15699" y="1103"/>
                  <a:pt x="15769" y="659"/>
                </a:cubicBezTo>
                <a:cubicBezTo>
                  <a:pt x="15784" y="566"/>
                  <a:pt x="15789" y="519"/>
                  <a:pt x="15787" y="511"/>
                </a:cubicBezTo>
                <a:close/>
                <a:moveTo>
                  <a:pt x="14559" y="5997"/>
                </a:moveTo>
                <a:cubicBezTo>
                  <a:pt x="14472" y="5997"/>
                  <a:pt x="14415" y="6026"/>
                  <a:pt x="14430" y="6061"/>
                </a:cubicBezTo>
                <a:cubicBezTo>
                  <a:pt x="14456" y="6120"/>
                  <a:pt x="14716" y="6085"/>
                  <a:pt x="14716" y="6022"/>
                </a:cubicBezTo>
                <a:cubicBezTo>
                  <a:pt x="14716" y="6007"/>
                  <a:pt x="14646" y="5997"/>
                  <a:pt x="14559" y="5997"/>
                </a:cubicBezTo>
                <a:close/>
                <a:moveTo>
                  <a:pt x="0" y="13340"/>
                </a:moveTo>
                <a:lnTo>
                  <a:pt x="0" y="14967"/>
                </a:lnTo>
                <a:lnTo>
                  <a:pt x="246" y="15013"/>
                </a:lnTo>
                <a:cubicBezTo>
                  <a:pt x="599" y="15081"/>
                  <a:pt x="603" y="15085"/>
                  <a:pt x="640" y="15367"/>
                </a:cubicBezTo>
                <a:cubicBezTo>
                  <a:pt x="658" y="15508"/>
                  <a:pt x="710" y="15646"/>
                  <a:pt x="755" y="15670"/>
                </a:cubicBezTo>
                <a:cubicBezTo>
                  <a:pt x="800" y="15695"/>
                  <a:pt x="823" y="15759"/>
                  <a:pt x="807" y="15819"/>
                </a:cubicBezTo>
                <a:cubicBezTo>
                  <a:pt x="766" y="15970"/>
                  <a:pt x="819" y="15999"/>
                  <a:pt x="1179" y="16014"/>
                </a:cubicBezTo>
                <a:cubicBezTo>
                  <a:pt x="1530" y="16029"/>
                  <a:pt x="1661" y="16144"/>
                  <a:pt x="1548" y="16340"/>
                </a:cubicBezTo>
                <a:cubicBezTo>
                  <a:pt x="1511" y="16402"/>
                  <a:pt x="1449" y="16436"/>
                  <a:pt x="1409" y="16414"/>
                </a:cubicBezTo>
                <a:cubicBezTo>
                  <a:pt x="1366" y="16390"/>
                  <a:pt x="1352" y="16409"/>
                  <a:pt x="1373" y="16458"/>
                </a:cubicBezTo>
                <a:cubicBezTo>
                  <a:pt x="1395" y="16508"/>
                  <a:pt x="1516" y="16525"/>
                  <a:pt x="1691" y="16504"/>
                </a:cubicBezTo>
                <a:cubicBezTo>
                  <a:pt x="1949" y="16474"/>
                  <a:pt x="1998" y="16494"/>
                  <a:pt x="2231" y="16722"/>
                </a:cubicBezTo>
                <a:cubicBezTo>
                  <a:pt x="2372" y="16860"/>
                  <a:pt x="2520" y="16957"/>
                  <a:pt x="2560" y="16935"/>
                </a:cubicBezTo>
                <a:cubicBezTo>
                  <a:pt x="2599" y="16914"/>
                  <a:pt x="2665" y="16966"/>
                  <a:pt x="2707" y="17051"/>
                </a:cubicBezTo>
                <a:cubicBezTo>
                  <a:pt x="2749" y="17135"/>
                  <a:pt x="2824" y="17210"/>
                  <a:pt x="2876" y="17217"/>
                </a:cubicBezTo>
                <a:cubicBezTo>
                  <a:pt x="3004" y="17237"/>
                  <a:pt x="3341" y="17460"/>
                  <a:pt x="3381" y="17551"/>
                </a:cubicBezTo>
                <a:cubicBezTo>
                  <a:pt x="3399" y="17592"/>
                  <a:pt x="3478" y="17625"/>
                  <a:pt x="3557" y="17625"/>
                </a:cubicBezTo>
                <a:cubicBezTo>
                  <a:pt x="3754" y="17625"/>
                  <a:pt x="3778" y="17684"/>
                  <a:pt x="3678" y="17910"/>
                </a:cubicBezTo>
                <a:cubicBezTo>
                  <a:pt x="3497" y="18315"/>
                  <a:pt x="3284" y="18582"/>
                  <a:pt x="3142" y="18582"/>
                </a:cubicBezTo>
                <a:cubicBezTo>
                  <a:pt x="3065" y="18582"/>
                  <a:pt x="2987" y="18616"/>
                  <a:pt x="2969" y="18657"/>
                </a:cubicBezTo>
                <a:cubicBezTo>
                  <a:pt x="2905" y="18806"/>
                  <a:pt x="2506" y="19024"/>
                  <a:pt x="2297" y="19024"/>
                </a:cubicBezTo>
                <a:cubicBezTo>
                  <a:pt x="2064" y="19024"/>
                  <a:pt x="1738" y="18833"/>
                  <a:pt x="1785" y="18724"/>
                </a:cubicBezTo>
                <a:cubicBezTo>
                  <a:pt x="1801" y="18686"/>
                  <a:pt x="1791" y="18654"/>
                  <a:pt x="1763" y="18654"/>
                </a:cubicBezTo>
                <a:cubicBezTo>
                  <a:pt x="1633" y="18654"/>
                  <a:pt x="1482" y="18191"/>
                  <a:pt x="1449" y="17682"/>
                </a:cubicBezTo>
                <a:cubicBezTo>
                  <a:pt x="1441" y="17559"/>
                  <a:pt x="1291" y="17727"/>
                  <a:pt x="1291" y="17859"/>
                </a:cubicBezTo>
                <a:cubicBezTo>
                  <a:pt x="1291" y="17938"/>
                  <a:pt x="1268" y="18064"/>
                  <a:pt x="1240" y="18139"/>
                </a:cubicBezTo>
                <a:cubicBezTo>
                  <a:pt x="1205" y="18232"/>
                  <a:pt x="1209" y="18328"/>
                  <a:pt x="1253" y="18449"/>
                </a:cubicBezTo>
                <a:cubicBezTo>
                  <a:pt x="1340" y="18689"/>
                  <a:pt x="1674" y="19173"/>
                  <a:pt x="1753" y="19173"/>
                </a:cubicBezTo>
                <a:cubicBezTo>
                  <a:pt x="1788" y="19173"/>
                  <a:pt x="1878" y="19231"/>
                  <a:pt x="1954" y="19303"/>
                </a:cubicBezTo>
                <a:cubicBezTo>
                  <a:pt x="2134" y="19477"/>
                  <a:pt x="2643" y="19470"/>
                  <a:pt x="2908" y="19291"/>
                </a:cubicBezTo>
                <a:cubicBezTo>
                  <a:pt x="3238" y="19067"/>
                  <a:pt x="3473" y="19226"/>
                  <a:pt x="3261" y="19529"/>
                </a:cubicBezTo>
                <a:cubicBezTo>
                  <a:pt x="3194" y="19624"/>
                  <a:pt x="3162" y="19753"/>
                  <a:pt x="3173" y="19886"/>
                </a:cubicBezTo>
                <a:cubicBezTo>
                  <a:pt x="3191" y="20123"/>
                  <a:pt x="3067" y="20522"/>
                  <a:pt x="2995" y="20458"/>
                </a:cubicBezTo>
                <a:cubicBezTo>
                  <a:pt x="2968" y="20435"/>
                  <a:pt x="2893" y="20455"/>
                  <a:pt x="2829" y="20504"/>
                </a:cubicBezTo>
                <a:cubicBezTo>
                  <a:pt x="2765" y="20553"/>
                  <a:pt x="2665" y="20603"/>
                  <a:pt x="2608" y="20612"/>
                </a:cubicBezTo>
                <a:cubicBezTo>
                  <a:pt x="2551" y="20622"/>
                  <a:pt x="2480" y="20637"/>
                  <a:pt x="2452" y="20645"/>
                </a:cubicBezTo>
                <a:cubicBezTo>
                  <a:pt x="2293" y="20695"/>
                  <a:pt x="2157" y="20629"/>
                  <a:pt x="2132" y="20494"/>
                </a:cubicBezTo>
                <a:cubicBezTo>
                  <a:pt x="2112" y="20386"/>
                  <a:pt x="2088" y="20368"/>
                  <a:pt x="2042" y="20422"/>
                </a:cubicBezTo>
                <a:cubicBezTo>
                  <a:pt x="1996" y="20476"/>
                  <a:pt x="1937" y="20444"/>
                  <a:pt x="1837" y="20312"/>
                </a:cubicBezTo>
                <a:cubicBezTo>
                  <a:pt x="1672" y="20094"/>
                  <a:pt x="1663" y="20093"/>
                  <a:pt x="1540" y="20250"/>
                </a:cubicBezTo>
                <a:cubicBezTo>
                  <a:pt x="1395" y="20437"/>
                  <a:pt x="1426" y="20497"/>
                  <a:pt x="1668" y="20497"/>
                </a:cubicBezTo>
                <a:cubicBezTo>
                  <a:pt x="2055" y="20497"/>
                  <a:pt x="2131" y="20796"/>
                  <a:pt x="1824" y="21107"/>
                </a:cubicBezTo>
                <a:cubicBezTo>
                  <a:pt x="1616" y="21318"/>
                  <a:pt x="1550" y="21306"/>
                  <a:pt x="1548" y="21061"/>
                </a:cubicBezTo>
                <a:cubicBezTo>
                  <a:pt x="1546" y="20903"/>
                  <a:pt x="1545" y="20904"/>
                  <a:pt x="1485" y="21048"/>
                </a:cubicBezTo>
                <a:cubicBezTo>
                  <a:pt x="1451" y="21129"/>
                  <a:pt x="1421" y="21229"/>
                  <a:pt x="1420" y="21269"/>
                </a:cubicBezTo>
                <a:cubicBezTo>
                  <a:pt x="1418" y="21309"/>
                  <a:pt x="1368" y="21335"/>
                  <a:pt x="1307" y="21325"/>
                </a:cubicBezTo>
                <a:cubicBezTo>
                  <a:pt x="1224" y="21313"/>
                  <a:pt x="1195" y="21346"/>
                  <a:pt x="1201" y="21454"/>
                </a:cubicBezTo>
                <a:cubicBezTo>
                  <a:pt x="1205" y="21538"/>
                  <a:pt x="1986" y="21570"/>
                  <a:pt x="4069" y="21585"/>
                </a:cubicBezTo>
                <a:lnTo>
                  <a:pt x="4893" y="21582"/>
                </a:lnTo>
                <a:cubicBezTo>
                  <a:pt x="5709" y="21579"/>
                  <a:pt x="5861" y="21573"/>
                  <a:pt x="6431" y="21569"/>
                </a:cubicBezTo>
                <a:cubicBezTo>
                  <a:pt x="6745" y="21553"/>
                  <a:pt x="6895" y="21530"/>
                  <a:pt x="6917" y="21492"/>
                </a:cubicBezTo>
                <a:cubicBezTo>
                  <a:pt x="6951" y="21433"/>
                  <a:pt x="6965" y="21351"/>
                  <a:pt x="6947" y="21310"/>
                </a:cubicBezTo>
                <a:cubicBezTo>
                  <a:pt x="6917" y="21241"/>
                  <a:pt x="7260" y="20974"/>
                  <a:pt x="7346" y="21000"/>
                </a:cubicBezTo>
                <a:cubicBezTo>
                  <a:pt x="7367" y="21006"/>
                  <a:pt x="7383" y="20903"/>
                  <a:pt x="7382" y="20771"/>
                </a:cubicBezTo>
                <a:cubicBezTo>
                  <a:pt x="7381" y="20574"/>
                  <a:pt x="7372" y="20555"/>
                  <a:pt x="7328" y="20661"/>
                </a:cubicBezTo>
                <a:cubicBezTo>
                  <a:pt x="7280" y="20779"/>
                  <a:pt x="7267" y="20781"/>
                  <a:pt x="7152" y="20674"/>
                </a:cubicBezTo>
                <a:cubicBezTo>
                  <a:pt x="7044" y="20573"/>
                  <a:pt x="7030" y="20512"/>
                  <a:pt x="7050" y="20235"/>
                </a:cubicBezTo>
                <a:cubicBezTo>
                  <a:pt x="7074" y="19895"/>
                  <a:pt x="7028" y="19796"/>
                  <a:pt x="6843" y="19796"/>
                </a:cubicBezTo>
                <a:cubicBezTo>
                  <a:pt x="6767" y="19796"/>
                  <a:pt x="6739" y="19749"/>
                  <a:pt x="6739" y="19614"/>
                </a:cubicBezTo>
                <a:cubicBezTo>
                  <a:pt x="6739" y="19489"/>
                  <a:pt x="6763" y="19436"/>
                  <a:pt x="6816" y="19452"/>
                </a:cubicBezTo>
                <a:cubicBezTo>
                  <a:pt x="6859" y="19466"/>
                  <a:pt x="6878" y="19456"/>
                  <a:pt x="6857" y="19427"/>
                </a:cubicBezTo>
                <a:cubicBezTo>
                  <a:pt x="6837" y="19398"/>
                  <a:pt x="6844" y="19307"/>
                  <a:pt x="6873" y="19229"/>
                </a:cubicBezTo>
                <a:cubicBezTo>
                  <a:pt x="6917" y="19114"/>
                  <a:pt x="6902" y="19053"/>
                  <a:pt x="6794" y="18911"/>
                </a:cubicBezTo>
                <a:lnTo>
                  <a:pt x="6661" y="18736"/>
                </a:lnTo>
                <a:lnTo>
                  <a:pt x="6530" y="18924"/>
                </a:lnTo>
                <a:cubicBezTo>
                  <a:pt x="6427" y="19071"/>
                  <a:pt x="6411" y="19133"/>
                  <a:pt x="6458" y="19214"/>
                </a:cubicBezTo>
                <a:cubicBezTo>
                  <a:pt x="6505" y="19294"/>
                  <a:pt x="6498" y="19326"/>
                  <a:pt x="6428" y="19365"/>
                </a:cubicBezTo>
                <a:cubicBezTo>
                  <a:pt x="6286" y="19443"/>
                  <a:pt x="6174" y="19292"/>
                  <a:pt x="6144" y="18980"/>
                </a:cubicBezTo>
                <a:cubicBezTo>
                  <a:pt x="6128" y="18823"/>
                  <a:pt x="6098" y="18652"/>
                  <a:pt x="6075" y="18600"/>
                </a:cubicBezTo>
                <a:cubicBezTo>
                  <a:pt x="6053" y="18549"/>
                  <a:pt x="5988" y="18269"/>
                  <a:pt x="5932" y="17977"/>
                </a:cubicBezTo>
                <a:cubicBezTo>
                  <a:pt x="5875" y="17685"/>
                  <a:pt x="5811" y="17410"/>
                  <a:pt x="5790" y="17369"/>
                </a:cubicBezTo>
                <a:cubicBezTo>
                  <a:pt x="5768" y="17327"/>
                  <a:pt x="5721" y="17150"/>
                  <a:pt x="5685" y="16974"/>
                </a:cubicBezTo>
                <a:cubicBezTo>
                  <a:pt x="5625" y="16673"/>
                  <a:pt x="5628" y="16639"/>
                  <a:pt x="5741" y="16458"/>
                </a:cubicBezTo>
                <a:cubicBezTo>
                  <a:pt x="5808" y="16351"/>
                  <a:pt x="5905" y="16151"/>
                  <a:pt x="5959" y="16014"/>
                </a:cubicBezTo>
                <a:cubicBezTo>
                  <a:pt x="6012" y="15876"/>
                  <a:pt x="6147" y="15629"/>
                  <a:pt x="6259" y="15465"/>
                </a:cubicBezTo>
                <a:cubicBezTo>
                  <a:pt x="6736" y="14763"/>
                  <a:pt x="6899" y="14235"/>
                  <a:pt x="6830" y="13597"/>
                </a:cubicBezTo>
                <a:lnTo>
                  <a:pt x="6805" y="13356"/>
                </a:lnTo>
                <a:lnTo>
                  <a:pt x="6244" y="13356"/>
                </a:lnTo>
                <a:lnTo>
                  <a:pt x="5685" y="13356"/>
                </a:lnTo>
                <a:lnTo>
                  <a:pt x="5583" y="13689"/>
                </a:lnTo>
                <a:cubicBezTo>
                  <a:pt x="5525" y="13877"/>
                  <a:pt x="5445" y="14018"/>
                  <a:pt x="5400" y="14018"/>
                </a:cubicBezTo>
                <a:cubicBezTo>
                  <a:pt x="5309" y="14018"/>
                  <a:pt x="5288" y="14313"/>
                  <a:pt x="5371" y="14431"/>
                </a:cubicBezTo>
                <a:cubicBezTo>
                  <a:pt x="5406" y="14480"/>
                  <a:pt x="5406" y="14626"/>
                  <a:pt x="5369" y="14870"/>
                </a:cubicBezTo>
                <a:cubicBezTo>
                  <a:pt x="5339" y="15070"/>
                  <a:pt x="5295" y="15377"/>
                  <a:pt x="5272" y="15552"/>
                </a:cubicBezTo>
                <a:cubicBezTo>
                  <a:pt x="5249" y="15727"/>
                  <a:pt x="5182" y="15940"/>
                  <a:pt x="5123" y="16024"/>
                </a:cubicBezTo>
                <a:lnTo>
                  <a:pt x="5015" y="16178"/>
                </a:lnTo>
                <a:lnTo>
                  <a:pt x="4864" y="15950"/>
                </a:lnTo>
                <a:cubicBezTo>
                  <a:pt x="4756" y="15785"/>
                  <a:pt x="4683" y="15733"/>
                  <a:pt x="4603" y="15763"/>
                </a:cubicBezTo>
                <a:cubicBezTo>
                  <a:pt x="4534" y="15788"/>
                  <a:pt x="4483" y="15763"/>
                  <a:pt x="4465" y="15696"/>
                </a:cubicBezTo>
                <a:cubicBezTo>
                  <a:pt x="4443" y="15615"/>
                  <a:pt x="4370" y="15599"/>
                  <a:pt x="4158" y="15624"/>
                </a:cubicBezTo>
                <a:cubicBezTo>
                  <a:pt x="4004" y="15642"/>
                  <a:pt x="3835" y="15633"/>
                  <a:pt x="3785" y="15606"/>
                </a:cubicBezTo>
                <a:cubicBezTo>
                  <a:pt x="3707" y="15563"/>
                  <a:pt x="3719" y="15530"/>
                  <a:pt x="3863" y="15370"/>
                </a:cubicBezTo>
                <a:cubicBezTo>
                  <a:pt x="3954" y="15268"/>
                  <a:pt x="4016" y="15158"/>
                  <a:pt x="4001" y="15124"/>
                </a:cubicBezTo>
                <a:cubicBezTo>
                  <a:pt x="3986" y="15090"/>
                  <a:pt x="4035" y="14997"/>
                  <a:pt x="4107" y="14916"/>
                </a:cubicBezTo>
                <a:cubicBezTo>
                  <a:pt x="4292" y="14709"/>
                  <a:pt x="4175" y="14636"/>
                  <a:pt x="3897" y="14787"/>
                </a:cubicBezTo>
                <a:cubicBezTo>
                  <a:pt x="3707" y="14891"/>
                  <a:pt x="3650" y="14972"/>
                  <a:pt x="3543" y="15293"/>
                </a:cubicBezTo>
                <a:cubicBezTo>
                  <a:pt x="3306" y="16002"/>
                  <a:pt x="3307" y="16002"/>
                  <a:pt x="3025" y="15616"/>
                </a:cubicBezTo>
                <a:cubicBezTo>
                  <a:pt x="2890" y="15431"/>
                  <a:pt x="2791" y="15251"/>
                  <a:pt x="2808" y="15213"/>
                </a:cubicBezTo>
                <a:cubicBezTo>
                  <a:pt x="2824" y="15176"/>
                  <a:pt x="2769" y="15053"/>
                  <a:pt x="2687" y="14941"/>
                </a:cubicBezTo>
                <a:cubicBezTo>
                  <a:pt x="2605" y="14829"/>
                  <a:pt x="2548" y="14697"/>
                  <a:pt x="2561" y="14649"/>
                </a:cubicBezTo>
                <a:cubicBezTo>
                  <a:pt x="2574" y="14600"/>
                  <a:pt x="2538" y="14500"/>
                  <a:pt x="2480" y="14426"/>
                </a:cubicBezTo>
                <a:cubicBezTo>
                  <a:pt x="2423" y="14351"/>
                  <a:pt x="2374" y="14315"/>
                  <a:pt x="2374" y="14344"/>
                </a:cubicBezTo>
                <a:cubicBezTo>
                  <a:pt x="2374" y="14372"/>
                  <a:pt x="2345" y="14370"/>
                  <a:pt x="2310" y="14338"/>
                </a:cubicBezTo>
                <a:cubicBezTo>
                  <a:pt x="2274" y="14307"/>
                  <a:pt x="2177" y="14279"/>
                  <a:pt x="2092" y="14277"/>
                </a:cubicBezTo>
                <a:cubicBezTo>
                  <a:pt x="1956" y="14273"/>
                  <a:pt x="1938" y="14245"/>
                  <a:pt x="1930" y="14028"/>
                </a:cubicBezTo>
                <a:cubicBezTo>
                  <a:pt x="1926" y="13894"/>
                  <a:pt x="1893" y="13747"/>
                  <a:pt x="1857" y="13700"/>
                </a:cubicBezTo>
                <a:cubicBezTo>
                  <a:pt x="1807" y="13634"/>
                  <a:pt x="1800" y="13633"/>
                  <a:pt x="1826" y="13700"/>
                </a:cubicBezTo>
                <a:cubicBezTo>
                  <a:pt x="1903" y="13895"/>
                  <a:pt x="1741" y="13867"/>
                  <a:pt x="1549" y="13651"/>
                </a:cubicBezTo>
                <a:cubicBezTo>
                  <a:pt x="1437" y="13524"/>
                  <a:pt x="1323" y="13437"/>
                  <a:pt x="1296" y="13461"/>
                </a:cubicBezTo>
                <a:cubicBezTo>
                  <a:pt x="1269" y="13485"/>
                  <a:pt x="1230" y="13471"/>
                  <a:pt x="1211" y="13428"/>
                </a:cubicBezTo>
                <a:cubicBezTo>
                  <a:pt x="1188" y="13373"/>
                  <a:pt x="1156" y="13375"/>
                  <a:pt x="1105" y="13435"/>
                </a:cubicBezTo>
                <a:cubicBezTo>
                  <a:pt x="1060" y="13489"/>
                  <a:pt x="1007" y="13495"/>
                  <a:pt x="967" y="13453"/>
                </a:cubicBezTo>
                <a:cubicBezTo>
                  <a:pt x="932" y="13416"/>
                  <a:pt x="701" y="13376"/>
                  <a:pt x="453" y="13363"/>
                </a:cubicBezTo>
                <a:lnTo>
                  <a:pt x="0" y="13340"/>
                </a:lnTo>
                <a:close/>
                <a:moveTo>
                  <a:pt x="12965" y="13738"/>
                </a:moveTo>
                <a:cubicBezTo>
                  <a:pt x="12960" y="13754"/>
                  <a:pt x="12969" y="13815"/>
                  <a:pt x="12994" y="13907"/>
                </a:cubicBezTo>
                <a:cubicBezTo>
                  <a:pt x="13011" y="13973"/>
                  <a:pt x="13036" y="14011"/>
                  <a:pt x="13050" y="13992"/>
                </a:cubicBezTo>
                <a:cubicBezTo>
                  <a:pt x="13063" y="13973"/>
                  <a:pt x="13049" y="13897"/>
                  <a:pt x="13019" y="13823"/>
                </a:cubicBezTo>
                <a:cubicBezTo>
                  <a:pt x="12989" y="13748"/>
                  <a:pt x="12970" y="13722"/>
                  <a:pt x="12965" y="13738"/>
                </a:cubicBezTo>
                <a:close/>
                <a:moveTo>
                  <a:pt x="1226" y="20353"/>
                </a:moveTo>
                <a:cubicBezTo>
                  <a:pt x="1201" y="20353"/>
                  <a:pt x="1193" y="20376"/>
                  <a:pt x="1213" y="20422"/>
                </a:cubicBezTo>
                <a:cubicBezTo>
                  <a:pt x="1231" y="20463"/>
                  <a:pt x="1286" y="20495"/>
                  <a:pt x="1334" y="20494"/>
                </a:cubicBezTo>
                <a:cubicBezTo>
                  <a:pt x="1409" y="20493"/>
                  <a:pt x="1409" y="20484"/>
                  <a:pt x="1343" y="20422"/>
                </a:cubicBezTo>
                <a:cubicBezTo>
                  <a:pt x="1292" y="20376"/>
                  <a:pt x="1251" y="20353"/>
                  <a:pt x="1226" y="20353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7348" y="1304764"/>
            <a:ext cx="6264696" cy="32439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&amp; 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Arg.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Arg.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Arg-&gt;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2"/>
          <a:srcRect l="18715" t="5315" r="21342" b="4983"/>
          <a:stretch>
            <a:fillRect/>
          </a:stretch>
        </p:blipFill>
        <p:spPr>
          <a:xfrm>
            <a:off x="7320136" y="338117"/>
            <a:ext cx="1728192" cy="171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82" extrusionOk="0">
                <a:moveTo>
                  <a:pt x="11541" y="4"/>
                </a:moveTo>
                <a:cubicBezTo>
                  <a:pt x="11525" y="16"/>
                  <a:pt x="11511" y="56"/>
                  <a:pt x="11490" y="133"/>
                </a:cubicBezTo>
                <a:cubicBezTo>
                  <a:pt x="11465" y="221"/>
                  <a:pt x="11444" y="420"/>
                  <a:pt x="11444" y="574"/>
                </a:cubicBezTo>
                <a:cubicBezTo>
                  <a:pt x="11444" y="899"/>
                  <a:pt x="11380" y="1244"/>
                  <a:pt x="11286" y="1424"/>
                </a:cubicBezTo>
                <a:cubicBezTo>
                  <a:pt x="11249" y="1493"/>
                  <a:pt x="11224" y="1566"/>
                  <a:pt x="11229" y="1584"/>
                </a:cubicBezTo>
                <a:cubicBezTo>
                  <a:pt x="11241" y="1627"/>
                  <a:pt x="11083" y="1937"/>
                  <a:pt x="11033" y="1969"/>
                </a:cubicBezTo>
                <a:cubicBezTo>
                  <a:pt x="11012" y="1982"/>
                  <a:pt x="10982" y="1972"/>
                  <a:pt x="10968" y="1949"/>
                </a:cubicBezTo>
                <a:cubicBezTo>
                  <a:pt x="10914" y="1861"/>
                  <a:pt x="10864" y="1909"/>
                  <a:pt x="10903" y="2011"/>
                </a:cubicBezTo>
                <a:cubicBezTo>
                  <a:pt x="10935" y="2096"/>
                  <a:pt x="10921" y="2139"/>
                  <a:pt x="10835" y="2242"/>
                </a:cubicBezTo>
                <a:cubicBezTo>
                  <a:pt x="10776" y="2312"/>
                  <a:pt x="10704" y="2368"/>
                  <a:pt x="10673" y="2368"/>
                </a:cubicBezTo>
                <a:cubicBezTo>
                  <a:pt x="10594" y="2368"/>
                  <a:pt x="10552" y="2287"/>
                  <a:pt x="10605" y="2234"/>
                </a:cubicBezTo>
                <a:cubicBezTo>
                  <a:pt x="10636" y="2202"/>
                  <a:pt x="10617" y="2165"/>
                  <a:pt x="10545" y="2108"/>
                </a:cubicBezTo>
                <a:cubicBezTo>
                  <a:pt x="10489" y="2064"/>
                  <a:pt x="10443" y="2001"/>
                  <a:pt x="10443" y="1969"/>
                </a:cubicBezTo>
                <a:cubicBezTo>
                  <a:pt x="10443" y="1897"/>
                  <a:pt x="10296" y="1886"/>
                  <a:pt x="10253" y="1954"/>
                </a:cubicBezTo>
                <a:cubicBezTo>
                  <a:pt x="10237" y="1981"/>
                  <a:pt x="10219" y="2145"/>
                  <a:pt x="10214" y="2316"/>
                </a:cubicBezTo>
                <a:cubicBezTo>
                  <a:pt x="10203" y="2667"/>
                  <a:pt x="10155" y="2761"/>
                  <a:pt x="10058" y="2621"/>
                </a:cubicBezTo>
                <a:cubicBezTo>
                  <a:pt x="10018" y="2565"/>
                  <a:pt x="9984" y="2548"/>
                  <a:pt x="9967" y="2576"/>
                </a:cubicBezTo>
                <a:cubicBezTo>
                  <a:pt x="9948" y="2607"/>
                  <a:pt x="9914" y="2605"/>
                  <a:pt x="9859" y="2576"/>
                </a:cubicBezTo>
                <a:cubicBezTo>
                  <a:pt x="9796" y="2542"/>
                  <a:pt x="9789" y="2513"/>
                  <a:pt x="9820" y="2433"/>
                </a:cubicBezTo>
                <a:cubicBezTo>
                  <a:pt x="9849" y="2356"/>
                  <a:pt x="9842" y="2335"/>
                  <a:pt x="9797" y="2342"/>
                </a:cubicBezTo>
                <a:cubicBezTo>
                  <a:pt x="9683" y="2359"/>
                  <a:pt x="9662" y="2424"/>
                  <a:pt x="9613" y="2924"/>
                </a:cubicBezTo>
                <a:cubicBezTo>
                  <a:pt x="9592" y="3129"/>
                  <a:pt x="9557" y="3277"/>
                  <a:pt x="9513" y="3325"/>
                </a:cubicBezTo>
                <a:cubicBezTo>
                  <a:pt x="9476" y="3367"/>
                  <a:pt x="9442" y="3434"/>
                  <a:pt x="9442" y="3474"/>
                </a:cubicBezTo>
                <a:cubicBezTo>
                  <a:pt x="9442" y="3513"/>
                  <a:pt x="9417" y="3555"/>
                  <a:pt x="9383" y="3568"/>
                </a:cubicBezTo>
                <a:cubicBezTo>
                  <a:pt x="9348" y="3581"/>
                  <a:pt x="9321" y="3620"/>
                  <a:pt x="9321" y="3650"/>
                </a:cubicBezTo>
                <a:cubicBezTo>
                  <a:pt x="9321" y="3681"/>
                  <a:pt x="9287" y="3724"/>
                  <a:pt x="9247" y="3747"/>
                </a:cubicBezTo>
                <a:cubicBezTo>
                  <a:pt x="9207" y="3771"/>
                  <a:pt x="9189" y="3792"/>
                  <a:pt x="9207" y="3793"/>
                </a:cubicBezTo>
                <a:cubicBezTo>
                  <a:pt x="9226" y="3794"/>
                  <a:pt x="9228" y="3818"/>
                  <a:pt x="9210" y="3847"/>
                </a:cubicBezTo>
                <a:cubicBezTo>
                  <a:pt x="9192" y="3876"/>
                  <a:pt x="9177" y="3935"/>
                  <a:pt x="9176" y="3981"/>
                </a:cubicBezTo>
                <a:cubicBezTo>
                  <a:pt x="9174" y="4105"/>
                  <a:pt x="9030" y="4380"/>
                  <a:pt x="8969" y="4380"/>
                </a:cubicBezTo>
                <a:cubicBezTo>
                  <a:pt x="8901" y="4380"/>
                  <a:pt x="8721" y="4571"/>
                  <a:pt x="8708" y="4657"/>
                </a:cubicBezTo>
                <a:cubicBezTo>
                  <a:pt x="8696" y="4742"/>
                  <a:pt x="8568" y="4888"/>
                  <a:pt x="8527" y="4862"/>
                </a:cubicBezTo>
                <a:cubicBezTo>
                  <a:pt x="8482" y="4834"/>
                  <a:pt x="8441" y="4954"/>
                  <a:pt x="8470" y="5030"/>
                </a:cubicBezTo>
                <a:cubicBezTo>
                  <a:pt x="8483" y="5065"/>
                  <a:pt x="8530" y="5113"/>
                  <a:pt x="8572" y="5136"/>
                </a:cubicBezTo>
                <a:cubicBezTo>
                  <a:pt x="8645" y="5175"/>
                  <a:pt x="8644" y="5185"/>
                  <a:pt x="8546" y="5330"/>
                </a:cubicBezTo>
                <a:cubicBezTo>
                  <a:pt x="8464" y="5452"/>
                  <a:pt x="8452" y="5495"/>
                  <a:pt x="8493" y="5543"/>
                </a:cubicBezTo>
                <a:cubicBezTo>
                  <a:pt x="8533" y="5593"/>
                  <a:pt x="8524" y="5619"/>
                  <a:pt x="8441" y="5683"/>
                </a:cubicBezTo>
                <a:cubicBezTo>
                  <a:pt x="8310" y="5785"/>
                  <a:pt x="8208" y="5782"/>
                  <a:pt x="8005" y="5677"/>
                </a:cubicBezTo>
                <a:lnTo>
                  <a:pt x="7840" y="5595"/>
                </a:lnTo>
                <a:lnTo>
                  <a:pt x="7727" y="5677"/>
                </a:lnTo>
                <a:cubicBezTo>
                  <a:pt x="7664" y="5724"/>
                  <a:pt x="7594" y="5763"/>
                  <a:pt x="7571" y="5763"/>
                </a:cubicBezTo>
                <a:cubicBezTo>
                  <a:pt x="7548" y="5763"/>
                  <a:pt x="7504" y="5812"/>
                  <a:pt x="7475" y="5874"/>
                </a:cubicBezTo>
                <a:cubicBezTo>
                  <a:pt x="7420" y="5986"/>
                  <a:pt x="7420" y="5988"/>
                  <a:pt x="6944" y="5991"/>
                </a:cubicBezTo>
                <a:lnTo>
                  <a:pt x="6465" y="5994"/>
                </a:lnTo>
                <a:lnTo>
                  <a:pt x="6428" y="5857"/>
                </a:lnTo>
                <a:cubicBezTo>
                  <a:pt x="6382" y="5694"/>
                  <a:pt x="6447" y="5500"/>
                  <a:pt x="6539" y="5535"/>
                </a:cubicBezTo>
                <a:cubicBezTo>
                  <a:pt x="6593" y="5556"/>
                  <a:pt x="6867" y="5326"/>
                  <a:pt x="6831" y="5290"/>
                </a:cubicBezTo>
                <a:cubicBezTo>
                  <a:pt x="6801" y="5259"/>
                  <a:pt x="6926" y="5179"/>
                  <a:pt x="7029" y="5161"/>
                </a:cubicBezTo>
                <a:cubicBezTo>
                  <a:pt x="7085" y="5152"/>
                  <a:pt x="7126" y="5123"/>
                  <a:pt x="7120" y="5099"/>
                </a:cubicBezTo>
                <a:cubicBezTo>
                  <a:pt x="7106" y="5035"/>
                  <a:pt x="7474" y="4790"/>
                  <a:pt x="7506" y="4842"/>
                </a:cubicBezTo>
                <a:cubicBezTo>
                  <a:pt x="7548" y="4910"/>
                  <a:pt x="7611" y="4890"/>
                  <a:pt x="7611" y="4808"/>
                </a:cubicBezTo>
                <a:cubicBezTo>
                  <a:pt x="7611" y="4699"/>
                  <a:pt x="7715" y="4564"/>
                  <a:pt x="7752" y="4625"/>
                </a:cubicBezTo>
                <a:cubicBezTo>
                  <a:pt x="7801" y="4705"/>
                  <a:pt x="7855" y="4681"/>
                  <a:pt x="7838" y="4588"/>
                </a:cubicBezTo>
                <a:cubicBezTo>
                  <a:pt x="7826" y="4530"/>
                  <a:pt x="7851" y="4488"/>
                  <a:pt x="7914" y="4463"/>
                </a:cubicBezTo>
                <a:cubicBezTo>
                  <a:pt x="7965" y="4443"/>
                  <a:pt x="7988" y="4427"/>
                  <a:pt x="7968" y="4426"/>
                </a:cubicBezTo>
                <a:cubicBezTo>
                  <a:pt x="7948" y="4424"/>
                  <a:pt x="7957" y="4395"/>
                  <a:pt x="7985" y="4360"/>
                </a:cubicBezTo>
                <a:cubicBezTo>
                  <a:pt x="8013" y="4326"/>
                  <a:pt x="8053" y="4308"/>
                  <a:pt x="8073" y="4320"/>
                </a:cubicBezTo>
                <a:cubicBezTo>
                  <a:pt x="8093" y="4333"/>
                  <a:pt x="8110" y="4309"/>
                  <a:pt x="8110" y="4266"/>
                </a:cubicBezTo>
                <a:cubicBezTo>
                  <a:pt x="8110" y="4224"/>
                  <a:pt x="8149" y="4157"/>
                  <a:pt x="8195" y="4118"/>
                </a:cubicBezTo>
                <a:cubicBezTo>
                  <a:pt x="8241" y="4079"/>
                  <a:pt x="8275" y="4013"/>
                  <a:pt x="8274" y="3973"/>
                </a:cubicBezTo>
                <a:cubicBezTo>
                  <a:pt x="8272" y="3910"/>
                  <a:pt x="8261" y="3913"/>
                  <a:pt x="8206" y="3993"/>
                </a:cubicBezTo>
                <a:cubicBezTo>
                  <a:pt x="8170" y="4044"/>
                  <a:pt x="8109" y="4087"/>
                  <a:pt x="8070" y="4087"/>
                </a:cubicBezTo>
                <a:cubicBezTo>
                  <a:pt x="7970" y="4087"/>
                  <a:pt x="7936" y="4132"/>
                  <a:pt x="7988" y="4195"/>
                </a:cubicBezTo>
                <a:cubicBezTo>
                  <a:pt x="8021" y="4235"/>
                  <a:pt x="8000" y="4267"/>
                  <a:pt x="7903" y="4318"/>
                </a:cubicBezTo>
                <a:cubicBezTo>
                  <a:pt x="7832" y="4355"/>
                  <a:pt x="7752" y="4371"/>
                  <a:pt x="7724" y="4355"/>
                </a:cubicBezTo>
                <a:cubicBezTo>
                  <a:pt x="7696" y="4338"/>
                  <a:pt x="7685" y="4339"/>
                  <a:pt x="7701" y="4357"/>
                </a:cubicBezTo>
                <a:cubicBezTo>
                  <a:pt x="7742" y="4403"/>
                  <a:pt x="7620" y="4631"/>
                  <a:pt x="7554" y="4631"/>
                </a:cubicBezTo>
                <a:cubicBezTo>
                  <a:pt x="7524" y="4631"/>
                  <a:pt x="7460" y="4688"/>
                  <a:pt x="7409" y="4757"/>
                </a:cubicBezTo>
                <a:cubicBezTo>
                  <a:pt x="7347" y="4841"/>
                  <a:pt x="7295" y="4872"/>
                  <a:pt x="7248" y="4854"/>
                </a:cubicBezTo>
                <a:cubicBezTo>
                  <a:pt x="7205" y="4837"/>
                  <a:pt x="7188" y="4843"/>
                  <a:pt x="7205" y="4871"/>
                </a:cubicBezTo>
                <a:cubicBezTo>
                  <a:pt x="7239" y="4926"/>
                  <a:pt x="7131" y="5021"/>
                  <a:pt x="7012" y="5039"/>
                </a:cubicBezTo>
                <a:cubicBezTo>
                  <a:pt x="6964" y="5046"/>
                  <a:pt x="6907" y="5081"/>
                  <a:pt x="6888" y="5116"/>
                </a:cubicBezTo>
                <a:cubicBezTo>
                  <a:pt x="6861" y="5163"/>
                  <a:pt x="6836" y="5169"/>
                  <a:pt x="6797" y="5136"/>
                </a:cubicBezTo>
                <a:cubicBezTo>
                  <a:pt x="6755" y="5101"/>
                  <a:pt x="6745" y="5114"/>
                  <a:pt x="6749" y="5187"/>
                </a:cubicBezTo>
                <a:cubicBezTo>
                  <a:pt x="6752" y="5251"/>
                  <a:pt x="6732" y="5281"/>
                  <a:pt x="6683" y="5281"/>
                </a:cubicBezTo>
                <a:cubicBezTo>
                  <a:pt x="6644" y="5281"/>
                  <a:pt x="6579" y="5325"/>
                  <a:pt x="6542" y="5378"/>
                </a:cubicBezTo>
                <a:cubicBezTo>
                  <a:pt x="6505" y="5431"/>
                  <a:pt x="6428" y="5493"/>
                  <a:pt x="6372" y="5515"/>
                </a:cubicBezTo>
                <a:cubicBezTo>
                  <a:pt x="6274" y="5552"/>
                  <a:pt x="6268" y="5569"/>
                  <a:pt x="6281" y="5837"/>
                </a:cubicBezTo>
                <a:lnTo>
                  <a:pt x="6295" y="6119"/>
                </a:lnTo>
                <a:lnTo>
                  <a:pt x="6482" y="6119"/>
                </a:lnTo>
                <a:cubicBezTo>
                  <a:pt x="6585" y="6120"/>
                  <a:pt x="6696" y="6137"/>
                  <a:pt x="6726" y="6156"/>
                </a:cubicBezTo>
                <a:cubicBezTo>
                  <a:pt x="6760" y="6178"/>
                  <a:pt x="6810" y="6164"/>
                  <a:pt x="6859" y="6119"/>
                </a:cubicBezTo>
                <a:cubicBezTo>
                  <a:pt x="6934" y="6051"/>
                  <a:pt x="6947" y="6049"/>
                  <a:pt x="7089" y="6116"/>
                </a:cubicBezTo>
                <a:cubicBezTo>
                  <a:pt x="7181" y="6160"/>
                  <a:pt x="7232" y="6210"/>
                  <a:pt x="7219" y="6245"/>
                </a:cubicBezTo>
                <a:cubicBezTo>
                  <a:pt x="7208" y="6275"/>
                  <a:pt x="7227" y="6311"/>
                  <a:pt x="7262" y="6325"/>
                </a:cubicBezTo>
                <a:cubicBezTo>
                  <a:pt x="7329" y="6350"/>
                  <a:pt x="7322" y="6439"/>
                  <a:pt x="7253" y="6439"/>
                </a:cubicBezTo>
                <a:cubicBezTo>
                  <a:pt x="7231" y="6438"/>
                  <a:pt x="7181" y="6469"/>
                  <a:pt x="7143" y="6504"/>
                </a:cubicBezTo>
                <a:cubicBezTo>
                  <a:pt x="7104" y="6539"/>
                  <a:pt x="7054" y="6558"/>
                  <a:pt x="7032" y="6544"/>
                </a:cubicBezTo>
                <a:cubicBezTo>
                  <a:pt x="6973" y="6507"/>
                  <a:pt x="7003" y="6796"/>
                  <a:pt x="7066" y="6872"/>
                </a:cubicBezTo>
                <a:cubicBezTo>
                  <a:pt x="7107" y="6921"/>
                  <a:pt x="7134" y="6928"/>
                  <a:pt x="7177" y="6892"/>
                </a:cubicBezTo>
                <a:cubicBezTo>
                  <a:pt x="7252" y="6829"/>
                  <a:pt x="7295" y="6935"/>
                  <a:pt x="7262" y="7103"/>
                </a:cubicBezTo>
                <a:cubicBezTo>
                  <a:pt x="7243" y="7197"/>
                  <a:pt x="7252" y="7220"/>
                  <a:pt x="7296" y="7203"/>
                </a:cubicBezTo>
                <a:cubicBezTo>
                  <a:pt x="7328" y="7190"/>
                  <a:pt x="7372" y="7220"/>
                  <a:pt x="7398" y="7268"/>
                </a:cubicBezTo>
                <a:cubicBezTo>
                  <a:pt x="7448" y="7363"/>
                  <a:pt x="7549" y="7392"/>
                  <a:pt x="7514" y="7302"/>
                </a:cubicBezTo>
                <a:cubicBezTo>
                  <a:pt x="7503" y="7272"/>
                  <a:pt x="7526" y="7202"/>
                  <a:pt x="7568" y="7146"/>
                </a:cubicBezTo>
                <a:cubicBezTo>
                  <a:pt x="7640" y="7049"/>
                  <a:pt x="7647" y="7047"/>
                  <a:pt x="7676" y="7123"/>
                </a:cubicBezTo>
                <a:cubicBezTo>
                  <a:pt x="7693" y="7167"/>
                  <a:pt x="7742" y="7237"/>
                  <a:pt x="7784" y="7280"/>
                </a:cubicBezTo>
                <a:cubicBezTo>
                  <a:pt x="7857" y="7354"/>
                  <a:pt x="7860" y="7353"/>
                  <a:pt x="7860" y="7274"/>
                </a:cubicBezTo>
                <a:cubicBezTo>
                  <a:pt x="7860" y="7164"/>
                  <a:pt x="7915" y="7137"/>
                  <a:pt x="8005" y="7203"/>
                </a:cubicBezTo>
                <a:cubicBezTo>
                  <a:pt x="8068" y="7249"/>
                  <a:pt x="8094" y="7244"/>
                  <a:pt x="8181" y="7163"/>
                </a:cubicBezTo>
                <a:cubicBezTo>
                  <a:pt x="8239" y="7108"/>
                  <a:pt x="8332" y="7070"/>
                  <a:pt x="8399" y="7071"/>
                </a:cubicBezTo>
                <a:cubicBezTo>
                  <a:pt x="8463" y="7073"/>
                  <a:pt x="8537" y="7062"/>
                  <a:pt x="8563" y="7046"/>
                </a:cubicBezTo>
                <a:cubicBezTo>
                  <a:pt x="8590" y="7029"/>
                  <a:pt x="8623" y="7046"/>
                  <a:pt x="8637" y="7083"/>
                </a:cubicBezTo>
                <a:cubicBezTo>
                  <a:pt x="8672" y="7174"/>
                  <a:pt x="8814" y="7124"/>
                  <a:pt x="8932" y="6983"/>
                </a:cubicBezTo>
                <a:cubicBezTo>
                  <a:pt x="8983" y="6922"/>
                  <a:pt x="9025" y="6887"/>
                  <a:pt x="9026" y="6903"/>
                </a:cubicBezTo>
                <a:cubicBezTo>
                  <a:pt x="9026" y="6920"/>
                  <a:pt x="9079" y="6914"/>
                  <a:pt x="9142" y="6889"/>
                </a:cubicBezTo>
                <a:cubicBezTo>
                  <a:pt x="9205" y="6864"/>
                  <a:pt x="9327" y="6829"/>
                  <a:pt x="9414" y="6812"/>
                </a:cubicBezTo>
                <a:cubicBezTo>
                  <a:pt x="9600" y="6775"/>
                  <a:pt x="9656" y="6837"/>
                  <a:pt x="9624" y="7049"/>
                </a:cubicBezTo>
                <a:cubicBezTo>
                  <a:pt x="9608" y="7154"/>
                  <a:pt x="9620" y="7190"/>
                  <a:pt x="9692" y="7228"/>
                </a:cubicBezTo>
                <a:cubicBezTo>
                  <a:pt x="9764" y="7267"/>
                  <a:pt x="9774" y="7289"/>
                  <a:pt x="9735" y="7337"/>
                </a:cubicBezTo>
                <a:cubicBezTo>
                  <a:pt x="9707" y="7369"/>
                  <a:pt x="9670" y="7386"/>
                  <a:pt x="9649" y="7374"/>
                </a:cubicBezTo>
                <a:cubicBezTo>
                  <a:pt x="9607" y="7347"/>
                  <a:pt x="9597" y="7494"/>
                  <a:pt x="9638" y="7536"/>
                </a:cubicBezTo>
                <a:cubicBezTo>
                  <a:pt x="9681" y="7579"/>
                  <a:pt x="9691" y="8023"/>
                  <a:pt x="9649" y="8049"/>
                </a:cubicBezTo>
                <a:cubicBezTo>
                  <a:pt x="9598" y="8081"/>
                  <a:pt x="9602" y="8310"/>
                  <a:pt x="9655" y="8343"/>
                </a:cubicBezTo>
                <a:cubicBezTo>
                  <a:pt x="9679" y="8358"/>
                  <a:pt x="9691" y="8390"/>
                  <a:pt x="9686" y="8417"/>
                </a:cubicBezTo>
                <a:cubicBezTo>
                  <a:pt x="9681" y="8444"/>
                  <a:pt x="9692" y="8509"/>
                  <a:pt x="9709" y="8560"/>
                </a:cubicBezTo>
                <a:cubicBezTo>
                  <a:pt x="9728" y="8617"/>
                  <a:pt x="9715" y="8698"/>
                  <a:pt x="9675" y="8776"/>
                </a:cubicBezTo>
                <a:cubicBezTo>
                  <a:pt x="9639" y="8845"/>
                  <a:pt x="9610" y="8976"/>
                  <a:pt x="9610" y="9067"/>
                </a:cubicBezTo>
                <a:cubicBezTo>
                  <a:pt x="9610" y="9158"/>
                  <a:pt x="9582" y="9306"/>
                  <a:pt x="9545" y="9395"/>
                </a:cubicBezTo>
                <a:cubicBezTo>
                  <a:pt x="9493" y="9520"/>
                  <a:pt x="9482" y="9632"/>
                  <a:pt x="9502" y="9891"/>
                </a:cubicBezTo>
                <a:cubicBezTo>
                  <a:pt x="9551" y="10534"/>
                  <a:pt x="9598" y="10836"/>
                  <a:pt x="9664" y="10909"/>
                </a:cubicBezTo>
                <a:cubicBezTo>
                  <a:pt x="9700" y="10949"/>
                  <a:pt x="9754" y="11076"/>
                  <a:pt x="9783" y="11191"/>
                </a:cubicBezTo>
                <a:cubicBezTo>
                  <a:pt x="9856" y="11487"/>
                  <a:pt x="9923" y="11641"/>
                  <a:pt x="10024" y="11732"/>
                </a:cubicBezTo>
                <a:cubicBezTo>
                  <a:pt x="10071" y="11776"/>
                  <a:pt x="10112" y="11837"/>
                  <a:pt x="10112" y="11869"/>
                </a:cubicBezTo>
                <a:cubicBezTo>
                  <a:pt x="10112" y="11902"/>
                  <a:pt x="10129" y="11919"/>
                  <a:pt x="10148" y="11906"/>
                </a:cubicBezTo>
                <a:cubicBezTo>
                  <a:pt x="10168" y="11894"/>
                  <a:pt x="10275" y="11996"/>
                  <a:pt x="10387" y="12132"/>
                </a:cubicBezTo>
                <a:cubicBezTo>
                  <a:pt x="10552" y="12332"/>
                  <a:pt x="10607" y="12375"/>
                  <a:pt x="10684" y="12357"/>
                </a:cubicBezTo>
                <a:cubicBezTo>
                  <a:pt x="10746" y="12342"/>
                  <a:pt x="10840" y="12374"/>
                  <a:pt x="10948" y="12445"/>
                </a:cubicBezTo>
                <a:cubicBezTo>
                  <a:pt x="11040" y="12506"/>
                  <a:pt x="11175" y="12566"/>
                  <a:pt x="11249" y="12579"/>
                </a:cubicBezTo>
                <a:cubicBezTo>
                  <a:pt x="11496" y="12622"/>
                  <a:pt x="11506" y="12631"/>
                  <a:pt x="11424" y="12722"/>
                </a:cubicBezTo>
                <a:cubicBezTo>
                  <a:pt x="11384" y="12767"/>
                  <a:pt x="11334" y="12794"/>
                  <a:pt x="11314" y="12782"/>
                </a:cubicBezTo>
                <a:cubicBezTo>
                  <a:pt x="11294" y="12769"/>
                  <a:pt x="11292" y="12789"/>
                  <a:pt x="11305" y="12824"/>
                </a:cubicBezTo>
                <a:cubicBezTo>
                  <a:pt x="11320" y="12863"/>
                  <a:pt x="11278" y="12947"/>
                  <a:pt x="11200" y="13035"/>
                </a:cubicBezTo>
                <a:cubicBezTo>
                  <a:pt x="11130" y="13116"/>
                  <a:pt x="11061" y="13235"/>
                  <a:pt x="11047" y="13298"/>
                </a:cubicBezTo>
                <a:cubicBezTo>
                  <a:pt x="11034" y="13361"/>
                  <a:pt x="11018" y="13445"/>
                  <a:pt x="11011" y="13486"/>
                </a:cubicBezTo>
                <a:cubicBezTo>
                  <a:pt x="10994" y="13571"/>
                  <a:pt x="11053" y="13622"/>
                  <a:pt x="11093" y="13557"/>
                </a:cubicBezTo>
                <a:cubicBezTo>
                  <a:pt x="11136" y="13486"/>
                  <a:pt x="11237" y="13596"/>
                  <a:pt x="11237" y="13714"/>
                </a:cubicBezTo>
                <a:cubicBezTo>
                  <a:pt x="11237" y="13770"/>
                  <a:pt x="11259" y="13857"/>
                  <a:pt x="11286" y="13908"/>
                </a:cubicBezTo>
                <a:cubicBezTo>
                  <a:pt x="11371" y="14070"/>
                  <a:pt x="11586" y="14295"/>
                  <a:pt x="11646" y="14281"/>
                </a:cubicBezTo>
                <a:cubicBezTo>
                  <a:pt x="11677" y="14274"/>
                  <a:pt x="11729" y="14290"/>
                  <a:pt x="11762" y="14318"/>
                </a:cubicBezTo>
                <a:cubicBezTo>
                  <a:pt x="11795" y="14346"/>
                  <a:pt x="11836" y="14358"/>
                  <a:pt x="11850" y="14344"/>
                </a:cubicBezTo>
                <a:cubicBezTo>
                  <a:pt x="11864" y="14330"/>
                  <a:pt x="11920" y="14355"/>
                  <a:pt x="11977" y="14401"/>
                </a:cubicBezTo>
                <a:cubicBezTo>
                  <a:pt x="12109" y="14505"/>
                  <a:pt x="12137" y="14504"/>
                  <a:pt x="12145" y="14395"/>
                </a:cubicBezTo>
                <a:cubicBezTo>
                  <a:pt x="12149" y="14335"/>
                  <a:pt x="12132" y="14314"/>
                  <a:pt x="12091" y="14330"/>
                </a:cubicBezTo>
                <a:cubicBezTo>
                  <a:pt x="12055" y="14343"/>
                  <a:pt x="12003" y="14310"/>
                  <a:pt x="11963" y="14250"/>
                </a:cubicBezTo>
                <a:cubicBezTo>
                  <a:pt x="11880" y="14122"/>
                  <a:pt x="11916" y="13938"/>
                  <a:pt x="12031" y="13908"/>
                </a:cubicBezTo>
                <a:cubicBezTo>
                  <a:pt x="12105" y="13888"/>
                  <a:pt x="12131" y="13843"/>
                  <a:pt x="12119" y="13759"/>
                </a:cubicBezTo>
                <a:cubicBezTo>
                  <a:pt x="12117" y="13743"/>
                  <a:pt x="12231" y="13673"/>
                  <a:pt x="12374" y="13600"/>
                </a:cubicBezTo>
                <a:cubicBezTo>
                  <a:pt x="12517" y="13527"/>
                  <a:pt x="12652" y="13452"/>
                  <a:pt x="12675" y="13434"/>
                </a:cubicBezTo>
                <a:cubicBezTo>
                  <a:pt x="12698" y="13417"/>
                  <a:pt x="12797" y="13385"/>
                  <a:pt x="12896" y="13360"/>
                </a:cubicBezTo>
                <a:lnTo>
                  <a:pt x="13078" y="13315"/>
                </a:lnTo>
                <a:lnTo>
                  <a:pt x="13307" y="13531"/>
                </a:lnTo>
                <a:cubicBezTo>
                  <a:pt x="13531" y="13740"/>
                  <a:pt x="13536" y="13751"/>
                  <a:pt x="13523" y="13942"/>
                </a:cubicBezTo>
                <a:cubicBezTo>
                  <a:pt x="13512" y="14095"/>
                  <a:pt x="13528" y="14148"/>
                  <a:pt x="13585" y="14184"/>
                </a:cubicBezTo>
                <a:cubicBezTo>
                  <a:pt x="13672" y="14239"/>
                  <a:pt x="13633" y="14339"/>
                  <a:pt x="13452" y="14541"/>
                </a:cubicBezTo>
                <a:cubicBezTo>
                  <a:pt x="13368" y="14634"/>
                  <a:pt x="13359" y="14656"/>
                  <a:pt x="13418" y="14635"/>
                </a:cubicBezTo>
                <a:cubicBezTo>
                  <a:pt x="13460" y="14620"/>
                  <a:pt x="13535" y="14609"/>
                  <a:pt x="13582" y="14609"/>
                </a:cubicBezTo>
                <a:cubicBezTo>
                  <a:pt x="13629" y="14609"/>
                  <a:pt x="13726" y="14543"/>
                  <a:pt x="13798" y="14466"/>
                </a:cubicBezTo>
                <a:cubicBezTo>
                  <a:pt x="13870" y="14390"/>
                  <a:pt x="13978" y="14316"/>
                  <a:pt x="14039" y="14301"/>
                </a:cubicBezTo>
                <a:cubicBezTo>
                  <a:pt x="14141" y="14275"/>
                  <a:pt x="14146" y="14264"/>
                  <a:pt x="14110" y="14133"/>
                </a:cubicBezTo>
                <a:cubicBezTo>
                  <a:pt x="14089" y="14055"/>
                  <a:pt x="14025" y="13909"/>
                  <a:pt x="13968" y="13808"/>
                </a:cubicBezTo>
                <a:cubicBezTo>
                  <a:pt x="13742" y="13408"/>
                  <a:pt x="13700" y="13287"/>
                  <a:pt x="13699" y="13052"/>
                </a:cubicBezTo>
                <a:cubicBezTo>
                  <a:pt x="13698" y="12877"/>
                  <a:pt x="13722" y="12783"/>
                  <a:pt x="13792" y="12679"/>
                </a:cubicBezTo>
                <a:cubicBezTo>
                  <a:pt x="13844" y="12602"/>
                  <a:pt x="13901" y="12547"/>
                  <a:pt x="13920" y="12556"/>
                </a:cubicBezTo>
                <a:cubicBezTo>
                  <a:pt x="13951" y="12573"/>
                  <a:pt x="14052" y="12434"/>
                  <a:pt x="14045" y="12385"/>
                </a:cubicBezTo>
                <a:cubicBezTo>
                  <a:pt x="14043" y="12374"/>
                  <a:pt x="14093" y="12298"/>
                  <a:pt x="14155" y="12217"/>
                </a:cubicBezTo>
                <a:cubicBezTo>
                  <a:pt x="14311" y="12015"/>
                  <a:pt x="14510" y="11709"/>
                  <a:pt x="14544" y="11621"/>
                </a:cubicBezTo>
                <a:cubicBezTo>
                  <a:pt x="14559" y="11581"/>
                  <a:pt x="14664" y="11408"/>
                  <a:pt x="14779" y="11236"/>
                </a:cubicBezTo>
                <a:cubicBezTo>
                  <a:pt x="14894" y="11065"/>
                  <a:pt x="14989" y="10911"/>
                  <a:pt x="14989" y="10897"/>
                </a:cubicBezTo>
                <a:cubicBezTo>
                  <a:pt x="14989" y="10838"/>
                  <a:pt x="15210" y="10585"/>
                  <a:pt x="15244" y="10606"/>
                </a:cubicBezTo>
                <a:cubicBezTo>
                  <a:pt x="15264" y="10619"/>
                  <a:pt x="15284" y="10606"/>
                  <a:pt x="15284" y="10578"/>
                </a:cubicBezTo>
                <a:cubicBezTo>
                  <a:pt x="15284" y="10550"/>
                  <a:pt x="15314" y="10489"/>
                  <a:pt x="15355" y="10444"/>
                </a:cubicBezTo>
                <a:cubicBezTo>
                  <a:pt x="15427" y="10363"/>
                  <a:pt x="15427" y="10362"/>
                  <a:pt x="15301" y="10427"/>
                </a:cubicBezTo>
                <a:cubicBezTo>
                  <a:pt x="15230" y="10463"/>
                  <a:pt x="15148" y="10523"/>
                  <a:pt x="15119" y="10558"/>
                </a:cubicBezTo>
                <a:cubicBezTo>
                  <a:pt x="15091" y="10593"/>
                  <a:pt x="15037" y="10609"/>
                  <a:pt x="15000" y="10595"/>
                </a:cubicBezTo>
                <a:cubicBezTo>
                  <a:pt x="14958" y="10579"/>
                  <a:pt x="14945" y="10586"/>
                  <a:pt x="14963" y="10615"/>
                </a:cubicBezTo>
                <a:cubicBezTo>
                  <a:pt x="15003" y="10680"/>
                  <a:pt x="14909" y="10728"/>
                  <a:pt x="14853" y="10672"/>
                </a:cubicBezTo>
                <a:cubicBezTo>
                  <a:pt x="14801" y="10620"/>
                  <a:pt x="14914" y="10333"/>
                  <a:pt x="14986" y="10333"/>
                </a:cubicBezTo>
                <a:cubicBezTo>
                  <a:pt x="15008" y="10333"/>
                  <a:pt x="15038" y="10298"/>
                  <a:pt x="15051" y="10256"/>
                </a:cubicBezTo>
                <a:cubicBezTo>
                  <a:pt x="15076" y="10176"/>
                  <a:pt x="15280" y="10008"/>
                  <a:pt x="15374" y="9988"/>
                </a:cubicBezTo>
                <a:cubicBezTo>
                  <a:pt x="15405" y="9981"/>
                  <a:pt x="15452" y="9943"/>
                  <a:pt x="15482" y="9902"/>
                </a:cubicBezTo>
                <a:cubicBezTo>
                  <a:pt x="15546" y="9816"/>
                  <a:pt x="15762" y="9696"/>
                  <a:pt x="15794" y="9728"/>
                </a:cubicBezTo>
                <a:cubicBezTo>
                  <a:pt x="15807" y="9741"/>
                  <a:pt x="15862" y="9727"/>
                  <a:pt x="15916" y="9697"/>
                </a:cubicBezTo>
                <a:cubicBezTo>
                  <a:pt x="16058" y="9618"/>
                  <a:pt x="16431" y="9585"/>
                  <a:pt x="16560" y="9640"/>
                </a:cubicBezTo>
                <a:cubicBezTo>
                  <a:pt x="16602" y="9658"/>
                  <a:pt x="16667" y="9679"/>
                  <a:pt x="16701" y="9686"/>
                </a:cubicBezTo>
                <a:cubicBezTo>
                  <a:pt x="16736" y="9692"/>
                  <a:pt x="16856" y="9733"/>
                  <a:pt x="16971" y="9777"/>
                </a:cubicBezTo>
                <a:cubicBezTo>
                  <a:pt x="17122" y="9835"/>
                  <a:pt x="17176" y="9876"/>
                  <a:pt x="17167" y="9928"/>
                </a:cubicBezTo>
                <a:cubicBezTo>
                  <a:pt x="17157" y="9984"/>
                  <a:pt x="17178" y="9994"/>
                  <a:pt x="17260" y="9979"/>
                </a:cubicBezTo>
                <a:cubicBezTo>
                  <a:pt x="17339" y="9965"/>
                  <a:pt x="17422" y="10007"/>
                  <a:pt x="17595" y="10150"/>
                </a:cubicBezTo>
                <a:cubicBezTo>
                  <a:pt x="17721" y="10255"/>
                  <a:pt x="17821" y="10354"/>
                  <a:pt x="17816" y="10370"/>
                </a:cubicBezTo>
                <a:cubicBezTo>
                  <a:pt x="17811" y="10386"/>
                  <a:pt x="17870" y="10464"/>
                  <a:pt x="17952" y="10547"/>
                </a:cubicBezTo>
                <a:cubicBezTo>
                  <a:pt x="18128" y="10723"/>
                  <a:pt x="18647" y="11727"/>
                  <a:pt x="18808" y="12203"/>
                </a:cubicBezTo>
                <a:cubicBezTo>
                  <a:pt x="18899" y="12471"/>
                  <a:pt x="18925" y="12635"/>
                  <a:pt x="18942" y="13067"/>
                </a:cubicBezTo>
                <a:cubicBezTo>
                  <a:pt x="18953" y="13360"/>
                  <a:pt x="18945" y="13633"/>
                  <a:pt x="18927" y="13674"/>
                </a:cubicBezTo>
                <a:cubicBezTo>
                  <a:pt x="18910" y="13715"/>
                  <a:pt x="18900" y="13772"/>
                  <a:pt x="18905" y="13799"/>
                </a:cubicBezTo>
                <a:cubicBezTo>
                  <a:pt x="18921" y="13901"/>
                  <a:pt x="18779" y="14422"/>
                  <a:pt x="18698" y="14560"/>
                </a:cubicBezTo>
                <a:cubicBezTo>
                  <a:pt x="18652" y="14639"/>
                  <a:pt x="18624" y="14711"/>
                  <a:pt x="18635" y="14723"/>
                </a:cubicBezTo>
                <a:cubicBezTo>
                  <a:pt x="18647" y="14735"/>
                  <a:pt x="18634" y="14785"/>
                  <a:pt x="18607" y="14834"/>
                </a:cubicBezTo>
                <a:cubicBezTo>
                  <a:pt x="18580" y="14883"/>
                  <a:pt x="18555" y="14942"/>
                  <a:pt x="18550" y="14968"/>
                </a:cubicBezTo>
                <a:cubicBezTo>
                  <a:pt x="18533" y="15069"/>
                  <a:pt x="18100" y="15673"/>
                  <a:pt x="17895" y="15880"/>
                </a:cubicBezTo>
                <a:cubicBezTo>
                  <a:pt x="17634" y="16144"/>
                  <a:pt x="17325" y="16296"/>
                  <a:pt x="16815" y="16414"/>
                </a:cubicBezTo>
                <a:cubicBezTo>
                  <a:pt x="16364" y="16517"/>
                  <a:pt x="15952" y="16586"/>
                  <a:pt x="15913" y="16562"/>
                </a:cubicBezTo>
                <a:cubicBezTo>
                  <a:pt x="15898" y="16552"/>
                  <a:pt x="15737" y="16530"/>
                  <a:pt x="15553" y="16516"/>
                </a:cubicBezTo>
                <a:cubicBezTo>
                  <a:pt x="14863" y="16462"/>
                  <a:pt x="14241" y="16316"/>
                  <a:pt x="14002" y="16151"/>
                </a:cubicBezTo>
                <a:cubicBezTo>
                  <a:pt x="13904" y="16083"/>
                  <a:pt x="13823" y="16014"/>
                  <a:pt x="13823" y="15997"/>
                </a:cubicBezTo>
                <a:cubicBezTo>
                  <a:pt x="13823" y="15981"/>
                  <a:pt x="13781" y="15952"/>
                  <a:pt x="13730" y="15929"/>
                </a:cubicBezTo>
                <a:cubicBezTo>
                  <a:pt x="13679" y="15906"/>
                  <a:pt x="13617" y="15850"/>
                  <a:pt x="13594" y="15803"/>
                </a:cubicBezTo>
                <a:cubicBezTo>
                  <a:pt x="13570" y="15757"/>
                  <a:pt x="13534" y="15716"/>
                  <a:pt x="13511" y="15715"/>
                </a:cubicBezTo>
                <a:cubicBezTo>
                  <a:pt x="13489" y="15714"/>
                  <a:pt x="13394" y="15697"/>
                  <a:pt x="13304" y="15678"/>
                </a:cubicBezTo>
                <a:cubicBezTo>
                  <a:pt x="13183" y="15652"/>
                  <a:pt x="13116" y="15660"/>
                  <a:pt x="13032" y="15709"/>
                </a:cubicBezTo>
                <a:cubicBezTo>
                  <a:pt x="12924" y="15774"/>
                  <a:pt x="12915" y="15772"/>
                  <a:pt x="12683" y="15587"/>
                </a:cubicBezTo>
                <a:cubicBezTo>
                  <a:pt x="12463" y="15411"/>
                  <a:pt x="12424" y="15407"/>
                  <a:pt x="12442" y="15558"/>
                </a:cubicBezTo>
                <a:cubicBezTo>
                  <a:pt x="12455" y="15661"/>
                  <a:pt x="12368" y="15645"/>
                  <a:pt x="12054" y="15487"/>
                </a:cubicBezTo>
                <a:cubicBezTo>
                  <a:pt x="11790" y="15354"/>
                  <a:pt x="11713" y="15332"/>
                  <a:pt x="11629" y="15364"/>
                </a:cubicBezTo>
                <a:cubicBezTo>
                  <a:pt x="11572" y="15386"/>
                  <a:pt x="11536" y="15420"/>
                  <a:pt x="11549" y="15441"/>
                </a:cubicBezTo>
                <a:cubicBezTo>
                  <a:pt x="11596" y="15517"/>
                  <a:pt x="11490" y="15531"/>
                  <a:pt x="11354" y="15467"/>
                </a:cubicBezTo>
                <a:cubicBezTo>
                  <a:pt x="11113" y="15355"/>
                  <a:pt x="10968" y="15251"/>
                  <a:pt x="10968" y="15193"/>
                </a:cubicBezTo>
                <a:cubicBezTo>
                  <a:pt x="10968" y="15163"/>
                  <a:pt x="10923" y="15135"/>
                  <a:pt x="10869" y="15131"/>
                </a:cubicBezTo>
                <a:cubicBezTo>
                  <a:pt x="10814" y="15127"/>
                  <a:pt x="10735" y="15078"/>
                  <a:pt x="10693" y="15022"/>
                </a:cubicBezTo>
                <a:cubicBezTo>
                  <a:pt x="10632" y="14942"/>
                  <a:pt x="10604" y="14932"/>
                  <a:pt x="10562" y="14974"/>
                </a:cubicBezTo>
                <a:cubicBezTo>
                  <a:pt x="10534" y="15003"/>
                  <a:pt x="10476" y="15028"/>
                  <a:pt x="10435" y="15028"/>
                </a:cubicBezTo>
                <a:cubicBezTo>
                  <a:pt x="10343" y="15028"/>
                  <a:pt x="10337" y="15094"/>
                  <a:pt x="10426" y="15128"/>
                </a:cubicBezTo>
                <a:cubicBezTo>
                  <a:pt x="10462" y="15142"/>
                  <a:pt x="10481" y="15170"/>
                  <a:pt x="10466" y="15193"/>
                </a:cubicBezTo>
                <a:cubicBezTo>
                  <a:pt x="10451" y="15217"/>
                  <a:pt x="10464" y="15234"/>
                  <a:pt x="10494" y="15228"/>
                </a:cubicBezTo>
                <a:cubicBezTo>
                  <a:pt x="10525" y="15221"/>
                  <a:pt x="10548" y="15244"/>
                  <a:pt x="10548" y="15279"/>
                </a:cubicBezTo>
                <a:cubicBezTo>
                  <a:pt x="10548" y="15422"/>
                  <a:pt x="10149" y="15320"/>
                  <a:pt x="9817" y="15094"/>
                </a:cubicBezTo>
                <a:cubicBezTo>
                  <a:pt x="9671" y="14994"/>
                  <a:pt x="9666" y="14996"/>
                  <a:pt x="9519" y="15068"/>
                </a:cubicBezTo>
                <a:cubicBezTo>
                  <a:pt x="9372" y="15140"/>
                  <a:pt x="9369" y="15140"/>
                  <a:pt x="9244" y="15042"/>
                </a:cubicBezTo>
                <a:cubicBezTo>
                  <a:pt x="9167" y="14982"/>
                  <a:pt x="9107" y="14959"/>
                  <a:pt x="9091" y="14985"/>
                </a:cubicBezTo>
                <a:cubicBezTo>
                  <a:pt x="9064" y="15029"/>
                  <a:pt x="8867" y="15000"/>
                  <a:pt x="8804" y="14942"/>
                </a:cubicBezTo>
                <a:cubicBezTo>
                  <a:pt x="8745" y="14889"/>
                  <a:pt x="8903" y="14692"/>
                  <a:pt x="9006" y="14692"/>
                </a:cubicBezTo>
                <a:cubicBezTo>
                  <a:pt x="9180" y="14692"/>
                  <a:pt x="9207" y="14586"/>
                  <a:pt x="9108" y="14273"/>
                </a:cubicBezTo>
                <a:lnTo>
                  <a:pt x="9048" y="14084"/>
                </a:lnTo>
                <a:lnTo>
                  <a:pt x="9026" y="14230"/>
                </a:lnTo>
                <a:cubicBezTo>
                  <a:pt x="9008" y="14352"/>
                  <a:pt x="8986" y="14379"/>
                  <a:pt x="8892" y="14389"/>
                </a:cubicBezTo>
                <a:cubicBezTo>
                  <a:pt x="8740" y="14407"/>
                  <a:pt x="8612" y="14331"/>
                  <a:pt x="8612" y="14224"/>
                </a:cubicBezTo>
                <a:cubicBezTo>
                  <a:pt x="8612" y="14155"/>
                  <a:pt x="8600" y="14147"/>
                  <a:pt x="8555" y="14184"/>
                </a:cubicBezTo>
                <a:cubicBezTo>
                  <a:pt x="8512" y="14220"/>
                  <a:pt x="8484" y="14218"/>
                  <a:pt x="8453" y="14178"/>
                </a:cubicBezTo>
                <a:cubicBezTo>
                  <a:pt x="8392" y="14102"/>
                  <a:pt x="8354" y="12832"/>
                  <a:pt x="8407" y="12690"/>
                </a:cubicBezTo>
                <a:lnTo>
                  <a:pt x="8450" y="12573"/>
                </a:lnTo>
                <a:lnTo>
                  <a:pt x="8538" y="12679"/>
                </a:lnTo>
                <a:lnTo>
                  <a:pt x="8623" y="12784"/>
                </a:lnTo>
                <a:lnTo>
                  <a:pt x="8595" y="12639"/>
                </a:lnTo>
                <a:cubicBezTo>
                  <a:pt x="8579" y="12560"/>
                  <a:pt x="8544" y="12480"/>
                  <a:pt x="8515" y="12462"/>
                </a:cubicBezTo>
                <a:cubicBezTo>
                  <a:pt x="8412" y="12396"/>
                  <a:pt x="8233" y="12428"/>
                  <a:pt x="8147" y="12528"/>
                </a:cubicBezTo>
                <a:cubicBezTo>
                  <a:pt x="8071" y="12615"/>
                  <a:pt x="8046" y="12621"/>
                  <a:pt x="7942" y="12582"/>
                </a:cubicBezTo>
                <a:cubicBezTo>
                  <a:pt x="7776" y="12519"/>
                  <a:pt x="7700" y="12598"/>
                  <a:pt x="7684" y="12841"/>
                </a:cubicBezTo>
                <a:cubicBezTo>
                  <a:pt x="7674" y="13000"/>
                  <a:pt x="7658" y="13034"/>
                  <a:pt x="7599" y="13024"/>
                </a:cubicBezTo>
                <a:cubicBezTo>
                  <a:pt x="7369" y="12985"/>
                  <a:pt x="7286" y="13282"/>
                  <a:pt x="7452" y="13551"/>
                </a:cubicBezTo>
                <a:cubicBezTo>
                  <a:pt x="7504" y="13636"/>
                  <a:pt x="7543" y="13721"/>
                  <a:pt x="7537" y="13739"/>
                </a:cubicBezTo>
                <a:cubicBezTo>
                  <a:pt x="7531" y="13758"/>
                  <a:pt x="7572" y="13856"/>
                  <a:pt x="7631" y="13956"/>
                </a:cubicBezTo>
                <a:cubicBezTo>
                  <a:pt x="7689" y="14056"/>
                  <a:pt x="7733" y="14153"/>
                  <a:pt x="7730" y="14173"/>
                </a:cubicBezTo>
                <a:cubicBezTo>
                  <a:pt x="7714" y="14264"/>
                  <a:pt x="7741" y="14311"/>
                  <a:pt x="7795" y="14290"/>
                </a:cubicBezTo>
                <a:cubicBezTo>
                  <a:pt x="7831" y="14276"/>
                  <a:pt x="7881" y="14312"/>
                  <a:pt x="7925" y="14384"/>
                </a:cubicBezTo>
                <a:cubicBezTo>
                  <a:pt x="7966" y="14449"/>
                  <a:pt x="8033" y="14544"/>
                  <a:pt x="8076" y="14592"/>
                </a:cubicBezTo>
                <a:cubicBezTo>
                  <a:pt x="8118" y="14640"/>
                  <a:pt x="8160" y="14718"/>
                  <a:pt x="8169" y="14766"/>
                </a:cubicBezTo>
                <a:cubicBezTo>
                  <a:pt x="8178" y="14814"/>
                  <a:pt x="8218" y="14902"/>
                  <a:pt x="8257" y="14962"/>
                </a:cubicBezTo>
                <a:cubicBezTo>
                  <a:pt x="8326" y="15068"/>
                  <a:pt x="8325" y="15076"/>
                  <a:pt x="8234" y="15173"/>
                </a:cubicBezTo>
                <a:cubicBezTo>
                  <a:pt x="8183" y="15229"/>
                  <a:pt x="8083" y="15286"/>
                  <a:pt x="8013" y="15302"/>
                </a:cubicBezTo>
                <a:lnTo>
                  <a:pt x="7889" y="15330"/>
                </a:lnTo>
                <a:lnTo>
                  <a:pt x="7988" y="15410"/>
                </a:lnTo>
                <a:cubicBezTo>
                  <a:pt x="8043" y="15454"/>
                  <a:pt x="8131" y="15509"/>
                  <a:pt x="8181" y="15530"/>
                </a:cubicBezTo>
                <a:cubicBezTo>
                  <a:pt x="8234" y="15552"/>
                  <a:pt x="8264" y="15596"/>
                  <a:pt x="8257" y="15641"/>
                </a:cubicBezTo>
                <a:cubicBezTo>
                  <a:pt x="8247" y="15706"/>
                  <a:pt x="8206" y="15717"/>
                  <a:pt x="7940" y="15715"/>
                </a:cubicBezTo>
                <a:cubicBezTo>
                  <a:pt x="7620" y="15712"/>
                  <a:pt x="7440" y="15690"/>
                  <a:pt x="7296" y="15632"/>
                </a:cubicBezTo>
                <a:cubicBezTo>
                  <a:pt x="7222" y="15603"/>
                  <a:pt x="7219" y="15606"/>
                  <a:pt x="7268" y="15667"/>
                </a:cubicBezTo>
                <a:cubicBezTo>
                  <a:pt x="7298" y="15704"/>
                  <a:pt x="7313" y="15754"/>
                  <a:pt x="7299" y="15778"/>
                </a:cubicBezTo>
                <a:cubicBezTo>
                  <a:pt x="7284" y="15803"/>
                  <a:pt x="7297" y="15813"/>
                  <a:pt x="7330" y="15801"/>
                </a:cubicBezTo>
                <a:cubicBezTo>
                  <a:pt x="7362" y="15788"/>
                  <a:pt x="7411" y="15805"/>
                  <a:pt x="7441" y="15840"/>
                </a:cubicBezTo>
                <a:cubicBezTo>
                  <a:pt x="7484" y="15893"/>
                  <a:pt x="7484" y="15911"/>
                  <a:pt x="7438" y="15929"/>
                </a:cubicBezTo>
                <a:cubicBezTo>
                  <a:pt x="7333" y="15969"/>
                  <a:pt x="6379" y="15971"/>
                  <a:pt x="6295" y="15932"/>
                </a:cubicBezTo>
                <a:cubicBezTo>
                  <a:pt x="6225" y="15899"/>
                  <a:pt x="6220" y="15901"/>
                  <a:pt x="6261" y="15952"/>
                </a:cubicBezTo>
                <a:cubicBezTo>
                  <a:pt x="6299" y="15999"/>
                  <a:pt x="6296" y="16033"/>
                  <a:pt x="6241" y="16106"/>
                </a:cubicBezTo>
                <a:cubicBezTo>
                  <a:pt x="6175" y="16193"/>
                  <a:pt x="6164" y="16195"/>
                  <a:pt x="6006" y="16140"/>
                </a:cubicBezTo>
                <a:cubicBezTo>
                  <a:pt x="5911" y="16107"/>
                  <a:pt x="5823" y="16096"/>
                  <a:pt x="5802" y="16117"/>
                </a:cubicBezTo>
                <a:cubicBezTo>
                  <a:pt x="5780" y="16138"/>
                  <a:pt x="5694" y="16118"/>
                  <a:pt x="5603" y="16071"/>
                </a:cubicBezTo>
                <a:cubicBezTo>
                  <a:pt x="5516" y="16027"/>
                  <a:pt x="5379" y="15992"/>
                  <a:pt x="5300" y="15992"/>
                </a:cubicBezTo>
                <a:cubicBezTo>
                  <a:pt x="5142" y="15992"/>
                  <a:pt x="5014" y="15858"/>
                  <a:pt x="4959" y="15641"/>
                </a:cubicBezTo>
                <a:cubicBezTo>
                  <a:pt x="4922" y="15491"/>
                  <a:pt x="4857" y="15498"/>
                  <a:pt x="4857" y="15652"/>
                </a:cubicBezTo>
                <a:cubicBezTo>
                  <a:pt x="4857" y="15720"/>
                  <a:pt x="4840" y="15786"/>
                  <a:pt x="4820" y="15798"/>
                </a:cubicBezTo>
                <a:cubicBezTo>
                  <a:pt x="4778" y="15824"/>
                  <a:pt x="4594" y="15584"/>
                  <a:pt x="4622" y="15538"/>
                </a:cubicBezTo>
                <a:cubicBezTo>
                  <a:pt x="4657" y="15481"/>
                  <a:pt x="4586" y="15406"/>
                  <a:pt x="4480" y="15390"/>
                </a:cubicBezTo>
                <a:cubicBezTo>
                  <a:pt x="4316" y="15365"/>
                  <a:pt x="4268" y="15221"/>
                  <a:pt x="4287" y="14817"/>
                </a:cubicBezTo>
                <a:cubicBezTo>
                  <a:pt x="4297" y="14617"/>
                  <a:pt x="4332" y="14402"/>
                  <a:pt x="4367" y="14332"/>
                </a:cubicBezTo>
                <a:cubicBezTo>
                  <a:pt x="4401" y="14264"/>
                  <a:pt x="4420" y="14185"/>
                  <a:pt x="4409" y="14156"/>
                </a:cubicBezTo>
                <a:cubicBezTo>
                  <a:pt x="4399" y="14126"/>
                  <a:pt x="4424" y="14050"/>
                  <a:pt x="4466" y="13987"/>
                </a:cubicBezTo>
                <a:cubicBezTo>
                  <a:pt x="4508" y="13925"/>
                  <a:pt x="4544" y="13865"/>
                  <a:pt x="4545" y="13853"/>
                </a:cubicBezTo>
                <a:cubicBezTo>
                  <a:pt x="4546" y="13842"/>
                  <a:pt x="4579" y="13794"/>
                  <a:pt x="4619" y="13748"/>
                </a:cubicBezTo>
                <a:cubicBezTo>
                  <a:pt x="4659" y="13702"/>
                  <a:pt x="4691" y="13649"/>
                  <a:pt x="4690" y="13631"/>
                </a:cubicBezTo>
                <a:cubicBezTo>
                  <a:pt x="4687" y="13557"/>
                  <a:pt x="4822" y="13348"/>
                  <a:pt x="4900" y="13306"/>
                </a:cubicBezTo>
                <a:cubicBezTo>
                  <a:pt x="4946" y="13281"/>
                  <a:pt x="4975" y="13246"/>
                  <a:pt x="4962" y="13226"/>
                </a:cubicBezTo>
                <a:cubicBezTo>
                  <a:pt x="4935" y="13182"/>
                  <a:pt x="5145" y="12924"/>
                  <a:pt x="5186" y="12950"/>
                </a:cubicBezTo>
                <a:cubicBezTo>
                  <a:pt x="5202" y="12960"/>
                  <a:pt x="5219" y="12926"/>
                  <a:pt x="5223" y="12876"/>
                </a:cubicBezTo>
                <a:cubicBezTo>
                  <a:pt x="5231" y="12775"/>
                  <a:pt x="5386" y="12625"/>
                  <a:pt x="5444" y="12662"/>
                </a:cubicBezTo>
                <a:cubicBezTo>
                  <a:pt x="5465" y="12674"/>
                  <a:pt x="5474" y="12657"/>
                  <a:pt x="5461" y="12625"/>
                </a:cubicBezTo>
                <a:cubicBezTo>
                  <a:pt x="5449" y="12593"/>
                  <a:pt x="5513" y="12476"/>
                  <a:pt x="5606" y="12363"/>
                </a:cubicBezTo>
                <a:cubicBezTo>
                  <a:pt x="5732" y="12209"/>
                  <a:pt x="5800" y="12158"/>
                  <a:pt x="5870" y="12169"/>
                </a:cubicBezTo>
                <a:cubicBezTo>
                  <a:pt x="5942" y="12180"/>
                  <a:pt x="5953" y="12174"/>
                  <a:pt x="5915" y="12134"/>
                </a:cubicBezTo>
                <a:cubicBezTo>
                  <a:pt x="5888" y="12107"/>
                  <a:pt x="5876" y="12052"/>
                  <a:pt x="5889" y="12015"/>
                </a:cubicBezTo>
                <a:cubicBezTo>
                  <a:pt x="5924" y="11919"/>
                  <a:pt x="6068" y="11739"/>
                  <a:pt x="6113" y="11732"/>
                </a:cubicBezTo>
                <a:cubicBezTo>
                  <a:pt x="6198" y="11721"/>
                  <a:pt x="6201" y="11713"/>
                  <a:pt x="6159" y="11661"/>
                </a:cubicBezTo>
                <a:cubicBezTo>
                  <a:pt x="6127" y="11622"/>
                  <a:pt x="6150" y="11536"/>
                  <a:pt x="6255" y="11339"/>
                </a:cubicBezTo>
                <a:cubicBezTo>
                  <a:pt x="6334" y="11191"/>
                  <a:pt x="6400" y="11039"/>
                  <a:pt x="6400" y="11003"/>
                </a:cubicBezTo>
                <a:cubicBezTo>
                  <a:pt x="6400" y="10966"/>
                  <a:pt x="6432" y="10893"/>
                  <a:pt x="6471" y="10837"/>
                </a:cubicBezTo>
                <a:cubicBezTo>
                  <a:pt x="6552" y="10721"/>
                  <a:pt x="6557" y="10682"/>
                  <a:pt x="6598" y="9891"/>
                </a:cubicBezTo>
                <a:cubicBezTo>
                  <a:pt x="6615" y="9568"/>
                  <a:pt x="6613" y="9183"/>
                  <a:pt x="6593" y="9033"/>
                </a:cubicBezTo>
                <a:cubicBezTo>
                  <a:pt x="6573" y="8883"/>
                  <a:pt x="6557" y="8682"/>
                  <a:pt x="6556" y="8585"/>
                </a:cubicBezTo>
                <a:cubicBezTo>
                  <a:pt x="6555" y="8488"/>
                  <a:pt x="6536" y="8412"/>
                  <a:pt x="6513" y="8417"/>
                </a:cubicBezTo>
                <a:cubicBezTo>
                  <a:pt x="6490" y="8422"/>
                  <a:pt x="6439" y="8371"/>
                  <a:pt x="6403" y="8306"/>
                </a:cubicBezTo>
                <a:cubicBezTo>
                  <a:pt x="6306" y="8134"/>
                  <a:pt x="5947" y="7781"/>
                  <a:pt x="5799" y="7713"/>
                </a:cubicBezTo>
                <a:cubicBezTo>
                  <a:pt x="5388" y="7525"/>
                  <a:pt x="5333" y="7514"/>
                  <a:pt x="4928" y="7516"/>
                </a:cubicBezTo>
                <a:cubicBezTo>
                  <a:pt x="4654" y="7518"/>
                  <a:pt x="4499" y="7536"/>
                  <a:pt x="4455" y="7573"/>
                </a:cubicBezTo>
                <a:cubicBezTo>
                  <a:pt x="4352" y="7658"/>
                  <a:pt x="3933" y="7635"/>
                  <a:pt x="3723" y="7533"/>
                </a:cubicBezTo>
                <a:cubicBezTo>
                  <a:pt x="3625" y="7486"/>
                  <a:pt x="3488" y="7431"/>
                  <a:pt x="3420" y="7411"/>
                </a:cubicBezTo>
                <a:cubicBezTo>
                  <a:pt x="3343" y="7388"/>
                  <a:pt x="3295" y="7347"/>
                  <a:pt x="3298" y="7305"/>
                </a:cubicBezTo>
                <a:cubicBezTo>
                  <a:pt x="3301" y="7261"/>
                  <a:pt x="3279" y="7242"/>
                  <a:pt x="3230" y="7251"/>
                </a:cubicBezTo>
                <a:cubicBezTo>
                  <a:pt x="3141" y="7268"/>
                  <a:pt x="3063" y="7187"/>
                  <a:pt x="3054" y="7069"/>
                </a:cubicBezTo>
                <a:cubicBezTo>
                  <a:pt x="3050" y="7016"/>
                  <a:pt x="3019" y="6988"/>
                  <a:pt x="2972" y="6992"/>
                </a:cubicBezTo>
                <a:cubicBezTo>
                  <a:pt x="2886" y="6998"/>
                  <a:pt x="2887" y="6990"/>
                  <a:pt x="2938" y="7208"/>
                </a:cubicBezTo>
                <a:cubicBezTo>
                  <a:pt x="2963" y="7319"/>
                  <a:pt x="2962" y="7392"/>
                  <a:pt x="2932" y="7428"/>
                </a:cubicBezTo>
                <a:cubicBezTo>
                  <a:pt x="2900" y="7466"/>
                  <a:pt x="2903" y="7500"/>
                  <a:pt x="2938" y="7542"/>
                </a:cubicBezTo>
                <a:cubicBezTo>
                  <a:pt x="3006" y="7624"/>
                  <a:pt x="2963" y="7639"/>
                  <a:pt x="2583" y="7670"/>
                </a:cubicBezTo>
                <a:cubicBezTo>
                  <a:pt x="2252" y="7698"/>
                  <a:pt x="2250" y="7695"/>
                  <a:pt x="2025" y="7548"/>
                </a:cubicBezTo>
                <a:cubicBezTo>
                  <a:pt x="1900" y="7466"/>
                  <a:pt x="1794" y="7369"/>
                  <a:pt x="1789" y="7334"/>
                </a:cubicBezTo>
                <a:cubicBezTo>
                  <a:pt x="1784" y="7298"/>
                  <a:pt x="1721" y="7204"/>
                  <a:pt x="1650" y="7123"/>
                </a:cubicBezTo>
                <a:cubicBezTo>
                  <a:pt x="1549" y="7007"/>
                  <a:pt x="1519" y="6993"/>
                  <a:pt x="1514" y="7051"/>
                </a:cubicBezTo>
                <a:cubicBezTo>
                  <a:pt x="1500" y="7212"/>
                  <a:pt x="1526" y="7309"/>
                  <a:pt x="1645" y="7542"/>
                </a:cubicBezTo>
                <a:cubicBezTo>
                  <a:pt x="1739" y="7728"/>
                  <a:pt x="1759" y="7803"/>
                  <a:pt x="1727" y="7864"/>
                </a:cubicBezTo>
                <a:cubicBezTo>
                  <a:pt x="1653" y="8003"/>
                  <a:pt x="1395" y="7927"/>
                  <a:pt x="1395" y="7767"/>
                </a:cubicBezTo>
                <a:cubicBezTo>
                  <a:pt x="1395" y="7697"/>
                  <a:pt x="1386" y="7690"/>
                  <a:pt x="1338" y="7730"/>
                </a:cubicBezTo>
                <a:cubicBezTo>
                  <a:pt x="1292" y="7769"/>
                  <a:pt x="1266" y="7762"/>
                  <a:pt x="1222" y="7701"/>
                </a:cubicBezTo>
                <a:cubicBezTo>
                  <a:pt x="1164" y="7621"/>
                  <a:pt x="978" y="7585"/>
                  <a:pt x="978" y="7653"/>
                </a:cubicBezTo>
                <a:cubicBezTo>
                  <a:pt x="978" y="7675"/>
                  <a:pt x="1005" y="7690"/>
                  <a:pt x="1038" y="7690"/>
                </a:cubicBezTo>
                <a:cubicBezTo>
                  <a:pt x="1114" y="7690"/>
                  <a:pt x="1410" y="8096"/>
                  <a:pt x="1375" y="8152"/>
                </a:cubicBezTo>
                <a:cubicBezTo>
                  <a:pt x="1361" y="8175"/>
                  <a:pt x="1304" y="8195"/>
                  <a:pt x="1248" y="8195"/>
                </a:cubicBezTo>
                <a:cubicBezTo>
                  <a:pt x="1176" y="8195"/>
                  <a:pt x="1131" y="8227"/>
                  <a:pt x="1103" y="8300"/>
                </a:cubicBezTo>
                <a:cubicBezTo>
                  <a:pt x="1081" y="8358"/>
                  <a:pt x="1050" y="8403"/>
                  <a:pt x="1032" y="8400"/>
                </a:cubicBezTo>
                <a:cubicBezTo>
                  <a:pt x="1014" y="8397"/>
                  <a:pt x="987" y="8400"/>
                  <a:pt x="970" y="8406"/>
                </a:cubicBezTo>
                <a:cubicBezTo>
                  <a:pt x="914" y="8424"/>
                  <a:pt x="855" y="8434"/>
                  <a:pt x="805" y="8440"/>
                </a:cubicBezTo>
                <a:cubicBezTo>
                  <a:pt x="779" y="8443"/>
                  <a:pt x="770" y="8459"/>
                  <a:pt x="785" y="8474"/>
                </a:cubicBezTo>
                <a:cubicBezTo>
                  <a:pt x="801" y="8489"/>
                  <a:pt x="781" y="8537"/>
                  <a:pt x="743" y="8580"/>
                </a:cubicBezTo>
                <a:cubicBezTo>
                  <a:pt x="705" y="8622"/>
                  <a:pt x="671" y="8699"/>
                  <a:pt x="666" y="8751"/>
                </a:cubicBezTo>
                <a:cubicBezTo>
                  <a:pt x="661" y="8810"/>
                  <a:pt x="632" y="8843"/>
                  <a:pt x="587" y="8839"/>
                </a:cubicBezTo>
                <a:cubicBezTo>
                  <a:pt x="534" y="8834"/>
                  <a:pt x="528" y="8844"/>
                  <a:pt x="561" y="8885"/>
                </a:cubicBezTo>
                <a:cubicBezTo>
                  <a:pt x="620" y="8955"/>
                  <a:pt x="462" y="9238"/>
                  <a:pt x="363" y="9238"/>
                </a:cubicBezTo>
                <a:cubicBezTo>
                  <a:pt x="324" y="9238"/>
                  <a:pt x="225" y="9256"/>
                  <a:pt x="145" y="9278"/>
                </a:cubicBezTo>
                <a:lnTo>
                  <a:pt x="0" y="9318"/>
                </a:lnTo>
                <a:lnTo>
                  <a:pt x="167" y="9329"/>
                </a:lnTo>
                <a:cubicBezTo>
                  <a:pt x="259" y="9336"/>
                  <a:pt x="407" y="9342"/>
                  <a:pt x="499" y="9344"/>
                </a:cubicBezTo>
                <a:cubicBezTo>
                  <a:pt x="591" y="9345"/>
                  <a:pt x="708" y="9371"/>
                  <a:pt x="760" y="9401"/>
                </a:cubicBezTo>
                <a:cubicBezTo>
                  <a:pt x="849" y="9452"/>
                  <a:pt x="852" y="9462"/>
                  <a:pt x="791" y="9580"/>
                </a:cubicBezTo>
                <a:cubicBezTo>
                  <a:pt x="756" y="9648"/>
                  <a:pt x="713" y="9703"/>
                  <a:pt x="695" y="9703"/>
                </a:cubicBezTo>
                <a:cubicBezTo>
                  <a:pt x="677" y="9703"/>
                  <a:pt x="620" y="9798"/>
                  <a:pt x="570" y="9914"/>
                </a:cubicBezTo>
                <a:cubicBezTo>
                  <a:pt x="488" y="10103"/>
                  <a:pt x="444" y="10144"/>
                  <a:pt x="343" y="10127"/>
                </a:cubicBezTo>
                <a:cubicBezTo>
                  <a:pt x="312" y="10122"/>
                  <a:pt x="217" y="10312"/>
                  <a:pt x="210" y="10395"/>
                </a:cubicBezTo>
                <a:cubicBezTo>
                  <a:pt x="208" y="10419"/>
                  <a:pt x="171" y="10438"/>
                  <a:pt x="128" y="10438"/>
                </a:cubicBezTo>
                <a:cubicBezTo>
                  <a:pt x="84" y="10438"/>
                  <a:pt x="46" y="10469"/>
                  <a:pt x="40" y="10510"/>
                </a:cubicBezTo>
                <a:cubicBezTo>
                  <a:pt x="26" y="10601"/>
                  <a:pt x="29" y="10601"/>
                  <a:pt x="230" y="10498"/>
                </a:cubicBezTo>
                <a:cubicBezTo>
                  <a:pt x="321" y="10452"/>
                  <a:pt x="398" y="10429"/>
                  <a:pt x="400" y="10447"/>
                </a:cubicBezTo>
                <a:cubicBezTo>
                  <a:pt x="401" y="10465"/>
                  <a:pt x="416" y="10441"/>
                  <a:pt x="434" y="10395"/>
                </a:cubicBezTo>
                <a:cubicBezTo>
                  <a:pt x="452" y="10349"/>
                  <a:pt x="501" y="10310"/>
                  <a:pt x="544" y="10310"/>
                </a:cubicBezTo>
                <a:cubicBezTo>
                  <a:pt x="589" y="10310"/>
                  <a:pt x="623" y="10283"/>
                  <a:pt x="624" y="10244"/>
                </a:cubicBezTo>
                <a:cubicBezTo>
                  <a:pt x="625" y="10161"/>
                  <a:pt x="728" y="10032"/>
                  <a:pt x="771" y="10059"/>
                </a:cubicBezTo>
                <a:cubicBezTo>
                  <a:pt x="836" y="10099"/>
                  <a:pt x="842" y="10245"/>
                  <a:pt x="785" y="10356"/>
                </a:cubicBezTo>
                <a:cubicBezTo>
                  <a:pt x="753" y="10418"/>
                  <a:pt x="737" y="10480"/>
                  <a:pt x="749" y="10492"/>
                </a:cubicBezTo>
                <a:cubicBezTo>
                  <a:pt x="761" y="10504"/>
                  <a:pt x="738" y="10550"/>
                  <a:pt x="698" y="10595"/>
                </a:cubicBezTo>
                <a:cubicBezTo>
                  <a:pt x="657" y="10640"/>
                  <a:pt x="631" y="10680"/>
                  <a:pt x="638" y="10683"/>
                </a:cubicBezTo>
                <a:cubicBezTo>
                  <a:pt x="645" y="10687"/>
                  <a:pt x="635" y="10736"/>
                  <a:pt x="612" y="10795"/>
                </a:cubicBezTo>
                <a:cubicBezTo>
                  <a:pt x="561" y="10931"/>
                  <a:pt x="355" y="11176"/>
                  <a:pt x="315" y="11151"/>
                </a:cubicBezTo>
                <a:cubicBezTo>
                  <a:pt x="298" y="11140"/>
                  <a:pt x="284" y="11158"/>
                  <a:pt x="284" y="11191"/>
                </a:cubicBezTo>
                <a:cubicBezTo>
                  <a:pt x="284" y="11223"/>
                  <a:pt x="297" y="11243"/>
                  <a:pt x="312" y="11234"/>
                </a:cubicBezTo>
                <a:cubicBezTo>
                  <a:pt x="327" y="11224"/>
                  <a:pt x="380" y="11246"/>
                  <a:pt x="431" y="11282"/>
                </a:cubicBezTo>
                <a:cubicBezTo>
                  <a:pt x="504" y="11333"/>
                  <a:pt x="515" y="11358"/>
                  <a:pt x="476" y="11405"/>
                </a:cubicBezTo>
                <a:cubicBezTo>
                  <a:pt x="450" y="11437"/>
                  <a:pt x="410" y="11451"/>
                  <a:pt x="386" y="11436"/>
                </a:cubicBezTo>
                <a:cubicBezTo>
                  <a:pt x="361" y="11421"/>
                  <a:pt x="353" y="11430"/>
                  <a:pt x="369" y="11456"/>
                </a:cubicBezTo>
                <a:cubicBezTo>
                  <a:pt x="402" y="11510"/>
                  <a:pt x="272" y="11586"/>
                  <a:pt x="196" y="11559"/>
                </a:cubicBezTo>
                <a:cubicBezTo>
                  <a:pt x="163" y="11547"/>
                  <a:pt x="156" y="11566"/>
                  <a:pt x="170" y="11604"/>
                </a:cubicBezTo>
                <a:cubicBezTo>
                  <a:pt x="184" y="11640"/>
                  <a:pt x="153" y="11696"/>
                  <a:pt x="96" y="11738"/>
                </a:cubicBezTo>
                <a:cubicBezTo>
                  <a:pt x="26" y="11791"/>
                  <a:pt x="21" y="11803"/>
                  <a:pt x="77" y="11784"/>
                </a:cubicBezTo>
                <a:cubicBezTo>
                  <a:pt x="119" y="11769"/>
                  <a:pt x="203" y="11744"/>
                  <a:pt x="264" y="11730"/>
                </a:cubicBezTo>
                <a:cubicBezTo>
                  <a:pt x="325" y="11715"/>
                  <a:pt x="397" y="11684"/>
                  <a:pt x="425" y="11661"/>
                </a:cubicBezTo>
                <a:cubicBezTo>
                  <a:pt x="483" y="11615"/>
                  <a:pt x="487" y="11618"/>
                  <a:pt x="499" y="11809"/>
                </a:cubicBezTo>
                <a:cubicBezTo>
                  <a:pt x="506" y="11915"/>
                  <a:pt x="477" y="11973"/>
                  <a:pt x="377" y="12060"/>
                </a:cubicBezTo>
                <a:cubicBezTo>
                  <a:pt x="266" y="12158"/>
                  <a:pt x="254" y="12183"/>
                  <a:pt x="298" y="12254"/>
                </a:cubicBezTo>
                <a:cubicBezTo>
                  <a:pt x="340" y="12323"/>
                  <a:pt x="334" y="12354"/>
                  <a:pt x="255" y="12439"/>
                </a:cubicBezTo>
                <a:cubicBezTo>
                  <a:pt x="203" y="12496"/>
                  <a:pt x="127" y="12561"/>
                  <a:pt x="85" y="12585"/>
                </a:cubicBezTo>
                <a:cubicBezTo>
                  <a:pt x="33" y="12614"/>
                  <a:pt x="20" y="12645"/>
                  <a:pt x="45" y="12685"/>
                </a:cubicBezTo>
                <a:cubicBezTo>
                  <a:pt x="66" y="12717"/>
                  <a:pt x="82" y="12923"/>
                  <a:pt x="82" y="13146"/>
                </a:cubicBezTo>
                <a:cubicBezTo>
                  <a:pt x="82" y="13490"/>
                  <a:pt x="97" y="13570"/>
                  <a:pt x="170" y="13668"/>
                </a:cubicBezTo>
                <a:cubicBezTo>
                  <a:pt x="217" y="13732"/>
                  <a:pt x="282" y="13791"/>
                  <a:pt x="315" y="13799"/>
                </a:cubicBezTo>
                <a:cubicBezTo>
                  <a:pt x="350" y="13809"/>
                  <a:pt x="344" y="13796"/>
                  <a:pt x="301" y="13768"/>
                </a:cubicBezTo>
                <a:cubicBezTo>
                  <a:pt x="241" y="13730"/>
                  <a:pt x="229" y="13662"/>
                  <a:pt x="230" y="13400"/>
                </a:cubicBezTo>
                <a:cubicBezTo>
                  <a:pt x="230" y="13068"/>
                  <a:pt x="298" y="12803"/>
                  <a:pt x="442" y="12568"/>
                </a:cubicBezTo>
                <a:cubicBezTo>
                  <a:pt x="520" y="12441"/>
                  <a:pt x="575" y="12420"/>
                  <a:pt x="669" y="12479"/>
                </a:cubicBezTo>
                <a:cubicBezTo>
                  <a:pt x="693" y="12495"/>
                  <a:pt x="797" y="12488"/>
                  <a:pt x="899" y="12465"/>
                </a:cubicBezTo>
                <a:cubicBezTo>
                  <a:pt x="1001" y="12442"/>
                  <a:pt x="1171" y="12423"/>
                  <a:pt x="1279" y="12422"/>
                </a:cubicBezTo>
                <a:cubicBezTo>
                  <a:pt x="1391" y="12422"/>
                  <a:pt x="1496" y="12394"/>
                  <a:pt x="1523" y="12363"/>
                </a:cubicBezTo>
                <a:cubicBezTo>
                  <a:pt x="1586" y="12285"/>
                  <a:pt x="1867" y="12145"/>
                  <a:pt x="1920" y="12163"/>
                </a:cubicBezTo>
                <a:cubicBezTo>
                  <a:pt x="1943" y="12171"/>
                  <a:pt x="1985" y="12127"/>
                  <a:pt x="2013" y="12063"/>
                </a:cubicBezTo>
                <a:cubicBezTo>
                  <a:pt x="2041" y="12000"/>
                  <a:pt x="2116" y="11875"/>
                  <a:pt x="2178" y="11787"/>
                </a:cubicBezTo>
                <a:cubicBezTo>
                  <a:pt x="2266" y="11662"/>
                  <a:pt x="2300" y="11638"/>
                  <a:pt x="2334" y="11681"/>
                </a:cubicBezTo>
                <a:cubicBezTo>
                  <a:pt x="2386" y="11748"/>
                  <a:pt x="2481" y="11772"/>
                  <a:pt x="2481" y="11718"/>
                </a:cubicBezTo>
                <a:cubicBezTo>
                  <a:pt x="2481" y="11697"/>
                  <a:pt x="2500" y="11627"/>
                  <a:pt x="2524" y="11564"/>
                </a:cubicBezTo>
                <a:lnTo>
                  <a:pt x="2566" y="11450"/>
                </a:lnTo>
                <a:lnTo>
                  <a:pt x="2668" y="11547"/>
                </a:lnTo>
                <a:cubicBezTo>
                  <a:pt x="2724" y="11600"/>
                  <a:pt x="2762" y="11657"/>
                  <a:pt x="2750" y="11675"/>
                </a:cubicBezTo>
                <a:cubicBezTo>
                  <a:pt x="2739" y="11694"/>
                  <a:pt x="2743" y="11718"/>
                  <a:pt x="2762" y="11730"/>
                </a:cubicBezTo>
                <a:cubicBezTo>
                  <a:pt x="2816" y="11763"/>
                  <a:pt x="3061" y="11589"/>
                  <a:pt x="3040" y="11533"/>
                </a:cubicBezTo>
                <a:cubicBezTo>
                  <a:pt x="3029" y="11505"/>
                  <a:pt x="3087" y="11418"/>
                  <a:pt x="3167" y="11339"/>
                </a:cubicBezTo>
                <a:cubicBezTo>
                  <a:pt x="3248" y="11260"/>
                  <a:pt x="3315" y="11212"/>
                  <a:pt x="3315" y="11231"/>
                </a:cubicBezTo>
                <a:cubicBezTo>
                  <a:pt x="3315" y="11250"/>
                  <a:pt x="3389" y="11184"/>
                  <a:pt x="3482" y="11088"/>
                </a:cubicBezTo>
                <a:lnTo>
                  <a:pt x="3652" y="10914"/>
                </a:lnTo>
                <a:lnTo>
                  <a:pt x="3777" y="11006"/>
                </a:lnTo>
                <a:cubicBezTo>
                  <a:pt x="3847" y="11055"/>
                  <a:pt x="3915" y="11122"/>
                  <a:pt x="3927" y="11154"/>
                </a:cubicBezTo>
                <a:cubicBezTo>
                  <a:pt x="3963" y="11248"/>
                  <a:pt x="4105" y="11225"/>
                  <a:pt x="4086" y="11128"/>
                </a:cubicBezTo>
                <a:cubicBezTo>
                  <a:pt x="4071" y="11048"/>
                  <a:pt x="4124" y="10985"/>
                  <a:pt x="4211" y="10980"/>
                </a:cubicBezTo>
                <a:cubicBezTo>
                  <a:pt x="4234" y="10978"/>
                  <a:pt x="4246" y="10954"/>
                  <a:pt x="4239" y="10923"/>
                </a:cubicBezTo>
                <a:cubicBezTo>
                  <a:pt x="4232" y="10892"/>
                  <a:pt x="4278" y="10813"/>
                  <a:pt x="4338" y="10749"/>
                </a:cubicBezTo>
                <a:cubicBezTo>
                  <a:pt x="4399" y="10685"/>
                  <a:pt x="4447" y="10617"/>
                  <a:pt x="4446" y="10598"/>
                </a:cubicBezTo>
                <a:cubicBezTo>
                  <a:pt x="4437" y="10448"/>
                  <a:pt x="4727" y="9956"/>
                  <a:pt x="4826" y="9956"/>
                </a:cubicBezTo>
                <a:cubicBezTo>
                  <a:pt x="4846" y="9956"/>
                  <a:pt x="4856" y="9931"/>
                  <a:pt x="4846" y="9902"/>
                </a:cubicBezTo>
                <a:cubicBezTo>
                  <a:pt x="4836" y="9873"/>
                  <a:pt x="4847" y="9812"/>
                  <a:pt x="4872" y="9765"/>
                </a:cubicBezTo>
                <a:cubicBezTo>
                  <a:pt x="4896" y="9719"/>
                  <a:pt x="4917" y="9646"/>
                  <a:pt x="4923" y="9600"/>
                </a:cubicBezTo>
                <a:cubicBezTo>
                  <a:pt x="4941" y="9443"/>
                  <a:pt x="5024" y="9278"/>
                  <a:pt x="5076" y="9295"/>
                </a:cubicBezTo>
                <a:cubicBezTo>
                  <a:pt x="5108" y="9306"/>
                  <a:pt x="5133" y="9412"/>
                  <a:pt x="5141" y="9574"/>
                </a:cubicBezTo>
                <a:cubicBezTo>
                  <a:pt x="5151" y="9787"/>
                  <a:pt x="5125" y="9924"/>
                  <a:pt x="5002" y="10296"/>
                </a:cubicBezTo>
                <a:cubicBezTo>
                  <a:pt x="4915" y="10559"/>
                  <a:pt x="4817" y="10777"/>
                  <a:pt x="4775" y="10803"/>
                </a:cubicBezTo>
                <a:cubicBezTo>
                  <a:pt x="4735" y="10829"/>
                  <a:pt x="4709" y="10878"/>
                  <a:pt x="4718" y="10914"/>
                </a:cubicBezTo>
                <a:cubicBezTo>
                  <a:pt x="4737" y="10986"/>
                  <a:pt x="4301" y="11547"/>
                  <a:pt x="4228" y="11547"/>
                </a:cubicBezTo>
                <a:cubicBezTo>
                  <a:pt x="4204" y="11547"/>
                  <a:pt x="4197" y="11567"/>
                  <a:pt x="4211" y="11590"/>
                </a:cubicBezTo>
                <a:cubicBezTo>
                  <a:pt x="4225" y="11613"/>
                  <a:pt x="4207" y="11642"/>
                  <a:pt x="4171" y="11656"/>
                </a:cubicBezTo>
                <a:cubicBezTo>
                  <a:pt x="4135" y="11669"/>
                  <a:pt x="4117" y="11697"/>
                  <a:pt x="4129" y="11715"/>
                </a:cubicBezTo>
                <a:cubicBezTo>
                  <a:pt x="4140" y="11734"/>
                  <a:pt x="4091" y="11797"/>
                  <a:pt x="4021" y="11852"/>
                </a:cubicBezTo>
                <a:cubicBezTo>
                  <a:pt x="3950" y="11908"/>
                  <a:pt x="3887" y="11982"/>
                  <a:pt x="3882" y="12020"/>
                </a:cubicBezTo>
                <a:cubicBezTo>
                  <a:pt x="3876" y="12059"/>
                  <a:pt x="3835" y="12133"/>
                  <a:pt x="3788" y="12186"/>
                </a:cubicBezTo>
                <a:cubicBezTo>
                  <a:pt x="3702" y="12282"/>
                  <a:pt x="3317" y="12844"/>
                  <a:pt x="3179" y="13078"/>
                </a:cubicBezTo>
                <a:cubicBezTo>
                  <a:pt x="3102" y="13208"/>
                  <a:pt x="3049" y="13315"/>
                  <a:pt x="2875" y="13711"/>
                </a:cubicBezTo>
                <a:cubicBezTo>
                  <a:pt x="2804" y="13873"/>
                  <a:pt x="2756" y="13933"/>
                  <a:pt x="2719" y="13911"/>
                </a:cubicBezTo>
                <a:cubicBezTo>
                  <a:pt x="2680" y="13887"/>
                  <a:pt x="2681" y="13896"/>
                  <a:pt x="2722" y="13948"/>
                </a:cubicBezTo>
                <a:cubicBezTo>
                  <a:pt x="2753" y="13986"/>
                  <a:pt x="2768" y="14038"/>
                  <a:pt x="2753" y="14062"/>
                </a:cubicBezTo>
                <a:cubicBezTo>
                  <a:pt x="2739" y="14086"/>
                  <a:pt x="2670" y="14315"/>
                  <a:pt x="2603" y="14575"/>
                </a:cubicBezTo>
                <a:cubicBezTo>
                  <a:pt x="2442" y="15196"/>
                  <a:pt x="2438" y="15607"/>
                  <a:pt x="2586" y="16086"/>
                </a:cubicBezTo>
                <a:cubicBezTo>
                  <a:pt x="2773" y="16690"/>
                  <a:pt x="2889" y="16897"/>
                  <a:pt x="3238" y="17240"/>
                </a:cubicBezTo>
                <a:cubicBezTo>
                  <a:pt x="3415" y="17414"/>
                  <a:pt x="3551" y="17569"/>
                  <a:pt x="3542" y="17585"/>
                </a:cubicBezTo>
                <a:cubicBezTo>
                  <a:pt x="3532" y="17601"/>
                  <a:pt x="3565" y="17650"/>
                  <a:pt x="3613" y="17694"/>
                </a:cubicBezTo>
                <a:cubicBezTo>
                  <a:pt x="3660" y="17737"/>
                  <a:pt x="3703" y="17763"/>
                  <a:pt x="3706" y="17753"/>
                </a:cubicBezTo>
                <a:cubicBezTo>
                  <a:pt x="3709" y="17743"/>
                  <a:pt x="3762" y="17769"/>
                  <a:pt x="3825" y="17810"/>
                </a:cubicBezTo>
                <a:cubicBezTo>
                  <a:pt x="3888" y="17852"/>
                  <a:pt x="3928" y="17907"/>
                  <a:pt x="3913" y="17933"/>
                </a:cubicBezTo>
                <a:cubicBezTo>
                  <a:pt x="3898" y="17959"/>
                  <a:pt x="3901" y="17969"/>
                  <a:pt x="3919" y="17953"/>
                </a:cubicBezTo>
                <a:cubicBezTo>
                  <a:pt x="3964" y="17912"/>
                  <a:pt x="4284" y="18080"/>
                  <a:pt x="4253" y="18130"/>
                </a:cubicBezTo>
                <a:cubicBezTo>
                  <a:pt x="4231" y="18166"/>
                  <a:pt x="4287" y="18189"/>
                  <a:pt x="4370" y="18175"/>
                </a:cubicBezTo>
                <a:cubicBezTo>
                  <a:pt x="4387" y="18172"/>
                  <a:pt x="4480" y="18210"/>
                  <a:pt x="4577" y="18261"/>
                </a:cubicBezTo>
                <a:cubicBezTo>
                  <a:pt x="4674" y="18311"/>
                  <a:pt x="4780" y="18358"/>
                  <a:pt x="4815" y="18363"/>
                </a:cubicBezTo>
                <a:cubicBezTo>
                  <a:pt x="4849" y="18369"/>
                  <a:pt x="5112" y="18424"/>
                  <a:pt x="5399" y="18486"/>
                </a:cubicBezTo>
                <a:cubicBezTo>
                  <a:pt x="5857" y="18585"/>
                  <a:pt x="5984" y="18596"/>
                  <a:pt x="6442" y="18577"/>
                </a:cubicBezTo>
                <a:cubicBezTo>
                  <a:pt x="6729" y="18565"/>
                  <a:pt x="7020" y="18537"/>
                  <a:pt x="7089" y="18515"/>
                </a:cubicBezTo>
                <a:cubicBezTo>
                  <a:pt x="7158" y="18492"/>
                  <a:pt x="7317" y="18452"/>
                  <a:pt x="7443" y="18423"/>
                </a:cubicBezTo>
                <a:cubicBezTo>
                  <a:pt x="7570" y="18395"/>
                  <a:pt x="7964" y="18276"/>
                  <a:pt x="8320" y="18161"/>
                </a:cubicBezTo>
                <a:cubicBezTo>
                  <a:pt x="9016" y="17936"/>
                  <a:pt x="9175" y="17924"/>
                  <a:pt x="9391" y="18076"/>
                </a:cubicBezTo>
                <a:cubicBezTo>
                  <a:pt x="9456" y="18121"/>
                  <a:pt x="9536" y="18162"/>
                  <a:pt x="9570" y="18164"/>
                </a:cubicBezTo>
                <a:cubicBezTo>
                  <a:pt x="9604" y="18166"/>
                  <a:pt x="9734" y="18197"/>
                  <a:pt x="9859" y="18232"/>
                </a:cubicBezTo>
                <a:cubicBezTo>
                  <a:pt x="10129" y="18309"/>
                  <a:pt x="10362" y="18313"/>
                  <a:pt x="10656" y="18249"/>
                </a:cubicBezTo>
                <a:cubicBezTo>
                  <a:pt x="10818" y="18215"/>
                  <a:pt x="10881" y="18215"/>
                  <a:pt x="10917" y="18252"/>
                </a:cubicBezTo>
                <a:cubicBezTo>
                  <a:pt x="10953" y="18290"/>
                  <a:pt x="10943" y="18322"/>
                  <a:pt x="10869" y="18383"/>
                </a:cubicBezTo>
                <a:cubicBezTo>
                  <a:pt x="10815" y="18428"/>
                  <a:pt x="10783" y="18463"/>
                  <a:pt x="10801" y="18463"/>
                </a:cubicBezTo>
                <a:cubicBezTo>
                  <a:pt x="10818" y="18463"/>
                  <a:pt x="10799" y="18500"/>
                  <a:pt x="10758" y="18546"/>
                </a:cubicBezTo>
                <a:cubicBezTo>
                  <a:pt x="10717" y="18591"/>
                  <a:pt x="10666" y="18618"/>
                  <a:pt x="10642" y="18603"/>
                </a:cubicBezTo>
                <a:cubicBezTo>
                  <a:pt x="10616" y="18587"/>
                  <a:pt x="10607" y="18603"/>
                  <a:pt x="10622" y="18643"/>
                </a:cubicBezTo>
                <a:cubicBezTo>
                  <a:pt x="10654" y="18727"/>
                  <a:pt x="10543" y="18824"/>
                  <a:pt x="10435" y="18805"/>
                </a:cubicBezTo>
                <a:cubicBezTo>
                  <a:pt x="10390" y="18798"/>
                  <a:pt x="10362" y="18809"/>
                  <a:pt x="10375" y="18831"/>
                </a:cubicBezTo>
                <a:cubicBezTo>
                  <a:pt x="10407" y="18883"/>
                  <a:pt x="10342" y="18960"/>
                  <a:pt x="10097" y="19156"/>
                </a:cubicBezTo>
                <a:cubicBezTo>
                  <a:pt x="9842" y="19360"/>
                  <a:pt x="9753" y="19327"/>
                  <a:pt x="9763" y="19033"/>
                </a:cubicBezTo>
                <a:cubicBezTo>
                  <a:pt x="9767" y="18927"/>
                  <a:pt x="9753" y="18840"/>
                  <a:pt x="9732" y="18840"/>
                </a:cubicBezTo>
                <a:cubicBezTo>
                  <a:pt x="9648" y="18840"/>
                  <a:pt x="9610" y="19077"/>
                  <a:pt x="9627" y="19512"/>
                </a:cubicBezTo>
                <a:cubicBezTo>
                  <a:pt x="9640" y="19867"/>
                  <a:pt x="9633" y="19979"/>
                  <a:pt x="9587" y="20017"/>
                </a:cubicBezTo>
                <a:cubicBezTo>
                  <a:pt x="9555" y="20044"/>
                  <a:pt x="9538" y="20083"/>
                  <a:pt x="9550" y="20102"/>
                </a:cubicBezTo>
                <a:cubicBezTo>
                  <a:pt x="9578" y="20147"/>
                  <a:pt x="9279" y="20483"/>
                  <a:pt x="9235" y="20456"/>
                </a:cubicBezTo>
                <a:cubicBezTo>
                  <a:pt x="9218" y="20445"/>
                  <a:pt x="9182" y="20461"/>
                  <a:pt x="9156" y="20493"/>
                </a:cubicBezTo>
                <a:cubicBezTo>
                  <a:pt x="9130" y="20525"/>
                  <a:pt x="9043" y="20564"/>
                  <a:pt x="8966" y="20579"/>
                </a:cubicBezTo>
                <a:cubicBezTo>
                  <a:pt x="8824" y="20605"/>
                  <a:pt x="8727" y="20711"/>
                  <a:pt x="8683" y="20886"/>
                </a:cubicBezTo>
                <a:cubicBezTo>
                  <a:pt x="8665" y="20956"/>
                  <a:pt x="8700" y="21028"/>
                  <a:pt x="8807" y="21157"/>
                </a:cubicBezTo>
                <a:cubicBezTo>
                  <a:pt x="8994" y="21383"/>
                  <a:pt x="9015" y="21396"/>
                  <a:pt x="9201" y="21397"/>
                </a:cubicBezTo>
                <a:cubicBezTo>
                  <a:pt x="9375" y="21397"/>
                  <a:pt x="9449" y="21335"/>
                  <a:pt x="9315" y="21300"/>
                </a:cubicBezTo>
                <a:cubicBezTo>
                  <a:pt x="9254" y="21284"/>
                  <a:pt x="9231" y="21256"/>
                  <a:pt x="9250" y="21209"/>
                </a:cubicBezTo>
                <a:cubicBezTo>
                  <a:pt x="9264" y="21171"/>
                  <a:pt x="9278" y="21087"/>
                  <a:pt x="9278" y="21023"/>
                </a:cubicBezTo>
                <a:cubicBezTo>
                  <a:pt x="9278" y="20932"/>
                  <a:pt x="9316" y="20881"/>
                  <a:pt x="9454" y="20789"/>
                </a:cubicBezTo>
                <a:cubicBezTo>
                  <a:pt x="9551" y="20725"/>
                  <a:pt x="9697" y="20598"/>
                  <a:pt x="9777" y="20510"/>
                </a:cubicBezTo>
                <a:lnTo>
                  <a:pt x="9924" y="20350"/>
                </a:lnTo>
                <a:lnTo>
                  <a:pt x="10208" y="20544"/>
                </a:lnTo>
                <a:cubicBezTo>
                  <a:pt x="10453" y="20711"/>
                  <a:pt x="10482" y="20747"/>
                  <a:pt x="10438" y="20807"/>
                </a:cubicBezTo>
                <a:cubicBezTo>
                  <a:pt x="10395" y="20863"/>
                  <a:pt x="10395" y="20864"/>
                  <a:pt x="10441" y="20824"/>
                </a:cubicBezTo>
                <a:cubicBezTo>
                  <a:pt x="10484" y="20785"/>
                  <a:pt x="10533" y="20800"/>
                  <a:pt x="10659" y="20884"/>
                </a:cubicBezTo>
                <a:cubicBezTo>
                  <a:pt x="10748" y="20943"/>
                  <a:pt x="10821" y="21011"/>
                  <a:pt x="10821" y="21035"/>
                </a:cubicBezTo>
                <a:cubicBezTo>
                  <a:pt x="10821" y="21058"/>
                  <a:pt x="10832" y="21063"/>
                  <a:pt x="10846" y="21049"/>
                </a:cubicBezTo>
                <a:cubicBezTo>
                  <a:pt x="10870" y="21025"/>
                  <a:pt x="11194" y="21186"/>
                  <a:pt x="11305" y="21277"/>
                </a:cubicBezTo>
                <a:cubicBezTo>
                  <a:pt x="11331" y="21298"/>
                  <a:pt x="11381" y="21305"/>
                  <a:pt x="11416" y="21291"/>
                </a:cubicBezTo>
                <a:cubicBezTo>
                  <a:pt x="11451" y="21278"/>
                  <a:pt x="11491" y="21288"/>
                  <a:pt x="11507" y="21314"/>
                </a:cubicBezTo>
                <a:cubicBezTo>
                  <a:pt x="11527" y="21348"/>
                  <a:pt x="11553" y="21346"/>
                  <a:pt x="11592" y="21314"/>
                </a:cubicBezTo>
                <a:cubicBezTo>
                  <a:pt x="11658" y="21259"/>
                  <a:pt x="11838" y="21463"/>
                  <a:pt x="11844" y="21582"/>
                </a:cubicBezTo>
                <a:lnTo>
                  <a:pt x="11926" y="21582"/>
                </a:lnTo>
                <a:cubicBezTo>
                  <a:pt x="11956" y="21458"/>
                  <a:pt x="11945" y="21236"/>
                  <a:pt x="11901" y="21209"/>
                </a:cubicBezTo>
                <a:cubicBezTo>
                  <a:pt x="11876" y="21193"/>
                  <a:pt x="11866" y="21155"/>
                  <a:pt x="11878" y="21123"/>
                </a:cubicBezTo>
                <a:cubicBezTo>
                  <a:pt x="11890" y="21092"/>
                  <a:pt x="11883" y="21054"/>
                  <a:pt x="11861" y="21040"/>
                </a:cubicBezTo>
                <a:cubicBezTo>
                  <a:pt x="11839" y="21026"/>
                  <a:pt x="11828" y="21001"/>
                  <a:pt x="11838" y="20983"/>
                </a:cubicBezTo>
                <a:cubicBezTo>
                  <a:pt x="11849" y="20966"/>
                  <a:pt x="11832" y="20949"/>
                  <a:pt x="11799" y="20949"/>
                </a:cubicBezTo>
                <a:cubicBezTo>
                  <a:pt x="11766" y="20949"/>
                  <a:pt x="11670" y="20931"/>
                  <a:pt x="11583" y="20906"/>
                </a:cubicBezTo>
                <a:cubicBezTo>
                  <a:pt x="11497" y="20881"/>
                  <a:pt x="11342" y="20836"/>
                  <a:pt x="11240" y="20809"/>
                </a:cubicBezTo>
                <a:cubicBezTo>
                  <a:pt x="11025" y="20752"/>
                  <a:pt x="10854" y="20651"/>
                  <a:pt x="10886" y="20598"/>
                </a:cubicBezTo>
                <a:cubicBezTo>
                  <a:pt x="10913" y="20554"/>
                  <a:pt x="11228" y="20591"/>
                  <a:pt x="11507" y="20670"/>
                </a:cubicBezTo>
                <a:cubicBezTo>
                  <a:pt x="11620" y="20702"/>
                  <a:pt x="11772" y="20727"/>
                  <a:pt x="11847" y="20727"/>
                </a:cubicBezTo>
                <a:cubicBezTo>
                  <a:pt x="11922" y="20727"/>
                  <a:pt x="11993" y="20743"/>
                  <a:pt x="12006" y="20764"/>
                </a:cubicBezTo>
                <a:cubicBezTo>
                  <a:pt x="12019" y="20785"/>
                  <a:pt x="12067" y="20793"/>
                  <a:pt x="12114" y="20781"/>
                </a:cubicBezTo>
                <a:cubicBezTo>
                  <a:pt x="12160" y="20769"/>
                  <a:pt x="12230" y="20789"/>
                  <a:pt x="12269" y="20824"/>
                </a:cubicBezTo>
                <a:cubicBezTo>
                  <a:pt x="12309" y="20859"/>
                  <a:pt x="12378" y="20893"/>
                  <a:pt x="12423" y="20901"/>
                </a:cubicBezTo>
                <a:cubicBezTo>
                  <a:pt x="12467" y="20909"/>
                  <a:pt x="12499" y="20933"/>
                  <a:pt x="12494" y="20952"/>
                </a:cubicBezTo>
                <a:cubicBezTo>
                  <a:pt x="12488" y="20971"/>
                  <a:pt x="12517" y="21011"/>
                  <a:pt x="12559" y="21043"/>
                </a:cubicBezTo>
                <a:cubicBezTo>
                  <a:pt x="12600" y="21075"/>
                  <a:pt x="12618" y="21102"/>
                  <a:pt x="12598" y="21103"/>
                </a:cubicBezTo>
                <a:cubicBezTo>
                  <a:pt x="12579" y="21104"/>
                  <a:pt x="12607" y="21139"/>
                  <a:pt x="12661" y="21183"/>
                </a:cubicBezTo>
                <a:cubicBezTo>
                  <a:pt x="12787" y="21285"/>
                  <a:pt x="12814" y="21265"/>
                  <a:pt x="12794" y="21086"/>
                </a:cubicBezTo>
                <a:cubicBezTo>
                  <a:pt x="12785" y="21006"/>
                  <a:pt x="12799" y="20930"/>
                  <a:pt x="12822" y="20915"/>
                </a:cubicBezTo>
                <a:cubicBezTo>
                  <a:pt x="12849" y="20898"/>
                  <a:pt x="12829" y="20840"/>
                  <a:pt x="12771" y="20758"/>
                </a:cubicBezTo>
                <a:cubicBezTo>
                  <a:pt x="12609" y="20529"/>
                  <a:pt x="12534" y="20353"/>
                  <a:pt x="12584" y="20322"/>
                </a:cubicBezTo>
                <a:cubicBezTo>
                  <a:pt x="12688" y="20258"/>
                  <a:pt x="12860" y="20271"/>
                  <a:pt x="12964" y="20353"/>
                </a:cubicBezTo>
                <a:cubicBezTo>
                  <a:pt x="13024" y="20401"/>
                  <a:pt x="13065" y="20454"/>
                  <a:pt x="13055" y="20470"/>
                </a:cubicBezTo>
                <a:cubicBezTo>
                  <a:pt x="13045" y="20486"/>
                  <a:pt x="13063" y="20535"/>
                  <a:pt x="13095" y="20579"/>
                </a:cubicBezTo>
                <a:cubicBezTo>
                  <a:pt x="13150" y="20655"/>
                  <a:pt x="13153" y="20652"/>
                  <a:pt x="13188" y="20556"/>
                </a:cubicBezTo>
                <a:cubicBezTo>
                  <a:pt x="13212" y="20491"/>
                  <a:pt x="13208" y="20413"/>
                  <a:pt x="13174" y="20331"/>
                </a:cubicBezTo>
                <a:cubicBezTo>
                  <a:pt x="13145" y="20261"/>
                  <a:pt x="13115" y="20118"/>
                  <a:pt x="13106" y="20014"/>
                </a:cubicBezTo>
                <a:lnTo>
                  <a:pt x="13089" y="19826"/>
                </a:lnTo>
                <a:lnTo>
                  <a:pt x="12811" y="19832"/>
                </a:lnTo>
                <a:cubicBezTo>
                  <a:pt x="12658" y="19834"/>
                  <a:pt x="12507" y="19857"/>
                  <a:pt x="12476" y="19883"/>
                </a:cubicBezTo>
                <a:cubicBezTo>
                  <a:pt x="12442" y="19912"/>
                  <a:pt x="12147" y="19933"/>
                  <a:pt x="11694" y="19940"/>
                </a:cubicBezTo>
                <a:cubicBezTo>
                  <a:pt x="10976" y="19951"/>
                  <a:pt x="10551" y="19915"/>
                  <a:pt x="10503" y="19837"/>
                </a:cubicBezTo>
                <a:cubicBezTo>
                  <a:pt x="10474" y="19790"/>
                  <a:pt x="10572" y="19677"/>
                  <a:pt x="10656" y="19663"/>
                </a:cubicBezTo>
                <a:cubicBezTo>
                  <a:pt x="10688" y="19658"/>
                  <a:pt x="10758" y="19630"/>
                  <a:pt x="10812" y="19601"/>
                </a:cubicBezTo>
                <a:cubicBezTo>
                  <a:pt x="10866" y="19571"/>
                  <a:pt x="10921" y="19559"/>
                  <a:pt x="10934" y="19572"/>
                </a:cubicBezTo>
                <a:cubicBezTo>
                  <a:pt x="10947" y="19585"/>
                  <a:pt x="10984" y="19558"/>
                  <a:pt x="11016" y="19512"/>
                </a:cubicBezTo>
                <a:cubicBezTo>
                  <a:pt x="11048" y="19466"/>
                  <a:pt x="11095" y="19427"/>
                  <a:pt x="11118" y="19427"/>
                </a:cubicBezTo>
                <a:cubicBezTo>
                  <a:pt x="11142" y="19427"/>
                  <a:pt x="11261" y="19358"/>
                  <a:pt x="11385" y="19276"/>
                </a:cubicBezTo>
                <a:cubicBezTo>
                  <a:pt x="11509" y="19193"/>
                  <a:pt x="11634" y="19124"/>
                  <a:pt x="11663" y="19119"/>
                </a:cubicBezTo>
                <a:cubicBezTo>
                  <a:pt x="11692" y="19114"/>
                  <a:pt x="11820" y="19050"/>
                  <a:pt x="11946" y="18976"/>
                </a:cubicBezTo>
                <a:cubicBezTo>
                  <a:pt x="12072" y="18903"/>
                  <a:pt x="12199" y="18849"/>
                  <a:pt x="12227" y="18859"/>
                </a:cubicBezTo>
                <a:cubicBezTo>
                  <a:pt x="12255" y="18870"/>
                  <a:pt x="12299" y="18843"/>
                  <a:pt x="12323" y="18797"/>
                </a:cubicBezTo>
                <a:cubicBezTo>
                  <a:pt x="12348" y="18751"/>
                  <a:pt x="12384" y="18722"/>
                  <a:pt x="12403" y="18734"/>
                </a:cubicBezTo>
                <a:cubicBezTo>
                  <a:pt x="12422" y="18746"/>
                  <a:pt x="12461" y="18730"/>
                  <a:pt x="12488" y="18697"/>
                </a:cubicBezTo>
                <a:cubicBezTo>
                  <a:pt x="12515" y="18664"/>
                  <a:pt x="12567" y="18649"/>
                  <a:pt x="12604" y="18663"/>
                </a:cubicBezTo>
                <a:cubicBezTo>
                  <a:pt x="12654" y="18682"/>
                  <a:pt x="12661" y="18670"/>
                  <a:pt x="12641" y="18617"/>
                </a:cubicBezTo>
                <a:cubicBezTo>
                  <a:pt x="12607" y="18529"/>
                  <a:pt x="12890" y="18001"/>
                  <a:pt x="12970" y="18001"/>
                </a:cubicBezTo>
                <a:cubicBezTo>
                  <a:pt x="13001" y="18001"/>
                  <a:pt x="13045" y="18035"/>
                  <a:pt x="13066" y="18073"/>
                </a:cubicBezTo>
                <a:cubicBezTo>
                  <a:pt x="13089" y="18114"/>
                  <a:pt x="13132" y="18131"/>
                  <a:pt x="13171" y="18115"/>
                </a:cubicBezTo>
                <a:cubicBezTo>
                  <a:pt x="13208" y="18101"/>
                  <a:pt x="13248" y="18110"/>
                  <a:pt x="13262" y="18133"/>
                </a:cubicBezTo>
                <a:cubicBezTo>
                  <a:pt x="13276" y="18155"/>
                  <a:pt x="13301" y="18163"/>
                  <a:pt x="13319" y="18152"/>
                </a:cubicBezTo>
                <a:cubicBezTo>
                  <a:pt x="13353" y="18131"/>
                  <a:pt x="14138" y="18321"/>
                  <a:pt x="14215" y="18369"/>
                </a:cubicBezTo>
                <a:cubicBezTo>
                  <a:pt x="14240" y="18385"/>
                  <a:pt x="14280" y="18399"/>
                  <a:pt x="14303" y="18401"/>
                </a:cubicBezTo>
                <a:cubicBezTo>
                  <a:pt x="14326" y="18402"/>
                  <a:pt x="14370" y="18418"/>
                  <a:pt x="14405" y="18432"/>
                </a:cubicBezTo>
                <a:cubicBezTo>
                  <a:pt x="14439" y="18446"/>
                  <a:pt x="14560" y="18480"/>
                  <a:pt x="14671" y="18509"/>
                </a:cubicBezTo>
                <a:cubicBezTo>
                  <a:pt x="14782" y="18538"/>
                  <a:pt x="14883" y="18586"/>
                  <a:pt x="14895" y="18617"/>
                </a:cubicBezTo>
                <a:cubicBezTo>
                  <a:pt x="14911" y="18657"/>
                  <a:pt x="14930" y="18661"/>
                  <a:pt x="14966" y="18631"/>
                </a:cubicBezTo>
                <a:cubicBezTo>
                  <a:pt x="14994" y="18608"/>
                  <a:pt x="15029" y="18600"/>
                  <a:pt x="15040" y="18611"/>
                </a:cubicBezTo>
                <a:cubicBezTo>
                  <a:pt x="15051" y="18622"/>
                  <a:pt x="15263" y="18671"/>
                  <a:pt x="15513" y="18720"/>
                </a:cubicBezTo>
                <a:cubicBezTo>
                  <a:pt x="15914" y="18798"/>
                  <a:pt x="16065" y="18807"/>
                  <a:pt x="16761" y="18788"/>
                </a:cubicBezTo>
                <a:cubicBezTo>
                  <a:pt x="17686" y="18763"/>
                  <a:pt x="17804" y="18735"/>
                  <a:pt x="18474" y="18383"/>
                </a:cubicBezTo>
                <a:cubicBezTo>
                  <a:pt x="19301" y="17949"/>
                  <a:pt x="19845" y="17489"/>
                  <a:pt x="20297" y="16844"/>
                </a:cubicBezTo>
                <a:cubicBezTo>
                  <a:pt x="20853" y="16049"/>
                  <a:pt x="21488" y="14385"/>
                  <a:pt x="21562" y="13526"/>
                </a:cubicBezTo>
                <a:cubicBezTo>
                  <a:pt x="21600" y="13080"/>
                  <a:pt x="21516" y="11996"/>
                  <a:pt x="21409" y="11553"/>
                </a:cubicBezTo>
                <a:cubicBezTo>
                  <a:pt x="21323" y="11200"/>
                  <a:pt x="21319" y="11154"/>
                  <a:pt x="21377" y="11111"/>
                </a:cubicBezTo>
                <a:cubicBezTo>
                  <a:pt x="21435" y="11068"/>
                  <a:pt x="21431" y="11049"/>
                  <a:pt x="21343" y="10920"/>
                </a:cubicBezTo>
                <a:cubicBezTo>
                  <a:pt x="21289" y="10840"/>
                  <a:pt x="21244" y="10751"/>
                  <a:pt x="21244" y="10720"/>
                </a:cubicBezTo>
                <a:cubicBezTo>
                  <a:pt x="21244" y="10690"/>
                  <a:pt x="21198" y="10569"/>
                  <a:pt x="21139" y="10452"/>
                </a:cubicBezTo>
                <a:cubicBezTo>
                  <a:pt x="21058" y="10291"/>
                  <a:pt x="21044" y="10228"/>
                  <a:pt x="21080" y="10185"/>
                </a:cubicBezTo>
                <a:cubicBezTo>
                  <a:pt x="21112" y="10145"/>
                  <a:pt x="21112" y="10103"/>
                  <a:pt x="21082" y="10048"/>
                </a:cubicBezTo>
                <a:cubicBezTo>
                  <a:pt x="21059" y="10004"/>
                  <a:pt x="21034" y="9920"/>
                  <a:pt x="21026" y="9860"/>
                </a:cubicBezTo>
                <a:cubicBezTo>
                  <a:pt x="21018" y="9799"/>
                  <a:pt x="20966" y="9701"/>
                  <a:pt x="20912" y="9643"/>
                </a:cubicBezTo>
                <a:cubicBezTo>
                  <a:pt x="20833" y="9558"/>
                  <a:pt x="20826" y="9527"/>
                  <a:pt x="20867" y="9478"/>
                </a:cubicBezTo>
                <a:cubicBezTo>
                  <a:pt x="20895" y="9444"/>
                  <a:pt x="20945" y="9425"/>
                  <a:pt x="20978" y="9438"/>
                </a:cubicBezTo>
                <a:cubicBezTo>
                  <a:pt x="21014" y="9452"/>
                  <a:pt x="21037" y="9436"/>
                  <a:pt x="21037" y="9395"/>
                </a:cubicBezTo>
                <a:cubicBezTo>
                  <a:pt x="21037" y="9358"/>
                  <a:pt x="21015" y="9332"/>
                  <a:pt x="20986" y="9338"/>
                </a:cubicBezTo>
                <a:cubicBezTo>
                  <a:pt x="20957" y="9344"/>
                  <a:pt x="20932" y="9313"/>
                  <a:pt x="20932" y="9272"/>
                </a:cubicBezTo>
                <a:cubicBezTo>
                  <a:pt x="20932" y="9203"/>
                  <a:pt x="20690" y="9019"/>
                  <a:pt x="20651" y="9058"/>
                </a:cubicBezTo>
                <a:cubicBezTo>
                  <a:pt x="20641" y="9068"/>
                  <a:pt x="20601" y="9038"/>
                  <a:pt x="20561" y="8993"/>
                </a:cubicBezTo>
                <a:cubicBezTo>
                  <a:pt x="20491" y="8915"/>
                  <a:pt x="20490" y="8909"/>
                  <a:pt x="20569" y="8859"/>
                </a:cubicBezTo>
                <a:cubicBezTo>
                  <a:pt x="20652" y="8807"/>
                  <a:pt x="20653" y="8809"/>
                  <a:pt x="20558" y="8733"/>
                </a:cubicBezTo>
                <a:cubicBezTo>
                  <a:pt x="20505" y="8692"/>
                  <a:pt x="20445" y="8656"/>
                  <a:pt x="20425" y="8656"/>
                </a:cubicBezTo>
                <a:cubicBezTo>
                  <a:pt x="20404" y="8656"/>
                  <a:pt x="20313" y="8580"/>
                  <a:pt x="20223" y="8488"/>
                </a:cubicBezTo>
                <a:cubicBezTo>
                  <a:pt x="20097" y="8358"/>
                  <a:pt x="20071" y="8308"/>
                  <a:pt x="20110" y="8269"/>
                </a:cubicBezTo>
                <a:cubicBezTo>
                  <a:pt x="20149" y="8230"/>
                  <a:pt x="20134" y="8192"/>
                  <a:pt x="20047" y="8101"/>
                </a:cubicBezTo>
                <a:cubicBezTo>
                  <a:pt x="19986" y="8036"/>
                  <a:pt x="19907" y="7984"/>
                  <a:pt x="19872" y="7984"/>
                </a:cubicBezTo>
                <a:cubicBezTo>
                  <a:pt x="19836" y="7983"/>
                  <a:pt x="19761" y="7935"/>
                  <a:pt x="19707" y="7878"/>
                </a:cubicBezTo>
                <a:cubicBezTo>
                  <a:pt x="19624" y="7790"/>
                  <a:pt x="19622" y="7771"/>
                  <a:pt x="19679" y="7753"/>
                </a:cubicBezTo>
                <a:cubicBezTo>
                  <a:pt x="19716" y="7741"/>
                  <a:pt x="19773" y="7724"/>
                  <a:pt x="19809" y="7713"/>
                </a:cubicBezTo>
                <a:cubicBezTo>
                  <a:pt x="19845" y="7701"/>
                  <a:pt x="19913" y="7714"/>
                  <a:pt x="19960" y="7739"/>
                </a:cubicBezTo>
                <a:cubicBezTo>
                  <a:pt x="20024" y="7773"/>
                  <a:pt x="20059" y="7767"/>
                  <a:pt x="20116" y="7716"/>
                </a:cubicBezTo>
                <a:cubicBezTo>
                  <a:pt x="20197" y="7642"/>
                  <a:pt x="20243" y="7665"/>
                  <a:pt x="20243" y="7781"/>
                </a:cubicBezTo>
                <a:cubicBezTo>
                  <a:pt x="20243" y="7835"/>
                  <a:pt x="20275" y="7858"/>
                  <a:pt x="20348" y="7858"/>
                </a:cubicBezTo>
                <a:cubicBezTo>
                  <a:pt x="20461" y="7858"/>
                  <a:pt x="20481" y="7821"/>
                  <a:pt x="20405" y="7744"/>
                </a:cubicBezTo>
                <a:cubicBezTo>
                  <a:pt x="20368" y="7707"/>
                  <a:pt x="20372" y="7687"/>
                  <a:pt x="20425" y="7667"/>
                </a:cubicBezTo>
                <a:cubicBezTo>
                  <a:pt x="20475" y="7648"/>
                  <a:pt x="20483" y="7622"/>
                  <a:pt x="20456" y="7570"/>
                </a:cubicBezTo>
                <a:cubicBezTo>
                  <a:pt x="20435" y="7531"/>
                  <a:pt x="20432" y="7472"/>
                  <a:pt x="20450" y="7442"/>
                </a:cubicBezTo>
                <a:cubicBezTo>
                  <a:pt x="20469" y="7412"/>
                  <a:pt x="20476" y="7352"/>
                  <a:pt x="20464" y="7308"/>
                </a:cubicBezTo>
                <a:cubicBezTo>
                  <a:pt x="20453" y="7264"/>
                  <a:pt x="20459" y="7206"/>
                  <a:pt x="20481" y="7177"/>
                </a:cubicBezTo>
                <a:cubicBezTo>
                  <a:pt x="20546" y="7092"/>
                  <a:pt x="20514" y="6889"/>
                  <a:pt x="20427" y="6838"/>
                </a:cubicBezTo>
                <a:cubicBezTo>
                  <a:pt x="20383" y="6812"/>
                  <a:pt x="20301" y="6791"/>
                  <a:pt x="20243" y="6789"/>
                </a:cubicBezTo>
                <a:cubicBezTo>
                  <a:pt x="20185" y="6788"/>
                  <a:pt x="20119" y="6772"/>
                  <a:pt x="20096" y="6758"/>
                </a:cubicBezTo>
                <a:cubicBezTo>
                  <a:pt x="20044" y="6726"/>
                  <a:pt x="20021" y="6448"/>
                  <a:pt x="20064" y="6379"/>
                </a:cubicBezTo>
                <a:cubicBezTo>
                  <a:pt x="20173" y="6204"/>
                  <a:pt x="20157" y="6203"/>
                  <a:pt x="19273" y="6225"/>
                </a:cubicBezTo>
                <a:cubicBezTo>
                  <a:pt x="19203" y="6227"/>
                  <a:pt x="19197" y="6223"/>
                  <a:pt x="19137" y="6225"/>
                </a:cubicBezTo>
                <a:cubicBezTo>
                  <a:pt x="19763" y="6227"/>
                  <a:pt x="19831" y="6255"/>
                  <a:pt x="19685" y="6450"/>
                </a:cubicBezTo>
                <a:cubicBezTo>
                  <a:pt x="19631" y="6522"/>
                  <a:pt x="19557" y="6646"/>
                  <a:pt x="19523" y="6726"/>
                </a:cubicBezTo>
                <a:cubicBezTo>
                  <a:pt x="19489" y="6807"/>
                  <a:pt x="19410" y="6922"/>
                  <a:pt x="19344" y="6980"/>
                </a:cubicBezTo>
                <a:cubicBezTo>
                  <a:pt x="19240" y="7072"/>
                  <a:pt x="19196" y="7082"/>
                  <a:pt x="19015" y="7063"/>
                </a:cubicBezTo>
                <a:cubicBezTo>
                  <a:pt x="18879" y="7048"/>
                  <a:pt x="18810" y="7023"/>
                  <a:pt x="18817" y="6989"/>
                </a:cubicBezTo>
                <a:cubicBezTo>
                  <a:pt x="18825" y="6949"/>
                  <a:pt x="18773" y="6944"/>
                  <a:pt x="18607" y="6963"/>
                </a:cubicBezTo>
                <a:cubicBezTo>
                  <a:pt x="18340" y="6995"/>
                  <a:pt x="18258" y="6933"/>
                  <a:pt x="18326" y="6752"/>
                </a:cubicBezTo>
                <a:cubicBezTo>
                  <a:pt x="18350" y="6690"/>
                  <a:pt x="18369" y="6582"/>
                  <a:pt x="18369" y="6513"/>
                </a:cubicBezTo>
                <a:cubicBezTo>
                  <a:pt x="18369" y="6278"/>
                  <a:pt x="18407" y="6236"/>
                  <a:pt x="18814" y="6228"/>
                </a:cubicBezTo>
                <a:cubicBezTo>
                  <a:pt x="18547" y="6227"/>
                  <a:pt x="18405" y="6218"/>
                  <a:pt x="18366" y="6176"/>
                </a:cubicBezTo>
                <a:cubicBezTo>
                  <a:pt x="18305" y="6112"/>
                  <a:pt x="18296" y="6113"/>
                  <a:pt x="18255" y="6179"/>
                </a:cubicBezTo>
                <a:cubicBezTo>
                  <a:pt x="18207" y="6257"/>
                  <a:pt x="17579" y="6355"/>
                  <a:pt x="17263" y="6336"/>
                </a:cubicBezTo>
                <a:cubicBezTo>
                  <a:pt x="17171" y="6330"/>
                  <a:pt x="17056" y="6352"/>
                  <a:pt x="17008" y="6382"/>
                </a:cubicBezTo>
                <a:cubicBezTo>
                  <a:pt x="16902" y="6447"/>
                  <a:pt x="16512" y="6550"/>
                  <a:pt x="16367" y="6553"/>
                </a:cubicBezTo>
                <a:cubicBezTo>
                  <a:pt x="15467" y="6566"/>
                  <a:pt x="15050" y="6633"/>
                  <a:pt x="14748" y="6812"/>
                </a:cubicBezTo>
                <a:cubicBezTo>
                  <a:pt x="14571" y="6917"/>
                  <a:pt x="14509" y="6874"/>
                  <a:pt x="14546" y="6672"/>
                </a:cubicBezTo>
                <a:cubicBezTo>
                  <a:pt x="14578" y="6506"/>
                  <a:pt x="14894" y="6043"/>
                  <a:pt x="14952" y="6079"/>
                </a:cubicBezTo>
                <a:cubicBezTo>
                  <a:pt x="14973" y="6093"/>
                  <a:pt x="14992" y="6084"/>
                  <a:pt x="14994" y="6059"/>
                </a:cubicBezTo>
                <a:cubicBezTo>
                  <a:pt x="14997" y="6035"/>
                  <a:pt x="15002" y="5991"/>
                  <a:pt x="15006" y="5962"/>
                </a:cubicBezTo>
                <a:cubicBezTo>
                  <a:pt x="15009" y="5934"/>
                  <a:pt x="15056" y="5914"/>
                  <a:pt x="15111" y="5920"/>
                </a:cubicBezTo>
                <a:cubicBezTo>
                  <a:pt x="15191" y="5929"/>
                  <a:pt x="15201" y="5922"/>
                  <a:pt x="15162" y="5874"/>
                </a:cubicBezTo>
                <a:cubicBezTo>
                  <a:pt x="15123" y="5828"/>
                  <a:pt x="15138" y="5793"/>
                  <a:pt x="15238" y="5709"/>
                </a:cubicBezTo>
                <a:cubicBezTo>
                  <a:pt x="15350" y="5615"/>
                  <a:pt x="15380" y="5606"/>
                  <a:pt x="15513" y="5643"/>
                </a:cubicBezTo>
                <a:cubicBezTo>
                  <a:pt x="15596" y="5666"/>
                  <a:pt x="15692" y="5675"/>
                  <a:pt x="15723" y="5663"/>
                </a:cubicBezTo>
                <a:cubicBezTo>
                  <a:pt x="15755" y="5651"/>
                  <a:pt x="15791" y="5660"/>
                  <a:pt x="15805" y="5683"/>
                </a:cubicBezTo>
                <a:cubicBezTo>
                  <a:pt x="15829" y="5721"/>
                  <a:pt x="15990" y="5555"/>
                  <a:pt x="15990" y="5492"/>
                </a:cubicBezTo>
                <a:cubicBezTo>
                  <a:pt x="15990" y="5477"/>
                  <a:pt x="16049" y="5382"/>
                  <a:pt x="16117" y="5281"/>
                </a:cubicBezTo>
                <a:cubicBezTo>
                  <a:pt x="16186" y="5181"/>
                  <a:pt x="16242" y="5079"/>
                  <a:pt x="16242" y="5056"/>
                </a:cubicBezTo>
                <a:cubicBezTo>
                  <a:pt x="16242" y="5033"/>
                  <a:pt x="16283" y="4986"/>
                  <a:pt x="16333" y="4950"/>
                </a:cubicBezTo>
                <a:cubicBezTo>
                  <a:pt x="16401" y="4902"/>
                  <a:pt x="16438" y="4898"/>
                  <a:pt x="16480" y="4933"/>
                </a:cubicBezTo>
                <a:cubicBezTo>
                  <a:pt x="16527" y="4972"/>
                  <a:pt x="16528" y="4961"/>
                  <a:pt x="16492" y="4865"/>
                </a:cubicBezTo>
                <a:cubicBezTo>
                  <a:pt x="16427" y="4694"/>
                  <a:pt x="16495" y="4627"/>
                  <a:pt x="16684" y="4680"/>
                </a:cubicBezTo>
                <a:cubicBezTo>
                  <a:pt x="16853" y="4726"/>
                  <a:pt x="16916" y="4697"/>
                  <a:pt x="16812" y="4620"/>
                </a:cubicBezTo>
                <a:cubicBezTo>
                  <a:pt x="16748" y="4572"/>
                  <a:pt x="16688" y="4246"/>
                  <a:pt x="16747" y="4266"/>
                </a:cubicBezTo>
                <a:cubicBezTo>
                  <a:pt x="16761" y="4271"/>
                  <a:pt x="16803" y="4249"/>
                  <a:pt x="16840" y="4218"/>
                </a:cubicBezTo>
                <a:cubicBezTo>
                  <a:pt x="16878" y="4186"/>
                  <a:pt x="16908" y="4178"/>
                  <a:pt x="16908" y="4198"/>
                </a:cubicBezTo>
                <a:cubicBezTo>
                  <a:pt x="16909" y="4218"/>
                  <a:pt x="16927" y="4206"/>
                  <a:pt x="16948" y="4172"/>
                </a:cubicBezTo>
                <a:cubicBezTo>
                  <a:pt x="16972" y="4134"/>
                  <a:pt x="16972" y="4091"/>
                  <a:pt x="16945" y="4058"/>
                </a:cubicBezTo>
                <a:cubicBezTo>
                  <a:pt x="16919" y="4027"/>
                  <a:pt x="16913" y="3914"/>
                  <a:pt x="16931" y="3770"/>
                </a:cubicBezTo>
                <a:cubicBezTo>
                  <a:pt x="16956" y="3568"/>
                  <a:pt x="16975" y="3529"/>
                  <a:pt x="17067" y="3494"/>
                </a:cubicBezTo>
                <a:lnTo>
                  <a:pt x="17175" y="3454"/>
                </a:lnTo>
                <a:lnTo>
                  <a:pt x="17056" y="3357"/>
                </a:lnTo>
                <a:cubicBezTo>
                  <a:pt x="16990" y="3304"/>
                  <a:pt x="16947" y="3242"/>
                  <a:pt x="16962" y="3217"/>
                </a:cubicBezTo>
                <a:cubicBezTo>
                  <a:pt x="16977" y="3193"/>
                  <a:pt x="16946" y="3144"/>
                  <a:pt x="16889" y="3106"/>
                </a:cubicBezTo>
                <a:cubicBezTo>
                  <a:pt x="16829" y="3067"/>
                  <a:pt x="16784" y="2997"/>
                  <a:pt x="16784" y="2943"/>
                </a:cubicBezTo>
                <a:cubicBezTo>
                  <a:pt x="16784" y="2892"/>
                  <a:pt x="16745" y="2779"/>
                  <a:pt x="16699" y="2693"/>
                </a:cubicBezTo>
                <a:cubicBezTo>
                  <a:pt x="16622" y="2548"/>
                  <a:pt x="16622" y="2527"/>
                  <a:pt x="16682" y="2436"/>
                </a:cubicBezTo>
                <a:cubicBezTo>
                  <a:pt x="16741" y="2345"/>
                  <a:pt x="16739" y="2334"/>
                  <a:pt x="16670" y="2308"/>
                </a:cubicBezTo>
                <a:cubicBezTo>
                  <a:pt x="16600" y="2280"/>
                  <a:pt x="16601" y="2275"/>
                  <a:pt x="16676" y="2219"/>
                </a:cubicBezTo>
                <a:cubicBezTo>
                  <a:pt x="16754" y="2162"/>
                  <a:pt x="16754" y="2159"/>
                  <a:pt x="16676" y="2131"/>
                </a:cubicBezTo>
                <a:cubicBezTo>
                  <a:pt x="16632" y="2115"/>
                  <a:pt x="16532" y="2038"/>
                  <a:pt x="16455" y="1957"/>
                </a:cubicBezTo>
                <a:lnTo>
                  <a:pt x="16313" y="1812"/>
                </a:lnTo>
                <a:lnTo>
                  <a:pt x="16412" y="1735"/>
                </a:lnTo>
                <a:lnTo>
                  <a:pt x="16512" y="1658"/>
                </a:lnTo>
                <a:lnTo>
                  <a:pt x="16387" y="1649"/>
                </a:lnTo>
                <a:cubicBezTo>
                  <a:pt x="16318" y="1645"/>
                  <a:pt x="16217" y="1647"/>
                  <a:pt x="16163" y="1652"/>
                </a:cubicBezTo>
                <a:cubicBezTo>
                  <a:pt x="16109" y="1657"/>
                  <a:pt x="16029" y="1627"/>
                  <a:pt x="15984" y="1587"/>
                </a:cubicBezTo>
                <a:cubicBezTo>
                  <a:pt x="15907" y="1516"/>
                  <a:pt x="15906" y="1509"/>
                  <a:pt x="15976" y="1458"/>
                </a:cubicBezTo>
                <a:cubicBezTo>
                  <a:pt x="16016" y="1429"/>
                  <a:pt x="16034" y="1404"/>
                  <a:pt x="16015" y="1404"/>
                </a:cubicBezTo>
                <a:cubicBezTo>
                  <a:pt x="15997" y="1404"/>
                  <a:pt x="16006" y="1374"/>
                  <a:pt x="16035" y="1338"/>
                </a:cubicBezTo>
                <a:cubicBezTo>
                  <a:pt x="16079" y="1286"/>
                  <a:pt x="16074" y="1281"/>
                  <a:pt x="16021" y="1301"/>
                </a:cubicBezTo>
                <a:cubicBezTo>
                  <a:pt x="15986" y="1315"/>
                  <a:pt x="15946" y="1304"/>
                  <a:pt x="15930" y="1279"/>
                </a:cubicBezTo>
                <a:cubicBezTo>
                  <a:pt x="15909" y="1244"/>
                  <a:pt x="15885" y="1246"/>
                  <a:pt x="15842" y="1281"/>
                </a:cubicBezTo>
                <a:cubicBezTo>
                  <a:pt x="15806" y="1311"/>
                  <a:pt x="15724" y="1318"/>
                  <a:pt x="15627" y="1301"/>
                </a:cubicBezTo>
                <a:cubicBezTo>
                  <a:pt x="15540" y="1286"/>
                  <a:pt x="15398" y="1263"/>
                  <a:pt x="15312" y="1250"/>
                </a:cubicBezTo>
                <a:cubicBezTo>
                  <a:pt x="15132" y="1223"/>
                  <a:pt x="15068" y="1157"/>
                  <a:pt x="15190" y="1125"/>
                </a:cubicBezTo>
                <a:cubicBezTo>
                  <a:pt x="15236" y="1113"/>
                  <a:pt x="15284" y="1072"/>
                  <a:pt x="15298" y="1033"/>
                </a:cubicBezTo>
                <a:cubicBezTo>
                  <a:pt x="15311" y="995"/>
                  <a:pt x="15337" y="934"/>
                  <a:pt x="15352" y="899"/>
                </a:cubicBezTo>
                <a:cubicBezTo>
                  <a:pt x="15371" y="855"/>
                  <a:pt x="15352" y="861"/>
                  <a:pt x="15289" y="917"/>
                </a:cubicBezTo>
                <a:cubicBezTo>
                  <a:pt x="15211" y="987"/>
                  <a:pt x="15199" y="990"/>
                  <a:pt x="15176" y="931"/>
                </a:cubicBezTo>
                <a:cubicBezTo>
                  <a:pt x="15150" y="862"/>
                  <a:pt x="15142" y="861"/>
                  <a:pt x="14878" y="999"/>
                </a:cubicBezTo>
                <a:cubicBezTo>
                  <a:pt x="14806" y="1037"/>
                  <a:pt x="14710" y="1068"/>
                  <a:pt x="14666" y="1068"/>
                </a:cubicBezTo>
                <a:cubicBezTo>
                  <a:pt x="14621" y="1068"/>
                  <a:pt x="14514" y="1117"/>
                  <a:pt x="14427" y="1176"/>
                </a:cubicBezTo>
                <a:cubicBezTo>
                  <a:pt x="14252" y="1296"/>
                  <a:pt x="14157" y="1266"/>
                  <a:pt x="14237" y="1116"/>
                </a:cubicBezTo>
                <a:cubicBezTo>
                  <a:pt x="14263" y="1068"/>
                  <a:pt x="14268" y="1028"/>
                  <a:pt x="14249" y="1028"/>
                </a:cubicBezTo>
                <a:cubicBezTo>
                  <a:pt x="14229" y="1028"/>
                  <a:pt x="14173" y="972"/>
                  <a:pt x="14124" y="905"/>
                </a:cubicBezTo>
                <a:lnTo>
                  <a:pt x="14036" y="785"/>
                </a:lnTo>
                <a:lnTo>
                  <a:pt x="14132" y="603"/>
                </a:lnTo>
                <a:cubicBezTo>
                  <a:pt x="14186" y="502"/>
                  <a:pt x="14258" y="421"/>
                  <a:pt x="14288" y="421"/>
                </a:cubicBezTo>
                <a:cubicBezTo>
                  <a:pt x="14320" y="421"/>
                  <a:pt x="14342" y="373"/>
                  <a:pt x="14342" y="315"/>
                </a:cubicBezTo>
                <a:cubicBezTo>
                  <a:pt x="14343" y="234"/>
                  <a:pt x="14386" y="189"/>
                  <a:pt x="14532" y="115"/>
                </a:cubicBezTo>
                <a:lnTo>
                  <a:pt x="14719" y="24"/>
                </a:lnTo>
                <a:lnTo>
                  <a:pt x="14552" y="44"/>
                </a:lnTo>
                <a:cubicBezTo>
                  <a:pt x="14460" y="56"/>
                  <a:pt x="14346" y="71"/>
                  <a:pt x="14300" y="76"/>
                </a:cubicBezTo>
                <a:cubicBezTo>
                  <a:pt x="14253" y="80"/>
                  <a:pt x="14164" y="126"/>
                  <a:pt x="14101" y="175"/>
                </a:cubicBezTo>
                <a:cubicBezTo>
                  <a:pt x="14028" y="233"/>
                  <a:pt x="13954" y="256"/>
                  <a:pt x="13894" y="241"/>
                </a:cubicBezTo>
                <a:cubicBezTo>
                  <a:pt x="13843" y="228"/>
                  <a:pt x="13815" y="234"/>
                  <a:pt x="13832" y="252"/>
                </a:cubicBezTo>
                <a:cubicBezTo>
                  <a:pt x="13849" y="271"/>
                  <a:pt x="13843" y="310"/>
                  <a:pt x="13818" y="341"/>
                </a:cubicBezTo>
                <a:cubicBezTo>
                  <a:pt x="13792" y="372"/>
                  <a:pt x="13782" y="398"/>
                  <a:pt x="13795" y="398"/>
                </a:cubicBezTo>
                <a:cubicBezTo>
                  <a:pt x="13808" y="398"/>
                  <a:pt x="13735" y="541"/>
                  <a:pt x="13633" y="714"/>
                </a:cubicBezTo>
                <a:cubicBezTo>
                  <a:pt x="13531" y="888"/>
                  <a:pt x="13446" y="1049"/>
                  <a:pt x="13446" y="1071"/>
                </a:cubicBezTo>
                <a:cubicBezTo>
                  <a:pt x="13446" y="1092"/>
                  <a:pt x="13402" y="1140"/>
                  <a:pt x="13347" y="1176"/>
                </a:cubicBezTo>
                <a:cubicBezTo>
                  <a:pt x="13292" y="1212"/>
                  <a:pt x="13237" y="1276"/>
                  <a:pt x="13225" y="1321"/>
                </a:cubicBezTo>
                <a:cubicBezTo>
                  <a:pt x="13209" y="1383"/>
                  <a:pt x="13169" y="1404"/>
                  <a:pt x="13058" y="1404"/>
                </a:cubicBezTo>
                <a:cubicBezTo>
                  <a:pt x="12977" y="1404"/>
                  <a:pt x="12902" y="1388"/>
                  <a:pt x="12890" y="1370"/>
                </a:cubicBezTo>
                <a:cubicBezTo>
                  <a:pt x="12879" y="1352"/>
                  <a:pt x="12865" y="1191"/>
                  <a:pt x="12859" y="1011"/>
                </a:cubicBezTo>
                <a:cubicBezTo>
                  <a:pt x="12840" y="347"/>
                  <a:pt x="12579" y="-18"/>
                  <a:pt x="12547" y="574"/>
                </a:cubicBezTo>
                <a:cubicBezTo>
                  <a:pt x="12541" y="697"/>
                  <a:pt x="12518" y="967"/>
                  <a:pt x="12496" y="1173"/>
                </a:cubicBezTo>
                <a:cubicBezTo>
                  <a:pt x="12461" y="1504"/>
                  <a:pt x="12442" y="1561"/>
                  <a:pt x="12343" y="1646"/>
                </a:cubicBezTo>
                <a:cubicBezTo>
                  <a:pt x="12249" y="1728"/>
                  <a:pt x="12220" y="1734"/>
                  <a:pt x="12165" y="1689"/>
                </a:cubicBezTo>
                <a:cubicBezTo>
                  <a:pt x="12127" y="1658"/>
                  <a:pt x="12109" y="1653"/>
                  <a:pt x="12125" y="1681"/>
                </a:cubicBezTo>
                <a:cubicBezTo>
                  <a:pt x="12141" y="1707"/>
                  <a:pt x="12126" y="1754"/>
                  <a:pt x="12091" y="1783"/>
                </a:cubicBezTo>
                <a:cubicBezTo>
                  <a:pt x="12002" y="1858"/>
                  <a:pt x="11926" y="1774"/>
                  <a:pt x="11926" y="1601"/>
                </a:cubicBezTo>
                <a:cubicBezTo>
                  <a:pt x="11926" y="1486"/>
                  <a:pt x="11911" y="1468"/>
                  <a:pt x="11821" y="1467"/>
                </a:cubicBezTo>
                <a:cubicBezTo>
                  <a:pt x="11723" y="1466"/>
                  <a:pt x="11719" y="1454"/>
                  <a:pt x="11722" y="1236"/>
                </a:cubicBezTo>
                <a:cubicBezTo>
                  <a:pt x="11724" y="1110"/>
                  <a:pt x="11737" y="952"/>
                  <a:pt x="11753" y="885"/>
                </a:cubicBezTo>
                <a:cubicBezTo>
                  <a:pt x="11771" y="813"/>
                  <a:pt x="11756" y="652"/>
                  <a:pt x="11717" y="492"/>
                </a:cubicBezTo>
                <a:cubicBezTo>
                  <a:pt x="11679" y="343"/>
                  <a:pt x="11657" y="197"/>
                  <a:pt x="11668" y="167"/>
                </a:cubicBezTo>
                <a:cubicBezTo>
                  <a:pt x="11680" y="137"/>
                  <a:pt x="11654" y="80"/>
                  <a:pt x="11612" y="41"/>
                </a:cubicBezTo>
                <a:cubicBezTo>
                  <a:pt x="11575" y="8"/>
                  <a:pt x="11557" y="-7"/>
                  <a:pt x="11541" y="4"/>
                </a:cubicBezTo>
                <a:close/>
                <a:moveTo>
                  <a:pt x="8901" y="2579"/>
                </a:moveTo>
                <a:cubicBezTo>
                  <a:pt x="8899" y="2576"/>
                  <a:pt x="8883" y="2590"/>
                  <a:pt x="8850" y="2616"/>
                </a:cubicBezTo>
                <a:cubicBezTo>
                  <a:pt x="8810" y="2647"/>
                  <a:pt x="8776" y="2678"/>
                  <a:pt x="8776" y="2687"/>
                </a:cubicBezTo>
                <a:cubicBezTo>
                  <a:pt x="8776" y="2721"/>
                  <a:pt x="8812" y="2700"/>
                  <a:pt x="8867" y="2630"/>
                </a:cubicBezTo>
                <a:cubicBezTo>
                  <a:pt x="8893" y="2597"/>
                  <a:pt x="8903" y="2581"/>
                  <a:pt x="8901" y="2579"/>
                </a:cubicBezTo>
                <a:close/>
                <a:moveTo>
                  <a:pt x="8680" y="2807"/>
                </a:moveTo>
                <a:cubicBezTo>
                  <a:pt x="8672" y="2805"/>
                  <a:pt x="8641" y="2822"/>
                  <a:pt x="8580" y="2852"/>
                </a:cubicBezTo>
                <a:cubicBezTo>
                  <a:pt x="8427" y="2929"/>
                  <a:pt x="8383" y="3055"/>
                  <a:pt x="8478" y="3152"/>
                </a:cubicBezTo>
                <a:cubicBezTo>
                  <a:pt x="8543" y="3217"/>
                  <a:pt x="8548" y="3212"/>
                  <a:pt x="8561" y="3077"/>
                </a:cubicBezTo>
                <a:cubicBezTo>
                  <a:pt x="8568" y="2998"/>
                  <a:pt x="8604" y="2901"/>
                  <a:pt x="8640" y="2861"/>
                </a:cubicBezTo>
                <a:cubicBezTo>
                  <a:pt x="8671" y="2826"/>
                  <a:pt x="8688" y="2808"/>
                  <a:pt x="8680" y="2807"/>
                </a:cubicBezTo>
                <a:close/>
                <a:moveTo>
                  <a:pt x="8402" y="3268"/>
                </a:moveTo>
                <a:cubicBezTo>
                  <a:pt x="8379" y="3283"/>
                  <a:pt x="8359" y="3312"/>
                  <a:pt x="8359" y="3334"/>
                </a:cubicBezTo>
                <a:cubicBezTo>
                  <a:pt x="8359" y="3394"/>
                  <a:pt x="8391" y="3381"/>
                  <a:pt x="8419" y="3308"/>
                </a:cubicBezTo>
                <a:cubicBezTo>
                  <a:pt x="8433" y="3271"/>
                  <a:pt x="8425" y="3254"/>
                  <a:pt x="8402" y="3268"/>
                </a:cubicBezTo>
                <a:close/>
                <a:moveTo>
                  <a:pt x="8269" y="3770"/>
                </a:moveTo>
                <a:cubicBezTo>
                  <a:pt x="8256" y="3757"/>
                  <a:pt x="8233" y="3780"/>
                  <a:pt x="8217" y="3822"/>
                </a:cubicBezTo>
                <a:cubicBezTo>
                  <a:pt x="8195" y="3881"/>
                  <a:pt x="8199" y="3888"/>
                  <a:pt x="8240" y="3847"/>
                </a:cubicBezTo>
                <a:cubicBezTo>
                  <a:pt x="8269" y="3819"/>
                  <a:pt x="8281" y="3783"/>
                  <a:pt x="8269" y="3770"/>
                </a:cubicBezTo>
                <a:close/>
                <a:moveTo>
                  <a:pt x="13908" y="7020"/>
                </a:moveTo>
                <a:cubicBezTo>
                  <a:pt x="13932" y="7020"/>
                  <a:pt x="13966" y="7063"/>
                  <a:pt x="13985" y="7114"/>
                </a:cubicBezTo>
                <a:lnTo>
                  <a:pt x="14019" y="7205"/>
                </a:lnTo>
                <a:lnTo>
                  <a:pt x="14067" y="7114"/>
                </a:lnTo>
                <a:cubicBezTo>
                  <a:pt x="14103" y="7047"/>
                  <a:pt x="14155" y="7020"/>
                  <a:pt x="14254" y="7020"/>
                </a:cubicBezTo>
                <a:cubicBezTo>
                  <a:pt x="14444" y="7020"/>
                  <a:pt x="14458" y="7050"/>
                  <a:pt x="14348" y="7225"/>
                </a:cubicBezTo>
                <a:cubicBezTo>
                  <a:pt x="14296" y="7309"/>
                  <a:pt x="14239" y="7431"/>
                  <a:pt x="14223" y="7496"/>
                </a:cubicBezTo>
                <a:cubicBezTo>
                  <a:pt x="14174" y="7696"/>
                  <a:pt x="14012" y="7911"/>
                  <a:pt x="13764" y="8109"/>
                </a:cubicBezTo>
                <a:cubicBezTo>
                  <a:pt x="13525" y="8299"/>
                  <a:pt x="13337" y="8511"/>
                  <a:pt x="13242" y="8691"/>
                </a:cubicBezTo>
                <a:cubicBezTo>
                  <a:pt x="13214" y="8745"/>
                  <a:pt x="13181" y="8777"/>
                  <a:pt x="13168" y="8765"/>
                </a:cubicBezTo>
                <a:cubicBezTo>
                  <a:pt x="13156" y="8752"/>
                  <a:pt x="13062" y="8808"/>
                  <a:pt x="12959" y="8887"/>
                </a:cubicBezTo>
                <a:cubicBezTo>
                  <a:pt x="12855" y="8967"/>
                  <a:pt x="12737" y="9033"/>
                  <a:pt x="12701" y="9033"/>
                </a:cubicBezTo>
                <a:cubicBezTo>
                  <a:pt x="12664" y="9033"/>
                  <a:pt x="12579" y="9070"/>
                  <a:pt x="12511" y="9115"/>
                </a:cubicBezTo>
                <a:cubicBezTo>
                  <a:pt x="12371" y="9208"/>
                  <a:pt x="12297" y="9221"/>
                  <a:pt x="12258" y="9158"/>
                </a:cubicBezTo>
                <a:cubicBezTo>
                  <a:pt x="12224" y="9102"/>
                  <a:pt x="12269" y="9033"/>
                  <a:pt x="12340" y="9033"/>
                </a:cubicBezTo>
                <a:cubicBezTo>
                  <a:pt x="12374" y="9033"/>
                  <a:pt x="12349" y="8982"/>
                  <a:pt x="12278" y="8910"/>
                </a:cubicBezTo>
                <a:cubicBezTo>
                  <a:pt x="12159" y="8791"/>
                  <a:pt x="12114" y="8603"/>
                  <a:pt x="12193" y="8554"/>
                </a:cubicBezTo>
                <a:cubicBezTo>
                  <a:pt x="12214" y="8541"/>
                  <a:pt x="12281" y="8590"/>
                  <a:pt x="12343" y="8665"/>
                </a:cubicBezTo>
                <a:cubicBezTo>
                  <a:pt x="12479" y="8829"/>
                  <a:pt x="12613" y="8897"/>
                  <a:pt x="12584" y="8788"/>
                </a:cubicBezTo>
                <a:cubicBezTo>
                  <a:pt x="12562" y="8703"/>
                  <a:pt x="12703" y="8317"/>
                  <a:pt x="12760" y="8306"/>
                </a:cubicBezTo>
                <a:cubicBezTo>
                  <a:pt x="12781" y="8302"/>
                  <a:pt x="12811" y="8356"/>
                  <a:pt x="12825" y="8426"/>
                </a:cubicBezTo>
                <a:cubicBezTo>
                  <a:pt x="12848" y="8538"/>
                  <a:pt x="12854" y="8540"/>
                  <a:pt x="12885" y="8465"/>
                </a:cubicBezTo>
                <a:cubicBezTo>
                  <a:pt x="12904" y="8419"/>
                  <a:pt x="12965" y="8328"/>
                  <a:pt x="13021" y="8260"/>
                </a:cubicBezTo>
                <a:cubicBezTo>
                  <a:pt x="13108" y="8155"/>
                  <a:pt x="13119" y="8106"/>
                  <a:pt x="13097" y="7941"/>
                </a:cubicBezTo>
                <a:cubicBezTo>
                  <a:pt x="13067" y="7709"/>
                  <a:pt x="13094" y="7669"/>
                  <a:pt x="13225" y="7756"/>
                </a:cubicBezTo>
                <a:cubicBezTo>
                  <a:pt x="13320" y="7818"/>
                  <a:pt x="13328" y="7815"/>
                  <a:pt x="13381" y="7687"/>
                </a:cubicBezTo>
                <a:cubicBezTo>
                  <a:pt x="13412" y="7612"/>
                  <a:pt x="13426" y="7477"/>
                  <a:pt x="13415" y="7376"/>
                </a:cubicBezTo>
                <a:cubicBezTo>
                  <a:pt x="13393" y="7175"/>
                  <a:pt x="13466" y="7082"/>
                  <a:pt x="13526" y="7237"/>
                </a:cubicBezTo>
                <a:cubicBezTo>
                  <a:pt x="13546" y="7290"/>
                  <a:pt x="13609" y="7378"/>
                  <a:pt x="13665" y="7431"/>
                </a:cubicBezTo>
                <a:lnTo>
                  <a:pt x="13767" y="7525"/>
                </a:lnTo>
                <a:lnTo>
                  <a:pt x="13750" y="7405"/>
                </a:lnTo>
                <a:cubicBezTo>
                  <a:pt x="13731" y="7278"/>
                  <a:pt x="13837" y="7020"/>
                  <a:pt x="13908" y="702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7" name="左大括号 6"/>
          <p:cNvSpPr/>
          <p:nvPr/>
        </p:nvSpPr>
        <p:spPr bwMode="auto">
          <a:xfrm>
            <a:off x="6996100" y="336447"/>
            <a:ext cx="432048" cy="172860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直线箭头连接符 17"/>
          <p:cNvCxnSpPr>
            <a:stCxn id="7" idx="1"/>
          </p:cNvCxnSpPr>
          <p:nvPr/>
        </p:nvCxnSpPr>
        <p:spPr bwMode="auto">
          <a:xfrm flipH="1">
            <a:off x="5771964" y="1200752"/>
            <a:ext cx="1224136" cy="104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线箭头连接符 18"/>
          <p:cNvCxnSpPr>
            <a:stCxn id="7" idx="1"/>
          </p:cNvCxnSpPr>
          <p:nvPr/>
        </p:nvCxnSpPr>
        <p:spPr bwMode="auto">
          <a:xfrm flipH="1">
            <a:off x="4871864" y="1200752"/>
            <a:ext cx="2124236" cy="1322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>
            <a:stCxn id="7" idx="1"/>
          </p:cNvCxnSpPr>
          <p:nvPr/>
        </p:nvCxnSpPr>
        <p:spPr bwMode="auto">
          <a:xfrm flipH="1">
            <a:off x="5735960" y="1200752"/>
            <a:ext cx="1260140" cy="2480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右箭头 26"/>
          <p:cNvSpPr/>
          <p:nvPr/>
        </p:nvSpPr>
        <p:spPr bwMode="auto">
          <a:xfrm>
            <a:off x="6384032" y="2945268"/>
            <a:ext cx="1152128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00610" y="2440890"/>
            <a:ext cx="3255475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……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7078" y="5769260"/>
            <a:ext cx="10969670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非虚函数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同名（函数签名可能不同），跨类层级，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行为“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同名行为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不同实现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图像" descr="图像"/>
          <p:cNvPicPr>
            <a:picLocks noChangeAspect="1"/>
          </p:cNvPicPr>
          <p:nvPr/>
        </p:nvPicPr>
        <p:blipFill>
          <a:blip r:embed="rId1"/>
          <a:srcRect l="18715" t="5315" r="21342" b="4983"/>
          <a:stretch>
            <a:fillRect/>
          </a:stretch>
        </p:blipFill>
        <p:spPr>
          <a:xfrm>
            <a:off x="5699956" y="728700"/>
            <a:ext cx="3780420" cy="376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82" extrusionOk="0">
                <a:moveTo>
                  <a:pt x="11541" y="4"/>
                </a:moveTo>
                <a:cubicBezTo>
                  <a:pt x="11525" y="16"/>
                  <a:pt x="11511" y="56"/>
                  <a:pt x="11490" y="133"/>
                </a:cubicBezTo>
                <a:cubicBezTo>
                  <a:pt x="11465" y="221"/>
                  <a:pt x="11444" y="420"/>
                  <a:pt x="11444" y="574"/>
                </a:cubicBezTo>
                <a:cubicBezTo>
                  <a:pt x="11444" y="899"/>
                  <a:pt x="11380" y="1244"/>
                  <a:pt x="11286" y="1424"/>
                </a:cubicBezTo>
                <a:cubicBezTo>
                  <a:pt x="11249" y="1493"/>
                  <a:pt x="11224" y="1566"/>
                  <a:pt x="11229" y="1584"/>
                </a:cubicBezTo>
                <a:cubicBezTo>
                  <a:pt x="11241" y="1627"/>
                  <a:pt x="11083" y="1937"/>
                  <a:pt x="11033" y="1969"/>
                </a:cubicBezTo>
                <a:cubicBezTo>
                  <a:pt x="11012" y="1982"/>
                  <a:pt x="10982" y="1972"/>
                  <a:pt x="10968" y="1949"/>
                </a:cubicBezTo>
                <a:cubicBezTo>
                  <a:pt x="10914" y="1861"/>
                  <a:pt x="10864" y="1909"/>
                  <a:pt x="10903" y="2011"/>
                </a:cubicBezTo>
                <a:cubicBezTo>
                  <a:pt x="10935" y="2096"/>
                  <a:pt x="10921" y="2139"/>
                  <a:pt x="10835" y="2242"/>
                </a:cubicBezTo>
                <a:cubicBezTo>
                  <a:pt x="10776" y="2312"/>
                  <a:pt x="10704" y="2368"/>
                  <a:pt x="10673" y="2368"/>
                </a:cubicBezTo>
                <a:cubicBezTo>
                  <a:pt x="10594" y="2368"/>
                  <a:pt x="10552" y="2287"/>
                  <a:pt x="10605" y="2234"/>
                </a:cubicBezTo>
                <a:cubicBezTo>
                  <a:pt x="10636" y="2202"/>
                  <a:pt x="10617" y="2165"/>
                  <a:pt x="10545" y="2108"/>
                </a:cubicBezTo>
                <a:cubicBezTo>
                  <a:pt x="10489" y="2064"/>
                  <a:pt x="10443" y="2001"/>
                  <a:pt x="10443" y="1969"/>
                </a:cubicBezTo>
                <a:cubicBezTo>
                  <a:pt x="10443" y="1897"/>
                  <a:pt x="10296" y="1886"/>
                  <a:pt x="10253" y="1954"/>
                </a:cubicBezTo>
                <a:cubicBezTo>
                  <a:pt x="10237" y="1981"/>
                  <a:pt x="10219" y="2145"/>
                  <a:pt x="10214" y="2316"/>
                </a:cubicBezTo>
                <a:cubicBezTo>
                  <a:pt x="10203" y="2667"/>
                  <a:pt x="10155" y="2761"/>
                  <a:pt x="10058" y="2621"/>
                </a:cubicBezTo>
                <a:cubicBezTo>
                  <a:pt x="10018" y="2565"/>
                  <a:pt x="9984" y="2548"/>
                  <a:pt x="9967" y="2576"/>
                </a:cubicBezTo>
                <a:cubicBezTo>
                  <a:pt x="9948" y="2607"/>
                  <a:pt x="9914" y="2605"/>
                  <a:pt x="9859" y="2576"/>
                </a:cubicBezTo>
                <a:cubicBezTo>
                  <a:pt x="9796" y="2542"/>
                  <a:pt x="9789" y="2513"/>
                  <a:pt x="9820" y="2433"/>
                </a:cubicBezTo>
                <a:cubicBezTo>
                  <a:pt x="9849" y="2356"/>
                  <a:pt x="9842" y="2335"/>
                  <a:pt x="9797" y="2342"/>
                </a:cubicBezTo>
                <a:cubicBezTo>
                  <a:pt x="9683" y="2359"/>
                  <a:pt x="9662" y="2424"/>
                  <a:pt x="9613" y="2924"/>
                </a:cubicBezTo>
                <a:cubicBezTo>
                  <a:pt x="9592" y="3129"/>
                  <a:pt x="9557" y="3277"/>
                  <a:pt x="9513" y="3325"/>
                </a:cubicBezTo>
                <a:cubicBezTo>
                  <a:pt x="9476" y="3367"/>
                  <a:pt x="9442" y="3434"/>
                  <a:pt x="9442" y="3474"/>
                </a:cubicBezTo>
                <a:cubicBezTo>
                  <a:pt x="9442" y="3513"/>
                  <a:pt x="9417" y="3555"/>
                  <a:pt x="9383" y="3568"/>
                </a:cubicBezTo>
                <a:cubicBezTo>
                  <a:pt x="9348" y="3581"/>
                  <a:pt x="9321" y="3620"/>
                  <a:pt x="9321" y="3650"/>
                </a:cubicBezTo>
                <a:cubicBezTo>
                  <a:pt x="9321" y="3681"/>
                  <a:pt x="9287" y="3724"/>
                  <a:pt x="9247" y="3747"/>
                </a:cubicBezTo>
                <a:cubicBezTo>
                  <a:pt x="9207" y="3771"/>
                  <a:pt x="9189" y="3792"/>
                  <a:pt x="9207" y="3793"/>
                </a:cubicBezTo>
                <a:cubicBezTo>
                  <a:pt x="9226" y="3794"/>
                  <a:pt x="9228" y="3818"/>
                  <a:pt x="9210" y="3847"/>
                </a:cubicBezTo>
                <a:cubicBezTo>
                  <a:pt x="9192" y="3876"/>
                  <a:pt x="9177" y="3935"/>
                  <a:pt x="9176" y="3981"/>
                </a:cubicBezTo>
                <a:cubicBezTo>
                  <a:pt x="9174" y="4105"/>
                  <a:pt x="9030" y="4380"/>
                  <a:pt x="8969" y="4380"/>
                </a:cubicBezTo>
                <a:cubicBezTo>
                  <a:pt x="8901" y="4380"/>
                  <a:pt x="8721" y="4571"/>
                  <a:pt x="8708" y="4657"/>
                </a:cubicBezTo>
                <a:cubicBezTo>
                  <a:pt x="8696" y="4742"/>
                  <a:pt x="8568" y="4888"/>
                  <a:pt x="8527" y="4862"/>
                </a:cubicBezTo>
                <a:cubicBezTo>
                  <a:pt x="8482" y="4834"/>
                  <a:pt x="8441" y="4954"/>
                  <a:pt x="8470" y="5030"/>
                </a:cubicBezTo>
                <a:cubicBezTo>
                  <a:pt x="8483" y="5065"/>
                  <a:pt x="8530" y="5113"/>
                  <a:pt x="8572" y="5136"/>
                </a:cubicBezTo>
                <a:cubicBezTo>
                  <a:pt x="8645" y="5175"/>
                  <a:pt x="8644" y="5185"/>
                  <a:pt x="8546" y="5330"/>
                </a:cubicBezTo>
                <a:cubicBezTo>
                  <a:pt x="8464" y="5452"/>
                  <a:pt x="8452" y="5495"/>
                  <a:pt x="8493" y="5543"/>
                </a:cubicBezTo>
                <a:cubicBezTo>
                  <a:pt x="8533" y="5593"/>
                  <a:pt x="8524" y="5619"/>
                  <a:pt x="8441" y="5683"/>
                </a:cubicBezTo>
                <a:cubicBezTo>
                  <a:pt x="8310" y="5785"/>
                  <a:pt x="8208" y="5782"/>
                  <a:pt x="8005" y="5677"/>
                </a:cubicBezTo>
                <a:lnTo>
                  <a:pt x="7840" y="5595"/>
                </a:lnTo>
                <a:lnTo>
                  <a:pt x="7727" y="5677"/>
                </a:lnTo>
                <a:cubicBezTo>
                  <a:pt x="7664" y="5724"/>
                  <a:pt x="7594" y="5763"/>
                  <a:pt x="7571" y="5763"/>
                </a:cubicBezTo>
                <a:cubicBezTo>
                  <a:pt x="7548" y="5763"/>
                  <a:pt x="7504" y="5812"/>
                  <a:pt x="7475" y="5874"/>
                </a:cubicBezTo>
                <a:cubicBezTo>
                  <a:pt x="7420" y="5986"/>
                  <a:pt x="7420" y="5988"/>
                  <a:pt x="6944" y="5991"/>
                </a:cubicBezTo>
                <a:lnTo>
                  <a:pt x="6465" y="5994"/>
                </a:lnTo>
                <a:lnTo>
                  <a:pt x="6428" y="5857"/>
                </a:lnTo>
                <a:cubicBezTo>
                  <a:pt x="6382" y="5694"/>
                  <a:pt x="6447" y="5500"/>
                  <a:pt x="6539" y="5535"/>
                </a:cubicBezTo>
                <a:cubicBezTo>
                  <a:pt x="6593" y="5556"/>
                  <a:pt x="6867" y="5326"/>
                  <a:pt x="6831" y="5290"/>
                </a:cubicBezTo>
                <a:cubicBezTo>
                  <a:pt x="6801" y="5259"/>
                  <a:pt x="6926" y="5179"/>
                  <a:pt x="7029" y="5161"/>
                </a:cubicBezTo>
                <a:cubicBezTo>
                  <a:pt x="7085" y="5152"/>
                  <a:pt x="7126" y="5123"/>
                  <a:pt x="7120" y="5099"/>
                </a:cubicBezTo>
                <a:cubicBezTo>
                  <a:pt x="7106" y="5035"/>
                  <a:pt x="7474" y="4790"/>
                  <a:pt x="7506" y="4842"/>
                </a:cubicBezTo>
                <a:cubicBezTo>
                  <a:pt x="7548" y="4910"/>
                  <a:pt x="7611" y="4890"/>
                  <a:pt x="7611" y="4808"/>
                </a:cubicBezTo>
                <a:cubicBezTo>
                  <a:pt x="7611" y="4699"/>
                  <a:pt x="7715" y="4564"/>
                  <a:pt x="7752" y="4625"/>
                </a:cubicBezTo>
                <a:cubicBezTo>
                  <a:pt x="7801" y="4705"/>
                  <a:pt x="7855" y="4681"/>
                  <a:pt x="7838" y="4588"/>
                </a:cubicBezTo>
                <a:cubicBezTo>
                  <a:pt x="7826" y="4530"/>
                  <a:pt x="7851" y="4488"/>
                  <a:pt x="7914" y="4463"/>
                </a:cubicBezTo>
                <a:cubicBezTo>
                  <a:pt x="7965" y="4443"/>
                  <a:pt x="7988" y="4427"/>
                  <a:pt x="7968" y="4426"/>
                </a:cubicBezTo>
                <a:cubicBezTo>
                  <a:pt x="7948" y="4424"/>
                  <a:pt x="7957" y="4395"/>
                  <a:pt x="7985" y="4360"/>
                </a:cubicBezTo>
                <a:cubicBezTo>
                  <a:pt x="8013" y="4326"/>
                  <a:pt x="8053" y="4308"/>
                  <a:pt x="8073" y="4320"/>
                </a:cubicBezTo>
                <a:cubicBezTo>
                  <a:pt x="8093" y="4333"/>
                  <a:pt x="8110" y="4309"/>
                  <a:pt x="8110" y="4266"/>
                </a:cubicBezTo>
                <a:cubicBezTo>
                  <a:pt x="8110" y="4224"/>
                  <a:pt x="8149" y="4157"/>
                  <a:pt x="8195" y="4118"/>
                </a:cubicBezTo>
                <a:cubicBezTo>
                  <a:pt x="8241" y="4079"/>
                  <a:pt x="8275" y="4013"/>
                  <a:pt x="8274" y="3973"/>
                </a:cubicBezTo>
                <a:cubicBezTo>
                  <a:pt x="8272" y="3910"/>
                  <a:pt x="8261" y="3913"/>
                  <a:pt x="8206" y="3993"/>
                </a:cubicBezTo>
                <a:cubicBezTo>
                  <a:pt x="8170" y="4044"/>
                  <a:pt x="8109" y="4087"/>
                  <a:pt x="8070" y="4087"/>
                </a:cubicBezTo>
                <a:cubicBezTo>
                  <a:pt x="7970" y="4087"/>
                  <a:pt x="7936" y="4132"/>
                  <a:pt x="7988" y="4195"/>
                </a:cubicBezTo>
                <a:cubicBezTo>
                  <a:pt x="8021" y="4235"/>
                  <a:pt x="8000" y="4267"/>
                  <a:pt x="7903" y="4318"/>
                </a:cubicBezTo>
                <a:cubicBezTo>
                  <a:pt x="7832" y="4355"/>
                  <a:pt x="7752" y="4371"/>
                  <a:pt x="7724" y="4355"/>
                </a:cubicBezTo>
                <a:cubicBezTo>
                  <a:pt x="7696" y="4338"/>
                  <a:pt x="7685" y="4339"/>
                  <a:pt x="7701" y="4357"/>
                </a:cubicBezTo>
                <a:cubicBezTo>
                  <a:pt x="7742" y="4403"/>
                  <a:pt x="7620" y="4631"/>
                  <a:pt x="7554" y="4631"/>
                </a:cubicBezTo>
                <a:cubicBezTo>
                  <a:pt x="7524" y="4631"/>
                  <a:pt x="7460" y="4688"/>
                  <a:pt x="7409" y="4757"/>
                </a:cubicBezTo>
                <a:cubicBezTo>
                  <a:pt x="7347" y="4841"/>
                  <a:pt x="7295" y="4872"/>
                  <a:pt x="7248" y="4854"/>
                </a:cubicBezTo>
                <a:cubicBezTo>
                  <a:pt x="7205" y="4837"/>
                  <a:pt x="7188" y="4843"/>
                  <a:pt x="7205" y="4871"/>
                </a:cubicBezTo>
                <a:cubicBezTo>
                  <a:pt x="7239" y="4926"/>
                  <a:pt x="7131" y="5021"/>
                  <a:pt x="7012" y="5039"/>
                </a:cubicBezTo>
                <a:cubicBezTo>
                  <a:pt x="6964" y="5046"/>
                  <a:pt x="6907" y="5081"/>
                  <a:pt x="6888" y="5116"/>
                </a:cubicBezTo>
                <a:cubicBezTo>
                  <a:pt x="6861" y="5163"/>
                  <a:pt x="6836" y="5169"/>
                  <a:pt x="6797" y="5136"/>
                </a:cubicBezTo>
                <a:cubicBezTo>
                  <a:pt x="6755" y="5101"/>
                  <a:pt x="6745" y="5114"/>
                  <a:pt x="6749" y="5187"/>
                </a:cubicBezTo>
                <a:cubicBezTo>
                  <a:pt x="6752" y="5251"/>
                  <a:pt x="6732" y="5281"/>
                  <a:pt x="6683" y="5281"/>
                </a:cubicBezTo>
                <a:cubicBezTo>
                  <a:pt x="6644" y="5281"/>
                  <a:pt x="6579" y="5325"/>
                  <a:pt x="6542" y="5378"/>
                </a:cubicBezTo>
                <a:cubicBezTo>
                  <a:pt x="6505" y="5431"/>
                  <a:pt x="6428" y="5493"/>
                  <a:pt x="6372" y="5515"/>
                </a:cubicBezTo>
                <a:cubicBezTo>
                  <a:pt x="6274" y="5552"/>
                  <a:pt x="6268" y="5569"/>
                  <a:pt x="6281" y="5837"/>
                </a:cubicBezTo>
                <a:lnTo>
                  <a:pt x="6295" y="6119"/>
                </a:lnTo>
                <a:lnTo>
                  <a:pt x="6482" y="6119"/>
                </a:lnTo>
                <a:cubicBezTo>
                  <a:pt x="6585" y="6120"/>
                  <a:pt x="6696" y="6137"/>
                  <a:pt x="6726" y="6156"/>
                </a:cubicBezTo>
                <a:cubicBezTo>
                  <a:pt x="6760" y="6178"/>
                  <a:pt x="6810" y="6164"/>
                  <a:pt x="6859" y="6119"/>
                </a:cubicBezTo>
                <a:cubicBezTo>
                  <a:pt x="6934" y="6051"/>
                  <a:pt x="6947" y="6049"/>
                  <a:pt x="7089" y="6116"/>
                </a:cubicBezTo>
                <a:cubicBezTo>
                  <a:pt x="7181" y="6160"/>
                  <a:pt x="7232" y="6210"/>
                  <a:pt x="7219" y="6245"/>
                </a:cubicBezTo>
                <a:cubicBezTo>
                  <a:pt x="7208" y="6275"/>
                  <a:pt x="7227" y="6311"/>
                  <a:pt x="7262" y="6325"/>
                </a:cubicBezTo>
                <a:cubicBezTo>
                  <a:pt x="7329" y="6350"/>
                  <a:pt x="7322" y="6439"/>
                  <a:pt x="7253" y="6439"/>
                </a:cubicBezTo>
                <a:cubicBezTo>
                  <a:pt x="7231" y="6438"/>
                  <a:pt x="7181" y="6469"/>
                  <a:pt x="7143" y="6504"/>
                </a:cubicBezTo>
                <a:cubicBezTo>
                  <a:pt x="7104" y="6539"/>
                  <a:pt x="7054" y="6558"/>
                  <a:pt x="7032" y="6544"/>
                </a:cubicBezTo>
                <a:cubicBezTo>
                  <a:pt x="6973" y="6507"/>
                  <a:pt x="7003" y="6796"/>
                  <a:pt x="7066" y="6872"/>
                </a:cubicBezTo>
                <a:cubicBezTo>
                  <a:pt x="7107" y="6921"/>
                  <a:pt x="7134" y="6928"/>
                  <a:pt x="7177" y="6892"/>
                </a:cubicBezTo>
                <a:cubicBezTo>
                  <a:pt x="7252" y="6829"/>
                  <a:pt x="7295" y="6935"/>
                  <a:pt x="7262" y="7103"/>
                </a:cubicBezTo>
                <a:cubicBezTo>
                  <a:pt x="7243" y="7197"/>
                  <a:pt x="7252" y="7220"/>
                  <a:pt x="7296" y="7203"/>
                </a:cubicBezTo>
                <a:cubicBezTo>
                  <a:pt x="7328" y="7190"/>
                  <a:pt x="7372" y="7220"/>
                  <a:pt x="7398" y="7268"/>
                </a:cubicBezTo>
                <a:cubicBezTo>
                  <a:pt x="7448" y="7363"/>
                  <a:pt x="7549" y="7392"/>
                  <a:pt x="7514" y="7302"/>
                </a:cubicBezTo>
                <a:cubicBezTo>
                  <a:pt x="7503" y="7272"/>
                  <a:pt x="7526" y="7202"/>
                  <a:pt x="7568" y="7146"/>
                </a:cubicBezTo>
                <a:cubicBezTo>
                  <a:pt x="7640" y="7049"/>
                  <a:pt x="7647" y="7047"/>
                  <a:pt x="7676" y="7123"/>
                </a:cubicBezTo>
                <a:cubicBezTo>
                  <a:pt x="7693" y="7167"/>
                  <a:pt x="7742" y="7237"/>
                  <a:pt x="7784" y="7280"/>
                </a:cubicBezTo>
                <a:cubicBezTo>
                  <a:pt x="7857" y="7354"/>
                  <a:pt x="7860" y="7353"/>
                  <a:pt x="7860" y="7274"/>
                </a:cubicBezTo>
                <a:cubicBezTo>
                  <a:pt x="7860" y="7164"/>
                  <a:pt x="7915" y="7137"/>
                  <a:pt x="8005" y="7203"/>
                </a:cubicBezTo>
                <a:cubicBezTo>
                  <a:pt x="8068" y="7249"/>
                  <a:pt x="8094" y="7244"/>
                  <a:pt x="8181" y="7163"/>
                </a:cubicBezTo>
                <a:cubicBezTo>
                  <a:pt x="8239" y="7108"/>
                  <a:pt x="8332" y="7070"/>
                  <a:pt x="8399" y="7071"/>
                </a:cubicBezTo>
                <a:cubicBezTo>
                  <a:pt x="8463" y="7073"/>
                  <a:pt x="8537" y="7062"/>
                  <a:pt x="8563" y="7046"/>
                </a:cubicBezTo>
                <a:cubicBezTo>
                  <a:pt x="8590" y="7029"/>
                  <a:pt x="8623" y="7046"/>
                  <a:pt x="8637" y="7083"/>
                </a:cubicBezTo>
                <a:cubicBezTo>
                  <a:pt x="8672" y="7174"/>
                  <a:pt x="8814" y="7124"/>
                  <a:pt x="8932" y="6983"/>
                </a:cubicBezTo>
                <a:cubicBezTo>
                  <a:pt x="8983" y="6922"/>
                  <a:pt x="9025" y="6887"/>
                  <a:pt x="9026" y="6903"/>
                </a:cubicBezTo>
                <a:cubicBezTo>
                  <a:pt x="9026" y="6920"/>
                  <a:pt x="9079" y="6914"/>
                  <a:pt x="9142" y="6889"/>
                </a:cubicBezTo>
                <a:cubicBezTo>
                  <a:pt x="9205" y="6864"/>
                  <a:pt x="9327" y="6829"/>
                  <a:pt x="9414" y="6812"/>
                </a:cubicBezTo>
                <a:cubicBezTo>
                  <a:pt x="9600" y="6775"/>
                  <a:pt x="9656" y="6837"/>
                  <a:pt x="9624" y="7049"/>
                </a:cubicBezTo>
                <a:cubicBezTo>
                  <a:pt x="9608" y="7154"/>
                  <a:pt x="9620" y="7190"/>
                  <a:pt x="9692" y="7228"/>
                </a:cubicBezTo>
                <a:cubicBezTo>
                  <a:pt x="9764" y="7267"/>
                  <a:pt x="9774" y="7289"/>
                  <a:pt x="9735" y="7337"/>
                </a:cubicBezTo>
                <a:cubicBezTo>
                  <a:pt x="9707" y="7369"/>
                  <a:pt x="9670" y="7386"/>
                  <a:pt x="9649" y="7374"/>
                </a:cubicBezTo>
                <a:cubicBezTo>
                  <a:pt x="9607" y="7347"/>
                  <a:pt x="9597" y="7494"/>
                  <a:pt x="9638" y="7536"/>
                </a:cubicBezTo>
                <a:cubicBezTo>
                  <a:pt x="9681" y="7579"/>
                  <a:pt x="9691" y="8023"/>
                  <a:pt x="9649" y="8049"/>
                </a:cubicBezTo>
                <a:cubicBezTo>
                  <a:pt x="9598" y="8081"/>
                  <a:pt x="9602" y="8310"/>
                  <a:pt x="9655" y="8343"/>
                </a:cubicBezTo>
                <a:cubicBezTo>
                  <a:pt x="9679" y="8358"/>
                  <a:pt x="9691" y="8390"/>
                  <a:pt x="9686" y="8417"/>
                </a:cubicBezTo>
                <a:cubicBezTo>
                  <a:pt x="9681" y="8444"/>
                  <a:pt x="9692" y="8509"/>
                  <a:pt x="9709" y="8560"/>
                </a:cubicBezTo>
                <a:cubicBezTo>
                  <a:pt x="9728" y="8617"/>
                  <a:pt x="9715" y="8698"/>
                  <a:pt x="9675" y="8776"/>
                </a:cubicBezTo>
                <a:cubicBezTo>
                  <a:pt x="9639" y="8845"/>
                  <a:pt x="9610" y="8976"/>
                  <a:pt x="9610" y="9067"/>
                </a:cubicBezTo>
                <a:cubicBezTo>
                  <a:pt x="9610" y="9158"/>
                  <a:pt x="9582" y="9306"/>
                  <a:pt x="9545" y="9395"/>
                </a:cubicBezTo>
                <a:cubicBezTo>
                  <a:pt x="9493" y="9520"/>
                  <a:pt x="9482" y="9632"/>
                  <a:pt x="9502" y="9891"/>
                </a:cubicBezTo>
                <a:cubicBezTo>
                  <a:pt x="9551" y="10534"/>
                  <a:pt x="9598" y="10836"/>
                  <a:pt x="9664" y="10909"/>
                </a:cubicBezTo>
                <a:cubicBezTo>
                  <a:pt x="9700" y="10949"/>
                  <a:pt x="9754" y="11076"/>
                  <a:pt x="9783" y="11191"/>
                </a:cubicBezTo>
                <a:cubicBezTo>
                  <a:pt x="9856" y="11487"/>
                  <a:pt x="9923" y="11641"/>
                  <a:pt x="10024" y="11732"/>
                </a:cubicBezTo>
                <a:cubicBezTo>
                  <a:pt x="10071" y="11776"/>
                  <a:pt x="10112" y="11837"/>
                  <a:pt x="10112" y="11869"/>
                </a:cubicBezTo>
                <a:cubicBezTo>
                  <a:pt x="10112" y="11902"/>
                  <a:pt x="10129" y="11919"/>
                  <a:pt x="10148" y="11906"/>
                </a:cubicBezTo>
                <a:cubicBezTo>
                  <a:pt x="10168" y="11894"/>
                  <a:pt x="10275" y="11996"/>
                  <a:pt x="10387" y="12132"/>
                </a:cubicBezTo>
                <a:cubicBezTo>
                  <a:pt x="10552" y="12332"/>
                  <a:pt x="10607" y="12375"/>
                  <a:pt x="10684" y="12357"/>
                </a:cubicBezTo>
                <a:cubicBezTo>
                  <a:pt x="10746" y="12342"/>
                  <a:pt x="10840" y="12374"/>
                  <a:pt x="10948" y="12445"/>
                </a:cubicBezTo>
                <a:cubicBezTo>
                  <a:pt x="11040" y="12506"/>
                  <a:pt x="11175" y="12566"/>
                  <a:pt x="11249" y="12579"/>
                </a:cubicBezTo>
                <a:cubicBezTo>
                  <a:pt x="11496" y="12622"/>
                  <a:pt x="11506" y="12631"/>
                  <a:pt x="11424" y="12722"/>
                </a:cubicBezTo>
                <a:cubicBezTo>
                  <a:pt x="11384" y="12767"/>
                  <a:pt x="11334" y="12794"/>
                  <a:pt x="11314" y="12782"/>
                </a:cubicBezTo>
                <a:cubicBezTo>
                  <a:pt x="11294" y="12769"/>
                  <a:pt x="11292" y="12789"/>
                  <a:pt x="11305" y="12824"/>
                </a:cubicBezTo>
                <a:cubicBezTo>
                  <a:pt x="11320" y="12863"/>
                  <a:pt x="11278" y="12947"/>
                  <a:pt x="11200" y="13035"/>
                </a:cubicBezTo>
                <a:cubicBezTo>
                  <a:pt x="11130" y="13116"/>
                  <a:pt x="11061" y="13235"/>
                  <a:pt x="11047" y="13298"/>
                </a:cubicBezTo>
                <a:cubicBezTo>
                  <a:pt x="11034" y="13361"/>
                  <a:pt x="11018" y="13445"/>
                  <a:pt x="11011" y="13486"/>
                </a:cubicBezTo>
                <a:cubicBezTo>
                  <a:pt x="10994" y="13571"/>
                  <a:pt x="11053" y="13622"/>
                  <a:pt x="11093" y="13557"/>
                </a:cubicBezTo>
                <a:cubicBezTo>
                  <a:pt x="11136" y="13486"/>
                  <a:pt x="11237" y="13596"/>
                  <a:pt x="11237" y="13714"/>
                </a:cubicBezTo>
                <a:cubicBezTo>
                  <a:pt x="11237" y="13770"/>
                  <a:pt x="11259" y="13857"/>
                  <a:pt x="11286" y="13908"/>
                </a:cubicBezTo>
                <a:cubicBezTo>
                  <a:pt x="11371" y="14070"/>
                  <a:pt x="11586" y="14295"/>
                  <a:pt x="11646" y="14281"/>
                </a:cubicBezTo>
                <a:cubicBezTo>
                  <a:pt x="11677" y="14274"/>
                  <a:pt x="11729" y="14290"/>
                  <a:pt x="11762" y="14318"/>
                </a:cubicBezTo>
                <a:cubicBezTo>
                  <a:pt x="11795" y="14346"/>
                  <a:pt x="11836" y="14358"/>
                  <a:pt x="11850" y="14344"/>
                </a:cubicBezTo>
                <a:cubicBezTo>
                  <a:pt x="11864" y="14330"/>
                  <a:pt x="11920" y="14355"/>
                  <a:pt x="11977" y="14401"/>
                </a:cubicBezTo>
                <a:cubicBezTo>
                  <a:pt x="12109" y="14505"/>
                  <a:pt x="12137" y="14504"/>
                  <a:pt x="12145" y="14395"/>
                </a:cubicBezTo>
                <a:cubicBezTo>
                  <a:pt x="12149" y="14335"/>
                  <a:pt x="12132" y="14314"/>
                  <a:pt x="12091" y="14330"/>
                </a:cubicBezTo>
                <a:cubicBezTo>
                  <a:pt x="12055" y="14343"/>
                  <a:pt x="12003" y="14310"/>
                  <a:pt x="11963" y="14250"/>
                </a:cubicBezTo>
                <a:cubicBezTo>
                  <a:pt x="11880" y="14122"/>
                  <a:pt x="11916" y="13938"/>
                  <a:pt x="12031" y="13908"/>
                </a:cubicBezTo>
                <a:cubicBezTo>
                  <a:pt x="12105" y="13888"/>
                  <a:pt x="12131" y="13843"/>
                  <a:pt x="12119" y="13759"/>
                </a:cubicBezTo>
                <a:cubicBezTo>
                  <a:pt x="12117" y="13743"/>
                  <a:pt x="12231" y="13673"/>
                  <a:pt x="12374" y="13600"/>
                </a:cubicBezTo>
                <a:cubicBezTo>
                  <a:pt x="12517" y="13527"/>
                  <a:pt x="12652" y="13452"/>
                  <a:pt x="12675" y="13434"/>
                </a:cubicBezTo>
                <a:cubicBezTo>
                  <a:pt x="12698" y="13417"/>
                  <a:pt x="12797" y="13385"/>
                  <a:pt x="12896" y="13360"/>
                </a:cubicBezTo>
                <a:lnTo>
                  <a:pt x="13078" y="13315"/>
                </a:lnTo>
                <a:lnTo>
                  <a:pt x="13307" y="13531"/>
                </a:lnTo>
                <a:cubicBezTo>
                  <a:pt x="13531" y="13740"/>
                  <a:pt x="13536" y="13751"/>
                  <a:pt x="13523" y="13942"/>
                </a:cubicBezTo>
                <a:cubicBezTo>
                  <a:pt x="13512" y="14095"/>
                  <a:pt x="13528" y="14148"/>
                  <a:pt x="13585" y="14184"/>
                </a:cubicBezTo>
                <a:cubicBezTo>
                  <a:pt x="13672" y="14239"/>
                  <a:pt x="13633" y="14339"/>
                  <a:pt x="13452" y="14541"/>
                </a:cubicBezTo>
                <a:cubicBezTo>
                  <a:pt x="13368" y="14634"/>
                  <a:pt x="13359" y="14656"/>
                  <a:pt x="13418" y="14635"/>
                </a:cubicBezTo>
                <a:cubicBezTo>
                  <a:pt x="13460" y="14620"/>
                  <a:pt x="13535" y="14609"/>
                  <a:pt x="13582" y="14609"/>
                </a:cubicBezTo>
                <a:cubicBezTo>
                  <a:pt x="13629" y="14609"/>
                  <a:pt x="13726" y="14543"/>
                  <a:pt x="13798" y="14466"/>
                </a:cubicBezTo>
                <a:cubicBezTo>
                  <a:pt x="13870" y="14390"/>
                  <a:pt x="13978" y="14316"/>
                  <a:pt x="14039" y="14301"/>
                </a:cubicBezTo>
                <a:cubicBezTo>
                  <a:pt x="14141" y="14275"/>
                  <a:pt x="14146" y="14264"/>
                  <a:pt x="14110" y="14133"/>
                </a:cubicBezTo>
                <a:cubicBezTo>
                  <a:pt x="14089" y="14055"/>
                  <a:pt x="14025" y="13909"/>
                  <a:pt x="13968" y="13808"/>
                </a:cubicBezTo>
                <a:cubicBezTo>
                  <a:pt x="13742" y="13408"/>
                  <a:pt x="13700" y="13287"/>
                  <a:pt x="13699" y="13052"/>
                </a:cubicBezTo>
                <a:cubicBezTo>
                  <a:pt x="13698" y="12877"/>
                  <a:pt x="13722" y="12783"/>
                  <a:pt x="13792" y="12679"/>
                </a:cubicBezTo>
                <a:cubicBezTo>
                  <a:pt x="13844" y="12602"/>
                  <a:pt x="13901" y="12547"/>
                  <a:pt x="13920" y="12556"/>
                </a:cubicBezTo>
                <a:cubicBezTo>
                  <a:pt x="13951" y="12573"/>
                  <a:pt x="14052" y="12434"/>
                  <a:pt x="14045" y="12385"/>
                </a:cubicBezTo>
                <a:cubicBezTo>
                  <a:pt x="14043" y="12374"/>
                  <a:pt x="14093" y="12298"/>
                  <a:pt x="14155" y="12217"/>
                </a:cubicBezTo>
                <a:cubicBezTo>
                  <a:pt x="14311" y="12015"/>
                  <a:pt x="14510" y="11709"/>
                  <a:pt x="14544" y="11621"/>
                </a:cubicBezTo>
                <a:cubicBezTo>
                  <a:pt x="14559" y="11581"/>
                  <a:pt x="14664" y="11408"/>
                  <a:pt x="14779" y="11236"/>
                </a:cubicBezTo>
                <a:cubicBezTo>
                  <a:pt x="14894" y="11065"/>
                  <a:pt x="14989" y="10911"/>
                  <a:pt x="14989" y="10897"/>
                </a:cubicBezTo>
                <a:cubicBezTo>
                  <a:pt x="14989" y="10838"/>
                  <a:pt x="15210" y="10585"/>
                  <a:pt x="15244" y="10606"/>
                </a:cubicBezTo>
                <a:cubicBezTo>
                  <a:pt x="15264" y="10619"/>
                  <a:pt x="15284" y="10606"/>
                  <a:pt x="15284" y="10578"/>
                </a:cubicBezTo>
                <a:cubicBezTo>
                  <a:pt x="15284" y="10550"/>
                  <a:pt x="15314" y="10489"/>
                  <a:pt x="15355" y="10444"/>
                </a:cubicBezTo>
                <a:cubicBezTo>
                  <a:pt x="15427" y="10363"/>
                  <a:pt x="15427" y="10362"/>
                  <a:pt x="15301" y="10427"/>
                </a:cubicBezTo>
                <a:cubicBezTo>
                  <a:pt x="15230" y="10463"/>
                  <a:pt x="15148" y="10523"/>
                  <a:pt x="15119" y="10558"/>
                </a:cubicBezTo>
                <a:cubicBezTo>
                  <a:pt x="15091" y="10593"/>
                  <a:pt x="15037" y="10609"/>
                  <a:pt x="15000" y="10595"/>
                </a:cubicBezTo>
                <a:cubicBezTo>
                  <a:pt x="14958" y="10579"/>
                  <a:pt x="14945" y="10586"/>
                  <a:pt x="14963" y="10615"/>
                </a:cubicBezTo>
                <a:cubicBezTo>
                  <a:pt x="15003" y="10680"/>
                  <a:pt x="14909" y="10728"/>
                  <a:pt x="14853" y="10672"/>
                </a:cubicBezTo>
                <a:cubicBezTo>
                  <a:pt x="14801" y="10620"/>
                  <a:pt x="14914" y="10333"/>
                  <a:pt x="14986" y="10333"/>
                </a:cubicBezTo>
                <a:cubicBezTo>
                  <a:pt x="15008" y="10333"/>
                  <a:pt x="15038" y="10298"/>
                  <a:pt x="15051" y="10256"/>
                </a:cubicBezTo>
                <a:cubicBezTo>
                  <a:pt x="15076" y="10176"/>
                  <a:pt x="15280" y="10008"/>
                  <a:pt x="15374" y="9988"/>
                </a:cubicBezTo>
                <a:cubicBezTo>
                  <a:pt x="15405" y="9981"/>
                  <a:pt x="15452" y="9943"/>
                  <a:pt x="15482" y="9902"/>
                </a:cubicBezTo>
                <a:cubicBezTo>
                  <a:pt x="15546" y="9816"/>
                  <a:pt x="15762" y="9696"/>
                  <a:pt x="15794" y="9728"/>
                </a:cubicBezTo>
                <a:cubicBezTo>
                  <a:pt x="15807" y="9741"/>
                  <a:pt x="15862" y="9727"/>
                  <a:pt x="15916" y="9697"/>
                </a:cubicBezTo>
                <a:cubicBezTo>
                  <a:pt x="16058" y="9618"/>
                  <a:pt x="16431" y="9585"/>
                  <a:pt x="16560" y="9640"/>
                </a:cubicBezTo>
                <a:cubicBezTo>
                  <a:pt x="16602" y="9658"/>
                  <a:pt x="16667" y="9679"/>
                  <a:pt x="16701" y="9686"/>
                </a:cubicBezTo>
                <a:cubicBezTo>
                  <a:pt x="16736" y="9692"/>
                  <a:pt x="16856" y="9733"/>
                  <a:pt x="16971" y="9777"/>
                </a:cubicBezTo>
                <a:cubicBezTo>
                  <a:pt x="17122" y="9835"/>
                  <a:pt x="17176" y="9876"/>
                  <a:pt x="17167" y="9928"/>
                </a:cubicBezTo>
                <a:cubicBezTo>
                  <a:pt x="17157" y="9984"/>
                  <a:pt x="17178" y="9994"/>
                  <a:pt x="17260" y="9979"/>
                </a:cubicBezTo>
                <a:cubicBezTo>
                  <a:pt x="17339" y="9965"/>
                  <a:pt x="17422" y="10007"/>
                  <a:pt x="17595" y="10150"/>
                </a:cubicBezTo>
                <a:cubicBezTo>
                  <a:pt x="17721" y="10255"/>
                  <a:pt x="17821" y="10354"/>
                  <a:pt x="17816" y="10370"/>
                </a:cubicBezTo>
                <a:cubicBezTo>
                  <a:pt x="17811" y="10386"/>
                  <a:pt x="17870" y="10464"/>
                  <a:pt x="17952" y="10547"/>
                </a:cubicBezTo>
                <a:cubicBezTo>
                  <a:pt x="18128" y="10723"/>
                  <a:pt x="18647" y="11727"/>
                  <a:pt x="18808" y="12203"/>
                </a:cubicBezTo>
                <a:cubicBezTo>
                  <a:pt x="18899" y="12471"/>
                  <a:pt x="18925" y="12635"/>
                  <a:pt x="18942" y="13067"/>
                </a:cubicBezTo>
                <a:cubicBezTo>
                  <a:pt x="18953" y="13360"/>
                  <a:pt x="18945" y="13633"/>
                  <a:pt x="18927" y="13674"/>
                </a:cubicBezTo>
                <a:cubicBezTo>
                  <a:pt x="18910" y="13715"/>
                  <a:pt x="18900" y="13772"/>
                  <a:pt x="18905" y="13799"/>
                </a:cubicBezTo>
                <a:cubicBezTo>
                  <a:pt x="18921" y="13901"/>
                  <a:pt x="18779" y="14422"/>
                  <a:pt x="18698" y="14560"/>
                </a:cubicBezTo>
                <a:cubicBezTo>
                  <a:pt x="18652" y="14639"/>
                  <a:pt x="18624" y="14711"/>
                  <a:pt x="18635" y="14723"/>
                </a:cubicBezTo>
                <a:cubicBezTo>
                  <a:pt x="18647" y="14735"/>
                  <a:pt x="18634" y="14785"/>
                  <a:pt x="18607" y="14834"/>
                </a:cubicBezTo>
                <a:cubicBezTo>
                  <a:pt x="18580" y="14883"/>
                  <a:pt x="18555" y="14942"/>
                  <a:pt x="18550" y="14968"/>
                </a:cubicBezTo>
                <a:cubicBezTo>
                  <a:pt x="18533" y="15069"/>
                  <a:pt x="18100" y="15673"/>
                  <a:pt x="17895" y="15880"/>
                </a:cubicBezTo>
                <a:cubicBezTo>
                  <a:pt x="17634" y="16144"/>
                  <a:pt x="17325" y="16296"/>
                  <a:pt x="16815" y="16414"/>
                </a:cubicBezTo>
                <a:cubicBezTo>
                  <a:pt x="16364" y="16517"/>
                  <a:pt x="15952" y="16586"/>
                  <a:pt x="15913" y="16562"/>
                </a:cubicBezTo>
                <a:cubicBezTo>
                  <a:pt x="15898" y="16552"/>
                  <a:pt x="15737" y="16530"/>
                  <a:pt x="15553" y="16516"/>
                </a:cubicBezTo>
                <a:cubicBezTo>
                  <a:pt x="14863" y="16462"/>
                  <a:pt x="14241" y="16316"/>
                  <a:pt x="14002" y="16151"/>
                </a:cubicBezTo>
                <a:cubicBezTo>
                  <a:pt x="13904" y="16083"/>
                  <a:pt x="13823" y="16014"/>
                  <a:pt x="13823" y="15997"/>
                </a:cubicBezTo>
                <a:cubicBezTo>
                  <a:pt x="13823" y="15981"/>
                  <a:pt x="13781" y="15952"/>
                  <a:pt x="13730" y="15929"/>
                </a:cubicBezTo>
                <a:cubicBezTo>
                  <a:pt x="13679" y="15906"/>
                  <a:pt x="13617" y="15850"/>
                  <a:pt x="13594" y="15803"/>
                </a:cubicBezTo>
                <a:cubicBezTo>
                  <a:pt x="13570" y="15757"/>
                  <a:pt x="13534" y="15716"/>
                  <a:pt x="13511" y="15715"/>
                </a:cubicBezTo>
                <a:cubicBezTo>
                  <a:pt x="13489" y="15714"/>
                  <a:pt x="13394" y="15697"/>
                  <a:pt x="13304" y="15678"/>
                </a:cubicBezTo>
                <a:cubicBezTo>
                  <a:pt x="13183" y="15652"/>
                  <a:pt x="13116" y="15660"/>
                  <a:pt x="13032" y="15709"/>
                </a:cubicBezTo>
                <a:cubicBezTo>
                  <a:pt x="12924" y="15774"/>
                  <a:pt x="12915" y="15772"/>
                  <a:pt x="12683" y="15587"/>
                </a:cubicBezTo>
                <a:cubicBezTo>
                  <a:pt x="12463" y="15411"/>
                  <a:pt x="12424" y="15407"/>
                  <a:pt x="12442" y="15558"/>
                </a:cubicBezTo>
                <a:cubicBezTo>
                  <a:pt x="12455" y="15661"/>
                  <a:pt x="12368" y="15645"/>
                  <a:pt x="12054" y="15487"/>
                </a:cubicBezTo>
                <a:cubicBezTo>
                  <a:pt x="11790" y="15354"/>
                  <a:pt x="11713" y="15332"/>
                  <a:pt x="11629" y="15364"/>
                </a:cubicBezTo>
                <a:cubicBezTo>
                  <a:pt x="11572" y="15386"/>
                  <a:pt x="11536" y="15420"/>
                  <a:pt x="11549" y="15441"/>
                </a:cubicBezTo>
                <a:cubicBezTo>
                  <a:pt x="11596" y="15517"/>
                  <a:pt x="11490" y="15531"/>
                  <a:pt x="11354" y="15467"/>
                </a:cubicBezTo>
                <a:cubicBezTo>
                  <a:pt x="11113" y="15355"/>
                  <a:pt x="10968" y="15251"/>
                  <a:pt x="10968" y="15193"/>
                </a:cubicBezTo>
                <a:cubicBezTo>
                  <a:pt x="10968" y="15163"/>
                  <a:pt x="10923" y="15135"/>
                  <a:pt x="10869" y="15131"/>
                </a:cubicBezTo>
                <a:cubicBezTo>
                  <a:pt x="10814" y="15127"/>
                  <a:pt x="10735" y="15078"/>
                  <a:pt x="10693" y="15022"/>
                </a:cubicBezTo>
                <a:cubicBezTo>
                  <a:pt x="10632" y="14942"/>
                  <a:pt x="10604" y="14932"/>
                  <a:pt x="10562" y="14974"/>
                </a:cubicBezTo>
                <a:cubicBezTo>
                  <a:pt x="10534" y="15003"/>
                  <a:pt x="10476" y="15028"/>
                  <a:pt x="10435" y="15028"/>
                </a:cubicBezTo>
                <a:cubicBezTo>
                  <a:pt x="10343" y="15028"/>
                  <a:pt x="10337" y="15094"/>
                  <a:pt x="10426" y="15128"/>
                </a:cubicBezTo>
                <a:cubicBezTo>
                  <a:pt x="10462" y="15142"/>
                  <a:pt x="10481" y="15170"/>
                  <a:pt x="10466" y="15193"/>
                </a:cubicBezTo>
                <a:cubicBezTo>
                  <a:pt x="10451" y="15217"/>
                  <a:pt x="10464" y="15234"/>
                  <a:pt x="10494" y="15228"/>
                </a:cubicBezTo>
                <a:cubicBezTo>
                  <a:pt x="10525" y="15221"/>
                  <a:pt x="10548" y="15244"/>
                  <a:pt x="10548" y="15279"/>
                </a:cubicBezTo>
                <a:cubicBezTo>
                  <a:pt x="10548" y="15422"/>
                  <a:pt x="10149" y="15320"/>
                  <a:pt x="9817" y="15094"/>
                </a:cubicBezTo>
                <a:cubicBezTo>
                  <a:pt x="9671" y="14994"/>
                  <a:pt x="9666" y="14996"/>
                  <a:pt x="9519" y="15068"/>
                </a:cubicBezTo>
                <a:cubicBezTo>
                  <a:pt x="9372" y="15140"/>
                  <a:pt x="9369" y="15140"/>
                  <a:pt x="9244" y="15042"/>
                </a:cubicBezTo>
                <a:cubicBezTo>
                  <a:pt x="9167" y="14982"/>
                  <a:pt x="9107" y="14959"/>
                  <a:pt x="9091" y="14985"/>
                </a:cubicBezTo>
                <a:cubicBezTo>
                  <a:pt x="9064" y="15029"/>
                  <a:pt x="8867" y="15000"/>
                  <a:pt x="8804" y="14942"/>
                </a:cubicBezTo>
                <a:cubicBezTo>
                  <a:pt x="8745" y="14889"/>
                  <a:pt x="8903" y="14692"/>
                  <a:pt x="9006" y="14692"/>
                </a:cubicBezTo>
                <a:cubicBezTo>
                  <a:pt x="9180" y="14692"/>
                  <a:pt x="9207" y="14586"/>
                  <a:pt x="9108" y="14273"/>
                </a:cubicBezTo>
                <a:lnTo>
                  <a:pt x="9048" y="14084"/>
                </a:lnTo>
                <a:lnTo>
                  <a:pt x="9026" y="14230"/>
                </a:lnTo>
                <a:cubicBezTo>
                  <a:pt x="9008" y="14352"/>
                  <a:pt x="8986" y="14379"/>
                  <a:pt x="8892" y="14389"/>
                </a:cubicBezTo>
                <a:cubicBezTo>
                  <a:pt x="8740" y="14407"/>
                  <a:pt x="8612" y="14331"/>
                  <a:pt x="8612" y="14224"/>
                </a:cubicBezTo>
                <a:cubicBezTo>
                  <a:pt x="8612" y="14155"/>
                  <a:pt x="8600" y="14147"/>
                  <a:pt x="8555" y="14184"/>
                </a:cubicBezTo>
                <a:cubicBezTo>
                  <a:pt x="8512" y="14220"/>
                  <a:pt x="8484" y="14218"/>
                  <a:pt x="8453" y="14178"/>
                </a:cubicBezTo>
                <a:cubicBezTo>
                  <a:pt x="8392" y="14102"/>
                  <a:pt x="8354" y="12832"/>
                  <a:pt x="8407" y="12690"/>
                </a:cubicBezTo>
                <a:lnTo>
                  <a:pt x="8450" y="12573"/>
                </a:lnTo>
                <a:lnTo>
                  <a:pt x="8538" y="12679"/>
                </a:lnTo>
                <a:lnTo>
                  <a:pt x="8623" y="12784"/>
                </a:lnTo>
                <a:lnTo>
                  <a:pt x="8595" y="12639"/>
                </a:lnTo>
                <a:cubicBezTo>
                  <a:pt x="8579" y="12560"/>
                  <a:pt x="8544" y="12480"/>
                  <a:pt x="8515" y="12462"/>
                </a:cubicBezTo>
                <a:cubicBezTo>
                  <a:pt x="8412" y="12396"/>
                  <a:pt x="8233" y="12428"/>
                  <a:pt x="8147" y="12528"/>
                </a:cubicBezTo>
                <a:cubicBezTo>
                  <a:pt x="8071" y="12615"/>
                  <a:pt x="8046" y="12621"/>
                  <a:pt x="7942" y="12582"/>
                </a:cubicBezTo>
                <a:cubicBezTo>
                  <a:pt x="7776" y="12519"/>
                  <a:pt x="7700" y="12598"/>
                  <a:pt x="7684" y="12841"/>
                </a:cubicBezTo>
                <a:cubicBezTo>
                  <a:pt x="7674" y="13000"/>
                  <a:pt x="7658" y="13034"/>
                  <a:pt x="7599" y="13024"/>
                </a:cubicBezTo>
                <a:cubicBezTo>
                  <a:pt x="7369" y="12985"/>
                  <a:pt x="7286" y="13282"/>
                  <a:pt x="7452" y="13551"/>
                </a:cubicBezTo>
                <a:cubicBezTo>
                  <a:pt x="7504" y="13636"/>
                  <a:pt x="7543" y="13721"/>
                  <a:pt x="7537" y="13739"/>
                </a:cubicBezTo>
                <a:cubicBezTo>
                  <a:pt x="7531" y="13758"/>
                  <a:pt x="7572" y="13856"/>
                  <a:pt x="7631" y="13956"/>
                </a:cubicBezTo>
                <a:cubicBezTo>
                  <a:pt x="7689" y="14056"/>
                  <a:pt x="7733" y="14153"/>
                  <a:pt x="7730" y="14173"/>
                </a:cubicBezTo>
                <a:cubicBezTo>
                  <a:pt x="7714" y="14264"/>
                  <a:pt x="7741" y="14311"/>
                  <a:pt x="7795" y="14290"/>
                </a:cubicBezTo>
                <a:cubicBezTo>
                  <a:pt x="7831" y="14276"/>
                  <a:pt x="7881" y="14312"/>
                  <a:pt x="7925" y="14384"/>
                </a:cubicBezTo>
                <a:cubicBezTo>
                  <a:pt x="7966" y="14449"/>
                  <a:pt x="8033" y="14544"/>
                  <a:pt x="8076" y="14592"/>
                </a:cubicBezTo>
                <a:cubicBezTo>
                  <a:pt x="8118" y="14640"/>
                  <a:pt x="8160" y="14718"/>
                  <a:pt x="8169" y="14766"/>
                </a:cubicBezTo>
                <a:cubicBezTo>
                  <a:pt x="8178" y="14814"/>
                  <a:pt x="8218" y="14902"/>
                  <a:pt x="8257" y="14962"/>
                </a:cubicBezTo>
                <a:cubicBezTo>
                  <a:pt x="8326" y="15068"/>
                  <a:pt x="8325" y="15076"/>
                  <a:pt x="8234" y="15173"/>
                </a:cubicBezTo>
                <a:cubicBezTo>
                  <a:pt x="8183" y="15229"/>
                  <a:pt x="8083" y="15286"/>
                  <a:pt x="8013" y="15302"/>
                </a:cubicBezTo>
                <a:lnTo>
                  <a:pt x="7889" y="15330"/>
                </a:lnTo>
                <a:lnTo>
                  <a:pt x="7988" y="15410"/>
                </a:lnTo>
                <a:cubicBezTo>
                  <a:pt x="8043" y="15454"/>
                  <a:pt x="8131" y="15509"/>
                  <a:pt x="8181" y="15530"/>
                </a:cubicBezTo>
                <a:cubicBezTo>
                  <a:pt x="8234" y="15552"/>
                  <a:pt x="8264" y="15596"/>
                  <a:pt x="8257" y="15641"/>
                </a:cubicBezTo>
                <a:cubicBezTo>
                  <a:pt x="8247" y="15706"/>
                  <a:pt x="8206" y="15717"/>
                  <a:pt x="7940" y="15715"/>
                </a:cubicBezTo>
                <a:cubicBezTo>
                  <a:pt x="7620" y="15712"/>
                  <a:pt x="7440" y="15690"/>
                  <a:pt x="7296" y="15632"/>
                </a:cubicBezTo>
                <a:cubicBezTo>
                  <a:pt x="7222" y="15603"/>
                  <a:pt x="7219" y="15606"/>
                  <a:pt x="7268" y="15667"/>
                </a:cubicBezTo>
                <a:cubicBezTo>
                  <a:pt x="7298" y="15704"/>
                  <a:pt x="7313" y="15754"/>
                  <a:pt x="7299" y="15778"/>
                </a:cubicBezTo>
                <a:cubicBezTo>
                  <a:pt x="7284" y="15803"/>
                  <a:pt x="7297" y="15813"/>
                  <a:pt x="7330" y="15801"/>
                </a:cubicBezTo>
                <a:cubicBezTo>
                  <a:pt x="7362" y="15788"/>
                  <a:pt x="7411" y="15805"/>
                  <a:pt x="7441" y="15840"/>
                </a:cubicBezTo>
                <a:cubicBezTo>
                  <a:pt x="7484" y="15893"/>
                  <a:pt x="7484" y="15911"/>
                  <a:pt x="7438" y="15929"/>
                </a:cubicBezTo>
                <a:cubicBezTo>
                  <a:pt x="7333" y="15969"/>
                  <a:pt x="6379" y="15971"/>
                  <a:pt x="6295" y="15932"/>
                </a:cubicBezTo>
                <a:cubicBezTo>
                  <a:pt x="6225" y="15899"/>
                  <a:pt x="6220" y="15901"/>
                  <a:pt x="6261" y="15952"/>
                </a:cubicBezTo>
                <a:cubicBezTo>
                  <a:pt x="6299" y="15999"/>
                  <a:pt x="6296" y="16033"/>
                  <a:pt x="6241" y="16106"/>
                </a:cubicBezTo>
                <a:cubicBezTo>
                  <a:pt x="6175" y="16193"/>
                  <a:pt x="6164" y="16195"/>
                  <a:pt x="6006" y="16140"/>
                </a:cubicBezTo>
                <a:cubicBezTo>
                  <a:pt x="5911" y="16107"/>
                  <a:pt x="5823" y="16096"/>
                  <a:pt x="5802" y="16117"/>
                </a:cubicBezTo>
                <a:cubicBezTo>
                  <a:pt x="5780" y="16138"/>
                  <a:pt x="5694" y="16118"/>
                  <a:pt x="5603" y="16071"/>
                </a:cubicBezTo>
                <a:cubicBezTo>
                  <a:pt x="5516" y="16027"/>
                  <a:pt x="5379" y="15992"/>
                  <a:pt x="5300" y="15992"/>
                </a:cubicBezTo>
                <a:cubicBezTo>
                  <a:pt x="5142" y="15992"/>
                  <a:pt x="5014" y="15858"/>
                  <a:pt x="4959" y="15641"/>
                </a:cubicBezTo>
                <a:cubicBezTo>
                  <a:pt x="4922" y="15491"/>
                  <a:pt x="4857" y="15498"/>
                  <a:pt x="4857" y="15652"/>
                </a:cubicBezTo>
                <a:cubicBezTo>
                  <a:pt x="4857" y="15720"/>
                  <a:pt x="4840" y="15786"/>
                  <a:pt x="4820" y="15798"/>
                </a:cubicBezTo>
                <a:cubicBezTo>
                  <a:pt x="4778" y="15824"/>
                  <a:pt x="4594" y="15584"/>
                  <a:pt x="4622" y="15538"/>
                </a:cubicBezTo>
                <a:cubicBezTo>
                  <a:pt x="4657" y="15481"/>
                  <a:pt x="4586" y="15406"/>
                  <a:pt x="4480" y="15390"/>
                </a:cubicBezTo>
                <a:cubicBezTo>
                  <a:pt x="4316" y="15365"/>
                  <a:pt x="4268" y="15221"/>
                  <a:pt x="4287" y="14817"/>
                </a:cubicBezTo>
                <a:cubicBezTo>
                  <a:pt x="4297" y="14617"/>
                  <a:pt x="4332" y="14402"/>
                  <a:pt x="4367" y="14332"/>
                </a:cubicBezTo>
                <a:cubicBezTo>
                  <a:pt x="4401" y="14264"/>
                  <a:pt x="4420" y="14185"/>
                  <a:pt x="4409" y="14156"/>
                </a:cubicBezTo>
                <a:cubicBezTo>
                  <a:pt x="4399" y="14126"/>
                  <a:pt x="4424" y="14050"/>
                  <a:pt x="4466" y="13987"/>
                </a:cubicBezTo>
                <a:cubicBezTo>
                  <a:pt x="4508" y="13925"/>
                  <a:pt x="4544" y="13865"/>
                  <a:pt x="4545" y="13853"/>
                </a:cubicBezTo>
                <a:cubicBezTo>
                  <a:pt x="4546" y="13842"/>
                  <a:pt x="4579" y="13794"/>
                  <a:pt x="4619" y="13748"/>
                </a:cubicBezTo>
                <a:cubicBezTo>
                  <a:pt x="4659" y="13702"/>
                  <a:pt x="4691" y="13649"/>
                  <a:pt x="4690" y="13631"/>
                </a:cubicBezTo>
                <a:cubicBezTo>
                  <a:pt x="4687" y="13557"/>
                  <a:pt x="4822" y="13348"/>
                  <a:pt x="4900" y="13306"/>
                </a:cubicBezTo>
                <a:cubicBezTo>
                  <a:pt x="4946" y="13281"/>
                  <a:pt x="4975" y="13246"/>
                  <a:pt x="4962" y="13226"/>
                </a:cubicBezTo>
                <a:cubicBezTo>
                  <a:pt x="4935" y="13182"/>
                  <a:pt x="5145" y="12924"/>
                  <a:pt x="5186" y="12950"/>
                </a:cubicBezTo>
                <a:cubicBezTo>
                  <a:pt x="5202" y="12960"/>
                  <a:pt x="5219" y="12926"/>
                  <a:pt x="5223" y="12876"/>
                </a:cubicBezTo>
                <a:cubicBezTo>
                  <a:pt x="5231" y="12775"/>
                  <a:pt x="5386" y="12625"/>
                  <a:pt x="5444" y="12662"/>
                </a:cubicBezTo>
                <a:cubicBezTo>
                  <a:pt x="5465" y="12674"/>
                  <a:pt x="5474" y="12657"/>
                  <a:pt x="5461" y="12625"/>
                </a:cubicBezTo>
                <a:cubicBezTo>
                  <a:pt x="5449" y="12593"/>
                  <a:pt x="5513" y="12476"/>
                  <a:pt x="5606" y="12363"/>
                </a:cubicBezTo>
                <a:cubicBezTo>
                  <a:pt x="5732" y="12209"/>
                  <a:pt x="5800" y="12158"/>
                  <a:pt x="5870" y="12169"/>
                </a:cubicBezTo>
                <a:cubicBezTo>
                  <a:pt x="5942" y="12180"/>
                  <a:pt x="5953" y="12174"/>
                  <a:pt x="5915" y="12134"/>
                </a:cubicBezTo>
                <a:cubicBezTo>
                  <a:pt x="5888" y="12107"/>
                  <a:pt x="5876" y="12052"/>
                  <a:pt x="5889" y="12015"/>
                </a:cubicBezTo>
                <a:cubicBezTo>
                  <a:pt x="5924" y="11919"/>
                  <a:pt x="6068" y="11739"/>
                  <a:pt x="6113" y="11732"/>
                </a:cubicBezTo>
                <a:cubicBezTo>
                  <a:pt x="6198" y="11721"/>
                  <a:pt x="6201" y="11713"/>
                  <a:pt x="6159" y="11661"/>
                </a:cubicBezTo>
                <a:cubicBezTo>
                  <a:pt x="6127" y="11622"/>
                  <a:pt x="6150" y="11536"/>
                  <a:pt x="6255" y="11339"/>
                </a:cubicBezTo>
                <a:cubicBezTo>
                  <a:pt x="6334" y="11191"/>
                  <a:pt x="6400" y="11039"/>
                  <a:pt x="6400" y="11003"/>
                </a:cubicBezTo>
                <a:cubicBezTo>
                  <a:pt x="6400" y="10966"/>
                  <a:pt x="6432" y="10893"/>
                  <a:pt x="6471" y="10837"/>
                </a:cubicBezTo>
                <a:cubicBezTo>
                  <a:pt x="6552" y="10721"/>
                  <a:pt x="6557" y="10682"/>
                  <a:pt x="6598" y="9891"/>
                </a:cubicBezTo>
                <a:cubicBezTo>
                  <a:pt x="6615" y="9568"/>
                  <a:pt x="6613" y="9183"/>
                  <a:pt x="6593" y="9033"/>
                </a:cubicBezTo>
                <a:cubicBezTo>
                  <a:pt x="6573" y="8883"/>
                  <a:pt x="6557" y="8682"/>
                  <a:pt x="6556" y="8585"/>
                </a:cubicBezTo>
                <a:cubicBezTo>
                  <a:pt x="6555" y="8488"/>
                  <a:pt x="6536" y="8412"/>
                  <a:pt x="6513" y="8417"/>
                </a:cubicBezTo>
                <a:cubicBezTo>
                  <a:pt x="6490" y="8422"/>
                  <a:pt x="6439" y="8371"/>
                  <a:pt x="6403" y="8306"/>
                </a:cubicBezTo>
                <a:cubicBezTo>
                  <a:pt x="6306" y="8134"/>
                  <a:pt x="5947" y="7781"/>
                  <a:pt x="5799" y="7713"/>
                </a:cubicBezTo>
                <a:cubicBezTo>
                  <a:pt x="5388" y="7525"/>
                  <a:pt x="5333" y="7514"/>
                  <a:pt x="4928" y="7516"/>
                </a:cubicBezTo>
                <a:cubicBezTo>
                  <a:pt x="4654" y="7518"/>
                  <a:pt x="4499" y="7536"/>
                  <a:pt x="4455" y="7573"/>
                </a:cubicBezTo>
                <a:cubicBezTo>
                  <a:pt x="4352" y="7658"/>
                  <a:pt x="3933" y="7635"/>
                  <a:pt x="3723" y="7533"/>
                </a:cubicBezTo>
                <a:cubicBezTo>
                  <a:pt x="3625" y="7486"/>
                  <a:pt x="3488" y="7431"/>
                  <a:pt x="3420" y="7411"/>
                </a:cubicBezTo>
                <a:cubicBezTo>
                  <a:pt x="3343" y="7388"/>
                  <a:pt x="3295" y="7347"/>
                  <a:pt x="3298" y="7305"/>
                </a:cubicBezTo>
                <a:cubicBezTo>
                  <a:pt x="3301" y="7261"/>
                  <a:pt x="3279" y="7242"/>
                  <a:pt x="3230" y="7251"/>
                </a:cubicBezTo>
                <a:cubicBezTo>
                  <a:pt x="3141" y="7268"/>
                  <a:pt x="3063" y="7187"/>
                  <a:pt x="3054" y="7069"/>
                </a:cubicBezTo>
                <a:cubicBezTo>
                  <a:pt x="3050" y="7016"/>
                  <a:pt x="3019" y="6988"/>
                  <a:pt x="2972" y="6992"/>
                </a:cubicBezTo>
                <a:cubicBezTo>
                  <a:pt x="2886" y="6998"/>
                  <a:pt x="2887" y="6990"/>
                  <a:pt x="2938" y="7208"/>
                </a:cubicBezTo>
                <a:cubicBezTo>
                  <a:pt x="2963" y="7319"/>
                  <a:pt x="2962" y="7392"/>
                  <a:pt x="2932" y="7428"/>
                </a:cubicBezTo>
                <a:cubicBezTo>
                  <a:pt x="2900" y="7466"/>
                  <a:pt x="2903" y="7500"/>
                  <a:pt x="2938" y="7542"/>
                </a:cubicBezTo>
                <a:cubicBezTo>
                  <a:pt x="3006" y="7624"/>
                  <a:pt x="2963" y="7639"/>
                  <a:pt x="2583" y="7670"/>
                </a:cubicBezTo>
                <a:cubicBezTo>
                  <a:pt x="2252" y="7698"/>
                  <a:pt x="2250" y="7695"/>
                  <a:pt x="2025" y="7548"/>
                </a:cubicBezTo>
                <a:cubicBezTo>
                  <a:pt x="1900" y="7466"/>
                  <a:pt x="1794" y="7369"/>
                  <a:pt x="1789" y="7334"/>
                </a:cubicBezTo>
                <a:cubicBezTo>
                  <a:pt x="1784" y="7298"/>
                  <a:pt x="1721" y="7204"/>
                  <a:pt x="1650" y="7123"/>
                </a:cubicBezTo>
                <a:cubicBezTo>
                  <a:pt x="1549" y="7007"/>
                  <a:pt x="1519" y="6993"/>
                  <a:pt x="1514" y="7051"/>
                </a:cubicBezTo>
                <a:cubicBezTo>
                  <a:pt x="1500" y="7212"/>
                  <a:pt x="1526" y="7309"/>
                  <a:pt x="1645" y="7542"/>
                </a:cubicBezTo>
                <a:cubicBezTo>
                  <a:pt x="1739" y="7728"/>
                  <a:pt x="1759" y="7803"/>
                  <a:pt x="1727" y="7864"/>
                </a:cubicBezTo>
                <a:cubicBezTo>
                  <a:pt x="1653" y="8003"/>
                  <a:pt x="1395" y="7927"/>
                  <a:pt x="1395" y="7767"/>
                </a:cubicBezTo>
                <a:cubicBezTo>
                  <a:pt x="1395" y="7697"/>
                  <a:pt x="1386" y="7690"/>
                  <a:pt x="1338" y="7730"/>
                </a:cubicBezTo>
                <a:cubicBezTo>
                  <a:pt x="1292" y="7769"/>
                  <a:pt x="1266" y="7762"/>
                  <a:pt x="1222" y="7701"/>
                </a:cubicBezTo>
                <a:cubicBezTo>
                  <a:pt x="1164" y="7621"/>
                  <a:pt x="978" y="7585"/>
                  <a:pt x="978" y="7653"/>
                </a:cubicBezTo>
                <a:cubicBezTo>
                  <a:pt x="978" y="7675"/>
                  <a:pt x="1005" y="7690"/>
                  <a:pt x="1038" y="7690"/>
                </a:cubicBezTo>
                <a:cubicBezTo>
                  <a:pt x="1114" y="7690"/>
                  <a:pt x="1410" y="8096"/>
                  <a:pt x="1375" y="8152"/>
                </a:cubicBezTo>
                <a:cubicBezTo>
                  <a:pt x="1361" y="8175"/>
                  <a:pt x="1304" y="8195"/>
                  <a:pt x="1248" y="8195"/>
                </a:cubicBezTo>
                <a:cubicBezTo>
                  <a:pt x="1176" y="8195"/>
                  <a:pt x="1131" y="8227"/>
                  <a:pt x="1103" y="8300"/>
                </a:cubicBezTo>
                <a:cubicBezTo>
                  <a:pt x="1081" y="8358"/>
                  <a:pt x="1050" y="8403"/>
                  <a:pt x="1032" y="8400"/>
                </a:cubicBezTo>
                <a:cubicBezTo>
                  <a:pt x="1014" y="8397"/>
                  <a:pt x="987" y="8400"/>
                  <a:pt x="970" y="8406"/>
                </a:cubicBezTo>
                <a:cubicBezTo>
                  <a:pt x="914" y="8424"/>
                  <a:pt x="855" y="8434"/>
                  <a:pt x="805" y="8440"/>
                </a:cubicBezTo>
                <a:cubicBezTo>
                  <a:pt x="779" y="8443"/>
                  <a:pt x="770" y="8459"/>
                  <a:pt x="785" y="8474"/>
                </a:cubicBezTo>
                <a:cubicBezTo>
                  <a:pt x="801" y="8489"/>
                  <a:pt x="781" y="8537"/>
                  <a:pt x="743" y="8580"/>
                </a:cubicBezTo>
                <a:cubicBezTo>
                  <a:pt x="705" y="8622"/>
                  <a:pt x="671" y="8699"/>
                  <a:pt x="666" y="8751"/>
                </a:cubicBezTo>
                <a:cubicBezTo>
                  <a:pt x="661" y="8810"/>
                  <a:pt x="632" y="8843"/>
                  <a:pt x="587" y="8839"/>
                </a:cubicBezTo>
                <a:cubicBezTo>
                  <a:pt x="534" y="8834"/>
                  <a:pt x="528" y="8844"/>
                  <a:pt x="561" y="8885"/>
                </a:cubicBezTo>
                <a:cubicBezTo>
                  <a:pt x="620" y="8955"/>
                  <a:pt x="462" y="9238"/>
                  <a:pt x="363" y="9238"/>
                </a:cubicBezTo>
                <a:cubicBezTo>
                  <a:pt x="324" y="9238"/>
                  <a:pt x="225" y="9256"/>
                  <a:pt x="145" y="9278"/>
                </a:cubicBezTo>
                <a:lnTo>
                  <a:pt x="0" y="9318"/>
                </a:lnTo>
                <a:lnTo>
                  <a:pt x="167" y="9329"/>
                </a:lnTo>
                <a:cubicBezTo>
                  <a:pt x="259" y="9336"/>
                  <a:pt x="407" y="9342"/>
                  <a:pt x="499" y="9344"/>
                </a:cubicBezTo>
                <a:cubicBezTo>
                  <a:pt x="591" y="9345"/>
                  <a:pt x="708" y="9371"/>
                  <a:pt x="760" y="9401"/>
                </a:cubicBezTo>
                <a:cubicBezTo>
                  <a:pt x="849" y="9452"/>
                  <a:pt x="852" y="9462"/>
                  <a:pt x="791" y="9580"/>
                </a:cubicBezTo>
                <a:cubicBezTo>
                  <a:pt x="756" y="9648"/>
                  <a:pt x="713" y="9703"/>
                  <a:pt x="695" y="9703"/>
                </a:cubicBezTo>
                <a:cubicBezTo>
                  <a:pt x="677" y="9703"/>
                  <a:pt x="620" y="9798"/>
                  <a:pt x="570" y="9914"/>
                </a:cubicBezTo>
                <a:cubicBezTo>
                  <a:pt x="488" y="10103"/>
                  <a:pt x="444" y="10144"/>
                  <a:pt x="343" y="10127"/>
                </a:cubicBezTo>
                <a:cubicBezTo>
                  <a:pt x="312" y="10122"/>
                  <a:pt x="217" y="10312"/>
                  <a:pt x="210" y="10395"/>
                </a:cubicBezTo>
                <a:cubicBezTo>
                  <a:pt x="208" y="10419"/>
                  <a:pt x="171" y="10438"/>
                  <a:pt x="128" y="10438"/>
                </a:cubicBezTo>
                <a:cubicBezTo>
                  <a:pt x="84" y="10438"/>
                  <a:pt x="46" y="10469"/>
                  <a:pt x="40" y="10510"/>
                </a:cubicBezTo>
                <a:cubicBezTo>
                  <a:pt x="26" y="10601"/>
                  <a:pt x="29" y="10601"/>
                  <a:pt x="230" y="10498"/>
                </a:cubicBezTo>
                <a:cubicBezTo>
                  <a:pt x="321" y="10452"/>
                  <a:pt x="398" y="10429"/>
                  <a:pt x="400" y="10447"/>
                </a:cubicBezTo>
                <a:cubicBezTo>
                  <a:pt x="401" y="10465"/>
                  <a:pt x="416" y="10441"/>
                  <a:pt x="434" y="10395"/>
                </a:cubicBezTo>
                <a:cubicBezTo>
                  <a:pt x="452" y="10349"/>
                  <a:pt x="501" y="10310"/>
                  <a:pt x="544" y="10310"/>
                </a:cubicBezTo>
                <a:cubicBezTo>
                  <a:pt x="589" y="10310"/>
                  <a:pt x="623" y="10283"/>
                  <a:pt x="624" y="10244"/>
                </a:cubicBezTo>
                <a:cubicBezTo>
                  <a:pt x="625" y="10161"/>
                  <a:pt x="728" y="10032"/>
                  <a:pt x="771" y="10059"/>
                </a:cubicBezTo>
                <a:cubicBezTo>
                  <a:pt x="836" y="10099"/>
                  <a:pt x="842" y="10245"/>
                  <a:pt x="785" y="10356"/>
                </a:cubicBezTo>
                <a:cubicBezTo>
                  <a:pt x="753" y="10418"/>
                  <a:pt x="737" y="10480"/>
                  <a:pt x="749" y="10492"/>
                </a:cubicBezTo>
                <a:cubicBezTo>
                  <a:pt x="761" y="10504"/>
                  <a:pt x="738" y="10550"/>
                  <a:pt x="698" y="10595"/>
                </a:cubicBezTo>
                <a:cubicBezTo>
                  <a:pt x="657" y="10640"/>
                  <a:pt x="631" y="10680"/>
                  <a:pt x="638" y="10683"/>
                </a:cubicBezTo>
                <a:cubicBezTo>
                  <a:pt x="645" y="10687"/>
                  <a:pt x="635" y="10736"/>
                  <a:pt x="612" y="10795"/>
                </a:cubicBezTo>
                <a:cubicBezTo>
                  <a:pt x="561" y="10931"/>
                  <a:pt x="355" y="11176"/>
                  <a:pt x="315" y="11151"/>
                </a:cubicBezTo>
                <a:cubicBezTo>
                  <a:pt x="298" y="11140"/>
                  <a:pt x="284" y="11158"/>
                  <a:pt x="284" y="11191"/>
                </a:cubicBezTo>
                <a:cubicBezTo>
                  <a:pt x="284" y="11223"/>
                  <a:pt x="297" y="11243"/>
                  <a:pt x="312" y="11234"/>
                </a:cubicBezTo>
                <a:cubicBezTo>
                  <a:pt x="327" y="11224"/>
                  <a:pt x="380" y="11246"/>
                  <a:pt x="431" y="11282"/>
                </a:cubicBezTo>
                <a:cubicBezTo>
                  <a:pt x="504" y="11333"/>
                  <a:pt x="515" y="11358"/>
                  <a:pt x="476" y="11405"/>
                </a:cubicBezTo>
                <a:cubicBezTo>
                  <a:pt x="450" y="11437"/>
                  <a:pt x="410" y="11451"/>
                  <a:pt x="386" y="11436"/>
                </a:cubicBezTo>
                <a:cubicBezTo>
                  <a:pt x="361" y="11421"/>
                  <a:pt x="353" y="11430"/>
                  <a:pt x="369" y="11456"/>
                </a:cubicBezTo>
                <a:cubicBezTo>
                  <a:pt x="402" y="11510"/>
                  <a:pt x="272" y="11586"/>
                  <a:pt x="196" y="11559"/>
                </a:cubicBezTo>
                <a:cubicBezTo>
                  <a:pt x="163" y="11547"/>
                  <a:pt x="156" y="11566"/>
                  <a:pt x="170" y="11604"/>
                </a:cubicBezTo>
                <a:cubicBezTo>
                  <a:pt x="184" y="11640"/>
                  <a:pt x="153" y="11696"/>
                  <a:pt x="96" y="11738"/>
                </a:cubicBezTo>
                <a:cubicBezTo>
                  <a:pt x="26" y="11791"/>
                  <a:pt x="21" y="11803"/>
                  <a:pt x="77" y="11784"/>
                </a:cubicBezTo>
                <a:cubicBezTo>
                  <a:pt x="119" y="11769"/>
                  <a:pt x="203" y="11744"/>
                  <a:pt x="264" y="11730"/>
                </a:cubicBezTo>
                <a:cubicBezTo>
                  <a:pt x="325" y="11715"/>
                  <a:pt x="397" y="11684"/>
                  <a:pt x="425" y="11661"/>
                </a:cubicBezTo>
                <a:cubicBezTo>
                  <a:pt x="483" y="11615"/>
                  <a:pt x="487" y="11618"/>
                  <a:pt x="499" y="11809"/>
                </a:cubicBezTo>
                <a:cubicBezTo>
                  <a:pt x="506" y="11915"/>
                  <a:pt x="477" y="11973"/>
                  <a:pt x="377" y="12060"/>
                </a:cubicBezTo>
                <a:cubicBezTo>
                  <a:pt x="266" y="12158"/>
                  <a:pt x="254" y="12183"/>
                  <a:pt x="298" y="12254"/>
                </a:cubicBezTo>
                <a:cubicBezTo>
                  <a:pt x="340" y="12323"/>
                  <a:pt x="334" y="12354"/>
                  <a:pt x="255" y="12439"/>
                </a:cubicBezTo>
                <a:cubicBezTo>
                  <a:pt x="203" y="12496"/>
                  <a:pt x="127" y="12561"/>
                  <a:pt x="85" y="12585"/>
                </a:cubicBezTo>
                <a:cubicBezTo>
                  <a:pt x="33" y="12614"/>
                  <a:pt x="20" y="12645"/>
                  <a:pt x="45" y="12685"/>
                </a:cubicBezTo>
                <a:cubicBezTo>
                  <a:pt x="66" y="12717"/>
                  <a:pt x="82" y="12923"/>
                  <a:pt x="82" y="13146"/>
                </a:cubicBezTo>
                <a:cubicBezTo>
                  <a:pt x="82" y="13490"/>
                  <a:pt x="97" y="13570"/>
                  <a:pt x="170" y="13668"/>
                </a:cubicBezTo>
                <a:cubicBezTo>
                  <a:pt x="217" y="13732"/>
                  <a:pt x="282" y="13791"/>
                  <a:pt x="315" y="13799"/>
                </a:cubicBezTo>
                <a:cubicBezTo>
                  <a:pt x="350" y="13809"/>
                  <a:pt x="344" y="13796"/>
                  <a:pt x="301" y="13768"/>
                </a:cubicBezTo>
                <a:cubicBezTo>
                  <a:pt x="241" y="13730"/>
                  <a:pt x="229" y="13662"/>
                  <a:pt x="230" y="13400"/>
                </a:cubicBezTo>
                <a:cubicBezTo>
                  <a:pt x="230" y="13068"/>
                  <a:pt x="298" y="12803"/>
                  <a:pt x="442" y="12568"/>
                </a:cubicBezTo>
                <a:cubicBezTo>
                  <a:pt x="520" y="12441"/>
                  <a:pt x="575" y="12420"/>
                  <a:pt x="669" y="12479"/>
                </a:cubicBezTo>
                <a:cubicBezTo>
                  <a:pt x="693" y="12495"/>
                  <a:pt x="797" y="12488"/>
                  <a:pt x="899" y="12465"/>
                </a:cubicBezTo>
                <a:cubicBezTo>
                  <a:pt x="1001" y="12442"/>
                  <a:pt x="1171" y="12423"/>
                  <a:pt x="1279" y="12422"/>
                </a:cubicBezTo>
                <a:cubicBezTo>
                  <a:pt x="1391" y="12422"/>
                  <a:pt x="1496" y="12394"/>
                  <a:pt x="1523" y="12363"/>
                </a:cubicBezTo>
                <a:cubicBezTo>
                  <a:pt x="1586" y="12285"/>
                  <a:pt x="1867" y="12145"/>
                  <a:pt x="1920" y="12163"/>
                </a:cubicBezTo>
                <a:cubicBezTo>
                  <a:pt x="1943" y="12171"/>
                  <a:pt x="1985" y="12127"/>
                  <a:pt x="2013" y="12063"/>
                </a:cubicBezTo>
                <a:cubicBezTo>
                  <a:pt x="2041" y="12000"/>
                  <a:pt x="2116" y="11875"/>
                  <a:pt x="2178" y="11787"/>
                </a:cubicBezTo>
                <a:cubicBezTo>
                  <a:pt x="2266" y="11662"/>
                  <a:pt x="2300" y="11638"/>
                  <a:pt x="2334" y="11681"/>
                </a:cubicBezTo>
                <a:cubicBezTo>
                  <a:pt x="2386" y="11748"/>
                  <a:pt x="2481" y="11772"/>
                  <a:pt x="2481" y="11718"/>
                </a:cubicBezTo>
                <a:cubicBezTo>
                  <a:pt x="2481" y="11697"/>
                  <a:pt x="2500" y="11627"/>
                  <a:pt x="2524" y="11564"/>
                </a:cubicBezTo>
                <a:lnTo>
                  <a:pt x="2566" y="11450"/>
                </a:lnTo>
                <a:lnTo>
                  <a:pt x="2668" y="11547"/>
                </a:lnTo>
                <a:cubicBezTo>
                  <a:pt x="2724" y="11600"/>
                  <a:pt x="2762" y="11657"/>
                  <a:pt x="2750" y="11675"/>
                </a:cubicBezTo>
                <a:cubicBezTo>
                  <a:pt x="2739" y="11694"/>
                  <a:pt x="2743" y="11718"/>
                  <a:pt x="2762" y="11730"/>
                </a:cubicBezTo>
                <a:cubicBezTo>
                  <a:pt x="2816" y="11763"/>
                  <a:pt x="3061" y="11589"/>
                  <a:pt x="3040" y="11533"/>
                </a:cubicBezTo>
                <a:cubicBezTo>
                  <a:pt x="3029" y="11505"/>
                  <a:pt x="3087" y="11418"/>
                  <a:pt x="3167" y="11339"/>
                </a:cubicBezTo>
                <a:cubicBezTo>
                  <a:pt x="3248" y="11260"/>
                  <a:pt x="3315" y="11212"/>
                  <a:pt x="3315" y="11231"/>
                </a:cubicBezTo>
                <a:cubicBezTo>
                  <a:pt x="3315" y="11250"/>
                  <a:pt x="3389" y="11184"/>
                  <a:pt x="3482" y="11088"/>
                </a:cubicBezTo>
                <a:lnTo>
                  <a:pt x="3652" y="10914"/>
                </a:lnTo>
                <a:lnTo>
                  <a:pt x="3777" y="11006"/>
                </a:lnTo>
                <a:cubicBezTo>
                  <a:pt x="3847" y="11055"/>
                  <a:pt x="3915" y="11122"/>
                  <a:pt x="3927" y="11154"/>
                </a:cubicBezTo>
                <a:cubicBezTo>
                  <a:pt x="3963" y="11248"/>
                  <a:pt x="4105" y="11225"/>
                  <a:pt x="4086" y="11128"/>
                </a:cubicBezTo>
                <a:cubicBezTo>
                  <a:pt x="4071" y="11048"/>
                  <a:pt x="4124" y="10985"/>
                  <a:pt x="4211" y="10980"/>
                </a:cubicBezTo>
                <a:cubicBezTo>
                  <a:pt x="4234" y="10978"/>
                  <a:pt x="4246" y="10954"/>
                  <a:pt x="4239" y="10923"/>
                </a:cubicBezTo>
                <a:cubicBezTo>
                  <a:pt x="4232" y="10892"/>
                  <a:pt x="4278" y="10813"/>
                  <a:pt x="4338" y="10749"/>
                </a:cubicBezTo>
                <a:cubicBezTo>
                  <a:pt x="4399" y="10685"/>
                  <a:pt x="4447" y="10617"/>
                  <a:pt x="4446" y="10598"/>
                </a:cubicBezTo>
                <a:cubicBezTo>
                  <a:pt x="4437" y="10448"/>
                  <a:pt x="4727" y="9956"/>
                  <a:pt x="4826" y="9956"/>
                </a:cubicBezTo>
                <a:cubicBezTo>
                  <a:pt x="4846" y="9956"/>
                  <a:pt x="4856" y="9931"/>
                  <a:pt x="4846" y="9902"/>
                </a:cubicBezTo>
                <a:cubicBezTo>
                  <a:pt x="4836" y="9873"/>
                  <a:pt x="4847" y="9812"/>
                  <a:pt x="4872" y="9765"/>
                </a:cubicBezTo>
                <a:cubicBezTo>
                  <a:pt x="4896" y="9719"/>
                  <a:pt x="4917" y="9646"/>
                  <a:pt x="4923" y="9600"/>
                </a:cubicBezTo>
                <a:cubicBezTo>
                  <a:pt x="4941" y="9443"/>
                  <a:pt x="5024" y="9278"/>
                  <a:pt x="5076" y="9295"/>
                </a:cubicBezTo>
                <a:cubicBezTo>
                  <a:pt x="5108" y="9306"/>
                  <a:pt x="5133" y="9412"/>
                  <a:pt x="5141" y="9574"/>
                </a:cubicBezTo>
                <a:cubicBezTo>
                  <a:pt x="5151" y="9787"/>
                  <a:pt x="5125" y="9924"/>
                  <a:pt x="5002" y="10296"/>
                </a:cubicBezTo>
                <a:cubicBezTo>
                  <a:pt x="4915" y="10559"/>
                  <a:pt x="4817" y="10777"/>
                  <a:pt x="4775" y="10803"/>
                </a:cubicBezTo>
                <a:cubicBezTo>
                  <a:pt x="4735" y="10829"/>
                  <a:pt x="4709" y="10878"/>
                  <a:pt x="4718" y="10914"/>
                </a:cubicBezTo>
                <a:cubicBezTo>
                  <a:pt x="4737" y="10986"/>
                  <a:pt x="4301" y="11547"/>
                  <a:pt x="4228" y="11547"/>
                </a:cubicBezTo>
                <a:cubicBezTo>
                  <a:pt x="4204" y="11547"/>
                  <a:pt x="4197" y="11567"/>
                  <a:pt x="4211" y="11590"/>
                </a:cubicBezTo>
                <a:cubicBezTo>
                  <a:pt x="4225" y="11613"/>
                  <a:pt x="4207" y="11642"/>
                  <a:pt x="4171" y="11656"/>
                </a:cubicBezTo>
                <a:cubicBezTo>
                  <a:pt x="4135" y="11669"/>
                  <a:pt x="4117" y="11697"/>
                  <a:pt x="4129" y="11715"/>
                </a:cubicBezTo>
                <a:cubicBezTo>
                  <a:pt x="4140" y="11734"/>
                  <a:pt x="4091" y="11797"/>
                  <a:pt x="4021" y="11852"/>
                </a:cubicBezTo>
                <a:cubicBezTo>
                  <a:pt x="3950" y="11908"/>
                  <a:pt x="3887" y="11982"/>
                  <a:pt x="3882" y="12020"/>
                </a:cubicBezTo>
                <a:cubicBezTo>
                  <a:pt x="3876" y="12059"/>
                  <a:pt x="3835" y="12133"/>
                  <a:pt x="3788" y="12186"/>
                </a:cubicBezTo>
                <a:cubicBezTo>
                  <a:pt x="3702" y="12282"/>
                  <a:pt x="3317" y="12844"/>
                  <a:pt x="3179" y="13078"/>
                </a:cubicBezTo>
                <a:cubicBezTo>
                  <a:pt x="3102" y="13208"/>
                  <a:pt x="3049" y="13315"/>
                  <a:pt x="2875" y="13711"/>
                </a:cubicBezTo>
                <a:cubicBezTo>
                  <a:pt x="2804" y="13873"/>
                  <a:pt x="2756" y="13933"/>
                  <a:pt x="2719" y="13911"/>
                </a:cubicBezTo>
                <a:cubicBezTo>
                  <a:pt x="2680" y="13887"/>
                  <a:pt x="2681" y="13896"/>
                  <a:pt x="2722" y="13948"/>
                </a:cubicBezTo>
                <a:cubicBezTo>
                  <a:pt x="2753" y="13986"/>
                  <a:pt x="2768" y="14038"/>
                  <a:pt x="2753" y="14062"/>
                </a:cubicBezTo>
                <a:cubicBezTo>
                  <a:pt x="2739" y="14086"/>
                  <a:pt x="2670" y="14315"/>
                  <a:pt x="2603" y="14575"/>
                </a:cubicBezTo>
                <a:cubicBezTo>
                  <a:pt x="2442" y="15196"/>
                  <a:pt x="2438" y="15607"/>
                  <a:pt x="2586" y="16086"/>
                </a:cubicBezTo>
                <a:cubicBezTo>
                  <a:pt x="2773" y="16690"/>
                  <a:pt x="2889" y="16897"/>
                  <a:pt x="3238" y="17240"/>
                </a:cubicBezTo>
                <a:cubicBezTo>
                  <a:pt x="3415" y="17414"/>
                  <a:pt x="3551" y="17569"/>
                  <a:pt x="3542" y="17585"/>
                </a:cubicBezTo>
                <a:cubicBezTo>
                  <a:pt x="3532" y="17601"/>
                  <a:pt x="3565" y="17650"/>
                  <a:pt x="3613" y="17694"/>
                </a:cubicBezTo>
                <a:cubicBezTo>
                  <a:pt x="3660" y="17737"/>
                  <a:pt x="3703" y="17763"/>
                  <a:pt x="3706" y="17753"/>
                </a:cubicBezTo>
                <a:cubicBezTo>
                  <a:pt x="3709" y="17743"/>
                  <a:pt x="3762" y="17769"/>
                  <a:pt x="3825" y="17810"/>
                </a:cubicBezTo>
                <a:cubicBezTo>
                  <a:pt x="3888" y="17852"/>
                  <a:pt x="3928" y="17907"/>
                  <a:pt x="3913" y="17933"/>
                </a:cubicBezTo>
                <a:cubicBezTo>
                  <a:pt x="3898" y="17959"/>
                  <a:pt x="3901" y="17969"/>
                  <a:pt x="3919" y="17953"/>
                </a:cubicBezTo>
                <a:cubicBezTo>
                  <a:pt x="3964" y="17912"/>
                  <a:pt x="4284" y="18080"/>
                  <a:pt x="4253" y="18130"/>
                </a:cubicBezTo>
                <a:cubicBezTo>
                  <a:pt x="4231" y="18166"/>
                  <a:pt x="4287" y="18189"/>
                  <a:pt x="4370" y="18175"/>
                </a:cubicBezTo>
                <a:cubicBezTo>
                  <a:pt x="4387" y="18172"/>
                  <a:pt x="4480" y="18210"/>
                  <a:pt x="4577" y="18261"/>
                </a:cubicBezTo>
                <a:cubicBezTo>
                  <a:pt x="4674" y="18311"/>
                  <a:pt x="4780" y="18358"/>
                  <a:pt x="4815" y="18363"/>
                </a:cubicBezTo>
                <a:cubicBezTo>
                  <a:pt x="4849" y="18369"/>
                  <a:pt x="5112" y="18424"/>
                  <a:pt x="5399" y="18486"/>
                </a:cubicBezTo>
                <a:cubicBezTo>
                  <a:pt x="5857" y="18585"/>
                  <a:pt x="5984" y="18596"/>
                  <a:pt x="6442" y="18577"/>
                </a:cubicBezTo>
                <a:cubicBezTo>
                  <a:pt x="6729" y="18565"/>
                  <a:pt x="7020" y="18537"/>
                  <a:pt x="7089" y="18515"/>
                </a:cubicBezTo>
                <a:cubicBezTo>
                  <a:pt x="7158" y="18492"/>
                  <a:pt x="7317" y="18452"/>
                  <a:pt x="7443" y="18423"/>
                </a:cubicBezTo>
                <a:cubicBezTo>
                  <a:pt x="7570" y="18395"/>
                  <a:pt x="7964" y="18276"/>
                  <a:pt x="8320" y="18161"/>
                </a:cubicBezTo>
                <a:cubicBezTo>
                  <a:pt x="9016" y="17936"/>
                  <a:pt x="9175" y="17924"/>
                  <a:pt x="9391" y="18076"/>
                </a:cubicBezTo>
                <a:cubicBezTo>
                  <a:pt x="9456" y="18121"/>
                  <a:pt x="9536" y="18162"/>
                  <a:pt x="9570" y="18164"/>
                </a:cubicBezTo>
                <a:cubicBezTo>
                  <a:pt x="9604" y="18166"/>
                  <a:pt x="9734" y="18197"/>
                  <a:pt x="9859" y="18232"/>
                </a:cubicBezTo>
                <a:cubicBezTo>
                  <a:pt x="10129" y="18309"/>
                  <a:pt x="10362" y="18313"/>
                  <a:pt x="10656" y="18249"/>
                </a:cubicBezTo>
                <a:cubicBezTo>
                  <a:pt x="10818" y="18215"/>
                  <a:pt x="10881" y="18215"/>
                  <a:pt x="10917" y="18252"/>
                </a:cubicBezTo>
                <a:cubicBezTo>
                  <a:pt x="10953" y="18290"/>
                  <a:pt x="10943" y="18322"/>
                  <a:pt x="10869" y="18383"/>
                </a:cubicBezTo>
                <a:cubicBezTo>
                  <a:pt x="10815" y="18428"/>
                  <a:pt x="10783" y="18463"/>
                  <a:pt x="10801" y="18463"/>
                </a:cubicBezTo>
                <a:cubicBezTo>
                  <a:pt x="10818" y="18463"/>
                  <a:pt x="10799" y="18500"/>
                  <a:pt x="10758" y="18546"/>
                </a:cubicBezTo>
                <a:cubicBezTo>
                  <a:pt x="10717" y="18591"/>
                  <a:pt x="10666" y="18618"/>
                  <a:pt x="10642" y="18603"/>
                </a:cubicBezTo>
                <a:cubicBezTo>
                  <a:pt x="10616" y="18587"/>
                  <a:pt x="10607" y="18603"/>
                  <a:pt x="10622" y="18643"/>
                </a:cubicBezTo>
                <a:cubicBezTo>
                  <a:pt x="10654" y="18727"/>
                  <a:pt x="10543" y="18824"/>
                  <a:pt x="10435" y="18805"/>
                </a:cubicBezTo>
                <a:cubicBezTo>
                  <a:pt x="10390" y="18798"/>
                  <a:pt x="10362" y="18809"/>
                  <a:pt x="10375" y="18831"/>
                </a:cubicBezTo>
                <a:cubicBezTo>
                  <a:pt x="10407" y="18883"/>
                  <a:pt x="10342" y="18960"/>
                  <a:pt x="10097" y="19156"/>
                </a:cubicBezTo>
                <a:cubicBezTo>
                  <a:pt x="9842" y="19360"/>
                  <a:pt x="9753" y="19327"/>
                  <a:pt x="9763" y="19033"/>
                </a:cubicBezTo>
                <a:cubicBezTo>
                  <a:pt x="9767" y="18927"/>
                  <a:pt x="9753" y="18840"/>
                  <a:pt x="9732" y="18840"/>
                </a:cubicBezTo>
                <a:cubicBezTo>
                  <a:pt x="9648" y="18840"/>
                  <a:pt x="9610" y="19077"/>
                  <a:pt x="9627" y="19512"/>
                </a:cubicBezTo>
                <a:cubicBezTo>
                  <a:pt x="9640" y="19867"/>
                  <a:pt x="9633" y="19979"/>
                  <a:pt x="9587" y="20017"/>
                </a:cubicBezTo>
                <a:cubicBezTo>
                  <a:pt x="9555" y="20044"/>
                  <a:pt x="9538" y="20083"/>
                  <a:pt x="9550" y="20102"/>
                </a:cubicBezTo>
                <a:cubicBezTo>
                  <a:pt x="9578" y="20147"/>
                  <a:pt x="9279" y="20483"/>
                  <a:pt x="9235" y="20456"/>
                </a:cubicBezTo>
                <a:cubicBezTo>
                  <a:pt x="9218" y="20445"/>
                  <a:pt x="9182" y="20461"/>
                  <a:pt x="9156" y="20493"/>
                </a:cubicBezTo>
                <a:cubicBezTo>
                  <a:pt x="9130" y="20525"/>
                  <a:pt x="9043" y="20564"/>
                  <a:pt x="8966" y="20579"/>
                </a:cubicBezTo>
                <a:cubicBezTo>
                  <a:pt x="8824" y="20605"/>
                  <a:pt x="8727" y="20711"/>
                  <a:pt x="8683" y="20886"/>
                </a:cubicBezTo>
                <a:cubicBezTo>
                  <a:pt x="8665" y="20956"/>
                  <a:pt x="8700" y="21028"/>
                  <a:pt x="8807" y="21157"/>
                </a:cubicBezTo>
                <a:cubicBezTo>
                  <a:pt x="8994" y="21383"/>
                  <a:pt x="9015" y="21396"/>
                  <a:pt x="9201" y="21397"/>
                </a:cubicBezTo>
                <a:cubicBezTo>
                  <a:pt x="9375" y="21397"/>
                  <a:pt x="9449" y="21335"/>
                  <a:pt x="9315" y="21300"/>
                </a:cubicBezTo>
                <a:cubicBezTo>
                  <a:pt x="9254" y="21284"/>
                  <a:pt x="9231" y="21256"/>
                  <a:pt x="9250" y="21209"/>
                </a:cubicBezTo>
                <a:cubicBezTo>
                  <a:pt x="9264" y="21171"/>
                  <a:pt x="9278" y="21087"/>
                  <a:pt x="9278" y="21023"/>
                </a:cubicBezTo>
                <a:cubicBezTo>
                  <a:pt x="9278" y="20932"/>
                  <a:pt x="9316" y="20881"/>
                  <a:pt x="9454" y="20789"/>
                </a:cubicBezTo>
                <a:cubicBezTo>
                  <a:pt x="9551" y="20725"/>
                  <a:pt x="9697" y="20598"/>
                  <a:pt x="9777" y="20510"/>
                </a:cubicBezTo>
                <a:lnTo>
                  <a:pt x="9924" y="20350"/>
                </a:lnTo>
                <a:lnTo>
                  <a:pt x="10208" y="20544"/>
                </a:lnTo>
                <a:cubicBezTo>
                  <a:pt x="10453" y="20711"/>
                  <a:pt x="10482" y="20747"/>
                  <a:pt x="10438" y="20807"/>
                </a:cubicBezTo>
                <a:cubicBezTo>
                  <a:pt x="10395" y="20863"/>
                  <a:pt x="10395" y="20864"/>
                  <a:pt x="10441" y="20824"/>
                </a:cubicBezTo>
                <a:cubicBezTo>
                  <a:pt x="10484" y="20785"/>
                  <a:pt x="10533" y="20800"/>
                  <a:pt x="10659" y="20884"/>
                </a:cubicBezTo>
                <a:cubicBezTo>
                  <a:pt x="10748" y="20943"/>
                  <a:pt x="10821" y="21011"/>
                  <a:pt x="10821" y="21035"/>
                </a:cubicBezTo>
                <a:cubicBezTo>
                  <a:pt x="10821" y="21058"/>
                  <a:pt x="10832" y="21063"/>
                  <a:pt x="10846" y="21049"/>
                </a:cubicBezTo>
                <a:cubicBezTo>
                  <a:pt x="10870" y="21025"/>
                  <a:pt x="11194" y="21186"/>
                  <a:pt x="11305" y="21277"/>
                </a:cubicBezTo>
                <a:cubicBezTo>
                  <a:pt x="11331" y="21298"/>
                  <a:pt x="11381" y="21305"/>
                  <a:pt x="11416" y="21291"/>
                </a:cubicBezTo>
                <a:cubicBezTo>
                  <a:pt x="11451" y="21278"/>
                  <a:pt x="11491" y="21288"/>
                  <a:pt x="11507" y="21314"/>
                </a:cubicBezTo>
                <a:cubicBezTo>
                  <a:pt x="11527" y="21348"/>
                  <a:pt x="11553" y="21346"/>
                  <a:pt x="11592" y="21314"/>
                </a:cubicBezTo>
                <a:cubicBezTo>
                  <a:pt x="11658" y="21259"/>
                  <a:pt x="11838" y="21463"/>
                  <a:pt x="11844" y="21582"/>
                </a:cubicBezTo>
                <a:lnTo>
                  <a:pt x="11926" y="21582"/>
                </a:lnTo>
                <a:cubicBezTo>
                  <a:pt x="11956" y="21458"/>
                  <a:pt x="11945" y="21236"/>
                  <a:pt x="11901" y="21209"/>
                </a:cubicBezTo>
                <a:cubicBezTo>
                  <a:pt x="11876" y="21193"/>
                  <a:pt x="11866" y="21155"/>
                  <a:pt x="11878" y="21123"/>
                </a:cubicBezTo>
                <a:cubicBezTo>
                  <a:pt x="11890" y="21092"/>
                  <a:pt x="11883" y="21054"/>
                  <a:pt x="11861" y="21040"/>
                </a:cubicBezTo>
                <a:cubicBezTo>
                  <a:pt x="11839" y="21026"/>
                  <a:pt x="11828" y="21001"/>
                  <a:pt x="11838" y="20983"/>
                </a:cubicBezTo>
                <a:cubicBezTo>
                  <a:pt x="11849" y="20966"/>
                  <a:pt x="11832" y="20949"/>
                  <a:pt x="11799" y="20949"/>
                </a:cubicBezTo>
                <a:cubicBezTo>
                  <a:pt x="11766" y="20949"/>
                  <a:pt x="11670" y="20931"/>
                  <a:pt x="11583" y="20906"/>
                </a:cubicBezTo>
                <a:cubicBezTo>
                  <a:pt x="11497" y="20881"/>
                  <a:pt x="11342" y="20836"/>
                  <a:pt x="11240" y="20809"/>
                </a:cubicBezTo>
                <a:cubicBezTo>
                  <a:pt x="11025" y="20752"/>
                  <a:pt x="10854" y="20651"/>
                  <a:pt x="10886" y="20598"/>
                </a:cubicBezTo>
                <a:cubicBezTo>
                  <a:pt x="10913" y="20554"/>
                  <a:pt x="11228" y="20591"/>
                  <a:pt x="11507" y="20670"/>
                </a:cubicBezTo>
                <a:cubicBezTo>
                  <a:pt x="11620" y="20702"/>
                  <a:pt x="11772" y="20727"/>
                  <a:pt x="11847" y="20727"/>
                </a:cubicBezTo>
                <a:cubicBezTo>
                  <a:pt x="11922" y="20727"/>
                  <a:pt x="11993" y="20743"/>
                  <a:pt x="12006" y="20764"/>
                </a:cubicBezTo>
                <a:cubicBezTo>
                  <a:pt x="12019" y="20785"/>
                  <a:pt x="12067" y="20793"/>
                  <a:pt x="12114" y="20781"/>
                </a:cubicBezTo>
                <a:cubicBezTo>
                  <a:pt x="12160" y="20769"/>
                  <a:pt x="12230" y="20789"/>
                  <a:pt x="12269" y="20824"/>
                </a:cubicBezTo>
                <a:cubicBezTo>
                  <a:pt x="12309" y="20859"/>
                  <a:pt x="12378" y="20893"/>
                  <a:pt x="12423" y="20901"/>
                </a:cubicBezTo>
                <a:cubicBezTo>
                  <a:pt x="12467" y="20909"/>
                  <a:pt x="12499" y="20933"/>
                  <a:pt x="12494" y="20952"/>
                </a:cubicBezTo>
                <a:cubicBezTo>
                  <a:pt x="12488" y="20971"/>
                  <a:pt x="12517" y="21011"/>
                  <a:pt x="12559" y="21043"/>
                </a:cubicBezTo>
                <a:cubicBezTo>
                  <a:pt x="12600" y="21075"/>
                  <a:pt x="12618" y="21102"/>
                  <a:pt x="12598" y="21103"/>
                </a:cubicBezTo>
                <a:cubicBezTo>
                  <a:pt x="12579" y="21104"/>
                  <a:pt x="12607" y="21139"/>
                  <a:pt x="12661" y="21183"/>
                </a:cubicBezTo>
                <a:cubicBezTo>
                  <a:pt x="12787" y="21285"/>
                  <a:pt x="12814" y="21265"/>
                  <a:pt x="12794" y="21086"/>
                </a:cubicBezTo>
                <a:cubicBezTo>
                  <a:pt x="12785" y="21006"/>
                  <a:pt x="12799" y="20930"/>
                  <a:pt x="12822" y="20915"/>
                </a:cubicBezTo>
                <a:cubicBezTo>
                  <a:pt x="12849" y="20898"/>
                  <a:pt x="12829" y="20840"/>
                  <a:pt x="12771" y="20758"/>
                </a:cubicBezTo>
                <a:cubicBezTo>
                  <a:pt x="12609" y="20529"/>
                  <a:pt x="12534" y="20353"/>
                  <a:pt x="12584" y="20322"/>
                </a:cubicBezTo>
                <a:cubicBezTo>
                  <a:pt x="12688" y="20258"/>
                  <a:pt x="12860" y="20271"/>
                  <a:pt x="12964" y="20353"/>
                </a:cubicBezTo>
                <a:cubicBezTo>
                  <a:pt x="13024" y="20401"/>
                  <a:pt x="13065" y="20454"/>
                  <a:pt x="13055" y="20470"/>
                </a:cubicBezTo>
                <a:cubicBezTo>
                  <a:pt x="13045" y="20486"/>
                  <a:pt x="13063" y="20535"/>
                  <a:pt x="13095" y="20579"/>
                </a:cubicBezTo>
                <a:cubicBezTo>
                  <a:pt x="13150" y="20655"/>
                  <a:pt x="13153" y="20652"/>
                  <a:pt x="13188" y="20556"/>
                </a:cubicBezTo>
                <a:cubicBezTo>
                  <a:pt x="13212" y="20491"/>
                  <a:pt x="13208" y="20413"/>
                  <a:pt x="13174" y="20331"/>
                </a:cubicBezTo>
                <a:cubicBezTo>
                  <a:pt x="13145" y="20261"/>
                  <a:pt x="13115" y="20118"/>
                  <a:pt x="13106" y="20014"/>
                </a:cubicBezTo>
                <a:lnTo>
                  <a:pt x="13089" y="19826"/>
                </a:lnTo>
                <a:lnTo>
                  <a:pt x="12811" y="19832"/>
                </a:lnTo>
                <a:cubicBezTo>
                  <a:pt x="12658" y="19834"/>
                  <a:pt x="12507" y="19857"/>
                  <a:pt x="12476" y="19883"/>
                </a:cubicBezTo>
                <a:cubicBezTo>
                  <a:pt x="12442" y="19912"/>
                  <a:pt x="12147" y="19933"/>
                  <a:pt x="11694" y="19940"/>
                </a:cubicBezTo>
                <a:cubicBezTo>
                  <a:pt x="10976" y="19951"/>
                  <a:pt x="10551" y="19915"/>
                  <a:pt x="10503" y="19837"/>
                </a:cubicBezTo>
                <a:cubicBezTo>
                  <a:pt x="10474" y="19790"/>
                  <a:pt x="10572" y="19677"/>
                  <a:pt x="10656" y="19663"/>
                </a:cubicBezTo>
                <a:cubicBezTo>
                  <a:pt x="10688" y="19658"/>
                  <a:pt x="10758" y="19630"/>
                  <a:pt x="10812" y="19601"/>
                </a:cubicBezTo>
                <a:cubicBezTo>
                  <a:pt x="10866" y="19571"/>
                  <a:pt x="10921" y="19559"/>
                  <a:pt x="10934" y="19572"/>
                </a:cubicBezTo>
                <a:cubicBezTo>
                  <a:pt x="10947" y="19585"/>
                  <a:pt x="10984" y="19558"/>
                  <a:pt x="11016" y="19512"/>
                </a:cubicBezTo>
                <a:cubicBezTo>
                  <a:pt x="11048" y="19466"/>
                  <a:pt x="11095" y="19427"/>
                  <a:pt x="11118" y="19427"/>
                </a:cubicBezTo>
                <a:cubicBezTo>
                  <a:pt x="11142" y="19427"/>
                  <a:pt x="11261" y="19358"/>
                  <a:pt x="11385" y="19276"/>
                </a:cubicBezTo>
                <a:cubicBezTo>
                  <a:pt x="11509" y="19193"/>
                  <a:pt x="11634" y="19124"/>
                  <a:pt x="11663" y="19119"/>
                </a:cubicBezTo>
                <a:cubicBezTo>
                  <a:pt x="11692" y="19114"/>
                  <a:pt x="11820" y="19050"/>
                  <a:pt x="11946" y="18976"/>
                </a:cubicBezTo>
                <a:cubicBezTo>
                  <a:pt x="12072" y="18903"/>
                  <a:pt x="12199" y="18849"/>
                  <a:pt x="12227" y="18859"/>
                </a:cubicBezTo>
                <a:cubicBezTo>
                  <a:pt x="12255" y="18870"/>
                  <a:pt x="12299" y="18843"/>
                  <a:pt x="12323" y="18797"/>
                </a:cubicBezTo>
                <a:cubicBezTo>
                  <a:pt x="12348" y="18751"/>
                  <a:pt x="12384" y="18722"/>
                  <a:pt x="12403" y="18734"/>
                </a:cubicBezTo>
                <a:cubicBezTo>
                  <a:pt x="12422" y="18746"/>
                  <a:pt x="12461" y="18730"/>
                  <a:pt x="12488" y="18697"/>
                </a:cubicBezTo>
                <a:cubicBezTo>
                  <a:pt x="12515" y="18664"/>
                  <a:pt x="12567" y="18649"/>
                  <a:pt x="12604" y="18663"/>
                </a:cubicBezTo>
                <a:cubicBezTo>
                  <a:pt x="12654" y="18682"/>
                  <a:pt x="12661" y="18670"/>
                  <a:pt x="12641" y="18617"/>
                </a:cubicBezTo>
                <a:cubicBezTo>
                  <a:pt x="12607" y="18529"/>
                  <a:pt x="12890" y="18001"/>
                  <a:pt x="12970" y="18001"/>
                </a:cubicBezTo>
                <a:cubicBezTo>
                  <a:pt x="13001" y="18001"/>
                  <a:pt x="13045" y="18035"/>
                  <a:pt x="13066" y="18073"/>
                </a:cubicBezTo>
                <a:cubicBezTo>
                  <a:pt x="13089" y="18114"/>
                  <a:pt x="13132" y="18131"/>
                  <a:pt x="13171" y="18115"/>
                </a:cubicBezTo>
                <a:cubicBezTo>
                  <a:pt x="13208" y="18101"/>
                  <a:pt x="13248" y="18110"/>
                  <a:pt x="13262" y="18133"/>
                </a:cubicBezTo>
                <a:cubicBezTo>
                  <a:pt x="13276" y="18155"/>
                  <a:pt x="13301" y="18163"/>
                  <a:pt x="13319" y="18152"/>
                </a:cubicBezTo>
                <a:cubicBezTo>
                  <a:pt x="13353" y="18131"/>
                  <a:pt x="14138" y="18321"/>
                  <a:pt x="14215" y="18369"/>
                </a:cubicBezTo>
                <a:cubicBezTo>
                  <a:pt x="14240" y="18385"/>
                  <a:pt x="14280" y="18399"/>
                  <a:pt x="14303" y="18401"/>
                </a:cubicBezTo>
                <a:cubicBezTo>
                  <a:pt x="14326" y="18402"/>
                  <a:pt x="14370" y="18418"/>
                  <a:pt x="14405" y="18432"/>
                </a:cubicBezTo>
                <a:cubicBezTo>
                  <a:pt x="14439" y="18446"/>
                  <a:pt x="14560" y="18480"/>
                  <a:pt x="14671" y="18509"/>
                </a:cubicBezTo>
                <a:cubicBezTo>
                  <a:pt x="14782" y="18538"/>
                  <a:pt x="14883" y="18586"/>
                  <a:pt x="14895" y="18617"/>
                </a:cubicBezTo>
                <a:cubicBezTo>
                  <a:pt x="14911" y="18657"/>
                  <a:pt x="14930" y="18661"/>
                  <a:pt x="14966" y="18631"/>
                </a:cubicBezTo>
                <a:cubicBezTo>
                  <a:pt x="14994" y="18608"/>
                  <a:pt x="15029" y="18600"/>
                  <a:pt x="15040" y="18611"/>
                </a:cubicBezTo>
                <a:cubicBezTo>
                  <a:pt x="15051" y="18622"/>
                  <a:pt x="15263" y="18671"/>
                  <a:pt x="15513" y="18720"/>
                </a:cubicBezTo>
                <a:cubicBezTo>
                  <a:pt x="15914" y="18798"/>
                  <a:pt x="16065" y="18807"/>
                  <a:pt x="16761" y="18788"/>
                </a:cubicBezTo>
                <a:cubicBezTo>
                  <a:pt x="17686" y="18763"/>
                  <a:pt x="17804" y="18735"/>
                  <a:pt x="18474" y="18383"/>
                </a:cubicBezTo>
                <a:cubicBezTo>
                  <a:pt x="19301" y="17949"/>
                  <a:pt x="19845" y="17489"/>
                  <a:pt x="20297" y="16844"/>
                </a:cubicBezTo>
                <a:cubicBezTo>
                  <a:pt x="20853" y="16049"/>
                  <a:pt x="21488" y="14385"/>
                  <a:pt x="21562" y="13526"/>
                </a:cubicBezTo>
                <a:cubicBezTo>
                  <a:pt x="21600" y="13080"/>
                  <a:pt x="21516" y="11996"/>
                  <a:pt x="21409" y="11553"/>
                </a:cubicBezTo>
                <a:cubicBezTo>
                  <a:pt x="21323" y="11200"/>
                  <a:pt x="21319" y="11154"/>
                  <a:pt x="21377" y="11111"/>
                </a:cubicBezTo>
                <a:cubicBezTo>
                  <a:pt x="21435" y="11068"/>
                  <a:pt x="21431" y="11049"/>
                  <a:pt x="21343" y="10920"/>
                </a:cubicBezTo>
                <a:cubicBezTo>
                  <a:pt x="21289" y="10840"/>
                  <a:pt x="21244" y="10751"/>
                  <a:pt x="21244" y="10720"/>
                </a:cubicBezTo>
                <a:cubicBezTo>
                  <a:pt x="21244" y="10690"/>
                  <a:pt x="21198" y="10569"/>
                  <a:pt x="21139" y="10452"/>
                </a:cubicBezTo>
                <a:cubicBezTo>
                  <a:pt x="21058" y="10291"/>
                  <a:pt x="21044" y="10228"/>
                  <a:pt x="21080" y="10185"/>
                </a:cubicBezTo>
                <a:cubicBezTo>
                  <a:pt x="21112" y="10145"/>
                  <a:pt x="21112" y="10103"/>
                  <a:pt x="21082" y="10048"/>
                </a:cubicBezTo>
                <a:cubicBezTo>
                  <a:pt x="21059" y="10004"/>
                  <a:pt x="21034" y="9920"/>
                  <a:pt x="21026" y="9860"/>
                </a:cubicBezTo>
                <a:cubicBezTo>
                  <a:pt x="21018" y="9799"/>
                  <a:pt x="20966" y="9701"/>
                  <a:pt x="20912" y="9643"/>
                </a:cubicBezTo>
                <a:cubicBezTo>
                  <a:pt x="20833" y="9558"/>
                  <a:pt x="20826" y="9527"/>
                  <a:pt x="20867" y="9478"/>
                </a:cubicBezTo>
                <a:cubicBezTo>
                  <a:pt x="20895" y="9444"/>
                  <a:pt x="20945" y="9425"/>
                  <a:pt x="20978" y="9438"/>
                </a:cubicBezTo>
                <a:cubicBezTo>
                  <a:pt x="21014" y="9452"/>
                  <a:pt x="21037" y="9436"/>
                  <a:pt x="21037" y="9395"/>
                </a:cubicBezTo>
                <a:cubicBezTo>
                  <a:pt x="21037" y="9358"/>
                  <a:pt x="21015" y="9332"/>
                  <a:pt x="20986" y="9338"/>
                </a:cubicBezTo>
                <a:cubicBezTo>
                  <a:pt x="20957" y="9344"/>
                  <a:pt x="20932" y="9313"/>
                  <a:pt x="20932" y="9272"/>
                </a:cubicBezTo>
                <a:cubicBezTo>
                  <a:pt x="20932" y="9203"/>
                  <a:pt x="20690" y="9019"/>
                  <a:pt x="20651" y="9058"/>
                </a:cubicBezTo>
                <a:cubicBezTo>
                  <a:pt x="20641" y="9068"/>
                  <a:pt x="20601" y="9038"/>
                  <a:pt x="20561" y="8993"/>
                </a:cubicBezTo>
                <a:cubicBezTo>
                  <a:pt x="20491" y="8915"/>
                  <a:pt x="20490" y="8909"/>
                  <a:pt x="20569" y="8859"/>
                </a:cubicBezTo>
                <a:cubicBezTo>
                  <a:pt x="20652" y="8807"/>
                  <a:pt x="20653" y="8809"/>
                  <a:pt x="20558" y="8733"/>
                </a:cubicBezTo>
                <a:cubicBezTo>
                  <a:pt x="20505" y="8692"/>
                  <a:pt x="20445" y="8656"/>
                  <a:pt x="20425" y="8656"/>
                </a:cubicBezTo>
                <a:cubicBezTo>
                  <a:pt x="20404" y="8656"/>
                  <a:pt x="20313" y="8580"/>
                  <a:pt x="20223" y="8488"/>
                </a:cubicBezTo>
                <a:cubicBezTo>
                  <a:pt x="20097" y="8358"/>
                  <a:pt x="20071" y="8308"/>
                  <a:pt x="20110" y="8269"/>
                </a:cubicBezTo>
                <a:cubicBezTo>
                  <a:pt x="20149" y="8230"/>
                  <a:pt x="20134" y="8192"/>
                  <a:pt x="20047" y="8101"/>
                </a:cubicBezTo>
                <a:cubicBezTo>
                  <a:pt x="19986" y="8036"/>
                  <a:pt x="19907" y="7984"/>
                  <a:pt x="19872" y="7984"/>
                </a:cubicBezTo>
                <a:cubicBezTo>
                  <a:pt x="19836" y="7983"/>
                  <a:pt x="19761" y="7935"/>
                  <a:pt x="19707" y="7878"/>
                </a:cubicBezTo>
                <a:cubicBezTo>
                  <a:pt x="19624" y="7790"/>
                  <a:pt x="19622" y="7771"/>
                  <a:pt x="19679" y="7753"/>
                </a:cubicBezTo>
                <a:cubicBezTo>
                  <a:pt x="19716" y="7741"/>
                  <a:pt x="19773" y="7724"/>
                  <a:pt x="19809" y="7713"/>
                </a:cubicBezTo>
                <a:cubicBezTo>
                  <a:pt x="19845" y="7701"/>
                  <a:pt x="19913" y="7714"/>
                  <a:pt x="19960" y="7739"/>
                </a:cubicBezTo>
                <a:cubicBezTo>
                  <a:pt x="20024" y="7773"/>
                  <a:pt x="20059" y="7767"/>
                  <a:pt x="20116" y="7716"/>
                </a:cubicBezTo>
                <a:cubicBezTo>
                  <a:pt x="20197" y="7642"/>
                  <a:pt x="20243" y="7665"/>
                  <a:pt x="20243" y="7781"/>
                </a:cubicBezTo>
                <a:cubicBezTo>
                  <a:pt x="20243" y="7835"/>
                  <a:pt x="20275" y="7858"/>
                  <a:pt x="20348" y="7858"/>
                </a:cubicBezTo>
                <a:cubicBezTo>
                  <a:pt x="20461" y="7858"/>
                  <a:pt x="20481" y="7821"/>
                  <a:pt x="20405" y="7744"/>
                </a:cubicBezTo>
                <a:cubicBezTo>
                  <a:pt x="20368" y="7707"/>
                  <a:pt x="20372" y="7687"/>
                  <a:pt x="20425" y="7667"/>
                </a:cubicBezTo>
                <a:cubicBezTo>
                  <a:pt x="20475" y="7648"/>
                  <a:pt x="20483" y="7622"/>
                  <a:pt x="20456" y="7570"/>
                </a:cubicBezTo>
                <a:cubicBezTo>
                  <a:pt x="20435" y="7531"/>
                  <a:pt x="20432" y="7472"/>
                  <a:pt x="20450" y="7442"/>
                </a:cubicBezTo>
                <a:cubicBezTo>
                  <a:pt x="20469" y="7412"/>
                  <a:pt x="20476" y="7352"/>
                  <a:pt x="20464" y="7308"/>
                </a:cubicBezTo>
                <a:cubicBezTo>
                  <a:pt x="20453" y="7264"/>
                  <a:pt x="20459" y="7206"/>
                  <a:pt x="20481" y="7177"/>
                </a:cubicBezTo>
                <a:cubicBezTo>
                  <a:pt x="20546" y="7092"/>
                  <a:pt x="20514" y="6889"/>
                  <a:pt x="20427" y="6838"/>
                </a:cubicBezTo>
                <a:cubicBezTo>
                  <a:pt x="20383" y="6812"/>
                  <a:pt x="20301" y="6791"/>
                  <a:pt x="20243" y="6789"/>
                </a:cubicBezTo>
                <a:cubicBezTo>
                  <a:pt x="20185" y="6788"/>
                  <a:pt x="20119" y="6772"/>
                  <a:pt x="20096" y="6758"/>
                </a:cubicBezTo>
                <a:cubicBezTo>
                  <a:pt x="20044" y="6726"/>
                  <a:pt x="20021" y="6448"/>
                  <a:pt x="20064" y="6379"/>
                </a:cubicBezTo>
                <a:cubicBezTo>
                  <a:pt x="20173" y="6204"/>
                  <a:pt x="20157" y="6203"/>
                  <a:pt x="19273" y="6225"/>
                </a:cubicBezTo>
                <a:cubicBezTo>
                  <a:pt x="19203" y="6227"/>
                  <a:pt x="19197" y="6223"/>
                  <a:pt x="19137" y="6225"/>
                </a:cubicBezTo>
                <a:cubicBezTo>
                  <a:pt x="19763" y="6227"/>
                  <a:pt x="19831" y="6255"/>
                  <a:pt x="19685" y="6450"/>
                </a:cubicBezTo>
                <a:cubicBezTo>
                  <a:pt x="19631" y="6522"/>
                  <a:pt x="19557" y="6646"/>
                  <a:pt x="19523" y="6726"/>
                </a:cubicBezTo>
                <a:cubicBezTo>
                  <a:pt x="19489" y="6807"/>
                  <a:pt x="19410" y="6922"/>
                  <a:pt x="19344" y="6980"/>
                </a:cubicBezTo>
                <a:cubicBezTo>
                  <a:pt x="19240" y="7072"/>
                  <a:pt x="19196" y="7082"/>
                  <a:pt x="19015" y="7063"/>
                </a:cubicBezTo>
                <a:cubicBezTo>
                  <a:pt x="18879" y="7048"/>
                  <a:pt x="18810" y="7023"/>
                  <a:pt x="18817" y="6989"/>
                </a:cubicBezTo>
                <a:cubicBezTo>
                  <a:pt x="18825" y="6949"/>
                  <a:pt x="18773" y="6944"/>
                  <a:pt x="18607" y="6963"/>
                </a:cubicBezTo>
                <a:cubicBezTo>
                  <a:pt x="18340" y="6995"/>
                  <a:pt x="18258" y="6933"/>
                  <a:pt x="18326" y="6752"/>
                </a:cubicBezTo>
                <a:cubicBezTo>
                  <a:pt x="18350" y="6690"/>
                  <a:pt x="18369" y="6582"/>
                  <a:pt x="18369" y="6513"/>
                </a:cubicBezTo>
                <a:cubicBezTo>
                  <a:pt x="18369" y="6278"/>
                  <a:pt x="18407" y="6236"/>
                  <a:pt x="18814" y="6228"/>
                </a:cubicBezTo>
                <a:cubicBezTo>
                  <a:pt x="18547" y="6227"/>
                  <a:pt x="18405" y="6218"/>
                  <a:pt x="18366" y="6176"/>
                </a:cubicBezTo>
                <a:cubicBezTo>
                  <a:pt x="18305" y="6112"/>
                  <a:pt x="18296" y="6113"/>
                  <a:pt x="18255" y="6179"/>
                </a:cubicBezTo>
                <a:cubicBezTo>
                  <a:pt x="18207" y="6257"/>
                  <a:pt x="17579" y="6355"/>
                  <a:pt x="17263" y="6336"/>
                </a:cubicBezTo>
                <a:cubicBezTo>
                  <a:pt x="17171" y="6330"/>
                  <a:pt x="17056" y="6352"/>
                  <a:pt x="17008" y="6382"/>
                </a:cubicBezTo>
                <a:cubicBezTo>
                  <a:pt x="16902" y="6447"/>
                  <a:pt x="16512" y="6550"/>
                  <a:pt x="16367" y="6553"/>
                </a:cubicBezTo>
                <a:cubicBezTo>
                  <a:pt x="15467" y="6566"/>
                  <a:pt x="15050" y="6633"/>
                  <a:pt x="14748" y="6812"/>
                </a:cubicBezTo>
                <a:cubicBezTo>
                  <a:pt x="14571" y="6917"/>
                  <a:pt x="14509" y="6874"/>
                  <a:pt x="14546" y="6672"/>
                </a:cubicBezTo>
                <a:cubicBezTo>
                  <a:pt x="14578" y="6506"/>
                  <a:pt x="14894" y="6043"/>
                  <a:pt x="14952" y="6079"/>
                </a:cubicBezTo>
                <a:cubicBezTo>
                  <a:pt x="14973" y="6093"/>
                  <a:pt x="14992" y="6084"/>
                  <a:pt x="14994" y="6059"/>
                </a:cubicBezTo>
                <a:cubicBezTo>
                  <a:pt x="14997" y="6035"/>
                  <a:pt x="15002" y="5991"/>
                  <a:pt x="15006" y="5962"/>
                </a:cubicBezTo>
                <a:cubicBezTo>
                  <a:pt x="15009" y="5934"/>
                  <a:pt x="15056" y="5914"/>
                  <a:pt x="15111" y="5920"/>
                </a:cubicBezTo>
                <a:cubicBezTo>
                  <a:pt x="15191" y="5929"/>
                  <a:pt x="15201" y="5922"/>
                  <a:pt x="15162" y="5874"/>
                </a:cubicBezTo>
                <a:cubicBezTo>
                  <a:pt x="15123" y="5828"/>
                  <a:pt x="15138" y="5793"/>
                  <a:pt x="15238" y="5709"/>
                </a:cubicBezTo>
                <a:cubicBezTo>
                  <a:pt x="15350" y="5615"/>
                  <a:pt x="15380" y="5606"/>
                  <a:pt x="15513" y="5643"/>
                </a:cubicBezTo>
                <a:cubicBezTo>
                  <a:pt x="15596" y="5666"/>
                  <a:pt x="15692" y="5675"/>
                  <a:pt x="15723" y="5663"/>
                </a:cubicBezTo>
                <a:cubicBezTo>
                  <a:pt x="15755" y="5651"/>
                  <a:pt x="15791" y="5660"/>
                  <a:pt x="15805" y="5683"/>
                </a:cubicBezTo>
                <a:cubicBezTo>
                  <a:pt x="15829" y="5721"/>
                  <a:pt x="15990" y="5555"/>
                  <a:pt x="15990" y="5492"/>
                </a:cubicBezTo>
                <a:cubicBezTo>
                  <a:pt x="15990" y="5477"/>
                  <a:pt x="16049" y="5382"/>
                  <a:pt x="16117" y="5281"/>
                </a:cubicBezTo>
                <a:cubicBezTo>
                  <a:pt x="16186" y="5181"/>
                  <a:pt x="16242" y="5079"/>
                  <a:pt x="16242" y="5056"/>
                </a:cubicBezTo>
                <a:cubicBezTo>
                  <a:pt x="16242" y="5033"/>
                  <a:pt x="16283" y="4986"/>
                  <a:pt x="16333" y="4950"/>
                </a:cubicBezTo>
                <a:cubicBezTo>
                  <a:pt x="16401" y="4902"/>
                  <a:pt x="16438" y="4898"/>
                  <a:pt x="16480" y="4933"/>
                </a:cubicBezTo>
                <a:cubicBezTo>
                  <a:pt x="16527" y="4972"/>
                  <a:pt x="16528" y="4961"/>
                  <a:pt x="16492" y="4865"/>
                </a:cubicBezTo>
                <a:cubicBezTo>
                  <a:pt x="16427" y="4694"/>
                  <a:pt x="16495" y="4627"/>
                  <a:pt x="16684" y="4680"/>
                </a:cubicBezTo>
                <a:cubicBezTo>
                  <a:pt x="16853" y="4726"/>
                  <a:pt x="16916" y="4697"/>
                  <a:pt x="16812" y="4620"/>
                </a:cubicBezTo>
                <a:cubicBezTo>
                  <a:pt x="16748" y="4572"/>
                  <a:pt x="16688" y="4246"/>
                  <a:pt x="16747" y="4266"/>
                </a:cubicBezTo>
                <a:cubicBezTo>
                  <a:pt x="16761" y="4271"/>
                  <a:pt x="16803" y="4249"/>
                  <a:pt x="16840" y="4218"/>
                </a:cubicBezTo>
                <a:cubicBezTo>
                  <a:pt x="16878" y="4186"/>
                  <a:pt x="16908" y="4178"/>
                  <a:pt x="16908" y="4198"/>
                </a:cubicBezTo>
                <a:cubicBezTo>
                  <a:pt x="16909" y="4218"/>
                  <a:pt x="16927" y="4206"/>
                  <a:pt x="16948" y="4172"/>
                </a:cubicBezTo>
                <a:cubicBezTo>
                  <a:pt x="16972" y="4134"/>
                  <a:pt x="16972" y="4091"/>
                  <a:pt x="16945" y="4058"/>
                </a:cubicBezTo>
                <a:cubicBezTo>
                  <a:pt x="16919" y="4027"/>
                  <a:pt x="16913" y="3914"/>
                  <a:pt x="16931" y="3770"/>
                </a:cubicBezTo>
                <a:cubicBezTo>
                  <a:pt x="16956" y="3568"/>
                  <a:pt x="16975" y="3529"/>
                  <a:pt x="17067" y="3494"/>
                </a:cubicBezTo>
                <a:lnTo>
                  <a:pt x="17175" y="3454"/>
                </a:lnTo>
                <a:lnTo>
                  <a:pt x="17056" y="3357"/>
                </a:lnTo>
                <a:cubicBezTo>
                  <a:pt x="16990" y="3304"/>
                  <a:pt x="16947" y="3242"/>
                  <a:pt x="16962" y="3217"/>
                </a:cubicBezTo>
                <a:cubicBezTo>
                  <a:pt x="16977" y="3193"/>
                  <a:pt x="16946" y="3144"/>
                  <a:pt x="16889" y="3106"/>
                </a:cubicBezTo>
                <a:cubicBezTo>
                  <a:pt x="16829" y="3067"/>
                  <a:pt x="16784" y="2997"/>
                  <a:pt x="16784" y="2943"/>
                </a:cubicBezTo>
                <a:cubicBezTo>
                  <a:pt x="16784" y="2892"/>
                  <a:pt x="16745" y="2779"/>
                  <a:pt x="16699" y="2693"/>
                </a:cubicBezTo>
                <a:cubicBezTo>
                  <a:pt x="16622" y="2548"/>
                  <a:pt x="16622" y="2527"/>
                  <a:pt x="16682" y="2436"/>
                </a:cubicBezTo>
                <a:cubicBezTo>
                  <a:pt x="16741" y="2345"/>
                  <a:pt x="16739" y="2334"/>
                  <a:pt x="16670" y="2308"/>
                </a:cubicBezTo>
                <a:cubicBezTo>
                  <a:pt x="16600" y="2280"/>
                  <a:pt x="16601" y="2275"/>
                  <a:pt x="16676" y="2219"/>
                </a:cubicBezTo>
                <a:cubicBezTo>
                  <a:pt x="16754" y="2162"/>
                  <a:pt x="16754" y="2159"/>
                  <a:pt x="16676" y="2131"/>
                </a:cubicBezTo>
                <a:cubicBezTo>
                  <a:pt x="16632" y="2115"/>
                  <a:pt x="16532" y="2038"/>
                  <a:pt x="16455" y="1957"/>
                </a:cubicBezTo>
                <a:lnTo>
                  <a:pt x="16313" y="1812"/>
                </a:lnTo>
                <a:lnTo>
                  <a:pt x="16412" y="1735"/>
                </a:lnTo>
                <a:lnTo>
                  <a:pt x="16512" y="1658"/>
                </a:lnTo>
                <a:lnTo>
                  <a:pt x="16387" y="1649"/>
                </a:lnTo>
                <a:cubicBezTo>
                  <a:pt x="16318" y="1645"/>
                  <a:pt x="16217" y="1647"/>
                  <a:pt x="16163" y="1652"/>
                </a:cubicBezTo>
                <a:cubicBezTo>
                  <a:pt x="16109" y="1657"/>
                  <a:pt x="16029" y="1627"/>
                  <a:pt x="15984" y="1587"/>
                </a:cubicBezTo>
                <a:cubicBezTo>
                  <a:pt x="15907" y="1516"/>
                  <a:pt x="15906" y="1509"/>
                  <a:pt x="15976" y="1458"/>
                </a:cubicBezTo>
                <a:cubicBezTo>
                  <a:pt x="16016" y="1429"/>
                  <a:pt x="16034" y="1404"/>
                  <a:pt x="16015" y="1404"/>
                </a:cubicBezTo>
                <a:cubicBezTo>
                  <a:pt x="15997" y="1404"/>
                  <a:pt x="16006" y="1374"/>
                  <a:pt x="16035" y="1338"/>
                </a:cubicBezTo>
                <a:cubicBezTo>
                  <a:pt x="16079" y="1286"/>
                  <a:pt x="16074" y="1281"/>
                  <a:pt x="16021" y="1301"/>
                </a:cubicBezTo>
                <a:cubicBezTo>
                  <a:pt x="15986" y="1315"/>
                  <a:pt x="15946" y="1304"/>
                  <a:pt x="15930" y="1279"/>
                </a:cubicBezTo>
                <a:cubicBezTo>
                  <a:pt x="15909" y="1244"/>
                  <a:pt x="15885" y="1246"/>
                  <a:pt x="15842" y="1281"/>
                </a:cubicBezTo>
                <a:cubicBezTo>
                  <a:pt x="15806" y="1311"/>
                  <a:pt x="15724" y="1318"/>
                  <a:pt x="15627" y="1301"/>
                </a:cubicBezTo>
                <a:cubicBezTo>
                  <a:pt x="15540" y="1286"/>
                  <a:pt x="15398" y="1263"/>
                  <a:pt x="15312" y="1250"/>
                </a:cubicBezTo>
                <a:cubicBezTo>
                  <a:pt x="15132" y="1223"/>
                  <a:pt x="15068" y="1157"/>
                  <a:pt x="15190" y="1125"/>
                </a:cubicBezTo>
                <a:cubicBezTo>
                  <a:pt x="15236" y="1113"/>
                  <a:pt x="15284" y="1072"/>
                  <a:pt x="15298" y="1033"/>
                </a:cubicBezTo>
                <a:cubicBezTo>
                  <a:pt x="15311" y="995"/>
                  <a:pt x="15337" y="934"/>
                  <a:pt x="15352" y="899"/>
                </a:cubicBezTo>
                <a:cubicBezTo>
                  <a:pt x="15371" y="855"/>
                  <a:pt x="15352" y="861"/>
                  <a:pt x="15289" y="917"/>
                </a:cubicBezTo>
                <a:cubicBezTo>
                  <a:pt x="15211" y="987"/>
                  <a:pt x="15199" y="990"/>
                  <a:pt x="15176" y="931"/>
                </a:cubicBezTo>
                <a:cubicBezTo>
                  <a:pt x="15150" y="862"/>
                  <a:pt x="15142" y="861"/>
                  <a:pt x="14878" y="999"/>
                </a:cubicBezTo>
                <a:cubicBezTo>
                  <a:pt x="14806" y="1037"/>
                  <a:pt x="14710" y="1068"/>
                  <a:pt x="14666" y="1068"/>
                </a:cubicBezTo>
                <a:cubicBezTo>
                  <a:pt x="14621" y="1068"/>
                  <a:pt x="14514" y="1117"/>
                  <a:pt x="14427" y="1176"/>
                </a:cubicBezTo>
                <a:cubicBezTo>
                  <a:pt x="14252" y="1296"/>
                  <a:pt x="14157" y="1266"/>
                  <a:pt x="14237" y="1116"/>
                </a:cubicBezTo>
                <a:cubicBezTo>
                  <a:pt x="14263" y="1068"/>
                  <a:pt x="14268" y="1028"/>
                  <a:pt x="14249" y="1028"/>
                </a:cubicBezTo>
                <a:cubicBezTo>
                  <a:pt x="14229" y="1028"/>
                  <a:pt x="14173" y="972"/>
                  <a:pt x="14124" y="905"/>
                </a:cubicBezTo>
                <a:lnTo>
                  <a:pt x="14036" y="785"/>
                </a:lnTo>
                <a:lnTo>
                  <a:pt x="14132" y="603"/>
                </a:lnTo>
                <a:cubicBezTo>
                  <a:pt x="14186" y="502"/>
                  <a:pt x="14258" y="421"/>
                  <a:pt x="14288" y="421"/>
                </a:cubicBezTo>
                <a:cubicBezTo>
                  <a:pt x="14320" y="421"/>
                  <a:pt x="14342" y="373"/>
                  <a:pt x="14342" y="315"/>
                </a:cubicBezTo>
                <a:cubicBezTo>
                  <a:pt x="14343" y="234"/>
                  <a:pt x="14386" y="189"/>
                  <a:pt x="14532" y="115"/>
                </a:cubicBezTo>
                <a:lnTo>
                  <a:pt x="14719" y="24"/>
                </a:lnTo>
                <a:lnTo>
                  <a:pt x="14552" y="44"/>
                </a:lnTo>
                <a:cubicBezTo>
                  <a:pt x="14460" y="56"/>
                  <a:pt x="14346" y="71"/>
                  <a:pt x="14300" y="76"/>
                </a:cubicBezTo>
                <a:cubicBezTo>
                  <a:pt x="14253" y="80"/>
                  <a:pt x="14164" y="126"/>
                  <a:pt x="14101" y="175"/>
                </a:cubicBezTo>
                <a:cubicBezTo>
                  <a:pt x="14028" y="233"/>
                  <a:pt x="13954" y="256"/>
                  <a:pt x="13894" y="241"/>
                </a:cubicBezTo>
                <a:cubicBezTo>
                  <a:pt x="13843" y="228"/>
                  <a:pt x="13815" y="234"/>
                  <a:pt x="13832" y="252"/>
                </a:cubicBezTo>
                <a:cubicBezTo>
                  <a:pt x="13849" y="271"/>
                  <a:pt x="13843" y="310"/>
                  <a:pt x="13818" y="341"/>
                </a:cubicBezTo>
                <a:cubicBezTo>
                  <a:pt x="13792" y="372"/>
                  <a:pt x="13782" y="398"/>
                  <a:pt x="13795" y="398"/>
                </a:cubicBezTo>
                <a:cubicBezTo>
                  <a:pt x="13808" y="398"/>
                  <a:pt x="13735" y="541"/>
                  <a:pt x="13633" y="714"/>
                </a:cubicBezTo>
                <a:cubicBezTo>
                  <a:pt x="13531" y="888"/>
                  <a:pt x="13446" y="1049"/>
                  <a:pt x="13446" y="1071"/>
                </a:cubicBezTo>
                <a:cubicBezTo>
                  <a:pt x="13446" y="1092"/>
                  <a:pt x="13402" y="1140"/>
                  <a:pt x="13347" y="1176"/>
                </a:cubicBezTo>
                <a:cubicBezTo>
                  <a:pt x="13292" y="1212"/>
                  <a:pt x="13237" y="1276"/>
                  <a:pt x="13225" y="1321"/>
                </a:cubicBezTo>
                <a:cubicBezTo>
                  <a:pt x="13209" y="1383"/>
                  <a:pt x="13169" y="1404"/>
                  <a:pt x="13058" y="1404"/>
                </a:cubicBezTo>
                <a:cubicBezTo>
                  <a:pt x="12977" y="1404"/>
                  <a:pt x="12902" y="1388"/>
                  <a:pt x="12890" y="1370"/>
                </a:cubicBezTo>
                <a:cubicBezTo>
                  <a:pt x="12879" y="1352"/>
                  <a:pt x="12865" y="1191"/>
                  <a:pt x="12859" y="1011"/>
                </a:cubicBezTo>
                <a:cubicBezTo>
                  <a:pt x="12840" y="347"/>
                  <a:pt x="12579" y="-18"/>
                  <a:pt x="12547" y="574"/>
                </a:cubicBezTo>
                <a:cubicBezTo>
                  <a:pt x="12541" y="697"/>
                  <a:pt x="12518" y="967"/>
                  <a:pt x="12496" y="1173"/>
                </a:cubicBezTo>
                <a:cubicBezTo>
                  <a:pt x="12461" y="1504"/>
                  <a:pt x="12442" y="1561"/>
                  <a:pt x="12343" y="1646"/>
                </a:cubicBezTo>
                <a:cubicBezTo>
                  <a:pt x="12249" y="1728"/>
                  <a:pt x="12220" y="1734"/>
                  <a:pt x="12165" y="1689"/>
                </a:cubicBezTo>
                <a:cubicBezTo>
                  <a:pt x="12127" y="1658"/>
                  <a:pt x="12109" y="1653"/>
                  <a:pt x="12125" y="1681"/>
                </a:cubicBezTo>
                <a:cubicBezTo>
                  <a:pt x="12141" y="1707"/>
                  <a:pt x="12126" y="1754"/>
                  <a:pt x="12091" y="1783"/>
                </a:cubicBezTo>
                <a:cubicBezTo>
                  <a:pt x="12002" y="1858"/>
                  <a:pt x="11926" y="1774"/>
                  <a:pt x="11926" y="1601"/>
                </a:cubicBezTo>
                <a:cubicBezTo>
                  <a:pt x="11926" y="1486"/>
                  <a:pt x="11911" y="1468"/>
                  <a:pt x="11821" y="1467"/>
                </a:cubicBezTo>
                <a:cubicBezTo>
                  <a:pt x="11723" y="1466"/>
                  <a:pt x="11719" y="1454"/>
                  <a:pt x="11722" y="1236"/>
                </a:cubicBezTo>
                <a:cubicBezTo>
                  <a:pt x="11724" y="1110"/>
                  <a:pt x="11737" y="952"/>
                  <a:pt x="11753" y="885"/>
                </a:cubicBezTo>
                <a:cubicBezTo>
                  <a:pt x="11771" y="813"/>
                  <a:pt x="11756" y="652"/>
                  <a:pt x="11717" y="492"/>
                </a:cubicBezTo>
                <a:cubicBezTo>
                  <a:pt x="11679" y="343"/>
                  <a:pt x="11657" y="197"/>
                  <a:pt x="11668" y="167"/>
                </a:cubicBezTo>
                <a:cubicBezTo>
                  <a:pt x="11680" y="137"/>
                  <a:pt x="11654" y="80"/>
                  <a:pt x="11612" y="41"/>
                </a:cubicBezTo>
                <a:cubicBezTo>
                  <a:pt x="11575" y="8"/>
                  <a:pt x="11557" y="-7"/>
                  <a:pt x="11541" y="4"/>
                </a:cubicBezTo>
                <a:close/>
                <a:moveTo>
                  <a:pt x="8901" y="2579"/>
                </a:moveTo>
                <a:cubicBezTo>
                  <a:pt x="8899" y="2576"/>
                  <a:pt x="8883" y="2590"/>
                  <a:pt x="8850" y="2616"/>
                </a:cubicBezTo>
                <a:cubicBezTo>
                  <a:pt x="8810" y="2647"/>
                  <a:pt x="8776" y="2678"/>
                  <a:pt x="8776" y="2687"/>
                </a:cubicBezTo>
                <a:cubicBezTo>
                  <a:pt x="8776" y="2721"/>
                  <a:pt x="8812" y="2700"/>
                  <a:pt x="8867" y="2630"/>
                </a:cubicBezTo>
                <a:cubicBezTo>
                  <a:pt x="8893" y="2597"/>
                  <a:pt x="8903" y="2581"/>
                  <a:pt x="8901" y="2579"/>
                </a:cubicBezTo>
                <a:close/>
                <a:moveTo>
                  <a:pt x="8680" y="2807"/>
                </a:moveTo>
                <a:cubicBezTo>
                  <a:pt x="8672" y="2805"/>
                  <a:pt x="8641" y="2822"/>
                  <a:pt x="8580" y="2852"/>
                </a:cubicBezTo>
                <a:cubicBezTo>
                  <a:pt x="8427" y="2929"/>
                  <a:pt x="8383" y="3055"/>
                  <a:pt x="8478" y="3152"/>
                </a:cubicBezTo>
                <a:cubicBezTo>
                  <a:pt x="8543" y="3217"/>
                  <a:pt x="8548" y="3212"/>
                  <a:pt x="8561" y="3077"/>
                </a:cubicBezTo>
                <a:cubicBezTo>
                  <a:pt x="8568" y="2998"/>
                  <a:pt x="8604" y="2901"/>
                  <a:pt x="8640" y="2861"/>
                </a:cubicBezTo>
                <a:cubicBezTo>
                  <a:pt x="8671" y="2826"/>
                  <a:pt x="8688" y="2808"/>
                  <a:pt x="8680" y="2807"/>
                </a:cubicBezTo>
                <a:close/>
                <a:moveTo>
                  <a:pt x="8402" y="3268"/>
                </a:moveTo>
                <a:cubicBezTo>
                  <a:pt x="8379" y="3283"/>
                  <a:pt x="8359" y="3312"/>
                  <a:pt x="8359" y="3334"/>
                </a:cubicBezTo>
                <a:cubicBezTo>
                  <a:pt x="8359" y="3394"/>
                  <a:pt x="8391" y="3381"/>
                  <a:pt x="8419" y="3308"/>
                </a:cubicBezTo>
                <a:cubicBezTo>
                  <a:pt x="8433" y="3271"/>
                  <a:pt x="8425" y="3254"/>
                  <a:pt x="8402" y="3268"/>
                </a:cubicBezTo>
                <a:close/>
                <a:moveTo>
                  <a:pt x="8269" y="3770"/>
                </a:moveTo>
                <a:cubicBezTo>
                  <a:pt x="8256" y="3757"/>
                  <a:pt x="8233" y="3780"/>
                  <a:pt x="8217" y="3822"/>
                </a:cubicBezTo>
                <a:cubicBezTo>
                  <a:pt x="8195" y="3881"/>
                  <a:pt x="8199" y="3888"/>
                  <a:pt x="8240" y="3847"/>
                </a:cubicBezTo>
                <a:cubicBezTo>
                  <a:pt x="8269" y="3819"/>
                  <a:pt x="8281" y="3783"/>
                  <a:pt x="8269" y="3770"/>
                </a:cubicBezTo>
                <a:close/>
                <a:moveTo>
                  <a:pt x="13908" y="7020"/>
                </a:moveTo>
                <a:cubicBezTo>
                  <a:pt x="13932" y="7020"/>
                  <a:pt x="13966" y="7063"/>
                  <a:pt x="13985" y="7114"/>
                </a:cubicBezTo>
                <a:lnTo>
                  <a:pt x="14019" y="7205"/>
                </a:lnTo>
                <a:lnTo>
                  <a:pt x="14067" y="7114"/>
                </a:lnTo>
                <a:cubicBezTo>
                  <a:pt x="14103" y="7047"/>
                  <a:pt x="14155" y="7020"/>
                  <a:pt x="14254" y="7020"/>
                </a:cubicBezTo>
                <a:cubicBezTo>
                  <a:pt x="14444" y="7020"/>
                  <a:pt x="14458" y="7050"/>
                  <a:pt x="14348" y="7225"/>
                </a:cubicBezTo>
                <a:cubicBezTo>
                  <a:pt x="14296" y="7309"/>
                  <a:pt x="14239" y="7431"/>
                  <a:pt x="14223" y="7496"/>
                </a:cubicBezTo>
                <a:cubicBezTo>
                  <a:pt x="14174" y="7696"/>
                  <a:pt x="14012" y="7911"/>
                  <a:pt x="13764" y="8109"/>
                </a:cubicBezTo>
                <a:cubicBezTo>
                  <a:pt x="13525" y="8299"/>
                  <a:pt x="13337" y="8511"/>
                  <a:pt x="13242" y="8691"/>
                </a:cubicBezTo>
                <a:cubicBezTo>
                  <a:pt x="13214" y="8745"/>
                  <a:pt x="13181" y="8777"/>
                  <a:pt x="13168" y="8765"/>
                </a:cubicBezTo>
                <a:cubicBezTo>
                  <a:pt x="13156" y="8752"/>
                  <a:pt x="13062" y="8808"/>
                  <a:pt x="12959" y="8887"/>
                </a:cubicBezTo>
                <a:cubicBezTo>
                  <a:pt x="12855" y="8967"/>
                  <a:pt x="12737" y="9033"/>
                  <a:pt x="12701" y="9033"/>
                </a:cubicBezTo>
                <a:cubicBezTo>
                  <a:pt x="12664" y="9033"/>
                  <a:pt x="12579" y="9070"/>
                  <a:pt x="12511" y="9115"/>
                </a:cubicBezTo>
                <a:cubicBezTo>
                  <a:pt x="12371" y="9208"/>
                  <a:pt x="12297" y="9221"/>
                  <a:pt x="12258" y="9158"/>
                </a:cubicBezTo>
                <a:cubicBezTo>
                  <a:pt x="12224" y="9102"/>
                  <a:pt x="12269" y="9033"/>
                  <a:pt x="12340" y="9033"/>
                </a:cubicBezTo>
                <a:cubicBezTo>
                  <a:pt x="12374" y="9033"/>
                  <a:pt x="12349" y="8982"/>
                  <a:pt x="12278" y="8910"/>
                </a:cubicBezTo>
                <a:cubicBezTo>
                  <a:pt x="12159" y="8791"/>
                  <a:pt x="12114" y="8603"/>
                  <a:pt x="12193" y="8554"/>
                </a:cubicBezTo>
                <a:cubicBezTo>
                  <a:pt x="12214" y="8541"/>
                  <a:pt x="12281" y="8590"/>
                  <a:pt x="12343" y="8665"/>
                </a:cubicBezTo>
                <a:cubicBezTo>
                  <a:pt x="12479" y="8829"/>
                  <a:pt x="12613" y="8897"/>
                  <a:pt x="12584" y="8788"/>
                </a:cubicBezTo>
                <a:cubicBezTo>
                  <a:pt x="12562" y="8703"/>
                  <a:pt x="12703" y="8317"/>
                  <a:pt x="12760" y="8306"/>
                </a:cubicBezTo>
                <a:cubicBezTo>
                  <a:pt x="12781" y="8302"/>
                  <a:pt x="12811" y="8356"/>
                  <a:pt x="12825" y="8426"/>
                </a:cubicBezTo>
                <a:cubicBezTo>
                  <a:pt x="12848" y="8538"/>
                  <a:pt x="12854" y="8540"/>
                  <a:pt x="12885" y="8465"/>
                </a:cubicBezTo>
                <a:cubicBezTo>
                  <a:pt x="12904" y="8419"/>
                  <a:pt x="12965" y="8328"/>
                  <a:pt x="13021" y="8260"/>
                </a:cubicBezTo>
                <a:cubicBezTo>
                  <a:pt x="13108" y="8155"/>
                  <a:pt x="13119" y="8106"/>
                  <a:pt x="13097" y="7941"/>
                </a:cubicBezTo>
                <a:cubicBezTo>
                  <a:pt x="13067" y="7709"/>
                  <a:pt x="13094" y="7669"/>
                  <a:pt x="13225" y="7756"/>
                </a:cubicBezTo>
                <a:cubicBezTo>
                  <a:pt x="13320" y="7818"/>
                  <a:pt x="13328" y="7815"/>
                  <a:pt x="13381" y="7687"/>
                </a:cubicBezTo>
                <a:cubicBezTo>
                  <a:pt x="13412" y="7612"/>
                  <a:pt x="13426" y="7477"/>
                  <a:pt x="13415" y="7376"/>
                </a:cubicBezTo>
                <a:cubicBezTo>
                  <a:pt x="13393" y="7175"/>
                  <a:pt x="13466" y="7082"/>
                  <a:pt x="13526" y="7237"/>
                </a:cubicBezTo>
                <a:cubicBezTo>
                  <a:pt x="13546" y="7290"/>
                  <a:pt x="13609" y="7378"/>
                  <a:pt x="13665" y="7431"/>
                </a:cubicBezTo>
                <a:lnTo>
                  <a:pt x="13767" y="7525"/>
                </a:lnTo>
                <a:lnTo>
                  <a:pt x="13750" y="7405"/>
                </a:lnTo>
                <a:cubicBezTo>
                  <a:pt x="13731" y="7278"/>
                  <a:pt x="13837" y="7020"/>
                  <a:pt x="13908" y="702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0" name="父类"/>
          <p:cNvSpPr txBox="1"/>
          <p:nvPr/>
        </p:nvSpPr>
        <p:spPr>
          <a:xfrm>
            <a:off x="470710" y="1160748"/>
            <a:ext cx="3132348" cy="96436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sz="2800" b="1" kern="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父类</a:t>
            </a:r>
            <a:endParaRPr kumimoji="0" lang="en-US" sz="2800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  <a:p>
            <a:pPr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800" b="1" kern="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ChineseDragon</a:t>
            </a:r>
            <a:endParaRPr kumimoji="0" sz="2800" b="1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3745" y="3997781"/>
            <a:ext cx="11485276" cy="26776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class</a:t>
            </a:r>
            <a:r>
              <a:rPr lang="en-GB" altLang="zh-CN" dirty="0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 err="1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ChinesDragon</a:t>
            </a:r>
            <a:r>
              <a:rPr lang="zh-CN" altLang="en-US" dirty="0">
                <a:solidFill>
                  <a:srgbClr val="0B4F7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public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</a:t>
            </a:r>
            <a:r>
              <a:rPr lang="en-GB" altLang="zh-CN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endParaRPr lang="en-GB" altLang="zh-CN" dirty="0">
              <a:solidFill>
                <a:srgbClr val="FF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b="1" dirty="0">
                <a:solidFill>
                  <a:srgbClr val="C41A16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virtual</a:t>
            </a:r>
            <a:r>
              <a:rPr lang="zh-CN" altLang="en-US" b="1" dirty="0">
                <a:solidFill>
                  <a:srgbClr val="C41A16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0F68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Theurgy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()</a:t>
            </a:r>
            <a:r>
              <a:rPr lang="en-GB" altLang="zh-CN" b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b="1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</a:t>
            </a:r>
            <a:r>
              <a:rPr lang="en-GB" altLang="zh-CN" dirty="0">
                <a:solidFill>
                  <a:srgbClr val="9B2393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rgbClr val="C41A16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cout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"Making Cloud &amp; Rain"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&lt;&lt;</a:t>
            </a:r>
            <a:r>
              <a:rPr lang="en-GB" altLang="zh-CN" dirty="0">
                <a:solidFill>
                  <a:srgbClr val="C41A1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GB" altLang="zh-CN" dirty="0">
                <a:solidFill>
                  <a:srgbClr val="3900A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std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::</a:t>
            </a:r>
            <a:r>
              <a:rPr lang="en-GB" altLang="zh-CN" dirty="0" err="1">
                <a:solidFill>
                  <a:srgbClr val="6C36A9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endl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en-GB" altLang="zh-CN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en-GB" altLang="zh-CN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};</a:t>
            </a:r>
            <a:endParaRPr lang="en-GB" altLang="zh-CN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6724" y="2723925"/>
            <a:ext cx="28803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行云布雨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4" name="图像" descr="图像"/>
          <p:cNvPicPr>
            <a:picLocks noChangeAspect="1"/>
          </p:cNvPicPr>
          <p:nvPr/>
        </p:nvPicPr>
        <p:blipFill>
          <a:blip r:embed="rId1">
            <a:alphaModFix amt="9000"/>
          </a:blip>
          <a:srcRect t="184" r="2039" b="1"/>
          <a:stretch>
            <a:fillRect/>
          </a:stretch>
        </p:blipFill>
        <p:spPr>
          <a:xfrm>
            <a:off x="3971764" y="868344"/>
            <a:ext cx="7510416" cy="5261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3" y="0"/>
                </a:moveTo>
                <a:lnTo>
                  <a:pt x="9683" y="708"/>
                </a:lnTo>
                <a:cubicBezTo>
                  <a:pt x="9683" y="1345"/>
                  <a:pt x="9670" y="1438"/>
                  <a:pt x="9566" y="1596"/>
                </a:cubicBezTo>
                <a:cubicBezTo>
                  <a:pt x="9502" y="1693"/>
                  <a:pt x="9449" y="1846"/>
                  <a:pt x="9449" y="1937"/>
                </a:cubicBezTo>
                <a:cubicBezTo>
                  <a:pt x="9449" y="2162"/>
                  <a:pt x="9360" y="2389"/>
                  <a:pt x="9269" y="2389"/>
                </a:cubicBezTo>
                <a:cubicBezTo>
                  <a:pt x="9227" y="2389"/>
                  <a:pt x="9207" y="2433"/>
                  <a:pt x="9223" y="2492"/>
                </a:cubicBezTo>
                <a:cubicBezTo>
                  <a:pt x="9238" y="2548"/>
                  <a:pt x="9229" y="2612"/>
                  <a:pt x="9203" y="2635"/>
                </a:cubicBezTo>
                <a:cubicBezTo>
                  <a:pt x="9177" y="2658"/>
                  <a:pt x="9171" y="2825"/>
                  <a:pt x="9190" y="3005"/>
                </a:cubicBezTo>
                <a:cubicBezTo>
                  <a:pt x="9218" y="3262"/>
                  <a:pt x="9205" y="3369"/>
                  <a:pt x="9131" y="3505"/>
                </a:cubicBezTo>
                <a:lnTo>
                  <a:pt x="9036" y="3677"/>
                </a:lnTo>
                <a:lnTo>
                  <a:pt x="8942" y="3502"/>
                </a:lnTo>
                <a:cubicBezTo>
                  <a:pt x="8860" y="3352"/>
                  <a:pt x="8832" y="3342"/>
                  <a:pt x="8732" y="3418"/>
                </a:cubicBezTo>
                <a:cubicBezTo>
                  <a:pt x="8631" y="3495"/>
                  <a:pt x="8612" y="3485"/>
                  <a:pt x="8586" y="3349"/>
                </a:cubicBezTo>
                <a:lnTo>
                  <a:pt x="8558" y="3189"/>
                </a:lnTo>
                <a:lnTo>
                  <a:pt x="8437" y="3356"/>
                </a:lnTo>
                <a:cubicBezTo>
                  <a:pt x="8370" y="3446"/>
                  <a:pt x="8313" y="3499"/>
                  <a:pt x="8313" y="3474"/>
                </a:cubicBezTo>
                <a:cubicBezTo>
                  <a:pt x="8313" y="3449"/>
                  <a:pt x="8246" y="3459"/>
                  <a:pt x="8164" y="3500"/>
                </a:cubicBezTo>
                <a:cubicBezTo>
                  <a:pt x="8044" y="3560"/>
                  <a:pt x="7977" y="3548"/>
                  <a:pt x="7817" y="3426"/>
                </a:cubicBezTo>
                <a:cubicBezTo>
                  <a:pt x="7541" y="3215"/>
                  <a:pt x="7263" y="3233"/>
                  <a:pt x="6893" y="3492"/>
                </a:cubicBezTo>
                <a:cubicBezTo>
                  <a:pt x="6511" y="3761"/>
                  <a:pt x="6429" y="3766"/>
                  <a:pt x="6316" y="3520"/>
                </a:cubicBezTo>
                <a:cubicBezTo>
                  <a:pt x="6248" y="3372"/>
                  <a:pt x="6226" y="3162"/>
                  <a:pt x="6225" y="2620"/>
                </a:cubicBezTo>
                <a:cubicBezTo>
                  <a:pt x="6222" y="1915"/>
                  <a:pt x="6222" y="1910"/>
                  <a:pt x="6054" y="1699"/>
                </a:cubicBezTo>
                <a:cubicBezTo>
                  <a:pt x="5922" y="1533"/>
                  <a:pt x="5897" y="1467"/>
                  <a:pt x="5942" y="1388"/>
                </a:cubicBezTo>
                <a:cubicBezTo>
                  <a:pt x="6011" y="1270"/>
                  <a:pt x="5957" y="1228"/>
                  <a:pt x="5680" y="1196"/>
                </a:cubicBezTo>
                <a:cubicBezTo>
                  <a:pt x="5537" y="1179"/>
                  <a:pt x="5497" y="1139"/>
                  <a:pt x="5484" y="1008"/>
                </a:cubicBezTo>
                <a:cubicBezTo>
                  <a:pt x="5469" y="863"/>
                  <a:pt x="5436" y="844"/>
                  <a:pt x="5214" y="844"/>
                </a:cubicBezTo>
                <a:cubicBezTo>
                  <a:pt x="4933" y="844"/>
                  <a:pt x="4878" y="771"/>
                  <a:pt x="4898" y="431"/>
                </a:cubicBezTo>
                <a:cubicBezTo>
                  <a:pt x="4908" y="273"/>
                  <a:pt x="4886" y="186"/>
                  <a:pt x="4828" y="154"/>
                </a:cubicBezTo>
                <a:cubicBezTo>
                  <a:pt x="4788" y="132"/>
                  <a:pt x="4772" y="89"/>
                  <a:pt x="4778" y="51"/>
                </a:cubicBezTo>
                <a:cubicBezTo>
                  <a:pt x="4761" y="55"/>
                  <a:pt x="4705" y="60"/>
                  <a:pt x="4702" y="64"/>
                </a:cubicBezTo>
                <a:cubicBezTo>
                  <a:pt x="4669" y="121"/>
                  <a:pt x="4585" y="188"/>
                  <a:pt x="4515" y="213"/>
                </a:cubicBezTo>
                <a:cubicBezTo>
                  <a:pt x="4392" y="257"/>
                  <a:pt x="4391" y="263"/>
                  <a:pt x="4472" y="439"/>
                </a:cubicBezTo>
                <a:cubicBezTo>
                  <a:pt x="4550" y="607"/>
                  <a:pt x="4550" y="636"/>
                  <a:pt x="4472" y="806"/>
                </a:cubicBezTo>
                <a:cubicBezTo>
                  <a:pt x="4426" y="907"/>
                  <a:pt x="4345" y="990"/>
                  <a:pt x="4292" y="990"/>
                </a:cubicBezTo>
                <a:cubicBezTo>
                  <a:pt x="4240" y="990"/>
                  <a:pt x="4140" y="1054"/>
                  <a:pt x="4071" y="1132"/>
                </a:cubicBezTo>
                <a:cubicBezTo>
                  <a:pt x="3947" y="1271"/>
                  <a:pt x="3943" y="1271"/>
                  <a:pt x="3703" y="1106"/>
                </a:cubicBezTo>
                <a:cubicBezTo>
                  <a:pt x="3499" y="966"/>
                  <a:pt x="3450" y="954"/>
                  <a:pt x="3401" y="1039"/>
                </a:cubicBezTo>
                <a:cubicBezTo>
                  <a:pt x="3355" y="1117"/>
                  <a:pt x="3364" y="1175"/>
                  <a:pt x="3435" y="1286"/>
                </a:cubicBezTo>
                <a:cubicBezTo>
                  <a:pt x="3508" y="1401"/>
                  <a:pt x="3514" y="1451"/>
                  <a:pt x="3464" y="1537"/>
                </a:cubicBezTo>
                <a:cubicBezTo>
                  <a:pt x="3396" y="1653"/>
                  <a:pt x="3280" y="1621"/>
                  <a:pt x="3138" y="1447"/>
                </a:cubicBezTo>
                <a:cubicBezTo>
                  <a:pt x="3059" y="1350"/>
                  <a:pt x="3045" y="1350"/>
                  <a:pt x="3016" y="1457"/>
                </a:cubicBezTo>
                <a:cubicBezTo>
                  <a:pt x="2998" y="1524"/>
                  <a:pt x="2998" y="1629"/>
                  <a:pt x="3014" y="1691"/>
                </a:cubicBezTo>
                <a:cubicBezTo>
                  <a:pt x="3031" y="1754"/>
                  <a:pt x="3013" y="1823"/>
                  <a:pt x="2973" y="1845"/>
                </a:cubicBezTo>
                <a:cubicBezTo>
                  <a:pt x="2933" y="1867"/>
                  <a:pt x="2887" y="1966"/>
                  <a:pt x="2869" y="2068"/>
                </a:cubicBezTo>
                <a:cubicBezTo>
                  <a:pt x="2827" y="2305"/>
                  <a:pt x="2595" y="2830"/>
                  <a:pt x="2533" y="2830"/>
                </a:cubicBezTo>
                <a:cubicBezTo>
                  <a:pt x="2462" y="2830"/>
                  <a:pt x="2401" y="2665"/>
                  <a:pt x="2418" y="2517"/>
                </a:cubicBezTo>
                <a:cubicBezTo>
                  <a:pt x="2438" y="2340"/>
                  <a:pt x="2363" y="2357"/>
                  <a:pt x="2139" y="2574"/>
                </a:cubicBezTo>
                <a:cubicBezTo>
                  <a:pt x="2034" y="2675"/>
                  <a:pt x="1964" y="2758"/>
                  <a:pt x="1983" y="2758"/>
                </a:cubicBezTo>
                <a:cubicBezTo>
                  <a:pt x="2001" y="2758"/>
                  <a:pt x="1966" y="2893"/>
                  <a:pt x="1907" y="3059"/>
                </a:cubicBezTo>
                <a:cubicBezTo>
                  <a:pt x="1809" y="3333"/>
                  <a:pt x="1806" y="3371"/>
                  <a:pt x="1880" y="3487"/>
                </a:cubicBezTo>
                <a:cubicBezTo>
                  <a:pt x="1925" y="3557"/>
                  <a:pt x="1963" y="3668"/>
                  <a:pt x="1963" y="3733"/>
                </a:cubicBezTo>
                <a:cubicBezTo>
                  <a:pt x="1963" y="3799"/>
                  <a:pt x="1986" y="3875"/>
                  <a:pt x="2015" y="3900"/>
                </a:cubicBezTo>
                <a:cubicBezTo>
                  <a:pt x="2044" y="3926"/>
                  <a:pt x="2055" y="3973"/>
                  <a:pt x="2040" y="4008"/>
                </a:cubicBezTo>
                <a:cubicBezTo>
                  <a:pt x="2025" y="4043"/>
                  <a:pt x="2036" y="4093"/>
                  <a:pt x="2065" y="4118"/>
                </a:cubicBezTo>
                <a:cubicBezTo>
                  <a:pt x="2094" y="4144"/>
                  <a:pt x="2117" y="4224"/>
                  <a:pt x="2117" y="4298"/>
                </a:cubicBezTo>
                <a:cubicBezTo>
                  <a:pt x="2117" y="4372"/>
                  <a:pt x="2152" y="4454"/>
                  <a:pt x="2195" y="4478"/>
                </a:cubicBezTo>
                <a:cubicBezTo>
                  <a:pt x="2237" y="4501"/>
                  <a:pt x="2272" y="4566"/>
                  <a:pt x="2272" y="4624"/>
                </a:cubicBezTo>
                <a:cubicBezTo>
                  <a:pt x="2272" y="4681"/>
                  <a:pt x="2307" y="4747"/>
                  <a:pt x="2349" y="4770"/>
                </a:cubicBezTo>
                <a:cubicBezTo>
                  <a:pt x="2430" y="4814"/>
                  <a:pt x="2457" y="5150"/>
                  <a:pt x="2385" y="5214"/>
                </a:cubicBezTo>
                <a:cubicBezTo>
                  <a:pt x="2362" y="5234"/>
                  <a:pt x="2249" y="5266"/>
                  <a:pt x="2132" y="5286"/>
                </a:cubicBezTo>
                <a:cubicBezTo>
                  <a:pt x="1920" y="5322"/>
                  <a:pt x="1515" y="5674"/>
                  <a:pt x="1427" y="5897"/>
                </a:cubicBezTo>
                <a:cubicBezTo>
                  <a:pt x="1383" y="6008"/>
                  <a:pt x="1041" y="6256"/>
                  <a:pt x="967" y="6230"/>
                </a:cubicBezTo>
                <a:cubicBezTo>
                  <a:pt x="917" y="6212"/>
                  <a:pt x="747" y="6457"/>
                  <a:pt x="674" y="6651"/>
                </a:cubicBezTo>
                <a:cubicBezTo>
                  <a:pt x="643" y="6735"/>
                  <a:pt x="599" y="6798"/>
                  <a:pt x="579" y="6792"/>
                </a:cubicBezTo>
                <a:cubicBezTo>
                  <a:pt x="504" y="6769"/>
                  <a:pt x="262" y="6896"/>
                  <a:pt x="210" y="6984"/>
                </a:cubicBezTo>
                <a:cubicBezTo>
                  <a:pt x="105" y="7166"/>
                  <a:pt x="267" y="7324"/>
                  <a:pt x="620" y="7380"/>
                </a:cubicBezTo>
                <a:lnTo>
                  <a:pt x="954" y="7431"/>
                </a:lnTo>
                <a:lnTo>
                  <a:pt x="1026" y="7865"/>
                </a:lnTo>
                <a:cubicBezTo>
                  <a:pt x="1080" y="8186"/>
                  <a:pt x="1085" y="8333"/>
                  <a:pt x="1043" y="8429"/>
                </a:cubicBezTo>
                <a:cubicBezTo>
                  <a:pt x="999" y="8528"/>
                  <a:pt x="1004" y="8569"/>
                  <a:pt x="1057" y="8598"/>
                </a:cubicBezTo>
                <a:cubicBezTo>
                  <a:pt x="1169" y="8660"/>
                  <a:pt x="1262" y="9144"/>
                  <a:pt x="1186" y="9273"/>
                </a:cubicBezTo>
                <a:cubicBezTo>
                  <a:pt x="1152" y="9332"/>
                  <a:pt x="1106" y="9363"/>
                  <a:pt x="1086" y="9345"/>
                </a:cubicBezTo>
                <a:cubicBezTo>
                  <a:pt x="1065" y="9327"/>
                  <a:pt x="1102" y="9466"/>
                  <a:pt x="1168" y="9653"/>
                </a:cubicBezTo>
                <a:cubicBezTo>
                  <a:pt x="1260" y="9910"/>
                  <a:pt x="1277" y="10017"/>
                  <a:pt x="1233" y="10092"/>
                </a:cubicBezTo>
                <a:cubicBezTo>
                  <a:pt x="1201" y="10146"/>
                  <a:pt x="1192" y="10192"/>
                  <a:pt x="1213" y="10192"/>
                </a:cubicBezTo>
                <a:cubicBezTo>
                  <a:pt x="1234" y="10192"/>
                  <a:pt x="1224" y="10239"/>
                  <a:pt x="1190" y="10297"/>
                </a:cubicBezTo>
                <a:cubicBezTo>
                  <a:pt x="1147" y="10371"/>
                  <a:pt x="1139" y="10560"/>
                  <a:pt x="1165" y="10926"/>
                </a:cubicBezTo>
                <a:cubicBezTo>
                  <a:pt x="1200" y="11437"/>
                  <a:pt x="1204" y="11450"/>
                  <a:pt x="1336" y="11429"/>
                </a:cubicBezTo>
                <a:cubicBezTo>
                  <a:pt x="1410" y="11416"/>
                  <a:pt x="1499" y="11358"/>
                  <a:pt x="1531" y="11298"/>
                </a:cubicBezTo>
                <a:cubicBezTo>
                  <a:pt x="1581" y="11207"/>
                  <a:pt x="1603" y="11230"/>
                  <a:pt x="1668" y="11444"/>
                </a:cubicBezTo>
                <a:cubicBezTo>
                  <a:pt x="1711" y="11585"/>
                  <a:pt x="1750" y="11646"/>
                  <a:pt x="1753" y="11580"/>
                </a:cubicBezTo>
                <a:cubicBezTo>
                  <a:pt x="1759" y="11398"/>
                  <a:pt x="1891" y="11262"/>
                  <a:pt x="1945" y="11382"/>
                </a:cubicBezTo>
                <a:cubicBezTo>
                  <a:pt x="1968" y="11435"/>
                  <a:pt x="2029" y="11526"/>
                  <a:pt x="2080" y="11583"/>
                </a:cubicBezTo>
                <a:cubicBezTo>
                  <a:pt x="2159" y="11671"/>
                  <a:pt x="2166" y="11669"/>
                  <a:pt x="2141" y="11575"/>
                </a:cubicBezTo>
                <a:cubicBezTo>
                  <a:pt x="2096" y="11410"/>
                  <a:pt x="2260" y="11246"/>
                  <a:pt x="2367" y="11347"/>
                </a:cubicBezTo>
                <a:cubicBezTo>
                  <a:pt x="2415" y="11391"/>
                  <a:pt x="2446" y="11464"/>
                  <a:pt x="2439" y="11508"/>
                </a:cubicBezTo>
                <a:cubicBezTo>
                  <a:pt x="2432" y="11552"/>
                  <a:pt x="2460" y="11590"/>
                  <a:pt x="2500" y="11590"/>
                </a:cubicBezTo>
                <a:cubicBezTo>
                  <a:pt x="2540" y="11590"/>
                  <a:pt x="2628" y="11682"/>
                  <a:pt x="2696" y="11793"/>
                </a:cubicBezTo>
                <a:cubicBezTo>
                  <a:pt x="2828" y="12009"/>
                  <a:pt x="2859" y="12030"/>
                  <a:pt x="3164" y="12098"/>
                </a:cubicBezTo>
                <a:cubicBezTo>
                  <a:pt x="3271" y="12123"/>
                  <a:pt x="3353" y="12170"/>
                  <a:pt x="3345" y="12204"/>
                </a:cubicBezTo>
                <a:cubicBezTo>
                  <a:pt x="3323" y="12295"/>
                  <a:pt x="3557" y="12449"/>
                  <a:pt x="3809" y="12509"/>
                </a:cubicBezTo>
                <a:cubicBezTo>
                  <a:pt x="4228" y="12608"/>
                  <a:pt x="4495" y="12498"/>
                  <a:pt x="4902" y="12062"/>
                </a:cubicBezTo>
                <a:cubicBezTo>
                  <a:pt x="5107" y="11843"/>
                  <a:pt x="5318" y="11665"/>
                  <a:pt x="5371" y="11665"/>
                </a:cubicBezTo>
                <a:cubicBezTo>
                  <a:pt x="5424" y="11665"/>
                  <a:pt x="5483" y="11631"/>
                  <a:pt x="5500" y="11590"/>
                </a:cubicBezTo>
                <a:cubicBezTo>
                  <a:pt x="5548" y="11480"/>
                  <a:pt x="6020" y="11499"/>
                  <a:pt x="6225" y="11621"/>
                </a:cubicBezTo>
                <a:cubicBezTo>
                  <a:pt x="6323" y="11680"/>
                  <a:pt x="6430" y="11816"/>
                  <a:pt x="6464" y="11921"/>
                </a:cubicBezTo>
                <a:cubicBezTo>
                  <a:pt x="6517" y="12089"/>
                  <a:pt x="6509" y="12132"/>
                  <a:pt x="6399" y="12288"/>
                </a:cubicBezTo>
                <a:cubicBezTo>
                  <a:pt x="6201" y="12568"/>
                  <a:pt x="5747" y="12705"/>
                  <a:pt x="4803" y="12763"/>
                </a:cubicBezTo>
                <a:cubicBezTo>
                  <a:pt x="4047" y="12810"/>
                  <a:pt x="3927" y="12833"/>
                  <a:pt x="3757" y="12981"/>
                </a:cubicBezTo>
                <a:cubicBezTo>
                  <a:pt x="3651" y="13073"/>
                  <a:pt x="3528" y="13156"/>
                  <a:pt x="3483" y="13166"/>
                </a:cubicBezTo>
                <a:cubicBezTo>
                  <a:pt x="3439" y="13175"/>
                  <a:pt x="3359" y="13285"/>
                  <a:pt x="3306" y="13410"/>
                </a:cubicBezTo>
                <a:lnTo>
                  <a:pt x="3210" y="13635"/>
                </a:lnTo>
                <a:lnTo>
                  <a:pt x="3347" y="13818"/>
                </a:lnTo>
                <a:cubicBezTo>
                  <a:pt x="3423" y="13918"/>
                  <a:pt x="3539" y="14039"/>
                  <a:pt x="3604" y="14087"/>
                </a:cubicBezTo>
                <a:cubicBezTo>
                  <a:pt x="3716" y="14169"/>
                  <a:pt x="3719" y="14165"/>
                  <a:pt x="3656" y="14018"/>
                </a:cubicBezTo>
                <a:cubicBezTo>
                  <a:pt x="3599" y="13884"/>
                  <a:pt x="3603" y="13850"/>
                  <a:pt x="3679" y="13769"/>
                </a:cubicBezTo>
                <a:cubicBezTo>
                  <a:pt x="3729" y="13717"/>
                  <a:pt x="3753" y="13650"/>
                  <a:pt x="3733" y="13623"/>
                </a:cubicBezTo>
                <a:cubicBezTo>
                  <a:pt x="3714" y="13595"/>
                  <a:pt x="3748" y="13551"/>
                  <a:pt x="3811" y="13528"/>
                </a:cubicBezTo>
                <a:cubicBezTo>
                  <a:pt x="3875" y="13503"/>
                  <a:pt x="3924" y="13429"/>
                  <a:pt x="3924" y="13353"/>
                </a:cubicBezTo>
                <a:cubicBezTo>
                  <a:pt x="3924" y="13211"/>
                  <a:pt x="4177" y="12914"/>
                  <a:pt x="4298" y="12914"/>
                </a:cubicBezTo>
                <a:cubicBezTo>
                  <a:pt x="4337" y="12914"/>
                  <a:pt x="4396" y="12952"/>
                  <a:pt x="4429" y="12999"/>
                </a:cubicBezTo>
                <a:cubicBezTo>
                  <a:pt x="4470" y="13058"/>
                  <a:pt x="4509" y="13061"/>
                  <a:pt x="4555" y="13009"/>
                </a:cubicBezTo>
                <a:cubicBezTo>
                  <a:pt x="4591" y="12968"/>
                  <a:pt x="4680" y="12948"/>
                  <a:pt x="4751" y="12963"/>
                </a:cubicBezTo>
                <a:cubicBezTo>
                  <a:pt x="4822" y="12978"/>
                  <a:pt x="5107" y="12989"/>
                  <a:pt x="5383" y="12986"/>
                </a:cubicBezTo>
                <a:cubicBezTo>
                  <a:pt x="5891" y="12982"/>
                  <a:pt x="6332" y="12862"/>
                  <a:pt x="6613" y="12655"/>
                </a:cubicBezTo>
                <a:cubicBezTo>
                  <a:pt x="6760" y="12547"/>
                  <a:pt x="6764" y="12524"/>
                  <a:pt x="6764" y="12027"/>
                </a:cubicBezTo>
                <a:cubicBezTo>
                  <a:pt x="6764" y="11576"/>
                  <a:pt x="6748" y="11486"/>
                  <a:pt x="6638" y="11329"/>
                </a:cubicBezTo>
                <a:cubicBezTo>
                  <a:pt x="6568" y="11229"/>
                  <a:pt x="6482" y="11147"/>
                  <a:pt x="6446" y="11144"/>
                </a:cubicBezTo>
                <a:cubicBezTo>
                  <a:pt x="6409" y="11141"/>
                  <a:pt x="6343" y="11125"/>
                  <a:pt x="6300" y="11110"/>
                </a:cubicBezTo>
                <a:cubicBezTo>
                  <a:pt x="6257" y="11096"/>
                  <a:pt x="6121" y="11056"/>
                  <a:pt x="5996" y="11023"/>
                </a:cubicBezTo>
                <a:cubicBezTo>
                  <a:pt x="5800" y="10971"/>
                  <a:pt x="5767" y="10937"/>
                  <a:pt x="5754" y="10762"/>
                </a:cubicBezTo>
                <a:cubicBezTo>
                  <a:pt x="5732" y="10477"/>
                  <a:pt x="5888" y="10366"/>
                  <a:pt x="6099" y="10515"/>
                </a:cubicBezTo>
                <a:cubicBezTo>
                  <a:pt x="6240" y="10616"/>
                  <a:pt x="6254" y="10614"/>
                  <a:pt x="6239" y="10507"/>
                </a:cubicBezTo>
                <a:cubicBezTo>
                  <a:pt x="6223" y="10389"/>
                  <a:pt x="6146" y="10309"/>
                  <a:pt x="5978" y="10235"/>
                </a:cubicBezTo>
                <a:cubicBezTo>
                  <a:pt x="5923" y="10211"/>
                  <a:pt x="5887" y="10123"/>
                  <a:pt x="5887" y="10007"/>
                </a:cubicBezTo>
                <a:cubicBezTo>
                  <a:pt x="5887" y="9903"/>
                  <a:pt x="5853" y="9702"/>
                  <a:pt x="5811" y="9561"/>
                </a:cubicBezTo>
                <a:cubicBezTo>
                  <a:pt x="5770" y="9420"/>
                  <a:pt x="5741" y="9291"/>
                  <a:pt x="5746" y="9276"/>
                </a:cubicBezTo>
                <a:cubicBezTo>
                  <a:pt x="5752" y="9261"/>
                  <a:pt x="5713" y="9180"/>
                  <a:pt x="5660" y="9096"/>
                </a:cubicBezTo>
                <a:cubicBezTo>
                  <a:pt x="5606" y="9011"/>
                  <a:pt x="5580" y="8895"/>
                  <a:pt x="5597" y="8829"/>
                </a:cubicBezTo>
                <a:cubicBezTo>
                  <a:pt x="5615" y="8762"/>
                  <a:pt x="5605" y="8729"/>
                  <a:pt x="5576" y="8755"/>
                </a:cubicBezTo>
                <a:cubicBezTo>
                  <a:pt x="5548" y="8780"/>
                  <a:pt x="5525" y="8833"/>
                  <a:pt x="5525" y="8873"/>
                </a:cubicBezTo>
                <a:cubicBezTo>
                  <a:pt x="5525" y="8913"/>
                  <a:pt x="5488" y="9026"/>
                  <a:pt x="5443" y="9124"/>
                </a:cubicBezTo>
                <a:lnTo>
                  <a:pt x="5360" y="9304"/>
                </a:lnTo>
                <a:lnTo>
                  <a:pt x="5035" y="8840"/>
                </a:lnTo>
                <a:lnTo>
                  <a:pt x="4711" y="8375"/>
                </a:lnTo>
                <a:lnTo>
                  <a:pt x="4377" y="8360"/>
                </a:lnTo>
                <a:cubicBezTo>
                  <a:pt x="4145" y="8349"/>
                  <a:pt x="3957" y="8388"/>
                  <a:pt x="3767" y="8491"/>
                </a:cubicBezTo>
                <a:cubicBezTo>
                  <a:pt x="3617" y="8572"/>
                  <a:pt x="3470" y="8619"/>
                  <a:pt x="3439" y="8593"/>
                </a:cubicBezTo>
                <a:cubicBezTo>
                  <a:pt x="3312" y="8490"/>
                  <a:pt x="3056" y="8096"/>
                  <a:pt x="3079" y="8042"/>
                </a:cubicBezTo>
                <a:cubicBezTo>
                  <a:pt x="3093" y="8010"/>
                  <a:pt x="3058" y="7983"/>
                  <a:pt x="3002" y="7983"/>
                </a:cubicBezTo>
                <a:cubicBezTo>
                  <a:pt x="2945" y="7983"/>
                  <a:pt x="2856" y="7903"/>
                  <a:pt x="2802" y="7806"/>
                </a:cubicBezTo>
                <a:cubicBezTo>
                  <a:pt x="2748" y="7708"/>
                  <a:pt x="2660" y="7635"/>
                  <a:pt x="2608" y="7641"/>
                </a:cubicBezTo>
                <a:cubicBezTo>
                  <a:pt x="2472" y="7659"/>
                  <a:pt x="2455" y="7491"/>
                  <a:pt x="2581" y="7395"/>
                </a:cubicBezTo>
                <a:cubicBezTo>
                  <a:pt x="2640" y="7350"/>
                  <a:pt x="2774" y="7301"/>
                  <a:pt x="2880" y="7285"/>
                </a:cubicBezTo>
                <a:cubicBezTo>
                  <a:pt x="2985" y="7269"/>
                  <a:pt x="3079" y="7254"/>
                  <a:pt x="3086" y="7251"/>
                </a:cubicBezTo>
                <a:cubicBezTo>
                  <a:pt x="3093" y="7249"/>
                  <a:pt x="3115" y="7244"/>
                  <a:pt x="3137" y="7241"/>
                </a:cubicBezTo>
                <a:cubicBezTo>
                  <a:pt x="3158" y="7238"/>
                  <a:pt x="3206" y="7200"/>
                  <a:pt x="3243" y="7156"/>
                </a:cubicBezTo>
                <a:cubicBezTo>
                  <a:pt x="3414" y="6953"/>
                  <a:pt x="3914" y="7086"/>
                  <a:pt x="4100" y="7385"/>
                </a:cubicBezTo>
                <a:cubicBezTo>
                  <a:pt x="4154" y="7471"/>
                  <a:pt x="4219" y="7541"/>
                  <a:pt x="4244" y="7541"/>
                </a:cubicBezTo>
                <a:cubicBezTo>
                  <a:pt x="4269" y="7541"/>
                  <a:pt x="4348" y="7596"/>
                  <a:pt x="4418" y="7662"/>
                </a:cubicBezTo>
                <a:cubicBezTo>
                  <a:pt x="4512" y="7750"/>
                  <a:pt x="4531" y="7807"/>
                  <a:pt x="4492" y="7875"/>
                </a:cubicBezTo>
                <a:cubicBezTo>
                  <a:pt x="4397" y="8038"/>
                  <a:pt x="4570" y="8057"/>
                  <a:pt x="4769" y="7906"/>
                </a:cubicBezTo>
                <a:cubicBezTo>
                  <a:pt x="4910" y="7798"/>
                  <a:pt x="4985" y="7782"/>
                  <a:pt x="5085" y="7836"/>
                </a:cubicBezTo>
                <a:cubicBezTo>
                  <a:pt x="5157" y="7875"/>
                  <a:pt x="5214" y="7934"/>
                  <a:pt x="5214" y="7970"/>
                </a:cubicBezTo>
                <a:cubicBezTo>
                  <a:pt x="5214" y="8090"/>
                  <a:pt x="5586" y="7978"/>
                  <a:pt x="5750" y="7808"/>
                </a:cubicBezTo>
                <a:cubicBezTo>
                  <a:pt x="5977" y="7573"/>
                  <a:pt x="6530" y="7172"/>
                  <a:pt x="6627" y="7172"/>
                </a:cubicBezTo>
                <a:cubicBezTo>
                  <a:pt x="6767" y="7172"/>
                  <a:pt x="7074" y="6919"/>
                  <a:pt x="7050" y="6823"/>
                </a:cubicBezTo>
                <a:cubicBezTo>
                  <a:pt x="7037" y="6772"/>
                  <a:pt x="7089" y="6673"/>
                  <a:pt x="7166" y="6602"/>
                </a:cubicBezTo>
                <a:cubicBezTo>
                  <a:pt x="7244" y="6531"/>
                  <a:pt x="7434" y="6291"/>
                  <a:pt x="7591" y="6068"/>
                </a:cubicBezTo>
                <a:cubicBezTo>
                  <a:pt x="7840" y="5713"/>
                  <a:pt x="8057" y="5524"/>
                  <a:pt x="8380" y="5378"/>
                </a:cubicBezTo>
                <a:cubicBezTo>
                  <a:pt x="8441" y="5351"/>
                  <a:pt x="8468" y="5271"/>
                  <a:pt x="8462" y="5134"/>
                </a:cubicBezTo>
                <a:cubicBezTo>
                  <a:pt x="8454" y="4915"/>
                  <a:pt x="8652" y="4229"/>
                  <a:pt x="8723" y="4229"/>
                </a:cubicBezTo>
                <a:cubicBezTo>
                  <a:pt x="8747" y="4229"/>
                  <a:pt x="8779" y="4158"/>
                  <a:pt x="8795" y="4072"/>
                </a:cubicBezTo>
                <a:cubicBezTo>
                  <a:pt x="8819" y="3941"/>
                  <a:pt x="8847" y="3925"/>
                  <a:pt x="8969" y="3972"/>
                </a:cubicBezTo>
                <a:cubicBezTo>
                  <a:pt x="9049" y="4003"/>
                  <a:pt x="9155" y="4026"/>
                  <a:pt x="9205" y="4023"/>
                </a:cubicBezTo>
                <a:cubicBezTo>
                  <a:pt x="9254" y="4020"/>
                  <a:pt x="9323" y="4077"/>
                  <a:pt x="9359" y="4149"/>
                </a:cubicBezTo>
                <a:cubicBezTo>
                  <a:pt x="9395" y="4221"/>
                  <a:pt x="9477" y="4319"/>
                  <a:pt x="9541" y="4367"/>
                </a:cubicBezTo>
                <a:cubicBezTo>
                  <a:pt x="9605" y="4415"/>
                  <a:pt x="9650" y="4479"/>
                  <a:pt x="9643" y="4508"/>
                </a:cubicBezTo>
                <a:cubicBezTo>
                  <a:pt x="9637" y="4537"/>
                  <a:pt x="9699" y="4685"/>
                  <a:pt x="9780" y="4837"/>
                </a:cubicBezTo>
                <a:cubicBezTo>
                  <a:pt x="9881" y="5025"/>
                  <a:pt x="9917" y="5165"/>
                  <a:pt x="9897" y="5276"/>
                </a:cubicBezTo>
                <a:cubicBezTo>
                  <a:pt x="9880" y="5365"/>
                  <a:pt x="9893" y="5479"/>
                  <a:pt x="9924" y="5532"/>
                </a:cubicBezTo>
                <a:cubicBezTo>
                  <a:pt x="9964" y="5601"/>
                  <a:pt x="9962" y="5655"/>
                  <a:pt x="9920" y="5727"/>
                </a:cubicBezTo>
                <a:cubicBezTo>
                  <a:pt x="9847" y="5852"/>
                  <a:pt x="9935" y="5965"/>
                  <a:pt x="10116" y="5979"/>
                </a:cubicBezTo>
                <a:cubicBezTo>
                  <a:pt x="10276" y="5991"/>
                  <a:pt x="10332" y="6074"/>
                  <a:pt x="10271" y="6158"/>
                </a:cubicBezTo>
                <a:cubicBezTo>
                  <a:pt x="10323" y="6159"/>
                  <a:pt x="10392" y="6186"/>
                  <a:pt x="10488" y="6240"/>
                </a:cubicBezTo>
                <a:cubicBezTo>
                  <a:pt x="10676" y="6346"/>
                  <a:pt x="10699" y="6344"/>
                  <a:pt x="10727" y="6238"/>
                </a:cubicBezTo>
                <a:cubicBezTo>
                  <a:pt x="10748" y="6162"/>
                  <a:pt x="10701" y="6055"/>
                  <a:pt x="10594" y="5930"/>
                </a:cubicBezTo>
                <a:cubicBezTo>
                  <a:pt x="10504" y="5824"/>
                  <a:pt x="10430" y="5702"/>
                  <a:pt x="10431" y="5658"/>
                </a:cubicBezTo>
                <a:cubicBezTo>
                  <a:pt x="10431" y="5614"/>
                  <a:pt x="10386" y="5517"/>
                  <a:pt x="10330" y="5445"/>
                </a:cubicBezTo>
                <a:cubicBezTo>
                  <a:pt x="10274" y="5372"/>
                  <a:pt x="10242" y="5278"/>
                  <a:pt x="10260" y="5237"/>
                </a:cubicBezTo>
                <a:cubicBezTo>
                  <a:pt x="10278" y="5195"/>
                  <a:pt x="10267" y="5186"/>
                  <a:pt x="10235" y="5214"/>
                </a:cubicBezTo>
                <a:cubicBezTo>
                  <a:pt x="10202" y="5243"/>
                  <a:pt x="10143" y="5174"/>
                  <a:pt x="10098" y="5050"/>
                </a:cubicBezTo>
                <a:cubicBezTo>
                  <a:pt x="10004" y="4791"/>
                  <a:pt x="10012" y="3926"/>
                  <a:pt x="10109" y="3880"/>
                </a:cubicBezTo>
                <a:cubicBezTo>
                  <a:pt x="10182" y="3845"/>
                  <a:pt x="10293" y="4193"/>
                  <a:pt x="10283" y="4431"/>
                </a:cubicBezTo>
                <a:cubicBezTo>
                  <a:pt x="10277" y="4601"/>
                  <a:pt x="10348" y="4655"/>
                  <a:pt x="10405" y="4524"/>
                </a:cubicBezTo>
                <a:cubicBezTo>
                  <a:pt x="10471" y="4372"/>
                  <a:pt x="10594" y="4458"/>
                  <a:pt x="10668" y="4708"/>
                </a:cubicBezTo>
                <a:cubicBezTo>
                  <a:pt x="10738" y="4946"/>
                  <a:pt x="10946" y="5324"/>
                  <a:pt x="10946" y="5211"/>
                </a:cubicBezTo>
                <a:cubicBezTo>
                  <a:pt x="10946" y="5185"/>
                  <a:pt x="10994" y="5223"/>
                  <a:pt x="11051" y="5296"/>
                </a:cubicBezTo>
                <a:cubicBezTo>
                  <a:pt x="11108" y="5370"/>
                  <a:pt x="11143" y="5446"/>
                  <a:pt x="11130" y="5465"/>
                </a:cubicBezTo>
                <a:cubicBezTo>
                  <a:pt x="11116" y="5485"/>
                  <a:pt x="11147" y="5588"/>
                  <a:pt x="11198" y="5694"/>
                </a:cubicBezTo>
                <a:cubicBezTo>
                  <a:pt x="11249" y="5800"/>
                  <a:pt x="11317" y="6022"/>
                  <a:pt x="11351" y="6189"/>
                </a:cubicBezTo>
                <a:cubicBezTo>
                  <a:pt x="11385" y="6356"/>
                  <a:pt x="11447" y="6534"/>
                  <a:pt x="11489" y="6584"/>
                </a:cubicBezTo>
                <a:cubicBezTo>
                  <a:pt x="11531" y="6634"/>
                  <a:pt x="11553" y="6705"/>
                  <a:pt x="11538" y="6741"/>
                </a:cubicBezTo>
                <a:cubicBezTo>
                  <a:pt x="11522" y="6777"/>
                  <a:pt x="11533" y="6805"/>
                  <a:pt x="11561" y="6805"/>
                </a:cubicBezTo>
                <a:cubicBezTo>
                  <a:pt x="11633" y="6805"/>
                  <a:pt x="11687" y="6526"/>
                  <a:pt x="11678" y="6207"/>
                </a:cubicBezTo>
                <a:cubicBezTo>
                  <a:pt x="11672" y="5995"/>
                  <a:pt x="11700" y="5914"/>
                  <a:pt x="11804" y="5817"/>
                </a:cubicBezTo>
                <a:cubicBezTo>
                  <a:pt x="11876" y="5750"/>
                  <a:pt x="11927" y="5637"/>
                  <a:pt x="11919" y="5568"/>
                </a:cubicBezTo>
                <a:cubicBezTo>
                  <a:pt x="11868" y="5126"/>
                  <a:pt x="12254" y="5279"/>
                  <a:pt x="12399" y="5758"/>
                </a:cubicBezTo>
                <a:cubicBezTo>
                  <a:pt x="12451" y="5931"/>
                  <a:pt x="12490" y="6089"/>
                  <a:pt x="12483" y="6112"/>
                </a:cubicBezTo>
                <a:cubicBezTo>
                  <a:pt x="12477" y="6135"/>
                  <a:pt x="12512" y="6185"/>
                  <a:pt x="12562" y="6225"/>
                </a:cubicBezTo>
                <a:cubicBezTo>
                  <a:pt x="12613" y="6265"/>
                  <a:pt x="12642" y="6327"/>
                  <a:pt x="12627" y="6361"/>
                </a:cubicBezTo>
                <a:cubicBezTo>
                  <a:pt x="12612" y="6395"/>
                  <a:pt x="12633" y="6441"/>
                  <a:pt x="12674" y="6464"/>
                </a:cubicBezTo>
                <a:cubicBezTo>
                  <a:pt x="12745" y="6503"/>
                  <a:pt x="12756" y="6827"/>
                  <a:pt x="12688" y="6923"/>
                </a:cubicBezTo>
                <a:cubicBezTo>
                  <a:pt x="12671" y="6948"/>
                  <a:pt x="12693" y="7046"/>
                  <a:pt x="12737" y="7141"/>
                </a:cubicBezTo>
                <a:cubicBezTo>
                  <a:pt x="12796" y="7270"/>
                  <a:pt x="12861" y="7315"/>
                  <a:pt x="12990" y="7308"/>
                </a:cubicBezTo>
                <a:cubicBezTo>
                  <a:pt x="13086" y="7303"/>
                  <a:pt x="13198" y="7337"/>
                  <a:pt x="13240" y="7387"/>
                </a:cubicBezTo>
                <a:cubicBezTo>
                  <a:pt x="13283" y="7438"/>
                  <a:pt x="13374" y="7489"/>
                  <a:pt x="13443" y="7500"/>
                </a:cubicBezTo>
                <a:cubicBezTo>
                  <a:pt x="13564" y="7519"/>
                  <a:pt x="13566" y="7510"/>
                  <a:pt x="13502" y="7295"/>
                </a:cubicBezTo>
                <a:cubicBezTo>
                  <a:pt x="13466" y="7172"/>
                  <a:pt x="13388" y="7045"/>
                  <a:pt x="13326" y="7013"/>
                </a:cubicBezTo>
                <a:cubicBezTo>
                  <a:pt x="13265" y="6980"/>
                  <a:pt x="13228" y="6918"/>
                  <a:pt x="13247" y="6874"/>
                </a:cubicBezTo>
                <a:cubicBezTo>
                  <a:pt x="13286" y="6785"/>
                  <a:pt x="13124" y="6496"/>
                  <a:pt x="13064" y="6548"/>
                </a:cubicBezTo>
                <a:cubicBezTo>
                  <a:pt x="13043" y="6567"/>
                  <a:pt x="12994" y="6533"/>
                  <a:pt x="12958" y="6471"/>
                </a:cubicBezTo>
                <a:cubicBezTo>
                  <a:pt x="12908" y="6386"/>
                  <a:pt x="12907" y="6336"/>
                  <a:pt x="12952" y="6271"/>
                </a:cubicBezTo>
                <a:cubicBezTo>
                  <a:pt x="12985" y="6224"/>
                  <a:pt x="13015" y="6217"/>
                  <a:pt x="13017" y="6256"/>
                </a:cubicBezTo>
                <a:cubicBezTo>
                  <a:pt x="13019" y="6294"/>
                  <a:pt x="13051" y="6161"/>
                  <a:pt x="13089" y="5958"/>
                </a:cubicBezTo>
                <a:cubicBezTo>
                  <a:pt x="13133" y="5726"/>
                  <a:pt x="13141" y="5559"/>
                  <a:pt x="13111" y="5506"/>
                </a:cubicBezTo>
                <a:cubicBezTo>
                  <a:pt x="13084" y="5461"/>
                  <a:pt x="13067" y="5329"/>
                  <a:pt x="13073" y="5211"/>
                </a:cubicBezTo>
                <a:cubicBezTo>
                  <a:pt x="13079" y="5094"/>
                  <a:pt x="13068" y="4958"/>
                  <a:pt x="13046" y="4909"/>
                </a:cubicBezTo>
                <a:cubicBezTo>
                  <a:pt x="13003" y="4810"/>
                  <a:pt x="13190" y="4420"/>
                  <a:pt x="13289" y="4403"/>
                </a:cubicBezTo>
                <a:cubicBezTo>
                  <a:pt x="13321" y="4398"/>
                  <a:pt x="13378" y="4390"/>
                  <a:pt x="13413" y="4385"/>
                </a:cubicBezTo>
                <a:cubicBezTo>
                  <a:pt x="13447" y="4381"/>
                  <a:pt x="13462" y="4331"/>
                  <a:pt x="13447" y="4275"/>
                </a:cubicBezTo>
                <a:cubicBezTo>
                  <a:pt x="13413" y="4148"/>
                  <a:pt x="13192" y="4077"/>
                  <a:pt x="13125" y="4172"/>
                </a:cubicBezTo>
                <a:cubicBezTo>
                  <a:pt x="12991" y="4363"/>
                  <a:pt x="12755" y="3842"/>
                  <a:pt x="12837" y="3536"/>
                </a:cubicBezTo>
                <a:cubicBezTo>
                  <a:pt x="12860" y="3453"/>
                  <a:pt x="12830" y="3436"/>
                  <a:pt x="12703" y="3459"/>
                </a:cubicBezTo>
                <a:cubicBezTo>
                  <a:pt x="12494" y="3496"/>
                  <a:pt x="12192" y="3168"/>
                  <a:pt x="12052" y="2753"/>
                </a:cubicBezTo>
                <a:cubicBezTo>
                  <a:pt x="11999" y="2595"/>
                  <a:pt x="11923" y="2472"/>
                  <a:pt x="11887" y="2481"/>
                </a:cubicBezTo>
                <a:cubicBezTo>
                  <a:pt x="11850" y="2490"/>
                  <a:pt x="11781" y="2407"/>
                  <a:pt x="11734" y="2297"/>
                </a:cubicBezTo>
                <a:cubicBezTo>
                  <a:pt x="11662" y="2129"/>
                  <a:pt x="11658" y="2057"/>
                  <a:pt x="11709" y="1865"/>
                </a:cubicBezTo>
                <a:cubicBezTo>
                  <a:pt x="11766" y="1650"/>
                  <a:pt x="11762" y="1644"/>
                  <a:pt x="11680" y="1750"/>
                </a:cubicBezTo>
                <a:cubicBezTo>
                  <a:pt x="11558" y="1907"/>
                  <a:pt x="11412" y="1781"/>
                  <a:pt x="11412" y="1519"/>
                </a:cubicBezTo>
                <a:cubicBezTo>
                  <a:pt x="11412" y="1409"/>
                  <a:pt x="11378" y="1247"/>
                  <a:pt x="11337" y="1162"/>
                </a:cubicBezTo>
                <a:cubicBezTo>
                  <a:pt x="11295" y="1078"/>
                  <a:pt x="11277" y="984"/>
                  <a:pt x="11297" y="952"/>
                </a:cubicBezTo>
                <a:cubicBezTo>
                  <a:pt x="11317" y="920"/>
                  <a:pt x="11296" y="912"/>
                  <a:pt x="11248" y="937"/>
                </a:cubicBezTo>
                <a:cubicBezTo>
                  <a:pt x="11196" y="963"/>
                  <a:pt x="11110" y="912"/>
                  <a:pt x="11031" y="808"/>
                </a:cubicBezTo>
                <a:cubicBezTo>
                  <a:pt x="10926" y="670"/>
                  <a:pt x="10890" y="655"/>
                  <a:pt x="10846" y="731"/>
                </a:cubicBezTo>
                <a:cubicBezTo>
                  <a:pt x="10765" y="870"/>
                  <a:pt x="10544" y="912"/>
                  <a:pt x="10479" y="801"/>
                </a:cubicBezTo>
                <a:cubicBezTo>
                  <a:pt x="10448" y="748"/>
                  <a:pt x="10429" y="627"/>
                  <a:pt x="10438" y="534"/>
                </a:cubicBezTo>
                <a:cubicBezTo>
                  <a:pt x="10446" y="440"/>
                  <a:pt x="10431" y="357"/>
                  <a:pt x="10404" y="346"/>
                </a:cubicBezTo>
                <a:cubicBezTo>
                  <a:pt x="10376" y="336"/>
                  <a:pt x="10349" y="415"/>
                  <a:pt x="10343" y="526"/>
                </a:cubicBezTo>
                <a:cubicBezTo>
                  <a:pt x="10333" y="707"/>
                  <a:pt x="10213" y="919"/>
                  <a:pt x="10118" y="919"/>
                </a:cubicBezTo>
                <a:cubicBezTo>
                  <a:pt x="10098" y="919"/>
                  <a:pt x="10029" y="856"/>
                  <a:pt x="9965" y="783"/>
                </a:cubicBezTo>
                <a:cubicBezTo>
                  <a:pt x="9850" y="650"/>
                  <a:pt x="9849" y="646"/>
                  <a:pt x="9942" y="359"/>
                </a:cubicBezTo>
                <a:cubicBezTo>
                  <a:pt x="9993" y="200"/>
                  <a:pt x="10044" y="46"/>
                  <a:pt x="10055" y="15"/>
                </a:cubicBezTo>
                <a:cubicBezTo>
                  <a:pt x="10057" y="10"/>
                  <a:pt x="9844" y="5"/>
                  <a:pt x="9683" y="0"/>
                </a:cubicBezTo>
                <a:close/>
                <a:moveTo>
                  <a:pt x="15787" y="511"/>
                </a:moveTo>
                <a:cubicBezTo>
                  <a:pt x="15785" y="503"/>
                  <a:pt x="15774" y="533"/>
                  <a:pt x="15753" y="603"/>
                </a:cubicBezTo>
                <a:cubicBezTo>
                  <a:pt x="15725" y="694"/>
                  <a:pt x="15678" y="770"/>
                  <a:pt x="15649" y="770"/>
                </a:cubicBezTo>
                <a:cubicBezTo>
                  <a:pt x="15619" y="770"/>
                  <a:pt x="15595" y="815"/>
                  <a:pt x="15595" y="870"/>
                </a:cubicBezTo>
                <a:cubicBezTo>
                  <a:pt x="15595" y="925"/>
                  <a:pt x="15537" y="1123"/>
                  <a:pt x="15467" y="1311"/>
                </a:cubicBezTo>
                <a:cubicBezTo>
                  <a:pt x="15397" y="1499"/>
                  <a:pt x="15353" y="1652"/>
                  <a:pt x="15370" y="1652"/>
                </a:cubicBezTo>
                <a:cubicBezTo>
                  <a:pt x="15387" y="1652"/>
                  <a:pt x="15379" y="1694"/>
                  <a:pt x="15352" y="1745"/>
                </a:cubicBezTo>
                <a:cubicBezTo>
                  <a:pt x="15325" y="1795"/>
                  <a:pt x="15311" y="1945"/>
                  <a:pt x="15320" y="2078"/>
                </a:cubicBezTo>
                <a:cubicBezTo>
                  <a:pt x="15332" y="2262"/>
                  <a:pt x="15312" y="2333"/>
                  <a:pt x="15237" y="2373"/>
                </a:cubicBezTo>
                <a:cubicBezTo>
                  <a:pt x="15149" y="2420"/>
                  <a:pt x="15146" y="2441"/>
                  <a:pt x="15210" y="2566"/>
                </a:cubicBezTo>
                <a:cubicBezTo>
                  <a:pt x="15276" y="2693"/>
                  <a:pt x="15291" y="2697"/>
                  <a:pt x="15374" y="2597"/>
                </a:cubicBezTo>
                <a:cubicBezTo>
                  <a:pt x="15545" y="2387"/>
                  <a:pt x="15647" y="2377"/>
                  <a:pt x="15697" y="2566"/>
                </a:cubicBezTo>
                <a:cubicBezTo>
                  <a:pt x="15758" y="2796"/>
                  <a:pt x="15687" y="3168"/>
                  <a:pt x="15586" y="3143"/>
                </a:cubicBezTo>
                <a:cubicBezTo>
                  <a:pt x="15543" y="3133"/>
                  <a:pt x="15508" y="3175"/>
                  <a:pt x="15508" y="3236"/>
                </a:cubicBezTo>
                <a:cubicBezTo>
                  <a:pt x="15508" y="3374"/>
                  <a:pt x="15234" y="4157"/>
                  <a:pt x="15185" y="4157"/>
                </a:cubicBezTo>
                <a:cubicBezTo>
                  <a:pt x="15165" y="4157"/>
                  <a:pt x="15171" y="4392"/>
                  <a:pt x="15197" y="4680"/>
                </a:cubicBezTo>
                <a:cubicBezTo>
                  <a:pt x="15240" y="5153"/>
                  <a:pt x="15234" y="5225"/>
                  <a:pt x="15140" y="5399"/>
                </a:cubicBezTo>
                <a:cubicBezTo>
                  <a:pt x="15083" y="5505"/>
                  <a:pt x="15004" y="5582"/>
                  <a:pt x="14966" y="5568"/>
                </a:cubicBezTo>
                <a:cubicBezTo>
                  <a:pt x="14928" y="5555"/>
                  <a:pt x="14915" y="5566"/>
                  <a:pt x="14937" y="5596"/>
                </a:cubicBezTo>
                <a:cubicBezTo>
                  <a:pt x="14958" y="5627"/>
                  <a:pt x="14941" y="5730"/>
                  <a:pt x="14897" y="5825"/>
                </a:cubicBezTo>
                <a:cubicBezTo>
                  <a:pt x="14822" y="5988"/>
                  <a:pt x="14823" y="5997"/>
                  <a:pt x="14939" y="5997"/>
                </a:cubicBezTo>
                <a:cubicBezTo>
                  <a:pt x="15092" y="5997"/>
                  <a:pt x="15145" y="5926"/>
                  <a:pt x="15077" y="5809"/>
                </a:cubicBezTo>
                <a:cubicBezTo>
                  <a:pt x="15039" y="5743"/>
                  <a:pt x="15070" y="5680"/>
                  <a:pt x="15194" y="5576"/>
                </a:cubicBezTo>
                <a:cubicBezTo>
                  <a:pt x="15439" y="5370"/>
                  <a:pt x="15574" y="5337"/>
                  <a:pt x="15690" y="5453"/>
                </a:cubicBezTo>
                <a:cubicBezTo>
                  <a:pt x="15870" y="5632"/>
                  <a:pt x="15738" y="6043"/>
                  <a:pt x="15496" y="6053"/>
                </a:cubicBezTo>
                <a:cubicBezTo>
                  <a:pt x="15316" y="6060"/>
                  <a:pt x="15220" y="6126"/>
                  <a:pt x="15259" y="6215"/>
                </a:cubicBezTo>
                <a:cubicBezTo>
                  <a:pt x="15295" y="6298"/>
                  <a:pt x="15674" y="6233"/>
                  <a:pt x="15942" y="6097"/>
                </a:cubicBezTo>
                <a:cubicBezTo>
                  <a:pt x="16062" y="6036"/>
                  <a:pt x="16186" y="6007"/>
                  <a:pt x="16218" y="6035"/>
                </a:cubicBezTo>
                <a:cubicBezTo>
                  <a:pt x="16258" y="6070"/>
                  <a:pt x="16266" y="6039"/>
                  <a:pt x="16244" y="5940"/>
                </a:cubicBezTo>
                <a:cubicBezTo>
                  <a:pt x="16219" y="5831"/>
                  <a:pt x="16258" y="5734"/>
                  <a:pt x="16395" y="5563"/>
                </a:cubicBezTo>
                <a:cubicBezTo>
                  <a:pt x="16496" y="5436"/>
                  <a:pt x="16602" y="5332"/>
                  <a:pt x="16628" y="5332"/>
                </a:cubicBezTo>
                <a:cubicBezTo>
                  <a:pt x="16655" y="5332"/>
                  <a:pt x="16722" y="5261"/>
                  <a:pt x="16779" y="5173"/>
                </a:cubicBezTo>
                <a:cubicBezTo>
                  <a:pt x="16880" y="5019"/>
                  <a:pt x="16889" y="5019"/>
                  <a:pt x="16986" y="5145"/>
                </a:cubicBezTo>
                <a:cubicBezTo>
                  <a:pt x="17042" y="5217"/>
                  <a:pt x="17101" y="5369"/>
                  <a:pt x="17119" y="5483"/>
                </a:cubicBezTo>
                <a:cubicBezTo>
                  <a:pt x="17150" y="5687"/>
                  <a:pt x="17075" y="6006"/>
                  <a:pt x="17000" y="5984"/>
                </a:cubicBezTo>
                <a:cubicBezTo>
                  <a:pt x="16980" y="5978"/>
                  <a:pt x="16928" y="5991"/>
                  <a:pt x="16885" y="6015"/>
                </a:cubicBezTo>
                <a:cubicBezTo>
                  <a:pt x="16843" y="6038"/>
                  <a:pt x="16773" y="6077"/>
                  <a:pt x="16731" y="6099"/>
                </a:cubicBezTo>
                <a:cubicBezTo>
                  <a:pt x="16688" y="6122"/>
                  <a:pt x="16735" y="6135"/>
                  <a:pt x="16835" y="6127"/>
                </a:cubicBezTo>
                <a:cubicBezTo>
                  <a:pt x="16935" y="6120"/>
                  <a:pt x="17045" y="6139"/>
                  <a:pt x="17081" y="6171"/>
                </a:cubicBezTo>
                <a:cubicBezTo>
                  <a:pt x="17153" y="6234"/>
                  <a:pt x="17314" y="6089"/>
                  <a:pt x="17274" y="5997"/>
                </a:cubicBezTo>
                <a:cubicBezTo>
                  <a:pt x="17260" y="5965"/>
                  <a:pt x="17294" y="5856"/>
                  <a:pt x="17349" y="5755"/>
                </a:cubicBezTo>
                <a:cubicBezTo>
                  <a:pt x="17405" y="5655"/>
                  <a:pt x="17438" y="5555"/>
                  <a:pt x="17423" y="5532"/>
                </a:cubicBezTo>
                <a:cubicBezTo>
                  <a:pt x="17359" y="5442"/>
                  <a:pt x="17598" y="5350"/>
                  <a:pt x="17766" y="5399"/>
                </a:cubicBezTo>
                <a:cubicBezTo>
                  <a:pt x="17973" y="5459"/>
                  <a:pt x="17959" y="5360"/>
                  <a:pt x="17991" y="7156"/>
                </a:cubicBezTo>
                <a:cubicBezTo>
                  <a:pt x="18008" y="8132"/>
                  <a:pt x="18002" y="8215"/>
                  <a:pt x="17910" y="8285"/>
                </a:cubicBezTo>
                <a:cubicBezTo>
                  <a:pt x="17855" y="8327"/>
                  <a:pt x="17771" y="8351"/>
                  <a:pt x="17723" y="8339"/>
                </a:cubicBezTo>
                <a:cubicBezTo>
                  <a:pt x="17674" y="8328"/>
                  <a:pt x="17606" y="8343"/>
                  <a:pt x="17570" y="8375"/>
                </a:cubicBezTo>
                <a:cubicBezTo>
                  <a:pt x="17535" y="8407"/>
                  <a:pt x="17476" y="8405"/>
                  <a:pt x="17441" y="8373"/>
                </a:cubicBezTo>
                <a:cubicBezTo>
                  <a:pt x="17405" y="8340"/>
                  <a:pt x="17329" y="8314"/>
                  <a:pt x="17272" y="8314"/>
                </a:cubicBezTo>
                <a:cubicBezTo>
                  <a:pt x="17215" y="8314"/>
                  <a:pt x="17174" y="8277"/>
                  <a:pt x="17180" y="8232"/>
                </a:cubicBezTo>
                <a:cubicBezTo>
                  <a:pt x="17197" y="8101"/>
                  <a:pt x="16956" y="7818"/>
                  <a:pt x="16851" y="7847"/>
                </a:cubicBezTo>
                <a:cubicBezTo>
                  <a:pt x="16724" y="7881"/>
                  <a:pt x="16704" y="8158"/>
                  <a:pt x="16804" y="8460"/>
                </a:cubicBezTo>
                <a:cubicBezTo>
                  <a:pt x="16906" y="8766"/>
                  <a:pt x="16907" y="8829"/>
                  <a:pt x="16803" y="9055"/>
                </a:cubicBezTo>
                <a:cubicBezTo>
                  <a:pt x="16733" y="9206"/>
                  <a:pt x="16704" y="9222"/>
                  <a:pt x="16641" y="9148"/>
                </a:cubicBezTo>
                <a:cubicBezTo>
                  <a:pt x="16599" y="9098"/>
                  <a:pt x="16515" y="9054"/>
                  <a:pt x="16456" y="9053"/>
                </a:cubicBezTo>
                <a:cubicBezTo>
                  <a:pt x="16396" y="9051"/>
                  <a:pt x="16322" y="8981"/>
                  <a:pt x="16292" y="8896"/>
                </a:cubicBezTo>
                <a:cubicBezTo>
                  <a:pt x="16249" y="8774"/>
                  <a:pt x="16214" y="8753"/>
                  <a:pt x="16123" y="8801"/>
                </a:cubicBezTo>
                <a:cubicBezTo>
                  <a:pt x="15966" y="8884"/>
                  <a:pt x="15864" y="8814"/>
                  <a:pt x="15773" y="8563"/>
                </a:cubicBezTo>
                <a:cubicBezTo>
                  <a:pt x="15700" y="8362"/>
                  <a:pt x="15648" y="8320"/>
                  <a:pt x="15508" y="8344"/>
                </a:cubicBezTo>
                <a:cubicBezTo>
                  <a:pt x="15476" y="8350"/>
                  <a:pt x="15403" y="8272"/>
                  <a:pt x="15347" y="8170"/>
                </a:cubicBezTo>
                <a:cubicBezTo>
                  <a:pt x="15290" y="8068"/>
                  <a:pt x="15189" y="7978"/>
                  <a:pt x="15122" y="7967"/>
                </a:cubicBezTo>
                <a:cubicBezTo>
                  <a:pt x="15015" y="7951"/>
                  <a:pt x="14999" y="7983"/>
                  <a:pt x="14985" y="8224"/>
                </a:cubicBezTo>
                <a:cubicBezTo>
                  <a:pt x="14972" y="8462"/>
                  <a:pt x="14986" y="8508"/>
                  <a:pt x="15100" y="8570"/>
                </a:cubicBezTo>
                <a:cubicBezTo>
                  <a:pt x="15264" y="8659"/>
                  <a:pt x="15274" y="8889"/>
                  <a:pt x="15120" y="9042"/>
                </a:cubicBezTo>
                <a:cubicBezTo>
                  <a:pt x="15017" y="9145"/>
                  <a:pt x="15015" y="9169"/>
                  <a:pt x="15088" y="9289"/>
                </a:cubicBezTo>
                <a:cubicBezTo>
                  <a:pt x="15132" y="9361"/>
                  <a:pt x="15182" y="9547"/>
                  <a:pt x="15199" y="9704"/>
                </a:cubicBezTo>
                <a:cubicBezTo>
                  <a:pt x="15216" y="9862"/>
                  <a:pt x="15276" y="10063"/>
                  <a:pt x="15334" y="10151"/>
                </a:cubicBezTo>
                <a:cubicBezTo>
                  <a:pt x="15401" y="10252"/>
                  <a:pt x="15440" y="10410"/>
                  <a:pt x="15440" y="10582"/>
                </a:cubicBezTo>
                <a:cubicBezTo>
                  <a:pt x="15440" y="10842"/>
                  <a:pt x="15502" y="10936"/>
                  <a:pt x="15570" y="10779"/>
                </a:cubicBezTo>
                <a:cubicBezTo>
                  <a:pt x="15621" y="10661"/>
                  <a:pt x="15815" y="10695"/>
                  <a:pt x="15997" y="10854"/>
                </a:cubicBezTo>
                <a:cubicBezTo>
                  <a:pt x="16090" y="10935"/>
                  <a:pt x="16195" y="11003"/>
                  <a:pt x="16231" y="11003"/>
                </a:cubicBezTo>
                <a:cubicBezTo>
                  <a:pt x="16368" y="11003"/>
                  <a:pt x="16412" y="11151"/>
                  <a:pt x="16355" y="11431"/>
                </a:cubicBezTo>
                <a:cubicBezTo>
                  <a:pt x="16279" y="11806"/>
                  <a:pt x="16226" y="11883"/>
                  <a:pt x="16051" y="11883"/>
                </a:cubicBezTo>
                <a:cubicBezTo>
                  <a:pt x="15968" y="11883"/>
                  <a:pt x="15912" y="11913"/>
                  <a:pt x="15927" y="11950"/>
                </a:cubicBezTo>
                <a:cubicBezTo>
                  <a:pt x="15943" y="11986"/>
                  <a:pt x="15919" y="12141"/>
                  <a:pt x="15873" y="12296"/>
                </a:cubicBezTo>
                <a:cubicBezTo>
                  <a:pt x="15794" y="12567"/>
                  <a:pt x="15789" y="12574"/>
                  <a:pt x="15713" y="12434"/>
                </a:cubicBezTo>
                <a:cubicBezTo>
                  <a:pt x="15639" y="12296"/>
                  <a:pt x="15636" y="12299"/>
                  <a:pt x="15667" y="12488"/>
                </a:cubicBezTo>
                <a:cubicBezTo>
                  <a:pt x="15684" y="12597"/>
                  <a:pt x="15676" y="12705"/>
                  <a:pt x="15649" y="12730"/>
                </a:cubicBezTo>
                <a:cubicBezTo>
                  <a:pt x="15617" y="12758"/>
                  <a:pt x="15617" y="12841"/>
                  <a:pt x="15649" y="12961"/>
                </a:cubicBezTo>
                <a:cubicBezTo>
                  <a:pt x="15702" y="13160"/>
                  <a:pt x="15628" y="13468"/>
                  <a:pt x="15544" y="13394"/>
                </a:cubicBezTo>
                <a:cubicBezTo>
                  <a:pt x="15519" y="13372"/>
                  <a:pt x="15485" y="13385"/>
                  <a:pt x="15469" y="13422"/>
                </a:cubicBezTo>
                <a:cubicBezTo>
                  <a:pt x="15440" y="13488"/>
                  <a:pt x="15136" y="13473"/>
                  <a:pt x="14870" y="13392"/>
                </a:cubicBezTo>
                <a:cubicBezTo>
                  <a:pt x="14684" y="13335"/>
                  <a:pt x="14034" y="12446"/>
                  <a:pt x="14105" y="12345"/>
                </a:cubicBezTo>
                <a:cubicBezTo>
                  <a:pt x="14143" y="12290"/>
                  <a:pt x="14121" y="12270"/>
                  <a:pt x="14029" y="12278"/>
                </a:cubicBezTo>
                <a:cubicBezTo>
                  <a:pt x="13914" y="12288"/>
                  <a:pt x="13906" y="12301"/>
                  <a:pt x="13972" y="12404"/>
                </a:cubicBezTo>
                <a:cubicBezTo>
                  <a:pt x="14012" y="12468"/>
                  <a:pt x="14045" y="12545"/>
                  <a:pt x="14045" y="12576"/>
                </a:cubicBezTo>
                <a:cubicBezTo>
                  <a:pt x="14045" y="12606"/>
                  <a:pt x="14098" y="12694"/>
                  <a:pt x="14162" y="12768"/>
                </a:cubicBezTo>
                <a:cubicBezTo>
                  <a:pt x="14268" y="12891"/>
                  <a:pt x="14269" y="12907"/>
                  <a:pt x="14187" y="12953"/>
                </a:cubicBezTo>
                <a:cubicBezTo>
                  <a:pt x="14059" y="13024"/>
                  <a:pt x="14075" y="13229"/>
                  <a:pt x="14225" y="13430"/>
                </a:cubicBezTo>
                <a:cubicBezTo>
                  <a:pt x="14324" y="13562"/>
                  <a:pt x="14341" y="13623"/>
                  <a:pt x="14297" y="13700"/>
                </a:cubicBezTo>
                <a:cubicBezTo>
                  <a:pt x="14258" y="13766"/>
                  <a:pt x="14219" y="13775"/>
                  <a:pt x="14178" y="13728"/>
                </a:cubicBezTo>
                <a:cubicBezTo>
                  <a:pt x="14134" y="13675"/>
                  <a:pt x="14120" y="13714"/>
                  <a:pt x="14128" y="13871"/>
                </a:cubicBezTo>
                <a:cubicBezTo>
                  <a:pt x="14141" y="14135"/>
                  <a:pt x="14038" y="14270"/>
                  <a:pt x="13871" y="14210"/>
                </a:cubicBezTo>
                <a:cubicBezTo>
                  <a:pt x="13779" y="14177"/>
                  <a:pt x="13748" y="14195"/>
                  <a:pt x="13756" y="14274"/>
                </a:cubicBezTo>
                <a:cubicBezTo>
                  <a:pt x="13762" y="14334"/>
                  <a:pt x="13782" y="14404"/>
                  <a:pt x="13801" y="14431"/>
                </a:cubicBezTo>
                <a:cubicBezTo>
                  <a:pt x="13860" y="14516"/>
                  <a:pt x="13787" y="14608"/>
                  <a:pt x="13657" y="14608"/>
                </a:cubicBezTo>
                <a:cubicBezTo>
                  <a:pt x="13579" y="14608"/>
                  <a:pt x="13491" y="14689"/>
                  <a:pt x="13420" y="14826"/>
                </a:cubicBezTo>
                <a:cubicBezTo>
                  <a:pt x="13358" y="14946"/>
                  <a:pt x="13284" y="15022"/>
                  <a:pt x="13256" y="14998"/>
                </a:cubicBezTo>
                <a:cubicBezTo>
                  <a:pt x="13181" y="14931"/>
                  <a:pt x="13255" y="14239"/>
                  <a:pt x="13355" y="14082"/>
                </a:cubicBezTo>
                <a:cubicBezTo>
                  <a:pt x="13479" y="13887"/>
                  <a:pt x="13415" y="13841"/>
                  <a:pt x="13260" y="14015"/>
                </a:cubicBezTo>
                <a:cubicBezTo>
                  <a:pt x="13188" y="14095"/>
                  <a:pt x="13116" y="14141"/>
                  <a:pt x="13098" y="14115"/>
                </a:cubicBezTo>
                <a:cubicBezTo>
                  <a:pt x="13080" y="14090"/>
                  <a:pt x="13018" y="14129"/>
                  <a:pt x="12961" y="14202"/>
                </a:cubicBezTo>
                <a:cubicBezTo>
                  <a:pt x="12904" y="14276"/>
                  <a:pt x="12859" y="14309"/>
                  <a:pt x="12859" y="14274"/>
                </a:cubicBezTo>
                <a:cubicBezTo>
                  <a:pt x="12859" y="14240"/>
                  <a:pt x="12824" y="14275"/>
                  <a:pt x="12783" y="14354"/>
                </a:cubicBezTo>
                <a:cubicBezTo>
                  <a:pt x="12711" y="14495"/>
                  <a:pt x="12710" y="14497"/>
                  <a:pt x="12677" y="14351"/>
                </a:cubicBezTo>
                <a:cubicBezTo>
                  <a:pt x="12659" y="14270"/>
                  <a:pt x="12622" y="14146"/>
                  <a:pt x="12597" y="14077"/>
                </a:cubicBezTo>
                <a:cubicBezTo>
                  <a:pt x="12565" y="13993"/>
                  <a:pt x="12571" y="13934"/>
                  <a:pt x="12613" y="13897"/>
                </a:cubicBezTo>
                <a:cubicBezTo>
                  <a:pt x="12654" y="13860"/>
                  <a:pt x="12633" y="13826"/>
                  <a:pt x="12548" y="13797"/>
                </a:cubicBezTo>
                <a:cubicBezTo>
                  <a:pt x="12464" y="13768"/>
                  <a:pt x="12399" y="13791"/>
                  <a:pt x="12361" y="13864"/>
                </a:cubicBezTo>
                <a:cubicBezTo>
                  <a:pt x="12312" y="13956"/>
                  <a:pt x="12284" y="13924"/>
                  <a:pt x="12198" y="13669"/>
                </a:cubicBezTo>
                <a:cubicBezTo>
                  <a:pt x="12112" y="13417"/>
                  <a:pt x="12107" y="13348"/>
                  <a:pt x="12163" y="13281"/>
                </a:cubicBezTo>
                <a:cubicBezTo>
                  <a:pt x="12234" y="13197"/>
                  <a:pt x="12318" y="12798"/>
                  <a:pt x="12298" y="12642"/>
                </a:cubicBezTo>
                <a:cubicBezTo>
                  <a:pt x="12292" y="12594"/>
                  <a:pt x="12331" y="12522"/>
                  <a:pt x="12384" y="12481"/>
                </a:cubicBezTo>
                <a:cubicBezTo>
                  <a:pt x="12464" y="12420"/>
                  <a:pt x="12481" y="12332"/>
                  <a:pt x="12473" y="12016"/>
                </a:cubicBezTo>
                <a:cubicBezTo>
                  <a:pt x="12461" y="11553"/>
                  <a:pt x="12325" y="11134"/>
                  <a:pt x="12198" y="11164"/>
                </a:cubicBezTo>
                <a:cubicBezTo>
                  <a:pt x="12147" y="11176"/>
                  <a:pt x="12109" y="11138"/>
                  <a:pt x="12109" y="11075"/>
                </a:cubicBezTo>
                <a:cubicBezTo>
                  <a:pt x="12109" y="11003"/>
                  <a:pt x="12171" y="10957"/>
                  <a:pt x="12284" y="10941"/>
                </a:cubicBezTo>
                <a:cubicBezTo>
                  <a:pt x="12400" y="10925"/>
                  <a:pt x="12499" y="10846"/>
                  <a:pt x="12584" y="10702"/>
                </a:cubicBezTo>
                <a:cubicBezTo>
                  <a:pt x="12654" y="10584"/>
                  <a:pt x="12741" y="10484"/>
                  <a:pt x="12776" y="10484"/>
                </a:cubicBezTo>
                <a:cubicBezTo>
                  <a:pt x="12812" y="10484"/>
                  <a:pt x="12868" y="10403"/>
                  <a:pt x="12900" y="10302"/>
                </a:cubicBezTo>
                <a:cubicBezTo>
                  <a:pt x="12936" y="10189"/>
                  <a:pt x="13001" y="10117"/>
                  <a:pt x="13069" y="10117"/>
                </a:cubicBezTo>
                <a:cubicBezTo>
                  <a:pt x="13161" y="10117"/>
                  <a:pt x="13169" y="10100"/>
                  <a:pt x="13116" y="10010"/>
                </a:cubicBezTo>
                <a:cubicBezTo>
                  <a:pt x="13071" y="9932"/>
                  <a:pt x="13028" y="9922"/>
                  <a:pt x="12963" y="9971"/>
                </a:cubicBezTo>
                <a:cubicBezTo>
                  <a:pt x="12913" y="10009"/>
                  <a:pt x="12859" y="10023"/>
                  <a:pt x="12845" y="10002"/>
                </a:cubicBezTo>
                <a:cubicBezTo>
                  <a:pt x="12830" y="9981"/>
                  <a:pt x="12728" y="9950"/>
                  <a:pt x="12618" y="9935"/>
                </a:cubicBezTo>
                <a:cubicBezTo>
                  <a:pt x="12192" y="9879"/>
                  <a:pt x="11797" y="9806"/>
                  <a:pt x="11763" y="9776"/>
                </a:cubicBezTo>
                <a:cubicBezTo>
                  <a:pt x="11742" y="9759"/>
                  <a:pt x="11739" y="9701"/>
                  <a:pt x="11754" y="9645"/>
                </a:cubicBezTo>
                <a:cubicBezTo>
                  <a:pt x="11774" y="9569"/>
                  <a:pt x="11729" y="9549"/>
                  <a:pt x="11565" y="9561"/>
                </a:cubicBezTo>
                <a:cubicBezTo>
                  <a:pt x="11378" y="9574"/>
                  <a:pt x="11342" y="9550"/>
                  <a:pt x="11292" y="9386"/>
                </a:cubicBezTo>
                <a:cubicBezTo>
                  <a:pt x="11219" y="9151"/>
                  <a:pt x="11147" y="9076"/>
                  <a:pt x="11076" y="9160"/>
                </a:cubicBezTo>
                <a:cubicBezTo>
                  <a:pt x="11044" y="9198"/>
                  <a:pt x="10989" y="9198"/>
                  <a:pt x="10945" y="9158"/>
                </a:cubicBezTo>
                <a:cubicBezTo>
                  <a:pt x="10832" y="9056"/>
                  <a:pt x="10800" y="9071"/>
                  <a:pt x="10826" y="9214"/>
                </a:cubicBezTo>
                <a:cubicBezTo>
                  <a:pt x="10839" y="9285"/>
                  <a:pt x="10819" y="9403"/>
                  <a:pt x="10781" y="9476"/>
                </a:cubicBezTo>
                <a:cubicBezTo>
                  <a:pt x="10691" y="9651"/>
                  <a:pt x="10258" y="9669"/>
                  <a:pt x="10039" y="9507"/>
                </a:cubicBezTo>
                <a:lnTo>
                  <a:pt x="9879" y="9389"/>
                </a:lnTo>
                <a:lnTo>
                  <a:pt x="9879" y="8301"/>
                </a:lnTo>
                <a:cubicBezTo>
                  <a:pt x="9877" y="7174"/>
                  <a:pt x="9907" y="6954"/>
                  <a:pt x="10060" y="6954"/>
                </a:cubicBezTo>
                <a:cubicBezTo>
                  <a:pt x="10135" y="6954"/>
                  <a:pt x="10149" y="6890"/>
                  <a:pt x="10141" y="6579"/>
                </a:cubicBezTo>
                <a:cubicBezTo>
                  <a:pt x="10137" y="6426"/>
                  <a:pt x="10143" y="6322"/>
                  <a:pt x="10163" y="6253"/>
                </a:cubicBezTo>
                <a:cubicBezTo>
                  <a:pt x="10086" y="6305"/>
                  <a:pt x="9995" y="6378"/>
                  <a:pt x="9949" y="6433"/>
                </a:cubicBezTo>
                <a:cubicBezTo>
                  <a:pt x="9862" y="6536"/>
                  <a:pt x="9848" y="6534"/>
                  <a:pt x="9782" y="6405"/>
                </a:cubicBezTo>
                <a:cubicBezTo>
                  <a:pt x="9710" y="6264"/>
                  <a:pt x="9707" y="6264"/>
                  <a:pt x="9633" y="6405"/>
                </a:cubicBezTo>
                <a:cubicBezTo>
                  <a:pt x="9591" y="6483"/>
                  <a:pt x="9556" y="6587"/>
                  <a:pt x="9555" y="6635"/>
                </a:cubicBezTo>
                <a:cubicBezTo>
                  <a:pt x="9554" y="6684"/>
                  <a:pt x="9511" y="6758"/>
                  <a:pt x="9462" y="6797"/>
                </a:cubicBezTo>
                <a:cubicBezTo>
                  <a:pt x="9412" y="6837"/>
                  <a:pt x="9385" y="6892"/>
                  <a:pt x="9399" y="6920"/>
                </a:cubicBezTo>
                <a:cubicBezTo>
                  <a:pt x="9413" y="6949"/>
                  <a:pt x="9389" y="6998"/>
                  <a:pt x="9347" y="7028"/>
                </a:cubicBezTo>
                <a:cubicBezTo>
                  <a:pt x="9178" y="7147"/>
                  <a:pt x="9004" y="7239"/>
                  <a:pt x="8856" y="7285"/>
                </a:cubicBezTo>
                <a:cubicBezTo>
                  <a:pt x="8687" y="7337"/>
                  <a:pt x="8417" y="7660"/>
                  <a:pt x="8417" y="7811"/>
                </a:cubicBezTo>
                <a:cubicBezTo>
                  <a:pt x="8417" y="7862"/>
                  <a:pt x="8365" y="7945"/>
                  <a:pt x="8301" y="7993"/>
                </a:cubicBezTo>
                <a:cubicBezTo>
                  <a:pt x="8097" y="8146"/>
                  <a:pt x="8054" y="8314"/>
                  <a:pt x="8204" y="8370"/>
                </a:cubicBezTo>
                <a:cubicBezTo>
                  <a:pt x="8256" y="8390"/>
                  <a:pt x="8331" y="8510"/>
                  <a:pt x="8371" y="8637"/>
                </a:cubicBezTo>
                <a:cubicBezTo>
                  <a:pt x="8410" y="8764"/>
                  <a:pt x="8470" y="8868"/>
                  <a:pt x="8502" y="8868"/>
                </a:cubicBezTo>
                <a:cubicBezTo>
                  <a:pt x="8634" y="8868"/>
                  <a:pt x="8685" y="9068"/>
                  <a:pt x="8608" y="9284"/>
                </a:cubicBezTo>
                <a:cubicBezTo>
                  <a:pt x="8551" y="9444"/>
                  <a:pt x="8543" y="9606"/>
                  <a:pt x="8577" y="9999"/>
                </a:cubicBezTo>
                <a:cubicBezTo>
                  <a:pt x="8637" y="10689"/>
                  <a:pt x="8659" y="10764"/>
                  <a:pt x="8836" y="10895"/>
                </a:cubicBezTo>
                <a:cubicBezTo>
                  <a:pt x="8961" y="10987"/>
                  <a:pt x="8983" y="11039"/>
                  <a:pt x="8953" y="11169"/>
                </a:cubicBezTo>
                <a:cubicBezTo>
                  <a:pt x="8933" y="11258"/>
                  <a:pt x="8920" y="11365"/>
                  <a:pt x="8923" y="11406"/>
                </a:cubicBezTo>
                <a:cubicBezTo>
                  <a:pt x="8936" y="11599"/>
                  <a:pt x="8970" y="11734"/>
                  <a:pt x="9034" y="11844"/>
                </a:cubicBezTo>
                <a:cubicBezTo>
                  <a:pt x="9121" y="11994"/>
                  <a:pt x="9059" y="12100"/>
                  <a:pt x="8818" y="12211"/>
                </a:cubicBezTo>
                <a:cubicBezTo>
                  <a:pt x="8726" y="12254"/>
                  <a:pt x="8649" y="12337"/>
                  <a:pt x="8649" y="12396"/>
                </a:cubicBezTo>
                <a:cubicBezTo>
                  <a:pt x="8649" y="12547"/>
                  <a:pt x="9025" y="12668"/>
                  <a:pt x="9149" y="12558"/>
                </a:cubicBezTo>
                <a:cubicBezTo>
                  <a:pt x="9201" y="12512"/>
                  <a:pt x="9278" y="12473"/>
                  <a:pt x="9323" y="12473"/>
                </a:cubicBezTo>
                <a:cubicBezTo>
                  <a:pt x="9380" y="12473"/>
                  <a:pt x="9396" y="12430"/>
                  <a:pt x="9374" y="12332"/>
                </a:cubicBezTo>
                <a:cubicBezTo>
                  <a:pt x="9331" y="12139"/>
                  <a:pt x="9410" y="12090"/>
                  <a:pt x="9544" y="12224"/>
                </a:cubicBezTo>
                <a:cubicBezTo>
                  <a:pt x="9714" y="12394"/>
                  <a:pt x="9682" y="12512"/>
                  <a:pt x="9395" y="12763"/>
                </a:cubicBezTo>
                <a:cubicBezTo>
                  <a:pt x="9094" y="13027"/>
                  <a:pt x="9059" y="13260"/>
                  <a:pt x="9323" y="13227"/>
                </a:cubicBezTo>
                <a:cubicBezTo>
                  <a:pt x="9408" y="13217"/>
                  <a:pt x="9569" y="13198"/>
                  <a:pt x="9683" y="13186"/>
                </a:cubicBezTo>
                <a:cubicBezTo>
                  <a:pt x="9884" y="13165"/>
                  <a:pt x="9889" y="13158"/>
                  <a:pt x="9897" y="12878"/>
                </a:cubicBezTo>
                <a:cubicBezTo>
                  <a:pt x="9901" y="12721"/>
                  <a:pt x="9937" y="12557"/>
                  <a:pt x="9976" y="12514"/>
                </a:cubicBezTo>
                <a:cubicBezTo>
                  <a:pt x="10014" y="12471"/>
                  <a:pt x="10076" y="12270"/>
                  <a:pt x="10112" y="12068"/>
                </a:cubicBezTo>
                <a:cubicBezTo>
                  <a:pt x="10149" y="11865"/>
                  <a:pt x="10208" y="11659"/>
                  <a:pt x="10244" y="11608"/>
                </a:cubicBezTo>
                <a:cubicBezTo>
                  <a:pt x="10335" y="11476"/>
                  <a:pt x="10628" y="11573"/>
                  <a:pt x="10698" y="11760"/>
                </a:cubicBezTo>
                <a:cubicBezTo>
                  <a:pt x="10748" y="11891"/>
                  <a:pt x="10730" y="11942"/>
                  <a:pt x="10567" y="12137"/>
                </a:cubicBezTo>
                <a:cubicBezTo>
                  <a:pt x="10464" y="12261"/>
                  <a:pt x="10378" y="12389"/>
                  <a:pt x="10378" y="12419"/>
                </a:cubicBezTo>
                <a:cubicBezTo>
                  <a:pt x="10378" y="12500"/>
                  <a:pt x="10969" y="12485"/>
                  <a:pt x="11027" y="12404"/>
                </a:cubicBezTo>
                <a:cubicBezTo>
                  <a:pt x="11054" y="12366"/>
                  <a:pt x="11142" y="12317"/>
                  <a:pt x="11223" y="12296"/>
                </a:cubicBezTo>
                <a:cubicBezTo>
                  <a:pt x="11304" y="12275"/>
                  <a:pt x="11397" y="12211"/>
                  <a:pt x="11430" y="12152"/>
                </a:cubicBezTo>
                <a:cubicBezTo>
                  <a:pt x="11463" y="12093"/>
                  <a:pt x="11562" y="12024"/>
                  <a:pt x="11649" y="11998"/>
                </a:cubicBezTo>
                <a:cubicBezTo>
                  <a:pt x="11817" y="11949"/>
                  <a:pt x="11937" y="12070"/>
                  <a:pt x="11962" y="12314"/>
                </a:cubicBezTo>
                <a:cubicBezTo>
                  <a:pt x="11979" y="12474"/>
                  <a:pt x="11833" y="12694"/>
                  <a:pt x="11710" y="12694"/>
                </a:cubicBezTo>
                <a:cubicBezTo>
                  <a:pt x="11586" y="12694"/>
                  <a:pt x="11412" y="12824"/>
                  <a:pt x="11412" y="12917"/>
                </a:cubicBezTo>
                <a:cubicBezTo>
                  <a:pt x="11412" y="12956"/>
                  <a:pt x="11460" y="13058"/>
                  <a:pt x="11520" y="13143"/>
                </a:cubicBezTo>
                <a:cubicBezTo>
                  <a:pt x="11599" y="13255"/>
                  <a:pt x="11644" y="13276"/>
                  <a:pt x="11685" y="13217"/>
                </a:cubicBezTo>
                <a:cubicBezTo>
                  <a:pt x="11752" y="13121"/>
                  <a:pt x="11911" y="13109"/>
                  <a:pt x="11949" y="13197"/>
                </a:cubicBezTo>
                <a:cubicBezTo>
                  <a:pt x="11964" y="13231"/>
                  <a:pt x="11884" y="13395"/>
                  <a:pt x="11772" y="13561"/>
                </a:cubicBezTo>
                <a:cubicBezTo>
                  <a:pt x="11579" y="13846"/>
                  <a:pt x="11559" y="13860"/>
                  <a:pt x="11407" y="13784"/>
                </a:cubicBezTo>
                <a:cubicBezTo>
                  <a:pt x="11279" y="13721"/>
                  <a:pt x="11215" y="13725"/>
                  <a:pt x="11108" y="13810"/>
                </a:cubicBezTo>
                <a:cubicBezTo>
                  <a:pt x="11023" y="13877"/>
                  <a:pt x="10844" y="13915"/>
                  <a:pt x="10628" y="13910"/>
                </a:cubicBezTo>
                <a:cubicBezTo>
                  <a:pt x="10325" y="13903"/>
                  <a:pt x="10290" y="13917"/>
                  <a:pt x="10330" y="14023"/>
                </a:cubicBezTo>
                <a:cubicBezTo>
                  <a:pt x="10402" y="14214"/>
                  <a:pt x="10294" y="14305"/>
                  <a:pt x="10078" y="14233"/>
                </a:cubicBezTo>
                <a:cubicBezTo>
                  <a:pt x="9974" y="14199"/>
                  <a:pt x="9714" y="14170"/>
                  <a:pt x="9501" y="14172"/>
                </a:cubicBezTo>
                <a:lnTo>
                  <a:pt x="9113" y="14174"/>
                </a:lnTo>
                <a:lnTo>
                  <a:pt x="9320" y="14269"/>
                </a:lnTo>
                <a:cubicBezTo>
                  <a:pt x="9433" y="14320"/>
                  <a:pt x="9584" y="14404"/>
                  <a:pt x="9652" y="14456"/>
                </a:cubicBezTo>
                <a:lnTo>
                  <a:pt x="9776" y="14551"/>
                </a:lnTo>
                <a:lnTo>
                  <a:pt x="9652" y="14687"/>
                </a:lnTo>
                <a:cubicBezTo>
                  <a:pt x="9584" y="14762"/>
                  <a:pt x="9494" y="14825"/>
                  <a:pt x="9453" y="14826"/>
                </a:cubicBezTo>
                <a:cubicBezTo>
                  <a:pt x="9398" y="14827"/>
                  <a:pt x="9402" y="14855"/>
                  <a:pt x="9473" y="14929"/>
                </a:cubicBezTo>
                <a:cubicBezTo>
                  <a:pt x="9542" y="15001"/>
                  <a:pt x="9551" y="15042"/>
                  <a:pt x="9505" y="15083"/>
                </a:cubicBezTo>
                <a:cubicBezTo>
                  <a:pt x="9458" y="15124"/>
                  <a:pt x="9464" y="15171"/>
                  <a:pt x="9530" y="15275"/>
                </a:cubicBezTo>
                <a:cubicBezTo>
                  <a:pt x="9594" y="15375"/>
                  <a:pt x="9611" y="15493"/>
                  <a:pt x="9591" y="15703"/>
                </a:cubicBezTo>
                <a:cubicBezTo>
                  <a:pt x="9576" y="15863"/>
                  <a:pt x="9583" y="16021"/>
                  <a:pt x="9606" y="16055"/>
                </a:cubicBezTo>
                <a:cubicBezTo>
                  <a:pt x="9643" y="16111"/>
                  <a:pt x="9677" y="16455"/>
                  <a:pt x="9719" y="17181"/>
                </a:cubicBezTo>
                <a:cubicBezTo>
                  <a:pt x="9731" y="17395"/>
                  <a:pt x="9717" y="17434"/>
                  <a:pt x="9631" y="17433"/>
                </a:cubicBezTo>
                <a:cubicBezTo>
                  <a:pt x="9480" y="17430"/>
                  <a:pt x="9283" y="17329"/>
                  <a:pt x="9181" y="17202"/>
                </a:cubicBezTo>
                <a:cubicBezTo>
                  <a:pt x="9035" y="17019"/>
                  <a:pt x="8916" y="17140"/>
                  <a:pt x="8955" y="17435"/>
                </a:cubicBezTo>
                <a:cubicBezTo>
                  <a:pt x="8984" y="17659"/>
                  <a:pt x="8973" y="17698"/>
                  <a:pt x="8847" y="17784"/>
                </a:cubicBezTo>
                <a:cubicBezTo>
                  <a:pt x="8729" y="17865"/>
                  <a:pt x="8705" y="17931"/>
                  <a:pt x="8703" y="18172"/>
                </a:cubicBezTo>
                <a:cubicBezTo>
                  <a:pt x="8701" y="18436"/>
                  <a:pt x="8720" y="18473"/>
                  <a:pt x="8908" y="18613"/>
                </a:cubicBezTo>
                <a:cubicBezTo>
                  <a:pt x="9197" y="18828"/>
                  <a:pt x="9182" y="18988"/>
                  <a:pt x="8874" y="18983"/>
                </a:cubicBezTo>
                <a:cubicBezTo>
                  <a:pt x="8680" y="18979"/>
                  <a:pt x="8598" y="18934"/>
                  <a:pt x="8446" y="18744"/>
                </a:cubicBezTo>
                <a:cubicBezTo>
                  <a:pt x="8343" y="18615"/>
                  <a:pt x="8218" y="18505"/>
                  <a:pt x="8169" y="18500"/>
                </a:cubicBezTo>
                <a:cubicBezTo>
                  <a:pt x="7794" y="18466"/>
                  <a:pt x="7546" y="18706"/>
                  <a:pt x="7542" y="19108"/>
                </a:cubicBezTo>
                <a:cubicBezTo>
                  <a:pt x="7540" y="19314"/>
                  <a:pt x="7568" y="19402"/>
                  <a:pt x="7666" y="19493"/>
                </a:cubicBezTo>
                <a:cubicBezTo>
                  <a:pt x="7826" y="19643"/>
                  <a:pt x="7888" y="19641"/>
                  <a:pt x="8081" y="19486"/>
                </a:cubicBezTo>
                <a:cubicBezTo>
                  <a:pt x="8192" y="19396"/>
                  <a:pt x="8350" y="19363"/>
                  <a:pt x="8633" y="19368"/>
                </a:cubicBezTo>
                <a:cubicBezTo>
                  <a:pt x="9100" y="19375"/>
                  <a:pt x="9164" y="19412"/>
                  <a:pt x="9084" y="19624"/>
                </a:cubicBezTo>
                <a:cubicBezTo>
                  <a:pt x="9043" y="19734"/>
                  <a:pt x="9011" y="19753"/>
                  <a:pt x="8969" y="19694"/>
                </a:cubicBezTo>
                <a:cubicBezTo>
                  <a:pt x="8900" y="19595"/>
                  <a:pt x="8813" y="19588"/>
                  <a:pt x="8854" y="19683"/>
                </a:cubicBezTo>
                <a:cubicBezTo>
                  <a:pt x="8871" y="19721"/>
                  <a:pt x="8862" y="19768"/>
                  <a:pt x="8836" y="19791"/>
                </a:cubicBezTo>
                <a:cubicBezTo>
                  <a:pt x="8810" y="19814"/>
                  <a:pt x="8788" y="19947"/>
                  <a:pt x="8788" y="20086"/>
                </a:cubicBezTo>
                <a:cubicBezTo>
                  <a:pt x="8788" y="20286"/>
                  <a:pt x="8811" y="20345"/>
                  <a:pt x="8896" y="20363"/>
                </a:cubicBezTo>
                <a:cubicBezTo>
                  <a:pt x="9083" y="20403"/>
                  <a:pt x="9046" y="20540"/>
                  <a:pt x="8782" y="20797"/>
                </a:cubicBezTo>
                <a:cubicBezTo>
                  <a:pt x="8562" y="21011"/>
                  <a:pt x="8530" y="21075"/>
                  <a:pt x="8556" y="21233"/>
                </a:cubicBezTo>
                <a:cubicBezTo>
                  <a:pt x="8572" y="21334"/>
                  <a:pt x="8609" y="21457"/>
                  <a:pt x="8637" y="21508"/>
                </a:cubicBezTo>
                <a:cubicBezTo>
                  <a:pt x="8646" y="21524"/>
                  <a:pt x="8738" y="21537"/>
                  <a:pt x="8912" y="21549"/>
                </a:cubicBezTo>
                <a:cubicBezTo>
                  <a:pt x="9617" y="21531"/>
                  <a:pt x="9789" y="21503"/>
                  <a:pt x="9793" y="21454"/>
                </a:cubicBezTo>
                <a:cubicBezTo>
                  <a:pt x="9796" y="21393"/>
                  <a:pt x="9802" y="21317"/>
                  <a:pt x="9805" y="21287"/>
                </a:cubicBezTo>
                <a:cubicBezTo>
                  <a:pt x="9808" y="21257"/>
                  <a:pt x="9815" y="21207"/>
                  <a:pt x="9818" y="21177"/>
                </a:cubicBezTo>
                <a:cubicBezTo>
                  <a:pt x="9820" y="21146"/>
                  <a:pt x="9843" y="21062"/>
                  <a:pt x="9870" y="20989"/>
                </a:cubicBezTo>
                <a:cubicBezTo>
                  <a:pt x="9923" y="20847"/>
                  <a:pt x="9940" y="20848"/>
                  <a:pt x="10673" y="21053"/>
                </a:cubicBezTo>
                <a:cubicBezTo>
                  <a:pt x="10878" y="21111"/>
                  <a:pt x="11269" y="21159"/>
                  <a:pt x="11541" y="21159"/>
                </a:cubicBezTo>
                <a:cubicBezTo>
                  <a:pt x="12324" y="21159"/>
                  <a:pt x="12655" y="20878"/>
                  <a:pt x="12837" y="20066"/>
                </a:cubicBezTo>
                <a:cubicBezTo>
                  <a:pt x="12918" y="19706"/>
                  <a:pt x="12920" y="19645"/>
                  <a:pt x="12846" y="19319"/>
                </a:cubicBezTo>
                <a:cubicBezTo>
                  <a:pt x="12789" y="19064"/>
                  <a:pt x="12783" y="18940"/>
                  <a:pt x="12823" y="18883"/>
                </a:cubicBezTo>
                <a:cubicBezTo>
                  <a:pt x="12854" y="18839"/>
                  <a:pt x="12859" y="18803"/>
                  <a:pt x="12836" y="18803"/>
                </a:cubicBezTo>
                <a:cubicBezTo>
                  <a:pt x="12812" y="18803"/>
                  <a:pt x="12820" y="18758"/>
                  <a:pt x="12854" y="18700"/>
                </a:cubicBezTo>
                <a:cubicBezTo>
                  <a:pt x="12935" y="18561"/>
                  <a:pt x="12870" y="17846"/>
                  <a:pt x="12771" y="17792"/>
                </a:cubicBezTo>
                <a:cubicBezTo>
                  <a:pt x="12730" y="17770"/>
                  <a:pt x="12638" y="17793"/>
                  <a:pt x="12564" y="17841"/>
                </a:cubicBezTo>
                <a:cubicBezTo>
                  <a:pt x="12378" y="17962"/>
                  <a:pt x="12300" y="17837"/>
                  <a:pt x="12411" y="17595"/>
                </a:cubicBezTo>
                <a:cubicBezTo>
                  <a:pt x="12488" y="17428"/>
                  <a:pt x="12529" y="17409"/>
                  <a:pt x="12828" y="17412"/>
                </a:cubicBezTo>
                <a:cubicBezTo>
                  <a:pt x="13254" y="17417"/>
                  <a:pt x="13403" y="17358"/>
                  <a:pt x="13319" y="17215"/>
                </a:cubicBezTo>
                <a:cubicBezTo>
                  <a:pt x="13286" y="17158"/>
                  <a:pt x="13275" y="17110"/>
                  <a:pt x="13296" y="17110"/>
                </a:cubicBezTo>
                <a:cubicBezTo>
                  <a:pt x="13317" y="17110"/>
                  <a:pt x="13309" y="17066"/>
                  <a:pt x="13278" y="17012"/>
                </a:cubicBezTo>
                <a:cubicBezTo>
                  <a:pt x="13207" y="16891"/>
                  <a:pt x="13253" y="16815"/>
                  <a:pt x="13398" y="16815"/>
                </a:cubicBezTo>
                <a:cubicBezTo>
                  <a:pt x="13465" y="16815"/>
                  <a:pt x="13542" y="16729"/>
                  <a:pt x="13598" y="16594"/>
                </a:cubicBezTo>
                <a:cubicBezTo>
                  <a:pt x="13648" y="16472"/>
                  <a:pt x="13706" y="16371"/>
                  <a:pt x="13725" y="16368"/>
                </a:cubicBezTo>
                <a:cubicBezTo>
                  <a:pt x="14285" y="16276"/>
                  <a:pt x="14398" y="16417"/>
                  <a:pt x="14302" y="17076"/>
                </a:cubicBezTo>
                <a:cubicBezTo>
                  <a:pt x="14269" y="17304"/>
                  <a:pt x="14255" y="17507"/>
                  <a:pt x="14270" y="17528"/>
                </a:cubicBezTo>
                <a:cubicBezTo>
                  <a:pt x="14303" y="17575"/>
                  <a:pt x="14406" y="17055"/>
                  <a:pt x="14407" y="16838"/>
                </a:cubicBezTo>
                <a:cubicBezTo>
                  <a:pt x="14407" y="16589"/>
                  <a:pt x="14503" y="16562"/>
                  <a:pt x="14574" y="16791"/>
                </a:cubicBezTo>
                <a:cubicBezTo>
                  <a:pt x="14609" y="16905"/>
                  <a:pt x="14668" y="17028"/>
                  <a:pt x="14705" y="17061"/>
                </a:cubicBezTo>
                <a:cubicBezTo>
                  <a:pt x="14742" y="17094"/>
                  <a:pt x="14760" y="17178"/>
                  <a:pt x="14745" y="17248"/>
                </a:cubicBezTo>
                <a:cubicBezTo>
                  <a:pt x="14726" y="17330"/>
                  <a:pt x="14772" y="17452"/>
                  <a:pt x="14870" y="17587"/>
                </a:cubicBezTo>
                <a:cubicBezTo>
                  <a:pt x="14999" y="17762"/>
                  <a:pt x="15013" y="17819"/>
                  <a:pt x="14960" y="17915"/>
                </a:cubicBezTo>
                <a:cubicBezTo>
                  <a:pt x="14904" y="18018"/>
                  <a:pt x="14908" y="18019"/>
                  <a:pt x="14989" y="17928"/>
                </a:cubicBezTo>
                <a:cubicBezTo>
                  <a:pt x="15072" y="17835"/>
                  <a:pt x="15089" y="17853"/>
                  <a:pt x="15162" y="18115"/>
                </a:cubicBezTo>
                <a:cubicBezTo>
                  <a:pt x="15205" y="18275"/>
                  <a:pt x="15290" y="18436"/>
                  <a:pt x="15352" y="18475"/>
                </a:cubicBezTo>
                <a:cubicBezTo>
                  <a:pt x="15623" y="18644"/>
                  <a:pt x="15411" y="19163"/>
                  <a:pt x="15115" y="19057"/>
                </a:cubicBezTo>
                <a:cubicBezTo>
                  <a:pt x="14970" y="19005"/>
                  <a:pt x="14912" y="19094"/>
                  <a:pt x="14888" y="19401"/>
                </a:cubicBezTo>
                <a:cubicBezTo>
                  <a:pt x="14873" y="19599"/>
                  <a:pt x="14875" y="19601"/>
                  <a:pt x="15030" y="19491"/>
                </a:cubicBezTo>
                <a:cubicBezTo>
                  <a:pt x="15221" y="19355"/>
                  <a:pt x="15381" y="19410"/>
                  <a:pt x="15284" y="19578"/>
                </a:cubicBezTo>
                <a:cubicBezTo>
                  <a:pt x="15231" y="19669"/>
                  <a:pt x="15240" y="19686"/>
                  <a:pt x="15332" y="19686"/>
                </a:cubicBezTo>
                <a:cubicBezTo>
                  <a:pt x="15436" y="19686"/>
                  <a:pt x="15560" y="19948"/>
                  <a:pt x="15512" y="20066"/>
                </a:cubicBezTo>
                <a:cubicBezTo>
                  <a:pt x="15501" y="20092"/>
                  <a:pt x="15527" y="20132"/>
                  <a:pt x="15570" y="20155"/>
                </a:cubicBezTo>
                <a:cubicBezTo>
                  <a:pt x="15612" y="20179"/>
                  <a:pt x="15647" y="20274"/>
                  <a:pt x="15647" y="20368"/>
                </a:cubicBezTo>
                <a:cubicBezTo>
                  <a:pt x="15647" y="20463"/>
                  <a:pt x="15675" y="20580"/>
                  <a:pt x="15708" y="20628"/>
                </a:cubicBezTo>
                <a:cubicBezTo>
                  <a:pt x="15754" y="20693"/>
                  <a:pt x="15753" y="20757"/>
                  <a:pt x="15708" y="20900"/>
                </a:cubicBezTo>
                <a:cubicBezTo>
                  <a:pt x="15650" y="21080"/>
                  <a:pt x="15653" y="21085"/>
                  <a:pt x="15789" y="21035"/>
                </a:cubicBezTo>
                <a:cubicBezTo>
                  <a:pt x="16074" y="20931"/>
                  <a:pt x="16121" y="20960"/>
                  <a:pt x="16206" y="21287"/>
                </a:cubicBezTo>
                <a:lnTo>
                  <a:pt x="16287" y="21600"/>
                </a:lnTo>
                <a:lnTo>
                  <a:pt x="17042" y="21600"/>
                </a:lnTo>
                <a:lnTo>
                  <a:pt x="17042" y="21415"/>
                </a:lnTo>
                <a:cubicBezTo>
                  <a:pt x="17042" y="21313"/>
                  <a:pt x="17075" y="21207"/>
                  <a:pt x="17117" y="21184"/>
                </a:cubicBezTo>
                <a:cubicBezTo>
                  <a:pt x="17159" y="21161"/>
                  <a:pt x="17280" y="21032"/>
                  <a:pt x="17385" y="20894"/>
                </a:cubicBezTo>
                <a:cubicBezTo>
                  <a:pt x="17490" y="20757"/>
                  <a:pt x="17608" y="20643"/>
                  <a:pt x="17646" y="20643"/>
                </a:cubicBezTo>
                <a:cubicBezTo>
                  <a:pt x="17683" y="20643"/>
                  <a:pt x="17753" y="20578"/>
                  <a:pt x="17802" y="20497"/>
                </a:cubicBezTo>
                <a:cubicBezTo>
                  <a:pt x="17851" y="20416"/>
                  <a:pt x="17944" y="20350"/>
                  <a:pt x="18010" y="20350"/>
                </a:cubicBezTo>
                <a:cubicBezTo>
                  <a:pt x="18077" y="20350"/>
                  <a:pt x="18175" y="20317"/>
                  <a:pt x="18228" y="20276"/>
                </a:cubicBezTo>
                <a:cubicBezTo>
                  <a:pt x="18293" y="20227"/>
                  <a:pt x="18336" y="20227"/>
                  <a:pt x="18357" y="20276"/>
                </a:cubicBezTo>
                <a:cubicBezTo>
                  <a:pt x="18375" y="20317"/>
                  <a:pt x="18417" y="20346"/>
                  <a:pt x="18451" y="20345"/>
                </a:cubicBezTo>
                <a:cubicBezTo>
                  <a:pt x="18485" y="20344"/>
                  <a:pt x="18472" y="20310"/>
                  <a:pt x="18422" y="20268"/>
                </a:cubicBezTo>
                <a:cubicBezTo>
                  <a:pt x="18372" y="20227"/>
                  <a:pt x="18332" y="20164"/>
                  <a:pt x="18332" y="20127"/>
                </a:cubicBezTo>
                <a:cubicBezTo>
                  <a:pt x="18332" y="20011"/>
                  <a:pt x="18650" y="19538"/>
                  <a:pt x="18699" y="19581"/>
                </a:cubicBezTo>
                <a:cubicBezTo>
                  <a:pt x="18724" y="19603"/>
                  <a:pt x="18744" y="19758"/>
                  <a:pt x="18744" y="19927"/>
                </a:cubicBezTo>
                <a:cubicBezTo>
                  <a:pt x="18744" y="20225"/>
                  <a:pt x="18746" y="20230"/>
                  <a:pt x="18825" y="20071"/>
                </a:cubicBezTo>
                <a:cubicBezTo>
                  <a:pt x="18938" y="19840"/>
                  <a:pt x="19132" y="19861"/>
                  <a:pt x="19236" y="20112"/>
                </a:cubicBezTo>
                <a:cubicBezTo>
                  <a:pt x="19283" y="20224"/>
                  <a:pt x="19374" y="20349"/>
                  <a:pt x="19441" y="20394"/>
                </a:cubicBezTo>
                <a:cubicBezTo>
                  <a:pt x="19556" y="20471"/>
                  <a:pt x="19562" y="20466"/>
                  <a:pt x="19515" y="20291"/>
                </a:cubicBezTo>
                <a:cubicBezTo>
                  <a:pt x="19488" y="20190"/>
                  <a:pt x="19415" y="20008"/>
                  <a:pt x="19353" y="19883"/>
                </a:cubicBezTo>
                <a:cubicBezTo>
                  <a:pt x="19277" y="19731"/>
                  <a:pt x="19241" y="19554"/>
                  <a:pt x="19244" y="19342"/>
                </a:cubicBezTo>
                <a:cubicBezTo>
                  <a:pt x="19245" y="19169"/>
                  <a:pt x="19227" y="19046"/>
                  <a:pt x="19202" y="19067"/>
                </a:cubicBezTo>
                <a:cubicBezTo>
                  <a:pt x="19141" y="19121"/>
                  <a:pt x="19089" y="18905"/>
                  <a:pt x="19129" y="18760"/>
                </a:cubicBezTo>
                <a:cubicBezTo>
                  <a:pt x="19151" y="18676"/>
                  <a:pt x="19179" y="18662"/>
                  <a:pt x="19224" y="18713"/>
                </a:cubicBezTo>
                <a:cubicBezTo>
                  <a:pt x="19263" y="18758"/>
                  <a:pt x="19333" y="18760"/>
                  <a:pt x="19405" y="18721"/>
                </a:cubicBezTo>
                <a:cubicBezTo>
                  <a:pt x="19505" y="18667"/>
                  <a:pt x="19514" y="18633"/>
                  <a:pt x="19468" y="18511"/>
                </a:cubicBezTo>
                <a:cubicBezTo>
                  <a:pt x="19438" y="18430"/>
                  <a:pt x="19368" y="18332"/>
                  <a:pt x="19314" y="18290"/>
                </a:cubicBezTo>
                <a:cubicBezTo>
                  <a:pt x="19227" y="18224"/>
                  <a:pt x="19223" y="18183"/>
                  <a:pt x="19272" y="17982"/>
                </a:cubicBezTo>
                <a:cubicBezTo>
                  <a:pt x="19314" y="17810"/>
                  <a:pt x="19313" y="17715"/>
                  <a:pt x="19267" y="17610"/>
                </a:cubicBezTo>
                <a:cubicBezTo>
                  <a:pt x="19215" y="17492"/>
                  <a:pt x="19230" y="17410"/>
                  <a:pt x="19362" y="17104"/>
                </a:cubicBezTo>
                <a:cubicBezTo>
                  <a:pt x="19552" y="16664"/>
                  <a:pt x="19567" y="16440"/>
                  <a:pt x="19407" y="16466"/>
                </a:cubicBezTo>
                <a:cubicBezTo>
                  <a:pt x="19320" y="16479"/>
                  <a:pt x="19286" y="16430"/>
                  <a:pt x="19249" y="16232"/>
                </a:cubicBezTo>
                <a:cubicBezTo>
                  <a:pt x="19223" y="16094"/>
                  <a:pt x="19212" y="15922"/>
                  <a:pt x="19226" y="15850"/>
                </a:cubicBezTo>
                <a:cubicBezTo>
                  <a:pt x="19246" y="15740"/>
                  <a:pt x="19211" y="15714"/>
                  <a:pt x="19010" y="15696"/>
                </a:cubicBezTo>
                <a:cubicBezTo>
                  <a:pt x="18819" y="15678"/>
                  <a:pt x="18759" y="15640"/>
                  <a:pt x="18719" y="15508"/>
                </a:cubicBezTo>
                <a:cubicBezTo>
                  <a:pt x="18656" y="15304"/>
                  <a:pt x="18400" y="15285"/>
                  <a:pt x="18158" y="15465"/>
                </a:cubicBezTo>
                <a:cubicBezTo>
                  <a:pt x="17868" y="15680"/>
                  <a:pt x="17832" y="15702"/>
                  <a:pt x="17633" y="15755"/>
                </a:cubicBezTo>
                <a:cubicBezTo>
                  <a:pt x="17521" y="15785"/>
                  <a:pt x="17388" y="15885"/>
                  <a:pt x="17324" y="15991"/>
                </a:cubicBezTo>
                <a:cubicBezTo>
                  <a:pt x="17248" y="16117"/>
                  <a:pt x="17159" y="16178"/>
                  <a:pt x="17049" y="16178"/>
                </a:cubicBezTo>
                <a:cubicBezTo>
                  <a:pt x="16959" y="16178"/>
                  <a:pt x="16885" y="16202"/>
                  <a:pt x="16885" y="16232"/>
                </a:cubicBezTo>
                <a:cubicBezTo>
                  <a:pt x="16885" y="16262"/>
                  <a:pt x="16810" y="16356"/>
                  <a:pt x="16718" y="16440"/>
                </a:cubicBezTo>
                <a:cubicBezTo>
                  <a:pt x="16626" y="16524"/>
                  <a:pt x="16568" y="16593"/>
                  <a:pt x="16590" y="16594"/>
                </a:cubicBezTo>
                <a:cubicBezTo>
                  <a:pt x="16613" y="16595"/>
                  <a:pt x="16606" y="16665"/>
                  <a:pt x="16574" y="16748"/>
                </a:cubicBezTo>
                <a:cubicBezTo>
                  <a:pt x="16525" y="16879"/>
                  <a:pt x="16487" y="16891"/>
                  <a:pt x="16276" y="16848"/>
                </a:cubicBezTo>
                <a:cubicBezTo>
                  <a:pt x="15977" y="16787"/>
                  <a:pt x="15950" y="16753"/>
                  <a:pt x="15920" y="16389"/>
                </a:cubicBezTo>
                <a:cubicBezTo>
                  <a:pt x="15896" y="16088"/>
                  <a:pt x="15941" y="15994"/>
                  <a:pt x="16127" y="15952"/>
                </a:cubicBezTo>
                <a:cubicBezTo>
                  <a:pt x="16244" y="15926"/>
                  <a:pt x="16298" y="16122"/>
                  <a:pt x="16215" y="16265"/>
                </a:cubicBezTo>
                <a:cubicBezTo>
                  <a:pt x="16137" y="16399"/>
                  <a:pt x="16207" y="16410"/>
                  <a:pt x="16391" y="16291"/>
                </a:cubicBezTo>
                <a:cubicBezTo>
                  <a:pt x="16495" y="16224"/>
                  <a:pt x="16517" y="16169"/>
                  <a:pt x="16492" y="16027"/>
                </a:cubicBezTo>
                <a:cubicBezTo>
                  <a:pt x="16463" y="15867"/>
                  <a:pt x="16489" y="15735"/>
                  <a:pt x="16630" y="15334"/>
                </a:cubicBezTo>
                <a:cubicBezTo>
                  <a:pt x="16657" y="15257"/>
                  <a:pt x="16638" y="15119"/>
                  <a:pt x="16576" y="14954"/>
                </a:cubicBezTo>
                <a:cubicBezTo>
                  <a:pt x="16501" y="14755"/>
                  <a:pt x="16478" y="14539"/>
                  <a:pt x="16477" y="14015"/>
                </a:cubicBezTo>
                <a:cubicBezTo>
                  <a:pt x="16477" y="13458"/>
                  <a:pt x="16460" y="13308"/>
                  <a:pt x="16382" y="13181"/>
                </a:cubicBezTo>
                <a:cubicBezTo>
                  <a:pt x="16115" y="12750"/>
                  <a:pt x="16077" y="12456"/>
                  <a:pt x="16305" y="12581"/>
                </a:cubicBezTo>
                <a:cubicBezTo>
                  <a:pt x="16351" y="12606"/>
                  <a:pt x="16499" y="12586"/>
                  <a:pt x="16634" y="12537"/>
                </a:cubicBezTo>
                <a:cubicBezTo>
                  <a:pt x="16862" y="12454"/>
                  <a:pt x="16885" y="12425"/>
                  <a:pt x="16979" y="12075"/>
                </a:cubicBezTo>
                <a:lnTo>
                  <a:pt x="17079" y="11701"/>
                </a:lnTo>
                <a:lnTo>
                  <a:pt x="17304" y="11713"/>
                </a:lnTo>
                <a:cubicBezTo>
                  <a:pt x="17428" y="11722"/>
                  <a:pt x="17692" y="11740"/>
                  <a:pt x="17888" y="11752"/>
                </a:cubicBezTo>
                <a:cubicBezTo>
                  <a:pt x="18310" y="11778"/>
                  <a:pt x="18360" y="11866"/>
                  <a:pt x="18126" y="12178"/>
                </a:cubicBezTo>
                <a:cubicBezTo>
                  <a:pt x="18011" y="12330"/>
                  <a:pt x="17952" y="12489"/>
                  <a:pt x="17933" y="12694"/>
                </a:cubicBezTo>
                <a:cubicBezTo>
                  <a:pt x="17906" y="12987"/>
                  <a:pt x="17949" y="13061"/>
                  <a:pt x="18057" y="12907"/>
                </a:cubicBezTo>
                <a:cubicBezTo>
                  <a:pt x="18138" y="12792"/>
                  <a:pt x="18308" y="12889"/>
                  <a:pt x="18408" y="13107"/>
                </a:cubicBezTo>
                <a:lnTo>
                  <a:pt x="18492" y="13292"/>
                </a:lnTo>
                <a:lnTo>
                  <a:pt x="18596" y="13102"/>
                </a:lnTo>
                <a:cubicBezTo>
                  <a:pt x="18729" y="12861"/>
                  <a:pt x="18865" y="12864"/>
                  <a:pt x="18999" y="13107"/>
                </a:cubicBezTo>
                <a:lnTo>
                  <a:pt x="19103" y="13299"/>
                </a:lnTo>
                <a:lnTo>
                  <a:pt x="19163" y="13089"/>
                </a:lnTo>
                <a:cubicBezTo>
                  <a:pt x="19208" y="12923"/>
                  <a:pt x="19202" y="12781"/>
                  <a:pt x="19136" y="12417"/>
                </a:cubicBezTo>
                <a:cubicBezTo>
                  <a:pt x="19027" y="11825"/>
                  <a:pt x="19089" y="11587"/>
                  <a:pt x="19377" y="11485"/>
                </a:cubicBezTo>
                <a:cubicBezTo>
                  <a:pt x="19626" y="11397"/>
                  <a:pt x="19771" y="11557"/>
                  <a:pt x="19738" y="11883"/>
                </a:cubicBezTo>
                <a:cubicBezTo>
                  <a:pt x="19716" y="12093"/>
                  <a:pt x="19721" y="12100"/>
                  <a:pt x="19887" y="12070"/>
                </a:cubicBezTo>
                <a:cubicBezTo>
                  <a:pt x="20010" y="12048"/>
                  <a:pt x="20090" y="12080"/>
                  <a:pt x="20169" y="12186"/>
                </a:cubicBezTo>
                <a:cubicBezTo>
                  <a:pt x="20265" y="12313"/>
                  <a:pt x="20285" y="12318"/>
                  <a:pt x="20311" y="12219"/>
                </a:cubicBezTo>
                <a:cubicBezTo>
                  <a:pt x="20348" y="12083"/>
                  <a:pt x="20657" y="12064"/>
                  <a:pt x="20746" y="12191"/>
                </a:cubicBezTo>
                <a:cubicBezTo>
                  <a:pt x="20823" y="12301"/>
                  <a:pt x="20896" y="11923"/>
                  <a:pt x="20824" y="11790"/>
                </a:cubicBezTo>
                <a:cubicBezTo>
                  <a:pt x="20796" y="11740"/>
                  <a:pt x="20736" y="11541"/>
                  <a:pt x="20690" y="11347"/>
                </a:cubicBezTo>
                <a:cubicBezTo>
                  <a:pt x="20628" y="11081"/>
                  <a:pt x="20624" y="10988"/>
                  <a:pt x="20671" y="10967"/>
                </a:cubicBezTo>
                <a:cubicBezTo>
                  <a:pt x="20814" y="10903"/>
                  <a:pt x="21263" y="10832"/>
                  <a:pt x="21426" y="10849"/>
                </a:cubicBezTo>
                <a:lnTo>
                  <a:pt x="21600" y="10867"/>
                </a:lnTo>
                <a:lnTo>
                  <a:pt x="21490" y="10623"/>
                </a:lnTo>
                <a:cubicBezTo>
                  <a:pt x="21411" y="10444"/>
                  <a:pt x="21343" y="10373"/>
                  <a:pt x="21239" y="10369"/>
                </a:cubicBezTo>
                <a:cubicBezTo>
                  <a:pt x="20916" y="10358"/>
                  <a:pt x="20633" y="10190"/>
                  <a:pt x="20757" y="10082"/>
                </a:cubicBezTo>
                <a:cubicBezTo>
                  <a:pt x="20790" y="10053"/>
                  <a:pt x="20793" y="9987"/>
                  <a:pt x="20764" y="9910"/>
                </a:cubicBezTo>
                <a:cubicBezTo>
                  <a:pt x="20712" y="9771"/>
                  <a:pt x="20707" y="9740"/>
                  <a:pt x="20707" y="9530"/>
                </a:cubicBezTo>
                <a:cubicBezTo>
                  <a:pt x="20707" y="9449"/>
                  <a:pt x="20601" y="9230"/>
                  <a:pt x="20473" y="9045"/>
                </a:cubicBezTo>
                <a:cubicBezTo>
                  <a:pt x="20333" y="8842"/>
                  <a:pt x="20256" y="8674"/>
                  <a:pt x="20279" y="8622"/>
                </a:cubicBezTo>
                <a:cubicBezTo>
                  <a:pt x="20338" y="8486"/>
                  <a:pt x="20348" y="8336"/>
                  <a:pt x="20317" y="8070"/>
                </a:cubicBezTo>
                <a:cubicBezTo>
                  <a:pt x="20290" y="7847"/>
                  <a:pt x="20275" y="7826"/>
                  <a:pt x="20153" y="7870"/>
                </a:cubicBezTo>
                <a:cubicBezTo>
                  <a:pt x="20079" y="7896"/>
                  <a:pt x="19949" y="7999"/>
                  <a:pt x="19867" y="8098"/>
                </a:cubicBezTo>
                <a:cubicBezTo>
                  <a:pt x="19696" y="8304"/>
                  <a:pt x="19542" y="8324"/>
                  <a:pt x="19332" y="8167"/>
                </a:cubicBezTo>
                <a:cubicBezTo>
                  <a:pt x="19143" y="8027"/>
                  <a:pt x="19074" y="8029"/>
                  <a:pt x="19035" y="8172"/>
                </a:cubicBezTo>
                <a:cubicBezTo>
                  <a:pt x="18983" y="8365"/>
                  <a:pt x="18898" y="8211"/>
                  <a:pt x="18897" y="7924"/>
                </a:cubicBezTo>
                <a:cubicBezTo>
                  <a:pt x="18896" y="7775"/>
                  <a:pt x="18883" y="7328"/>
                  <a:pt x="18868" y="6931"/>
                </a:cubicBezTo>
                <a:cubicBezTo>
                  <a:pt x="18849" y="6441"/>
                  <a:pt x="18860" y="6173"/>
                  <a:pt x="18900" y="6104"/>
                </a:cubicBezTo>
                <a:cubicBezTo>
                  <a:pt x="18933" y="6048"/>
                  <a:pt x="18952" y="5905"/>
                  <a:pt x="18943" y="5786"/>
                </a:cubicBezTo>
                <a:cubicBezTo>
                  <a:pt x="18931" y="5618"/>
                  <a:pt x="18969" y="5516"/>
                  <a:pt x="19107" y="5332"/>
                </a:cubicBezTo>
                <a:cubicBezTo>
                  <a:pt x="19280" y="5102"/>
                  <a:pt x="19281" y="5095"/>
                  <a:pt x="19182" y="4991"/>
                </a:cubicBezTo>
                <a:cubicBezTo>
                  <a:pt x="19117" y="4922"/>
                  <a:pt x="19025" y="4897"/>
                  <a:pt x="18925" y="4927"/>
                </a:cubicBezTo>
                <a:cubicBezTo>
                  <a:pt x="18696" y="4994"/>
                  <a:pt x="18281" y="4973"/>
                  <a:pt x="18167" y="4886"/>
                </a:cubicBezTo>
                <a:cubicBezTo>
                  <a:pt x="18087" y="4825"/>
                  <a:pt x="18080" y="4787"/>
                  <a:pt x="18129" y="4703"/>
                </a:cubicBezTo>
                <a:cubicBezTo>
                  <a:pt x="18163" y="4645"/>
                  <a:pt x="18209" y="4598"/>
                  <a:pt x="18232" y="4598"/>
                </a:cubicBezTo>
                <a:cubicBezTo>
                  <a:pt x="18314" y="4598"/>
                  <a:pt x="18694" y="4000"/>
                  <a:pt x="18694" y="3869"/>
                </a:cubicBezTo>
                <a:cubicBezTo>
                  <a:pt x="18694" y="3795"/>
                  <a:pt x="18738" y="3652"/>
                  <a:pt x="18794" y="3551"/>
                </a:cubicBezTo>
                <a:cubicBezTo>
                  <a:pt x="18850" y="3450"/>
                  <a:pt x="18884" y="3348"/>
                  <a:pt x="18870" y="3328"/>
                </a:cubicBezTo>
                <a:cubicBezTo>
                  <a:pt x="18855" y="3308"/>
                  <a:pt x="18872" y="3206"/>
                  <a:pt x="18906" y="3102"/>
                </a:cubicBezTo>
                <a:cubicBezTo>
                  <a:pt x="18939" y="2998"/>
                  <a:pt x="18948" y="2855"/>
                  <a:pt x="18927" y="2781"/>
                </a:cubicBezTo>
                <a:cubicBezTo>
                  <a:pt x="18906" y="2708"/>
                  <a:pt x="18880" y="2465"/>
                  <a:pt x="18868" y="2243"/>
                </a:cubicBezTo>
                <a:cubicBezTo>
                  <a:pt x="18838" y="1702"/>
                  <a:pt x="18638" y="1424"/>
                  <a:pt x="18176" y="1278"/>
                </a:cubicBezTo>
                <a:cubicBezTo>
                  <a:pt x="17931" y="1200"/>
                  <a:pt x="17841" y="1138"/>
                  <a:pt x="17800" y="1011"/>
                </a:cubicBezTo>
                <a:cubicBezTo>
                  <a:pt x="17725" y="777"/>
                  <a:pt x="17670" y="803"/>
                  <a:pt x="17651" y="1083"/>
                </a:cubicBezTo>
                <a:cubicBezTo>
                  <a:pt x="17637" y="1289"/>
                  <a:pt x="17612" y="1324"/>
                  <a:pt x="17478" y="1339"/>
                </a:cubicBezTo>
                <a:cubicBezTo>
                  <a:pt x="17200" y="1372"/>
                  <a:pt x="17088" y="1359"/>
                  <a:pt x="16991" y="1286"/>
                </a:cubicBezTo>
                <a:cubicBezTo>
                  <a:pt x="16922" y="1233"/>
                  <a:pt x="16879" y="1243"/>
                  <a:pt x="16833" y="1321"/>
                </a:cubicBezTo>
                <a:cubicBezTo>
                  <a:pt x="16799" y="1381"/>
                  <a:pt x="16748" y="1410"/>
                  <a:pt x="16720" y="1386"/>
                </a:cubicBezTo>
                <a:cubicBezTo>
                  <a:pt x="16687" y="1357"/>
                  <a:pt x="16687" y="1389"/>
                  <a:pt x="16720" y="1478"/>
                </a:cubicBezTo>
                <a:cubicBezTo>
                  <a:pt x="16748" y="1554"/>
                  <a:pt x="16783" y="1721"/>
                  <a:pt x="16797" y="1850"/>
                </a:cubicBezTo>
                <a:cubicBezTo>
                  <a:pt x="16832" y="2162"/>
                  <a:pt x="16871" y="2243"/>
                  <a:pt x="16993" y="2243"/>
                </a:cubicBezTo>
                <a:cubicBezTo>
                  <a:pt x="17049" y="2243"/>
                  <a:pt x="17108" y="2292"/>
                  <a:pt x="17124" y="2353"/>
                </a:cubicBezTo>
                <a:cubicBezTo>
                  <a:pt x="17158" y="2480"/>
                  <a:pt x="17495" y="2470"/>
                  <a:pt x="17712" y="2335"/>
                </a:cubicBezTo>
                <a:cubicBezTo>
                  <a:pt x="17846" y="2252"/>
                  <a:pt x="17959" y="2197"/>
                  <a:pt x="18048" y="2173"/>
                </a:cubicBezTo>
                <a:cubicBezTo>
                  <a:pt x="18077" y="2166"/>
                  <a:pt x="18116" y="2095"/>
                  <a:pt x="18136" y="2017"/>
                </a:cubicBezTo>
                <a:cubicBezTo>
                  <a:pt x="18157" y="1938"/>
                  <a:pt x="18221" y="1869"/>
                  <a:pt x="18278" y="1863"/>
                </a:cubicBezTo>
                <a:cubicBezTo>
                  <a:pt x="18336" y="1857"/>
                  <a:pt x="18411" y="1849"/>
                  <a:pt x="18444" y="1845"/>
                </a:cubicBezTo>
                <a:cubicBezTo>
                  <a:pt x="18513" y="1836"/>
                  <a:pt x="18707" y="2296"/>
                  <a:pt x="18670" y="2381"/>
                </a:cubicBezTo>
                <a:cubicBezTo>
                  <a:pt x="18657" y="2412"/>
                  <a:pt x="18664" y="2535"/>
                  <a:pt x="18686" y="2653"/>
                </a:cubicBezTo>
                <a:cubicBezTo>
                  <a:pt x="18716" y="2808"/>
                  <a:pt x="18702" y="2928"/>
                  <a:pt x="18636" y="3084"/>
                </a:cubicBezTo>
                <a:cubicBezTo>
                  <a:pt x="18586" y="3203"/>
                  <a:pt x="18554" y="3323"/>
                  <a:pt x="18566" y="3351"/>
                </a:cubicBezTo>
                <a:cubicBezTo>
                  <a:pt x="18578" y="3379"/>
                  <a:pt x="18530" y="3489"/>
                  <a:pt x="18460" y="3597"/>
                </a:cubicBezTo>
                <a:cubicBezTo>
                  <a:pt x="18389" y="3706"/>
                  <a:pt x="18332" y="3826"/>
                  <a:pt x="18332" y="3864"/>
                </a:cubicBezTo>
                <a:cubicBezTo>
                  <a:pt x="18332" y="3902"/>
                  <a:pt x="18234" y="3999"/>
                  <a:pt x="18113" y="4080"/>
                </a:cubicBezTo>
                <a:cubicBezTo>
                  <a:pt x="17882" y="4234"/>
                  <a:pt x="17609" y="4233"/>
                  <a:pt x="17477" y="4077"/>
                </a:cubicBezTo>
                <a:cubicBezTo>
                  <a:pt x="17436" y="4029"/>
                  <a:pt x="17401" y="4012"/>
                  <a:pt x="17401" y="4039"/>
                </a:cubicBezTo>
                <a:cubicBezTo>
                  <a:pt x="17401" y="4065"/>
                  <a:pt x="17350" y="4045"/>
                  <a:pt x="17286" y="3995"/>
                </a:cubicBezTo>
                <a:cubicBezTo>
                  <a:pt x="17222" y="3945"/>
                  <a:pt x="17135" y="3902"/>
                  <a:pt x="17092" y="3900"/>
                </a:cubicBezTo>
                <a:cubicBezTo>
                  <a:pt x="17042" y="3898"/>
                  <a:pt x="17020" y="3838"/>
                  <a:pt x="17031" y="3731"/>
                </a:cubicBezTo>
                <a:cubicBezTo>
                  <a:pt x="17052" y="3509"/>
                  <a:pt x="16969" y="3521"/>
                  <a:pt x="16896" y="3749"/>
                </a:cubicBezTo>
                <a:cubicBezTo>
                  <a:pt x="16859" y="3865"/>
                  <a:pt x="16808" y="3917"/>
                  <a:pt x="16759" y="3890"/>
                </a:cubicBezTo>
                <a:cubicBezTo>
                  <a:pt x="16717" y="3867"/>
                  <a:pt x="16588" y="3924"/>
                  <a:pt x="16470" y="4018"/>
                </a:cubicBezTo>
                <a:cubicBezTo>
                  <a:pt x="16279" y="4171"/>
                  <a:pt x="16250" y="4178"/>
                  <a:pt x="16197" y="4075"/>
                </a:cubicBezTo>
                <a:cubicBezTo>
                  <a:pt x="16164" y="4011"/>
                  <a:pt x="16112" y="3970"/>
                  <a:pt x="16082" y="3985"/>
                </a:cubicBezTo>
                <a:cubicBezTo>
                  <a:pt x="16051" y="4000"/>
                  <a:pt x="15984" y="3945"/>
                  <a:pt x="15933" y="3864"/>
                </a:cubicBezTo>
                <a:cubicBezTo>
                  <a:pt x="15843" y="3723"/>
                  <a:pt x="15844" y="3708"/>
                  <a:pt x="15933" y="3515"/>
                </a:cubicBezTo>
                <a:cubicBezTo>
                  <a:pt x="15983" y="3405"/>
                  <a:pt x="16032" y="3216"/>
                  <a:pt x="16042" y="3095"/>
                </a:cubicBezTo>
                <a:cubicBezTo>
                  <a:pt x="16052" y="2973"/>
                  <a:pt x="16080" y="2845"/>
                  <a:pt x="16105" y="2810"/>
                </a:cubicBezTo>
                <a:cubicBezTo>
                  <a:pt x="16130" y="2774"/>
                  <a:pt x="16133" y="2638"/>
                  <a:pt x="16112" y="2504"/>
                </a:cubicBezTo>
                <a:cubicBezTo>
                  <a:pt x="16088" y="2349"/>
                  <a:pt x="16099" y="2176"/>
                  <a:pt x="16145" y="2022"/>
                </a:cubicBezTo>
                <a:cubicBezTo>
                  <a:pt x="16208" y="1807"/>
                  <a:pt x="16206" y="1791"/>
                  <a:pt x="16134" y="1876"/>
                </a:cubicBezTo>
                <a:cubicBezTo>
                  <a:pt x="16013" y="2019"/>
                  <a:pt x="15911" y="1850"/>
                  <a:pt x="15997" y="1652"/>
                </a:cubicBezTo>
                <a:cubicBezTo>
                  <a:pt x="16077" y="1470"/>
                  <a:pt x="16075" y="1427"/>
                  <a:pt x="15994" y="1450"/>
                </a:cubicBezTo>
                <a:cubicBezTo>
                  <a:pt x="15958" y="1460"/>
                  <a:pt x="15934" y="1414"/>
                  <a:pt x="15938" y="1345"/>
                </a:cubicBezTo>
                <a:cubicBezTo>
                  <a:pt x="15943" y="1257"/>
                  <a:pt x="15910" y="1221"/>
                  <a:pt x="15834" y="1232"/>
                </a:cubicBezTo>
                <a:cubicBezTo>
                  <a:pt x="15715" y="1249"/>
                  <a:pt x="15699" y="1103"/>
                  <a:pt x="15769" y="659"/>
                </a:cubicBezTo>
                <a:cubicBezTo>
                  <a:pt x="15784" y="566"/>
                  <a:pt x="15789" y="519"/>
                  <a:pt x="15787" y="511"/>
                </a:cubicBezTo>
                <a:close/>
                <a:moveTo>
                  <a:pt x="14559" y="5997"/>
                </a:moveTo>
                <a:cubicBezTo>
                  <a:pt x="14472" y="5997"/>
                  <a:pt x="14415" y="6026"/>
                  <a:pt x="14430" y="6061"/>
                </a:cubicBezTo>
                <a:cubicBezTo>
                  <a:pt x="14456" y="6120"/>
                  <a:pt x="14716" y="6085"/>
                  <a:pt x="14716" y="6022"/>
                </a:cubicBezTo>
                <a:cubicBezTo>
                  <a:pt x="14716" y="6007"/>
                  <a:pt x="14646" y="5997"/>
                  <a:pt x="14559" y="5997"/>
                </a:cubicBezTo>
                <a:close/>
                <a:moveTo>
                  <a:pt x="0" y="13340"/>
                </a:moveTo>
                <a:lnTo>
                  <a:pt x="0" y="14967"/>
                </a:lnTo>
                <a:lnTo>
                  <a:pt x="246" y="15013"/>
                </a:lnTo>
                <a:cubicBezTo>
                  <a:pt x="599" y="15081"/>
                  <a:pt x="603" y="15085"/>
                  <a:pt x="640" y="15367"/>
                </a:cubicBezTo>
                <a:cubicBezTo>
                  <a:pt x="658" y="15508"/>
                  <a:pt x="710" y="15646"/>
                  <a:pt x="755" y="15670"/>
                </a:cubicBezTo>
                <a:cubicBezTo>
                  <a:pt x="800" y="15695"/>
                  <a:pt x="823" y="15759"/>
                  <a:pt x="807" y="15819"/>
                </a:cubicBezTo>
                <a:cubicBezTo>
                  <a:pt x="766" y="15970"/>
                  <a:pt x="819" y="15999"/>
                  <a:pt x="1179" y="16014"/>
                </a:cubicBezTo>
                <a:cubicBezTo>
                  <a:pt x="1530" y="16029"/>
                  <a:pt x="1661" y="16144"/>
                  <a:pt x="1548" y="16340"/>
                </a:cubicBezTo>
                <a:cubicBezTo>
                  <a:pt x="1511" y="16402"/>
                  <a:pt x="1449" y="16436"/>
                  <a:pt x="1409" y="16414"/>
                </a:cubicBezTo>
                <a:cubicBezTo>
                  <a:pt x="1366" y="16390"/>
                  <a:pt x="1352" y="16409"/>
                  <a:pt x="1373" y="16458"/>
                </a:cubicBezTo>
                <a:cubicBezTo>
                  <a:pt x="1395" y="16508"/>
                  <a:pt x="1516" y="16525"/>
                  <a:pt x="1691" y="16504"/>
                </a:cubicBezTo>
                <a:cubicBezTo>
                  <a:pt x="1949" y="16474"/>
                  <a:pt x="1998" y="16494"/>
                  <a:pt x="2231" y="16722"/>
                </a:cubicBezTo>
                <a:cubicBezTo>
                  <a:pt x="2372" y="16860"/>
                  <a:pt x="2520" y="16957"/>
                  <a:pt x="2560" y="16935"/>
                </a:cubicBezTo>
                <a:cubicBezTo>
                  <a:pt x="2599" y="16914"/>
                  <a:pt x="2665" y="16966"/>
                  <a:pt x="2707" y="17051"/>
                </a:cubicBezTo>
                <a:cubicBezTo>
                  <a:pt x="2749" y="17135"/>
                  <a:pt x="2824" y="17210"/>
                  <a:pt x="2876" y="17217"/>
                </a:cubicBezTo>
                <a:cubicBezTo>
                  <a:pt x="3004" y="17237"/>
                  <a:pt x="3341" y="17460"/>
                  <a:pt x="3381" y="17551"/>
                </a:cubicBezTo>
                <a:cubicBezTo>
                  <a:pt x="3399" y="17592"/>
                  <a:pt x="3478" y="17625"/>
                  <a:pt x="3557" y="17625"/>
                </a:cubicBezTo>
                <a:cubicBezTo>
                  <a:pt x="3754" y="17625"/>
                  <a:pt x="3778" y="17684"/>
                  <a:pt x="3678" y="17910"/>
                </a:cubicBezTo>
                <a:cubicBezTo>
                  <a:pt x="3497" y="18315"/>
                  <a:pt x="3284" y="18582"/>
                  <a:pt x="3142" y="18582"/>
                </a:cubicBezTo>
                <a:cubicBezTo>
                  <a:pt x="3065" y="18582"/>
                  <a:pt x="2987" y="18616"/>
                  <a:pt x="2969" y="18657"/>
                </a:cubicBezTo>
                <a:cubicBezTo>
                  <a:pt x="2905" y="18806"/>
                  <a:pt x="2506" y="19024"/>
                  <a:pt x="2297" y="19024"/>
                </a:cubicBezTo>
                <a:cubicBezTo>
                  <a:pt x="2064" y="19024"/>
                  <a:pt x="1738" y="18833"/>
                  <a:pt x="1785" y="18724"/>
                </a:cubicBezTo>
                <a:cubicBezTo>
                  <a:pt x="1801" y="18686"/>
                  <a:pt x="1791" y="18654"/>
                  <a:pt x="1763" y="18654"/>
                </a:cubicBezTo>
                <a:cubicBezTo>
                  <a:pt x="1633" y="18654"/>
                  <a:pt x="1482" y="18191"/>
                  <a:pt x="1449" y="17682"/>
                </a:cubicBezTo>
                <a:cubicBezTo>
                  <a:pt x="1441" y="17559"/>
                  <a:pt x="1291" y="17727"/>
                  <a:pt x="1291" y="17859"/>
                </a:cubicBezTo>
                <a:cubicBezTo>
                  <a:pt x="1291" y="17938"/>
                  <a:pt x="1268" y="18064"/>
                  <a:pt x="1240" y="18139"/>
                </a:cubicBezTo>
                <a:cubicBezTo>
                  <a:pt x="1205" y="18232"/>
                  <a:pt x="1209" y="18328"/>
                  <a:pt x="1253" y="18449"/>
                </a:cubicBezTo>
                <a:cubicBezTo>
                  <a:pt x="1340" y="18689"/>
                  <a:pt x="1674" y="19173"/>
                  <a:pt x="1753" y="19173"/>
                </a:cubicBezTo>
                <a:cubicBezTo>
                  <a:pt x="1788" y="19173"/>
                  <a:pt x="1878" y="19231"/>
                  <a:pt x="1954" y="19303"/>
                </a:cubicBezTo>
                <a:cubicBezTo>
                  <a:pt x="2134" y="19477"/>
                  <a:pt x="2643" y="19470"/>
                  <a:pt x="2908" y="19291"/>
                </a:cubicBezTo>
                <a:cubicBezTo>
                  <a:pt x="3238" y="19067"/>
                  <a:pt x="3473" y="19226"/>
                  <a:pt x="3261" y="19529"/>
                </a:cubicBezTo>
                <a:cubicBezTo>
                  <a:pt x="3194" y="19624"/>
                  <a:pt x="3162" y="19753"/>
                  <a:pt x="3173" y="19886"/>
                </a:cubicBezTo>
                <a:cubicBezTo>
                  <a:pt x="3191" y="20123"/>
                  <a:pt x="3067" y="20522"/>
                  <a:pt x="2995" y="20458"/>
                </a:cubicBezTo>
                <a:cubicBezTo>
                  <a:pt x="2968" y="20435"/>
                  <a:pt x="2893" y="20455"/>
                  <a:pt x="2829" y="20504"/>
                </a:cubicBezTo>
                <a:cubicBezTo>
                  <a:pt x="2765" y="20553"/>
                  <a:pt x="2665" y="20603"/>
                  <a:pt x="2608" y="20612"/>
                </a:cubicBezTo>
                <a:cubicBezTo>
                  <a:pt x="2551" y="20622"/>
                  <a:pt x="2480" y="20637"/>
                  <a:pt x="2452" y="20645"/>
                </a:cubicBezTo>
                <a:cubicBezTo>
                  <a:pt x="2293" y="20695"/>
                  <a:pt x="2157" y="20629"/>
                  <a:pt x="2132" y="20494"/>
                </a:cubicBezTo>
                <a:cubicBezTo>
                  <a:pt x="2112" y="20386"/>
                  <a:pt x="2088" y="20368"/>
                  <a:pt x="2042" y="20422"/>
                </a:cubicBezTo>
                <a:cubicBezTo>
                  <a:pt x="1996" y="20476"/>
                  <a:pt x="1937" y="20444"/>
                  <a:pt x="1837" y="20312"/>
                </a:cubicBezTo>
                <a:cubicBezTo>
                  <a:pt x="1672" y="20094"/>
                  <a:pt x="1663" y="20093"/>
                  <a:pt x="1540" y="20250"/>
                </a:cubicBezTo>
                <a:cubicBezTo>
                  <a:pt x="1395" y="20437"/>
                  <a:pt x="1426" y="20497"/>
                  <a:pt x="1668" y="20497"/>
                </a:cubicBezTo>
                <a:cubicBezTo>
                  <a:pt x="2055" y="20497"/>
                  <a:pt x="2131" y="20796"/>
                  <a:pt x="1824" y="21107"/>
                </a:cubicBezTo>
                <a:cubicBezTo>
                  <a:pt x="1616" y="21318"/>
                  <a:pt x="1550" y="21306"/>
                  <a:pt x="1548" y="21061"/>
                </a:cubicBezTo>
                <a:cubicBezTo>
                  <a:pt x="1546" y="20903"/>
                  <a:pt x="1545" y="20904"/>
                  <a:pt x="1485" y="21048"/>
                </a:cubicBezTo>
                <a:cubicBezTo>
                  <a:pt x="1451" y="21129"/>
                  <a:pt x="1421" y="21229"/>
                  <a:pt x="1420" y="21269"/>
                </a:cubicBezTo>
                <a:cubicBezTo>
                  <a:pt x="1418" y="21309"/>
                  <a:pt x="1368" y="21335"/>
                  <a:pt x="1307" y="21325"/>
                </a:cubicBezTo>
                <a:cubicBezTo>
                  <a:pt x="1224" y="21313"/>
                  <a:pt x="1195" y="21346"/>
                  <a:pt x="1201" y="21454"/>
                </a:cubicBezTo>
                <a:cubicBezTo>
                  <a:pt x="1205" y="21538"/>
                  <a:pt x="1986" y="21570"/>
                  <a:pt x="4069" y="21585"/>
                </a:cubicBezTo>
                <a:lnTo>
                  <a:pt x="4893" y="21582"/>
                </a:lnTo>
                <a:cubicBezTo>
                  <a:pt x="5709" y="21579"/>
                  <a:pt x="5861" y="21573"/>
                  <a:pt x="6431" y="21569"/>
                </a:cubicBezTo>
                <a:cubicBezTo>
                  <a:pt x="6745" y="21553"/>
                  <a:pt x="6895" y="21530"/>
                  <a:pt x="6917" y="21492"/>
                </a:cubicBezTo>
                <a:cubicBezTo>
                  <a:pt x="6951" y="21433"/>
                  <a:pt x="6965" y="21351"/>
                  <a:pt x="6947" y="21310"/>
                </a:cubicBezTo>
                <a:cubicBezTo>
                  <a:pt x="6917" y="21241"/>
                  <a:pt x="7260" y="20974"/>
                  <a:pt x="7346" y="21000"/>
                </a:cubicBezTo>
                <a:cubicBezTo>
                  <a:pt x="7367" y="21006"/>
                  <a:pt x="7383" y="20903"/>
                  <a:pt x="7382" y="20771"/>
                </a:cubicBezTo>
                <a:cubicBezTo>
                  <a:pt x="7381" y="20574"/>
                  <a:pt x="7372" y="20555"/>
                  <a:pt x="7328" y="20661"/>
                </a:cubicBezTo>
                <a:cubicBezTo>
                  <a:pt x="7280" y="20779"/>
                  <a:pt x="7267" y="20781"/>
                  <a:pt x="7152" y="20674"/>
                </a:cubicBezTo>
                <a:cubicBezTo>
                  <a:pt x="7044" y="20573"/>
                  <a:pt x="7030" y="20512"/>
                  <a:pt x="7050" y="20235"/>
                </a:cubicBezTo>
                <a:cubicBezTo>
                  <a:pt x="7074" y="19895"/>
                  <a:pt x="7028" y="19796"/>
                  <a:pt x="6843" y="19796"/>
                </a:cubicBezTo>
                <a:cubicBezTo>
                  <a:pt x="6767" y="19796"/>
                  <a:pt x="6739" y="19749"/>
                  <a:pt x="6739" y="19614"/>
                </a:cubicBezTo>
                <a:cubicBezTo>
                  <a:pt x="6739" y="19489"/>
                  <a:pt x="6763" y="19436"/>
                  <a:pt x="6816" y="19452"/>
                </a:cubicBezTo>
                <a:cubicBezTo>
                  <a:pt x="6859" y="19466"/>
                  <a:pt x="6878" y="19456"/>
                  <a:pt x="6857" y="19427"/>
                </a:cubicBezTo>
                <a:cubicBezTo>
                  <a:pt x="6837" y="19398"/>
                  <a:pt x="6844" y="19307"/>
                  <a:pt x="6873" y="19229"/>
                </a:cubicBezTo>
                <a:cubicBezTo>
                  <a:pt x="6917" y="19114"/>
                  <a:pt x="6902" y="19053"/>
                  <a:pt x="6794" y="18911"/>
                </a:cubicBezTo>
                <a:lnTo>
                  <a:pt x="6661" y="18736"/>
                </a:lnTo>
                <a:lnTo>
                  <a:pt x="6530" y="18924"/>
                </a:lnTo>
                <a:cubicBezTo>
                  <a:pt x="6427" y="19071"/>
                  <a:pt x="6411" y="19133"/>
                  <a:pt x="6458" y="19214"/>
                </a:cubicBezTo>
                <a:cubicBezTo>
                  <a:pt x="6505" y="19294"/>
                  <a:pt x="6498" y="19326"/>
                  <a:pt x="6428" y="19365"/>
                </a:cubicBezTo>
                <a:cubicBezTo>
                  <a:pt x="6286" y="19443"/>
                  <a:pt x="6174" y="19292"/>
                  <a:pt x="6144" y="18980"/>
                </a:cubicBezTo>
                <a:cubicBezTo>
                  <a:pt x="6128" y="18823"/>
                  <a:pt x="6098" y="18652"/>
                  <a:pt x="6075" y="18600"/>
                </a:cubicBezTo>
                <a:cubicBezTo>
                  <a:pt x="6053" y="18549"/>
                  <a:pt x="5988" y="18269"/>
                  <a:pt x="5932" y="17977"/>
                </a:cubicBezTo>
                <a:cubicBezTo>
                  <a:pt x="5875" y="17685"/>
                  <a:pt x="5811" y="17410"/>
                  <a:pt x="5790" y="17369"/>
                </a:cubicBezTo>
                <a:cubicBezTo>
                  <a:pt x="5768" y="17327"/>
                  <a:pt x="5721" y="17150"/>
                  <a:pt x="5685" y="16974"/>
                </a:cubicBezTo>
                <a:cubicBezTo>
                  <a:pt x="5625" y="16673"/>
                  <a:pt x="5628" y="16639"/>
                  <a:pt x="5741" y="16458"/>
                </a:cubicBezTo>
                <a:cubicBezTo>
                  <a:pt x="5808" y="16351"/>
                  <a:pt x="5905" y="16151"/>
                  <a:pt x="5959" y="16014"/>
                </a:cubicBezTo>
                <a:cubicBezTo>
                  <a:pt x="6012" y="15876"/>
                  <a:pt x="6147" y="15629"/>
                  <a:pt x="6259" y="15465"/>
                </a:cubicBezTo>
                <a:cubicBezTo>
                  <a:pt x="6736" y="14763"/>
                  <a:pt x="6899" y="14235"/>
                  <a:pt x="6830" y="13597"/>
                </a:cubicBezTo>
                <a:lnTo>
                  <a:pt x="6805" y="13356"/>
                </a:lnTo>
                <a:lnTo>
                  <a:pt x="6244" y="13356"/>
                </a:lnTo>
                <a:lnTo>
                  <a:pt x="5685" y="13356"/>
                </a:lnTo>
                <a:lnTo>
                  <a:pt x="5583" y="13689"/>
                </a:lnTo>
                <a:cubicBezTo>
                  <a:pt x="5525" y="13877"/>
                  <a:pt x="5445" y="14018"/>
                  <a:pt x="5400" y="14018"/>
                </a:cubicBezTo>
                <a:cubicBezTo>
                  <a:pt x="5309" y="14018"/>
                  <a:pt x="5288" y="14313"/>
                  <a:pt x="5371" y="14431"/>
                </a:cubicBezTo>
                <a:cubicBezTo>
                  <a:pt x="5406" y="14480"/>
                  <a:pt x="5406" y="14626"/>
                  <a:pt x="5369" y="14870"/>
                </a:cubicBezTo>
                <a:cubicBezTo>
                  <a:pt x="5339" y="15070"/>
                  <a:pt x="5295" y="15377"/>
                  <a:pt x="5272" y="15552"/>
                </a:cubicBezTo>
                <a:cubicBezTo>
                  <a:pt x="5249" y="15727"/>
                  <a:pt x="5182" y="15940"/>
                  <a:pt x="5123" y="16024"/>
                </a:cubicBezTo>
                <a:lnTo>
                  <a:pt x="5015" y="16178"/>
                </a:lnTo>
                <a:lnTo>
                  <a:pt x="4864" y="15950"/>
                </a:lnTo>
                <a:cubicBezTo>
                  <a:pt x="4756" y="15785"/>
                  <a:pt x="4683" y="15733"/>
                  <a:pt x="4603" y="15763"/>
                </a:cubicBezTo>
                <a:cubicBezTo>
                  <a:pt x="4534" y="15788"/>
                  <a:pt x="4483" y="15763"/>
                  <a:pt x="4465" y="15696"/>
                </a:cubicBezTo>
                <a:cubicBezTo>
                  <a:pt x="4443" y="15615"/>
                  <a:pt x="4370" y="15599"/>
                  <a:pt x="4158" y="15624"/>
                </a:cubicBezTo>
                <a:cubicBezTo>
                  <a:pt x="4004" y="15642"/>
                  <a:pt x="3835" y="15633"/>
                  <a:pt x="3785" y="15606"/>
                </a:cubicBezTo>
                <a:cubicBezTo>
                  <a:pt x="3707" y="15563"/>
                  <a:pt x="3719" y="15530"/>
                  <a:pt x="3863" y="15370"/>
                </a:cubicBezTo>
                <a:cubicBezTo>
                  <a:pt x="3954" y="15268"/>
                  <a:pt x="4016" y="15158"/>
                  <a:pt x="4001" y="15124"/>
                </a:cubicBezTo>
                <a:cubicBezTo>
                  <a:pt x="3986" y="15090"/>
                  <a:pt x="4035" y="14997"/>
                  <a:pt x="4107" y="14916"/>
                </a:cubicBezTo>
                <a:cubicBezTo>
                  <a:pt x="4292" y="14709"/>
                  <a:pt x="4175" y="14636"/>
                  <a:pt x="3897" y="14787"/>
                </a:cubicBezTo>
                <a:cubicBezTo>
                  <a:pt x="3707" y="14891"/>
                  <a:pt x="3650" y="14972"/>
                  <a:pt x="3543" y="15293"/>
                </a:cubicBezTo>
                <a:cubicBezTo>
                  <a:pt x="3306" y="16002"/>
                  <a:pt x="3307" y="16002"/>
                  <a:pt x="3025" y="15616"/>
                </a:cubicBezTo>
                <a:cubicBezTo>
                  <a:pt x="2890" y="15431"/>
                  <a:pt x="2791" y="15251"/>
                  <a:pt x="2808" y="15213"/>
                </a:cubicBezTo>
                <a:cubicBezTo>
                  <a:pt x="2824" y="15176"/>
                  <a:pt x="2769" y="15053"/>
                  <a:pt x="2687" y="14941"/>
                </a:cubicBezTo>
                <a:cubicBezTo>
                  <a:pt x="2605" y="14829"/>
                  <a:pt x="2548" y="14697"/>
                  <a:pt x="2561" y="14649"/>
                </a:cubicBezTo>
                <a:cubicBezTo>
                  <a:pt x="2574" y="14600"/>
                  <a:pt x="2538" y="14500"/>
                  <a:pt x="2480" y="14426"/>
                </a:cubicBezTo>
                <a:cubicBezTo>
                  <a:pt x="2423" y="14351"/>
                  <a:pt x="2374" y="14315"/>
                  <a:pt x="2374" y="14344"/>
                </a:cubicBezTo>
                <a:cubicBezTo>
                  <a:pt x="2374" y="14372"/>
                  <a:pt x="2345" y="14370"/>
                  <a:pt x="2310" y="14338"/>
                </a:cubicBezTo>
                <a:cubicBezTo>
                  <a:pt x="2274" y="14307"/>
                  <a:pt x="2177" y="14279"/>
                  <a:pt x="2092" y="14277"/>
                </a:cubicBezTo>
                <a:cubicBezTo>
                  <a:pt x="1956" y="14273"/>
                  <a:pt x="1938" y="14245"/>
                  <a:pt x="1930" y="14028"/>
                </a:cubicBezTo>
                <a:cubicBezTo>
                  <a:pt x="1926" y="13894"/>
                  <a:pt x="1893" y="13747"/>
                  <a:pt x="1857" y="13700"/>
                </a:cubicBezTo>
                <a:cubicBezTo>
                  <a:pt x="1807" y="13634"/>
                  <a:pt x="1800" y="13633"/>
                  <a:pt x="1826" y="13700"/>
                </a:cubicBezTo>
                <a:cubicBezTo>
                  <a:pt x="1903" y="13895"/>
                  <a:pt x="1741" y="13867"/>
                  <a:pt x="1549" y="13651"/>
                </a:cubicBezTo>
                <a:cubicBezTo>
                  <a:pt x="1437" y="13524"/>
                  <a:pt x="1323" y="13437"/>
                  <a:pt x="1296" y="13461"/>
                </a:cubicBezTo>
                <a:cubicBezTo>
                  <a:pt x="1269" y="13485"/>
                  <a:pt x="1230" y="13471"/>
                  <a:pt x="1211" y="13428"/>
                </a:cubicBezTo>
                <a:cubicBezTo>
                  <a:pt x="1188" y="13373"/>
                  <a:pt x="1156" y="13375"/>
                  <a:pt x="1105" y="13435"/>
                </a:cubicBezTo>
                <a:cubicBezTo>
                  <a:pt x="1060" y="13489"/>
                  <a:pt x="1007" y="13495"/>
                  <a:pt x="967" y="13453"/>
                </a:cubicBezTo>
                <a:cubicBezTo>
                  <a:pt x="932" y="13416"/>
                  <a:pt x="701" y="13376"/>
                  <a:pt x="453" y="13363"/>
                </a:cubicBezTo>
                <a:lnTo>
                  <a:pt x="0" y="13340"/>
                </a:lnTo>
                <a:close/>
                <a:moveTo>
                  <a:pt x="12965" y="13738"/>
                </a:moveTo>
                <a:cubicBezTo>
                  <a:pt x="12960" y="13754"/>
                  <a:pt x="12969" y="13815"/>
                  <a:pt x="12994" y="13907"/>
                </a:cubicBezTo>
                <a:cubicBezTo>
                  <a:pt x="13011" y="13973"/>
                  <a:pt x="13036" y="14011"/>
                  <a:pt x="13050" y="13992"/>
                </a:cubicBezTo>
                <a:cubicBezTo>
                  <a:pt x="13063" y="13973"/>
                  <a:pt x="13049" y="13897"/>
                  <a:pt x="13019" y="13823"/>
                </a:cubicBezTo>
                <a:cubicBezTo>
                  <a:pt x="12989" y="13748"/>
                  <a:pt x="12970" y="13722"/>
                  <a:pt x="12965" y="13738"/>
                </a:cubicBezTo>
                <a:close/>
                <a:moveTo>
                  <a:pt x="1226" y="20353"/>
                </a:moveTo>
                <a:cubicBezTo>
                  <a:pt x="1201" y="20353"/>
                  <a:pt x="1193" y="20376"/>
                  <a:pt x="1213" y="20422"/>
                </a:cubicBezTo>
                <a:cubicBezTo>
                  <a:pt x="1231" y="20463"/>
                  <a:pt x="1286" y="20495"/>
                  <a:pt x="1334" y="20494"/>
                </a:cubicBezTo>
                <a:cubicBezTo>
                  <a:pt x="1409" y="20493"/>
                  <a:pt x="1409" y="20484"/>
                  <a:pt x="1343" y="20422"/>
                </a:cubicBezTo>
                <a:cubicBezTo>
                  <a:pt x="1292" y="20376"/>
                  <a:pt x="1251" y="20353"/>
                  <a:pt x="1226" y="20353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20" name="父类"/>
          <p:cNvSpPr txBox="1"/>
          <p:nvPr/>
        </p:nvSpPr>
        <p:spPr>
          <a:xfrm>
            <a:off x="352357" y="868344"/>
            <a:ext cx="1171136" cy="47192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l"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kumimoji="0" lang="en-US" b="1" kern="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子类</a:t>
            </a:r>
            <a:r>
              <a:rPr kumimoji="0" lang="zh-CN" altLang="en-US" b="1" kern="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 Light"/>
                <a:sym typeface="Gill Sans Light"/>
              </a:rPr>
              <a:t>：</a:t>
            </a:r>
            <a:endParaRPr kumimoji="0" lang="en-US" b="1" kern="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Gill Sans Light"/>
              <a:sym typeface="Gill Sans Light"/>
            </a:endParaRPr>
          </a:p>
        </p:txBody>
      </p:sp>
      <p:sp>
        <p:nvSpPr>
          <p:cNvPr id="2" name="龙.神通（）：行云布雨…"/>
          <p:cNvSpPr txBox="1"/>
          <p:nvPr/>
        </p:nvSpPr>
        <p:spPr>
          <a:xfrm>
            <a:off x="335360" y="1230710"/>
            <a:ext cx="3168352" cy="5614229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囚牛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：能辨万声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睚眦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：嗜杀好斗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嘲风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登高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涉险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蒲牢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：响入云霄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狻猊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：吞云吐雾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赑屃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：负重前行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狴犴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明辨是非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：雅好斯文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b="1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螭吻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ill Sans"/>
                <a:sym typeface="Gill Sans"/>
              </a:rPr>
              <a:t>神通</a:t>
            </a:r>
            <a:r>
              <a:rPr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：储水避火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7788" y="15696"/>
            <a:ext cx="7884876" cy="700807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Qiuniu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d::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"Excellent listening skills"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Yazi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"Fighting"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Chaofeng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"Standing high"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Pulao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"Roaring"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Suanni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"Smoke &amp; Fire"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Bixi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"Great strength"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Bian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"Telling who is good or evil" 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Fuxi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"Literature"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chiwen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050" b="1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050" b="1" dirty="0">
              <a:solidFill>
                <a:srgbClr val="1C464A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altLang="zh-CN" sz="105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zh-CN" altLang="en-US" sz="105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zh-CN" altLang="en-US" sz="105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"Eating fire"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GB" altLang="zh-CN" sz="1050" b="1" dirty="0">
                <a:solidFill>
                  <a:srgbClr val="3900A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altLang="zh-CN" sz="105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;}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05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05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782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文化自信的举例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4" name="图像" descr="图像"/>
          <p:cNvPicPr>
            <a:picLocks noChangeAspect="1"/>
          </p:cNvPicPr>
          <p:nvPr/>
        </p:nvPicPr>
        <p:blipFill>
          <a:blip r:embed="rId1"/>
          <a:srcRect t="184" r="2039" b="1"/>
          <a:stretch>
            <a:fillRect/>
          </a:stretch>
        </p:blipFill>
        <p:spPr>
          <a:xfrm>
            <a:off x="9228348" y="336447"/>
            <a:ext cx="2304256" cy="161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3" y="0"/>
                </a:moveTo>
                <a:lnTo>
                  <a:pt x="9683" y="708"/>
                </a:lnTo>
                <a:cubicBezTo>
                  <a:pt x="9683" y="1345"/>
                  <a:pt x="9670" y="1438"/>
                  <a:pt x="9566" y="1596"/>
                </a:cubicBezTo>
                <a:cubicBezTo>
                  <a:pt x="9502" y="1693"/>
                  <a:pt x="9449" y="1846"/>
                  <a:pt x="9449" y="1937"/>
                </a:cubicBezTo>
                <a:cubicBezTo>
                  <a:pt x="9449" y="2162"/>
                  <a:pt x="9360" y="2389"/>
                  <a:pt x="9269" y="2389"/>
                </a:cubicBezTo>
                <a:cubicBezTo>
                  <a:pt x="9227" y="2389"/>
                  <a:pt x="9207" y="2433"/>
                  <a:pt x="9223" y="2492"/>
                </a:cubicBezTo>
                <a:cubicBezTo>
                  <a:pt x="9238" y="2548"/>
                  <a:pt x="9229" y="2612"/>
                  <a:pt x="9203" y="2635"/>
                </a:cubicBezTo>
                <a:cubicBezTo>
                  <a:pt x="9177" y="2658"/>
                  <a:pt x="9171" y="2825"/>
                  <a:pt x="9190" y="3005"/>
                </a:cubicBezTo>
                <a:cubicBezTo>
                  <a:pt x="9218" y="3262"/>
                  <a:pt x="9205" y="3369"/>
                  <a:pt x="9131" y="3505"/>
                </a:cubicBezTo>
                <a:lnTo>
                  <a:pt x="9036" y="3677"/>
                </a:lnTo>
                <a:lnTo>
                  <a:pt x="8942" y="3502"/>
                </a:lnTo>
                <a:cubicBezTo>
                  <a:pt x="8860" y="3352"/>
                  <a:pt x="8832" y="3342"/>
                  <a:pt x="8732" y="3418"/>
                </a:cubicBezTo>
                <a:cubicBezTo>
                  <a:pt x="8631" y="3495"/>
                  <a:pt x="8612" y="3485"/>
                  <a:pt x="8586" y="3349"/>
                </a:cubicBezTo>
                <a:lnTo>
                  <a:pt x="8558" y="3189"/>
                </a:lnTo>
                <a:lnTo>
                  <a:pt x="8437" y="3356"/>
                </a:lnTo>
                <a:cubicBezTo>
                  <a:pt x="8370" y="3446"/>
                  <a:pt x="8313" y="3499"/>
                  <a:pt x="8313" y="3474"/>
                </a:cubicBezTo>
                <a:cubicBezTo>
                  <a:pt x="8313" y="3449"/>
                  <a:pt x="8246" y="3459"/>
                  <a:pt x="8164" y="3500"/>
                </a:cubicBezTo>
                <a:cubicBezTo>
                  <a:pt x="8044" y="3560"/>
                  <a:pt x="7977" y="3548"/>
                  <a:pt x="7817" y="3426"/>
                </a:cubicBezTo>
                <a:cubicBezTo>
                  <a:pt x="7541" y="3215"/>
                  <a:pt x="7263" y="3233"/>
                  <a:pt x="6893" y="3492"/>
                </a:cubicBezTo>
                <a:cubicBezTo>
                  <a:pt x="6511" y="3761"/>
                  <a:pt x="6429" y="3766"/>
                  <a:pt x="6316" y="3520"/>
                </a:cubicBezTo>
                <a:cubicBezTo>
                  <a:pt x="6248" y="3372"/>
                  <a:pt x="6226" y="3162"/>
                  <a:pt x="6225" y="2620"/>
                </a:cubicBezTo>
                <a:cubicBezTo>
                  <a:pt x="6222" y="1915"/>
                  <a:pt x="6222" y="1910"/>
                  <a:pt x="6054" y="1699"/>
                </a:cubicBezTo>
                <a:cubicBezTo>
                  <a:pt x="5922" y="1533"/>
                  <a:pt x="5897" y="1467"/>
                  <a:pt x="5942" y="1388"/>
                </a:cubicBezTo>
                <a:cubicBezTo>
                  <a:pt x="6011" y="1270"/>
                  <a:pt x="5957" y="1228"/>
                  <a:pt x="5680" y="1196"/>
                </a:cubicBezTo>
                <a:cubicBezTo>
                  <a:pt x="5537" y="1179"/>
                  <a:pt x="5497" y="1139"/>
                  <a:pt x="5484" y="1008"/>
                </a:cubicBezTo>
                <a:cubicBezTo>
                  <a:pt x="5469" y="863"/>
                  <a:pt x="5436" y="844"/>
                  <a:pt x="5214" y="844"/>
                </a:cubicBezTo>
                <a:cubicBezTo>
                  <a:pt x="4933" y="844"/>
                  <a:pt x="4878" y="771"/>
                  <a:pt x="4898" y="431"/>
                </a:cubicBezTo>
                <a:cubicBezTo>
                  <a:pt x="4908" y="273"/>
                  <a:pt x="4886" y="186"/>
                  <a:pt x="4828" y="154"/>
                </a:cubicBezTo>
                <a:cubicBezTo>
                  <a:pt x="4788" y="132"/>
                  <a:pt x="4772" y="89"/>
                  <a:pt x="4778" y="51"/>
                </a:cubicBezTo>
                <a:cubicBezTo>
                  <a:pt x="4761" y="55"/>
                  <a:pt x="4705" y="60"/>
                  <a:pt x="4702" y="64"/>
                </a:cubicBezTo>
                <a:cubicBezTo>
                  <a:pt x="4669" y="121"/>
                  <a:pt x="4585" y="188"/>
                  <a:pt x="4515" y="213"/>
                </a:cubicBezTo>
                <a:cubicBezTo>
                  <a:pt x="4392" y="257"/>
                  <a:pt x="4391" y="263"/>
                  <a:pt x="4472" y="439"/>
                </a:cubicBezTo>
                <a:cubicBezTo>
                  <a:pt x="4550" y="607"/>
                  <a:pt x="4550" y="636"/>
                  <a:pt x="4472" y="806"/>
                </a:cubicBezTo>
                <a:cubicBezTo>
                  <a:pt x="4426" y="907"/>
                  <a:pt x="4345" y="990"/>
                  <a:pt x="4292" y="990"/>
                </a:cubicBezTo>
                <a:cubicBezTo>
                  <a:pt x="4240" y="990"/>
                  <a:pt x="4140" y="1054"/>
                  <a:pt x="4071" y="1132"/>
                </a:cubicBezTo>
                <a:cubicBezTo>
                  <a:pt x="3947" y="1271"/>
                  <a:pt x="3943" y="1271"/>
                  <a:pt x="3703" y="1106"/>
                </a:cubicBezTo>
                <a:cubicBezTo>
                  <a:pt x="3499" y="966"/>
                  <a:pt x="3450" y="954"/>
                  <a:pt x="3401" y="1039"/>
                </a:cubicBezTo>
                <a:cubicBezTo>
                  <a:pt x="3355" y="1117"/>
                  <a:pt x="3364" y="1175"/>
                  <a:pt x="3435" y="1286"/>
                </a:cubicBezTo>
                <a:cubicBezTo>
                  <a:pt x="3508" y="1401"/>
                  <a:pt x="3514" y="1451"/>
                  <a:pt x="3464" y="1537"/>
                </a:cubicBezTo>
                <a:cubicBezTo>
                  <a:pt x="3396" y="1653"/>
                  <a:pt x="3280" y="1621"/>
                  <a:pt x="3138" y="1447"/>
                </a:cubicBezTo>
                <a:cubicBezTo>
                  <a:pt x="3059" y="1350"/>
                  <a:pt x="3045" y="1350"/>
                  <a:pt x="3016" y="1457"/>
                </a:cubicBezTo>
                <a:cubicBezTo>
                  <a:pt x="2998" y="1524"/>
                  <a:pt x="2998" y="1629"/>
                  <a:pt x="3014" y="1691"/>
                </a:cubicBezTo>
                <a:cubicBezTo>
                  <a:pt x="3031" y="1754"/>
                  <a:pt x="3013" y="1823"/>
                  <a:pt x="2973" y="1845"/>
                </a:cubicBezTo>
                <a:cubicBezTo>
                  <a:pt x="2933" y="1867"/>
                  <a:pt x="2887" y="1966"/>
                  <a:pt x="2869" y="2068"/>
                </a:cubicBezTo>
                <a:cubicBezTo>
                  <a:pt x="2827" y="2305"/>
                  <a:pt x="2595" y="2830"/>
                  <a:pt x="2533" y="2830"/>
                </a:cubicBezTo>
                <a:cubicBezTo>
                  <a:pt x="2462" y="2830"/>
                  <a:pt x="2401" y="2665"/>
                  <a:pt x="2418" y="2517"/>
                </a:cubicBezTo>
                <a:cubicBezTo>
                  <a:pt x="2438" y="2340"/>
                  <a:pt x="2363" y="2357"/>
                  <a:pt x="2139" y="2574"/>
                </a:cubicBezTo>
                <a:cubicBezTo>
                  <a:pt x="2034" y="2675"/>
                  <a:pt x="1964" y="2758"/>
                  <a:pt x="1983" y="2758"/>
                </a:cubicBezTo>
                <a:cubicBezTo>
                  <a:pt x="2001" y="2758"/>
                  <a:pt x="1966" y="2893"/>
                  <a:pt x="1907" y="3059"/>
                </a:cubicBezTo>
                <a:cubicBezTo>
                  <a:pt x="1809" y="3333"/>
                  <a:pt x="1806" y="3371"/>
                  <a:pt x="1880" y="3487"/>
                </a:cubicBezTo>
                <a:cubicBezTo>
                  <a:pt x="1925" y="3557"/>
                  <a:pt x="1963" y="3668"/>
                  <a:pt x="1963" y="3733"/>
                </a:cubicBezTo>
                <a:cubicBezTo>
                  <a:pt x="1963" y="3799"/>
                  <a:pt x="1986" y="3875"/>
                  <a:pt x="2015" y="3900"/>
                </a:cubicBezTo>
                <a:cubicBezTo>
                  <a:pt x="2044" y="3926"/>
                  <a:pt x="2055" y="3973"/>
                  <a:pt x="2040" y="4008"/>
                </a:cubicBezTo>
                <a:cubicBezTo>
                  <a:pt x="2025" y="4043"/>
                  <a:pt x="2036" y="4093"/>
                  <a:pt x="2065" y="4118"/>
                </a:cubicBezTo>
                <a:cubicBezTo>
                  <a:pt x="2094" y="4144"/>
                  <a:pt x="2117" y="4224"/>
                  <a:pt x="2117" y="4298"/>
                </a:cubicBezTo>
                <a:cubicBezTo>
                  <a:pt x="2117" y="4372"/>
                  <a:pt x="2152" y="4454"/>
                  <a:pt x="2195" y="4478"/>
                </a:cubicBezTo>
                <a:cubicBezTo>
                  <a:pt x="2237" y="4501"/>
                  <a:pt x="2272" y="4566"/>
                  <a:pt x="2272" y="4624"/>
                </a:cubicBezTo>
                <a:cubicBezTo>
                  <a:pt x="2272" y="4681"/>
                  <a:pt x="2307" y="4747"/>
                  <a:pt x="2349" y="4770"/>
                </a:cubicBezTo>
                <a:cubicBezTo>
                  <a:pt x="2430" y="4814"/>
                  <a:pt x="2457" y="5150"/>
                  <a:pt x="2385" y="5214"/>
                </a:cubicBezTo>
                <a:cubicBezTo>
                  <a:pt x="2362" y="5234"/>
                  <a:pt x="2249" y="5266"/>
                  <a:pt x="2132" y="5286"/>
                </a:cubicBezTo>
                <a:cubicBezTo>
                  <a:pt x="1920" y="5322"/>
                  <a:pt x="1515" y="5674"/>
                  <a:pt x="1427" y="5897"/>
                </a:cubicBezTo>
                <a:cubicBezTo>
                  <a:pt x="1383" y="6008"/>
                  <a:pt x="1041" y="6256"/>
                  <a:pt x="967" y="6230"/>
                </a:cubicBezTo>
                <a:cubicBezTo>
                  <a:pt x="917" y="6212"/>
                  <a:pt x="747" y="6457"/>
                  <a:pt x="674" y="6651"/>
                </a:cubicBezTo>
                <a:cubicBezTo>
                  <a:pt x="643" y="6735"/>
                  <a:pt x="599" y="6798"/>
                  <a:pt x="579" y="6792"/>
                </a:cubicBezTo>
                <a:cubicBezTo>
                  <a:pt x="504" y="6769"/>
                  <a:pt x="262" y="6896"/>
                  <a:pt x="210" y="6984"/>
                </a:cubicBezTo>
                <a:cubicBezTo>
                  <a:pt x="105" y="7166"/>
                  <a:pt x="267" y="7324"/>
                  <a:pt x="620" y="7380"/>
                </a:cubicBezTo>
                <a:lnTo>
                  <a:pt x="954" y="7431"/>
                </a:lnTo>
                <a:lnTo>
                  <a:pt x="1026" y="7865"/>
                </a:lnTo>
                <a:cubicBezTo>
                  <a:pt x="1080" y="8186"/>
                  <a:pt x="1085" y="8333"/>
                  <a:pt x="1043" y="8429"/>
                </a:cubicBezTo>
                <a:cubicBezTo>
                  <a:pt x="999" y="8528"/>
                  <a:pt x="1004" y="8569"/>
                  <a:pt x="1057" y="8598"/>
                </a:cubicBezTo>
                <a:cubicBezTo>
                  <a:pt x="1169" y="8660"/>
                  <a:pt x="1262" y="9144"/>
                  <a:pt x="1186" y="9273"/>
                </a:cubicBezTo>
                <a:cubicBezTo>
                  <a:pt x="1152" y="9332"/>
                  <a:pt x="1106" y="9363"/>
                  <a:pt x="1086" y="9345"/>
                </a:cubicBezTo>
                <a:cubicBezTo>
                  <a:pt x="1065" y="9327"/>
                  <a:pt x="1102" y="9466"/>
                  <a:pt x="1168" y="9653"/>
                </a:cubicBezTo>
                <a:cubicBezTo>
                  <a:pt x="1260" y="9910"/>
                  <a:pt x="1277" y="10017"/>
                  <a:pt x="1233" y="10092"/>
                </a:cubicBezTo>
                <a:cubicBezTo>
                  <a:pt x="1201" y="10146"/>
                  <a:pt x="1192" y="10192"/>
                  <a:pt x="1213" y="10192"/>
                </a:cubicBezTo>
                <a:cubicBezTo>
                  <a:pt x="1234" y="10192"/>
                  <a:pt x="1224" y="10239"/>
                  <a:pt x="1190" y="10297"/>
                </a:cubicBezTo>
                <a:cubicBezTo>
                  <a:pt x="1147" y="10371"/>
                  <a:pt x="1139" y="10560"/>
                  <a:pt x="1165" y="10926"/>
                </a:cubicBezTo>
                <a:cubicBezTo>
                  <a:pt x="1200" y="11437"/>
                  <a:pt x="1204" y="11450"/>
                  <a:pt x="1336" y="11429"/>
                </a:cubicBezTo>
                <a:cubicBezTo>
                  <a:pt x="1410" y="11416"/>
                  <a:pt x="1499" y="11358"/>
                  <a:pt x="1531" y="11298"/>
                </a:cubicBezTo>
                <a:cubicBezTo>
                  <a:pt x="1581" y="11207"/>
                  <a:pt x="1603" y="11230"/>
                  <a:pt x="1668" y="11444"/>
                </a:cubicBezTo>
                <a:cubicBezTo>
                  <a:pt x="1711" y="11585"/>
                  <a:pt x="1750" y="11646"/>
                  <a:pt x="1753" y="11580"/>
                </a:cubicBezTo>
                <a:cubicBezTo>
                  <a:pt x="1759" y="11398"/>
                  <a:pt x="1891" y="11262"/>
                  <a:pt x="1945" y="11382"/>
                </a:cubicBezTo>
                <a:cubicBezTo>
                  <a:pt x="1968" y="11435"/>
                  <a:pt x="2029" y="11526"/>
                  <a:pt x="2080" y="11583"/>
                </a:cubicBezTo>
                <a:cubicBezTo>
                  <a:pt x="2159" y="11671"/>
                  <a:pt x="2166" y="11669"/>
                  <a:pt x="2141" y="11575"/>
                </a:cubicBezTo>
                <a:cubicBezTo>
                  <a:pt x="2096" y="11410"/>
                  <a:pt x="2260" y="11246"/>
                  <a:pt x="2367" y="11347"/>
                </a:cubicBezTo>
                <a:cubicBezTo>
                  <a:pt x="2415" y="11391"/>
                  <a:pt x="2446" y="11464"/>
                  <a:pt x="2439" y="11508"/>
                </a:cubicBezTo>
                <a:cubicBezTo>
                  <a:pt x="2432" y="11552"/>
                  <a:pt x="2460" y="11590"/>
                  <a:pt x="2500" y="11590"/>
                </a:cubicBezTo>
                <a:cubicBezTo>
                  <a:pt x="2540" y="11590"/>
                  <a:pt x="2628" y="11682"/>
                  <a:pt x="2696" y="11793"/>
                </a:cubicBezTo>
                <a:cubicBezTo>
                  <a:pt x="2828" y="12009"/>
                  <a:pt x="2859" y="12030"/>
                  <a:pt x="3164" y="12098"/>
                </a:cubicBezTo>
                <a:cubicBezTo>
                  <a:pt x="3271" y="12123"/>
                  <a:pt x="3353" y="12170"/>
                  <a:pt x="3345" y="12204"/>
                </a:cubicBezTo>
                <a:cubicBezTo>
                  <a:pt x="3323" y="12295"/>
                  <a:pt x="3557" y="12449"/>
                  <a:pt x="3809" y="12509"/>
                </a:cubicBezTo>
                <a:cubicBezTo>
                  <a:pt x="4228" y="12608"/>
                  <a:pt x="4495" y="12498"/>
                  <a:pt x="4902" y="12062"/>
                </a:cubicBezTo>
                <a:cubicBezTo>
                  <a:pt x="5107" y="11843"/>
                  <a:pt x="5318" y="11665"/>
                  <a:pt x="5371" y="11665"/>
                </a:cubicBezTo>
                <a:cubicBezTo>
                  <a:pt x="5424" y="11665"/>
                  <a:pt x="5483" y="11631"/>
                  <a:pt x="5500" y="11590"/>
                </a:cubicBezTo>
                <a:cubicBezTo>
                  <a:pt x="5548" y="11480"/>
                  <a:pt x="6020" y="11499"/>
                  <a:pt x="6225" y="11621"/>
                </a:cubicBezTo>
                <a:cubicBezTo>
                  <a:pt x="6323" y="11680"/>
                  <a:pt x="6430" y="11816"/>
                  <a:pt x="6464" y="11921"/>
                </a:cubicBezTo>
                <a:cubicBezTo>
                  <a:pt x="6517" y="12089"/>
                  <a:pt x="6509" y="12132"/>
                  <a:pt x="6399" y="12288"/>
                </a:cubicBezTo>
                <a:cubicBezTo>
                  <a:pt x="6201" y="12568"/>
                  <a:pt x="5747" y="12705"/>
                  <a:pt x="4803" y="12763"/>
                </a:cubicBezTo>
                <a:cubicBezTo>
                  <a:pt x="4047" y="12810"/>
                  <a:pt x="3927" y="12833"/>
                  <a:pt x="3757" y="12981"/>
                </a:cubicBezTo>
                <a:cubicBezTo>
                  <a:pt x="3651" y="13073"/>
                  <a:pt x="3528" y="13156"/>
                  <a:pt x="3483" y="13166"/>
                </a:cubicBezTo>
                <a:cubicBezTo>
                  <a:pt x="3439" y="13175"/>
                  <a:pt x="3359" y="13285"/>
                  <a:pt x="3306" y="13410"/>
                </a:cubicBezTo>
                <a:lnTo>
                  <a:pt x="3210" y="13635"/>
                </a:lnTo>
                <a:lnTo>
                  <a:pt x="3347" y="13818"/>
                </a:lnTo>
                <a:cubicBezTo>
                  <a:pt x="3423" y="13918"/>
                  <a:pt x="3539" y="14039"/>
                  <a:pt x="3604" y="14087"/>
                </a:cubicBezTo>
                <a:cubicBezTo>
                  <a:pt x="3716" y="14169"/>
                  <a:pt x="3719" y="14165"/>
                  <a:pt x="3656" y="14018"/>
                </a:cubicBezTo>
                <a:cubicBezTo>
                  <a:pt x="3599" y="13884"/>
                  <a:pt x="3603" y="13850"/>
                  <a:pt x="3679" y="13769"/>
                </a:cubicBezTo>
                <a:cubicBezTo>
                  <a:pt x="3729" y="13717"/>
                  <a:pt x="3753" y="13650"/>
                  <a:pt x="3733" y="13623"/>
                </a:cubicBezTo>
                <a:cubicBezTo>
                  <a:pt x="3714" y="13595"/>
                  <a:pt x="3748" y="13551"/>
                  <a:pt x="3811" y="13528"/>
                </a:cubicBezTo>
                <a:cubicBezTo>
                  <a:pt x="3875" y="13503"/>
                  <a:pt x="3924" y="13429"/>
                  <a:pt x="3924" y="13353"/>
                </a:cubicBezTo>
                <a:cubicBezTo>
                  <a:pt x="3924" y="13211"/>
                  <a:pt x="4177" y="12914"/>
                  <a:pt x="4298" y="12914"/>
                </a:cubicBezTo>
                <a:cubicBezTo>
                  <a:pt x="4337" y="12914"/>
                  <a:pt x="4396" y="12952"/>
                  <a:pt x="4429" y="12999"/>
                </a:cubicBezTo>
                <a:cubicBezTo>
                  <a:pt x="4470" y="13058"/>
                  <a:pt x="4509" y="13061"/>
                  <a:pt x="4555" y="13009"/>
                </a:cubicBezTo>
                <a:cubicBezTo>
                  <a:pt x="4591" y="12968"/>
                  <a:pt x="4680" y="12948"/>
                  <a:pt x="4751" y="12963"/>
                </a:cubicBezTo>
                <a:cubicBezTo>
                  <a:pt x="4822" y="12978"/>
                  <a:pt x="5107" y="12989"/>
                  <a:pt x="5383" y="12986"/>
                </a:cubicBezTo>
                <a:cubicBezTo>
                  <a:pt x="5891" y="12982"/>
                  <a:pt x="6332" y="12862"/>
                  <a:pt x="6613" y="12655"/>
                </a:cubicBezTo>
                <a:cubicBezTo>
                  <a:pt x="6760" y="12547"/>
                  <a:pt x="6764" y="12524"/>
                  <a:pt x="6764" y="12027"/>
                </a:cubicBezTo>
                <a:cubicBezTo>
                  <a:pt x="6764" y="11576"/>
                  <a:pt x="6748" y="11486"/>
                  <a:pt x="6638" y="11329"/>
                </a:cubicBezTo>
                <a:cubicBezTo>
                  <a:pt x="6568" y="11229"/>
                  <a:pt x="6482" y="11147"/>
                  <a:pt x="6446" y="11144"/>
                </a:cubicBezTo>
                <a:cubicBezTo>
                  <a:pt x="6409" y="11141"/>
                  <a:pt x="6343" y="11125"/>
                  <a:pt x="6300" y="11110"/>
                </a:cubicBezTo>
                <a:cubicBezTo>
                  <a:pt x="6257" y="11096"/>
                  <a:pt x="6121" y="11056"/>
                  <a:pt x="5996" y="11023"/>
                </a:cubicBezTo>
                <a:cubicBezTo>
                  <a:pt x="5800" y="10971"/>
                  <a:pt x="5767" y="10937"/>
                  <a:pt x="5754" y="10762"/>
                </a:cubicBezTo>
                <a:cubicBezTo>
                  <a:pt x="5732" y="10477"/>
                  <a:pt x="5888" y="10366"/>
                  <a:pt x="6099" y="10515"/>
                </a:cubicBezTo>
                <a:cubicBezTo>
                  <a:pt x="6240" y="10616"/>
                  <a:pt x="6254" y="10614"/>
                  <a:pt x="6239" y="10507"/>
                </a:cubicBezTo>
                <a:cubicBezTo>
                  <a:pt x="6223" y="10389"/>
                  <a:pt x="6146" y="10309"/>
                  <a:pt x="5978" y="10235"/>
                </a:cubicBezTo>
                <a:cubicBezTo>
                  <a:pt x="5923" y="10211"/>
                  <a:pt x="5887" y="10123"/>
                  <a:pt x="5887" y="10007"/>
                </a:cubicBezTo>
                <a:cubicBezTo>
                  <a:pt x="5887" y="9903"/>
                  <a:pt x="5853" y="9702"/>
                  <a:pt x="5811" y="9561"/>
                </a:cubicBezTo>
                <a:cubicBezTo>
                  <a:pt x="5770" y="9420"/>
                  <a:pt x="5741" y="9291"/>
                  <a:pt x="5746" y="9276"/>
                </a:cubicBezTo>
                <a:cubicBezTo>
                  <a:pt x="5752" y="9261"/>
                  <a:pt x="5713" y="9180"/>
                  <a:pt x="5660" y="9096"/>
                </a:cubicBezTo>
                <a:cubicBezTo>
                  <a:pt x="5606" y="9011"/>
                  <a:pt x="5580" y="8895"/>
                  <a:pt x="5597" y="8829"/>
                </a:cubicBezTo>
                <a:cubicBezTo>
                  <a:pt x="5615" y="8762"/>
                  <a:pt x="5605" y="8729"/>
                  <a:pt x="5576" y="8755"/>
                </a:cubicBezTo>
                <a:cubicBezTo>
                  <a:pt x="5548" y="8780"/>
                  <a:pt x="5525" y="8833"/>
                  <a:pt x="5525" y="8873"/>
                </a:cubicBezTo>
                <a:cubicBezTo>
                  <a:pt x="5525" y="8913"/>
                  <a:pt x="5488" y="9026"/>
                  <a:pt x="5443" y="9124"/>
                </a:cubicBezTo>
                <a:lnTo>
                  <a:pt x="5360" y="9304"/>
                </a:lnTo>
                <a:lnTo>
                  <a:pt x="5035" y="8840"/>
                </a:lnTo>
                <a:lnTo>
                  <a:pt x="4711" y="8375"/>
                </a:lnTo>
                <a:lnTo>
                  <a:pt x="4377" y="8360"/>
                </a:lnTo>
                <a:cubicBezTo>
                  <a:pt x="4145" y="8349"/>
                  <a:pt x="3957" y="8388"/>
                  <a:pt x="3767" y="8491"/>
                </a:cubicBezTo>
                <a:cubicBezTo>
                  <a:pt x="3617" y="8572"/>
                  <a:pt x="3470" y="8619"/>
                  <a:pt x="3439" y="8593"/>
                </a:cubicBezTo>
                <a:cubicBezTo>
                  <a:pt x="3312" y="8490"/>
                  <a:pt x="3056" y="8096"/>
                  <a:pt x="3079" y="8042"/>
                </a:cubicBezTo>
                <a:cubicBezTo>
                  <a:pt x="3093" y="8010"/>
                  <a:pt x="3058" y="7983"/>
                  <a:pt x="3002" y="7983"/>
                </a:cubicBezTo>
                <a:cubicBezTo>
                  <a:pt x="2945" y="7983"/>
                  <a:pt x="2856" y="7903"/>
                  <a:pt x="2802" y="7806"/>
                </a:cubicBezTo>
                <a:cubicBezTo>
                  <a:pt x="2748" y="7708"/>
                  <a:pt x="2660" y="7635"/>
                  <a:pt x="2608" y="7641"/>
                </a:cubicBezTo>
                <a:cubicBezTo>
                  <a:pt x="2472" y="7659"/>
                  <a:pt x="2455" y="7491"/>
                  <a:pt x="2581" y="7395"/>
                </a:cubicBezTo>
                <a:cubicBezTo>
                  <a:pt x="2640" y="7350"/>
                  <a:pt x="2774" y="7301"/>
                  <a:pt x="2880" y="7285"/>
                </a:cubicBezTo>
                <a:cubicBezTo>
                  <a:pt x="2985" y="7269"/>
                  <a:pt x="3079" y="7254"/>
                  <a:pt x="3086" y="7251"/>
                </a:cubicBezTo>
                <a:cubicBezTo>
                  <a:pt x="3093" y="7249"/>
                  <a:pt x="3115" y="7244"/>
                  <a:pt x="3137" y="7241"/>
                </a:cubicBezTo>
                <a:cubicBezTo>
                  <a:pt x="3158" y="7238"/>
                  <a:pt x="3206" y="7200"/>
                  <a:pt x="3243" y="7156"/>
                </a:cubicBezTo>
                <a:cubicBezTo>
                  <a:pt x="3414" y="6953"/>
                  <a:pt x="3914" y="7086"/>
                  <a:pt x="4100" y="7385"/>
                </a:cubicBezTo>
                <a:cubicBezTo>
                  <a:pt x="4154" y="7471"/>
                  <a:pt x="4219" y="7541"/>
                  <a:pt x="4244" y="7541"/>
                </a:cubicBezTo>
                <a:cubicBezTo>
                  <a:pt x="4269" y="7541"/>
                  <a:pt x="4348" y="7596"/>
                  <a:pt x="4418" y="7662"/>
                </a:cubicBezTo>
                <a:cubicBezTo>
                  <a:pt x="4512" y="7750"/>
                  <a:pt x="4531" y="7807"/>
                  <a:pt x="4492" y="7875"/>
                </a:cubicBezTo>
                <a:cubicBezTo>
                  <a:pt x="4397" y="8038"/>
                  <a:pt x="4570" y="8057"/>
                  <a:pt x="4769" y="7906"/>
                </a:cubicBezTo>
                <a:cubicBezTo>
                  <a:pt x="4910" y="7798"/>
                  <a:pt x="4985" y="7782"/>
                  <a:pt x="5085" y="7836"/>
                </a:cubicBezTo>
                <a:cubicBezTo>
                  <a:pt x="5157" y="7875"/>
                  <a:pt x="5214" y="7934"/>
                  <a:pt x="5214" y="7970"/>
                </a:cubicBezTo>
                <a:cubicBezTo>
                  <a:pt x="5214" y="8090"/>
                  <a:pt x="5586" y="7978"/>
                  <a:pt x="5750" y="7808"/>
                </a:cubicBezTo>
                <a:cubicBezTo>
                  <a:pt x="5977" y="7573"/>
                  <a:pt x="6530" y="7172"/>
                  <a:pt x="6627" y="7172"/>
                </a:cubicBezTo>
                <a:cubicBezTo>
                  <a:pt x="6767" y="7172"/>
                  <a:pt x="7074" y="6919"/>
                  <a:pt x="7050" y="6823"/>
                </a:cubicBezTo>
                <a:cubicBezTo>
                  <a:pt x="7037" y="6772"/>
                  <a:pt x="7089" y="6673"/>
                  <a:pt x="7166" y="6602"/>
                </a:cubicBezTo>
                <a:cubicBezTo>
                  <a:pt x="7244" y="6531"/>
                  <a:pt x="7434" y="6291"/>
                  <a:pt x="7591" y="6068"/>
                </a:cubicBezTo>
                <a:cubicBezTo>
                  <a:pt x="7840" y="5713"/>
                  <a:pt x="8057" y="5524"/>
                  <a:pt x="8380" y="5378"/>
                </a:cubicBezTo>
                <a:cubicBezTo>
                  <a:pt x="8441" y="5351"/>
                  <a:pt x="8468" y="5271"/>
                  <a:pt x="8462" y="5134"/>
                </a:cubicBezTo>
                <a:cubicBezTo>
                  <a:pt x="8454" y="4915"/>
                  <a:pt x="8652" y="4229"/>
                  <a:pt x="8723" y="4229"/>
                </a:cubicBezTo>
                <a:cubicBezTo>
                  <a:pt x="8747" y="4229"/>
                  <a:pt x="8779" y="4158"/>
                  <a:pt x="8795" y="4072"/>
                </a:cubicBezTo>
                <a:cubicBezTo>
                  <a:pt x="8819" y="3941"/>
                  <a:pt x="8847" y="3925"/>
                  <a:pt x="8969" y="3972"/>
                </a:cubicBezTo>
                <a:cubicBezTo>
                  <a:pt x="9049" y="4003"/>
                  <a:pt x="9155" y="4026"/>
                  <a:pt x="9205" y="4023"/>
                </a:cubicBezTo>
                <a:cubicBezTo>
                  <a:pt x="9254" y="4020"/>
                  <a:pt x="9323" y="4077"/>
                  <a:pt x="9359" y="4149"/>
                </a:cubicBezTo>
                <a:cubicBezTo>
                  <a:pt x="9395" y="4221"/>
                  <a:pt x="9477" y="4319"/>
                  <a:pt x="9541" y="4367"/>
                </a:cubicBezTo>
                <a:cubicBezTo>
                  <a:pt x="9605" y="4415"/>
                  <a:pt x="9650" y="4479"/>
                  <a:pt x="9643" y="4508"/>
                </a:cubicBezTo>
                <a:cubicBezTo>
                  <a:pt x="9637" y="4537"/>
                  <a:pt x="9699" y="4685"/>
                  <a:pt x="9780" y="4837"/>
                </a:cubicBezTo>
                <a:cubicBezTo>
                  <a:pt x="9881" y="5025"/>
                  <a:pt x="9917" y="5165"/>
                  <a:pt x="9897" y="5276"/>
                </a:cubicBezTo>
                <a:cubicBezTo>
                  <a:pt x="9880" y="5365"/>
                  <a:pt x="9893" y="5479"/>
                  <a:pt x="9924" y="5532"/>
                </a:cubicBezTo>
                <a:cubicBezTo>
                  <a:pt x="9964" y="5601"/>
                  <a:pt x="9962" y="5655"/>
                  <a:pt x="9920" y="5727"/>
                </a:cubicBezTo>
                <a:cubicBezTo>
                  <a:pt x="9847" y="5852"/>
                  <a:pt x="9935" y="5965"/>
                  <a:pt x="10116" y="5979"/>
                </a:cubicBezTo>
                <a:cubicBezTo>
                  <a:pt x="10276" y="5991"/>
                  <a:pt x="10332" y="6074"/>
                  <a:pt x="10271" y="6158"/>
                </a:cubicBezTo>
                <a:cubicBezTo>
                  <a:pt x="10323" y="6159"/>
                  <a:pt x="10392" y="6186"/>
                  <a:pt x="10488" y="6240"/>
                </a:cubicBezTo>
                <a:cubicBezTo>
                  <a:pt x="10676" y="6346"/>
                  <a:pt x="10699" y="6344"/>
                  <a:pt x="10727" y="6238"/>
                </a:cubicBezTo>
                <a:cubicBezTo>
                  <a:pt x="10748" y="6162"/>
                  <a:pt x="10701" y="6055"/>
                  <a:pt x="10594" y="5930"/>
                </a:cubicBezTo>
                <a:cubicBezTo>
                  <a:pt x="10504" y="5824"/>
                  <a:pt x="10430" y="5702"/>
                  <a:pt x="10431" y="5658"/>
                </a:cubicBezTo>
                <a:cubicBezTo>
                  <a:pt x="10431" y="5614"/>
                  <a:pt x="10386" y="5517"/>
                  <a:pt x="10330" y="5445"/>
                </a:cubicBezTo>
                <a:cubicBezTo>
                  <a:pt x="10274" y="5372"/>
                  <a:pt x="10242" y="5278"/>
                  <a:pt x="10260" y="5237"/>
                </a:cubicBezTo>
                <a:cubicBezTo>
                  <a:pt x="10278" y="5195"/>
                  <a:pt x="10267" y="5186"/>
                  <a:pt x="10235" y="5214"/>
                </a:cubicBezTo>
                <a:cubicBezTo>
                  <a:pt x="10202" y="5243"/>
                  <a:pt x="10143" y="5174"/>
                  <a:pt x="10098" y="5050"/>
                </a:cubicBezTo>
                <a:cubicBezTo>
                  <a:pt x="10004" y="4791"/>
                  <a:pt x="10012" y="3926"/>
                  <a:pt x="10109" y="3880"/>
                </a:cubicBezTo>
                <a:cubicBezTo>
                  <a:pt x="10182" y="3845"/>
                  <a:pt x="10293" y="4193"/>
                  <a:pt x="10283" y="4431"/>
                </a:cubicBezTo>
                <a:cubicBezTo>
                  <a:pt x="10277" y="4601"/>
                  <a:pt x="10348" y="4655"/>
                  <a:pt x="10405" y="4524"/>
                </a:cubicBezTo>
                <a:cubicBezTo>
                  <a:pt x="10471" y="4372"/>
                  <a:pt x="10594" y="4458"/>
                  <a:pt x="10668" y="4708"/>
                </a:cubicBezTo>
                <a:cubicBezTo>
                  <a:pt x="10738" y="4946"/>
                  <a:pt x="10946" y="5324"/>
                  <a:pt x="10946" y="5211"/>
                </a:cubicBezTo>
                <a:cubicBezTo>
                  <a:pt x="10946" y="5185"/>
                  <a:pt x="10994" y="5223"/>
                  <a:pt x="11051" y="5296"/>
                </a:cubicBezTo>
                <a:cubicBezTo>
                  <a:pt x="11108" y="5370"/>
                  <a:pt x="11143" y="5446"/>
                  <a:pt x="11130" y="5465"/>
                </a:cubicBezTo>
                <a:cubicBezTo>
                  <a:pt x="11116" y="5485"/>
                  <a:pt x="11147" y="5588"/>
                  <a:pt x="11198" y="5694"/>
                </a:cubicBezTo>
                <a:cubicBezTo>
                  <a:pt x="11249" y="5800"/>
                  <a:pt x="11317" y="6022"/>
                  <a:pt x="11351" y="6189"/>
                </a:cubicBezTo>
                <a:cubicBezTo>
                  <a:pt x="11385" y="6356"/>
                  <a:pt x="11447" y="6534"/>
                  <a:pt x="11489" y="6584"/>
                </a:cubicBezTo>
                <a:cubicBezTo>
                  <a:pt x="11531" y="6634"/>
                  <a:pt x="11553" y="6705"/>
                  <a:pt x="11538" y="6741"/>
                </a:cubicBezTo>
                <a:cubicBezTo>
                  <a:pt x="11522" y="6777"/>
                  <a:pt x="11533" y="6805"/>
                  <a:pt x="11561" y="6805"/>
                </a:cubicBezTo>
                <a:cubicBezTo>
                  <a:pt x="11633" y="6805"/>
                  <a:pt x="11687" y="6526"/>
                  <a:pt x="11678" y="6207"/>
                </a:cubicBezTo>
                <a:cubicBezTo>
                  <a:pt x="11672" y="5995"/>
                  <a:pt x="11700" y="5914"/>
                  <a:pt x="11804" y="5817"/>
                </a:cubicBezTo>
                <a:cubicBezTo>
                  <a:pt x="11876" y="5750"/>
                  <a:pt x="11927" y="5637"/>
                  <a:pt x="11919" y="5568"/>
                </a:cubicBezTo>
                <a:cubicBezTo>
                  <a:pt x="11868" y="5126"/>
                  <a:pt x="12254" y="5279"/>
                  <a:pt x="12399" y="5758"/>
                </a:cubicBezTo>
                <a:cubicBezTo>
                  <a:pt x="12451" y="5931"/>
                  <a:pt x="12490" y="6089"/>
                  <a:pt x="12483" y="6112"/>
                </a:cubicBezTo>
                <a:cubicBezTo>
                  <a:pt x="12477" y="6135"/>
                  <a:pt x="12512" y="6185"/>
                  <a:pt x="12562" y="6225"/>
                </a:cubicBezTo>
                <a:cubicBezTo>
                  <a:pt x="12613" y="6265"/>
                  <a:pt x="12642" y="6327"/>
                  <a:pt x="12627" y="6361"/>
                </a:cubicBezTo>
                <a:cubicBezTo>
                  <a:pt x="12612" y="6395"/>
                  <a:pt x="12633" y="6441"/>
                  <a:pt x="12674" y="6464"/>
                </a:cubicBezTo>
                <a:cubicBezTo>
                  <a:pt x="12745" y="6503"/>
                  <a:pt x="12756" y="6827"/>
                  <a:pt x="12688" y="6923"/>
                </a:cubicBezTo>
                <a:cubicBezTo>
                  <a:pt x="12671" y="6948"/>
                  <a:pt x="12693" y="7046"/>
                  <a:pt x="12737" y="7141"/>
                </a:cubicBezTo>
                <a:cubicBezTo>
                  <a:pt x="12796" y="7270"/>
                  <a:pt x="12861" y="7315"/>
                  <a:pt x="12990" y="7308"/>
                </a:cubicBezTo>
                <a:cubicBezTo>
                  <a:pt x="13086" y="7303"/>
                  <a:pt x="13198" y="7337"/>
                  <a:pt x="13240" y="7387"/>
                </a:cubicBezTo>
                <a:cubicBezTo>
                  <a:pt x="13283" y="7438"/>
                  <a:pt x="13374" y="7489"/>
                  <a:pt x="13443" y="7500"/>
                </a:cubicBezTo>
                <a:cubicBezTo>
                  <a:pt x="13564" y="7519"/>
                  <a:pt x="13566" y="7510"/>
                  <a:pt x="13502" y="7295"/>
                </a:cubicBezTo>
                <a:cubicBezTo>
                  <a:pt x="13466" y="7172"/>
                  <a:pt x="13388" y="7045"/>
                  <a:pt x="13326" y="7013"/>
                </a:cubicBezTo>
                <a:cubicBezTo>
                  <a:pt x="13265" y="6980"/>
                  <a:pt x="13228" y="6918"/>
                  <a:pt x="13247" y="6874"/>
                </a:cubicBezTo>
                <a:cubicBezTo>
                  <a:pt x="13286" y="6785"/>
                  <a:pt x="13124" y="6496"/>
                  <a:pt x="13064" y="6548"/>
                </a:cubicBezTo>
                <a:cubicBezTo>
                  <a:pt x="13043" y="6567"/>
                  <a:pt x="12994" y="6533"/>
                  <a:pt x="12958" y="6471"/>
                </a:cubicBezTo>
                <a:cubicBezTo>
                  <a:pt x="12908" y="6386"/>
                  <a:pt x="12907" y="6336"/>
                  <a:pt x="12952" y="6271"/>
                </a:cubicBezTo>
                <a:cubicBezTo>
                  <a:pt x="12985" y="6224"/>
                  <a:pt x="13015" y="6217"/>
                  <a:pt x="13017" y="6256"/>
                </a:cubicBezTo>
                <a:cubicBezTo>
                  <a:pt x="13019" y="6294"/>
                  <a:pt x="13051" y="6161"/>
                  <a:pt x="13089" y="5958"/>
                </a:cubicBezTo>
                <a:cubicBezTo>
                  <a:pt x="13133" y="5726"/>
                  <a:pt x="13141" y="5559"/>
                  <a:pt x="13111" y="5506"/>
                </a:cubicBezTo>
                <a:cubicBezTo>
                  <a:pt x="13084" y="5461"/>
                  <a:pt x="13067" y="5329"/>
                  <a:pt x="13073" y="5211"/>
                </a:cubicBezTo>
                <a:cubicBezTo>
                  <a:pt x="13079" y="5094"/>
                  <a:pt x="13068" y="4958"/>
                  <a:pt x="13046" y="4909"/>
                </a:cubicBezTo>
                <a:cubicBezTo>
                  <a:pt x="13003" y="4810"/>
                  <a:pt x="13190" y="4420"/>
                  <a:pt x="13289" y="4403"/>
                </a:cubicBezTo>
                <a:cubicBezTo>
                  <a:pt x="13321" y="4398"/>
                  <a:pt x="13378" y="4390"/>
                  <a:pt x="13413" y="4385"/>
                </a:cubicBezTo>
                <a:cubicBezTo>
                  <a:pt x="13447" y="4381"/>
                  <a:pt x="13462" y="4331"/>
                  <a:pt x="13447" y="4275"/>
                </a:cubicBezTo>
                <a:cubicBezTo>
                  <a:pt x="13413" y="4148"/>
                  <a:pt x="13192" y="4077"/>
                  <a:pt x="13125" y="4172"/>
                </a:cubicBezTo>
                <a:cubicBezTo>
                  <a:pt x="12991" y="4363"/>
                  <a:pt x="12755" y="3842"/>
                  <a:pt x="12837" y="3536"/>
                </a:cubicBezTo>
                <a:cubicBezTo>
                  <a:pt x="12860" y="3453"/>
                  <a:pt x="12830" y="3436"/>
                  <a:pt x="12703" y="3459"/>
                </a:cubicBezTo>
                <a:cubicBezTo>
                  <a:pt x="12494" y="3496"/>
                  <a:pt x="12192" y="3168"/>
                  <a:pt x="12052" y="2753"/>
                </a:cubicBezTo>
                <a:cubicBezTo>
                  <a:pt x="11999" y="2595"/>
                  <a:pt x="11923" y="2472"/>
                  <a:pt x="11887" y="2481"/>
                </a:cubicBezTo>
                <a:cubicBezTo>
                  <a:pt x="11850" y="2490"/>
                  <a:pt x="11781" y="2407"/>
                  <a:pt x="11734" y="2297"/>
                </a:cubicBezTo>
                <a:cubicBezTo>
                  <a:pt x="11662" y="2129"/>
                  <a:pt x="11658" y="2057"/>
                  <a:pt x="11709" y="1865"/>
                </a:cubicBezTo>
                <a:cubicBezTo>
                  <a:pt x="11766" y="1650"/>
                  <a:pt x="11762" y="1644"/>
                  <a:pt x="11680" y="1750"/>
                </a:cubicBezTo>
                <a:cubicBezTo>
                  <a:pt x="11558" y="1907"/>
                  <a:pt x="11412" y="1781"/>
                  <a:pt x="11412" y="1519"/>
                </a:cubicBezTo>
                <a:cubicBezTo>
                  <a:pt x="11412" y="1409"/>
                  <a:pt x="11378" y="1247"/>
                  <a:pt x="11337" y="1162"/>
                </a:cubicBezTo>
                <a:cubicBezTo>
                  <a:pt x="11295" y="1078"/>
                  <a:pt x="11277" y="984"/>
                  <a:pt x="11297" y="952"/>
                </a:cubicBezTo>
                <a:cubicBezTo>
                  <a:pt x="11317" y="920"/>
                  <a:pt x="11296" y="912"/>
                  <a:pt x="11248" y="937"/>
                </a:cubicBezTo>
                <a:cubicBezTo>
                  <a:pt x="11196" y="963"/>
                  <a:pt x="11110" y="912"/>
                  <a:pt x="11031" y="808"/>
                </a:cubicBezTo>
                <a:cubicBezTo>
                  <a:pt x="10926" y="670"/>
                  <a:pt x="10890" y="655"/>
                  <a:pt x="10846" y="731"/>
                </a:cubicBezTo>
                <a:cubicBezTo>
                  <a:pt x="10765" y="870"/>
                  <a:pt x="10544" y="912"/>
                  <a:pt x="10479" y="801"/>
                </a:cubicBezTo>
                <a:cubicBezTo>
                  <a:pt x="10448" y="748"/>
                  <a:pt x="10429" y="627"/>
                  <a:pt x="10438" y="534"/>
                </a:cubicBezTo>
                <a:cubicBezTo>
                  <a:pt x="10446" y="440"/>
                  <a:pt x="10431" y="357"/>
                  <a:pt x="10404" y="346"/>
                </a:cubicBezTo>
                <a:cubicBezTo>
                  <a:pt x="10376" y="336"/>
                  <a:pt x="10349" y="415"/>
                  <a:pt x="10343" y="526"/>
                </a:cubicBezTo>
                <a:cubicBezTo>
                  <a:pt x="10333" y="707"/>
                  <a:pt x="10213" y="919"/>
                  <a:pt x="10118" y="919"/>
                </a:cubicBezTo>
                <a:cubicBezTo>
                  <a:pt x="10098" y="919"/>
                  <a:pt x="10029" y="856"/>
                  <a:pt x="9965" y="783"/>
                </a:cubicBezTo>
                <a:cubicBezTo>
                  <a:pt x="9850" y="650"/>
                  <a:pt x="9849" y="646"/>
                  <a:pt x="9942" y="359"/>
                </a:cubicBezTo>
                <a:cubicBezTo>
                  <a:pt x="9993" y="200"/>
                  <a:pt x="10044" y="46"/>
                  <a:pt x="10055" y="15"/>
                </a:cubicBezTo>
                <a:cubicBezTo>
                  <a:pt x="10057" y="10"/>
                  <a:pt x="9844" y="5"/>
                  <a:pt x="9683" y="0"/>
                </a:cubicBezTo>
                <a:close/>
                <a:moveTo>
                  <a:pt x="15787" y="511"/>
                </a:moveTo>
                <a:cubicBezTo>
                  <a:pt x="15785" y="503"/>
                  <a:pt x="15774" y="533"/>
                  <a:pt x="15753" y="603"/>
                </a:cubicBezTo>
                <a:cubicBezTo>
                  <a:pt x="15725" y="694"/>
                  <a:pt x="15678" y="770"/>
                  <a:pt x="15649" y="770"/>
                </a:cubicBezTo>
                <a:cubicBezTo>
                  <a:pt x="15619" y="770"/>
                  <a:pt x="15595" y="815"/>
                  <a:pt x="15595" y="870"/>
                </a:cubicBezTo>
                <a:cubicBezTo>
                  <a:pt x="15595" y="925"/>
                  <a:pt x="15537" y="1123"/>
                  <a:pt x="15467" y="1311"/>
                </a:cubicBezTo>
                <a:cubicBezTo>
                  <a:pt x="15397" y="1499"/>
                  <a:pt x="15353" y="1652"/>
                  <a:pt x="15370" y="1652"/>
                </a:cubicBezTo>
                <a:cubicBezTo>
                  <a:pt x="15387" y="1652"/>
                  <a:pt x="15379" y="1694"/>
                  <a:pt x="15352" y="1745"/>
                </a:cubicBezTo>
                <a:cubicBezTo>
                  <a:pt x="15325" y="1795"/>
                  <a:pt x="15311" y="1945"/>
                  <a:pt x="15320" y="2078"/>
                </a:cubicBezTo>
                <a:cubicBezTo>
                  <a:pt x="15332" y="2262"/>
                  <a:pt x="15312" y="2333"/>
                  <a:pt x="15237" y="2373"/>
                </a:cubicBezTo>
                <a:cubicBezTo>
                  <a:pt x="15149" y="2420"/>
                  <a:pt x="15146" y="2441"/>
                  <a:pt x="15210" y="2566"/>
                </a:cubicBezTo>
                <a:cubicBezTo>
                  <a:pt x="15276" y="2693"/>
                  <a:pt x="15291" y="2697"/>
                  <a:pt x="15374" y="2597"/>
                </a:cubicBezTo>
                <a:cubicBezTo>
                  <a:pt x="15545" y="2387"/>
                  <a:pt x="15647" y="2377"/>
                  <a:pt x="15697" y="2566"/>
                </a:cubicBezTo>
                <a:cubicBezTo>
                  <a:pt x="15758" y="2796"/>
                  <a:pt x="15687" y="3168"/>
                  <a:pt x="15586" y="3143"/>
                </a:cubicBezTo>
                <a:cubicBezTo>
                  <a:pt x="15543" y="3133"/>
                  <a:pt x="15508" y="3175"/>
                  <a:pt x="15508" y="3236"/>
                </a:cubicBezTo>
                <a:cubicBezTo>
                  <a:pt x="15508" y="3374"/>
                  <a:pt x="15234" y="4157"/>
                  <a:pt x="15185" y="4157"/>
                </a:cubicBezTo>
                <a:cubicBezTo>
                  <a:pt x="15165" y="4157"/>
                  <a:pt x="15171" y="4392"/>
                  <a:pt x="15197" y="4680"/>
                </a:cubicBezTo>
                <a:cubicBezTo>
                  <a:pt x="15240" y="5153"/>
                  <a:pt x="15234" y="5225"/>
                  <a:pt x="15140" y="5399"/>
                </a:cubicBezTo>
                <a:cubicBezTo>
                  <a:pt x="15083" y="5505"/>
                  <a:pt x="15004" y="5582"/>
                  <a:pt x="14966" y="5568"/>
                </a:cubicBezTo>
                <a:cubicBezTo>
                  <a:pt x="14928" y="5555"/>
                  <a:pt x="14915" y="5566"/>
                  <a:pt x="14937" y="5596"/>
                </a:cubicBezTo>
                <a:cubicBezTo>
                  <a:pt x="14958" y="5627"/>
                  <a:pt x="14941" y="5730"/>
                  <a:pt x="14897" y="5825"/>
                </a:cubicBezTo>
                <a:cubicBezTo>
                  <a:pt x="14822" y="5988"/>
                  <a:pt x="14823" y="5997"/>
                  <a:pt x="14939" y="5997"/>
                </a:cubicBezTo>
                <a:cubicBezTo>
                  <a:pt x="15092" y="5997"/>
                  <a:pt x="15145" y="5926"/>
                  <a:pt x="15077" y="5809"/>
                </a:cubicBezTo>
                <a:cubicBezTo>
                  <a:pt x="15039" y="5743"/>
                  <a:pt x="15070" y="5680"/>
                  <a:pt x="15194" y="5576"/>
                </a:cubicBezTo>
                <a:cubicBezTo>
                  <a:pt x="15439" y="5370"/>
                  <a:pt x="15574" y="5337"/>
                  <a:pt x="15690" y="5453"/>
                </a:cubicBezTo>
                <a:cubicBezTo>
                  <a:pt x="15870" y="5632"/>
                  <a:pt x="15738" y="6043"/>
                  <a:pt x="15496" y="6053"/>
                </a:cubicBezTo>
                <a:cubicBezTo>
                  <a:pt x="15316" y="6060"/>
                  <a:pt x="15220" y="6126"/>
                  <a:pt x="15259" y="6215"/>
                </a:cubicBezTo>
                <a:cubicBezTo>
                  <a:pt x="15295" y="6298"/>
                  <a:pt x="15674" y="6233"/>
                  <a:pt x="15942" y="6097"/>
                </a:cubicBezTo>
                <a:cubicBezTo>
                  <a:pt x="16062" y="6036"/>
                  <a:pt x="16186" y="6007"/>
                  <a:pt x="16218" y="6035"/>
                </a:cubicBezTo>
                <a:cubicBezTo>
                  <a:pt x="16258" y="6070"/>
                  <a:pt x="16266" y="6039"/>
                  <a:pt x="16244" y="5940"/>
                </a:cubicBezTo>
                <a:cubicBezTo>
                  <a:pt x="16219" y="5831"/>
                  <a:pt x="16258" y="5734"/>
                  <a:pt x="16395" y="5563"/>
                </a:cubicBezTo>
                <a:cubicBezTo>
                  <a:pt x="16496" y="5436"/>
                  <a:pt x="16602" y="5332"/>
                  <a:pt x="16628" y="5332"/>
                </a:cubicBezTo>
                <a:cubicBezTo>
                  <a:pt x="16655" y="5332"/>
                  <a:pt x="16722" y="5261"/>
                  <a:pt x="16779" y="5173"/>
                </a:cubicBezTo>
                <a:cubicBezTo>
                  <a:pt x="16880" y="5019"/>
                  <a:pt x="16889" y="5019"/>
                  <a:pt x="16986" y="5145"/>
                </a:cubicBezTo>
                <a:cubicBezTo>
                  <a:pt x="17042" y="5217"/>
                  <a:pt x="17101" y="5369"/>
                  <a:pt x="17119" y="5483"/>
                </a:cubicBezTo>
                <a:cubicBezTo>
                  <a:pt x="17150" y="5687"/>
                  <a:pt x="17075" y="6006"/>
                  <a:pt x="17000" y="5984"/>
                </a:cubicBezTo>
                <a:cubicBezTo>
                  <a:pt x="16980" y="5978"/>
                  <a:pt x="16928" y="5991"/>
                  <a:pt x="16885" y="6015"/>
                </a:cubicBezTo>
                <a:cubicBezTo>
                  <a:pt x="16843" y="6038"/>
                  <a:pt x="16773" y="6077"/>
                  <a:pt x="16731" y="6099"/>
                </a:cubicBezTo>
                <a:cubicBezTo>
                  <a:pt x="16688" y="6122"/>
                  <a:pt x="16735" y="6135"/>
                  <a:pt x="16835" y="6127"/>
                </a:cubicBezTo>
                <a:cubicBezTo>
                  <a:pt x="16935" y="6120"/>
                  <a:pt x="17045" y="6139"/>
                  <a:pt x="17081" y="6171"/>
                </a:cubicBezTo>
                <a:cubicBezTo>
                  <a:pt x="17153" y="6234"/>
                  <a:pt x="17314" y="6089"/>
                  <a:pt x="17274" y="5997"/>
                </a:cubicBezTo>
                <a:cubicBezTo>
                  <a:pt x="17260" y="5965"/>
                  <a:pt x="17294" y="5856"/>
                  <a:pt x="17349" y="5755"/>
                </a:cubicBezTo>
                <a:cubicBezTo>
                  <a:pt x="17405" y="5655"/>
                  <a:pt x="17438" y="5555"/>
                  <a:pt x="17423" y="5532"/>
                </a:cubicBezTo>
                <a:cubicBezTo>
                  <a:pt x="17359" y="5442"/>
                  <a:pt x="17598" y="5350"/>
                  <a:pt x="17766" y="5399"/>
                </a:cubicBezTo>
                <a:cubicBezTo>
                  <a:pt x="17973" y="5459"/>
                  <a:pt x="17959" y="5360"/>
                  <a:pt x="17991" y="7156"/>
                </a:cubicBezTo>
                <a:cubicBezTo>
                  <a:pt x="18008" y="8132"/>
                  <a:pt x="18002" y="8215"/>
                  <a:pt x="17910" y="8285"/>
                </a:cubicBezTo>
                <a:cubicBezTo>
                  <a:pt x="17855" y="8327"/>
                  <a:pt x="17771" y="8351"/>
                  <a:pt x="17723" y="8339"/>
                </a:cubicBezTo>
                <a:cubicBezTo>
                  <a:pt x="17674" y="8328"/>
                  <a:pt x="17606" y="8343"/>
                  <a:pt x="17570" y="8375"/>
                </a:cubicBezTo>
                <a:cubicBezTo>
                  <a:pt x="17535" y="8407"/>
                  <a:pt x="17476" y="8405"/>
                  <a:pt x="17441" y="8373"/>
                </a:cubicBezTo>
                <a:cubicBezTo>
                  <a:pt x="17405" y="8340"/>
                  <a:pt x="17329" y="8314"/>
                  <a:pt x="17272" y="8314"/>
                </a:cubicBezTo>
                <a:cubicBezTo>
                  <a:pt x="17215" y="8314"/>
                  <a:pt x="17174" y="8277"/>
                  <a:pt x="17180" y="8232"/>
                </a:cubicBezTo>
                <a:cubicBezTo>
                  <a:pt x="17197" y="8101"/>
                  <a:pt x="16956" y="7818"/>
                  <a:pt x="16851" y="7847"/>
                </a:cubicBezTo>
                <a:cubicBezTo>
                  <a:pt x="16724" y="7881"/>
                  <a:pt x="16704" y="8158"/>
                  <a:pt x="16804" y="8460"/>
                </a:cubicBezTo>
                <a:cubicBezTo>
                  <a:pt x="16906" y="8766"/>
                  <a:pt x="16907" y="8829"/>
                  <a:pt x="16803" y="9055"/>
                </a:cubicBezTo>
                <a:cubicBezTo>
                  <a:pt x="16733" y="9206"/>
                  <a:pt x="16704" y="9222"/>
                  <a:pt x="16641" y="9148"/>
                </a:cubicBezTo>
                <a:cubicBezTo>
                  <a:pt x="16599" y="9098"/>
                  <a:pt x="16515" y="9054"/>
                  <a:pt x="16456" y="9053"/>
                </a:cubicBezTo>
                <a:cubicBezTo>
                  <a:pt x="16396" y="9051"/>
                  <a:pt x="16322" y="8981"/>
                  <a:pt x="16292" y="8896"/>
                </a:cubicBezTo>
                <a:cubicBezTo>
                  <a:pt x="16249" y="8774"/>
                  <a:pt x="16214" y="8753"/>
                  <a:pt x="16123" y="8801"/>
                </a:cubicBezTo>
                <a:cubicBezTo>
                  <a:pt x="15966" y="8884"/>
                  <a:pt x="15864" y="8814"/>
                  <a:pt x="15773" y="8563"/>
                </a:cubicBezTo>
                <a:cubicBezTo>
                  <a:pt x="15700" y="8362"/>
                  <a:pt x="15648" y="8320"/>
                  <a:pt x="15508" y="8344"/>
                </a:cubicBezTo>
                <a:cubicBezTo>
                  <a:pt x="15476" y="8350"/>
                  <a:pt x="15403" y="8272"/>
                  <a:pt x="15347" y="8170"/>
                </a:cubicBezTo>
                <a:cubicBezTo>
                  <a:pt x="15290" y="8068"/>
                  <a:pt x="15189" y="7978"/>
                  <a:pt x="15122" y="7967"/>
                </a:cubicBezTo>
                <a:cubicBezTo>
                  <a:pt x="15015" y="7951"/>
                  <a:pt x="14999" y="7983"/>
                  <a:pt x="14985" y="8224"/>
                </a:cubicBezTo>
                <a:cubicBezTo>
                  <a:pt x="14972" y="8462"/>
                  <a:pt x="14986" y="8508"/>
                  <a:pt x="15100" y="8570"/>
                </a:cubicBezTo>
                <a:cubicBezTo>
                  <a:pt x="15264" y="8659"/>
                  <a:pt x="15274" y="8889"/>
                  <a:pt x="15120" y="9042"/>
                </a:cubicBezTo>
                <a:cubicBezTo>
                  <a:pt x="15017" y="9145"/>
                  <a:pt x="15015" y="9169"/>
                  <a:pt x="15088" y="9289"/>
                </a:cubicBezTo>
                <a:cubicBezTo>
                  <a:pt x="15132" y="9361"/>
                  <a:pt x="15182" y="9547"/>
                  <a:pt x="15199" y="9704"/>
                </a:cubicBezTo>
                <a:cubicBezTo>
                  <a:pt x="15216" y="9862"/>
                  <a:pt x="15276" y="10063"/>
                  <a:pt x="15334" y="10151"/>
                </a:cubicBezTo>
                <a:cubicBezTo>
                  <a:pt x="15401" y="10252"/>
                  <a:pt x="15440" y="10410"/>
                  <a:pt x="15440" y="10582"/>
                </a:cubicBezTo>
                <a:cubicBezTo>
                  <a:pt x="15440" y="10842"/>
                  <a:pt x="15502" y="10936"/>
                  <a:pt x="15570" y="10779"/>
                </a:cubicBezTo>
                <a:cubicBezTo>
                  <a:pt x="15621" y="10661"/>
                  <a:pt x="15815" y="10695"/>
                  <a:pt x="15997" y="10854"/>
                </a:cubicBezTo>
                <a:cubicBezTo>
                  <a:pt x="16090" y="10935"/>
                  <a:pt x="16195" y="11003"/>
                  <a:pt x="16231" y="11003"/>
                </a:cubicBezTo>
                <a:cubicBezTo>
                  <a:pt x="16368" y="11003"/>
                  <a:pt x="16412" y="11151"/>
                  <a:pt x="16355" y="11431"/>
                </a:cubicBezTo>
                <a:cubicBezTo>
                  <a:pt x="16279" y="11806"/>
                  <a:pt x="16226" y="11883"/>
                  <a:pt x="16051" y="11883"/>
                </a:cubicBezTo>
                <a:cubicBezTo>
                  <a:pt x="15968" y="11883"/>
                  <a:pt x="15912" y="11913"/>
                  <a:pt x="15927" y="11950"/>
                </a:cubicBezTo>
                <a:cubicBezTo>
                  <a:pt x="15943" y="11986"/>
                  <a:pt x="15919" y="12141"/>
                  <a:pt x="15873" y="12296"/>
                </a:cubicBezTo>
                <a:cubicBezTo>
                  <a:pt x="15794" y="12567"/>
                  <a:pt x="15789" y="12574"/>
                  <a:pt x="15713" y="12434"/>
                </a:cubicBezTo>
                <a:cubicBezTo>
                  <a:pt x="15639" y="12296"/>
                  <a:pt x="15636" y="12299"/>
                  <a:pt x="15667" y="12488"/>
                </a:cubicBezTo>
                <a:cubicBezTo>
                  <a:pt x="15684" y="12597"/>
                  <a:pt x="15676" y="12705"/>
                  <a:pt x="15649" y="12730"/>
                </a:cubicBezTo>
                <a:cubicBezTo>
                  <a:pt x="15617" y="12758"/>
                  <a:pt x="15617" y="12841"/>
                  <a:pt x="15649" y="12961"/>
                </a:cubicBezTo>
                <a:cubicBezTo>
                  <a:pt x="15702" y="13160"/>
                  <a:pt x="15628" y="13468"/>
                  <a:pt x="15544" y="13394"/>
                </a:cubicBezTo>
                <a:cubicBezTo>
                  <a:pt x="15519" y="13372"/>
                  <a:pt x="15485" y="13385"/>
                  <a:pt x="15469" y="13422"/>
                </a:cubicBezTo>
                <a:cubicBezTo>
                  <a:pt x="15440" y="13488"/>
                  <a:pt x="15136" y="13473"/>
                  <a:pt x="14870" y="13392"/>
                </a:cubicBezTo>
                <a:cubicBezTo>
                  <a:pt x="14684" y="13335"/>
                  <a:pt x="14034" y="12446"/>
                  <a:pt x="14105" y="12345"/>
                </a:cubicBezTo>
                <a:cubicBezTo>
                  <a:pt x="14143" y="12290"/>
                  <a:pt x="14121" y="12270"/>
                  <a:pt x="14029" y="12278"/>
                </a:cubicBezTo>
                <a:cubicBezTo>
                  <a:pt x="13914" y="12288"/>
                  <a:pt x="13906" y="12301"/>
                  <a:pt x="13972" y="12404"/>
                </a:cubicBezTo>
                <a:cubicBezTo>
                  <a:pt x="14012" y="12468"/>
                  <a:pt x="14045" y="12545"/>
                  <a:pt x="14045" y="12576"/>
                </a:cubicBezTo>
                <a:cubicBezTo>
                  <a:pt x="14045" y="12606"/>
                  <a:pt x="14098" y="12694"/>
                  <a:pt x="14162" y="12768"/>
                </a:cubicBezTo>
                <a:cubicBezTo>
                  <a:pt x="14268" y="12891"/>
                  <a:pt x="14269" y="12907"/>
                  <a:pt x="14187" y="12953"/>
                </a:cubicBezTo>
                <a:cubicBezTo>
                  <a:pt x="14059" y="13024"/>
                  <a:pt x="14075" y="13229"/>
                  <a:pt x="14225" y="13430"/>
                </a:cubicBezTo>
                <a:cubicBezTo>
                  <a:pt x="14324" y="13562"/>
                  <a:pt x="14341" y="13623"/>
                  <a:pt x="14297" y="13700"/>
                </a:cubicBezTo>
                <a:cubicBezTo>
                  <a:pt x="14258" y="13766"/>
                  <a:pt x="14219" y="13775"/>
                  <a:pt x="14178" y="13728"/>
                </a:cubicBezTo>
                <a:cubicBezTo>
                  <a:pt x="14134" y="13675"/>
                  <a:pt x="14120" y="13714"/>
                  <a:pt x="14128" y="13871"/>
                </a:cubicBezTo>
                <a:cubicBezTo>
                  <a:pt x="14141" y="14135"/>
                  <a:pt x="14038" y="14270"/>
                  <a:pt x="13871" y="14210"/>
                </a:cubicBezTo>
                <a:cubicBezTo>
                  <a:pt x="13779" y="14177"/>
                  <a:pt x="13748" y="14195"/>
                  <a:pt x="13756" y="14274"/>
                </a:cubicBezTo>
                <a:cubicBezTo>
                  <a:pt x="13762" y="14334"/>
                  <a:pt x="13782" y="14404"/>
                  <a:pt x="13801" y="14431"/>
                </a:cubicBezTo>
                <a:cubicBezTo>
                  <a:pt x="13860" y="14516"/>
                  <a:pt x="13787" y="14608"/>
                  <a:pt x="13657" y="14608"/>
                </a:cubicBezTo>
                <a:cubicBezTo>
                  <a:pt x="13579" y="14608"/>
                  <a:pt x="13491" y="14689"/>
                  <a:pt x="13420" y="14826"/>
                </a:cubicBezTo>
                <a:cubicBezTo>
                  <a:pt x="13358" y="14946"/>
                  <a:pt x="13284" y="15022"/>
                  <a:pt x="13256" y="14998"/>
                </a:cubicBezTo>
                <a:cubicBezTo>
                  <a:pt x="13181" y="14931"/>
                  <a:pt x="13255" y="14239"/>
                  <a:pt x="13355" y="14082"/>
                </a:cubicBezTo>
                <a:cubicBezTo>
                  <a:pt x="13479" y="13887"/>
                  <a:pt x="13415" y="13841"/>
                  <a:pt x="13260" y="14015"/>
                </a:cubicBezTo>
                <a:cubicBezTo>
                  <a:pt x="13188" y="14095"/>
                  <a:pt x="13116" y="14141"/>
                  <a:pt x="13098" y="14115"/>
                </a:cubicBezTo>
                <a:cubicBezTo>
                  <a:pt x="13080" y="14090"/>
                  <a:pt x="13018" y="14129"/>
                  <a:pt x="12961" y="14202"/>
                </a:cubicBezTo>
                <a:cubicBezTo>
                  <a:pt x="12904" y="14276"/>
                  <a:pt x="12859" y="14309"/>
                  <a:pt x="12859" y="14274"/>
                </a:cubicBezTo>
                <a:cubicBezTo>
                  <a:pt x="12859" y="14240"/>
                  <a:pt x="12824" y="14275"/>
                  <a:pt x="12783" y="14354"/>
                </a:cubicBezTo>
                <a:cubicBezTo>
                  <a:pt x="12711" y="14495"/>
                  <a:pt x="12710" y="14497"/>
                  <a:pt x="12677" y="14351"/>
                </a:cubicBezTo>
                <a:cubicBezTo>
                  <a:pt x="12659" y="14270"/>
                  <a:pt x="12622" y="14146"/>
                  <a:pt x="12597" y="14077"/>
                </a:cubicBezTo>
                <a:cubicBezTo>
                  <a:pt x="12565" y="13993"/>
                  <a:pt x="12571" y="13934"/>
                  <a:pt x="12613" y="13897"/>
                </a:cubicBezTo>
                <a:cubicBezTo>
                  <a:pt x="12654" y="13860"/>
                  <a:pt x="12633" y="13826"/>
                  <a:pt x="12548" y="13797"/>
                </a:cubicBezTo>
                <a:cubicBezTo>
                  <a:pt x="12464" y="13768"/>
                  <a:pt x="12399" y="13791"/>
                  <a:pt x="12361" y="13864"/>
                </a:cubicBezTo>
                <a:cubicBezTo>
                  <a:pt x="12312" y="13956"/>
                  <a:pt x="12284" y="13924"/>
                  <a:pt x="12198" y="13669"/>
                </a:cubicBezTo>
                <a:cubicBezTo>
                  <a:pt x="12112" y="13417"/>
                  <a:pt x="12107" y="13348"/>
                  <a:pt x="12163" y="13281"/>
                </a:cubicBezTo>
                <a:cubicBezTo>
                  <a:pt x="12234" y="13197"/>
                  <a:pt x="12318" y="12798"/>
                  <a:pt x="12298" y="12642"/>
                </a:cubicBezTo>
                <a:cubicBezTo>
                  <a:pt x="12292" y="12594"/>
                  <a:pt x="12331" y="12522"/>
                  <a:pt x="12384" y="12481"/>
                </a:cubicBezTo>
                <a:cubicBezTo>
                  <a:pt x="12464" y="12420"/>
                  <a:pt x="12481" y="12332"/>
                  <a:pt x="12473" y="12016"/>
                </a:cubicBezTo>
                <a:cubicBezTo>
                  <a:pt x="12461" y="11553"/>
                  <a:pt x="12325" y="11134"/>
                  <a:pt x="12198" y="11164"/>
                </a:cubicBezTo>
                <a:cubicBezTo>
                  <a:pt x="12147" y="11176"/>
                  <a:pt x="12109" y="11138"/>
                  <a:pt x="12109" y="11075"/>
                </a:cubicBezTo>
                <a:cubicBezTo>
                  <a:pt x="12109" y="11003"/>
                  <a:pt x="12171" y="10957"/>
                  <a:pt x="12284" y="10941"/>
                </a:cubicBezTo>
                <a:cubicBezTo>
                  <a:pt x="12400" y="10925"/>
                  <a:pt x="12499" y="10846"/>
                  <a:pt x="12584" y="10702"/>
                </a:cubicBezTo>
                <a:cubicBezTo>
                  <a:pt x="12654" y="10584"/>
                  <a:pt x="12741" y="10484"/>
                  <a:pt x="12776" y="10484"/>
                </a:cubicBezTo>
                <a:cubicBezTo>
                  <a:pt x="12812" y="10484"/>
                  <a:pt x="12868" y="10403"/>
                  <a:pt x="12900" y="10302"/>
                </a:cubicBezTo>
                <a:cubicBezTo>
                  <a:pt x="12936" y="10189"/>
                  <a:pt x="13001" y="10117"/>
                  <a:pt x="13069" y="10117"/>
                </a:cubicBezTo>
                <a:cubicBezTo>
                  <a:pt x="13161" y="10117"/>
                  <a:pt x="13169" y="10100"/>
                  <a:pt x="13116" y="10010"/>
                </a:cubicBezTo>
                <a:cubicBezTo>
                  <a:pt x="13071" y="9932"/>
                  <a:pt x="13028" y="9922"/>
                  <a:pt x="12963" y="9971"/>
                </a:cubicBezTo>
                <a:cubicBezTo>
                  <a:pt x="12913" y="10009"/>
                  <a:pt x="12859" y="10023"/>
                  <a:pt x="12845" y="10002"/>
                </a:cubicBezTo>
                <a:cubicBezTo>
                  <a:pt x="12830" y="9981"/>
                  <a:pt x="12728" y="9950"/>
                  <a:pt x="12618" y="9935"/>
                </a:cubicBezTo>
                <a:cubicBezTo>
                  <a:pt x="12192" y="9879"/>
                  <a:pt x="11797" y="9806"/>
                  <a:pt x="11763" y="9776"/>
                </a:cubicBezTo>
                <a:cubicBezTo>
                  <a:pt x="11742" y="9759"/>
                  <a:pt x="11739" y="9701"/>
                  <a:pt x="11754" y="9645"/>
                </a:cubicBezTo>
                <a:cubicBezTo>
                  <a:pt x="11774" y="9569"/>
                  <a:pt x="11729" y="9549"/>
                  <a:pt x="11565" y="9561"/>
                </a:cubicBezTo>
                <a:cubicBezTo>
                  <a:pt x="11378" y="9574"/>
                  <a:pt x="11342" y="9550"/>
                  <a:pt x="11292" y="9386"/>
                </a:cubicBezTo>
                <a:cubicBezTo>
                  <a:pt x="11219" y="9151"/>
                  <a:pt x="11147" y="9076"/>
                  <a:pt x="11076" y="9160"/>
                </a:cubicBezTo>
                <a:cubicBezTo>
                  <a:pt x="11044" y="9198"/>
                  <a:pt x="10989" y="9198"/>
                  <a:pt x="10945" y="9158"/>
                </a:cubicBezTo>
                <a:cubicBezTo>
                  <a:pt x="10832" y="9056"/>
                  <a:pt x="10800" y="9071"/>
                  <a:pt x="10826" y="9214"/>
                </a:cubicBezTo>
                <a:cubicBezTo>
                  <a:pt x="10839" y="9285"/>
                  <a:pt x="10819" y="9403"/>
                  <a:pt x="10781" y="9476"/>
                </a:cubicBezTo>
                <a:cubicBezTo>
                  <a:pt x="10691" y="9651"/>
                  <a:pt x="10258" y="9669"/>
                  <a:pt x="10039" y="9507"/>
                </a:cubicBezTo>
                <a:lnTo>
                  <a:pt x="9879" y="9389"/>
                </a:lnTo>
                <a:lnTo>
                  <a:pt x="9879" y="8301"/>
                </a:lnTo>
                <a:cubicBezTo>
                  <a:pt x="9877" y="7174"/>
                  <a:pt x="9907" y="6954"/>
                  <a:pt x="10060" y="6954"/>
                </a:cubicBezTo>
                <a:cubicBezTo>
                  <a:pt x="10135" y="6954"/>
                  <a:pt x="10149" y="6890"/>
                  <a:pt x="10141" y="6579"/>
                </a:cubicBezTo>
                <a:cubicBezTo>
                  <a:pt x="10137" y="6426"/>
                  <a:pt x="10143" y="6322"/>
                  <a:pt x="10163" y="6253"/>
                </a:cubicBezTo>
                <a:cubicBezTo>
                  <a:pt x="10086" y="6305"/>
                  <a:pt x="9995" y="6378"/>
                  <a:pt x="9949" y="6433"/>
                </a:cubicBezTo>
                <a:cubicBezTo>
                  <a:pt x="9862" y="6536"/>
                  <a:pt x="9848" y="6534"/>
                  <a:pt x="9782" y="6405"/>
                </a:cubicBezTo>
                <a:cubicBezTo>
                  <a:pt x="9710" y="6264"/>
                  <a:pt x="9707" y="6264"/>
                  <a:pt x="9633" y="6405"/>
                </a:cubicBezTo>
                <a:cubicBezTo>
                  <a:pt x="9591" y="6483"/>
                  <a:pt x="9556" y="6587"/>
                  <a:pt x="9555" y="6635"/>
                </a:cubicBezTo>
                <a:cubicBezTo>
                  <a:pt x="9554" y="6684"/>
                  <a:pt x="9511" y="6758"/>
                  <a:pt x="9462" y="6797"/>
                </a:cubicBezTo>
                <a:cubicBezTo>
                  <a:pt x="9412" y="6837"/>
                  <a:pt x="9385" y="6892"/>
                  <a:pt x="9399" y="6920"/>
                </a:cubicBezTo>
                <a:cubicBezTo>
                  <a:pt x="9413" y="6949"/>
                  <a:pt x="9389" y="6998"/>
                  <a:pt x="9347" y="7028"/>
                </a:cubicBezTo>
                <a:cubicBezTo>
                  <a:pt x="9178" y="7147"/>
                  <a:pt x="9004" y="7239"/>
                  <a:pt x="8856" y="7285"/>
                </a:cubicBezTo>
                <a:cubicBezTo>
                  <a:pt x="8687" y="7337"/>
                  <a:pt x="8417" y="7660"/>
                  <a:pt x="8417" y="7811"/>
                </a:cubicBezTo>
                <a:cubicBezTo>
                  <a:pt x="8417" y="7862"/>
                  <a:pt x="8365" y="7945"/>
                  <a:pt x="8301" y="7993"/>
                </a:cubicBezTo>
                <a:cubicBezTo>
                  <a:pt x="8097" y="8146"/>
                  <a:pt x="8054" y="8314"/>
                  <a:pt x="8204" y="8370"/>
                </a:cubicBezTo>
                <a:cubicBezTo>
                  <a:pt x="8256" y="8390"/>
                  <a:pt x="8331" y="8510"/>
                  <a:pt x="8371" y="8637"/>
                </a:cubicBezTo>
                <a:cubicBezTo>
                  <a:pt x="8410" y="8764"/>
                  <a:pt x="8470" y="8868"/>
                  <a:pt x="8502" y="8868"/>
                </a:cubicBezTo>
                <a:cubicBezTo>
                  <a:pt x="8634" y="8868"/>
                  <a:pt x="8685" y="9068"/>
                  <a:pt x="8608" y="9284"/>
                </a:cubicBezTo>
                <a:cubicBezTo>
                  <a:pt x="8551" y="9444"/>
                  <a:pt x="8543" y="9606"/>
                  <a:pt x="8577" y="9999"/>
                </a:cubicBezTo>
                <a:cubicBezTo>
                  <a:pt x="8637" y="10689"/>
                  <a:pt x="8659" y="10764"/>
                  <a:pt x="8836" y="10895"/>
                </a:cubicBezTo>
                <a:cubicBezTo>
                  <a:pt x="8961" y="10987"/>
                  <a:pt x="8983" y="11039"/>
                  <a:pt x="8953" y="11169"/>
                </a:cubicBezTo>
                <a:cubicBezTo>
                  <a:pt x="8933" y="11258"/>
                  <a:pt x="8920" y="11365"/>
                  <a:pt x="8923" y="11406"/>
                </a:cubicBezTo>
                <a:cubicBezTo>
                  <a:pt x="8936" y="11599"/>
                  <a:pt x="8970" y="11734"/>
                  <a:pt x="9034" y="11844"/>
                </a:cubicBezTo>
                <a:cubicBezTo>
                  <a:pt x="9121" y="11994"/>
                  <a:pt x="9059" y="12100"/>
                  <a:pt x="8818" y="12211"/>
                </a:cubicBezTo>
                <a:cubicBezTo>
                  <a:pt x="8726" y="12254"/>
                  <a:pt x="8649" y="12337"/>
                  <a:pt x="8649" y="12396"/>
                </a:cubicBezTo>
                <a:cubicBezTo>
                  <a:pt x="8649" y="12547"/>
                  <a:pt x="9025" y="12668"/>
                  <a:pt x="9149" y="12558"/>
                </a:cubicBezTo>
                <a:cubicBezTo>
                  <a:pt x="9201" y="12512"/>
                  <a:pt x="9278" y="12473"/>
                  <a:pt x="9323" y="12473"/>
                </a:cubicBezTo>
                <a:cubicBezTo>
                  <a:pt x="9380" y="12473"/>
                  <a:pt x="9396" y="12430"/>
                  <a:pt x="9374" y="12332"/>
                </a:cubicBezTo>
                <a:cubicBezTo>
                  <a:pt x="9331" y="12139"/>
                  <a:pt x="9410" y="12090"/>
                  <a:pt x="9544" y="12224"/>
                </a:cubicBezTo>
                <a:cubicBezTo>
                  <a:pt x="9714" y="12394"/>
                  <a:pt x="9682" y="12512"/>
                  <a:pt x="9395" y="12763"/>
                </a:cubicBezTo>
                <a:cubicBezTo>
                  <a:pt x="9094" y="13027"/>
                  <a:pt x="9059" y="13260"/>
                  <a:pt x="9323" y="13227"/>
                </a:cubicBezTo>
                <a:cubicBezTo>
                  <a:pt x="9408" y="13217"/>
                  <a:pt x="9569" y="13198"/>
                  <a:pt x="9683" y="13186"/>
                </a:cubicBezTo>
                <a:cubicBezTo>
                  <a:pt x="9884" y="13165"/>
                  <a:pt x="9889" y="13158"/>
                  <a:pt x="9897" y="12878"/>
                </a:cubicBezTo>
                <a:cubicBezTo>
                  <a:pt x="9901" y="12721"/>
                  <a:pt x="9937" y="12557"/>
                  <a:pt x="9976" y="12514"/>
                </a:cubicBezTo>
                <a:cubicBezTo>
                  <a:pt x="10014" y="12471"/>
                  <a:pt x="10076" y="12270"/>
                  <a:pt x="10112" y="12068"/>
                </a:cubicBezTo>
                <a:cubicBezTo>
                  <a:pt x="10149" y="11865"/>
                  <a:pt x="10208" y="11659"/>
                  <a:pt x="10244" y="11608"/>
                </a:cubicBezTo>
                <a:cubicBezTo>
                  <a:pt x="10335" y="11476"/>
                  <a:pt x="10628" y="11573"/>
                  <a:pt x="10698" y="11760"/>
                </a:cubicBezTo>
                <a:cubicBezTo>
                  <a:pt x="10748" y="11891"/>
                  <a:pt x="10730" y="11942"/>
                  <a:pt x="10567" y="12137"/>
                </a:cubicBezTo>
                <a:cubicBezTo>
                  <a:pt x="10464" y="12261"/>
                  <a:pt x="10378" y="12389"/>
                  <a:pt x="10378" y="12419"/>
                </a:cubicBezTo>
                <a:cubicBezTo>
                  <a:pt x="10378" y="12500"/>
                  <a:pt x="10969" y="12485"/>
                  <a:pt x="11027" y="12404"/>
                </a:cubicBezTo>
                <a:cubicBezTo>
                  <a:pt x="11054" y="12366"/>
                  <a:pt x="11142" y="12317"/>
                  <a:pt x="11223" y="12296"/>
                </a:cubicBezTo>
                <a:cubicBezTo>
                  <a:pt x="11304" y="12275"/>
                  <a:pt x="11397" y="12211"/>
                  <a:pt x="11430" y="12152"/>
                </a:cubicBezTo>
                <a:cubicBezTo>
                  <a:pt x="11463" y="12093"/>
                  <a:pt x="11562" y="12024"/>
                  <a:pt x="11649" y="11998"/>
                </a:cubicBezTo>
                <a:cubicBezTo>
                  <a:pt x="11817" y="11949"/>
                  <a:pt x="11937" y="12070"/>
                  <a:pt x="11962" y="12314"/>
                </a:cubicBezTo>
                <a:cubicBezTo>
                  <a:pt x="11979" y="12474"/>
                  <a:pt x="11833" y="12694"/>
                  <a:pt x="11710" y="12694"/>
                </a:cubicBezTo>
                <a:cubicBezTo>
                  <a:pt x="11586" y="12694"/>
                  <a:pt x="11412" y="12824"/>
                  <a:pt x="11412" y="12917"/>
                </a:cubicBezTo>
                <a:cubicBezTo>
                  <a:pt x="11412" y="12956"/>
                  <a:pt x="11460" y="13058"/>
                  <a:pt x="11520" y="13143"/>
                </a:cubicBezTo>
                <a:cubicBezTo>
                  <a:pt x="11599" y="13255"/>
                  <a:pt x="11644" y="13276"/>
                  <a:pt x="11685" y="13217"/>
                </a:cubicBezTo>
                <a:cubicBezTo>
                  <a:pt x="11752" y="13121"/>
                  <a:pt x="11911" y="13109"/>
                  <a:pt x="11949" y="13197"/>
                </a:cubicBezTo>
                <a:cubicBezTo>
                  <a:pt x="11964" y="13231"/>
                  <a:pt x="11884" y="13395"/>
                  <a:pt x="11772" y="13561"/>
                </a:cubicBezTo>
                <a:cubicBezTo>
                  <a:pt x="11579" y="13846"/>
                  <a:pt x="11559" y="13860"/>
                  <a:pt x="11407" y="13784"/>
                </a:cubicBezTo>
                <a:cubicBezTo>
                  <a:pt x="11279" y="13721"/>
                  <a:pt x="11215" y="13725"/>
                  <a:pt x="11108" y="13810"/>
                </a:cubicBezTo>
                <a:cubicBezTo>
                  <a:pt x="11023" y="13877"/>
                  <a:pt x="10844" y="13915"/>
                  <a:pt x="10628" y="13910"/>
                </a:cubicBezTo>
                <a:cubicBezTo>
                  <a:pt x="10325" y="13903"/>
                  <a:pt x="10290" y="13917"/>
                  <a:pt x="10330" y="14023"/>
                </a:cubicBezTo>
                <a:cubicBezTo>
                  <a:pt x="10402" y="14214"/>
                  <a:pt x="10294" y="14305"/>
                  <a:pt x="10078" y="14233"/>
                </a:cubicBezTo>
                <a:cubicBezTo>
                  <a:pt x="9974" y="14199"/>
                  <a:pt x="9714" y="14170"/>
                  <a:pt x="9501" y="14172"/>
                </a:cubicBezTo>
                <a:lnTo>
                  <a:pt x="9113" y="14174"/>
                </a:lnTo>
                <a:lnTo>
                  <a:pt x="9320" y="14269"/>
                </a:lnTo>
                <a:cubicBezTo>
                  <a:pt x="9433" y="14320"/>
                  <a:pt x="9584" y="14404"/>
                  <a:pt x="9652" y="14456"/>
                </a:cubicBezTo>
                <a:lnTo>
                  <a:pt x="9776" y="14551"/>
                </a:lnTo>
                <a:lnTo>
                  <a:pt x="9652" y="14687"/>
                </a:lnTo>
                <a:cubicBezTo>
                  <a:pt x="9584" y="14762"/>
                  <a:pt x="9494" y="14825"/>
                  <a:pt x="9453" y="14826"/>
                </a:cubicBezTo>
                <a:cubicBezTo>
                  <a:pt x="9398" y="14827"/>
                  <a:pt x="9402" y="14855"/>
                  <a:pt x="9473" y="14929"/>
                </a:cubicBezTo>
                <a:cubicBezTo>
                  <a:pt x="9542" y="15001"/>
                  <a:pt x="9551" y="15042"/>
                  <a:pt x="9505" y="15083"/>
                </a:cubicBezTo>
                <a:cubicBezTo>
                  <a:pt x="9458" y="15124"/>
                  <a:pt x="9464" y="15171"/>
                  <a:pt x="9530" y="15275"/>
                </a:cubicBezTo>
                <a:cubicBezTo>
                  <a:pt x="9594" y="15375"/>
                  <a:pt x="9611" y="15493"/>
                  <a:pt x="9591" y="15703"/>
                </a:cubicBezTo>
                <a:cubicBezTo>
                  <a:pt x="9576" y="15863"/>
                  <a:pt x="9583" y="16021"/>
                  <a:pt x="9606" y="16055"/>
                </a:cubicBezTo>
                <a:cubicBezTo>
                  <a:pt x="9643" y="16111"/>
                  <a:pt x="9677" y="16455"/>
                  <a:pt x="9719" y="17181"/>
                </a:cubicBezTo>
                <a:cubicBezTo>
                  <a:pt x="9731" y="17395"/>
                  <a:pt x="9717" y="17434"/>
                  <a:pt x="9631" y="17433"/>
                </a:cubicBezTo>
                <a:cubicBezTo>
                  <a:pt x="9480" y="17430"/>
                  <a:pt x="9283" y="17329"/>
                  <a:pt x="9181" y="17202"/>
                </a:cubicBezTo>
                <a:cubicBezTo>
                  <a:pt x="9035" y="17019"/>
                  <a:pt x="8916" y="17140"/>
                  <a:pt x="8955" y="17435"/>
                </a:cubicBezTo>
                <a:cubicBezTo>
                  <a:pt x="8984" y="17659"/>
                  <a:pt x="8973" y="17698"/>
                  <a:pt x="8847" y="17784"/>
                </a:cubicBezTo>
                <a:cubicBezTo>
                  <a:pt x="8729" y="17865"/>
                  <a:pt x="8705" y="17931"/>
                  <a:pt x="8703" y="18172"/>
                </a:cubicBezTo>
                <a:cubicBezTo>
                  <a:pt x="8701" y="18436"/>
                  <a:pt x="8720" y="18473"/>
                  <a:pt x="8908" y="18613"/>
                </a:cubicBezTo>
                <a:cubicBezTo>
                  <a:pt x="9197" y="18828"/>
                  <a:pt x="9182" y="18988"/>
                  <a:pt x="8874" y="18983"/>
                </a:cubicBezTo>
                <a:cubicBezTo>
                  <a:pt x="8680" y="18979"/>
                  <a:pt x="8598" y="18934"/>
                  <a:pt x="8446" y="18744"/>
                </a:cubicBezTo>
                <a:cubicBezTo>
                  <a:pt x="8343" y="18615"/>
                  <a:pt x="8218" y="18505"/>
                  <a:pt x="8169" y="18500"/>
                </a:cubicBezTo>
                <a:cubicBezTo>
                  <a:pt x="7794" y="18466"/>
                  <a:pt x="7546" y="18706"/>
                  <a:pt x="7542" y="19108"/>
                </a:cubicBezTo>
                <a:cubicBezTo>
                  <a:pt x="7540" y="19314"/>
                  <a:pt x="7568" y="19402"/>
                  <a:pt x="7666" y="19493"/>
                </a:cubicBezTo>
                <a:cubicBezTo>
                  <a:pt x="7826" y="19643"/>
                  <a:pt x="7888" y="19641"/>
                  <a:pt x="8081" y="19486"/>
                </a:cubicBezTo>
                <a:cubicBezTo>
                  <a:pt x="8192" y="19396"/>
                  <a:pt x="8350" y="19363"/>
                  <a:pt x="8633" y="19368"/>
                </a:cubicBezTo>
                <a:cubicBezTo>
                  <a:pt x="9100" y="19375"/>
                  <a:pt x="9164" y="19412"/>
                  <a:pt x="9084" y="19624"/>
                </a:cubicBezTo>
                <a:cubicBezTo>
                  <a:pt x="9043" y="19734"/>
                  <a:pt x="9011" y="19753"/>
                  <a:pt x="8969" y="19694"/>
                </a:cubicBezTo>
                <a:cubicBezTo>
                  <a:pt x="8900" y="19595"/>
                  <a:pt x="8813" y="19588"/>
                  <a:pt x="8854" y="19683"/>
                </a:cubicBezTo>
                <a:cubicBezTo>
                  <a:pt x="8871" y="19721"/>
                  <a:pt x="8862" y="19768"/>
                  <a:pt x="8836" y="19791"/>
                </a:cubicBezTo>
                <a:cubicBezTo>
                  <a:pt x="8810" y="19814"/>
                  <a:pt x="8788" y="19947"/>
                  <a:pt x="8788" y="20086"/>
                </a:cubicBezTo>
                <a:cubicBezTo>
                  <a:pt x="8788" y="20286"/>
                  <a:pt x="8811" y="20345"/>
                  <a:pt x="8896" y="20363"/>
                </a:cubicBezTo>
                <a:cubicBezTo>
                  <a:pt x="9083" y="20403"/>
                  <a:pt x="9046" y="20540"/>
                  <a:pt x="8782" y="20797"/>
                </a:cubicBezTo>
                <a:cubicBezTo>
                  <a:pt x="8562" y="21011"/>
                  <a:pt x="8530" y="21075"/>
                  <a:pt x="8556" y="21233"/>
                </a:cubicBezTo>
                <a:cubicBezTo>
                  <a:pt x="8572" y="21334"/>
                  <a:pt x="8609" y="21457"/>
                  <a:pt x="8637" y="21508"/>
                </a:cubicBezTo>
                <a:cubicBezTo>
                  <a:pt x="8646" y="21524"/>
                  <a:pt x="8738" y="21537"/>
                  <a:pt x="8912" y="21549"/>
                </a:cubicBezTo>
                <a:cubicBezTo>
                  <a:pt x="9617" y="21531"/>
                  <a:pt x="9789" y="21503"/>
                  <a:pt x="9793" y="21454"/>
                </a:cubicBezTo>
                <a:cubicBezTo>
                  <a:pt x="9796" y="21393"/>
                  <a:pt x="9802" y="21317"/>
                  <a:pt x="9805" y="21287"/>
                </a:cubicBezTo>
                <a:cubicBezTo>
                  <a:pt x="9808" y="21257"/>
                  <a:pt x="9815" y="21207"/>
                  <a:pt x="9818" y="21177"/>
                </a:cubicBezTo>
                <a:cubicBezTo>
                  <a:pt x="9820" y="21146"/>
                  <a:pt x="9843" y="21062"/>
                  <a:pt x="9870" y="20989"/>
                </a:cubicBezTo>
                <a:cubicBezTo>
                  <a:pt x="9923" y="20847"/>
                  <a:pt x="9940" y="20848"/>
                  <a:pt x="10673" y="21053"/>
                </a:cubicBezTo>
                <a:cubicBezTo>
                  <a:pt x="10878" y="21111"/>
                  <a:pt x="11269" y="21159"/>
                  <a:pt x="11541" y="21159"/>
                </a:cubicBezTo>
                <a:cubicBezTo>
                  <a:pt x="12324" y="21159"/>
                  <a:pt x="12655" y="20878"/>
                  <a:pt x="12837" y="20066"/>
                </a:cubicBezTo>
                <a:cubicBezTo>
                  <a:pt x="12918" y="19706"/>
                  <a:pt x="12920" y="19645"/>
                  <a:pt x="12846" y="19319"/>
                </a:cubicBezTo>
                <a:cubicBezTo>
                  <a:pt x="12789" y="19064"/>
                  <a:pt x="12783" y="18940"/>
                  <a:pt x="12823" y="18883"/>
                </a:cubicBezTo>
                <a:cubicBezTo>
                  <a:pt x="12854" y="18839"/>
                  <a:pt x="12859" y="18803"/>
                  <a:pt x="12836" y="18803"/>
                </a:cubicBezTo>
                <a:cubicBezTo>
                  <a:pt x="12812" y="18803"/>
                  <a:pt x="12820" y="18758"/>
                  <a:pt x="12854" y="18700"/>
                </a:cubicBezTo>
                <a:cubicBezTo>
                  <a:pt x="12935" y="18561"/>
                  <a:pt x="12870" y="17846"/>
                  <a:pt x="12771" y="17792"/>
                </a:cubicBezTo>
                <a:cubicBezTo>
                  <a:pt x="12730" y="17770"/>
                  <a:pt x="12638" y="17793"/>
                  <a:pt x="12564" y="17841"/>
                </a:cubicBezTo>
                <a:cubicBezTo>
                  <a:pt x="12378" y="17962"/>
                  <a:pt x="12300" y="17837"/>
                  <a:pt x="12411" y="17595"/>
                </a:cubicBezTo>
                <a:cubicBezTo>
                  <a:pt x="12488" y="17428"/>
                  <a:pt x="12529" y="17409"/>
                  <a:pt x="12828" y="17412"/>
                </a:cubicBezTo>
                <a:cubicBezTo>
                  <a:pt x="13254" y="17417"/>
                  <a:pt x="13403" y="17358"/>
                  <a:pt x="13319" y="17215"/>
                </a:cubicBezTo>
                <a:cubicBezTo>
                  <a:pt x="13286" y="17158"/>
                  <a:pt x="13275" y="17110"/>
                  <a:pt x="13296" y="17110"/>
                </a:cubicBezTo>
                <a:cubicBezTo>
                  <a:pt x="13317" y="17110"/>
                  <a:pt x="13309" y="17066"/>
                  <a:pt x="13278" y="17012"/>
                </a:cubicBezTo>
                <a:cubicBezTo>
                  <a:pt x="13207" y="16891"/>
                  <a:pt x="13253" y="16815"/>
                  <a:pt x="13398" y="16815"/>
                </a:cubicBezTo>
                <a:cubicBezTo>
                  <a:pt x="13465" y="16815"/>
                  <a:pt x="13542" y="16729"/>
                  <a:pt x="13598" y="16594"/>
                </a:cubicBezTo>
                <a:cubicBezTo>
                  <a:pt x="13648" y="16472"/>
                  <a:pt x="13706" y="16371"/>
                  <a:pt x="13725" y="16368"/>
                </a:cubicBezTo>
                <a:cubicBezTo>
                  <a:pt x="14285" y="16276"/>
                  <a:pt x="14398" y="16417"/>
                  <a:pt x="14302" y="17076"/>
                </a:cubicBezTo>
                <a:cubicBezTo>
                  <a:pt x="14269" y="17304"/>
                  <a:pt x="14255" y="17507"/>
                  <a:pt x="14270" y="17528"/>
                </a:cubicBezTo>
                <a:cubicBezTo>
                  <a:pt x="14303" y="17575"/>
                  <a:pt x="14406" y="17055"/>
                  <a:pt x="14407" y="16838"/>
                </a:cubicBezTo>
                <a:cubicBezTo>
                  <a:pt x="14407" y="16589"/>
                  <a:pt x="14503" y="16562"/>
                  <a:pt x="14574" y="16791"/>
                </a:cubicBezTo>
                <a:cubicBezTo>
                  <a:pt x="14609" y="16905"/>
                  <a:pt x="14668" y="17028"/>
                  <a:pt x="14705" y="17061"/>
                </a:cubicBezTo>
                <a:cubicBezTo>
                  <a:pt x="14742" y="17094"/>
                  <a:pt x="14760" y="17178"/>
                  <a:pt x="14745" y="17248"/>
                </a:cubicBezTo>
                <a:cubicBezTo>
                  <a:pt x="14726" y="17330"/>
                  <a:pt x="14772" y="17452"/>
                  <a:pt x="14870" y="17587"/>
                </a:cubicBezTo>
                <a:cubicBezTo>
                  <a:pt x="14999" y="17762"/>
                  <a:pt x="15013" y="17819"/>
                  <a:pt x="14960" y="17915"/>
                </a:cubicBezTo>
                <a:cubicBezTo>
                  <a:pt x="14904" y="18018"/>
                  <a:pt x="14908" y="18019"/>
                  <a:pt x="14989" y="17928"/>
                </a:cubicBezTo>
                <a:cubicBezTo>
                  <a:pt x="15072" y="17835"/>
                  <a:pt x="15089" y="17853"/>
                  <a:pt x="15162" y="18115"/>
                </a:cubicBezTo>
                <a:cubicBezTo>
                  <a:pt x="15205" y="18275"/>
                  <a:pt x="15290" y="18436"/>
                  <a:pt x="15352" y="18475"/>
                </a:cubicBezTo>
                <a:cubicBezTo>
                  <a:pt x="15623" y="18644"/>
                  <a:pt x="15411" y="19163"/>
                  <a:pt x="15115" y="19057"/>
                </a:cubicBezTo>
                <a:cubicBezTo>
                  <a:pt x="14970" y="19005"/>
                  <a:pt x="14912" y="19094"/>
                  <a:pt x="14888" y="19401"/>
                </a:cubicBezTo>
                <a:cubicBezTo>
                  <a:pt x="14873" y="19599"/>
                  <a:pt x="14875" y="19601"/>
                  <a:pt x="15030" y="19491"/>
                </a:cubicBezTo>
                <a:cubicBezTo>
                  <a:pt x="15221" y="19355"/>
                  <a:pt x="15381" y="19410"/>
                  <a:pt x="15284" y="19578"/>
                </a:cubicBezTo>
                <a:cubicBezTo>
                  <a:pt x="15231" y="19669"/>
                  <a:pt x="15240" y="19686"/>
                  <a:pt x="15332" y="19686"/>
                </a:cubicBezTo>
                <a:cubicBezTo>
                  <a:pt x="15436" y="19686"/>
                  <a:pt x="15560" y="19948"/>
                  <a:pt x="15512" y="20066"/>
                </a:cubicBezTo>
                <a:cubicBezTo>
                  <a:pt x="15501" y="20092"/>
                  <a:pt x="15527" y="20132"/>
                  <a:pt x="15570" y="20155"/>
                </a:cubicBezTo>
                <a:cubicBezTo>
                  <a:pt x="15612" y="20179"/>
                  <a:pt x="15647" y="20274"/>
                  <a:pt x="15647" y="20368"/>
                </a:cubicBezTo>
                <a:cubicBezTo>
                  <a:pt x="15647" y="20463"/>
                  <a:pt x="15675" y="20580"/>
                  <a:pt x="15708" y="20628"/>
                </a:cubicBezTo>
                <a:cubicBezTo>
                  <a:pt x="15754" y="20693"/>
                  <a:pt x="15753" y="20757"/>
                  <a:pt x="15708" y="20900"/>
                </a:cubicBezTo>
                <a:cubicBezTo>
                  <a:pt x="15650" y="21080"/>
                  <a:pt x="15653" y="21085"/>
                  <a:pt x="15789" y="21035"/>
                </a:cubicBezTo>
                <a:cubicBezTo>
                  <a:pt x="16074" y="20931"/>
                  <a:pt x="16121" y="20960"/>
                  <a:pt x="16206" y="21287"/>
                </a:cubicBezTo>
                <a:lnTo>
                  <a:pt x="16287" y="21600"/>
                </a:lnTo>
                <a:lnTo>
                  <a:pt x="17042" y="21600"/>
                </a:lnTo>
                <a:lnTo>
                  <a:pt x="17042" y="21415"/>
                </a:lnTo>
                <a:cubicBezTo>
                  <a:pt x="17042" y="21313"/>
                  <a:pt x="17075" y="21207"/>
                  <a:pt x="17117" y="21184"/>
                </a:cubicBezTo>
                <a:cubicBezTo>
                  <a:pt x="17159" y="21161"/>
                  <a:pt x="17280" y="21032"/>
                  <a:pt x="17385" y="20894"/>
                </a:cubicBezTo>
                <a:cubicBezTo>
                  <a:pt x="17490" y="20757"/>
                  <a:pt x="17608" y="20643"/>
                  <a:pt x="17646" y="20643"/>
                </a:cubicBezTo>
                <a:cubicBezTo>
                  <a:pt x="17683" y="20643"/>
                  <a:pt x="17753" y="20578"/>
                  <a:pt x="17802" y="20497"/>
                </a:cubicBezTo>
                <a:cubicBezTo>
                  <a:pt x="17851" y="20416"/>
                  <a:pt x="17944" y="20350"/>
                  <a:pt x="18010" y="20350"/>
                </a:cubicBezTo>
                <a:cubicBezTo>
                  <a:pt x="18077" y="20350"/>
                  <a:pt x="18175" y="20317"/>
                  <a:pt x="18228" y="20276"/>
                </a:cubicBezTo>
                <a:cubicBezTo>
                  <a:pt x="18293" y="20227"/>
                  <a:pt x="18336" y="20227"/>
                  <a:pt x="18357" y="20276"/>
                </a:cubicBezTo>
                <a:cubicBezTo>
                  <a:pt x="18375" y="20317"/>
                  <a:pt x="18417" y="20346"/>
                  <a:pt x="18451" y="20345"/>
                </a:cubicBezTo>
                <a:cubicBezTo>
                  <a:pt x="18485" y="20344"/>
                  <a:pt x="18472" y="20310"/>
                  <a:pt x="18422" y="20268"/>
                </a:cubicBezTo>
                <a:cubicBezTo>
                  <a:pt x="18372" y="20227"/>
                  <a:pt x="18332" y="20164"/>
                  <a:pt x="18332" y="20127"/>
                </a:cubicBezTo>
                <a:cubicBezTo>
                  <a:pt x="18332" y="20011"/>
                  <a:pt x="18650" y="19538"/>
                  <a:pt x="18699" y="19581"/>
                </a:cubicBezTo>
                <a:cubicBezTo>
                  <a:pt x="18724" y="19603"/>
                  <a:pt x="18744" y="19758"/>
                  <a:pt x="18744" y="19927"/>
                </a:cubicBezTo>
                <a:cubicBezTo>
                  <a:pt x="18744" y="20225"/>
                  <a:pt x="18746" y="20230"/>
                  <a:pt x="18825" y="20071"/>
                </a:cubicBezTo>
                <a:cubicBezTo>
                  <a:pt x="18938" y="19840"/>
                  <a:pt x="19132" y="19861"/>
                  <a:pt x="19236" y="20112"/>
                </a:cubicBezTo>
                <a:cubicBezTo>
                  <a:pt x="19283" y="20224"/>
                  <a:pt x="19374" y="20349"/>
                  <a:pt x="19441" y="20394"/>
                </a:cubicBezTo>
                <a:cubicBezTo>
                  <a:pt x="19556" y="20471"/>
                  <a:pt x="19562" y="20466"/>
                  <a:pt x="19515" y="20291"/>
                </a:cubicBezTo>
                <a:cubicBezTo>
                  <a:pt x="19488" y="20190"/>
                  <a:pt x="19415" y="20008"/>
                  <a:pt x="19353" y="19883"/>
                </a:cubicBezTo>
                <a:cubicBezTo>
                  <a:pt x="19277" y="19731"/>
                  <a:pt x="19241" y="19554"/>
                  <a:pt x="19244" y="19342"/>
                </a:cubicBezTo>
                <a:cubicBezTo>
                  <a:pt x="19245" y="19169"/>
                  <a:pt x="19227" y="19046"/>
                  <a:pt x="19202" y="19067"/>
                </a:cubicBezTo>
                <a:cubicBezTo>
                  <a:pt x="19141" y="19121"/>
                  <a:pt x="19089" y="18905"/>
                  <a:pt x="19129" y="18760"/>
                </a:cubicBezTo>
                <a:cubicBezTo>
                  <a:pt x="19151" y="18676"/>
                  <a:pt x="19179" y="18662"/>
                  <a:pt x="19224" y="18713"/>
                </a:cubicBezTo>
                <a:cubicBezTo>
                  <a:pt x="19263" y="18758"/>
                  <a:pt x="19333" y="18760"/>
                  <a:pt x="19405" y="18721"/>
                </a:cubicBezTo>
                <a:cubicBezTo>
                  <a:pt x="19505" y="18667"/>
                  <a:pt x="19514" y="18633"/>
                  <a:pt x="19468" y="18511"/>
                </a:cubicBezTo>
                <a:cubicBezTo>
                  <a:pt x="19438" y="18430"/>
                  <a:pt x="19368" y="18332"/>
                  <a:pt x="19314" y="18290"/>
                </a:cubicBezTo>
                <a:cubicBezTo>
                  <a:pt x="19227" y="18224"/>
                  <a:pt x="19223" y="18183"/>
                  <a:pt x="19272" y="17982"/>
                </a:cubicBezTo>
                <a:cubicBezTo>
                  <a:pt x="19314" y="17810"/>
                  <a:pt x="19313" y="17715"/>
                  <a:pt x="19267" y="17610"/>
                </a:cubicBezTo>
                <a:cubicBezTo>
                  <a:pt x="19215" y="17492"/>
                  <a:pt x="19230" y="17410"/>
                  <a:pt x="19362" y="17104"/>
                </a:cubicBezTo>
                <a:cubicBezTo>
                  <a:pt x="19552" y="16664"/>
                  <a:pt x="19567" y="16440"/>
                  <a:pt x="19407" y="16466"/>
                </a:cubicBezTo>
                <a:cubicBezTo>
                  <a:pt x="19320" y="16479"/>
                  <a:pt x="19286" y="16430"/>
                  <a:pt x="19249" y="16232"/>
                </a:cubicBezTo>
                <a:cubicBezTo>
                  <a:pt x="19223" y="16094"/>
                  <a:pt x="19212" y="15922"/>
                  <a:pt x="19226" y="15850"/>
                </a:cubicBezTo>
                <a:cubicBezTo>
                  <a:pt x="19246" y="15740"/>
                  <a:pt x="19211" y="15714"/>
                  <a:pt x="19010" y="15696"/>
                </a:cubicBezTo>
                <a:cubicBezTo>
                  <a:pt x="18819" y="15678"/>
                  <a:pt x="18759" y="15640"/>
                  <a:pt x="18719" y="15508"/>
                </a:cubicBezTo>
                <a:cubicBezTo>
                  <a:pt x="18656" y="15304"/>
                  <a:pt x="18400" y="15285"/>
                  <a:pt x="18158" y="15465"/>
                </a:cubicBezTo>
                <a:cubicBezTo>
                  <a:pt x="17868" y="15680"/>
                  <a:pt x="17832" y="15702"/>
                  <a:pt x="17633" y="15755"/>
                </a:cubicBezTo>
                <a:cubicBezTo>
                  <a:pt x="17521" y="15785"/>
                  <a:pt x="17388" y="15885"/>
                  <a:pt x="17324" y="15991"/>
                </a:cubicBezTo>
                <a:cubicBezTo>
                  <a:pt x="17248" y="16117"/>
                  <a:pt x="17159" y="16178"/>
                  <a:pt x="17049" y="16178"/>
                </a:cubicBezTo>
                <a:cubicBezTo>
                  <a:pt x="16959" y="16178"/>
                  <a:pt x="16885" y="16202"/>
                  <a:pt x="16885" y="16232"/>
                </a:cubicBezTo>
                <a:cubicBezTo>
                  <a:pt x="16885" y="16262"/>
                  <a:pt x="16810" y="16356"/>
                  <a:pt x="16718" y="16440"/>
                </a:cubicBezTo>
                <a:cubicBezTo>
                  <a:pt x="16626" y="16524"/>
                  <a:pt x="16568" y="16593"/>
                  <a:pt x="16590" y="16594"/>
                </a:cubicBezTo>
                <a:cubicBezTo>
                  <a:pt x="16613" y="16595"/>
                  <a:pt x="16606" y="16665"/>
                  <a:pt x="16574" y="16748"/>
                </a:cubicBezTo>
                <a:cubicBezTo>
                  <a:pt x="16525" y="16879"/>
                  <a:pt x="16487" y="16891"/>
                  <a:pt x="16276" y="16848"/>
                </a:cubicBezTo>
                <a:cubicBezTo>
                  <a:pt x="15977" y="16787"/>
                  <a:pt x="15950" y="16753"/>
                  <a:pt x="15920" y="16389"/>
                </a:cubicBezTo>
                <a:cubicBezTo>
                  <a:pt x="15896" y="16088"/>
                  <a:pt x="15941" y="15994"/>
                  <a:pt x="16127" y="15952"/>
                </a:cubicBezTo>
                <a:cubicBezTo>
                  <a:pt x="16244" y="15926"/>
                  <a:pt x="16298" y="16122"/>
                  <a:pt x="16215" y="16265"/>
                </a:cubicBezTo>
                <a:cubicBezTo>
                  <a:pt x="16137" y="16399"/>
                  <a:pt x="16207" y="16410"/>
                  <a:pt x="16391" y="16291"/>
                </a:cubicBezTo>
                <a:cubicBezTo>
                  <a:pt x="16495" y="16224"/>
                  <a:pt x="16517" y="16169"/>
                  <a:pt x="16492" y="16027"/>
                </a:cubicBezTo>
                <a:cubicBezTo>
                  <a:pt x="16463" y="15867"/>
                  <a:pt x="16489" y="15735"/>
                  <a:pt x="16630" y="15334"/>
                </a:cubicBezTo>
                <a:cubicBezTo>
                  <a:pt x="16657" y="15257"/>
                  <a:pt x="16638" y="15119"/>
                  <a:pt x="16576" y="14954"/>
                </a:cubicBezTo>
                <a:cubicBezTo>
                  <a:pt x="16501" y="14755"/>
                  <a:pt x="16478" y="14539"/>
                  <a:pt x="16477" y="14015"/>
                </a:cubicBezTo>
                <a:cubicBezTo>
                  <a:pt x="16477" y="13458"/>
                  <a:pt x="16460" y="13308"/>
                  <a:pt x="16382" y="13181"/>
                </a:cubicBezTo>
                <a:cubicBezTo>
                  <a:pt x="16115" y="12750"/>
                  <a:pt x="16077" y="12456"/>
                  <a:pt x="16305" y="12581"/>
                </a:cubicBezTo>
                <a:cubicBezTo>
                  <a:pt x="16351" y="12606"/>
                  <a:pt x="16499" y="12586"/>
                  <a:pt x="16634" y="12537"/>
                </a:cubicBezTo>
                <a:cubicBezTo>
                  <a:pt x="16862" y="12454"/>
                  <a:pt x="16885" y="12425"/>
                  <a:pt x="16979" y="12075"/>
                </a:cubicBezTo>
                <a:lnTo>
                  <a:pt x="17079" y="11701"/>
                </a:lnTo>
                <a:lnTo>
                  <a:pt x="17304" y="11713"/>
                </a:lnTo>
                <a:cubicBezTo>
                  <a:pt x="17428" y="11722"/>
                  <a:pt x="17692" y="11740"/>
                  <a:pt x="17888" y="11752"/>
                </a:cubicBezTo>
                <a:cubicBezTo>
                  <a:pt x="18310" y="11778"/>
                  <a:pt x="18360" y="11866"/>
                  <a:pt x="18126" y="12178"/>
                </a:cubicBezTo>
                <a:cubicBezTo>
                  <a:pt x="18011" y="12330"/>
                  <a:pt x="17952" y="12489"/>
                  <a:pt x="17933" y="12694"/>
                </a:cubicBezTo>
                <a:cubicBezTo>
                  <a:pt x="17906" y="12987"/>
                  <a:pt x="17949" y="13061"/>
                  <a:pt x="18057" y="12907"/>
                </a:cubicBezTo>
                <a:cubicBezTo>
                  <a:pt x="18138" y="12792"/>
                  <a:pt x="18308" y="12889"/>
                  <a:pt x="18408" y="13107"/>
                </a:cubicBezTo>
                <a:lnTo>
                  <a:pt x="18492" y="13292"/>
                </a:lnTo>
                <a:lnTo>
                  <a:pt x="18596" y="13102"/>
                </a:lnTo>
                <a:cubicBezTo>
                  <a:pt x="18729" y="12861"/>
                  <a:pt x="18865" y="12864"/>
                  <a:pt x="18999" y="13107"/>
                </a:cubicBezTo>
                <a:lnTo>
                  <a:pt x="19103" y="13299"/>
                </a:lnTo>
                <a:lnTo>
                  <a:pt x="19163" y="13089"/>
                </a:lnTo>
                <a:cubicBezTo>
                  <a:pt x="19208" y="12923"/>
                  <a:pt x="19202" y="12781"/>
                  <a:pt x="19136" y="12417"/>
                </a:cubicBezTo>
                <a:cubicBezTo>
                  <a:pt x="19027" y="11825"/>
                  <a:pt x="19089" y="11587"/>
                  <a:pt x="19377" y="11485"/>
                </a:cubicBezTo>
                <a:cubicBezTo>
                  <a:pt x="19626" y="11397"/>
                  <a:pt x="19771" y="11557"/>
                  <a:pt x="19738" y="11883"/>
                </a:cubicBezTo>
                <a:cubicBezTo>
                  <a:pt x="19716" y="12093"/>
                  <a:pt x="19721" y="12100"/>
                  <a:pt x="19887" y="12070"/>
                </a:cubicBezTo>
                <a:cubicBezTo>
                  <a:pt x="20010" y="12048"/>
                  <a:pt x="20090" y="12080"/>
                  <a:pt x="20169" y="12186"/>
                </a:cubicBezTo>
                <a:cubicBezTo>
                  <a:pt x="20265" y="12313"/>
                  <a:pt x="20285" y="12318"/>
                  <a:pt x="20311" y="12219"/>
                </a:cubicBezTo>
                <a:cubicBezTo>
                  <a:pt x="20348" y="12083"/>
                  <a:pt x="20657" y="12064"/>
                  <a:pt x="20746" y="12191"/>
                </a:cubicBezTo>
                <a:cubicBezTo>
                  <a:pt x="20823" y="12301"/>
                  <a:pt x="20896" y="11923"/>
                  <a:pt x="20824" y="11790"/>
                </a:cubicBezTo>
                <a:cubicBezTo>
                  <a:pt x="20796" y="11740"/>
                  <a:pt x="20736" y="11541"/>
                  <a:pt x="20690" y="11347"/>
                </a:cubicBezTo>
                <a:cubicBezTo>
                  <a:pt x="20628" y="11081"/>
                  <a:pt x="20624" y="10988"/>
                  <a:pt x="20671" y="10967"/>
                </a:cubicBezTo>
                <a:cubicBezTo>
                  <a:pt x="20814" y="10903"/>
                  <a:pt x="21263" y="10832"/>
                  <a:pt x="21426" y="10849"/>
                </a:cubicBezTo>
                <a:lnTo>
                  <a:pt x="21600" y="10867"/>
                </a:lnTo>
                <a:lnTo>
                  <a:pt x="21490" y="10623"/>
                </a:lnTo>
                <a:cubicBezTo>
                  <a:pt x="21411" y="10444"/>
                  <a:pt x="21343" y="10373"/>
                  <a:pt x="21239" y="10369"/>
                </a:cubicBezTo>
                <a:cubicBezTo>
                  <a:pt x="20916" y="10358"/>
                  <a:pt x="20633" y="10190"/>
                  <a:pt x="20757" y="10082"/>
                </a:cubicBezTo>
                <a:cubicBezTo>
                  <a:pt x="20790" y="10053"/>
                  <a:pt x="20793" y="9987"/>
                  <a:pt x="20764" y="9910"/>
                </a:cubicBezTo>
                <a:cubicBezTo>
                  <a:pt x="20712" y="9771"/>
                  <a:pt x="20707" y="9740"/>
                  <a:pt x="20707" y="9530"/>
                </a:cubicBezTo>
                <a:cubicBezTo>
                  <a:pt x="20707" y="9449"/>
                  <a:pt x="20601" y="9230"/>
                  <a:pt x="20473" y="9045"/>
                </a:cubicBezTo>
                <a:cubicBezTo>
                  <a:pt x="20333" y="8842"/>
                  <a:pt x="20256" y="8674"/>
                  <a:pt x="20279" y="8622"/>
                </a:cubicBezTo>
                <a:cubicBezTo>
                  <a:pt x="20338" y="8486"/>
                  <a:pt x="20348" y="8336"/>
                  <a:pt x="20317" y="8070"/>
                </a:cubicBezTo>
                <a:cubicBezTo>
                  <a:pt x="20290" y="7847"/>
                  <a:pt x="20275" y="7826"/>
                  <a:pt x="20153" y="7870"/>
                </a:cubicBezTo>
                <a:cubicBezTo>
                  <a:pt x="20079" y="7896"/>
                  <a:pt x="19949" y="7999"/>
                  <a:pt x="19867" y="8098"/>
                </a:cubicBezTo>
                <a:cubicBezTo>
                  <a:pt x="19696" y="8304"/>
                  <a:pt x="19542" y="8324"/>
                  <a:pt x="19332" y="8167"/>
                </a:cubicBezTo>
                <a:cubicBezTo>
                  <a:pt x="19143" y="8027"/>
                  <a:pt x="19074" y="8029"/>
                  <a:pt x="19035" y="8172"/>
                </a:cubicBezTo>
                <a:cubicBezTo>
                  <a:pt x="18983" y="8365"/>
                  <a:pt x="18898" y="8211"/>
                  <a:pt x="18897" y="7924"/>
                </a:cubicBezTo>
                <a:cubicBezTo>
                  <a:pt x="18896" y="7775"/>
                  <a:pt x="18883" y="7328"/>
                  <a:pt x="18868" y="6931"/>
                </a:cubicBezTo>
                <a:cubicBezTo>
                  <a:pt x="18849" y="6441"/>
                  <a:pt x="18860" y="6173"/>
                  <a:pt x="18900" y="6104"/>
                </a:cubicBezTo>
                <a:cubicBezTo>
                  <a:pt x="18933" y="6048"/>
                  <a:pt x="18952" y="5905"/>
                  <a:pt x="18943" y="5786"/>
                </a:cubicBezTo>
                <a:cubicBezTo>
                  <a:pt x="18931" y="5618"/>
                  <a:pt x="18969" y="5516"/>
                  <a:pt x="19107" y="5332"/>
                </a:cubicBezTo>
                <a:cubicBezTo>
                  <a:pt x="19280" y="5102"/>
                  <a:pt x="19281" y="5095"/>
                  <a:pt x="19182" y="4991"/>
                </a:cubicBezTo>
                <a:cubicBezTo>
                  <a:pt x="19117" y="4922"/>
                  <a:pt x="19025" y="4897"/>
                  <a:pt x="18925" y="4927"/>
                </a:cubicBezTo>
                <a:cubicBezTo>
                  <a:pt x="18696" y="4994"/>
                  <a:pt x="18281" y="4973"/>
                  <a:pt x="18167" y="4886"/>
                </a:cubicBezTo>
                <a:cubicBezTo>
                  <a:pt x="18087" y="4825"/>
                  <a:pt x="18080" y="4787"/>
                  <a:pt x="18129" y="4703"/>
                </a:cubicBezTo>
                <a:cubicBezTo>
                  <a:pt x="18163" y="4645"/>
                  <a:pt x="18209" y="4598"/>
                  <a:pt x="18232" y="4598"/>
                </a:cubicBezTo>
                <a:cubicBezTo>
                  <a:pt x="18314" y="4598"/>
                  <a:pt x="18694" y="4000"/>
                  <a:pt x="18694" y="3869"/>
                </a:cubicBezTo>
                <a:cubicBezTo>
                  <a:pt x="18694" y="3795"/>
                  <a:pt x="18738" y="3652"/>
                  <a:pt x="18794" y="3551"/>
                </a:cubicBezTo>
                <a:cubicBezTo>
                  <a:pt x="18850" y="3450"/>
                  <a:pt x="18884" y="3348"/>
                  <a:pt x="18870" y="3328"/>
                </a:cubicBezTo>
                <a:cubicBezTo>
                  <a:pt x="18855" y="3308"/>
                  <a:pt x="18872" y="3206"/>
                  <a:pt x="18906" y="3102"/>
                </a:cubicBezTo>
                <a:cubicBezTo>
                  <a:pt x="18939" y="2998"/>
                  <a:pt x="18948" y="2855"/>
                  <a:pt x="18927" y="2781"/>
                </a:cubicBezTo>
                <a:cubicBezTo>
                  <a:pt x="18906" y="2708"/>
                  <a:pt x="18880" y="2465"/>
                  <a:pt x="18868" y="2243"/>
                </a:cubicBezTo>
                <a:cubicBezTo>
                  <a:pt x="18838" y="1702"/>
                  <a:pt x="18638" y="1424"/>
                  <a:pt x="18176" y="1278"/>
                </a:cubicBezTo>
                <a:cubicBezTo>
                  <a:pt x="17931" y="1200"/>
                  <a:pt x="17841" y="1138"/>
                  <a:pt x="17800" y="1011"/>
                </a:cubicBezTo>
                <a:cubicBezTo>
                  <a:pt x="17725" y="777"/>
                  <a:pt x="17670" y="803"/>
                  <a:pt x="17651" y="1083"/>
                </a:cubicBezTo>
                <a:cubicBezTo>
                  <a:pt x="17637" y="1289"/>
                  <a:pt x="17612" y="1324"/>
                  <a:pt x="17478" y="1339"/>
                </a:cubicBezTo>
                <a:cubicBezTo>
                  <a:pt x="17200" y="1372"/>
                  <a:pt x="17088" y="1359"/>
                  <a:pt x="16991" y="1286"/>
                </a:cubicBezTo>
                <a:cubicBezTo>
                  <a:pt x="16922" y="1233"/>
                  <a:pt x="16879" y="1243"/>
                  <a:pt x="16833" y="1321"/>
                </a:cubicBezTo>
                <a:cubicBezTo>
                  <a:pt x="16799" y="1381"/>
                  <a:pt x="16748" y="1410"/>
                  <a:pt x="16720" y="1386"/>
                </a:cubicBezTo>
                <a:cubicBezTo>
                  <a:pt x="16687" y="1357"/>
                  <a:pt x="16687" y="1389"/>
                  <a:pt x="16720" y="1478"/>
                </a:cubicBezTo>
                <a:cubicBezTo>
                  <a:pt x="16748" y="1554"/>
                  <a:pt x="16783" y="1721"/>
                  <a:pt x="16797" y="1850"/>
                </a:cubicBezTo>
                <a:cubicBezTo>
                  <a:pt x="16832" y="2162"/>
                  <a:pt x="16871" y="2243"/>
                  <a:pt x="16993" y="2243"/>
                </a:cubicBezTo>
                <a:cubicBezTo>
                  <a:pt x="17049" y="2243"/>
                  <a:pt x="17108" y="2292"/>
                  <a:pt x="17124" y="2353"/>
                </a:cubicBezTo>
                <a:cubicBezTo>
                  <a:pt x="17158" y="2480"/>
                  <a:pt x="17495" y="2470"/>
                  <a:pt x="17712" y="2335"/>
                </a:cubicBezTo>
                <a:cubicBezTo>
                  <a:pt x="17846" y="2252"/>
                  <a:pt x="17959" y="2197"/>
                  <a:pt x="18048" y="2173"/>
                </a:cubicBezTo>
                <a:cubicBezTo>
                  <a:pt x="18077" y="2166"/>
                  <a:pt x="18116" y="2095"/>
                  <a:pt x="18136" y="2017"/>
                </a:cubicBezTo>
                <a:cubicBezTo>
                  <a:pt x="18157" y="1938"/>
                  <a:pt x="18221" y="1869"/>
                  <a:pt x="18278" y="1863"/>
                </a:cubicBezTo>
                <a:cubicBezTo>
                  <a:pt x="18336" y="1857"/>
                  <a:pt x="18411" y="1849"/>
                  <a:pt x="18444" y="1845"/>
                </a:cubicBezTo>
                <a:cubicBezTo>
                  <a:pt x="18513" y="1836"/>
                  <a:pt x="18707" y="2296"/>
                  <a:pt x="18670" y="2381"/>
                </a:cubicBezTo>
                <a:cubicBezTo>
                  <a:pt x="18657" y="2412"/>
                  <a:pt x="18664" y="2535"/>
                  <a:pt x="18686" y="2653"/>
                </a:cubicBezTo>
                <a:cubicBezTo>
                  <a:pt x="18716" y="2808"/>
                  <a:pt x="18702" y="2928"/>
                  <a:pt x="18636" y="3084"/>
                </a:cubicBezTo>
                <a:cubicBezTo>
                  <a:pt x="18586" y="3203"/>
                  <a:pt x="18554" y="3323"/>
                  <a:pt x="18566" y="3351"/>
                </a:cubicBezTo>
                <a:cubicBezTo>
                  <a:pt x="18578" y="3379"/>
                  <a:pt x="18530" y="3489"/>
                  <a:pt x="18460" y="3597"/>
                </a:cubicBezTo>
                <a:cubicBezTo>
                  <a:pt x="18389" y="3706"/>
                  <a:pt x="18332" y="3826"/>
                  <a:pt x="18332" y="3864"/>
                </a:cubicBezTo>
                <a:cubicBezTo>
                  <a:pt x="18332" y="3902"/>
                  <a:pt x="18234" y="3999"/>
                  <a:pt x="18113" y="4080"/>
                </a:cubicBezTo>
                <a:cubicBezTo>
                  <a:pt x="17882" y="4234"/>
                  <a:pt x="17609" y="4233"/>
                  <a:pt x="17477" y="4077"/>
                </a:cubicBezTo>
                <a:cubicBezTo>
                  <a:pt x="17436" y="4029"/>
                  <a:pt x="17401" y="4012"/>
                  <a:pt x="17401" y="4039"/>
                </a:cubicBezTo>
                <a:cubicBezTo>
                  <a:pt x="17401" y="4065"/>
                  <a:pt x="17350" y="4045"/>
                  <a:pt x="17286" y="3995"/>
                </a:cubicBezTo>
                <a:cubicBezTo>
                  <a:pt x="17222" y="3945"/>
                  <a:pt x="17135" y="3902"/>
                  <a:pt x="17092" y="3900"/>
                </a:cubicBezTo>
                <a:cubicBezTo>
                  <a:pt x="17042" y="3898"/>
                  <a:pt x="17020" y="3838"/>
                  <a:pt x="17031" y="3731"/>
                </a:cubicBezTo>
                <a:cubicBezTo>
                  <a:pt x="17052" y="3509"/>
                  <a:pt x="16969" y="3521"/>
                  <a:pt x="16896" y="3749"/>
                </a:cubicBezTo>
                <a:cubicBezTo>
                  <a:pt x="16859" y="3865"/>
                  <a:pt x="16808" y="3917"/>
                  <a:pt x="16759" y="3890"/>
                </a:cubicBezTo>
                <a:cubicBezTo>
                  <a:pt x="16717" y="3867"/>
                  <a:pt x="16588" y="3924"/>
                  <a:pt x="16470" y="4018"/>
                </a:cubicBezTo>
                <a:cubicBezTo>
                  <a:pt x="16279" y="4171"/>
                  <a:pt x="16250" y="4178"/>
                  <a:pt x="16197" y="4075"/>
                </a:cubicBezTo>
                <a:cubicBezTo>
                  <a:pt x="16164" y="4011"/>
                  <a:pt x="16112" y="3970"/>
                  <a:pt x="16082" y="3985"/>
                </a:cubicBezTo>
                <a:cubicBezTo>
                  <a:pt x="16051" y="4000"/>
                  <a:pt x="15984" y="3945"/>
                  <a:pt x="15933" y="3864"/>
                </a:cubicBezTo>
                <a:cubicBezTo>
                  <a:pt x="15843" y="3723"/>
                  <a:pt x="15844" y="3708"/>
                  <a:pt x="15933" y="3515"/>
                </a:cubicBezTo>
                <a:cubicBezTo>
                  <a:pt x="15983" y="3405"/>
                  <a:pt x="16032" y="3216"/>
                  <a:pt x="16042" y="3095"/>
                </a:cubicBezTo>
                <a:cubicBezTo>
                  <a:pt x="16052" y="2973"/>
                  <a:pt x="16080" y="2845"/>
                  <a:pt x="16105" y="2810"/>
                </a:cubicBezTo>
                <a:cubicBezTo>
                  <a:pt x="16130" y="2774"/>
                  <a:pt x="16133" y="2638"/>
                  <a:pt x="16112" y="2504"/>
                </a:cubicBezTo>
                <a:cubicBezTo>
                  <a:pt x="16088" y="2349"/>
                  <a:pt x="16099" y="2176"/>
                  <a:pt x="16145" y="2022"/>
                </a:cubicBezTo>
                <a:cubicBezTo>
                  <a:pt x="16208" y="1807"/>
                  <a:pt x="16206" y="1791"/>
                  <a:pt x="16134" y="1876"/>
                </a:cubicBezTo>
                <a:cubicBezTo>
                  <a:pt x="16013" y="2019"/>
                  <a:pt x="15911" y="1850"/>
                  <a:pt x="15997" y="1652"/>
                </a:cubicBezTo>
                <a:cubicBezTo>
                  <a:pt x="16077" y="1470"/>
                  <a:pt x="16075" y="1427"/>
                  <a:pt x="15994" y="1450"/>
                </a:cubicBezTo>
                <a:cubicBezTo>
                  <a:pt x="15958" y="1460"/>
                  <a:pt x="15934" y="1414"/>
                  <a:pt x="15938" y="1345"/>
                </a:cubicBezTo>
                <a:cubicBezTo>
                  <a:pt x="15943" y="1257"/>
                  <a:pt x="15910" y="1221"/>
                  <a:pt x="15834" y="1232"/>
                </a:cubicBezTo>
                <a:cubicBezTo>
                  <a:pt x="15715" y="1249"/>
                  <a:pt x="15699" y="1103"/>
                  <a:pt x="15769" y="659"/>
                </a:cubicBezTo>
                <a:cubicBezTo>
                  <a:pt x="15784" y="566"/>
                  <a:pt x="15789" y="519"/>
                  <a:pt x="15787" y="511"/>
                </a:cubicBezTo>
                <a:close/>
                <a:moveTo>
                  <a:pt x="14559" y="5997"/>
                </a:moveTo>
                <a:cubicBezTo>
                  <a:pt x="14472" y="5997"/>
                  <a:pt x="14415" y="6026"/>
                  <a:pt x="14430" y="6061"/>
                </a:cubicBezTo>
                <a:cubicBezTo>
                  <a:pt x="14456" y="6120"/>
                  <a:pt x="14716" y="6085"/>
                  <a:pt x="14716" y="6022"/>
                </a:cubicBezTo>
                <a:cubicBezTo>
                  <a:pt x="14716" y="6007"/>
                  <a:pt x="14646" y="5997"/>
                  <a:pt x="14559" y="5997"/>
                </a:cubicBezTo>
                <a:close/>
                <a:moveTo>
                  <a:pt x="0" y="13340"/>
                </a:moveTo>
                <a:lnTo>
                  <a:pt x="0" y="14967"/>
                </a:lnTo>
                <a:lnTo>
                  <a:pt x="246" y="15013"/>
                </a:lnTo>
                <a:cubicBezTo>
                  <a:pt x="599" y="15081"/>
                  <a:pt x="603" y="15085"/>
                  <a:pt x="640" y="15367"/>
                </a:cubicBezTo>
                <a:cubicBezTo>
                  <a:pt x="658" y="15508"/>
                  <a:pt x="710" y="15646"/>
                  <a:pt x="755" y="15670"/>
                </a:cubicBezTo>
                <a:cubicBezTo>
                  <a:pt x="800" y="15695"/>
                  <a:pt x="823" y="15759"/>
                  <a:pt x="807" y="15819"/>
                </a:cubicBezTo>
                <a:cubicBezTo>
                  <a:pt x="766" y="15970"/>
                  <a:pt x="819" y="15999"/>
                  <a:pt x="1179" y="16014"/>
                </a:cubicBezTo>
                <a:cubicBezTo>
                  <a:pt x="1530" y="16029"/>
                  <a:pt x="1661" y="16144"/>
                  <a:pt x="1548" y="16340"/>
                </a:cubicBezTo>
                <a:cubicBezTo>
                  <a:pt x="1511" y="16402"/>
                  <a:pt x="1449" y="16436"/>
                  <a:pt x="1409" y="16414"/>
                </a:cubicBezTo>
                <a:cubicBezTo>
                  <a:pt x="1366" y="16390"/>
                  <a:pt x="1352" y="16409"/>
                  <a:pt x="1373" y="16458"/>
                </a:cubicBezTo>
                <a:cubicBezTo>
                  <a:pt x="1395" y="16508"/>
                  <a:pt x="1516" y="16525"/>
                  <a:pt x="1691" y="16504"/>
                </a:cubicBezTo>
                <a:cubicBezTo>
                  <a:pt x="1949" y="16474"/>
                  <a:pt x="1998" y="16494"/>
                  <a:pt x="2231" y="16722"/>
                </a:cubicBezTo>
                <a:cubicBezTo>
                  <a:pt x="2372" y="16860"/>
                  <a:pt x="2520" y="16957"/>
                  <a:pt x="2560" y="16935"/>
                </a:cubicBezTo>
                <a:cubicBezTo>
                  <a:pt x="2599" y="16914"/>
                  <a:pt x="2665" y="16966"/>
                  <a:pt x="2707" y="17051"/>
                </a:cubicBezTo>
                <a:cubicBezTo>
                  <a:pt x="2749" y="17135"/>
                  <a:pt x="2824" y="17210"/>
                  <a:pt x="2876" y="17217"/>
                </a:cubicBezTo>
                <a:cubicBezTo>
                  <a:pt x="3004" y="17237"/>
                  <a:pt x="3341" y="17460"/>
                  <a:pt x="3381" y="17551"/>
                </a:cubicBezTo>
                <a:cubicBezTo>
                  <a:pt x="3399" y="17592"/>
                  <a:pt x="3478" y="17625"/>
                  <a:pt x="3557" y="17625"/>
                </a:cubicBezTo>
                <a:cubicBezTo>
                  <a:pt x="3754" y="17625"/>
                  <a:pt x="3778" y="17684"/>
                  <a:pt x="3678" y="17910"/>
                </a:cubicBezTo>
                <a:cubicBezTo>
                  <a:pt x="3497" y="18315"/>
                  <a:pt x="3284" y="18582"/>
                  <a:pt x="3142" y="18582"/>
                </a:cubicBezTo>
                <a:cubicBezTo>
                  <a:pt x="3065" y="18582"/>
                  <a:pt x="2987" y="18616"/>
                  <a:pt x="2969" y="18657"/>
                </a:cubicBezTo>
                <a:cubicBezTo>
                  <a:pt x="2905" y="18806"/>
                  <a:pt x="2506" y="19024"/>
                  <a:pt x="2297" y="19024"/>
                </a:cubicBezTo>
                <a:cubicBezTo>
                  <a:pt x="2064" y="19024"/>
                  <a:pt x="1738" y="18833"/>
                  <a:pt x="1785" y="18724"/>
                </a:cubicBezTo>
                <a:cubicBezTo>
                  <a:pt x="1801" y="18686"/>
                  <a:pt x="1791" y="18654"/>
                  <a:pt x="1763" y="18654"/>
                </a:cubicBezTo>
                <a:cubicBezTo>
                  <a:pt x="1633" y="18654"/>
                  <a:pt x="1482" y="18191"/>
                  <a:pt x="1449" y="17682"/>
                </a:cubicBezTo>
                <a:cubicBezTo>
                  <a:pt x="1441" y="17559"/>
                  <a:pt x="1291" y="17727"/>
                  <a:pt x="1291" y="17859"/>
                </a:cubicBezTo>
                <a:cubicBezTo>
                  <a:pt x="1291" y="17938"/>
                  <a:pt x="1268" y="18064"/>
                  <a:pt x="1240" y="18139"/>
                </a:cubicBezTo>
                <a:cubicBezTo>
                  <a:pt x="1205" y="18232"/>
                  <a:pt x="1209" y="18328"/>
                  <a:pt x="1253" y="18449"/>
                </a:cubicBezTo>
                <a:cubicBezTo>
                  <a:pt x="1340" y="18689"/>
                  <a:pt x="1674" y="19173"/>
                  <a:pt x="1753" y="19173"/>
                </a:cubicBezTo>
                <a:cubicBezTo>
                  <a:pt x="1788" y="19173"/>
                  <a:pt x="1878" y="19231"/>
                  <a:pt x="1954" y="19303"/>
                </a:cubicBezTo>
                <a:cubicBezTo>
                  <a:pt x="2134" y="19477"/>
                  <a:pt x="2643" y="19470"/>
                  <a:pt x="2908" y="19291"/>
                </a:cubicBezTo>
                <a:cubicBezTo>
                  <a:pt x="3238" y="19067"/>
                  <a:pt x="3473" y="19226"/>
                  <a:pt x="3261" y="19529"/>
                </a:cubicBezTo>
                <a:cubicBezTo>
                  <a:pt x="3194" y="19624"/>
                  <a:pt x="3162" y="19753"/>
                  <a:pt x="3173" y="19886"/>
                </a:cubicBezTo>
                <a:cubicBezTo>
                  <a:pt x="3191" y="20123"/>
                  <a:pt x="3067" y="20522"/>
                  <a:pt x="2995" y="20458"/>
                </a:cubicBezTo>
                <a:cubicBezTo>
                  <a:pt x="2968" y="20435"/>
                  <a:pt x="2893" y="20455"/>
                  <a:pt x="2829" y="20504"/>
                </a:cubicBezTo>
                <a:cubicBezTo>
                  <a:pt x="2765" y="20553"/>
                  <a:pt x="2665" y="20603"/>
                  <a:pt x="2608" y="20612"/>
                </a:cubicBezTo>
                <a:cubicBezTo>
                  <a:pt x="2551" y="20622"/>
                  <a:pt x="2480" y="20637"/>
                  <a:pt x="2452" y="20645"/>
                </a:cubicBezTo>
                <a:cubicBezTo>
                  <a:pt x="2293" y="20695"/>
                  <a:pt x="2157" y="20629"/>
                  <a:pt x="2132" y="20494"/>
                </a:cubicBezTo>
                <a:cubicBezTo>
                  <a:pt x="2112" y="20386"/>
                  <a:pt x="2088" y="20368"/>
                  <a:pt x="2042" y="20422"/>
                </a:cubicBezTo>
                <a:cubicBezTo>
                  <a:pt x="1996" y="20476"/>
                  <a:pt x="1937" y="20444"/>
                  <a:pt x="1837" y="20312"/>
                </a:cubicBezTo>
                <a:cubicBezTo>
                  <a:pt x="1672" y="20094"/>
                  <a:pt x="1663" y="20093"/>
                  <a:pt x="1540" y="20250"/>
                </a:cubicBezTo>
                <a:cubicBezTo>
                  <a:pt x="1395" y="20437"/>
                  <a:pt x="1426" y="20497"/>
                  <a:pt x="1668" y="20497"/>
                </a:cubicBezTo>
                <a:cubicBezTo>
                  <a:pt x="2055" y="20497"/>
                  <a:pt x="2131" y="20796"/>
                  <a:pt x="1824" y="21107"/>
                </a:cubicBezTo>
                <a:cubicBezTo>
                  <a:pt x="1616" y="21318"/>
                  <a:pt x="1550" y="21306"/>
                  <a:pt x="1548" y="21061"/>
                </a:cubicBezTo>
                <a:cubicBezTo>
                  <a:pt x="1546" y="20903"/>
                  <a:pt x="1545" y="20904"/>
                  <a:pt x="1485" y="21048"/>
                </a:cubicBezTo>
                <a:cubicBezTo>
                  <a:pt x="1451" y="21129"/>
                  <a:pt x="1421" y="21229"/>
                  <a:pt x="1420" y="21269"/>
                </a:cubicBezTo>
                <a:cubicBezTo>
                  <a:pt x="1418" y="21309"/>
                  <a:pt x="1368" y="21335"/>
                  <a:pt x="1307" y="21325"/>
                </a:cubicBezTo>
                <a:cubicBezTo>
                  <a:pt x="1224" y="21313"/>
                  <a:pt x="1195" y="21346"/>
                  <a:pt x="1201" y="21454"/>
                </a:cubicBezTo>
                <a:cubicBezTo>
                  <a:pt x="1205" y="21538"/>
                  <a:pt x="1986" y="21570"/>
                  <a:pt x="4069" y="21585"/>
                </a:cubicBezTo>
                <a:lnTo>
                  <a:pt x="4893" y="21582"/>
                </a:lnTo>
                <a:cubicBezTo>
                  <a:pt x="5709" y="21579"/>
                  <a:pt x="5861" y="21573"/>
                  <a:pt x="6431" y="21569"/>
                </a:cubicBezTo>
                <a:cubicBezTo>
                  <a:pt x="6745" y="21553"/>
                  <a:pt x="6895" y="21530"/>
                  <a:pt x="6917" y="21492"/>
                </a:cubicBezTo>
                <a:cubicBezTo>
                  <a:pt x="6951" y="21433"/>
                  <a:pt x="6965" y="21351"/>
                  <a:pt x="6947" y="21310"/>
                </a:cubicBezTo>
                <a:cubicBezTo>
                  <a:pt x="6917" y="21241"/>
                  <a:pt x="7260" y="20974"/>
                  <a:pt x="7346" y="21000"/>
                </a:cubicBezTo>
                <a:cubicBezTo>
                  <a:pt x="7367" y="21006"/>
                  <a:pt x="7383" y="20903"/>
                  <a:pt x="7382" y="20771"/>
                </a:cubicBezTo>
                <a:cubicBezTo>
                  <a:pt x="7381" y="20574"/>
                  <a:pt x="7372" y="20555"/>
                  <a:pt x="7328" y="20661"/>
                </a:cubicBezTo>
                <a:cubicBezTo>
                  <a:pt x="7280" y="20779"/>
                  <a:pt x="7267" y="20781"/>
                  <a:pt x="7152" y="20674"/>
                </a:cubicBezTo>
                <a:cubicBezTo>
                  <a:pt x="7044" y="20573"/>
                  <a:pt x="7030" y="20512"/>
                  <a:pt x="7050" y="20235"/>
                </a:cubicBezTo>
                <a:cubicBezTo>
                  <a:pt x="7074" y="19895"/>
                  <a:pt x="7028" y="19796"/>
                  <a:pt x="6843" y="19796"/>
                </a:cubicBezTo>
                <a:cubicBezTo>
                  <a:pt x="6767" y="19796"/>
                  <a:pt x="6739" y="19749"/>
                  <a:pt x="6739" y="19614"/>
                </a:cubicBezTo>
                <a:cubicBezTo>
                  <a:pt x="6739" y="19489"/>
                  <a:pt x="6763" y="19436"/>
                  <a:pt x="6816" y="19452"/>
                </a:cubicBezTo>
                <a:cubicBezTo>
                  <a:pt x="6859" y="19466"/>
                  <a:pt x="6878" y="19456"/>
                  <a:pt x="6857" y="19427"/>
                </a:cubicBezTo>
                <a:cubicBezTo>
                  <a:pt x="6837" y="19398"/>
                  <a:pt x="6844" y="19307"/>
                  <a:pt x="6873" y="19229"/>
                </a:cubicBezTo>
                <a:cubicBezTo>
                  <a:pt x="6917" y="19114"/>
                  <a:pt x="6902" y="19053"/>
                  <a:pt x="6794" y="18911"/>
                </a:cubicBezTo>
                <a:lnTo>
                  <a:pt x="6661" y="18736"/>
                </a:lnTo>
                <a:lnTo>
                  <a:pt x="6530" y="18924"/>
                </a:lnTo>
                <a:cubicBezTo>
                  <a:pt x="6427" y="19071"/>
                  <a:pt x="6411" y="19133"/>
                  <a:pt x="6458" y="19214"/>
                </a:cubicBezTo>
                <a:cubicBezTo>
                  <a:pt x="6505" y="19294"/>
                  <a:pt x="6498" y="19326"/>
                  <a:pt x="6428" y="19365"/>
                </a:cubicBezTo>
                <a:cubicBezTo>
                  <a:pt x="6286" y="19443"/>
                  <a:pt x="6174" y="19292"/>
                  <a:pt x="6144" y="18980"/>
                </a:cubicBezTo>
                <a:cubicBezTo>
                  <a:pt x="6128" y="18823"/>
                  <a:pt x="6098" y="18652"/>
                  <a:pt x="6075" y="18600"/>
                </a:cubicBezTo>
                <a:cubicBezTo>
                  <a:pt x="6053" y="18549"/>
                  <a:pt x="5988" y="18269"/>
                  <a:pt x="5932" y="17977"/>
                </a:cubicBezTo>
                <a:cubicBezTo>
                  <a:pt x="5875" y="17685"/>
                  <a:pt x="5811" y="17410"/>
                  <a:pt x="5790" y="17369"/>
                </a:cubicBezTo>
                <a:cubicBezTo>
                  <a:pt x="5768" y="17327"/>
                  <a:pt x="5721" y="17150"/>
                  <a:pt x="5685" y="16974"/>
                </a:cubicBezTo>
                <a:cubicBezTo>
                  <a:pt x="5625" y="16673"/>
                  <a:pt x="5628" y="16639"/>
                  <a:pt x="5741" y="16458"/>
                </a:cubicBezTo>
                <a:cubicBezTo>
                  <a:pt x="5808" y="16351"/>
                  <a:pt x="5905" y="16151"/>
                  <a:pt x="5959" y="16014"/>
                </a:cubicBezTo>
                <a:cubicBezTo>
                  <a:pt x="6012" y="15876"/>
                  <a:pt x="6147" y="15629"/>
                  <a:pt x="6259" y="15465"/>
                </a:cubicBezTo>
                <a:cubicBezTo>
                  <a:pt x="6736" y="14763"/>
                  <a:pt x="6899" y="14235"/>
                  <a:pt x="6830" y="13597"/>
                </a:cubicBezTo>
                <a:lnTo>
                  <a:pt x="6805" y="13356"/>
                </a:lnTo>
                <a:lnTo>
                  <a:pt x="6244" y="13356"/>
                </a:lnTo>
                <a:lnTo>
                  <a:pt x="5685" y="13356"/>
                </a:lnTo>
                <a:lnTo>
                  <a:pt x="5583" y="13689"/>
                </a:lnTo>
                <a:cubicBezTo>
                  <a:pt x="5525" y="13877"/>
                  <a:pt x="5445" y="14018"/>
                  <a:pt x="5400" y="14018"/>
                </a:cubicBezTo>
                <a:cubicBezTo>
                  <a:pt x="5309" y="14018"/>
                  <a:pt x="5288" y="14313"/>
                  <a:pt x="5371" y="14431"/>
                </a:cubicBezTo>
                <a:cubicBezTo>
                  <a:pt x="5406" y="14480"/>
                  <a:pt x="5406" y="14626"/>
                  <a:pt x="5369" y="14870"/>
                </a:cubicBezTo>
                <a:cubicBezTo>
                  <a:pt x="5339" y="15070"/>
                  <a:pt x="5295" y="15377"/>
                  <a:pt x="5272" y="15552"/>
                </a:cubicBezTo>
                <a:cubicBezTo>
                  <a:pt x="5249" y="15727"/>
                  <a:pt x="5182" y="15940"/>
                  <a:pt x="5123" y="16024"/>
                </a:cubicBezTo>
                <a:lnTo>
                  <a:pt x="5015" y="16178"/>
                </a:lnTo>
                <a:lnTo>
                  <a:pt x="4864" y="15950"/>
                </a:lnTo>
                <a:cubicBezTo>
                  <a:pt x="4756" y="15785"/>
                  <a:pt x="4683" y="15733"/>
                  <a:pt x="4603" y="15763"/>
                </a:cubicBezTo>
                <a:cubicBezTo>
                  <a:pt x="4534" y="15788"/>
                  <a:pt x="4483" y="15763"/>
                  <a:pt x="4465" y="15696"/>
                </a:cubicBezTo>
                <a:cubicBezTo>
                  <a:pt x="4443" y="15615"/>
                  <a:pt x="4370" y="15599"/>
                  <a:pt x="4158" y="15624"/>
                </a:cubicBezTo>
                <a:cubicBezTo>
                  <a:pt x="4004" y="15642"/>
                  <a:pt x="3835" y="15633"/>
                  <a:pt x="3785" y="15606"/>
                </a:cubicBezTo>
                <a:cubicBezTo>
                  <a:pt x="3707" y="15563"/>
                  <a:pt x="3719" y="15530"/>
                  <a:pt x="3863" y="15370"/>
                </a:cubicBezTo>
                <a:cubicBezTo>
                  <a:pt x="3954" y="15268"/>
                  <a:pt x="4016" y="15158"/>
                  <a:pt x="4001" y="15124"/>
                </a:cubicBezTo>
                <a:cubicBezTo>
                  <a:pt x="3986" y="15090"/>
                  <a:pt x="4035" y="14997"/>
                  <a:pt x="4107" y="14916"/>
                </a:cubicBezTo>
                <a:cubicBezTo>
                  <a:pt x="4292" y="14709"/>
                  <a:pt x="4175" y="14636"/>
                  <a:pt x="3897" y="14787"/>
                </a:cubicBezTo>
                <a:cubicBezTo>
                  <a:pt x="3707" y="14891"/>
                  <a:pt x="3650" y="14972"/>
                  <a:pt x="3543" y="15293"/>
                </a:cubicBezTo>
                <a:cubicBezTo>
                  <a:pt x="3306" y="16002"/>
                  <a:pt x="3307" y="16002"/>
                  <a:pt x="3025" y="15616"/>
                </a:cubicBezTo>
                <a:cubicBezTo>
                  <a:pt x="2890" y="15431"/>
                  <a:pt x="2791" y="15251"/>
                  <a:pt x="2808" y="15213"/>
                </a:cubicBezTo>
                <a:cubicBezTo>
                  <a:pt x="2824" y="15176"/>
                  <a:pt x="2769" y="15053"/>
                  <a:pt x="2687" y="14941"/>
                </a:cubicBezTo>
                <a:cubicBezTo>
                  <a:pt x="2605" y="14829"/>
                  <a:pt x="2548" y="14697"/>
                  <a:pt x="2561" y="14649"/>
                </a:cubicBezTo>
                <a:cubicBezTo>
                  <a:pt x="2574" y="14600"/>
                  <a:pt x="2538" y="14500"/>
                  <a:pt x="2480" y="14426"/>
                </a:cubicBezTo>
                <a:cubicBezTo>
                  <a:pt x="2423" y="14351"/>
                  <a:pt x="2374" y="14315"/>
                  <a:pt x="2374" y="14344"/>
                </a:cubicBezTo>
                <a:cubicBezTo>
                  <a:pt x="2374" y="14372"/>
                  <a:pt x="2345" y="14370"/>
                  <a:pt x="2310" y="14338"/>
                </a:cubicBezTo>
                <a:cubicBezTo>
                  <a:pt x="2274" y="14307"/>
                  <a:pt x="2177" y="14279"/>
                  <a:pt x="2092" y="14277"/>
                </a:cubicBezTo>
                <a:cubicBezTo>
                  <a:pt x="1956" y="14273"/>
                  <a:pt x="1938" y="14245"/>
                  <a:pt x="1930" y="14028"/>
                </a:cubicBezTo>
                <a:cubicBezTo>
                  <a:pt x="1926" y="13894"/>
                  <a:pt x="1893" y="13747"/>
                  <a:pt x="1857" y="13700"/>
                </a:cubicBezTo>
                <a:cubicBezTo>
                  <a:pt x="1807" y="13634"/>
                  <a:pt x="1800" y="13633"/>
                  <a:pt x="1826" y="13700"/>
                </a:cubicBezTo>
                <a:cubicBezTo>
                  <a:pt x="1903" y="13895"/>
                  <a:pt x="1741" y="13867"/>
                  <a:pt x="1549" y="13651"/>
                </a:cubicBezTo>
                <a:cubicBezTo>
                  <a:pt x="1437" y="13524"/>
                  <a:pt x="1323" y="13437"/>
                  <a:pt x="1296" y="13461"/>
                </a:cubicBezTo>
                <a:cubicBezTo>
                  <a:pt x="1269" y="13485"/>
                  <a:pt x="1230" y="13471"/>
                  <a:pt x="1211" y="13428"/>
                </a:cubicBezTo>
                <a:cubicBezTo>
                  <a:pt x="1188" y="13373"/>
                  <a:pt x="1156" y="13375"/>
                  <a:pt x="1105" y="13435"/>
                </a:cubicBezTo>
                <a:cubicBezTo>
                  <a:pt x="1060" y="13489"/>
                  <a:pt x="1007" y="13495"/>
                  <a:pt x="967" y="13453"/>
                </a:cubicBezTo>
                <a:cubicBezTo>
                  <a:pt x="932" y="13416"/>
                  <a:pt x="701" y="13376"/>
                  <a:pt x="453" y="13363"/>
                </a:cubicBezTo>
                <a:lnTo>
                  <a:pt x="0" y="13340"/>
                </a:lnTo>
                <a:close/>
                <a:moveTo>
                  <a:pt x="12965" y="13738"/>
                </a:moveTo>
                <a:cubicBezTo>
                  <a:pt x="12960" y="13754"/>
                  <a:pt x="12969" y="13815"/>
                  <a:pt x="12994" y="13907"/>
                </a:cubicBezTo>
                <a:cubicBezTo>
                  <a:pt x="13011" y="13973"/>
                  <a:pt x="13036" y="14011"/>
                  <a:pt x="13050" y="13992"/>
                </a:cubicBezTo>
                <a:cubicBezTo>
                  <a:pt x="13063" y="13973"/>
                  <a:pt x="13049" y="13897"/>
                  <a:pt x="13019" y="13823"/>
                </a:cubicBezTo>
                <a:cubicBezTo>
                  <a:pt x="12989" y="13748"/>
                  <a:pt x="12970" y="13722"/>
                  <a:pt x="12965" y="13738"/>
                </a:cubicBezTo>
                <a:close/>
                <a:moveTo>
                  <a:pt x="1226" y="20353"/>
                </a:moveTo>
                <a:cubicBezTo>
                  <a:pt x="1201" y="20353"/>
                  <a:pt x="1193" y="20376"/>
                  <a:pt x="1213" y="20422"/>
                </a:cubicBezTo>
                <a:cubicBezTo>
                  <a:pt x="1231" y="20463"/>
                  <a:pt x="1286" y="20495"/>
                  <a:pt x="1334" y="20494"/>
                </a:cubicBezTo>
                <a:cubicBezTo>
                  <a:pt x="1409" y="20493"/>
                  <a:pt x="1409" y="20484"/>
                  <a:pt x="1343" y="20422"/>
                </a:cubicBezTo>
                <a:cubicBezTo>
                  <a:pt x="1292" y="20376"/>
                  <a:pt x="1251" y="20353"/>
                  <a:pt x="1226" y="20353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27348" y="1304764"/>
            <a:ext cx="6264696" cy="32439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&amp; 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Arg.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Arg.</a:t>
            </a:r>
            <a:r>
              <a:rPr lang="en-GB" altLang="zh-CN" sz="1600" dirty="0" err="1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ShowMeYourTheurgy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600" dirty="0" err="1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ChinesDragon</a:t>
            </a:r>
            <a:r>
              <a:rPr lang="en-GB" altLang="zh-CN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* Arg){</a:t>
            </a:r>
            <a:endParaRPr lang="en-GB" altLang="zh-CN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Arg-&gt;</a:t>
            </a:r>
            <a:r>
              <a:rPr lang="en-GB" altLang="zh-CN" sz="16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Theurgy</a:t>
            </a:r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像" descr="图像"/>
          <p:cNvPicPr>
            <a:picLocks noChangeAspect="1"/>
          </p:cNvPicPr>
          <p:nvPr/>
        </p:nvPicPr>
        <p:blipFill>
          <a:blip r:embed="rId2"/>
          <a:srcRect l="18715" t="5315" r="21342" b="4983"/>
          <a:stretch>
            <a:fillRect/>
          </a:stretch>
        </p:blipFill>
        <p:spPr>
          <a:xfrm>
            <a:off x="7320136" y="338117"/>
            <a:ext cx="1728192" cy="171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1" h="21582" extrusionOk="0">
                <a:moveTo>
                  <a:pt x="11541" y="4"/>
                </a:moveTo>
                <a:cubicBezTo>
                  <a:pt x="11525" y="16"/>
                  <a:pt x="11511" y="56"/>
                  <a:pt x="11490" y="133"/>
                </a:cubicBezTo>
                <a:cubicBezTo>
                  <a:pt x="11465" y="221"/>
                  <a:pt x="11444" y="420"/>
                  <a:pt x="11444" y="574"/>
                </a:cubicBezTo>
                <a:cubicBezTo>
                  <a:pt x="11444" y="899"/>
                  <a:pt x="11380" y="1244"/>
                  <a:pt x="11286" y="1424"/>
                </a:cubicBezTo>
                <a:cubicBezTo>
                  <a:pt x="11249" y="1493"/>
                  <a:pt x="11224" y="1566"/>
                  <a:pt x="11229" y="1584"/>
                </a:cubicBezTo>
                <a:cubicBezTo>
                  <a:pt x="11241" y="1627"/>
                  <a:pt x="11083" y="1937"/>
                  <a:pt x="11033" y="1969"/>
                </a:cubicBezTo>
                <a:cubicBezTo>
                  <a:pt x="11012" y="1982"/>
                  <a:pt x="10982" y="1972"/>
                  <a:pt x="10968" y="1949"/>
                </a:cubicBezTo>
                <a:cubicBezTo>
                  <a:pt x="10914" y="1861"/>
                  <a:pt x="10864" y="1909"/>
                  <a:pt x="10903" y="2011"/>
                </a:cubicBezTo>
                <a:cubicBezTo>
                  <a:pt x="10935" y="2096"/>
                  <a:pt x="10921" y="2139"/>
                  <a:pt x="10835" y="2242"/>
                </a:cubicBezTo>
                <a:cubicBezTo>
                  <a:pt x="10776" y="2312"/>
                  <a:pt x="10704" y="2368"/>
                  <a:pt x="10673" y="2368"/>
                </a:cubicBezTo>
                <a:cubicBezTo>
                  <a:pt x="10594" y="2368"/>
                  <a:pt x="10552" y="2287"/>
                  <a:pt x="10605" y="2234"/>
                </a:cubicBezTo>
                <a:cubicBezTo>
                  <a:pt x="10636" y="2202"/>
                  <a:pt x="10617" y="2165"/>
                  <a:pt x="10545" y="2108"/>
                </a:cubicBezTo>
                <a:cubicBezTo>
                  <a:pt x="10489" y="2064"/>
                  <a:pt x="10443" y="2001"/>
                  <a:pt x="10443" y="1969"/>
                </a:cubicBezTo>
                <a:cubicBezTo>
                  <a:pt x="10443" y="1897"/>
                  <a:pt x="10296" y="1886"/>
                  <a:pt x="10253" y="1954"/>
                </a:cubicBezTo>
                <a:cubicBezTo>
                  <a:pt x="10237" y="1981"/>
                  <a:pt x="10219" y="2145"/>
                  <a:pt x="10214" y="2316"/>
                </a:cubicBezTo>
                <a:cubicBezTo>
                  <a:pt x="10203" y="2667"/>
                  <a:pt x="10155" y="2761"/>
                  <a:pt x="10058" y="2621"/>
                </a:cubicBezTo>
                <a:cubicBezTo>
                  <a:pt x="10018" y="2565"/>
                  <a:pt x="9984" y="2548"/>
                  <a:pt x="9967" y="2576"/>
                </a:cubicBezTo>
                <a:cubicBezTo>
                  <a:pt x="9948" y="2607"/>
                  <a:pt x="9914" y="2605"/>
                  <a:pt x="9859" y="2576"/>
                </a:cubicBezTo>
                <a:cubicBezTo>
                  <a:pt x="9796" y="2542"/>
                  <a:pt x="9789" y="2513"/>
                  <a:pt x="9820" y="2433"/>
                </a:cubicBezTo>
                <a:cubicBezTo>
                  <a:pt x="9849" y="2356"/>
                  <a:pt x="9842" y="2335"/>
                  <a:pt x="9797" y="2342"/>
                </a:cubicBezTo>
                <a:cubicBezTo>
                  <a:pt x="9683" y="2359"/>
                  <a:pt x="9662" y="2424"/>
                  <a:pt x="9613" y="2924"/>
                </a:cubicBezTo>
                <a:cubicBezTo>
                  <a:pt x="9592" y="3129"/>
                  <a:pt x="9557" y="3277"/>
                  <a:pt x="9513" y="3325"/>
                </a:cubicBezTo>
                <a:cubicBezTo>
                  <a:pt x="9476" y="3367"/>
                  <a:pt x="9442" y="3434"/>
                  <a:pt x="9442" y="3474"/>
                </a:cubicBezTo>
                <a:cubicBezTo>
                  <a:pt x="9442" y="3513"/>
                  <a:pt x="9417" y="3555"/>
                  <a:pt x="9383" y="3568"/>
                </a:cubicBezTo>
                <a:cubicBezTo>
                  <a:pt x="9348" y="3581"/>
                  <a:pt x="9321" y="3620"/>
                  <a:pt x="9321" y="3650"/>
                </a:cubicBezTo>
                <a:cubicBezTo>
                  <a:pt x="9321" y="3681"/>
                  <a:pt x="9287" y="3724"/>
                  <a:pt x="9247" y="3747"/>
                </a:cubicBezTo>
                <a:cubicBezTo>
                  <a:pt x="9207" y="3771"/>
                  <a:pt x="9189" y="3792"/>
                  <a:pt x="9207" y="3793"/>
                </a:cubicBezTo>
                <a:cubicBezTo>
                  <a:pt x="9226" y="3794"/>
                  <a:pt x="9228" y="3818"/>
                  <a:pt x="9210" y="3847"/>
                </a:cubicBezTo>
                <a:cubicBezTo>
                  <a:pt x="9192" y="3876"/>
                  <a:pt x="9177" y="3935"/>
                  <a:pt x="9176" y="3981"/>
                </a:cubicBezTo>
                <a:cubicBezTo>
                  <a:pt x="9174" y="4105"/>
                  <a:pt x="9030" y="4380"/>
                  <a:pt x="8969" y="4380"/>
                </a:cubicBezTo>
                <a:cubicBezTo>
                  <a:pt x="8901" y="4380"/>
                  <a:pt x="8721" y="4571"/>
                  <a:pt x="8708" y="4657"/>
                </a:cubicBezTo>
                <a:cubicBezTo>
                  <a:pt x="8696" y="4742"/>
                  <a:pt x="8568" y="4888"/>
                  <a:pt x="8527" y="4862"/>
                </a:cubicBezTo>
                <a:cubicBezTo>
                  <a:pt x="8482" y="4834"/>
                  <a:pt x="8441" y="4954"/>
                  <a:pt x="8470" y="5030"/>
                </a:cubicBezTo>
                <a:cubicBezTo>
                  <a:pt x="8483" y="5065"/>
                  <a:pt x="8530" y="5113"/>
                  <a:pt x="8572" y="5136"/>
                </a:cubicBezTo>
                <a:cubicBezTo>
                  <a:pt x="8645" y="5175"/>
                  <a:pt x="8644" y="5185"/>
                  <a:pt x="8546" y="5330"/>
                </a:cubicBezTo>
                <a:cubicBezTo>
                  <a:pt x="8464" y="5452"/>
                  <a:pt x="8452" y="5495"/>
                  <a:pt x="8493" y="5543"/>
                </a:cubicBezTo>
                <a:cubicBezTo>
                  <a:pt x="8533" y="5593"/>
                  <a:pt x="8524" y="5619"/>
                  <a:pt x="8441" y="5683"/>
                </a:cubicBezTo>
                <a:cubicBezTo>
                  <a:pt x="8310" y="5785"/>
                  <a:pt x="8208" y="5782"/>
                  <a:pt x="8005" y="5677"/>
                </a:cubicBezTo>
                <a:lnTo>
                  <a:pt x="7840" y="5595"/>
                </a:lnTo>
                <a:lnTo>
                  <a:pt x="7727" y="5677"/>
                </a:lnTo>
                <a:cubicBezTo>
                  <a:pt x="7664" y="5724"/>
                  <a:pt x="7594" y="5763"/>
                  <a:pt x="7571" y="5763"/>
                </a:cubicBezTo>
                <a:cubicBezTo>
                  <a:pt x="7548" y="5763"/>
                  <a:pt x="7504" y="5812"/>
                  <a:pt x="7475" y="5874"/>
                </a:cubicBezTo>
                <a:cubicBezTo>
                  <a:pt x="7420" y="5986"/>
                  <a:pt x="7420" y="5988"/>
                  <a:pt x="6944" y="5991"/>
                </a:cubicBezTo>
                <a:lnTo>
                  <a:pt x="6465" y="5994"/>
                </a:lnTo>
                <a:lnTo>
                  <a:pt x="6428" y="5857"/>
                </a:lnTo>
                <a:cubicBezTo>
                  <a:pt x="6382" y="5694"/>
                  <a:pt x="6447" y="5500"/>
                  <a:pt x="6539" y="5535"/>
                </a:cubicBezTo>
                <a:cubicBezTo>
                  <a:pt x="6593" y="5556"/>
                  <a:pt x="6867" y="5326"/>
                  <a:pt x="6831" y="5290"/>
                </a:cubicBezTo>
                <a:cubicBezTo>
                  <a:pt x="6801" y="5259"/>
                  <a:pt x="6926" y="5179"/>
                  <a:pt x="7029" y="5161"/>
                </a:cubicBezTo>
                <a:cubicBezTo>
                  <a:pt x="7085" y="5152"/>
                  <a:pt x="7126" y="5123"/>
                  <a:pt x="7120" y="5099"/>
                </a:cubicBezTo>
                <a:cubicBezTo>
                  <a:pt x="7106" y="5035"/>
                  <a:pt x="7474" y="4790"/>
                  <a:pt x="7506" y="4842"/>
                </a:cubicBezTo>
                <a:cubicBezTo>
                  <a:pt x="7548" y="4910"/>
                  <a:pt x="7611" y="4890"/>
                  <a:pt x="7611" y="4808"/>
                </a:cubicBezTo>
                <a:cubicBezTo>
                  <a:pt x="7611" y="4699"/>
                  <a:pt x="7715" y="4564"/>
                  <a:pt x="7752" y="4625"/>
                </a:cubicBezTo>
                <a:cubicBezTo>
                  <a:pt x="7801" y="4705"/>
                  <a:pt x="7855" y="4681"/>
                  <a:pt x="7838" y="4588"/>
                </a:cubicBezTo>
                <a:cubicBezTo>
                  <a:pt x="7826" y="4530"/>
                  <a:pt x="7851" y="4488"/>
                  <a:pt x="7914" y="4463"/>
                </a:cubicBezTo>
                <a:cubicBezTo>
                  <a:pt x="7965" y="4443"/>
                  <a:pt x="7988" y="4427"/>
                  <a:pt x="7968" y="4426"/>
                </a:cubicBezTo>
                <a:cubicBezTo>
                  <a:pt x="7948" y="4424"/>
                  <a:pt x="7957" y="4395"/>
                  <a:pt x="7985" y="4360"/>
                </a:cubicBezTo>
                <a:cubicBezTo>
                  <a:pt x="8013" y="4326"/>
                  <a:pt x="8053" y="4308"/>
                  <a:pt x="8073" y="4320"/>
                </a:cubicBezTo>
                <a:cubicBezTo>
                  <a:pt x="8093" y="4333"/>
                  <a:pt x="8110" y="4309"/>
                  <a:pt x="8110" y="4266"/>
                </a:cubicBezTo>
                <a:cubicBezTo>
                  <a:pt x="8110" y="4224"/>
                  <a:pt x="8149" y="4157"/>
                  <a:pt x="8195" y="4118"/>
                </a:cubicBezTo>
                <a:cubicBezTo>
                  <a:pt x="8241" y="4079"/>
                  <a:pt x="8275" y="4013"/>
                  <a:pt x="8274" y="3973"/>
                </a:cubicBezTo>
                <a:cubicBezTo>
                  <a:pt x="8272" y="3910"/>
                  <a:pt x="8261" y="3913"/>
                  <a:pt x="8206" y="3993"/>
                </a:cubicBezTo>
                <a:cubicBezTo>
                  <a:pt x="8170" y="4044"/>
                  <a:pt x="8109" y="4087"/>
                  <a:pt x="8070" y="4087"/>
                </a:cubicBezTo>
                <a:cubicBezTo>
                  <a:pt x="7970" y="4087"/>
                  <a:pt x="7936" y="4132"/>
                  <a:pt x="7988" y="4195"/>
                </a:cubicBezTo>
                <a:cubicBezTo>
                  <a:pt x="8021" y="4235"/>
                  <a:pt x="8000" y="4267"/>
                  <a:pt x="7903" y="4318"/>
                </a:cubicBezTo>
                <a:cubicBezTo>
                  <a:pt x="7832" y="4355"/>
                  <a:pt x="7752" y="4371"/>
                  <a:pt x="7724" y="4355"/>
                </a:cubicBezTo>
                <a:cubicBezTo>
                  <a:pt x="7696" y="4338"/>
                  <a:pt x="7685" y="4339"/>
                  <a:pt x="7701" y="4357"/>
                </a:cubicBezTo>
                <a:cubicBezTo>
                  <a:pt x="7742" y="4403"/>
                  <a:pt x="7620" y="4631"/>
                  <a:pt x="7554" y="4631"/>
                </a:cubicBezTo>
                <a:cubicBezTo>
                  <a:pt x="7524" y="4631"/>
                  <a:pt x="7460" y="4688"/>
                  <a:pt x="7409" y="4757"/>
                </a:cubicBezTo>
                <a:cubicBezTo>
                  <a:pt x="7347" y="4841"/>
                  <a:pt x="7295" y="4872"/>
                  <a:pt x="7248" y="4854"/>
                </a:cubicBezTo>
                <a:cubicBezTo>
                  <a:pt x="7205" y="4837"/>
                  <a:pt x="7188" y="4843"/>
                  <a:pt x="7205" y="4871"/>
                </a:cubicBezTo>
                <a:cubicBezTo>
                  <a:pt x="7239" y="4926"/>
                  <a:pt x="7131" y="5021"/>
                  <a:pt x="7012" y="5039"/>
                </a:cubicBezTo>
                <a:cubicBezTo>
                  <a:pt x="6964" y="5046"/>
                  <a:pt x="6907" y="5081"/>
                  <a:pt x="6888" y="5116"/>
                </a:cubicBezTo>
                <a:cubicBezTo>
                  <a:pt x="6861" y="5163"/>
                  <a:pt x="6836" y="5169"/>
                  <a:pt x="6797" y="5136"/>
                </a:cubicBezTo>
                <a:cubicBezTo>
                  <a:pt x="6755" y="5101"/>
                  <a:pt x="6745" y="5114"/>
                  <a:pt x="6749" y="5187"/>
                </a:cubicBezTo>
                <a:cubicBezTo>
                  <a:pt x="6752" y="5251"/>
                  <a:pt x="6732" y="5281"/>
                  <a:pt x="6683" y="5281"/>
                </a:cubicBezTo>
                <a:cubicBezTo>
                  <a:pt x="6644" y="5281"/>
                  <a:pt x="6579" y="5325"/>
                  <a:pt x="6542" y="5378"/>
                </a:cubicBezTo>
                <a:cubicBezTo>
                  <a:pt x="6505" y="5431"/>
                  <a:pt x="6428" y="5493"/>
                  <a:pt x="6372" y="5515"/>
                </a:cubicBezTo>
                <a:cubicBezTo>
                  <a:pt x="6274" y="5552"/>
                  <a:pt x="6268" y="5569"/>
                  <a:pt x="6281" y="5837"/>
                </a:cubicBezTo>
                <a:lnTo>
                  <a:pt x="6295" y="6119"/>
                </a:lnTo>
                <a:lnTo>
                  <a:pt x="6482" y="6119"/>
                </a:lnTo>
                <a:cubicBezTo>
                  <a:pt x="6585" y="6120"/>
                  <a:pt x="6696" y="6137"/>
                  <a:pt x="6726" y="6156"/>
                </a:cubicBezTo>
                <a:cubicBezTo>
                  <a:pt x="6760" y="6178"/>
                  <a:pt x="6810" y="6164"/>
                  <a:pt x="6859" y="6119"/>
                </a:cubicBezTo>
                <a:cubicBezTo>
                  <a:pt x="6934" y="6051"/>
                  <a:pt x="6947" y="6049"/>
                  <a:pt x="7089" y="6116"/>
                </a:cubicBezTo>
                <a:cubicBezTo>
                  <a:pt x="7181" y="6160"/>
                  <a:pt x="7232" y="6210"/>
                  <a:pt x="7219" y="6245"/>
                </a:cubicBezTo>
                <a:cubicBezTo>
                  <a:pt x="7208" y="6275"/>
                  <a:pt x="7227" y="6311"/>
                  <a:pt x="7262" y="6325"/>
                </a:cubicBezTo>
                <a:cubicBezTo>
                  <a:pt x="7329" y="6350"/>
                  <a:pt x="7322" y="6439"/>
                  <a:pt x="7253" y="6439"/>
                </a:cubicBezTo>
                <a:cubicBezTo>
                  <a:pt x="7231" y="6438"/>
                  <a:pt x="7181" y="6469"/>
                  <a:pt x="7143" y="6504"/>
                </a:cubicBezTo>
                <a:cubicBezTo>
                  <a:pt x="7104" y="6539"/>
                  <a:pt x="7054" y="6558"/>
                  <a:pt x="7032" y="6544"/>
                </a:cubicBezTo>
                <a:cubicBezTo>
                  <a:pt x="6973" y="6507"/>
                  <a:pt x="7003" y="6796"/>
                  <a:pt x="7066" y="6872"/>
                </a:cubicBezTo>
                <a:cubicBezTo>
                  <a:pt x="7107" y="6921"/>
                  <a:pt x="7134" y="6928"/>
                  <a:pt x="7177" y="6892"/>
                </a:cubicBezTo>
                <a:cubicBezTo>
                  <a:pt x="7252" y="6829"/>
                  <a:pt x="7295" y="6935"/>
                  <a:pt x="7262" y="7103"/>
                </a:cubicBezTo>
                <a:cubicBezTo>
                  <a:pt x="7243" y="7197"/>
                  <a:pt x="7252" y="7220"/>
                  <a:pt x="7296" y="7203"/>
                </a:cubicBezTo>
                <a:cubicBezTo>
                  <a:pt x="7328" y="7190"/>
                  <a:pt x="7372" y="7220"/>
                  <a:pt x="7398" y="7268"/>
                </a:cubicBezTo>
                <a:cubicBezTo>
                  <a:pt x="7448" y="7363"/>
                  <a:pt x="7549" y="7392"/>
                  <a:pt x="7514" y="7302"/>
                </a:cubicBezTo>
                <a:cubicBezTo>
                  <a:pt x="7503" y="7272"/>
                  <a:pt x="7526" y="7202"/>
                  <a:pt x="7568" y="7146"/>
                </a:cubicBezTo>
                <a:cubicBezTo>
                  <a:pt x="7640" y="7049"/>
                  <a:pt x="7647" y="7047"/>
                  <a:pt x="7676" y="7123"/>
                </a:cubicBezTo>
                <a:cubicBezTo>
                  <a:pt x="7693" y="7167"/>
                  <a:pt x="7742" y="7237"/>
                  <a:pt x="7784" y="7280"/>
                </a:cubicBezTo>
                <a:cubicBezTo>
                  <a:pt x="7857" y="7354"/>
                  <a:pt x="7860" y="7353"/>
                  <a:pt x="7860" y="7274"/>
                </a:cubicBezTo>
                <a:cubicBezTo>
                  <a:pt x="7860" y="7164"/>
                  <a:pt x="7915" y="7137"/>
                  <a:pt x="8005" y="7203"/>
                </a:cubicBezTo>
                <a:cubicBezTo>
                  <a:pt x="8068" y="7249"/>
                  <a:pt x="8094" y="7244"/>
                  <a:pt x="8181" y="7163"/>
                </a:cubicBezTo>
                <a:cubicBezTo>
                  <a:pt x="8239" y="7108"/>
                  <a:pt x="8332" y="7070"/>
                  <a:pt x="8399" y="7071"/>
                </a:cubicBezTo>
                <a:cubicBezTo>
                  <a:pt x="8463" y="7073"/>
                  <a:pt x="8537" y="7062"/>
                  <a:pt x="8563" y="7046"/>
                </a:cubicBezTo>
                <a:cubicBezTo>
                  <a:pt x="8590" y="7029"/>
                  <a:pt x="8623" y="7046"/>
                  <a:pt x="8637" y="7083"/>
                </a:cubicBezTo>
                <a:cubicBezTo>
                  <a:pt x="8672" y="7174"/>
                  <a:pt x="8814" y="7124"/>
                  <a:pt x="8932" y="6983"/>
                </a:cubicBezTo>
                <a:cubicBezTo>
                  <a:pt x="8983" y="6922"/>
                  <a:pt x="9025" y="6887"/>
                  <a:pt x="9026" y="6903"/>
                </a:cubicBezTo>
                <a:cubicBezTo>
                  <a:pt x="9026" y="6920"/>
                  <a:pt x="9079" y="6914"/>
                  <a:pt x="9142" y="6889"/>
                </a:cubicBezTo>
                <a:cubicBezTo>
                  <a:pt x="9205" y="6864"/>
                  <a:pt x="9327" y="6829"/>
                  <a:pt x="9414" y="6812"/>
                </a:cubicBezTo>
                <a:cubicBezTo>
                  <a:pt x="9600" y="6775"/>
                  <a:pt x="9656" y="6837"/>
                  <a:pt x="9624" y="7049"/>
                </a:cubicBezTo>
                <a:cubicBezTo>
                  <a:pt x="9608" y="7154"/>
                  <a:pt x="9620" y="7190"/>
                  <a:pt x="9692" y="7228"/>
                </a:cubicBezTo>
                <a:cubicBezTo>
                  <a:pt x="9764" y="7267"/>
                  <a:pt x="9774" y="7289"/>
                  <a:pt x="9735" y="7337"/>
                </a:cubicBezTo>
                <a:cubicBezTo>
                  <a:pt x="9707" y="7369"/>
                  <a:pt x="9670" y="7386"/>
                  <a:pt x="9649" y="7374"/>
                </a:cubicBezTo>
                <a:cubicBezTo>
                  <a:pt x="9607" y="7347"/>
                  <a:pt x="9597" y="7494"/>
                  <a:pt x="9638" y="7536"/>
                </a:cubicBezTo>
                <a:cubicBezTo>
                  <a:pt x="9681" y="7579"/>
                  <a:pt x="9691" y="8023"/>
                  <a:pt x="9649" y="8049"/>
                </a:cubicBezTo>
                <a:cubicBezTo>
                  <a:pt x="9598" y="8081"/>
                  <a:pt x="9602" y="8310"/>
                  <a:pt x="9655" y="8343"/>
                </a:cubicBezTo>
                <a:cubicBezTo>
                  <a:pt x="9679" y="8358"/>
                  <a:pt x="9691" y="8390"/>
                  <a:pt x="9686" y="8417"/>
                </a:cubicBezTo>
                <a:cubicBezTo>
                  <a:pt x="9681" y="8444"/>
                  <a:pt x="9692" y="8509"/>
                  <a:pt x="9709" y="8560"/>
                </a:cubicBezTo>
                <a:cubicBezTo>
                  <a:pt x="9728" y="8617"/>
                  <a:pt x="9715" y="8698"/>
                  <a:pt x="9675" y="8776"/>
                </a:cubicBezTo>
                <a:cubicBezTo>
                  <a:pt x="9639" y="8845"/>
                  <a:pt x="9610" y="8976"/>
                  <a:pt x="9610" y="9067"/>
                </a:cubicBezTo>
                <a:cubicBezTo>
                  <a:pt x="9610" y="9158"/>
                  <a:pt x="9582" y="9306"/>
                  <a:pt x="9545" y="9395"/>
                </a:cubicBezTo>
                <a:cubicBezTo>
                  <a:pt x="9493" y="9520"/>
                  <a:pt x="9482" y="9632"/>
                  <a:pt x="9502" y="9891"/>
                </a:cubicBezTo>
                <a:cubicBezTo>
                  <a:pt x="9551" y="10534"/>
                  <a:pt x="9598" y="10836"/>
                  <a:pt x="9664" y="10909"/>
                </a:cubicBezTo>
                <a:cubicBezTo>
                  <a:pt x="9700" y="10949"/>
                  <a:pt x="9754" y="11076"/>
                  <a:pt x="9783" y="11191"/>
                </a:cubicBezTo>
                <a:cubicBezTo>
                  <a:pt x="9856" y="11487"/>
                  <a:pt x="9923" y="11641"/>
                  <a:pt x="10024" y="11732"/>
                </a:cubicBezTo>
                <a:cubicBezTo>
                  <a:pt x="10071" y="11776"/>
                  <a:pt x="10112" y="11837"/>
                  <a:pt x="10112" y="11869"/>
                </a:cubicBezTo>
                <a:cubicBezTo>
                  <a:pt x="10112" y="11902"/>
                  <a:pt x="10129" y="11919"/>
                  <a:pt x="10148" y="11906"/>
                </a:cubicBezTo>
                <a:cubicBezTo>
                  <a:pt x="10168" y="11894"/>
                  <a:pt x="10275" y="11996"/>
                  <a:pt x="10387" y="12132"/>
                </a:cubicBezTo>
                <a:cubicBezTo>
                  <a:pt x="10552" y="12332"/>
                  <a:pt x="10607" y="12375"/>
                  <a:pt x="10684" y="12357"/>
                </a:cubicBezTo>
                <a:cubicBezTo>
                  <a:pt x="10746" y="12342"/>
                  <a:pt x="10840" y="12374"/>
                  <a:pt x="10948" y="12445"/>
                </a:cubicBezTo>
                <a:cubicBezTo>
                  <a:pt x="11040" y="12506"/>
                  <a:pt x="11175" y="12566"/>
                  <a:pt x="11249" y="12579"/>
                </a:cubicBezTo>
                <a:cubicBezTo>
                  <a:pt x="11496" y="12622"/>
                  <a:pt x="11506" y="12631"/>
                  <a:pt x="11424" y="12722"/>
                </a:cubicBezTo>
                <a:cubicBezTo>
                  <a:pt x="11384" y="12767"/>
                  <a:pt x="11334" y="12794"/>
                  <a:pt x="11314" y="12782"/>
                </a:cubicBezTo>
                <a:cubicBezTo>
                  <a:pt x="11294" y="12769"/>
                  <a:pt x="11292" y="12789"/>
                  <a:pt x="11305" y="12824"/>
                </a:cubicBezTo>
                <a:cubicBezTo>
                  <a:pt x="11320" y="12863"/>
                  <a:pt x="11278" y="12947"/>
                  <a:pt x="11200" y="13035"/>
                </a:cubicBezTo>
                <a:cubicBezTo>
                  <a:pt x="11130" y="13116"/>
                  <a:pt x="11061" y="13235"/>
                  <a:pt x="11047" y="13298"/>
                </a:cubicBezTo>
                <a:cubicBezTo>
                  <a:pt x="11034" y="13361"/>
                  <a:pt x="11018" y="13445"/>
                  <a:pt x="11011" y="13486"/>
                </a:cubicBezTo>
                <a:cubicBezTo>
                  <a:pt x="10994" y="13571"/>
                  <a:pt x="11053" y="13622"/>
                  <a:pt x="11093" y="13557"/>
                </a:cubicBezTo>
                <a:cubicBezTo>
                  <a:pt x="11136" y="13486"/>
                  <a:pt x="11237" y="13596"/>
                  <a:pt x="11237" y="13714"/>
                </a:cubicBezTo>
                <a:cubicBezTo>
                  <a:pt x="11237" y="13770"/>
                  <a:pt x="11259" y="13857"/>
                  <a:pt x="11286" y="13908"/>
                </a:cubicBezTo>
                <a:cubicBezTo>
                  <a:pt x="11371" y="14070"/>
                  <a:pt x="11586" y="14295"/>
                  <a:pt x="11646" y="14281"/>
                </a:cubicBezTo>
                <a:cubicBezTo>
                  <a:pt x="11677" y="14274"/>
                  <a:pt x="11729" y="14290"/>
                  <a:pt x="11762" y="14318"/>
                </a:cubicBezTo>
                <a:cubicBezTo>
                  <a:pt x="11795" y="14346"/>
                  <a:pt x="11836" y="14358"/>
                  <a:pt x="11850" y="14344"/>
                </a:cubicBezTo>
                <a:cubicBezTo>
                  <a:pt x="11864" y="14330"/>
                  <a:pt x="11920" y="14355"/>
                  <a:pt x="11977" y="14401"/>
                </a:cubicBezTo>
                <a:cubicBezTo>
                  <a:pt x="12109" y="14505"/>
                  <a:pt x="12137" y="14504"/>
                  <a:pt x="12145" y="14395"/>
                </a:cubicBezTo>
                <a:cubicBezTo>
                  <a:pt x="12149" y="14335"/>
                  <a:pt x="12132" y="14314"/>
                  <a:pt x="12091" y="14330"/>
                </a:cubicBezTo>
                <a:cubicBezTo>
                  <a:pt x="12055" y="14343"/>
                  <a:pt x="12003" y="14310"/>
                  <a:pt x="11963" y="14250"/>
                </a:cubicBezTo>
                <a:cubicBezTo>
                  <a:pt x="11880" y="14122"/>
                  <a:pt x="11916" y="13938"/>
                  <a:pt x="12031" y="13908"/>
                </a:cubicBezTo>
                <a:cubicBezTo>
                  <a:pt x="12105" y="13888"/>
                  <a:pt x="12131" y="13843"/>
                  <a:pt x="12119" y="13759"/>
                </a:cubicBezTo>
                <a:cubicBezTo>
                  <a:pt x="12117" y="13743"/>
                  <a:pt x="12231" y="13673"/>
                  <a:pt x="12374" y="13600"/>
                </a:cubicBezTo>
                <a:cubicBezTo>
                  <a:pt x="12517" y="13527"/>
                  <a:pt x="12652" y="13452"/>
                  <a:pt x="12675" y="13434"/>
                </a:cubicBezTo>
                <a:cubicBezTo>
                  <a:pt x="12698" y="13417"/>
                  <a:pt x="12797" y="13385"/>
                  <a:pt x="12896" y="13360"/>
                </a:cubicBezTo>
                <a:lnTo>
                  <a:pt x="13078" y="13315"/>
                </a:lnTo>
                <a:lnTo>
                  <a:pt x="13307" y="13531"/>
                </a:lnTo>
                <a:cubicBezTo>
                  <a:pt x="13531" y="13740"/>
                  <a:pt x="13536" y="13751"/>
                  <a:pt x="13523" y="13942"/>
                </a:cubicBezTo>
                <a:cubicBezTo>
                  <a:pt x="13512" y="14095"/>
                  <a:pt x="13528" y="14148"/>
                  <a:pt x="13585" y="14184"/>
                </a:cubicBezTo>
                <a:cubicBezTo>
                  <a:pt x="13672" y="14239"/>
                  <a:pt x="13633" y="14339"/>
                  <a:pt x="13452" y="14541"/>
                </a:cubicBezTo>
                <a:cubicBezTo>
                  <a:pt x="13368" y="14634"/>
                  <a:pt x="13359" y="14656"/>
                  <a:pt x="13418" y="14635"/>
                </a:cubicBezTo>
                <a:cubicBezTo>
                  <a:pt x="13460" y="14620"/>
                  <a:pt x="13535" y="14609"/>
                  <a:pt x="13582" y="14609"/>
                </a:cubicBezTo>
                <a:cubicBezTo>
                  <a:pt x="13629" y="14609"/>
                  <a:pt x="13726" y="14543"/>
                  <a:pt x="13798" y="14466"/>
                </a:cubicBezTo>
                <a:cubicBezTo>
                  <a:pt x="13870" y="14390"/>
                  <a:pt x="13978" y="14316"/>
                  <a:pt x="14039" y="14301"/>
                </a:cubicBezTo>
                <a:cubicBezTo>
                  <a:pt x="14141" y="14275"/>
                  <a:pt x="14146" y="14264"/>
                  <a:pt x="14110" y="14133"/>
                </a:cubicBezTo>
                <a:cubicBezTo>
                  <a:pt x="14089" y="14055"/>
                  <a:pt x="14025" y="13909"/>
                  <a:pt x="13968" y="13808"/>
                </a:cubicBezTo>
                <a:cubicBezTo>
                  <a:pt x="13742" y="13408"/>
                  <a:pt x="13700" y="13287"/>
                  <a:pt x="13699" y="13052"/>
                </a:cubicBezTo>
                <a:cubicBezTo>
                  <a:pt x="13698" y="12877"/>
                  <a:pt x="13722" y="12783"/>
                  <a:pt x="13792" y="12679"/>
                </a:cubicBezTo>
                <a:cubicBezTo>
                  <a:pt x="13844" y="12602"/>
                  <a:pt x="13901" y="12547"/>
                  <a:pt x="13920" y="12556"/>
                </a:cubicBezTo>
                <a:cubicBezTo>
                  <a:pt x="13951" y="12573"/>
                  <a:pt x="14052" y="12434"/>
                  <a:pt x="14045" y="12385"/>
                </a:cubicBezTo>
                <a:cubicBezTo>
                  <a:pt x="14043" y="12374"/>
                  <a:pt x="14093" y="12298"/>
                  <a:pt x="14155" y="12217"/>
                </a:cubicBezTo>
                <a:cubicBezTo>
                  <a:pt x="14311" y="12015"/>
                  <a:pt x="14510" y="11709"/>
                  <a:pt x="14544" y="11621"/>
                </a:cubicBezTo>
                <a:cubicBezTo>
                  <a:pt x="14559" y="11581"/>
                  <a:pt x="14664" y="11408"/>
                  <a:pt x="14779" y="11236"/>
                </a:cubicBezTo>
                <a:cubicBezTo>
                  <a:pt x="14894" y="11065"/>
                  <a:pt x="14989" y="10911"/>
                  <a:pt x="14989" y="10897"/>
                </a:cubicBezTo>
                <a:cubicBezTo>
                  <a:pt x="14989" y="10838"/>
                  <a:pt x="15210" y="10585"/>
                  <a:pt x="15244" y="10606"/>
                </a:cubicBezTo>
                <a:cubicBezTo>
                  <a:pt x="15264" y="10619"/>
                  <a:pt x="15284" y="10606"/>
                  <a:pt x="15284" y="10578"/>
                </a:cubicBezTo>
                <a:cubicBezTo>
                  <a:pt x="15284" y="10550"/>
                  <a:pt x="15314" y="10489"/>
                  <a:pt x="15355" y="10444"/>
                </a:cubicBezTo>
                <a:cubicBezTo>
                  <a:pt x="15427" y="10363"/>
                  <a:pt x="15427" y="10362"/>
                  <a:pt x="15301" y="10427"/>
                </a:cubicBezTo>
                <a:cubicBezTo>
                  <a:pt x="15230" y="10463"/>
                  <a:pt x="15148" y="10523"/>
                  <a:pt x="15119" y="10558"/>
                </a:cubicBezTo>
                <a:cubicBezTo>
                  <a:pt x="15091" y="10593"/>
                  <a:pt x="15037" y="10609"/>
                  <a:pt x="15000" y="10595"/>
                </a:cubicBezTo>
                <a:cubicBezTo>
                  <a:pt x="14958" y="10579"/>
                  <a:pt x="14945" y="10586"/>
                  <a:pt x="14963" y="10615"/>
                </a:cubicBezTo>
                <a:cubicBezTo>
                  <a:pt x="15003" y="10680"/>
                  <a:pt x="14909" y="10728"/>
                  <a:pt x="14853" y="10672"/>
                </a:cubicBezTo>
                <a:cubicBezTo>
                  <a:pt x="14801" y="10620"/>
                  <a:pt x="14914" y="10333"/>
                  <a:pt x="14986" y="10333"/>
                </a:cubicBezTo>
                <a:cubicBezTo>
                  <a:pt x="15008" y="10333"/>
                  <a:pt x="15038" y="10298"/>
                  <a:pt x="15051" y="10256"/>
                </a:cubicBezTo>
                <a:cubicBezTo>
                  <a:pt x="15076" y="10176"/>
                  <a:pt x="15280" y="10008"/>
                  <a:pt x="15374" y="9988"/>
                </a:cubicBezTo>
                <a:cubicBezTo>
                  <a:pt x="15405" y="9981"/>
                  <a:pt x="15452" y="9943"/>
                  <a:pt x="15482" y="9902"/>
                </a:cubicBezTo>
                <a:cubicBezTo>
                  <a:pt x="15546" y="9816"/>
                  <a:pt x="15762" y="9696"/>
                  <a:pt x="15794" y="9728"/>
                </a:cubicBezTo>
                <a:cubicBezTo>
                  <a:pt x="15807" y="9741"/>
                  <a:pt x="15862" y="9727"/>
                  <a:pt x="15916" y="9697"/>
                </a:cubicBezTo>
                <a:cubicBezTo>
                  <a:pt x="16058" y="9618"/>
                  <a:pt x="16431" y="9585"/>
                  <a:pt x="16560" y="9640"/>
                </a:cubicBezTo>
                <a:cubicBezTo>
                  <a:pt x="16602" y="9658"/>
                  <a:pt x="16667" y="9679"/>
                  <a:pt x="16701" y="9686"/>
                </a:cubicBezTo>
                <a:cubicBezTo>
                  <a:pt x="16736" y="9692"/>
                  <a:pt x="16856" y="9733"/>
                  <a:pt x="16971" y="9777"/>
                </a:cubicBezTo>
                <a:cubicBezTo>
                  <a:pt x="17122" y="9835"/>
                  <a:pt x="17176" y="9876"/>
                  <a:pt x="17167" y="9928"/>
                </a:cubicBezTo>
                <a:cubicBezTo>
                  <a:pt x="17157" y="9984"/>
                  <a:pt x="17178" y="9994"/>
                  <a:pt x="17260" y="9979"/>
                </a:cubicBezTo>
                <a:cubicBezTo>
                  <a:pt x="17339" y="9965"/>
                  <a:pt x="17422" y="10007"/>
                  <a:pt x="17595" y="10150"/>
                </a:cubicBezTo>
                <a:cubicBezTo>
                  <a:pt x="17721" y="10255"/>
                  <a:pt x="17821" y="10354"/>
                  <a:pt x="17816" y="10370"/>
                </a:cubicBezTo>
                <a:cubicBezTo>
                  <a:pt x="17811" y="10386"/>
                  <a:pt x="17870" y="10464"/>
                  <a:pt x="17952" y="10547"/>
                </a:cubicBezTo>
                <a:cubicBezTo>
                  <a:pt x="18128" y="10723"/>
                  <a:pt x="18647" y="11727"/>
                  <a:pt x="18808" y="12203"/>
                </a:cubicBezTo>
                <a:cubicBezTo>
                  <a:pt x="18899" y="12471"/>
                  <a:pt x="18925" y="12635"/>
                  <a:pt x="18942" y="13067"/>
                </a:cubicBezTo>
                <a:cubicBezTo>
                  <a:pt x="18953" y="13360"/>
                  <a:pt x="18945" y="13633"/>
                  <a:pt x="18927" y="13674"/>
                </a:cubicBezTo>
                <a:cubicBezTo>
                  <a:pt x="18910" y="13715"/>
                  <a:pt x="18900" y="13772"/>
                  <a:pt x="18905" y="13799"/>
                </a:cubicBezTo>
                <a:cubicBezTo>
                  <a:pt x="18921" y="13901"/>
                  <a:pt x="18779" y="14422"/>
                  <a:pt x="18698" y="14560"/>
                </a:cubicBezTo>
                <a:cubicBezTo>
                  <a:pt x="18652" y="14639"/>
                  <a:pt x="18624" y="14711"/>
                  <a:pt x="18635" y="14723"/>
                </a:cubicBezTo>
                <a:cubicBezTo>
                  <a:pt x="18647" y="14735"/>
                  <a:pt x="18634" y="14785"/>
                  <a:pt x="18607" y="14834"/>
                </a:cubicBezTo>
                <a:cubicBezTo>
                  <a:pt x="18580" y="14883"/>
                  <a:pt x="18555" y="14942"/>
                  <a:pt x="18550" y="14968"/>
                </a:cubicBezTo>
                <a:cubicBezTo>
                  <a:pt x="18533" y="15069"/>
                  <a:pt x="18100" y="15673"/>
                  <a:pt x="17895" y="15880"/>
                </a:cubicBezTo>
                <a:cubicBezTo>
                  <a:pt x="17634" y="16144"/>
                  <a:pt x="17325" y="16296"/>
                  <a:pt x="16815" y="16414"/>
                </a:cubicBezTo>
                <a:cubicBezTo>
                  <a:pt x="16364" y="16517"/>
                  <a:pt x="15952" y="16586"/>
                  <a:pt x="15913" y="16562"/>
                </a:cubicBezTo>
                <a:cubicBezTo>
                  <a:pt x="15898" y="16552"/>
                  <a:pt x="15737" y="16530"/>
                  <a:pt x="15553" y="16516"/>
                </a:cubicBezTo>
                <a:cubicBezTo>
                  <a:pt x="14863" y="16462"/>
                  <a:pt x="14241" y="16316"/>
                  <a:pt x="14002" y="16151"/>
                </a:cubicBezTo>
                <a:cubicBezTo>
                  <a:pt x="13904" y="16083"/>
                  <a:pt x="13823" y="16014"/>
                  <a:pt x="13823" y="15997"/>
                </a:cubicBezTo>
                <a:cubicBezTo>
                  <a:pt x="13823" y="15981"/>
                  <a:pt x="13781" y="15952"/>
                  <a:pt x="13730" y="15929"/>
                </a:cubicBezTo>
                <a:cubicBezTo>
                  <a:pt x="13679" y="15906"/>
                  <a:pt x="13617" y="15850"/>
                  <a:pt x="13594" y="15803"/>
                </a:cubicBezTo>
                <a:cubicBezTo>
                  <a:pt x="13570" y="15757"/>
                  <a:pt x="13534" y="15716"/>
                  <a:pt x="13511" y="15715"/>
                </a:cubicBezTo>
                <a:cubicBezTo>
                  <a:pt x="13489" y="15714"/>
                  <a:pt x="13394" y="15697"/>
                  <a:pt x="13304" y="15678"/>
                </a:cubicBezTo>
                <a:cubicBezTo>
                  <a:pt x="13183" y="15652"/>
                  <a:pt x="13116" y="15660"/>
                  <a:pt x="13032" y="15709"/>
                </a:cubicBezTo>
                <a:cubicBezTo>
                  <a:pt x="12924" y="15774"/>
                  <a:pt x="12915" y="15772"/>
                  <a:pt x="12683" y="15587"/>
                </a:cubicBezTo>
                <a:cubicBezTo>
                  <a:pt x="12463" y="15411"/>
                  <a:pt x="12424" y="15407"/>
                  <a:pt x="12442" y="15558"/>
                </a:cubicBezTo>
                <a:cubicBezTo>
                  <a:pt x="12455" y="15661"/>
                  <a:pt x="12368" y="15645"/>
                  <a:pt x="12054" y="15487"/>
                </a:cubicBezTo>
                <a:cubicBezTo>
                  <a:pt x="11790" y="15354"/>
                  <a:pt x="11713" y="15332"/>
                  <a:pt x="11629" y="15364"/>
                </a:cubicBezTo>
                <a:cubicBezTo>
                  <a:pt x="11572" y="15386"/>
                  <a:pt x="11536" y="15420"/>
                  <a:pt x="11549" y="15441"/>
                </a:cubicBezTo>
                <a:cubicBezTo>
                  <a:pt x="11596" y="15517"/>
                  <a:pt x="11490" y="15531"/>
                  <a:pt x="11354" y="15467"/>
                </a:cubicBezTo>
                <a:cubicBezTo>
                  <a:pt x="11113" y="15355"/>
                  <a:pt x="10968" y="15251"/>
                  <a:pt x="10968" y="15193"/>
                </a:cubicBezTo>
                <a:cubicBezTo>
                  <a:pt x="10968" y="15163"/>
                  <a:pt x="10923" y="15135"/>
                  <a:pt x="10869" y="15131"/>
                </a:cubicBezTo>
                <a:cubicBezTo>
                  <a:pt x="10814" y="15127"/>
                  <a:pt x="10735" y="15078"/>
                  <a:pt x="10693" y="15022"/>
                </a:cubicBezTo>
                <a:cubicBezTo>
                  <a:pt x="10632" y="14942"/>
                  <a:pt x="10604" y="14932"/>
                  <a:pt x="10562" y="14974"/>
                </a:cubicBezTo>
                <a:cubicBezTo>
                  <a:pt x="10534" y="15003"/>
                  <a:pt x="10476" y="15028"/>
                  <a:pt x="10435" y="15028"/>
                </a:cubicBezTo>
                <a:cubicBezTo>
                  <a:pt x="10343" y="15028"/>
                  <a:pt x="10337" y="15094"/>
                  <a:pt x="10426" y="15128"/>
                </a:cubicBezTo>
                <a:cubicBezTo>
                  <a:pt x="10462" y="15142"/>
                  <a:pt x="10481" y="15170"/>
                  <a:pt x="10466" y="15193"/>
                </a:cubicBezTo>
                <a:cubicBezTo>
                  <a:pt x="10451" y="15217"/>
                  <a:pt x="10464" y="15234"/>
                  <a:pt x="10494" y="15228"/>
                </a:cubicBezTo>
                <a:cubicBezTo>
                  <a:pt x="10525" y="15221"/>
                  <a:pt x="10548" y="15244"/>
                  <a:pt x="10548" y="15279"/>
                </a:cubicBezTo>
                <a:cubicBezTo>
                  <a:pt x="10548" y="15422"/>
                  <a:pt x="10149" y="15320"/>
                  <a:pt x="9817" y="15094"/>
                </a:cubicBezTo>
                <a:cubicBezTo>
                  <a:pt x="9671" y="14994"/>
                  <a:pt x="9666" y="14996"/>
                  <a:pt x="9519" y="15068"/>
                </a:cubicBezTo>
                <a:cubicBezTo>
                  <a:pt x="9372" y="15140"/>
                  <a:pt x="9369" y="15140"/>
                  <a:pt x="9244" y="15042"/>
                </a:cubicBezTo>
                <a:cubicBezTo>
                  <a:pt x="9167" y="14982"/>
                  <a:pt x="9107" y="14959"/>
                  <a:pt x="9091" y="14985"/>
                </a:cubicBezTo>
                <a:cubicBezTo>
                  <a:pt x="9064" y="15029"/>
                  <a:pt x="8867" y="15000"/>
                  <a:pt x="8804" y="14942"/>
                </a:cubicBezTo>
                <a:cubicBezTo>
                  <a:pt x="8745" y="14889"/>
                  <a:pt x="8903" y="14692"/>
                  <a:pt x="9006" y="14692"/>
                </a:cubicBezTo>
                <a:cubicBezTo>
                  <a:pt x="9180" y="14692"/>
                  <a:pt x="9207" y="14586"/>
                  <a:pt x="9108" y="14273"/>
                </a:cubicBezTo>
                <a:lnTo>
                  <a:pt x="9048" y="14084"/>
                </a:lnTo>
                <a:lnTo>
                  <a:pt x="9026" y="14230"/>
                </a:lnTo>
                <a:cubicBezTo>
                  <a:pt x="9008" y="14352"/>
                  <a:pt x="8986" y="14379"/>
                  <a:pt x="8892" y="14389"/>
                </a:cubicBezTo>
                <a:cubicBezTo>
                  <a:pt x="8740" y="14407"/>
                  <a:pt x="8612" y="14331"/>
                  <a:pt x="8612" y="14224"/>
                </a:cubicBezTo>
                <a:cubicBezTo>
                  <a:pt x="8612" y="14155"/>
                  <a:pt x="8600" y="14147"/>
                  <a:pt x="8555" y="14184"/>
                </a:cubicBezTo>
                <a:cubicBezTo>
                  <a:pt x="8512" y="14220"/>
                  <a:pt x="8484" y="14218"/>
                  <a:pt x="8453" y="14178"/>
                </a:cubicBezTo>
                <a:cubicBezTo>
                  <a:pt x="8392" y="14102"/>
                  <a:pt x="8354" y="12832"/>
                  <a:pt x="8407" y="12690"/>
                </a:cubicBezTo>
                <a:lnTo>
                  <a:pt x="8450" y="12573"/>
                </a:lnTo>
                <a:lnTo>
                  <a:pt x="8538" y="12679"/>
                </a:lnTo>
                <a:lnTo>
                  <a:pt x="8623" y="12784"/>
                </a:lnTo>
                <a:lnTo>
                  <a:pt x="8595" y="12639"/>
                </a:lnTo>
                <a:cubicBezTo>
                  <a:pt x="8579" y="12560"/>
                  <a:pt x="8544" y="12480"/>
                  <a:pt x="8515" y="12462"/>
                </a:cubicBezTo>
                <a:cubicBezTo>
                  <a:pt x="8412" y="12396"/>
                  <a:pt x="8233" y="12428"/>
                  <a:pt x="8147" y="12528"/>
                </a:cubicBezTo>
                <a:cubicBezTo>
                  <a:pt x="8071" y="12615"/>
                  <a:pt x="8046" y="12621"/>
                  <a:pt x="7942" y="12582"/>
                </a:cubicBezTo>
                <a:cubicBezTo>
                  <a:pt x="7776" y="12519"/>
                  <a:pt x="7700" y="12598"/>
                  <a:pt x="7684" y="12841"/>
                </a:cubicBezTo>
                <a:cubicBezTo>
                  <a:pt x="7674" y="13000"/>
                  <a:pt x="7658" y="13034"/>
                  <a:pt x="7599" y="13024"/>
                </a:cubicBezTo>
                <a:cubicBezTo>
                  <a:pt x="7369" y="12985"/>
                  <a:pt x="7286" y="13282"/>
                  <a:pt x="7452" y="13551"/>
                </a:cubicBezTo>
                <a:cubicBezTo>
                  <a:pt x="7504" y="13636"/>
                  <a:pt x="7543" y="13721"/>
                  <a:pt x="7537" y="13739"/>
                </a:cubicBezTo>
                <a:cubicBezTo>
                  <a:pt x="7531" y="13758"/>
                  <a:pt x="7572" y="13856"/>
                  <a:pt x="7631" y="13956"/>
                </a:cubicBezTo>
                <a:cubicBezTo>
                  <a:pt x="7689" y="14056"/>
                  <a:pt x="7733" y="14153"/>
                  <a:pt x="7730" y="14173"/>
                </a:cubicBezTo>
                <a:cubicBezTo>
                  <a:pt x="7714" y="14264"/>
                  <a:pt x="7741" y="14311"/>
                  <a:pt x="7795" y="14290"/>
                </a:cubicBezTo>
                <a:cubicBezTo>
                  <a:pt x="7831" y="14276"/>
                  <a:pt x="7881" y="14312"/>
                  <a:pt x="7925" y="14384"/>
                </a:cubicBezTo>
                <a:cubicBezTo>
                  <a:pt x="7966" y="14449"/>
                  <a:pt x="8033" y="14544"/>
                  <a:pt x="8076" y="14592"/>
                </a:cubicBezTo>
                <a:cubicBezTo>
                  <a:pt x="8118" y="14640"/>
                  <a:pt x="8160" y="14718"/>
                  <a:pt x="8169" y="14766"/>
                </a:cubicBezTo>
                <a:cubicBezTo>
                  <a:pt x="8178" y="14814"/>
                  <a:pt x="8218" y="14902"/>
                  <a:pt x="8257" y="14962"/>
                </a:cubicBezTo>
                <a:cubicBezTo>
                  <a:pt x="8326" y="15068"/>
                  <a:pt x="8325" y="15076"/>
                  <a:pt x="8234" y="15173"/>
                </a:cubicBezTo>
                <a:cubicBezTo>
                  <a:pt x="8183" y="15229"/>
                  <a:pt x="8083" y="15286"/>
                  <a:pt x="8013" y="15302"/>
                </a:cubicBezTo>
                <a:lnTo>
                  <a:pt x="7889" y="15330"/>
                </a:lnTo>
                <a:lnTo>
                  <a:pt x="7988" y="15410"/>
                </a:lnTo>
                <a:cubicBezTo>
                  <a:pt x="8043" y="15454"/>
                  <a:pt x="8131" y="15509"/>
                  <a:pt x="8181" y="15530"/>
                </a:cubicBezTo>
                <a:cubicBezTo>
                  <a:pt x="8234" y="15552"/>
                  <a:pt x="8264" y="15596"/>
                  <a:pt x="8257" y="15641"/>
                </a:cubicBezTo>
                <a:cubicBezTo>
                  <a:pt x="8247" y="15706"/>
                  <a:pt x="8206" y="15717"/>
                  <a:pt x="7940" y="15715"/>
                </a:cubicBezTo>
                <a:cubicBezTo>
                  <a:pt x="7620" y="15712"/>
                  <a:pt x="7440" y="15690"/>
                  <a:pt x="7296" y="15632"/>
                </a:cubicBezTo>
                <a:cubicBezTo>
                  <a:pt x="7222" y="15603"/>
                  <a:pt x="7219" y="15606"/>
                  <a:pt x="7268" y="15667"/>
                </a:cubicBezTo>
                <a:cubicBezTo>
                  <a:pt x="7298" y="15704"/>
                  <a:pt x="7313" y="15754"/>
                  <a:pt x="7299" y="15778"/>
                </a:cubicBezTo>
                <a:cubicBezTo>
                  <a:pt x="7284" y="15803"/>
                  <a:pt x="7297" y="15813"/>
                  <a:pt x="7330" y="15801"/>
                </a:cubicBezTo>
                <a:cubicBezTo>
                  <a:pt x="7362" y="15788"/>
                  <a:pt x="7411" y="15805"/>
                  <a:pt x="7441" y="15840"/>
                </a:cubicBezTo>
                <a:cubicBezTo>
                  <a:pt x="7484" y="15893"/>
                  <a:pt x="7484" y="15911"/>
                  <a:pt x="7438" y="15929"/>
                </a:cubicBezTo>
                <a:cubicBezTo>
                  <a:pt x="7333" y="15969"/>
                  <a:pt x="6379" y="15971"/>
                  <a:pt x="6295" y="15932"/>
                </a:cubicBezTo>
                <a:cubicBezTo>
                  <a:pt x="6225" y="15899"/>
                  <a:pt x="6220" y="15901"/>
                  <a:pt x="6261" y="15952"/>
                </a:cubicBezTo>
                <a:cubicBezTo>
                  <a:pt x="6299" y="15999"/>
                  <a:pt x="6296" y="16033"/>
                  <a:pt x="6241" y="16106"/>
                </a:cubicBezTo>
                <a:cubicBezTo>
                  <a:pt x="6175" y="16193"/>
                  <a:pt x="6164" y="16195"/>
                  <a:pt x="6006" y="16140"/>
                </a:cubicBezTo>
                <a:cubicBezTo>
                  <a:pt x="5911" y="16107"/>
                  <a:pt x="5823" y="16096"/>
                  <a:pt x="5802" y="16117"/>
                </a:cubicBezTo>
                <a:cubicBezTo>
                  <a:pt x="5780" y="16138"/>
                  <a:pt x="5694" y="16118"/>
                  <a:pt x="5603" y="16071"/>
                </a:cubicBezTo>
                <a:cubicBezTo>
                  <a:pt x="5516" y="16027"/>
                  <a:pt x="5379" y="15992"/>
                  <a:pt x="5300" y="15992"/>
                </a:cubicBezTo>
                <a:cubicBezTo>
                  <a:pt x="5142" y="15992"/>
                  <a:pt x="5014" y="15858"/>
                  <a:pt x="4959" y="15641"/>
                </a:cubicBezTo>
                <a:cubicBezTo>
                  <a:pt x="4922" y="15491"/>
                  <a:pt x="4857" y="15498"/>
                  <a:pt x="4857" y="15652"/>
                </a:cubicBezTo>
                <a:cubicBezTo>
                  <a:pt x="4857" y="15720"/>
                  <a:pt x="4840" y="15786"/>
                  <a:pt x="4820" y="15798"/>
                </a:cubicBezTo>
                <a:cubicBezTo>
                  <a:pt x="4778" y="15824"/>
                  <a:pt x="4594" y="15584"/>
                  <a:pt x="4622" y="15538"/>
                </a:cubicBezTo>
                <a:cubicBezTo>
                  <a:pt x="4657" y="15481"/>
                  <a:pt x="4586" y="15406"/>
                  <a:pt x="4480" y="15390"/>
                </a:cubicBezTo>
                <a:cubicBezTo>
                  <a:pt x="4316" y="15365"/>
                  <a:pt x="4268" y="15221"/>
                  <a:pt x="4287" y="14817"/>
                </a:cubicBezTo>
                <a:cubicBezTo>
                  <a:pt x="4297" y="14617"/>
                  <a:pt x="4332" y="14402"/>
                  <a:pt x="4367" y="14332"/>
                </a:cubicBezTo>
                <a:cubicBezTo>
                  <a:pt x="4401" y="14264"/>
                  <a:pt x="4420" y="14185"/>
                  <a:pt x="4409" y="14156"/>
                </a:cubicBezTo>
                <a:cubicBezTo>
                  <a:pt x="4399" y="14126"/>
                  <a:pt x="4424" y="14050"/>
                  <a:pt x="4466" y="13987"/>
                </a:cubicBezTo>
                <a:cubicBezTo>
                  <a:pt x="4508" y="13925"/>
                  <a:pt x="4544" y="13865"/>
                  <a:pt x="4545" y="13853"/>
                </a:cubicBezTo>
                <a:cubicBezTo>
                  <a:pt x="4546" y="13842"/>
                  <a:pt x="4579" y="13794"/>
                  <a:pt x="4619" y="13748"/>
                </a:cubicBezTo>
                <a:cubicBezTo>
                  <a:pt x="4659" y="13702"/>
                  <a:pt x="4691" y="13649"/>
                  <a:pt x="4690" y="13631"/>
                </a:cubicBezTo>
                <a:cubicBezTo>
                  <a:pt x="4687" y="13557"/>
                  <a:pt x="4822" y="13348"/>
                  <a:pt x="4900" y="13306"/>
                </a:cubicBezTo>
                <a:cubicBezTo>
                  <a:pt x="4946" y="13281"/>
                  <a:pt x="4975" y="13246"/>
                  <a:pt x="4962" y="13226"/>
                </a:cubicBezTo>
                <a:cubicBezTo>
                  <a:pt x="4935" y="13182"/>
                  <a:pt x="5145" y="12924"/>
                  <a:pt x="5186" y="12950"/>
                </a:cubicBezTo>
                <a:cubicBezTo>
                  <a:pt x="5202" y="12960"/>
                  <a:pt x="5219" y="12926"/>
                  <a:pt x="5223" y="12876"/>
                </a:cubicBezTo>
                <a:cubicBezTo>
                  <a:pt x="5231" y="12775"/>
                  <a:pt x="5386" y="12625"/>
                  <a:pt x="5444" y="12662"/>
                </a:cubicBezTo>
                <a:cubicBezTo>
                  <a:pt x="5465" y="12674"/>
                  <a:pt x="5474" y="12657"/>
                  <a:pt x="5461" y="12625"/>
                </a:cubicBezTo>
                <a:cubicBezTo>
                  <a:pt x="5449" y="12593"/>
                  <a:pt x="5513" y="12476"/>
                  <a:pt x="5606" y="12363"/>
                </a:cubicBezTo>
                <a:cubicBezTo>
                  <a:pt x="5732" y="12209"/>
                  <a:pt x="5800" y="12158"/>
                  <a:pt x="5870" y="12169"/>
                </a:cubicBezTo>
                <a:cubicBezTo>
                  <a:pt x="5942" y="12180"/>
                  <a:pt x="5953" y="12174"/>
                  <a:pt x="5915" y="12134"/>
                </a:cubicBezTo>
                <a:cubicBezTo>
                  <a:pt x="5888" y="12107"/>
                  <a:pt x="5876" y="12052"/>
                  <a:pt x="5889" y="12015"/>
                </a:cubicBezTo>
                <a:cubicBezTo>
                  <a:pt x="5924" y="11919"/>
                  <a:pt x="6068" y="11739"/>
                  <a:pt x="6113" y="11732"/>
                </a:cubicBezTo>
                <a:cubicBezTo>
                  <a:pt x="6198" y="11721"/>
                  <a:pt x="6201" y="11713"/>
                  <a:pt x="6159" y="11661"/>
                </a:cubicBezTo>
                <a:cubicBezTo>
                  <a:pt x="6127" y="11622"/>
                  <a:pt x="6150" y="11536"/>
                  <a:pt x="6255" y="11339"/>
                </a:cubicBezTo>
                <a:cubicBezTo>
                  <a:pt x="6334" y="11191"/>
                  <a:pt x="6400" y="11039"/>
                  <a:pt x="6400" y="11003"/>
                </a:cubicBezTo>
                <a:cubicBezTo>
                  <a:pt x="6400" y="10966"/>
                  <a:pt x="6432" y="10893"/>
                  <a:pt x="6471" y="10837"/>
                </a:cubicBezTo>
                <a:cubicBezTo>
                  <a:pt x="6552" y="10721"/>
                  <a:pt x="6557" y="10682"/>
                  <a:pt x="6598" y="9891"/>
                </a:cubicBezTo>
                <a:cubicBezTo>
                  <a:pt x="6615" y="9568"/>
                  <a:pt x="6613" y="9183"/>
                  <a:pt x="6593" y="9033"/>
                </a:cubicBezTo>
                <a:cubicBezTo>
                  <a:pt x="6573" y="8883"/>
                  <a:pt x="6557" y="8682"/>
                  <a:pt x="6556" y="8585"/>
                </a:cubicBezTo>
                <a:cubicBezTo>
                  <a:pt x="6555" y="8488"/>
                  <a:pt x="6536" y="8412"/>
                  <a:pt x="6513" y="8417"/>
                </a:cubicBezTo>
                <a:cubicBezTo>
                  <a:pt x="6490" y="8422"/>
                  <a:pt x="6439" y="8371"/>
                  <a:pt x="6403" y="8306"/>
                </a:cubicBezTo>
                <a:cubicBezTo>
                  <a:pt x="6306" y="8134"/>
                  <a:pt x="5947" y="7781"/>
                  <a:pt x="5799" y="7713"/>
                </a:cubicBezTo>
                <a:cubicBezTo>
                  <a:pt x="5388" y="7525"/>
                  <a:pt x="5333" y="7514"/>
                  <a:pt x="4928" y="7516"/>
                </a:cubicBezTo>
                <a:cubicBezTo>
                  <a:pt x="4654" y="7518"/>
                  <a:pt x="4499" y="7536"/>
                  <a:pt x="4455" y="7573"/>
                </a:cubicBezTo>
                <a:cubicBezTo>
                  <a:pt x="4352" y="7658"/>
                  <a:pt x="3933" y="7635"/>
                  <a:pt x="3723" y="7533"/>
                </a:cubicBezTo>
                <a:cubicBezTo>
                  <a:pt x="3625" y="7486"/>
                  <a:pt x="3488" y="7431"/>
                  <a:pt x="3420" y="7411"/>
                </a:cubicBezTo>
                <a:cubicBezTo>
                  <a:pt x="3343" y="7388"/>
                  <a:pt x="3295" y="7347"/>
                  <a:pt x="3298" y="7305"/>
                </a:cubicBezTo>
                <a:cubicBezTo>
                  <a:pt x="3301" y="7261"/>
                  <a:pt x="3279" y="7242"/>
                  <a:pt x="3230" y="7251"/>
                </a:cubicBezTo>
                <a:cubicBezTo>
                  <a:pt x="3141" y="7268"/>
                  <a:pt x="3063" y="7187"/>
                  <a:pt x="3054" y="7069"/>
                </a:cubicBezTo>
                <a:cubicBezTo>
                  <a:pt x="3050" y="7016"/>
                  <a:pt x="3019" y="6988"/>
                  <a:pt x="2972" y="6992"/>
                </a:cubicBezTo>
                <a:cubicBezTo>
                  <a:pt x="2886" y="6998"/>
                  <a:pt x="2887" y="6990"/>
                  <a:pt x="2938" y="7208"/>
                </a:cubicBezTo>
                <a:cubicBezTo>
                  <a:pt x="2963" y="7319"/>
                  <a:pt x="2962" y="7392"/>
                  <a:pt x="2932" y="7428"/>
                </a:cubicBezTo>
                <a:cubicBezTo>
                  <a:pt x="2900" y="7466"/>
                  <a:pt x="2903" y="7500"/>
                  <a:pt x="2938" y="7542"/>
                </a:cubicBezTo>
                <a:cubicBezTo>
                  <a:pt x="3006" y="7624"/>
                  <a:pt x="2963" y="7639"/>
                  <a:pt x="2583" y="7670"/>
                </a:cubicBezTo>
                <a:cubicBezTo>
                  <a:pt x="2252" y="7698"/>
                  <a:pt x="2250" y="7695"/>
                  <a:pt x="2025" y="7548"/>
                </a:cubicBezTo>
                <a:cubicBezTo>
                  <a:pt x="1900" y="7466"/>
                  <a:pt x="1794" y="7369"/>
                  <a:pt x="1789" y="7334"/>
                </a:cubicBezTo>
                <a:cubicBezTo>
                  <a:pt x="1784" y="7298"/>
                  <a:pt x="1721" y="7204"/>
                  <a:pt x="1650" y="7123"/>
                </a:cubicBezTo>
                <a:cubicBezTo>
                  <a:pt x="1549" y="7007"/>
                  <a:pt x="1519" y="6993"/>
                  <a:pt x="1514" y="7051"/>
                </a:cubicBezTo>
                <a:cubicBezTo>
                  <a:pt x="1500" y="7212"/>
                  <a:pt x="1526" y="7309"/>
                  <a:pt x="1645" y="7542"/>
                </a:cubicBezTo>
                <a:cubicBezTo>
                  <a:pt x="1739" y="7728"/>
                  <a:pt x="1759" y="7803"/>
                  <a:pt x="1727" y="7864"/>
                </a:cubicBezTo>
                <a:cubicBezTo>
                  <a:pt x="1653" y="8003"/>
                  <a:pt x="1395" y="7927"/>
                  <a:pt x="1395" y="7767"/>
                </a:cubicBezTo>
                <a:cubicBezTo>
                  <a:pt x="1395" y="7697"/>
                  <a:pt x="1386" y="7690"/>
                  <a:pt x="1338" y="7730"/>
                </a:cubicBezTo>
                <a:cubicBezTo>
                  <a:pt x="1292" y="7769"/>
                  <a:pt x="1266" y="7762"/>
                  <a:pt x="1222" y="7701"/>
                </a:cubicBezTo>
                <a:cubicBezTo>
                  <a:pt x="1164" y="7621"/>
                  <a:pt x="978" y="7585"/>
                  <a:pt x="978" y="7653"/>
                </a:cubicBezTo>
                <a:cubicBezTo>
                  <a:pt x="978" y="7675"/>
                  <a:pt x="1005" y="7690"/>
                  <a:pt x="1038" y="7690"/>
                </a:cubicBezTo>
                <a:cubicBezTo>
                  <a:pt x="1114" y="7690"/>
                  <a:pt x="1410" y="8096"/>
                  <a:pt x="1375" y="8152"/>
                </a:cubicBezTo>
                <a:cubicBezTo>
                  <a:pt x="1361" y="8175"/>
                  <a:pt x="1304" y="8195"/>
                  <a:pt x="1248" y="8195"/>
                </a:cubicBezTo>
                <a:cubicBezTo>
                  <a:pt x="1176" y="8195"/>
                  <a:pt x="1131" y="8227"/>
                  <a:pt x="1103" y="8300"/>
                </a:cubicBezTo>
                <a:cubicBezTo>
                  <a:pt x="1081" y="8358"/>
                  <a:pt x="1050" y="8403"/>
                  <a:pt x="1032" y="8400"/>
                </a:cubicBezTo>
                <a:cubicBezTo>
                  <a:pt x="1014" y="8397"/>
                  <a:pt x="987" y="8400"/>
                  <a:pt x="970" y="8406"/>
                </a:cubicBezTo>
                <a:cubicBezTo>
                  <a:pt x="914" y="8424"/>
                  <a:pt x="855" y="8434"/>
                  <a:pt x="805" y="8440"/>
                </a:cubicBezTo>
                <a:cubicBezTo>
                  <a:pt x="779" y="8443"/>
                  <a:pt x="770" y="8459"/>
                  <a:pt x="785" y="8474"/>
                </a:cubicBezTo>
                <a:cubicBezTo>
                  <a:pt x="801" y="8489"/>
                  <a:pt x="781" y="8537"/>
                  <a:pt x="743" y="8580"/>
                </a:cubicBezTo>
                <a:cubicBezTo>
                  <a:pt x="705" y="8622"/>
                  <a:pt x="671" y="8699"/>
                  <a:pt x="666" y="8751"/>
                </a:cubicBezTo>
                <a:cubicBezTo>
                  <a:pt x="661" y="8810"/>
                  <a:pt x="632" y="8843"/>
                  <a:pt x="587" y="8839"/>
                </a:cubicBezTo>
                <a:cubicBezTo>
                  <a:pt x="534" y="8834"/>
                  <a:pt x="528" y="8844"/>
                  <a:pt x="561" y="8885"/>
                </a:cubicBezTo>
                <a:cubicBezTo>
                  <a:pt x="620" y="8955"/>
                  <a:pt x="462" y="9238"/>
                  <a:pt x="363" y="9238"/>
                </a:cubicBezTo>
                <a:cubicBezTo>
                  <a:pt x="324" y="9238"/>
                  <a:pt x="225" y="9256"/>
                  <a:pt x="145" y="9278"/>
                </a:cubicBezTo>
                <a:lnTo>
                  <a:pt x="0" y="9318"/>
                </a:lnTo>
                <a:lnTo>
                  <a:pt x="167" y="9329"/>
                </a:lnTo>
                <a:cubicBezTo>
                  <a:pt x="259" y="9336"/>
                  <a:pt x="407" y="9342"/>
                  <a:pt x="499" y="9344"/>
                </a:cubicBezTo>
                <a:cubicBezTo>
                  <a:pt x="591" y="9345"/>
                  <a:pt x="708" y="9371"/>
                  <a:pt x="760" y="9401"/>
                </a:cubicBezTo>
                <a:cubicBezTo>
                  <a:pt x="849" y="9452"/>
                  <a:pt x="852" y="9462"/>
                  <a:pt x="791" y="9580"/>
                </a:cubicBezTo>
                <a:cubicBezTo>
                  <a:pt x="756" y="9648"/>
                  <a:pt x="713" y="9703"/>
                  <a:pt x="695" y="9703"/>
                </a:cubicBezTo>
                <a:cubicBezTo>
                  <a:pt x="677" y="9703"/>
                  <a:pt x="620" y="9798"/>
                  <a:pt x="570" y="9914"/>
                </a:cubicBezTo>
                <a:cubicBezTo>
                  <a:pt x="488" y="10103"/>
                  <a:pt x="444" y="10144"/>
                  <a:pt x="343" y="10127"/>
                </a:cubicBezTo>
                <a:cubicBezTo>
                  <a:pt x="312" y="10122"/>
                  <a:pt x="217" y="10312"/>
                  <a:pt x="210" y="10395"/>
                </a:cubicBezTo>
                <a:cubicBezTo>
                  <a:pt x="208" y="10419"/>
                  <a:pt x="171" y="10438"/>
                  <a:pt x="128" y="10438"/>
                </a:cubicBezTo>
                <a:cubicBezTo>
                  <a:pt x="84" y="10438"/>
                  <a:pt x="46" y="10469"/>
                  <a:pt x="40" y="10510"/>
                </a:cubicBezTo>
                <a:cubicBezTo>
                  <a:pt x="26" y="10601"/>
                  <a:pt x="29" y="10601"/>
                  <a:pt x="230" y="10498"/>
                </a:cubicBezTo>
                <a:cubicBezTo>
                  <a:pt x="321" y="10452"/>
                  <a:pt x="398" y="10429"/>
                  <a:pt x="400" y="10447"/>
                </a:cubicBezTo>
                <a:cubicBezTo>
                  <a:pt x="401" y="10465"/>
                  <a:pt x="416" y="10441"/>
                  <a:pt x="434" y="10395"/>
                </a:cubicBezTo>
                <a:cubicBezTo>
                  <a:pt x="452" y="10349"/>
                  <a:pt x="501" y="10310"/>
                  <a:pt x="544" y="10310"/>
                </a:cubicBezTo>
                <a:cubicBezTo>
                  <a:pt x="589" y="10310"/>
                  <a:pt x="623" y="10283"/>
                  <a:pt x="624" y="10244"/>
                </a:cubicBezTo>
                <a:cubicBezTo>
                  <a:pt x="625" y="10161"/>
                  <a:pt x="728" y="10032"/>
                  <a:pt x="771" y="10059"/>
                </a:cubicBezTo>
                <a:cubicBezTo>
                  <a:pt x="836" y="10099"/>
                  <a:pt x="842" y="10245"/>
                  <a:pt x="785" y="10356"/>
                </a:cubicBezTo>
                <a:cubicBezTo>
                  <a:pt x="753" y="10418"/>
                  <a:pt x="737" y="10480"/>
                  <a:pt x="749" y="10492"/>
                </a:cubicBezTo>
                <a:cubicBezTo>
                  <a:pt x="761" y="10504"/>
                  <a:pt x="738" y="10550"/>
                  <a:pt x="698" y="10595"/>
                </a:cubicBezTo>
                <a:cubicBezTo>
                  <a:pt x="657" y="10640"/>
                  <a:pt x="631" y="10680"/>
                  <a:pt x="638" y="10683"/>
                </a:cubicBezTo>
                <a:cubicBezTo>
                  <a:pt x="645" y="10687"/>
                  <a:pt x="635" y="10736"/>
                  <a:pt x="612" y="10795"/>
                </a:cubicBezTo>
                <a:cubicBezTo>
                  <a:pt x="561" y="10931"/>
                  <a:pt x="355" y="11176"/>
                  <a:pt x="315" y="11151"/>
                </a:cubicBezTo>
                <a:cubicBezTo>
                  <a:pt x="298" y="11140"/>
                  <a:pt x="284" y="11158"/>
                  <a:pt x="284" y="11191"/>
                </a:cubicBezTo>
                <a:cubicBezTo>
                  <a:pt x="284" y="11223"/>
                  <a:pt x="297" y="11243"/>
                  <a:pt x="312" y="11234"/>
                </a:cubicBezTo>
                <a:cubicBezTo>
                  <a:pt x="327" y="11224"/>
                  <a:pt x="380" y="11246"/>
                  <a:pt x="431" y="11282"/>
                </a:cubicBezTo>
                <a:cubicBezTo>
                  <a:pt x="504" y="11333"/>
                  <a:pt x="515" y="11358"/>
                  <a:pt x="476" y="11405"/>
                </a:cubicBezTo>
                <a:cubicBezTo>
                  <a:pt x="450" y="11437"/>
                  <a:pt x="410" y="11451"/>
                  <a:pt x="386" y="11436"/>
                </a:cubicBezTo>
                <a:cubicBezTo>
                  <a:pt x="361" y="11421"/>
                  <a:pt x="353" y="11430"/>
                  <a:pt x="369" y="11456"/>
                </a:cubicBezTo>
                <a:cubicBezTo>
                  <a:pt x="402" y="11510"/>
                  <a:pt x="272" y="11586"/>
                  <a:pt x="196" y="11559"/>
                </a:cubicBezTo>
                <a:cubicBezTo>
                  <a:pt x="163" y="11547"/>
                  <a:pt x="156" y="11566"/>
                  <a:pt x="170" y="11604"/>
                </a:cubicBezTo>
                <a:cubicBezTo>
                  <a:pt x="184" y="11640"/>
                  <a:pt x="153" y="11696"/>
                  <a:pt x="96" y="11738"/>
                </a:cubicBezTo>
                <a:cubicBezTo>
                  <a:pt x="26" y="11791"/>
                  <a:pt x="21" y="11803"/>
                  <a:pt x="77" y="11784"/>
                </a:cubicBezTo>
                <a:cubicBezTo>
                  <a:pt x="119" y="11769"/>
                  <a:pt x="203" y="11744"/>
                  <a:pt x="264" y="11730"/>
                </a:cubicBezTo>
                <a:cubicBezTo>
                  <a:pt x="325" y="11715"/>
                  <a:pt x="397" y="11684"/>
                  <a:pt x="425" y="11661"/>
                </a:cubicBezTo>
                <a:cubicBezTo>
                  <a:pt x="483" y="11615"/>
                  <a:pt x="487" y="11618"/>
                  <a:pt x="499" y="11809"/>
                </a:cubicBezTo>
                <a:cubicBezTo>
                  <a:pt x="506" y="11915"/>
                  <a:pt x="477" y="11973"/>
                  <a:pt x="377" y="12060"/>
                </a:cubicBezTo>
                <a:cubicBezTo>
                  <a:pt x="266" y="12158"/>
                  <a:pt x="254" y="12183"/>
                  <a:pt x="298" y="12254"/>
                </a:cubicBezTo>
                <a:cubicBezTo>
                  <a:pt x="340" y="12323"/>
                  <a:pt x="334" y="12354"/>
                  <a:pt x="255" y="12439"/>
                </a:cubicBezTo>
                <a:cubicBezTo>
                  <a:pt x="203" y="12496"/>
                  <a:pt x="127" y="12561"/>
                  <a:pt x="85" y="12585"/>
                </a:cubicBezTo>
                <a:cubicBezTo>
                  <a:pt x="33" y="12614"/>
                  <a:pt x="20" y="12645"/>
                  <a:pt x="45" y="12685"/>
                </a:cubicBezTo>
                <a:cubicBezTo>
                  <a:pt x="66" y="12717"/>
                  <a:pt x="82" y="12923"/>
                  <a:pt x="82" y="13146"/>
                </a:cubicBezTo>
                <a:cubicBezTo>
                  <a:pt x="82" y="13490"/>
                  <a:pt x="97" y="13570"/>
                  <a:pt x="170" y="13668"/>
                </a:cubicBezTo>
                <a:cubicBezTo>
                  <a:pt x="217" y="13732"/>
                  <a:pt x="282" y="13791"/>
                  <a:pt x="315" y="13799"/>
                </a:cubicBezTo>
                <a:cubicBezTo>
                  <a:pt x="350" y="13809"/>
                  <a:pt x="344" y="13796"/>
                  <a:pt x="301" y="13768"/>
                </a:cubicBezTo>
                <a:cubicBezTo>
                  <a:pt x="241" y="13730"/>
                  <a:pt x="229" y="13662"/>
                  <a:pt x="230" y="13400"/>
                </a:cubicBezTo>
                <a:cubicBezTo>
                  <a:pt x="230" y="13068"/>
                  <a:pt x="298" y="12803"/>
                  <a:pt x="442" y="12568"/>
                </a:cubicBezTo>
                <a:cubicBezTo>
                  <a:pt x="520" y="12441"/>
                  <a:pt x="575" y="12420"/>
                  <a:pt x="669" y="12479"/>
                </a:cubicBezTo>
                <a:cubicBezTo>
                  <a:pt x="693" y="12495"/>
                  <a:pt x="797" y="12488"/>
                  <a:pt x="899" y="12465"/>
                </a:cubicBezTo>
                <a:cubicBezTo>
                  <a:pt x="1001" y="12442"/>
                  <a:pt x="1171" y="12423"/>
                  <a:pt x="1279" y="12422"/>
                </a:cubicBezTo>
                <a:cubicBezTo>
                  <a:pt x="1391" y="12422"/>
                  <a:pt x="1496" y="12394"/>
                  <a:pt x="1523" y="12363"/>
                </a:cubicBezTo>
                <a:cubicBezTo>
                  <a:pt x="1586" y="12285"/>
                  <a:pt x="1867" y="12145"/>
                  <a:pt x="1920" y="12163"/>
                </a:cubicBezTo>
                <a:cubicBezTo>
                  <a:pt x="1943" y="12171"/>
                  <a:pt x="1985" y="12127"/>
                  <a:pt x="2013" y="12063"/>
                </a:cubicBezTo>
                <a:cubicBezTo>
                  <a:pt x="2041" y="12000"/>
                  <a:pt x="2116" y="11875"/>
                  <a:pt x="2178" y="11787"/>
                </a:cubicBezTo>
                <a:cubicBezTo>
                  <a:pt x="2266" y="11662"/>
                  <a:pt x="2300" y="11638"/>
                  <a:pt x="2334" y="11681"/>
                </a:cubicBezTo>
                <a:cubicBezTo>
                  <a:pt x="2386" y="11748"/>
                  <a:pt x="2481" y="11772"/>
                  <a:pt x="2481" y="11718"/>
                </a:cubicBezTo>
                <a:cubicBezTo>
                  <a:pt x="2481" y="11697"/>
                  <a:pt x="2500" y="11627"/>
                  <a:pt x="2524" y="11564"/>
                </a:cubicBezTo>
                <a:lnTo>
                  <a:pt x="2566" y="11450"/>
                </a:lnTo>
                <a:lnTo>
                  <a:pt x="2668" y="11547"/>
                </a:lnTo>
                <a:cubicBezTo>
                  <a:pt x="2724" y="11600"/>
                  <a:pt x="2762" y="11657"/>
                  <a:pt x="2750" y="11675"/>
                </a:cubicBezTo>
                <a:cubicBezTo>
                  <a:pt x="2739" y="11694"/>
                  <a:pt x="2743" y="11718"/>
                  <a:pt x="2762" y="11730"/>
                </a:cubicBezTo>
                <a:cubicBezTo>
                  <a:pt x="2816" y="11763"/>
                  <a:pt x="3061" y="11589"/>
                  <a:pt x="3040" y="11533"/>
                </a:cubicBezTo>
                <a:cubicBezTo>
                  <a:pt x="3029" y="11505"/>
                  <a:pt x="3087" y="11418"/>
                  <a:pt x="3167" y="11339"/>
                </a:cubicBezTo>
                <a:cubicBezTo>
                  <a:pt x="3248" y="11260"/>
                  <a:pt x="3315" y="11212"/>
                  <a:pt x="3315" y="11231"/>
                </a:cubicBezTo>
                <a:cubicBezTo>
                  <a:pt x="3315" y="11250"/>
                  <a:pt x="3389" y="11184"/>
                  <a:pt x="3482" y="11088"/>
                </a:cubicBezTo>
                <a:lnTo>
                  <a:pt x="3652" y="10914"/>
                </a:lnTo>
                <a:lnTo>
                  <a:pt x="3777" y="11006"/>
                </a:lnTo>
                <a:cubicBezTo>
                  <a:pt x="3847" y="11055"/>
                  <a:pt x="3915" y="11122"/>
                  <a:pt x="3927" y="11154"/>
                </a:cubicBezTo>
                <a:cubicBezTo>
                  <a:pt x="3963" y="11248"/>
                  <a:pt x="4105" y="11225"/>
                  <a:pt x="4086" y="11128"/>
                </a:cubicBezTo>
                <a:cubicBezTo>
                  <a:pt x="4071" y="11048"/>
                  <a:pt x="4124" y="10985"/>
                  <a:pt x="4211" y="10980"/>
                </a:cubicBezTo>
                <a:cubicBezTo>
                  <a:pt x="4234" y="10978"/>
                  <a:pt x="4246" y="10954"/>
                  <a:pt x="4239" y="10923"/>
                </a:cubicBezTo>
                <a:cubicBezTo>
                  <a:pt x="4232" y="10892"/>
                  <a:pt x="4278" y="10813"/>
                  <a:pt x="4338" y="10749"/>
                </a:cubicBezTo>
                <a:cubicBezTo>
                  <a:pt x="4399" y="10685"/>
                  <a:pt x="4447" y="10617"/>
                  <a:pt x="4446" y="10598"/>
                </a:cubicBezTo>
                <a:cubicBezTo>
                  <a:pt x="4437" y="10448"/>
                  <a:pt x="4727" y="9956"/>
                  <a:pt x="4826" y="9956"/>
                </a:cubicBezTo>
                <a:cubicBezTo>
                  <a:pt x="4846" y="9956"/>
                  <a:pt x="4856" y="9931"/>
                  <a:pt x="4846" y="9902"/>
                </a:cubicBezTo>
                <a:cubicBezTo>
                  <a:pt x="4836" y="9873"/>
                  <a:pt x="4847" y="9812"/>
                  <a:pt x="4872" y="9765"/>
                </a:cubicBezTo>
                <a:cubicBezTo>
                  <a:pt x="4896" y="9719"/>
                  <a:pt x="4917" y="9646"/>
                  <a:pt x="4923" y="9600"/>
                </a:cubicBezTo>
                <a:cubicBezTo>
                  <a:pt x="4941" y="9443"/>
                  <a:pt x="5024" y="9278"/>
                  <a:pt x="5076" y="9295"/>
                </a:cubicBezTo>
                <a:cubicBezTo>
                  <a:pt x="5108" y="9306"/>
                  <a:pt x="5133" y="9412"/>
                  <a:pt x="5141" y="9574"/>
                </a:cubicBezTo>
                <a:cubicBezTo>
                  <a:pt x="5151" y="9787"/>
                  <a:pt x="5125" y="9924"/>
                  <a:pt x="5002" y="10296"/>
                </a:cubicBezTo>
                <a:cubicBezTo>
                  <a:pt x="4915" y="10559"/>
                  <a:pt x="4817" y="10777"/>
                  <a:pt x="4775" y="10803"/>
                </a:cubicBezTo>
                <a:cubicBezTo>
                  <a:pt x="4735" y="10829"/>
                  <a:pt x="4709" y="10878"/>
                  <a:pt x="4718" y="10914"/>
                </a:cubicBezTo>
                <a:cubicBezTo>
                  <a:pt x="4737" y="10986"/>
                  <a:pt x="4301" y="11547"/>
                  <a:pt x="4228" y="11547"/>
                </a:cubicBezTo>
                <a:cubicBezTo>
                  <a:pt x="4204" y="11547"/>
                  <a:pt x="4197" y="11567"/>
                  <a:pt x="4211" y="11590"/>
                </a:cubicBezTo>
                <a:cubicBezTo>
                  <a:pt x="4225" y="11613"/>
                  <a:pt x="4207" y="11642"/>
                  <a:pt x="4171" y="11656"/>
                </a:cubicBezTo>
                <a:cubicBezTo>
                  <a:pt x="4135" y="11669"/>
                  <a:pt x="4117" y="11697"/>
                  <a:pt x="4129" y="11715"/>
                </a:cubicBezTo>
                <a:cubicBezTo>
                  <a:pt x="4140" y="11734"/>
                  <a:pt x="4091" y="11797"/>
                  <a:pt x="4021" y="11852"/>
                </a:cubicBezTo>
                <a:cubicBezTo>
                  <a:pt x="3950" y="11908"/>
                  <a:pt x="3887" y="11982"/>
                  <a:pt x="3882" y="12020"/>
                </a:cubicBezTo>
                <a:cubicBezTo>
                  <a:pt x="3876" y="12059"/>
                  <a:pt x="3835" y="12133"/>
                  <a:pt x="3788" y="12186"/>
                </a:cubicBezTo>
                <a:cubicBezTo>
                  <a:pt x="3702" y="12282"/>
                  <a:pt x="3317" y="12844"/>
                  <a:pt x="3179" y="13078"/>
                </a:cubicBezTo>
                <a:cubicBezTo>
                  <a:pt x="3102" y="13208"/>
                  <a:pt x="3049" y="13315"/>
                  <a:pt x="2875" y="13711"/>
                </a:cubicBezTo>
                <a:cubicBezTo>
                  <a:pt x="2804" y="13873"/>
                  <a:pt x="2756" y="13933"/>
                  <a:pt x="2719" y="13911"/>
                </a:cubicBezTo>
                <a:cubicBezTo>
                  <a:pt x="2680" y="13887"/>
                  <a:pt x="2681" y="13896"/>
                  <a:pt x="2722" y="13948"/>
                </a:cubicBezTo>
                <a:cubicBezTo>
                  <a:pt x="2753" y="13986"/>
                  <a:pt x="2768" y="14038"/>
                  <a:pt x="2753" y="14062"/>
                </a:cubicBezTo>
                <a:cubicBezTo>
                  <a:pt x="2739" y="14086"/>
                  <a:pt x="2670" y="14315"/>
                  <a:pt x="2603" y="14575"/>
                </a:cubicBezTo>
                <a:cubicBezTo>
                  <a:pt x="2442" y="15196"/>
                  <a:pt x="2438" y="15607"/>
                  <a:pt x="2586" y="16086"/>
                </a:cubicBezTo>
                <a:cubicBezTo>
                  <a:pt x="2773" y="16690"/>
                  <a:pt x="2889" y="16897"/>
                  <a:pt x="3238" y="17240"/>
                </a:cubicBezTo>
                <a:cubicBezTo>
                  <a:pt x="3415" y="17414"/>
                  <a:pt x="3551" y="17569"/>
                  <a:pt x="3542" y="17585"/>
                </a:cubicBezTo>
                <a:cubicBezTo>
                  <a:pt x="3532" y="17601"/>
                  <a:pt x="3565" y="17650"/>
                  <a:pt x="3613" y="17694"/>
                </a:cubicBezTo>
                <a:cubicBezTo>
                  <a:pt x="3660" y="17737"/>
                  <a:pt x="3703" y="17763"/>
                  <a:pt x="3706" y="17753"/>
                </a:cubicBezTo>
                <a:cubicBezTo>
                  <a:pt x="3709" y="17743"/>
                  <a:pt x="3762" y="17769"/>
                  <a:pt x="3825" y="17810"/>
                </a:cubicBezTo>
                <a:cubicBezTo>
                  <a:pt x="3888" y="17852"/>
                  <a:pt x="3928" y="17907"/>
                  <a:pt x="3913" y="17933"/>
                </a:cubicBezTo>
                <a:cubicBezTo>
                  <a:pt x="3898" y="17959"/>
                  <a:pt x="3901" y="17969"/>
                  <a:pt x="3919" y="17953"/>
                </a:cubicBezTo>
                <a:cubicBezTo>
                  <a:pt x="3964" y="17912"/>
                  <a:pt x="4284" y="18080"/>
                  <a:pt x="4253" y="18130"/>
                </a:cubicBezTo>
                <a:cubicBezTo>
                  <a:pt x="4231" y="18166"/>
                  <a:pt x="4287" y="18189"/>
                  <a:pt x="4370" y="18175"/>
                </a:cubicBezTo>
                <a:cubicBezTo>
                  <a:pt x="4387" y="18172"/>
                  <a:pt x="4480" y="18210"/>
                  <a:pt x="4577" y="18261"/>
                </a:cubicBezTo>
                <a:cubicBezTo>
                  <a:pt x="4674" y="18311"/>
                  <a:pt x="4780" y="18358"/>
                  <a:pt x="4815" y="18363"/>
                </a:cubicBezTo>
                <a:cubicBezTo>
                  <a:pt x="4849" y="18369"/>
                  <a:pt x="5112" y="18424"/>
                  <a:pt x="5399" y="18486"/>
                </a:cubicBezTo>
                <a:cubicBezTo>
                  <a:pt x="5857" y="18585"/>
                  <a:pt x="5984" y="18596"/>
                  <a:pt x="6442" y="18577"/>
                </a:cubicBezTo>
                <a:cubicBezTo>
                  <a:pt x="6729" y="18565"/>
                  <a:pt x="7020" y="18537"/>
                  <a:pt x="7089" y="18515"/>
                </a:cubicBezTo>
                <a:cubicBezTo>
                  <a:pt x="7158" y="18492"/>
                  <a:pt x="7317" y="18452"/>
                  <a:pt x="7443" y="18423"/>
                </a:cubicBezTo>
                <a:cubicBezTo>
                  <a:pt x="7570" y="18395"/>
                  <a:pt x="7964" y="18276"/>
                  <a:pt x="8320" y="18161"/>
                </a:cubicBezTo>
                <a:cubicBezTo>
                  <a:pt x="9016" y="17936"/>
                  <a:pt x="9175" y="17924"/>
                  <a:pt x="9391" y="18076"/>
                </a:cubicBezTo>
                <a:cubicBezTo>
                  <a:pt x="9456" y="18121"/>
                  <a:pt x="9536" y="18162"/>
                  <a:pt x="9570" y="18164"/>
                </a:cubicBezTo>
                <a:cubicBezTo>
                  <a:pt x="9604" y="18166"/>
                  <a:pt x="9734" y="18197"/>
                  <a:pt x="9859" y="18232"/>
                </a:cubicBezTo>
                <a:cubicBezTo>
                  <a:pt x="10129" y="18309"/>
                  <a:pt x="10362" y="18313"/>
                  <a:pt x="10656" y="18249"/>
                </a:cubicBezTo>
                <a:cubicBezTo>
                  <a:pt x="10818" y="18215"/>
                  <a:pt x="10881" y="18215"/>
                  <a:pt x="10917" y="18252"/>
                </a:cubicBezTo>
                <a:cubicBezTo>
                  <a:pt x="10953" y="18290"/>
                  <a:pt x="10943" y="18322"/>
                  <a:pt x="10869" y="18383"/>
                </a:cubicBezTo>
                <a:cubicBezTo>
                  <a:pt x="10815" y="18428"/>
                  <a:pt x="10783" y="18463"/>
                  <a:pt x="10801" y="18463"/>
                </a:cubicBezTo>
                <a:cubicBezTo>
                  <a:pt x="10818" y="18463"/>
                  <a:pt x="10799" y="18500"/>
                  <a:pt x="10758" y="18546"/>
                </a:cubicBezTo>
                <a:cubicBezTo>
                  <a:pt x="10717" y="18591"/>
                  <a:pt x="10666" y="18618"/>
                  <a:pt x="10642" y="18603"/>
                </a:cubicBezTo>
                <a:cubicBezTo>
                  <a:pt x="10616" y="18587"/>
                  <a:pt x="10607" y="18603"/>
                  <a:pt x="10622" y="18643"/>
                </a:cubicBezTo>
                <a:cubicBezTo>
                  <a:pt x="10654" y="18727"/>
                  <a:pt x="10543" y="18824"/>
                  <a:pt x="10435" y="18805"/>
                </a:cubicBezTo>
                <a:cubicBezTo>
                  <a:pt x="10390" y="18798"/>
                  <a:pt x="10362" y="18809"/>
                  <a:pt x="10375" y="18831"/>
                </a:cubicBezTo>
                <a:cubicBezTo>
                  <a:pt x="10407" y="18883"/>
                  <a:pt x="10342" y="18960"/>
                  <a:pt x="10097" y="19156"/>
                </a:cubicBezTo>
                <a:cubicBezTo>
                  <a:pt x="9842" y="19360"/>
                  <a:pt x="9753" y="19327"/>
                  <a:pt x="9763" y="19033"/>
                </a:cubicBezTo>
                <a:cubicBezTo>
                  <a:pt x="9767" y="18927"/>
                  <a:pt x="9753" y="18840"/>
                  <a:pt x="9732" y="18840"/>
                </a:cubicBezTo>
                <a:cubicBezTo>
                  <a:pt x="9648" y="18840"/>
                  <a:pt x="9610" y="19077"/>
                  <a:pt x="9627" y="19512"/>
                </a:cubicBezTo>
                <a:cubicBezTo>
                  <a:pt x="9640" y="19867"/>
                  <a:pt x="9633" y="19979"/>
                  <a:pt x="9587" y="20017"/>
                </a:cubicBezTo>
                <a:cubicBezTo>
                  <a:pt x="9555" y="20044"/>
                  <a:pt x="9538" y="20083"/>
                  <a:pt x="9550" y="20102"/>
                </a:cubicBezTo>
                <a:cubicBezTo>
                  <a:pt x="9578" y="20147"/>
                  <a:pt x="9279" y="20483"/>
                  <a:pt x="9235" y="20456"/>
                </a:cubicBezTo>
                <a:cubicBezTo>
                  <a:pt x="9218" y="20445"/>
                  <a:pt x="9182" y="20461"/>
                  <a:pt x="9156" y="20493"/>
                </a:cubicBezTo>
                <a:cubicBezTo>
                  <a:pt x="9130" y="20525"/>
                  <a:pt x="9043" y="20564"/>
                  <a:pt x="8966" y="20579"/>
                </a:cubicBezTo>
                <a:cubicBezTo>
                  <a:pt x="8824" y="20605"/>
                  <a:pt x="8727" y="20711"/>
                  <a:pt x="8683" y="20886"/>
                </a:cubicBezTo>
                <a:cubicBezTo>
                  <a:pt x="8665" y="20956"/>
                  <a:pt x="8700" y="21028"/>
                  <a:pt x="8807" y="21157"/>
                </a:cubicBezTo>
                <a:cubicBezTo>
                  <a:pt x="8994" y="21383"/>
                  <a:pt x="9015" y="21396"/>
                  <a:pt x="9201" y="21397"/>
                </a:cubicBezTo>
                <a:cubicBezTo>
                  <a:pt x="9375" y="21397"/>
                  <a:pt x="9449" y="21335"/>
                  <a:pt x="9315" y="21300"/>
                </a:cubicBezTo>
                <a:cubicBezTo>
                  <a:pt x="9254" y="21284"/>
                  <a:pt x="9231" y="21256"/>
                  <a:pt x="9250" y="21209"/>
                </a:cubicBezTo>
                <a:cubicBezTo>
                  <a:pt x="9264" y="21171"/>
                  <a:pt x="9278" y="21087"/>
                  <a:pt x="9278" y="21023"/>
                </a:cubicBezTo>
                <a:cubicBezTo>
                  <a:pt x="9278" y="20932"/>
                  <a:pt x="9316" y="20881"/>
                  <a:pt x="9454" y="20789"/>
                </a:cubicBezTo>
                <a:cubicBezTo>
                  <a:pt x="9551" y="20725"/>
                  <a:pt x="9697" y="20598"/>
                  <a:pt x="9777" y="20510"/>
                </a:cubicBezTo>
                <a:lnTo>
                  <a:pt x="9924" y="20350"/>
                </a:lnTo>
                <a:lnTo>
                  <a:pt x="10208" y="20544"/>
                </a:lnTo>
                <a:cubicBezTo>
                  <a:pt x="10453" y="20711"/>
                  <a:pt x="10482" y="20747"/>
                  <a:pt x="10438" y="20807"/>
                </a:cubicBezTo>
                <a:cubicBezTo>
                  <a:pt x="10395" y="20863"/>
                  <a:pt x="10395" y="20864"/>
                  <a:pt x="10441" y="20824"/>
                </a:cubicBezTo>
                <a:cubicBezTo>
                  <a:pt x="10484" y="20785"/>
                  <a:pt x="10533" y="20800"/>
                  <a:pt x="10659" y="20884"/>
                </a:cubicBezTo>
                <a:cubicBezTo>
                  <a:pt x="10748" y="20943"/>
                  <a:pt x="10821" y="21011"/>
                  <a:pt x="10821" y="21035"/>
                </a:cubicBezTo>
                <a:cubicBezTo>
                  <a:pt x="10821" y="21058"/>
                  <a:pt x="10832" y="21063"/>
                  <a:pt x="10846" y="21049"/>
                </a:cubicBezTo>
                <a:cubicBezTo>
                  <a:pt x="10870" y="21025"/>
                  <a:pt x="11194" y="21186"/>
                  <a:pt x="11305" y="21277"/>
                </a:cubicBezTo>
                <a:cubicBezTo>
                  <a:pt x="11331" y="21298"/>
                  <a:pt x="11381" y="21305"/>
                  <a:pt x="11416" y="21291"/>
                </a:cubicBezTo>
                <a:cubicBezTo>
                  <a:pt x="11451" y="21278"/>
                  <a:pt x="11491" y="21288"/>
                  <a:pt x="11507" y="21314"/>
                </a:cubicBezTo>
                <a:cubicBezTo>
                  <a:pt x="11527" y="21348"/>
                  <a:pt x="11553" y="21346"/>
                  <a:pt x="11592" y="21314"/>
                </a:cubicBezTo>
                <a:cubicBezTo>
                  <a:pt x="11658" y="21259"/>
                  <a:pt x="11838" y="21463"/>
                  <a:pt x="11844" y="21582"/>
                </a:cubicBezTo>
                <a:lnTo>
                  <a:pt x="11926" y="21582"/>
                </a:lnTo>
                <a:cubicBezTo>
                  <a:pt x="11956" y="21458"/>
                  <a:pt x="11945" y="21236"/>
                  <a:pt x="11901" y="21209"/>
                </a:cubicBezTo>
                <a:cubicBezTo>
                  <a:pt x="11876" y="21193"/>
                  <a:pt x="11866" y="21155"/>
                  <a:pt x="11878" y="21123"/>
                </a:cubicBezTo>
                <a:cubicBezTo>
                  <a:pt x="11890" y="21092"/>
                  <a:pt x="11883" y="21054"/>
                  <a:pt x="11861" y="21040"/>
                </a:cubicBezTo>
                <a:cubicBezTo>
                  <a:pt x="11839" y="21026"/>
                  <a:pt x="11828" y="21001"/>
                  <a:pt x="11838" y="20983"/>
                </a:cubicBezTo>
                <a:cubicBezTo>
                  <a:pt x="11849" y="20966"/>
                  <a:pt x="11832" y="20949"/>
                  <a:pt x="11799" y="20949"/>
                </a:cubicBezTo>
                <a:cubicBezTo>
                  <a:pt x="11766" y="20949"/>
                  <a:pt x="11670" y="20931"/>
                  <a:pt x="11583" y="20906"/>
                </a:cubicBezTo>
                <a:cubicBezTo>
                  <a:pt x="11497" y="20881"/>
                  <a:pt x="11342" y="20836"/>
                  <a:pt x="11240" y="20809"/>
                </a:cubicBezTo>
                <a:cubicBezTo>
                  <a:pt x="11025" y="20752"/>
                  <a:pt x="10854" y="20651"/>
                  <a:pt x="10886" y="20598"/>
                </a:cubicBezTo>
                <a:cubicBezTo>
                  <a:pt x="10913" y="20554"/>
                  <a:pt x="11228" y="20591"/>
                  <a:pt x="11507" y="20670"/>
                </a:cubicBezTo>
                <a:cubicBezTo>
                  <a:pt x="11620" y="20702"/>
                  <a:pt x="11772" y="20727"/>
                  <a:pt x="11847" y="20727"/>
                </a:cubicBezTo>
                <a:cubicBezTo>
                  <a:pt x="11922" y="20727"/>
                  <a:pt x="11993" y="20743"/>
                  <a:pt x="12006" y="20764"/>
                </a:cubicBezTo>
                <a:cubicBezTo>
                  <a:pt x="12019" y="20785"/>
                  <a:pt x="12067" y="20793"/>
                  <a:pt x="12114" y="20781"/>
                </a:cubicBezTo>
                <a:cubicBezTo>
                  <a:pt x="12160" y="20769"/>
                  <a:pt x="12230" y="20789"/>
                  <a:pt x="12269" y="20824"/>
                </a:cubicBezTo>
                <a:cubicBezTo>
                  <a:pt x="12309" y="20859"/>
                  <a:pt x="12378" y="20893"/>
                  <a:pt x="12423" y="20901"/>
                </a:cubicBezTo>
                <a:cubicBezTo>
                  <a:pt x="12467" y="20909"/>
                  <a:pt x="12499" y="20933"/>
                  <a:pt x="12494" y="20952"/>
                </a:cubicBezTo>
                <a:cubicBezTo>
                  <a:pt x="12488" y="20971"/>
                  <a:pt x="12517" y="21011"/>
                  <a:pt x="12559" y="21043"/>
                </a:cubicBezTo>
                <a:cubicBezTo>
                  <a:pt x="12600" y="21075"/>
                  <a:pt x="12618" y="21102"/>
                  <a:pt x="12598" y="21103"/>
                </a:cubicBezTo>
                <a:cubicBezTo>
                  <a:pt x="12579" y="21104"/>
                  <a:pt x="12607" y="21139"/>
                  <a:pt x="12661" y="21183"/>
                </a:cubicBezTo>
                <a:cubicBezTo>
                  <a:pt x="12787" y="21285"/>
                  <a:pt x="12814" y="21265"/>
                  <a:pt x="12794" y="21086"/>
                </a:cubicBezTo>
                <a:cubicBezTo>
                  <a:pt x="12785" y="21006"/>
                  <a:pt x="12799" y="20930"/>
                  <a:pt x="12822" y="20915"/>
                </a:cubicBezTo>
                <a:cubicBezTo>
                  <a:pt x="12849" y="20898"/>
                  <a:pt x="12829" y="20840"/>
                  <a:pt x="12771" y="20758"/>
                </a:cubicBezTo>
                <a:cubicBezTo>
                  <a:pt x="12609" y="20529"/>
                  <a:pt x="12534" y="20353"/>
                  <a:pt x="12584" y="20322"/>
                </a:cubicBezTo>
                <a:cubicBezTo>
                  <a:pt x="12688" y="20258"/>
                  <a:pt x="12860" y="20271"/>
                  <a:pt x="12964" y="20353"/>
                </a:cubicBezTo>
                <a:cubicBezTo>
                  <a:pt x="13024" y="20401"/>
                  <a:pt x="13065" y="20454"/>
                  <a:pt x="13055" y="20470"/>
                </a:cubicBezTo>
                <a:cubicBezTo>
                  <a:pt x="13045" y="20486"/>
                  <a:pt x="13063" y="20535"/>
                  <a:pt x="13095" y="20579"/>
                </a:cubicBezTo>
                <a:cubicBezTo>
                  <a:pt x="13150" y="20655"/>
                  <a:pt x="13153" y="20652"/>
                  <a:pt x="13188" y="20556"/>
                </a:cubicBezTo>
                <a:cubicBezTo>
                  <a:pt x="13212" y="20491"/>
                  <a:pt x="13208" y="20413"/>
                  <a:pt x="13174" y="20331"/>
                </a:cubicBezTo>
                <a:cubicBezTo>
                  <a:pt x="13145" y="20261"/>
                  <a:pt x="13115" y="20118"/>
                  <a:pt x="13106" y="20014"/>
                </a:cubicBezTo>
                <a:lnTo>
                  <a:pt x="13089" y="19826"/>
                </a:lnTo>
                <a:lnTo>
                  <a:pt x="12811" y="19832"/>
                </a:lnTo>
                <a:cubicBezTo>
                  <a:pt x="12658" y="19834"/>
                  <a:pt x="12507" y="19857"/>
                  <a:pt x="12476" y="19883"/>
                </a:cubicBezTo>
                <a:cubicBezTo>
                  <a:pt x="12442" y="19912"/>
                  <a:pt x="12147" y="19933"/>
                  <a:pt x="11694" y="19940"/>
                </a:cubicBezTo>
                <a:cubicBezTo>
                  <a:pt x="10976" y="19951"/>
                  <a:pt x="10551" y="19915"/>
                  <a:pt x="10503" y="19837"/>
                </a:cubicBezTo>
                <a:cubicBezTo>
                  <a:pt x="10474" y="19790"/>
                  <a:pt x="10572" y="19677"/>
                  <a:pt x="10656" y="19663"/>
                </a:cubicBezTo>
                <a:cubicBezTo>
                  <a:pt x="10688" y="19658"/>
                  <a:pt x="10758" y="19630"/>
                  <a:pt x="10812" y="19601"/>
                </a:cubicBezTo>
                <a:cubicBezTo>
                  <a:pt x="10866" y="19571"/>
                  <a:pt x="10921" y="19559"/>
                  <a:pt x="10934" y="19572"/>
                </a:cubicBezTo>
                <a:cubicBezTo>
                  <a:pt x="10947" y="19585"/>
                  <a:pt x="10984" y="19558"/>
                  <a:pt x="11016" y="19512"/>
                </a:cubicBezTo>
                <a:cubicBezTo>
                  <a:pt x="11048" y="19466"/>
                  <a:pt x="11095" y="19427"/>
                  <a:pt x="11118" y="19427"/>
                </a:cubicBezTo>
                <a:cubicBezTo>
                  <a:pt x="11142" y="19427"/>
                  <a:pt x="11261" y="19358"/>
                  <a:pt x="11385" y="19276"/>
                </a:cubicBezTo>
                <a:cubicBezTo>
                  <a:pt x="11509" y="19193"/>
                  <a:pt x="11634" y="19124"/>
                  <a:pt x="11663" y="19119"/>
                </a:cubicBezTo>
                <a:cubicBezTo>
                  <a:pt x="11692" y="19114"/>
                  <a:pt x="11820" y="19050"/>
                  <a:pt x="11946" y="18976"/>
                </a:cubicBezTo>
                <a:cubicBezTo>
                  <a:pt x="12072" y="18903"/>
                  <a:pt x="12199" y="18849"/>
                  <a:pt x="12227" y="18859"/>
                </a:cubicBezTo>
                <a:cubicBezTo>
                  <a:pt x="12255" y="18870"/>
                  <a:pt x="12299" y="18843"/>
                  <a:pt x="12323" y="18797"/>
                </a:cubicBezTo>
                <a:cubicBezTo>
                  <a:pt x="12348" y="18751"/>
                  <a:pt x="12384" y="18722"/>
                  <a:pt x="12403" y="18734"/>
                </a:cubicBezTo>
                <a:cubicBezTo>
                  <a:pt x="12422" y="18746"/>
                  <a:pt x="12461" y="18730"/>
                  <a:pt x="12488" y="18697"/>
                </a:cubicBezTo>
                <a:cubicBezTo>
                  <a:pt x="12515" y="18664"/>
                  <a:pt x="12567" y="18649"/>
                  <a:pt x="12604" y="18663"/>
                </a:cubicBezTo>
                <a:cubicBezTo>
                  <a:pt x="12654" y="18682"/>
                  <a:pt x="12661" y="18670"/>
                  <a:pt x="12641" y="18617"/>
                </a:cubicBezTo>
                <a:cubicBezTo>
                  <a:pt x="12607" y="18529"/>
                  <a:pt x="12890" y="18001"/>
                  <a:pt x="12970" y="18001"/>
                </a:cubicBezTo>
                <a:cubicBezTo>
                  <a:pt x="13001" y="18001"/>
                  <a:pt x="13045" y="18035"/>
                  <a:pt x="13066" y="18073"/>
                </a:cubicBezTo>
                <a:cubicBezTo>
                  <a:pt x="13089" y="18114"/>
                  <a:pt x="13132" y="18131"/>
                  <a:pt x="13171" y="18115"/>
                </a:cubicBezTo>
                <a:cubicBezTo>
                  <a:pt x="13208" y="18101"/>
                  <a:pt x="13248" y="18110"/>
                  <a:pt x="13262" y="18133"/>
                </a:cubicBezTo>
                <a:cubicBezTo>
                  <a:pt x="13276" y="18155"/>
                  <a:pt x="13301" y="18163"/>
                  <a:pt x="13319" y="18152"/>
                </a:cubicBezTo>
                <a:cubicBezTo>
                  <a:pt x="13353" y="18131"/>
                  <a:pt x="14138" y="18321"/>
                  <a:pt x="14215" y="18369"/>
                </a:cubicBezTo>
                <a:cubicBezTo>
                  <a:pt x="14240" y="18385"/>
                  <a:pt x="14280" y="18399"/>
                  <a:pt x="14303" y="18401"/>
                </a:cubicBezTo>
                <a:cubicBezTo>
                  <a:pt x="14326" y="18402"/>
                  <a:pt x="14370" y="18418"/>
                  <a:pt x="14405" y="18432"/>
                </a:cubicBezTo>
                <a:cubicBezTo>
                  <a:pt x="14439" y="18446"/>
                  <a:pt x="14560" y="18480"/>
                  <a:pt x="14671" y="18509"/>
                </a:cubicBezTo>
                <a:cubicBezTo>
                  <a:pt x="14782" y="18538"/>
                  <a:pt x="14883" y="18586"/>
                  <a:pt x="14895" y="18617"/>
                </a:cubicBezTo>
                <a:cubicBezTo>
                  <a:pt x="14911" y="18657"/>
                  <a:pt x="14930" y="18661"/>
                  <a:pt x="14966" y="18631"/>
                </a:cubicBezTo>
                <a:cubicBezTo>
                  <a:pt x="14994" y="18608"/>
                  <a:pt x="15029" y="18600"/>
                  <a:pt x="15040" y="18611"/>
                </a:cubicBezTo>
                <a:cubicBezTo>
                  <a:pt x="15051" y="18622"/>
                  <a:pt x="15263" y="18671"/>
                  <a:pt x="15513" y="18720"/>
                </a:cubicBezTo>
                <a:cubicBezTo>
                  <a:pt x="15914" y="18798"/>
                  <a:pt x="16065" y="18807"/>
                  <a:pt x="16761" y="18788"/>
                </a:cubicBezTo>
                <a:cubicBezTo>
                  <a:pt x="17686" y="18763"/>
                  <a:pt x="17804" y="18735"/>
                  <a:pt x="18474" y="18383"/>
                </a:cubicBezTo>
                <a:cubicBezTo>
                  <a:pt x="19301" y="17949"/>
                  <a:pt x="19845" y="17489"/>
                  <a:pt x="20297" y="16844"/>
                </a:cubicBezTo>
                <a:cubicBezTo>
                  <a:pt x="20853" y="16049"/>
                  <a:pt x="21488" y="14385"/>
                  <a:pt x="21562" y="13526"/>
                </a:cubicBezTo>
                <a:cubicBezTo>
                  <a:pt x="21600" y="13080"/>
                  <a:pt x="21516" y="11996"/>
                  <a:pt x="21409" y="11553"/>
                </a:cubicBezTo>
                <a:cubicBezTo>
                  <a:pt x="21323" y="11200"/>
                  <a:pt x="21319" y="11154"/>
                  <a:pt x="21377" y="11111"/>
                </a:cubicBezTo>
                <a:cubicBezTo>
                  <a:pt x="21435" y="11068"/>
                  <a:pt x="21431" y="11049"/>
                  <a:pt x="21343" y="10920"/>
                </a:cubicBezTo>
                <a:cubicBezTo>
                  <a:pt x="21289" y="10840"/>
                  <a:pt x="21244" y="10751"/>
                  <a:pt x="21244" y="10720"/>
                </a:cubicBezTo>
                <a:cubicBezTo>
                  <a:pt x="21244" y="10690"/>
                  <a:pt x="21198" y="10569"/>
                  <a:pt x="21139" y="10452"/>
                </a:cubicBezTo>
                <a:cubicBezTo>
                  <a:pt x="21058" y="10291"/>
                  <a:pt x="21044" y="10228"/>
                  <a:pt x="21080" y="10185"/>
                </a:cubicBezTo>
                <a:cubicBezTo>
                  <a:pt x="21112" y="10145"/>
                  <a:pt x="21112" y="10103"/>
                  <a:pt x="21082" y="10048"/>
                </a:cubicBezTo>
                <a:cubicBezTo>
                  <a:pt x="21059" y="10004"/>
                  <a:pt x="21034" y="9920"/>
                  <a:pt x="21026" y="9860"/>
                </a:cubicBezTo>
                <a:cubicBezTo>
                  <a:pt x="21018" y="9799"/>
                  <a:pt x="20966" y="9701"/>
                  <a:pt x="20912" y="9643"/>
                </a:cubicBezTo>
                <a:cubicBezTo>
                  <a:pt x="20833" y="9558"/>
                  <a:pt x="20826" y="9527"/>
                  <a:pt x="20867" y="9478"/>
                </a:cubicBezTo>
                <a:cubicBezTo>
                  <a:pt x="20895" y="9444"/>
                  <a:pt x="20945" y="9425"/>
                  <a:pt x="20978" y="9438"/>
                </a:cubicBezTo>
                <a:cubicBezTo>
                  <a:pt x="21014" y="9452"/>
                  <a:pt x="21037" y="9436"/>
                  <a:pt x="21037" y="9395"/>
                </a:cubicBezTo>
                <a:cubicBezTo>
                  <a:pt x="21037" y="9358"/>
                  <a:pt x="21015" y="9332"/>
                  <a:pt x="20986" y="9338"/>
                </a:cubicBezTo>
                <a:cubicBezTo>
                  <a:pt x="20957" y="9344"/>
                  <a:pt x="20932" y="9313"/>
                  <a:pt x="20932" y="9272"/>
                </a:cubicBezTo>
                <a:cubicBezTo>
                  <a:pt x="20932" y="9203"/>
                  <a:pt x="20690" y="9019"/>
                  <a:pt x="20651" y="9058"/>
                </a:cubicBezTo>
                <a:cubicBezTo>
                  <a:pt x="20641" y="9068"/>
                  <a:pt x="20601" y="9038"/>
                  <a:pt x="20561" y="8993"/>
                </a:cubicBezTo>
                <a:cubicBezTo>
                  <a:pt x="20491" y="8915"/>
                  <a:pt x="20490" y="8909"/>
                  <a:pt x="20569" y="8859"/>
                </a:cubicBezTo>
                <a:cubicBezTo>
                  <a:pt x="20652" y="8807"/>
                  <a:pt x="20653" y="8809"/>
                  <a:pt x="20558" y="8733"/>
                </a:cubicBezTo>
                <a:cubicBezTo>
                  <a:pt x="20505" y="8692"/>
                  <a:pt x="20445" y="8656"/>
                  <a:pt x="20425" y="8656"/>
                </a:cubicBezTo>
                <a:cubicBezTo>
                  <a:pt x="20404" y="8656"/>
                  <a:pt x="20313" y="8580"/>
                  <a:pt x="20223" y="8488"/>
                </a:cubicBezTo>
                <a:cubicBezTo>
                  <a:pt x="20097" y="8358"/>
                  <a:pt x="20071" y="8308"/>
                  <a:pt x="20110" y="8269"/>
                </a:cubicBezTo>
                <a:cubicBezTo>
                  <a:pt x="20149" y="8230"/>
                  <a:pt x="20134" y="8192"/>
                  <a:pt x="20047" y="8101"/>
                </a:cubicBezTo>
                <a:cubicBezTo>
                  <a:pt x="19986" y="8036"/>
                  <a:pt x="19907" y="7984"/>
                  <a:pt x="19872" y="7984"/>
                </a:cubicBezTo>
                <a:cubicBezTo>
                  <a:pt x="19836" y="7983"/>
                  <a:pt x="19761" y="7935"/>
                  <a:pt x="19707" y="7878"/>
                </a:cubicBezTo>
                <a:cubicBezTo>
                  <a:pt x="19624" y="7790"/>
                  <a:pt x="19622" y="7771"/>
                  <a:pt x="19679" y="7753"/>
                </a:cubicBezTo>
                <a:cubicBezTo>
                  <a:pt x="19716" y="7741"/>
                  <a:pt x="19773" y="7724"/>
                  <a:pt x="19809" y="7713"/>
                </a:cubicBezTo>
                <a:cubicBezTo>
                  <a:pt x="19845" y="7701"/>
                  <a:pt x="19913" y="7714"/>
                  <a:pt x="19960" y="7739"/>
                </a:cubicBezTo>
                <a:cubicBezTo>
                  <a:pt x="20024" y="7773"/>
                  <a:pt x="20059" y="7767"/>
                  <a:pt x="20116" y="7716"/>
                </a:cubicBezTo>
                <a:cubicBezTo>
                  <a:pt x="20197" y="7642"/>
                  <a:pt x="20243" y="7665"/>
                  <a:pt x="20243" y="7781"/>
                </a:cubicBezTo>
                <a:cubicBezTo>
                  <a:pt x="20243" y="7835"/>
                  <a:pt x="20275" y="7858"/>
                  <a:pt x="20348" y="7858"/>
                </a:cubicBezTo>
                <a:cubicBezTo>
                  <a:pt x="20461" y="7858"/>
                  <a:pt x="20481" y="7821"/>
                  <a:pt x="20405" y="7744"/>
                </a:cubicBezTo>
                <a:cubicBezTo>
                  <a:pt x="20368" y="7707"/>
                  <a:pt x="20372" y="7687"/>
                  <a:pt x="20425" y="7667"/>
                </a:cubicBezTo>
                <a:cubicBezTo>
                  <a:pt x="20475" y="7648"/>
                  <a:pt x="20483" y="7622"/>
                  <a:pt x="20456" y="7570"/>
                </a:cubicBezTo>
                <a:cubicBezTo>
                  <a:pt x="20435" y="7531"/>
                  <a:pt x="20432" y="7472"/>
                  <a:pt x="20450" y="7442"/>
                </a:cubicBezTo>
                <a:cubicBezTo>
                  <a:pt x="20469" y="7412"/>
                  <a:pt x="20476" y="7352"/>
                  <a:pt x="20464" y="7308"/>
                </a:cubicBezTo>
                <a:cubicBezTo>
                  <a:pt x="20453" y="7264"/>
                  <a:pt x="20459" y="7206"/>
                  <a:pt x="20481" y="7177"/>
                </a:cubicBezTo>
                <a:cubicBezTo>
                  <a:pt x="20546" y="7092"/>
                  <a:pt x="20514" y="6889"/>
                  <a:pt x="20427" y="6838"/>
                </a:cubicBezTo>
                <a:cubicBezTo>
                  <a:pt x="20383" y="6812"/>
                  <a:pt x="20301" y="6791"/>
                  <a:pt x="20243" y="6789"/>
                </a:cubicBezTo>
                <a:cubicBezTo>
                  <a:pt x="20185" y="6788"/>
                  <a:pt x="20119" y="6772"/>
                  <a:pt x="20096" y="6758"/>
                </a:cubicBezTo>
                <a:cubicBezTo>
                  <a:pt x="20044" y="6726"/>
                  <a:pt x="20021" y="6448"/>
                  <a:pt x="20064" y="6379"/>
                </a:cubicBezTo>
                <a:cubicBezTo>
                  <a:pt x="20173" y="6204"/>
                  <a:pt x="20157" y="6203"/>
                  <a:pt x="19273" y="6225"/>
                </a:cubicBezTo>
                <a:cubicBezTo>
                  <a:pt x="19203" y="6227"/>
                  <a:pt x="19197" y="6223"/>
                  <a:pt x="19137" y="6225"/>
                </a:cubicBezTo>
                <a:cubicBezTo>
                  <a:pt x="19763" y="6227"/>
                  <a:pt x="19831" y="6255"/>
                  <a:pt x="19685" y="6450"/>
                </a:cubicBezTo>
                <a:cubicBezTo>
                  <a:pt x="19631" y="6522"/>
                  <a:pt x="19557" y="6646"/>
                  <a:pt x="19523" y="6726"/>
                </a:cubicBezTo>
                <a:cubicBezTo>
                  <a:pt x="19489" y="6807"/>
                  <a:pt x="19410" y="6922"/>
                  <a:pt x="19344" y="6980"/>
                </a:cubicBezTo>
                <a:cubicBezTo>
                  <a:pt x="19240" y="7072"/>
                  <a:pt x="19196" y="7082"/>
                  <a:pt x="19015" y="7063"/>
                </a:cubicBezTo>
                <a:cubicBezTo>
                  <a:pt x="18879" y="7048"/>
                  <a:pt x="18810" y="7023"/>
                  <a:pt x="18817" y="6989"/>
                </a:cubicBezTo>
                <a:cubicBezTo>
                  <a:pt x="18825" y="6949"/>
                  <a:pt x="18773" y="6944"/>
                  <a:pt x="18607" y="6963"/>
                </a:cubicBezTo>
                <a:cubicBezTo>
                  <a:pt x="18340" y="6995"/>
                  <a:pt x="18258" y="6933"/>
                  <a:pt x="18326" y="6752"/>
                </a:cubicBezTo>
                <a:cubicBezTo>
                  <a:pt x="18350" y="6690"/>
                  <a:pt x="18369" y="6582"/>
                  <a:pt x="18369" y="6513"/>
                </a:cubicBezTo>
                <a:cubicBezTo>
                  <a:pt x="18369" y="6278"/>
                  <a:pt x="18407" y="6236"/>
                  <a:pt x="18814" y="6228"/>
                </a:cubicBezTo>
                <a:cubicBezTo>
                  <a:pt x="18547" y="6227"/>
                  <a:pt x="18405" y="6218"/>
                  <a:pt x="18366" y="6176"/>
                </a:cubicBezTo>
                <a:cubicBezTo>
                  <a:pt x="18305" y="6112"/>
                  <a:pt x="18296" y="6113"/>
                  <a:pt x="18255" y="6179"/>
                </a:cubicBezTo>
                <a:cubicBezTo>
                  <a:pt x="18207" y="6257"/>
                  <a:pt x="17579" y="6355"/>
                  <a:pt x="17263" y="6336"/>
                </a:cubicBezTo>
                <a:cubicBezTo>
                  <a:pt x="17171" y="6330"/>
                  <a:pt x="17056" y="6352"/>
                  <a:pt x="17008" y="6382"/>
                </a:cubicBezTo>
                <a:cubicBezTo>
                  <a:pt x="16902" y="6447"/>
                  <a:pt x="16512" y="6550"/>
                  <a:pt x="16367" y="6553"/>
                </a:cubicBezTo>
                <a:cubicBezTo>
                  <a:pt x="15467" y="6566"/>
                  <a:pt x="15050" y="6633"/>
                  <a:pt x="14748" y="6812"/>
                </a:cubicBezTo>
                <a:cubicBezTo>
                  <a:pt x="14571" y="6917"/>
                  <a:pt x="14509" y="6874"/>
                  <a:pt x="14546" y="6672"/>
                </a:cubicBezTo>
                <a:cubicBezTo>
                  <a:pt x="14578" y="6506"/>
                  <a:pt x="14894" y="6043"/>
                  <a:pt x="14952" y="6079"/>
                </a:cubicBezTo>
                <a:cubicBezTo>
                  <a:pt x="14973" y="6093"/>
                  <a:pt x="14992" y="6084"/>
                  <a:pt x="14994" y="6059"/>
                </a:cubicBezTo>
                <a:cubicBezTo>
                  <a:pt x="14997" y="6035"/>
                  <a:pt x="15002" y="5991"/>
                  <a:pt x="15006" y="5962"/>
                </a:cubicBezTo>
                <a:cubicBezTo>
                  <a:pt x="15009" y="5934"/>
                  <a:pt x="15056" y="5914"/>
                  <a:pt x="15111" y="5920"/>
                </a:cubicBezTo>
                <a:cubicBezTo>
                  <a:pt x="15191" y="5929"/>
                  <a:pt x="15201" y="5922"/>
                  <a:pt x="15162" y="5874"/>
                </a:cubicBezTo>
                <a:cubicBezTo>
                  <a:pt x="15123" y="5828"/>
                  <a:pt x="15138" y="5793"/>
                  <a:pt x="15238" y="5709"/>
                </a:cubicBezTo>
                <a:cubicBezTo>
                  <a:pt x="15350" y="5615"/>
                  <a:pt x="15380" y="5606"/>
                  <a:pt x="15513" y="5643"/>
                </a:cubicBezTo>
                <a:cubicBezTo>
                  <a:pt x="15596" y="5666"/>
                  <a:pt x="15692" y="5675"/>
                  <a:pt x="15723" y="5663"/>
                </a:cubicBezTo>
                <a:cubicBezTo>
                  <a:pt x="15755" y="5651"/>
                  <a:pt x="15791" y="5660"/>
                  <a:pt x="15805" y="5683"/>
                </a:cubicBezTo>
                <a:cubicBezTo>
                  <a:pt x="15829" y="5721"/>
                  <a:pt x="15990" y="5555"/>
                  <a:pt x="15990" y="5492"/>
                </a:cubicBezTo>
                <a:cubicBezTo>
                  <a:pt x="15990" y="5477"/>
                  <a:pt x="16049" y="5382"/>
                  <a:pt x="16117" y="5281"/>
                </a:cubicBezTo>
                <a:cubicBezTo>
                  <a:pt x="16186" y="5181"/>
                  <a:pt x="16242" y="5079"/>
                  <a:pt x="16242" y="5056"/>
                </a:cubicBezTo>
                <a:cubicBezTo>
                  <a:pt x="16242" y="5033"/>
                  <a:pt x="16283" y="4986"/>
                  <a:pt x="16333" y="4950"/>
                </a:cubicBezTo>
                <a:cubicBezTo>
                  <a:pt x="16401" y="4902"/>
                  <a:pt x="16438" y="4898"/>
                  <a:pt x="16480" y="4933"/>
                </a:cubicBezTo>
                <a:cubicBezTo>
                  <a:pt x="16527" y="4972"/>
                  <a:pt x="16528" y="4961"/>
                  <a:pt x="16492" y="4865"/>
                </a:cubicBezTo>
                <a:cubicBezTo>
                  <a:pt x="16427" y="4694"/>
                  <a:pt x="16495" y="4627"/>
                  <a:pt x="16684" y="4680"/>
                </a:cubicBezTo>
                <a:cubicBezTo>
                  <a:pt x="16853" y="4726"/>
                  <a:pt x="16916" y="4697"/>
                  <a:pt x="16812" y="4620"/>
                </a:cubicBezTo>
                <a:cubicBezTo>
                  <a:pt x="16748" y="4572"/>
                  <a:pt x="16688" y="4246"/>
                  <a:pt x="16747" y="4266"/>
                </a:cubicBezTo>
                <a:cubicBezTo>
                  <a:pt x="16761" y="4271"/>
                  <a:pt x="16803" y="4249"/>
                  <a:pt x="16840" y="4218"/>
                </a:cubicBezTo>
                <a:cubicBezTo>
                  <a:pt x="16878" y="4186"/>
                  <a:pt x="16908" y="4178"/>
                  <a:pt x="16908" y="4198"/>
                </a:cubicBezTo>
                <a:cubicBezTo>
                  <a:pt x="16909" y="4218"/>
                  <a:pt x="16927" y="4206"/>
                  <a:pt x="16948" y="4172"/>
                </a:cubicBezTo>
                <a:cubicBezTo>
                  <a:pt x="16972" y="4134"/>
                  <a:pt x="16972" y="4091"/>
                  <a:pt x="16945" y="4058"/>
                </a:cubicBezTo>
                <a:cubicBezTo>
                  <a:pt x="16919" y="4027"/>
                  <a:pt x="16913" y="3914"/>
                  <a:pt x="16931" y="3770"/>
                </a:cubicBezTo>
                <a:cubicBezTo>
                  <a:pt x="16956" y="3568"/>
                  <a:pt x="16975" y="3529"/>
                  <a:pt x="17067" y="3494"/>
                </a:cubicBezTo>
                <a:lnTo>
                  <a:pt x="17175" y="3454"/>
                </a:lnTo>
                <a:lnTo>
                  <a:pt x="17056" y="3357"/>
                </a:lnTo>
                <a:cubicBezTo>
                  <a:pt x="16990" y="3304"/>
                  <a:pt x="16947" y="3242"/>
                  <a:pt x="16962" y="3217"/>
                </a:cubicBezTo>
                <a:cubicBezTo>
                  <a:pt x="16977" y="3193"/>
                  <a:pt x="16946" y="3144"/>
                  <a:pt x="16889" y="3106"/>
                </a:cubicBezTo>
                <a:cubicBezTo>
                  <a:pt x="16829" y="3067"/>
                  <a:pt x="16784" y="2997"/>
                  <a:pt x="16784" y="2943"/>
                </a:cubicBezTo>
                <a:cubicBezTo>
                  <a:pt x="16784" y="2892"/>
                  <a:pt x="16745" y="2779"/>
                  <a:pt x="16699" y="2693"/>
                </a:cubicBezTo>
                <a:cubicBezTo>
                  <a:pt x="16622" y="2548"/>
                  <a:pt x="16622" y="2527"/>
                  <a:pt x="16682" y="2436"/>
                </a:cubicBezTo>
                <a:cubicBezTo>
                  <a:pt x="16741" y="2345"/>
                  <a:pt x="16739" y="2334"/>
                  <a:pt x="16670" y="2308"/>
                </a:cubicBezTo>
                <a:cubicBezTo>
                  <a:pt x="16600" y="2280"/>
                  <a:pt x="16601" y="2275"/>
                  <a:pt x="16676" y="2219"/>
                </a:cubicBezTo>
                <a:cubicBezTo>
                  <a:pt x="16754" y="2162"/>
                  <a:pt x="16754" y="2159"/>
                  <a:pt x="16676" y="2131"/>
                </a:cubicBezTo>
                <a:cubicBezTo>
                  <a:pt x="16632" y="2115"/>
                  <a:pt x="16532" y="2038"/>
                  <a:pt x="16455" y="1957"/>
                </a:cubicBezTo>
                <a:lnTo>
                  <a:pt x="16313" y="1812"/>
                </a:lnTo>
                <a:lnTo>
                  <a:pt x="16412" y="1735"/>
                </a:lnTo>
                <a:lnTo>
                  <a:pt x="16512" y="1658"/>
                </a:lnTo>
                <a:lnTo>
                  <a:pt x="16387" y="1649"/>
                </a:lnTo>
                <a:cubicBezTo>
                  <a:pt x="16318" y="1645"/>
                  <a:pt x="16217" y="1647"/>
                  <a:pt x="16163" y="1652"/>
                </a:cubicBezTo>
                <a:cubicBezTo>
                  <a:pt x="16109" y="1657"/>
                  <a:pt x="16029" y="1627"/>
                  <a:pt x="15984" y="1587"/>
                </a:cubicBezTo>
                <a:cubicBezTo>
                  <a:pt x="15907" y="1516"/>
                  <a:pt x="15906" y="1509"/>
                  <a:pt x="15976" y="1458"/>
                </a:cubicBezTo>
                <a:cubicBezTo>
                  <a:pt x="16016" y="1429"/>
                  <a:pt x="16034" y="1404"/>
                  <a:pt x="16015" y="1404"/>
                </a:cubicBezTo>
                <a:cubicBezTo>
                  <a:pt x="15997" y="1404"/>
                  <a:pt x="16006" y="1374"/>
                  <a:pt x="16035" y="1338"/>
                </a:cubicBezTo>
                <a:cubicBezTo>
                  <a:pt x="16079" y="1286"/>
                  <a:pt x="16074" y="1281"/>
                  <a:pt x="16021" y="1301"/>
                </a:cubicBezTo>
                <a:cubicBezTo>
                  <a:pt x="15986" y="1315"/>
                  <a:pt x="15946" y="1304"/>
                  <a:pt x="15930" y="1279"/>
                </a:cubicBezTo>
                <a:cubicBezTo>
                  <a:pt x="15909" y="1244"/>
                  <a:pt x="15885" y="1246"/>
                  <a:pt x="15842" y="1281"/>
                </a:cubicBezTo>
                <a:cubicBezTo>
                  <a:pt x="15806" y="1311"/>
                  <a:pt x="15724" y="1318"/>
                  <a:pt x="15627" y="1301"/>
                </a:cubicBezTo>
                <a:cubicBezTo>
                  <a:pt x="15540" y="1286"/>
                  <a:pt x="15398" y="1263"/>
                  <a:pt x="15312" y="1250"/>
                </a:cubicBezTo>
                <a:cubicBezTo>
                  <a:pt x="15132" y="1223"/>
                  <a:pt x="15068" y="1157"/>
                  <a:pt x="15190" y="1125"/>
                </a:cubicBezTo>
                <a:cubicBezTo>
                  <a:pt x="15236" y="1113"/>
                  <a:pt x="15284" y="1072"/>
                  <a:pt x="15298" y="1033"/>
                </a:cubicBezTo>
                <a:cubicBezTo>
                  <a:pt x="15311" y="995"/>
                  <a:pt x="15337" y="934"/>
                  <a:pt x="15352" y="899"/>
                </a:cubicBezTo>
                <a:cubicBezTo>
                  <a:pt x="15371" y="855"/>
                  <a:pt x="15352" y="861"/>
                  <a:pt x="15289" y="917"/>
                </a:cubicBezTo>
                <a:cubicBezTo>
                  <a:pt x="15211" y="987"/>
                  <a:pt x="15199" y="990"/>
                  <a:pt x="15176" y="931"/>
                </a:cubicBezTo>
                <a:cubicBezTo>
                  <a:pt x="15150" y="862"/>
                  <a:pt x="15142" y="861"/>
                  <a:pt x="14878" y="999"/>
                </a:cubicBezTo>
                <a:cubicBezTo>
                  <a:pt x="14806" y="1037"/>
                  <a:pt x="14710" y="1068"/>
                  <a:pt x="14666" y="1068"/>
                </a:cubicBezTo>
                <a:cubicBezTo>
                  <a:pt x="14621" y="1068"/>
                  <a:pt x="14514" y="1117"/>
                  <a:pt x="14427" y="1176"/>
                </a:cubicBezTo>
                <a:cubicBezTo>
                  <a:pt x="14252" y="1296"/>
                  <a:pt x="14157" y="1266"/>
                  <a:pt x="14237" y="1116"/>
                </a:cubicBezTo>
                <a:cubicBezTo>
                  <a:pt x="14263" y="1068"/>
                  <a:pt x="14268" y="1028"/>
                  <a:pt x="14249" y="1028"/>
                </a:cubicBezTo>
                <a:cubicBezTo>
                  <a:pt x="14229" y="1028"/>
                  <a:pt x="14173" y="972"/>
                  <a:pt x="14124" y="905"/>
                </a:cubicBezTo>
                <a:lnTo>
                  <a:pt x="14036" y="785"/>
                </a:lnTo>
                <a:lnTo>
                  <a:pt x="14132" y="603"/>
                </a:lnTo>
                <a:cubicBezTo>
                  <a:pt x="14186" y="502"/>
                  <a:pt x="14258" y="421"/>
                  <a:pt x="14288" y="421"/>
                </a:cubicBezTo>
                <a:cubicBezTo>
                  <a:pt x="14320" y="421"/>
                  <a:pt x="14342" y="373"/>
                  <a:pt x="14342" y="315"/>
                </a:cubicBezTo>
                <a:cubicBezTo>
                  <a:pt x="14343" y="234"/>
                  <a:pt x="14386" y="189"/>
                  <a:pt x="14532" y="115"/>
                </a:cubicBezTo>
                <a:lnTo>
                  <a:pt x="14719" y="24"/>
                </a:lnTo>
                <a:lnTo>
                  <a:pt x="14552" y="44"/>
                </a:lnTo>
                <a:cubicBezTo>
                  <a:pt x="14460" y="56"/>
                  <a:pt x="14346" y="71"/>
                  <a:pt x="14300" y="76"/>
                </a:cubicBezTo>
                <a:cubicBezTo>
                  <a:pt x="14253" y="80"/>
                  <a:pt x="14164" y="126"/>
                  <a:pt x="14101" y="175"/>
                </a:cubicBezTo>
                <a:cubicBezTo>
                  <a:pt x="14028" y="233"/>
                  <a:pt x="13954" y="256"/>
                  <a:pt x="13894" y="241"/>
                </a:cubicBezTo>
                <a:cubicBezTo>
                  <a:pt x="13843" y="228"/>
                  <a:pt x="13815" y="234"/>
                  <a:pt x="13832" y="252"/>
                </a:cubicBezTo>
                <a:cubicBezTo>
                  <a:pt x="13849" y="271"/>
                  <a:pt x="13843" y="310"/>
                  <a:pt x="13818" y="341"/>
                </a:cubicBezTo>
                <a:cubicBezTo>
                  <a:pt x="13792" y="372"/>
                  <a:pt x="13782" y="398"/>
                  <a:pt x="13795" y="398"/>
                </a:cubicBezTo>
                <a:cubicBezTo>
                  <a:pt x="13808" y="398"/>
                  <a:pt x="13735" y="541"/>
                  <a:pt x="13633" y="714"/>
                </a:cubicBezTo>
                <a:cubicBezTo>
                  <a:pt x="13531" y="888"/>
                  <a:pt x="13446" y="1049"/>
                  <a:pt x="13446" y="1071"/>
                </a:cubicBezTo>
                <a:cubicBezTo>
                  <a:pt x="13446" y="1092"/>
                  <a:pt x="13402" y="1140"/>
                  <a:pt x="13347" y="1176"/>
                </a:cubicBezTo>
                <a:cubicBezTo>
                  <a:pt x="13292" y="1212"/>
                  <a:pt x="13237" y="1276"/>
                  <a:pt x="13225" y="1321"/>
                </a:cubicBezTo>
                <a:cubicBezTo>
                  <a:pt x="13209" y="1383"/>
                  <a:pt x="13169" y="1404"/>
                  <a:pt x="13058" y="1404"/>
                </a:cubicBezTo>
                <a:cubicBezTo>
                  <a:pt x="12977" y="1404"/>
                  <a:pt x="12902" y="1388"/>
                  <a:pt x="12890" y="1370"/>
                </a:cubicBezTo>
                <a:cubicBezTo>
                  <a:pt x="12879" y="1352"/>
                  <a:pt x="12865" y="1191"/>
                  <a:pt x="12859" y="1011"/>
                </a:cubicBezTo>
                <a:cubicBezTo>
                  <a:pt x="12840" y="347"/>
                  <a:pt x="12579" y="-18"/>
                  <a:pt x="12547" y="574"/>
                </a:cubicBezTo>
                <a:cubicBezTo>
                  <a:pt x="12541" y="697"/>
                  <a:pt x="12518" y="967"/>
                  <a:pt x="12496" y="1173"/>
                </a:cubicBezTo>
                <a:cubicBezTo>
                  <a:pt x="12461" y="1504"/>
                  <a:pt x="12442" y="1561"/>
                  <a:pt x="12343" y="1646"/>
                </a:cubicBezTo>
                <a:cubicBezTo>
                  <a:pt x="12249" y="1728"/>
                  <a:pt x="12220" y="1734"/>
                  <a:pt x="12165" y="1689"/>
                </a:cubicBezTo>
                <a:cubicBezTo>
                  <a:pt x="12127" y="1658"/>
                  <a:pt x="12109" y="1653"/>
                  <a:pt x="12125" y="1681"/>
                </a:cubicBezTo>
                <a:cubicBezTo>
                  <a:pt x="12141" y="1707"/>
                  <a:pt x="12126" y="1754"/>
                  <a:pt x="12091" y="1783"/>
                </a:cubicBezTo>
                <a:cubicBezTo>
                  <a:pt x="12002" y="1858"/>
                  <a:pt x="11926" y="1774"/>
                  <a:pt x="11926" y="1601"/>
                </a:cubicBezTo>
                <a:cubicBezTo>
                  <a:pt x="11926" y="1486"/>
                  <a:pt x="11911" y="1468"/>
                  <a:pt x="11821" y="1467"/>
                </a:cubicBezTo>
                <a:cubicBezTo>
                  <a:pt x="11723" y="1466"/>
                  <a:pt x="11719" y="1454"/>
                  <a:pt x="11722" y="1236"/>
                </a:cubicBezTo>
                <a:cubicBezTo>
                  <a:pt x="11724" y="1110"/>
                  <a:pt x="11737" y="952"/>
                  <a:pt x="11753" y="885"/>
                </a:cubicBezTo>
                <a:cubicBezTo>
                  <a:pt x="11771" y="813"/>
                  <a:pt x="11756" y="652"/>
                  <a:pt x="11717" y="492"/>
                </a:cubicBezTo>
                <a:cubicBezTo>
                  <a:pt x="11679" y="343"/>
                  <a:pt x="11657" y="197"/>
                  <a:pt x="11668" y="167"/>
                </a:cubicBezTo>
                <a:cubicBezTo>
                  <a:pt x="11680" y="137"/>
                  <a:pt x="11654" y="80"/>
                  <a:pt x="11612" y="41"/>
                </a:cubicBezTo>
                <a:cubicBezTo>
                  <a:pt x="11575" y="8"/>
                  <a:pt x="11557" y="-7"/>
                  <a:pt x="11541" y="4"/>
                </a:cubicBezTo>
                <a:close/>
                <a:moveTo>
                  <a:pt x="8901" y="2579"/>
                </a:moveTo>
                <a:cubicBezTo>
                  <a:pt x="8899" y="2576"/>
                  <a:pt x="8883" y="2590"/>
                  <a:pt x="8850" y="2616"/>
                </a:cubicBezTo>
                <a:cubicBezTo>
                  <a:pt x="8810" y="2647"/>
                  <a:pt x="8776" y="2678"/>
                  <a:pt x="8776" y="2687"/>
                </a:cubicBezTo>
                <a:cubicBezTo>
                  <a:pt x="8776" y="2721"/>
                  <a:pt x="8812" y="2700"/>
                  <a:pt x="8867" y="2630"/>
                </a:cubicBezTo>
                <a:cubicBezTo>
                  <a:pt x="8893" y="2597"/>
                  <a:pt x="8903" y="2581"/>
                  <a:pt x="8901" y="2579"/>
                </a:cubicBezTo>
                <a:close/>
                <a:moveTo>
                  <a:pt x="8680" y="2807"/>
                </a:moveTo>
                <a:cubicBezTo>
                  <a:pt x="8672" y="2805"/>
                  <a:pt x="8641" y="2822"/>
                  <a:pt x="8580" y="2852"/>
                </a:cubicBezTo>
                <a:cubicBezTo>
                  <a:pt x="8427" y="2929"/>
                  <a:pt x="8383" y="3055"/>
                  <a:pt x="8478" y="3152"/>
                </a:cubicBezTo>
                <a:cubicBezTo>
                  <a:pt x="8543" y="3217"/>
                  <a:pt x="8548" y="3212"/>
                  <a:pt x="8561" y="3077"/>
                </a:cubicBezTo>
                <a:cubicBezTo>
                  <a:pt x="8568" y="2998"/>
                  <a:pt x="8604" y="2901"/>
                  <a:pt x="8640" y="2861"/>
                </a:cubicBezTo>
                <a:cubicBezTo>
                  <a:pt x="8671" y="2826"/>
                  <a:pt x="8688" y="2808"/>
                  <a:pt x="8680" y="2807"/>
                </a:cubicBezTo>
                <a:close/>
                <a:moveTo>
                  <a:pt x="8402" y="3268"/>
                </a:moveTo>
                <a:cubicBezTo>
                  <a:pt x="8379" y="3283"/>
                  <a:pt x="8359" y="3312"/>
                  <a:pt x="8359" y="3334"/>
                </a:cubicBezTo>
                <a:cubicBezTo>
                  <a:pt x="8359" y="3394"/>
                  <a:pt x="8391" y="3381"/>
                  <a:pt x="8419" y="3308"/>
                </a:cubicBezTo>
                <a:cubicBezTo>
                  <a:pt x="8433" y="3271"/>
                  <a:pt x="8425" y="3254"/>
                  <a:pt x="8402" y="3268"/>
                </a:cubicBezTo>
                <a:close/>
                <a:moveTo>
                  <a:pt x="8269" y="3770"/>
                </a:moveTo>
                <a:cubicBezTo>
                  <a:pt x="8256" y="3757"/>
                  <a:pt x="8233" y="3780"/>
                  <a:pt x="8217" y="3822"/>
                </a:cubicBezTo>
                <a:cubicBezTo>
                  <a:pt x="8195" y="3881"/>
                  <a:pt x="8199" y="3888"/>
                  <a:pt x="8240" y="3847"/>
                </a:cubicBezTo>
                <a:cubicBezTo>
                  <a:pt x="8269" y="3819"/>
                  <a:pt x="8281" y="3783"/>
                  <a:pt x="8269" y="3770"/>
                </a:cubicBezTo>
                <a:close/>
                <a:moveTo>
                  <a:pt x="13908" y="7020"/>
                </a:moveTo>
                <a:cubicBezTo>
                  <a:pt x="13932" y="7020"/>
                  <a:pt x="13966" y="7063"/>
                  <a:pt x="13985" y="7114"/>
                </a:cubicBezTo>
                <a:lnTo>
                  <a:pt x="14019" y="7205"/>
                </a:lnTo>
                <a:lnTo>
                  <a:pt x="14067" y="7114"/>
                </a:lnTo>
                <a:cubicBezTo>
                  <a:pt x="14103" y="7047"/>
                  <a:pt x="14155" y="7020"/>
                  <a:pt x="14254" y="7020"/>
                </a:cubicBezTo>
                <a:cubicBezTo>
                  <a:pt x="14444" y="7020"/>
                  <a:pt x="14458" y="7050"/>
                  <a:pt x="14348" y="7225"/>
                </a:cubicBezTo>
                <a:cubicBezTo>
                  <a:pt x="14296" y="7309"/>
                  <a:pt x="14239" y="7431"/>
                  <a:pt x="14223" y="7496"/>
                </a:cubicBezTo>
                <a:cubicBezTo>
                  <a:pt x="14174" y="7696"/>
                  <a:pt x="14012" y="7911"/>
                  <a:pt x="13764" y="8109"/>
                </a:cubicBezTo>
                <a:cubicBezTo>
                  <a:pt x="13525" y="8299"/>
                  <a:pt x="13337" y="8511"/>
                  <a:pt x="13242" y="8691"/>
                </a:cubicBezTo>
                <a:cubicBezTo>
                  <a:pt x="13214" y="8745"/>
                  <a:pt x="13181" y="8777"/>
                  <a:pt x="13168" y="8765"/>
                </a:cubicBezTo>
                <a:cubicBezTo>
                  <a:pt x="13156" y="8752"/>
                  <a:pt x="13062" y="8808"/>
                  <a:pt x="12959" y="8887"/>
                </a:cubicBezTo>
                <a:cubicBezTo>
                  <a:pt x="12855" y="8967"/>
                  <a:pt x="12737" y="9033"/>
                  <a:pt x="12701" y="9033"/>
                </a:cubicBezTo>
                <a:cubicBezTo>
                  <a:pt x="12664" y="9033"/>
                  <a:pt x="12579" y="9070"/>
                  <a:pt x="12511" y="9115"/>
                </a:cubicBezTo>
                <a:cubicBezTo>
                  <a:pt x="12371" y="9208"/>
                  <a:pt x="12297" y="9221"/>
                  <a:pt x="12258" y="9158"/>
                </a:cubicBezTo>
                <a:cubicBezTo>
                  <a:pt x="12224" y="9102"/>
                  <a:pt x="12269" y="9033"/>
                  <a:pt x="12340" y="9033"/>
                </a:cubicBezTo>
                <a:cubicBezTo>
                  <a:pt x="12374" y="9033"/>
                  <a:pt x="12349" y="8982"/>
                  <a:pt x="12278" y="8910"/>
                </a:cubicBezTo>
                <a:cubicBezTo>
                  <a:pt x="12159" y="8791"/>
                  <a:pt x="12114" y="8603"/>
                  <a:pt x="12193" y="8554"/>
                </a:cubicBezTo>
                <a:cubicBezTo>
                  <a:pt x="12214" y="8541"/>
                  <a:pt x="12281" y="8590"/>
                  <a:pt x="12343" y="8665"/>
                </a:cubicBezTo>
                <a:cubicBezTo>
                  <a:pt x="12479" y="8829"/>
                  <a:pt x="12613" y="8897"/>
                  <a:pt x="12584" y="8788"/>
                </a:cubicBezTo>
                <a:cubicBezTo>
                  <a:pt x="12562" y="8703"/>
                  <a:pt x="12703" y="8317"/>
                  <a:pt x="12760" y="8306"/>
                </a:cubicBezTo>
                <a:cubicBezTo>
                  <a:pt x="12781" y="8302"/>
                  <a:pt x="12811" y="8356"/>
                  <a:pt x="12825" y="8426"/>
                </a:cubicBezTo>
                <a:cubicBezTo>
                  <a:pt x="12848" y="8538"/>
                  <a:pt x="12854" y="8540"/>
                  <a:pt x="12885" y="8465"/>
                </a:cubicBezTo>
                <a:cubicBezTo>
                  <a:pt x="12904" y="8419"/>
                  <a:pt x="12965" y="8328"/>
                  <a:pt x="13021" y="8260"/>
                </a:cubicBezTo>
                <a:cubicBezTo>
                  <a:pt x="13108" y="8155"/>
                  <a:pt x="13119" y="8106"/>
                  <a:pt x="13097" y="7941"/>
                </a:cubicBezTo>
                <a:cubicBezTo>
                  <a:pt x="13067" y="7709"/>
                  <a:pt x="13094" y="7669"/>
                  <a:pt x="13225" y="7756"/>
                </a:cubicBezTo>
                <a:cubicBezTo>
                  <a:pt x="13320" y="7818"/>
                  <a:pt x="13328" y="7815"/>
                  <a:pt x="13381" y="7687"/>
                </a:cubicBezTo>
                <a:cubicBezTo>
                  <a:pt x="13412" y="7612"/>
                  <a:pt x="13426" y="7477"/>
                  <a:pt x="13415" y="7376"/>
                </a:cubicBezTo>
                <a:cubicBezTo>
                  <a:pt x="13393" y="7175"/>
                  <a:pt x="13466" y="7082"/>
                  <a:pt x="13526" y="7237"/>
                </a:cubicBezTo>
                <a:cubicBezTo>
                  <a:pt x="13546" y="7290"/>
                  <a:pt x="13609" y="7378"/>
                  <a:pt x="13665" y="7431"/>
                </a:cubicBezTo>
                <a:lnTo>
                  <a:pt x="13767" y="7525"/>
                </a:lnTo>
                <a:lnTo>
                  <a:pt x="13750" y="7405"/>
                </a:lnTo>
                <a:cubicBezTo>
                  <a:pt x="13731" y="7278"/>
                  <a:pt x="13837" y="7020"/>
                  <a:pt x="13908" y="702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sp>
        <p:nvSpPr>
          <p:cNvPr id="7" name="左大括号 6"/>
          <p:cNvSpPr/>
          <p:nvPr/>
        </p:nvSpPr>
        <p:spPr bwMode="auto">
          <a:xfrm>
            <a:off x="6996100" y="336447"/>
            <a:ext cx="432048" cy="172860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直线箭头连接符 17"/>
          <p:cNvCxnSpPr>
            <a:stCxn id="7" idx="1"/>
          </p:cNvCxnSpPr>
          <p:nvPr/>
        </p:nvCxnSpPr>
        <p:spPr bwMode="auto">
          <a:xfrm flipH="1">
            <a:off x="5771964" y="1200752"/>
            <a:ext cx="1224136" cy="104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线箭头连接符 18"/>
          <p:cNvCxnSpPr>
            <a:stCxn id="7" idx="1"/>
          </p:cNvCxnSpPr>
          <p:nvPr/>
        </p:nvCxnSpPr>
        <p:spPr bwMode="auto">
          <a:xfrm flipH="1">
            <a:off x="4871864" y="1200752"/>
            <a:ext cx="2124236" cy="13228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>
            <a:stCxn id="7" idx="1"/>
          </p:cNvCxnSpPr>
          <p:nvPr/>
        </p:nvCxnSpPr>
        <p:spPr bwMode="auto">
          <a:xfrm flipH="1">
            <a:off x="5735960" y="1200752"/>
            <a:ext cx="1260140" cy="2480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右箭头 26"/>
          <p:cNvSpPr/>
          <p:nvPr/>
        </p:nvSpPr>
        <p:spPr bwMode="auto">
          <a:xfrm>
            <a:off x="6384032" y="2945268"/>
            <a:ext cx="1152128" cy="43204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00610" y="2440890"/>
            <a:ext cx="4400046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Making Cloud &amp; Rain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Fighting 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Standing high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Roaring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Smoke &amp; Fire </a:t>
            </a:r>
            <a:endParaRPr lang="en-GB" altLang="zh-CN" sz="2000" dirty="0">
              <a:solidFill>
                <a:schemeClr val="tx1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Great strength</a:t>
            </a:r>
            <a:endParaRPr lang="en-GB" altLang="zh-CN" sz="2000" dirty="0">
              <a:solidFill>
                <a:schemeClr val="tx1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Telling who is good or evil</a:t>
            </a:r>
            <a:endParaRPr lang="en-GB" altLang="zh-CN" sz="2000" dirty="0">
              <a:solidFill>
                <a:schemeClr val="tx1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……</a:t>
            </a:r>
            <a:endParaRPr lang="zh-CN" altLang="en-US" sz="2000" dirty="0">
              <a:solidFill>
                <a:schemeClr val="tx1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9593" y="5916618"/>
            <a:ext cx="10512814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函数签名相同，跨类层级，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行为“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542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虚函数的意义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7368" y="1314810"/>
            <a:ext cx="8871339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浅显的意义：基类和派生类，在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Is-A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关系中，实现行为的特化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368" y="1314810"/>
            <a:ext cx="887133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浅显的意义：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基类和派生类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Is-A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关系中，实现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行为的特化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368" y="1988840"/>
            <a:ext cx="1112843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深层的意义：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拥有同一基类的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所有派生类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共同的行为接口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，行为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实现各异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接口相同，功能不同…"/>
          <p:cNvSpPr txBox="1"/>
          <p:nvPr/>
        </p:nvSpPr>
        <p:spPr>
          <a:xfrm>
            <a:off x="551384" y="3442411"/>
            <a:ext cx="10528201" cy="249093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40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接口相同，功能不同</a:t>
            </a:r>
            <a:endParaRPr lang="en-US" sz="40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endParaRPr lang="en-US" sz="32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龙的子孙，各显神通</a:t>
            </a:r>
            <a:endParaRPr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Everyone, takes on his own responsibility</a:t>
            </a:r>
            <a:endParaRPr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虚函数的声明和定义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2281" y="1160748"/>
            <a:ext cx="523079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前置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6505" y="1706101"/>
            <a:ext cx="629678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基类定义：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类外定义，不能有 前置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281" y="2739631"/>
            <a:ext cx="61925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可有可无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505" y="3284984"/>
            <a:ext cx="651319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派生类定义：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类外定义，不能有 前置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2281" y="4127265"/>
            <a:ext cx="884088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派生类没有重新声明和定义：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通过继承得到虚函数，行为不变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505" y="5151899"/>
            <a:ext cx="1031654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为了避免忘记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派生类虚函数声明处，后置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强制编译器检查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的正确性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19636" y="360005"/>
            <a:ext cx="393655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关键字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044" y="1016732"/>
            <a:ext cx="11680055" cy="53677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 bwMode="auto">
          <a:xfrm>
            <a:off x="-182651" y="335449"/>
            <a:ext cx="321831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虚函数的声明和定义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35421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虚函数的使用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1160748"/>
            <a:ext cx="72378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通过父类对象调用：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求同，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“父类”行为实现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013" y="1704877"/>
            <a:ext cx="72378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通过子类对象调用：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存异，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“子类”行为实现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303" y="2522731"/>
            <a:ext cx="104406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通过父类指针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引用调用：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存异，体现指针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引用“所指对象”的行为实现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713" y="3101988"/>
            <a:ext cx="104406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通过子类指针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引用调用：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存异，体现指针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引用“所指对象”的行为实现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931" y="3830054"/>
            <a:ext cx="85202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类的构造函数中调用：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体现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“构造函数所处类”的行为实现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903" y="4412505"/>
            <a:ext cx="1158041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类的非静态成员函数中调用：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存异，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体现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指针“所指对象”的类行为实现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846" y="5314736"/>
            <a:ext cx="11074308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在有虚函数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的情况下：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派生类对象，执行基类部分的非虚函数，间接调用基类部分的虚函数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实际执行的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执派生类部分的虚函数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/>
          <p:cNvCxnSpPr>
            <a:endCxn id="9" idx="0"/>
          </p:cNvCxnSpPr>
          <p:nvPr/>
        </p:nvCxnSpPr>
        <p:spPr bwMode="auto">
          <a:xfrm>
            <a:off x="3107668" y="4761148"/>
            <a:ext cx="2988332" cy="553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2984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基类指针指向派生类对象了？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3405" y="1952836"/>
            <a:ext cx="6219928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Base*</a:t>
            </a:r>
            <a:r>
              <a:rPr lang="zh-CN" altLang="en-US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BlackBox(){</a:t>
            </a:r>
            <a:endParaRPr lang="en-US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zh-CN" altLang="en-US" b="1" dirty="0">
                <a:solidFill>
                  <a:srgbClr val="A626A4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A626A4"/>
                </a:solidFill>
                <a:latin typeface="Courier New" panose="02070309020205020404" pitchFamily="49" charset="0"/>
              </a:rPr>
              <a:t>return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altLang="zh-CN" b="1" i="0" u="none" strike="noStrike" dirty="0">
                <a:solidFill>
                  <a:srgbClr val="A626A4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GB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Derived;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zh-CN" b="1" dirty="0">
                <a:solidFill>
                  <a:srgbClr val="383A42"/>
                </a:solidFill>
                <a:latin typeface="Courier New" panose="02070309020205020404" pitchFamily="49" charset="0"/>
              </a:rPr>
              <a:t>……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9115" y="1168699"/>
            <a:ext cx="749294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前提：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Derived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的虚函数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019" y="3933056"/>
            <a:ext cx="1032313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Derived1*</a:t>
            </a:r>
            <a:r>
              <a:rPr lang="zh-CN" altLang="en-US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d =</a:t>
            </a:r>
            <a:r>
              <a:rPr lang="zh-CN" altLang="en-US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A626A4"/>
                </a:solidFill>
                <a:latin typeface="Courier New" panose="02070309020205020404" pitchFamily="49" charset="0"/>
              </a:rPr>
              <a:t>dynamic_cast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Derived*</a:t>
            </a:r>
            <a:r>
              <a:rPr lang="en-US" altLang="zh-CN" b="1" i="0" u="none" strike="noStrike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CN" b="1" i="0" u="none" strike="noStrike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(BlackBox());</a:t>
            </a:r>
            <a:endParaRPr lang="en-GB" altLang="zh-CN" b="1" i="0" u="none" strike="noStrike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43472" y="4761148"/>
            <a:ext cx="214834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A626A4"/>
                </a:solidFill>
                <a:latin typeface="Courier New" panose="02070309020205020404" pitchFamily="49" charset="0"/>
              </a:rPr>
              <a:t>nullptr</a:t>
            </a:r>
            <a:endParaRPr lang="zh-CN" altLang="en-US" b="1" dirty="0">
              <a:solidFill>
                <a:srgbClr val="A626A4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43471" y="5585123"/>
            <a:ext cx="223490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A626A4"/>
                </a:solidFill>
                <a:latin typeface="Courier New" panose="02070309020205020404" pitchFamily="49" charset="0"/>
              </a:rPr>
              <a:t>nullptr</a:t>
            </a:r>
            <a:endParaRPr lang="zh-CN" altLang="en-US" b="1" dirty="0">
              <a:solidFill>
                <a:srgbClr val="A626A4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63752" y="4807314"/>
            <a:ext cx="475341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BlackBox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所返回指针，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指向了派生类对象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63752" y="5677456"/>
            <a:ext cx="450976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BlackBox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所返回指针，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指向了基类对象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6587" y="2412378"/>
            <a:ext cx="359585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假设我们看不见这个函数的实现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线箭头连接符 22"/>
          <p:cNvCxnSpPr>
            <a:stCxn id="21" idx="1"/>
          </p:cNvCxnSpPr>
          <p:nvPr/>
        </p:nvCxnSpPr>
        <p:spPr bwMode="auto">
          <a:xfrm flipH="1">
            <a:off x="5303912" y="2597044"/>
            <a:ext cx="5026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3832537" y="3251686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动态类型转换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4655840" y="3607743"/>
            <a:ext cx="0" cy="364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5806587" y="3241252"/>
            <a:ext cx="11592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目标类型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线箭头连接符 28"/>
          <p:cNvCxnSpPr/>
          <p:nvPr/>
        </p:nvCxnSpPr>
        <p:spPr bwMode="auto">
          <a:xfrm>
            <a:off x="6441681" y="3597309"/>
            <a:ext cx="0" cy="364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7846452" y="3227977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源对象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线箭头连接符 30"/>
          <p:cNvCxnSpPr/>
          <p:nvPr/>
        </p:nvCxnSpPr>
        <p:spPr bwMode="auto">
          <a:xfrm>
            <a:off x="8237928" y="3573879"/>
            <a:ext cx="0" cy="3644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8738857" y="3227977"/>
            <a:ext cx="237757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不会改变源对象类型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45274" y="3861048"/>
            <a:ext cx="530145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Pure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Member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纯虚函数必然是无法给出定义的非静态成员函数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4784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纯虚函数的声明和派生后定义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2281" y="1160748"/>
            <a:ext cx="6641433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基类声明：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前置，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287" y="3452857"/>
            <a:ext cx="1044388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逻辑含义：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该有此行为，但太过抽象，无法给出定义，仅仅是一个</a:t>
            </a:r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接口</a:t>
            </a:r>
            <a:endParaRPr kumimoji="0" lang="en-US" altLang="zh-CN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（行为规范：如何传参、返回何种类型值）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281" y="4951461"/>
            <a:ext cx="595547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有纯虚函数的类，无法实例化对象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4067" y="1613895"/>
            <a:ext cx="6219928" cy="15081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Pen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7260" y="5776034"/>
            <a:ext cx="218521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只能用做基类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15580" y="5776034"/>
            <a:ext cx="11464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抽象类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/>
          <p:cNvCxnSpPr>
            <a:endCxn id="12" idx="0"/>
          </p:cNvCxnSpPr>
          <p:nvPr/>
        </p:nvCxnSpPr>
        <p:spPr bwMode="auto">
          <a:xfrm>
            <a:off x="2888814" y="5413126"/>
            <a:ext cx="0" cy="362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线箭头连接符 14"/>
          <p:cNvCxnSpPr/>
          <p:nvPr/>
        </p:nvCxnSpPr>
        <p:spPr bwMode="auto">
          <a:xfrm>
            <a:off x="5519936" y="5413126"/>
            <a:ext cx="0" cy="3629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7417686" y="5074437"/>
            <a:ext cx="3531736" cy="10402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为所有派生类规定了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sz="28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必备的行为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stCxn id="11" idx="3"/>
            <a:endCxn id="16" idx="0"/>
          </p:cNvCxnSpPr>
          <p:nvPr/>
        </p:nvCxnSpPr>
        <p:spPr bwMode="auto">
          <a:xfrm flipV="1">
            <a:off x="6532474" y="5074437"/>
            <a:ext cx="2651080" cy="932430"/>
          </a:xfrm>
          <a:prstGeom prst="bentConnector4">
            <a:avLst>
              <a:gd name="adj1" fmla="val 16695"/>
              <a:gd name="adj2" fmla="val 1245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连接符 20"/>
          <p:cNvCxnSpPr>
            <a:stCxn id="5" idx="3"/>
            <a:endCxn id="16" idx="2"/>
          </p:cNvCxnSpPr>
          <p:nvPr/>
        </p:nvCxnSpPr>
        <p:spPr bwMode="auto">
          <a:xfrm flipH="1">
            <a:off x="9183554" y="3905289"/>
            <a:ext cx="2068618" cy="2209433"/>
          </a:xfrm>
          <a:prstGeom prst="bentConnector4">
            <a:avLst>
              <a:gd name="adj1" fmla="val -11051"/>
              <a:gd name="adj2" fmla="val 1103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88616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函数签名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441" y="2678910"/>
            <a:ext cx="775885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函数原型：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 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 </a:t>
            </a:r>
            <a:r>
              <a:rPr kumimoji="0" lang="en-US" altLang="zh-CN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形式参数列表</a:t>
            </a:r>
            <a:r>
              <a:rPr kumimoji="0" lang="en-US" altLang="zh-CN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endParaRPr kumimoji="0" lang="en-US" altLang="zh-CN" b="1" spc="1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486675" y="1797222"/>
          <a:ext cx="14583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294"/>
                <a:gridCol w="7560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04327" y="4410916"/>
            <a:ext cx="1017939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函数签名：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kumimoji="0" lang="zh-CN" altLang="en-US" b="1" spc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，最后一个形参</a:t>
            </a:r>
            <a:r>
              <a:rPr kumimoji="0" lang="zh-CN" altLang="en-US" b="1" spc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kumimoji="0" lang="zh-CN" altLang="en-US" b="1" spc="1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kumimoji="0" lang="en-US" altLang="zh-CN" b="1" spc="1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4327" y="998775"/>
            <a:ext cx="684354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用途：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识别不同函数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同一函数的不同调用形式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函数调用形式的唯一标识</a:t>
            </a:r>
            <a:endParaRPr kumimoji="0" lang="en-US" altLang="zh-CN" b="1" spc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356" y="5351317"/>
            <a:ext cx="691727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具有参数默认值的函数，有多个函数签名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>
            <a:stCxn id="9" idx="3"/>
            <a:endCxn id="4" idx="0"/>
          </p:cNvCxnSpPr>
          <p:nvPr/>
        </p:nvCxnSpPr>
        <p:spPr bwMode="auto">
          <a:xfrm flipV="1">
            <a:off x="8760296" y="1797222"/>
            <a:ext cx="1455568" cy="1112521"/>
          </a:xfrm>
          <a:prstGeom prst="bentConnector4">
            <a:avLst>
              <a:gd name="adj1" fmla="val 24952"/>
              <a:gd name="adj2" fmla="val 120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2571110" y="3532760"/>
            <a:ext cx="464101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普通函数名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成员函数名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::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线箭头连接符 23"/>
          <p:cNvCxnSpPr>
            <a:stCxn id="9" idx="2"/>
            <a:endCxn id="22" idx="0"/>
          </p:cNvCxnSpPr>
          <p:nvPr/>
        </p:nvCxnSpPr>
        <p:spPr bwMode="auto">
          <a:xfrm>
            <a:off x="4880869" y="3140575"/>
            <a:ext cx="10748" cy="39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7498412" y="3529229"/>
            <a:ext cx="120898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optional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线箭头连接符 27"/>
          <p:cNvCxnSpPr/>
          <p:nvPr/>
        </p:nvCxnSpPr>
        <p:spPr bwMode="auto">
          <a:xfrm>
            <a:off x="8102904" y="3132678"/>
            <a:ext cx="10748" cy="3921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1016356" y="6213772"/>
            <a:ext cx="1108508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多态本质：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存在多个</a:t>
            </a:r>
            <a:r>
              <a:rPr kumimoji="0" lang="zh-CN" altLang="en-US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函数名相同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的函数签名，每个函数签名代表一种行为实现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4784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纯虚函数的声明和派生后定义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2281" y="1160748"/>
            <a:ext cx="1080924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派生类如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无法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给出实现，必须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前置，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4067" y="1613895"/>
            <a:ext cx="6219928" cy="15081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Pencil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</a:t>
            </a:r>
            <a:r>
              <a:rPr lang="en-GB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4052" y="2252531"/>
            <a:ext cx="21082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仍是：抽象类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597" y="3344314"/>
            <a:ext cx="1057680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派生类如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给出实现，必须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去纯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类内声明，前置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可有可无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960" y="3806666"/>
            <a:ext cx="6219928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Pencil</a:t>
            </a:r>
            <a:r>
              <a:rPr lang="en-GB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altLang="zh-CN" sz="20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:</a:t>
            </a:r>
            <a:endParaRPr lang="en-GB" altLang="zh-CN" sz="2000" dirty="0">
              <a:solidFill>
                <a:srgbClr val="9B2393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virtual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GB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Pencil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(){</a:t>
            </a:r>
            <a:endParaRPr lang="en-US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Menlo" panose="020B0609030804020204" pitchFamily="49" charset="0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  <a:latin typeface="Menlo" panose="020B0609030804020204" pitchFamily="49" charset="0"/>
              </a:rPr>
              <a:t>}</a:t>
            </a:r>
            <a:endParaRPr lang="en-GB" altLang="zh-CN" sz="20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64052" y="5466419"/>
            <a:ext cx="414046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类外声明，不可前置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564052" y="6213772"/>
            <a:ext cx="467307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成为：具体类，可以实例化对象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多态分类小总结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17061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多态分类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1364" y="1628800"/>
            <a:ext cx="11161240" cy="3348372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重载多态：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函数重载及运算符重载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强制多态：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隐式类型转换及强制类型转换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包含多态：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基类及子类中同名成员函数的多态行为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overwrite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overrite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200000"/>
              </a:lnSpc>
              <a:buNone/>
              <a:defRPr/>
            </a:pPr>
            <a:r>
              <a:rPr lang="zh-CN" altLang="en-US" sz="24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参数多态：</a:t>
            </a:r>
            <a:r>
              <a:rPr lang="zh-CN" altLang="en-US" sz="2400" b="1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函数模板及类模板</a:t>
            </a:r>
            <a:endParaRPr lang="zh-CN" altLang="en-US" sz="2400" b="1" dirty="0">
              <a:solidFill>
                <a:srgbClr val="FF2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4212" y="2384884"/>
            <a:ext cx="392761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static_cast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newtype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OrgObj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>
            <a:endCxn id="6" idx="1"/>
          </p:cNvCxnSpPr>
          <p:nvPr/>
        </p:nvCxnSpPr>
        <p:spPr bwMode="auto">
          <a:xfrm flipV="1">
            <a:off x="5956009" y="2569550"/>
            <a:ext cx="2048203" cy="211378"/>
          </a:xfrm>
          <a:prstGeom prst="bentConnector3">
            <a:avLst>
              <a:gd name="adj1" fmla="val -4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8418" y="3802716"/>
            <a:ext cx="13551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Template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49823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为什么有模版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392" y="3932195"/>
            <a:ext cx="5112568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T&gt;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T&amp; t1,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T&amp; t2){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t1 - t2;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3392" y="1088740"/>
            <a:ext cx="6300700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t1,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 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t2){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t1 - t2;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3392" y="2166970"/>
            <a:ext cx="7560840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omplex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omplex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GB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1,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F68A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omplex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1 -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右大括号 12"/>
          <p:cNvSpPr/>
          <p:nvPr/>
        </p:nvSpPr>
        <p:spPr bwMode="auto">
          <a:xfrm>
            <a:off x="8184232" y="852824"/>
            <a:ext cx="216024" cy="26282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22483" y="1466618"/>
            <a:ext cx="2075825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有何区别？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有何联系？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Overload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380" y="5973706"/>
            <a:ext cx="939704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altLang="zh-CN" sz="1800" dirty="0">
                <a:solidFill>
                  <a:srgbClr val="326D74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Complex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 Complex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.0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GB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.0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670420" y="3307974"/>
            <a:ext cx="396044" cy="64721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13793" y="3439169"/>
            <a:ext cx="364074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求同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行为范式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存异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数值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623091" y="5319736"/>
            <a:ext cx="396044" cy="64721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6464" y="5450931"/>
            <a:ext cx="237757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按需特化，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实现多态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1021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有何种模版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1160748"/>
            <a:ext cx="739657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一组函数重载，只有参数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结果类型不同：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函数模版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384" y="3301017"/>
            <a:ext cx="8376011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一组类，所有成员函数，只有参数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结果类型不同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所有对应数据成员函数，  只有类型不同：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类模版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854" y="1738024"/>
            <a:ext cx="5112568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T&gt;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 </a:t>
            </a:r>
            <a:r>
              <a:rPr lang="en-GB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Minus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T&amp; t1,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T&amp; t2){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t1 - t2;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854" y="4402345"/>
            <a:ext cx="3910966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T&gt;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{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altLang="zh-CN" sz="18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T&gt;</a:t>
            </a:r>
            <a:endParaRPr lang="en-GB" altLang="zh-CN" sz="18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altLang="zh-CN" sz="1800" dirty="0">
                <a:solidFill>
                  <a:srgbClr val="1C464A"/>
                </a:solidFill>
                <a:effectLst/>
                <a:latin typeface="Menlo" panose="020B0609030804020204" pitchFamily="49" charset="0"/>
              </a:rPr>
              <a:t>Array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&lt;T&gt;::</a:t>
            </a:r>
            <a:r>
              <a:rPr lang="en-GB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GB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GB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80248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模版巨巨巨难写，可只考虑运用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13" y="1880827"/>
            <a:ext cx="11067197" cy="35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1384" y="1163472"/>
            <a:ext cx="716754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标准模版库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Standard Template Library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STL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1544" y="5284353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9836" y="5284353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90310" y="5284353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迭代器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8436" y="5284978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函数对象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仿函数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函数子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0885" y="5905996"/>
            <a:ext cx="10426252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如果非要自己写，请一定记得：模版所有代码（包括声明和定义），均必须写在</a:t>
            </a:r>
            <a:r>
              <a:rPr kumimoji="0" lang="en-US" altLang="zh-CN" sz="2000" b="1" i="0" u="none" strike="noStrike" kern="1200" cap="none" spc="10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hpp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0" lang="zh-CN" altLang="en-US" sz="20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因为模版必须特化后（</a:t>
            </a:r>
            <a:r>
              <a:rPr kumimoji="0" lang="en-US" altLang="zh-CN" sz="20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&lt;&gt;</a:t>
            </a:r>
            <a:r>
              <a:rPr kumimoji="0" lang="zh-CN" altLang="en-US" sz="20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里带入具体类型），才编译成为函数</a:t>
            </a:r>
            <a:r>
              <a:rPr kumimoji="0" lang="en-US" altLang="zh-CN" sz="20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b="1" spc="100" dirty="0">
                <a:solidFill>
                  <a:srgbClr val="FF2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函数对象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仿函数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函数子</a:t>
            </a:r>
            <a:endParaRPr lang="zh-CN" altLang="en-US" sz="44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661" y="3802716"/>
            <a:ext cx="116467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Functor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400" y="1268760"/>
            <a:ext cx="9937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Hour;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Second;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SortByHour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t1,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t2) {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t2.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0116" y="3789040"/>
            <a:ext cx="416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r>
              <a:rPr kumimoji="1"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SortByHour</a:t>
            </a:r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400" y="1268760"/>
            <a:ext cx="111612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Hour;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Minute;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Second;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t1)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5C2699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00781" y="3789040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r>
              <a:rPr kumimoji="1"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DisplayTime</a:t>
            </a:r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062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多态的存在形式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5370" y="1412776"/>
          <a:ext cx="11341260" cy="430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1908212"/>
                <a:gridCol w="2397023"/>
                <a:gridCol w="4983797"/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多态形式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常见说法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write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函数名相同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派生类对象新增行为</a:t>
                      </a:r>
                      <a:endParaRPr lang="en-US" altLang="zh-CN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覆盖（有，但用不了）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派生类对象基类部分已有行为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ride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返回值和函数签名相同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派生类对象新增行为</a:t>
                      </a:r>
                      <a:endParaRPr lang="en-US" altLang="zh-CN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重写（类似替换）</a:t>
                      </a:r>
                      <a:endParaRPr lang="en-US" altLang="zh-CN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派生类对象基类部分已有行为</a:t>
                      </a:r>
                      <a:endParaRPr lang="zh-CN" altLang="en-US" sz="28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函数名相同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函数签名不同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相同层级，多个行为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并存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7368" y="4610320"/>
            <a:ext cx="948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考虑：</a:t>
            </a:r>
            <a:r>
              <a:rPr kumimoji="1"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DisplayTime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SortByHour</a:t>
            </a:r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  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这段代码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4" y="1412776"/>
            <a:ext cx="1090921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List{{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for_each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SortByHour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for_each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7722" y="5740944"/>
            <a:ext cx="948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好理解了么？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800" y="1411200"/>
            <a:ext cx="1064241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List{{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 {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Display;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SortByHour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Hour;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for_each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Display);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sort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Hour);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for_each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List.</a:t>
            </a:r>
            <a:r>
              <a:rPr lang="en-US" altLang="zh-CN" sz="20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 Display);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5400" y="1340768"/>
            <a:ext cx="7972809" cy="37060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通过重载</a:t>
            </a:r>
            <a:r>
              <a:rPr lang="en-US" altLang="zh-CN" b="1" dirty="0"/>
              <a:t>()</a:t>
            </a:r>
            <a:r>
              <a:rPr lang="zh-CN" altLang="en-US" b="1" dirty="0"/>
              <a:t>运算符，把对象当函数用，优势在哪里？？？</a:t>
            </a: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~3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~5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点以后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3986" y="4941168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看出点什么来没有？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81665" y="594928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通过对象的属性，控制行为实现</a:t>
            </a:r>
            <a:endParaRPr kumimoji="1" lang="zh-CN" altLang="en-US" b="1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4857" y="1124744"/>
            <a:ext cx="10863782" cy="4358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0B4F79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DisplayTime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Min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Max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24) 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m_Min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(Min),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m_Max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(Max){}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t1) 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(t1.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&gt;=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m_Min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t1.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m_Max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Hour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Minute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":"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t1.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Second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m_Min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m_Max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547446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通过重载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运算符，把对象当函数用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3594393" cy="7518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标准模版库定义的函数对象</a:t>
            </a:r>
            <a:endParaRPr lang="en-US" altLang="zh-C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28" y="749300"/>
            <a:ext cx="50165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2105" y="1967478"/>
            <a:ext cx="3462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头文件：</a:t>
            </a:r>
            <a:r>
              <a:rPr lang="en-US" altLang="zh-CN" b="0" i="0" u="none" strike="noStrike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functional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376" y="3084210"/>
            <a:ext cx="5322998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CN" sz="18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intAdd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为函数对象</a:t>
            </a:r>
            <a:endParaRPr lang="zh-CN" altLang="en-US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使用函数对象相加两个操作数</a:t>
            </a:r>
            <a:endParaRPr lang="zh-CN" altLang="en-US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 =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intAdd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b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plus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CN" altLang="en-US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使用函数对象相加两个操作数</a:t>
            </a:r>
            <a:endParaRPr lang="zh-CN" altLang="en-US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strs =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stringAdd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"ab"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"12"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76648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表达式，也是函数对象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1384" y="1340768"/>
            <a:ext cx="9361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1" dirty="0">
                <a:solidFill>
                  <a:prstClr val="black"/>
                </a:solidFill>
                <a:latin typeface="Calibri" panose="020F0502020204030204"/>
              </a:rPr>
              <a:t>[capture list] (</a:t>
            </a:r>
            <a:r>
              <a:rPr kumimoji="0"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params</a:t>
            </a:r>
            <a:r>
              <a:rPr kumimoji="0" lang="en-US" altLang="zh-CN" sz="2000" b="1" dirty="0">
                <a:solidFill>
                  <a:prstClr val="black"/>
                </a:solidFill>
                <a:latin typeface="Calibri" panose="020F0502020204030204"/>
              </a:rPr>
              <a:t> list) mutable exception-&gt; </a:t>
            </a:r>
            <a:r>
              <a:rPr kumimoji="0"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kumimoji="0" lang="en-US" altLang="zh-CN" sz="2000" b="1" dirty="0">
                <a:solidFill>
                  <a:prstClr val="black"/>
                </a:solidFill>
                <a:latin typeface="Calibri" panose="020F0502020204030204"/>
              </a:rPr>
              <a:t> type { function body }</a:t>
            </a:r>
            <a:endParaRPr kumimoji="0" lang="zh-CN" altLang="en-US" sz="20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384" y="2132856"/>
            <a:ext cx="8825322" cy="3269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不截取任何变量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[&amp;] 截取外部作用域中所有变量，并作为引用在函数体中使用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[=] 截取外部作用域中所有变量，并拷贝一份在函数体中使用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[=, &amp;foo] 截取外部作用域中所有变量，并拷贝一份在函数体中使用，但是对foo变量使用引用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[bar] 截取bar变量并且拷贝一份在函数体重使用，同时不截取其他变量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[this] 截取当前类中的this指针。如果已经使用了&amp;或者=就默认添加此选项。</a:t>
            </a:r>
            <a:endParaRPr kumimoji="0"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融入学生与团队思政建设</a:t>
            </a:r>
            <a:endParaRPr lang="zh-CN" altLang="en-US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260624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多态的存在形式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8377" y="2168860"/>
          <a:ext cx="11215246" cy="357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906"/>
                <a:gridCol w="3060340"/>
              </a:tblGrid>
              <a:tr h="585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习惯但不严谨的说法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严谨性说法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派生类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重载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了基类中的同名非虚函数</a:t>
                      </a:r>
                      <a:r>
                        <a:rPr lang="en-US" altLang="zh-CN" sz="2800" b="1" dirty="0">
                          <a:solidFill>
                            <a:srgbClr val="FF26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en-US" altLang="zh-CN" sz="2800" b="1" dirty="0">
                        <a:solidFill>
                          <a:srgbClr val="FF26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（这个根本不是重载，特地强调过不构成重载）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write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派生类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重载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了基类中的同签名虚函数</a:t>
                      </a:r>
                      <a:r>
                        <a:rPr lang="en-US" altLang="zh-CN" sz="2800" b="1" dirty="0">
                          <a:solidFill>
                            <a:srgbClr val="FF26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×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ride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  <a:tr h="5850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全部参数都有默认值的函数构成了一组</a:t>
                      </a:r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重载</a:t>
                      </a:r>
                      <a:r>
                        <a:rPr lang="en-US" altLang="zh-CN" sz="2800" b="1" dirty="0">
                          <a:solidFill>
                            <a:srgbClr val="FF26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en-US" altLang="zh-CN" sz="2800" b="1" dirty="0">
                        <a:solidFill>
                          <a:srgbClr val="FF2600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重载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类的</a:t>
                      </a: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XX</a:t>
                      </a:r>
                      <a:r>
                        <a:rPr lang="zh-CN" altLang="en-US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运算符</a:t>
                      </a:r>
                      <a:r>
                        <a:rPr lang="en-US" altLang="zh-CN" sz="2800" b="1" dirty="0">
                          <a:solidFill>
                            <a:srgbClr val="FF2600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√</a:t>
                      </a:r>
                      <a:endParaRPr lang="en-US" altLang="zh-CN" sz="28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marL="144263" marR="144263" marT="72131" marB="7213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over</a:t>
                      </a:r>
                      <a:r>
                        <a:rPr lang="en-US" altLang="zh-CN" sz="2800" b="1" dirty="0">
                          <a:solidFill>
                            <a:srgbClr val="6B0874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load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solidFill>
                            <a:srgbClr val="6B087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zh-CN" altLang="en-US" sz="2800" b="1" dirty="0">
                        <a:solidFill>
                          <a:srgbClr val="6B087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44263" marR="144263" marT="72131" marB="7213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3674" y="2870618"/>
            <a:ext cx="11964652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 </a:t>
            </a:r>
            <a:r>
              <a:rPr lang="en-US" altLang="zh-CN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endParaRPr lang="en-US" altLang="zh-CN" sz="280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19042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不是所有运算符都可以重载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62" y="2168860"/>
            <a:ext cx="9753675" cy="293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38449" y="1725260"/>
            <a:ext cx="2941831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可被重载的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8449" y="5589240"/>
            <a:ext cx="395422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重载方式：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成员、友元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(friend)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357835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重载运算符为成员函数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38449" y="1090495"/>
            <a:ext cx="422423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只能被重载为成员函数的运算符：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5480" y="1664804"/>
            <a:ext cx="5040560" cy="20692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Assignment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defRPr/>
            </a:pPr>
            <a:r>
              <a:rPr kumimoji="0"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Subscript</a:t>
            </a:r>
            <a:r>
              <a:rPr kumimoji="0"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54F72"/>
              </a:buClr>
              <a:buSzPct val="60000"/>
              <a:defRPr/>
            </a:pPr>
            <a:r>
              <a:rPr kumimoji="0"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kumimoji="0"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rgbClr val="954F72"/>
              </a:buClr>
              <a:buSzPct val="60000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Structure dereference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kumimoji="0" lang="en-US" altLang="zh-CN" sz="2000" b="1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kumimoji="0"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56040" y="2816932"/>
            <a:ext cx="481413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返回值类型、形参个数和类型没有固定要求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/>
          <p:cNvCxnSpPr>
            <a:stCxn id="7" idx="1"/>
          </p:cNvCxnSpPr>
          <p:nvPr/>
        </p:nvCxnSpPr>
        <p:spPr bwMode="auto">
          <a:xfrm flipH="1" flipV="1">
            <a:off x="6023992" y="2996952"/>
            <a:ext cx="432048" cy="4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1415480" y="4118302"/>
            <a:ext cx="8533105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重载为成员函数的运算符，适用于：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运算符行为的动作发出者是类对象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9663" y="4993141"/>
            <a:ext cx="914865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动作发出者是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运算数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重载运算符的成员函数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参数个数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运算符目数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5823" y="5481228"/>
            <a:ext cx="628569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binary-operator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.binary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-operator(B)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49663" y="5955957"/>
            <a:ext cx="61462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unary-operator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 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.unary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-operator()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 bwMode="auto">
          <a:xfrm>
            <a:off x="-182651" y="335449"/>
            <a:ext cx="4224233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288000" tIns="45720" rIns="91440" bIns="45720" numCol="1" rtlCol="0" anchor="t" anchorCtr="0" compatLnSpc="1">
            <a:spAutoFit/>
          </a:bodyPr>
          <a:lstStyle/>
          <a:p>
            <a:pPr marL="342900" indent="-342900"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重载自增运算符为成员函数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5"/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458" y="1091116"/>
            <a:ext cx="106774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自增运算符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++(Increment)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，分为：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前自增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(++a,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Increment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Prefix)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后自增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(a++,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Increment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Postfix)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458" y="2384884"/>
            <a:ext cx="9057005" cy="4603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提问：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类型对象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++a 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（左值）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a++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，哪个结果为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左值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458" y="3441529"/>
            <a:ext cx="758573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作为左值，对应运算符返回值类型：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还是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458" y="4267341"/>
            <a:ext cx="758573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左值，对应运算符返回值类型：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还是 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3179" y="5321813"/>
            <a:ext cx="81551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单目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(unary)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，重载成员函数有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几个参数？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5ZDFlOWFmNjczMmQyYjgzYjRkNTYwMWM5ZjllNz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11295</Words>
  <Application>WPS 演示</Application>
  <PresentationFormat>宽屏</PresentationFormat>
  <Paragraphs>872</Paragraphs>
  <Slides>46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Arial</vt:lpstr>
      <vt:lpstr>宋体</vt:lpstr>
      <vt:lpstr>Wingdings</vt:lpstr>
      <vt:lpstr>Times New Roman</vt:lpstr>
      <vt:lpstr>微软雅黑</vt:lpstr>
      <vt:lpstr>黑体</vt:lpstr>
      <vt:lpstr>Consolas</vt:lpstr>
      <vt:lpstr>Arial Unicode MS</vt:lpstr>
      <vt:lpstr>Arial Black</vt:lpstr>
      <vt:lpstr>Menlo</vt:lpstr>
      <vt:lpstr>Segoe Print</vt:lpstr>
      <vt:lpstr>等线</vt:lpstr>
      <vt:lpstr>Gill Sans Light</vt:lpstr>
      <vt:lpstr>AMGDT</vt:lpstr>
      <vt:lpstr>Gill Sans</vt:lpstr>
      <vt:lpstr>Gill Sans MT</vt:lpstr>
      <vt:lpstr>Courier New</vt:lpstr>
      <vt:lpstr>Calibri</vt:lpstr>
      <vt:lpstr>默认设计模板</vt:lpstr>
      <vt:lpstr>面向对象程序设计训练 Day04 多态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zhangbo</cp:lastModifiedBy>
  <cp:revision>3488</cp:revision>
  <cp:lastPrinted>2019-07-03T00:25:00Z</cp:lastPrinted>
  <dcterms:created xsi:type="dcterms:W3CDTF">2024-07-18T00:59:00Z</dcterms:created>
  <dcterms:modified xsi:type="dcterms:W3CDTF">2024-07-18T13:20:01Z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2F7F43947A86499C9BFBE88EEF049313_12</vt:lpwstr>
  </property>
  <property fmtid="{D5CDD505-2E9C-101B-9397-08002B2CF9AE}" pid="3" name="KSOProductBuildVer">
    <vt:lpwstr>2052-12.1.0.17147</vt:lpwstr>
  </property>
</Properties>
</file>