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5113000" cy="79121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lnSpc>
                <a:spcPct val="115000"/>
              </a:lnSpc>
              <a:defRPr b="1" sz="1100">
                <a:latin typeface="Montserrat"/>
                <a:ea typeface="Montserrat"/>
                <a:cs typeface="Montserrat"/>
                <a:sym typeface="Montserrat"/>
              </a:defRPr>
            </a:pPr>
            <a:r>
              <a:t>Duración:</a:t>
            </a:r>
            <a:r>
              <a:rPr b="0"/>
              <a:t> </a:t>
            </a:r>
          </a:p>
          <a:p>
            <a:pPr marL="457200" indent="-298450" algn="just">
              <a:lnSpc>
                <a:spcPct val="115000"/>
              </a:lnSpc>
              <a:buClr>
                <a:srgbClr val="000000"/>
              </a:buClr>
              <a:buSzPts val="1100"/>
              <a:buFont typeface="Helvetica"/>
              <a:buChar char="●"/>
              <a:defRPr sz="1100">
                <a:latin typeface="Montserrat"/>
                <a:ea typeface="Montserrat"/>
                <a:cs typeface="Montserrat"/>
                <a:sym typeface="Montserrat"/>
              </a:defRPr>
            </a:pPr>
            <a:r>
              <a:t>3 horas en vivo</a:t>
            </a:r>
          </a:p>
          <a:p>
            <a:pPr algn="just">
              <a:lnSpc>
                <a:spcPct val="115000"/>
              </a:lnSpc>
              <a:defRPr sz="1700">
                <a:latin typeface="Calibri"/>
                <a:ea typeface="Calibri"/>
                <a:cs typeface="Calibri"/>
                <a:sym typeface="Calibri"/>
              </a:defRPr>
            </a:pP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ct val="115000"/>
              </a:lnSpc>
              <a:defRPr b="1" sz="1100">
                <a:latin typeface="Montserrat"/>
                <a:ea typeface="Montserrat"/>
                <a:cs typeface="Montserrat"/>
                <a:sym typeface="Montserrat"/>
              </a:defRPr>
            </a:pPr>
            <a:r>
              <a:t>Objetivo: </a:t>
            </a:r>
          </a:p>
          <a:p>
            <a:pPr marL="457200" indent="-298450" algn="just">
              <a:lnSpc>
                <a:spcPct val="115000"/>
              </a:lnSpc>
              <a:buClr>
                <a:srgbClr val="000000"/>
              </a:buClr>
              <a:buSzPts val="1100"/>
              <a:buFont typeface="Helvetica"/>
              <a:buChar char="●"/>
              <a:defRPr sz="1100">
                <a:latin typeface="Montserrat"/>
                <a:ea typeface="Montserrat"/>
                <a:cs typeface="Montserrat"/>
                <a:sym typeface="Montserrat"/>
              </a:defRPr>
            </a:pPr>
            <a:r>
              <a:t>Aclarar las dudas sobre los temas abordados en las sesiones y específicamente esclarecer los temas que permitan implementar los fixes en los proyectos.</a:t>
            </a:r>
          </a:p>
          <a:p>
            <a:pPr algn="just">
              <a:lnSpc>
                <a:spcPct val="115000"/>
              </a:lnSpc>
              <a:defRPr sz="170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ct val="115000"/>
              </a:lnSpc>
              <a:defRPr b="1" sz="1100">
                <a:latin typeface="Montserrat"/>
                <a:ea typeface="Montserrat"/>
                <a:cs typeface="Montserrat"/>
                <a:sym typeface="Montserrat"/>
              </a:defRPr>
            </a:pPr>
            <a:r>
              <a:t>Prework:</a:t>
            </a:r>
            <a:r>
              <a:rPr b="0"/>
              <a:t> </a:t>
            </a:r>
          </a:p>
          <a:p>
            <a:pPr marL="457200" indent="-298450" algn="just">
              <a:lnSpc>
                <a:spcPct val="115000"/>
              </a:lnSpc>
              <a:buClr>
                <a:srgbClr val="000000"/>
              </a:buClr>
              <a:buSzPts val="1100"/>
              <a:buFont typeface="Helvetica"/>
              <a:buChar char="●"/>
              <a:defRPr sz="1100">
                <a:latin typeface="Montserrat"/>
                <a:ea typeface="Montserrat"/>
                <a:cs typeface="Montserrat"/>
                <a:sym typeface="Montserrat"/>
              </a:defRPr>
            </a:pPr>
            <a:r>
              <a:t>Los estudiantes deben compartir sus dudas por Slack, para que el experto conozca los temas que necesitan abordarse en el círculo de estudio.</a:t>
            </a:r>
          </a:p>
          <a:p>
            <a:pPr algn="just">
              <a:lnSpc>
                <a:spcPct val="115000"/>
              </a:lnSpc>
              <a:defRPr sz="1700">
                <a:latin typeface="Calibri"/>
                <a:ea typeface="Calibri"/>
                <a:cs typeface="Calibri"/>
                <a:sym typeface="Calibri"/>
              </a:defRPr>
            </a:pP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ct val="115000"/>
              </a:lnSpc>
              <a:defRPr b="1" sz="1100">
                <a:latin typeface="Montserrat"/>
                <a:ea typeface="Montserrat"/>
                <a:cs typeface="Montserrat"/>
                <a:sym typeface="Montserrat"/>
              </a:defRPr>
            </a:pPr>
            <a:r>
              <a:t>Prioridad:</a:t>
            </a:r>
            <a:r>
              <a:rPr b="0"/>
              <a:t> </a:t>
            </a:r>
          </a:p>
          <a:p>
            <a:pPr marL="457200" indent="-298450" algn="just">
              <a:lnSpc>
                <a:spcPct val="115000"/>
              </a:lnSpc>
              <a:buClr>
                <a:srgbClr val="000000"/>
              </a:buClr>
              <a:buSzPts val="1100"/>
              <a:buFont typeface="Helvetica"/>
              <a:buChar char="●"/>
              <a:defRPr sz="1100">
                <a:latin typeface="Montserrat"/>
                <a:ea typeface="Montserrat"/>
                <a:cs typeface="Montserrat"/>
                <a:sym typeface="Montserrat"/>
              </a:defRPr>
            </a:pPr>
            <a:r>
              <a:t>Esclarecer las dudas que inciden directamente en el desarrollo de los proyectos. Si existen dudas que no inciden sobre los proyectos, se dejarán para el final de la sesión.</a:t>
            </a:r>
          </a:p>
          <a:p>
            <a:pPr algn="just">
              <a:lnSpc>
                <a:spcPct val="115000"/>
              </a:lnSpc>
              <a:defRPr sz="1700">
                <a:latin typeface="Calibri"/>
                <a:ea typeface="Calibri"/>
                <a:cs typeface="Calibri"/>
                <a:sym typeface="Calibri"/>
              </a:defRPr>
            </a:pPr>
            <a:endParaRPr i="1"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1100">
                <a:latin typeface="Montserrat"/>
                <a:ea typeface="Montserrat"/>
                <a:cs typeface="Montserrat"/>
                <a:sym typeface="Montserrat"/>
              </a:defRPr>
            </a:pPr>
            <a:r>
              <a:t>Duración: </a:t>
            </a:r>
            <a:r>
              <a:rPr b="0"/>
              <a:t>1 minuto</a:t>
            </a:r>
          </a:p>
          <a:p>
            <a:pPr>
              <a:defRPr sz="1700">
                <a:latin typeface="Calibri"/>
                <a:ea typeface="Calibri"/>
                <a:cs typeface="Calibri"/>
                <a:sym typeface="Calibri"/>
              </a:defRPr>
            </a:pP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defRPr b="1" sz="1100">
                <a:latin typeface="Montserrat"/>
                <a:ea typeface="Montserrat"/>
                <a:cs typeface="Montserrat"/>
                <a:sym typeface="Montserrat"/>
              </a:defRPr>
            </a:pPr>
            <a:r>
              <a:t>Objetivo:</a:t>
            </a:r>
            <a:r>
              <a:rPr b="0"/>
              <a:t>  </a:t>
            </a:r>
          </a:p>
          <a:p>
            <a:pPr marL="457200" indent="-298450">
              <a:buClr>
                <a:srgbClr val="000000"/>
              </a:buClr>
              <a:buSzPts val="1100"/>
              <a:buFont typeface="Helvetica"/>
              <a:buChar char="●"/>
              <a:defRPr sz="1100">
                <a:latin typeface="Montserrat"/>
                <a:ea typeface="Montserrat"/>
                <a:cs typeface="Montserrat"/>
                <a:sym typeface="Montserrat"/>
              </a:defRPr>
            </a:pPr>
            <a:r>
              <a:t>Dejar claro el propósito de la sesión de hoy.</a:t>
            </a:r>
          </a:p>
          <a:p>
            <a:pPr>
              <a:defRPr sz="1700">
                <a:latin typeface="Calibri"/>
                <a:ea typeface="Calibri"/>
                <a:cs typeface="Calibri"/>
                <a:sym typeface="Calibri"/>
              </a:defRPr>
            </a:pP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defRPr b="1" sz="1100">
                <a:latin typeface="Montserrat"/>
                <a:ea typeface="Montserrat"/>
                <a:cs typeface="Montserrat"/>
                <a:sym typeface="Montserrat"/>
              </a:defRPr>
            </a:pPr>
            <a:r>
              <a:t>Descripción del contenido:</a:t>
            </a:r>
          </a:p>
          <a:p>
            <a:pPr marL="457200" indent="-298450">
              <a:buClr>
                <a:srgbClr val="000000"/>
              </a:buClr>
              <a:buSzPts val="1100"/>
              <a:buFont typeface="Helvetica"/>
              <a:buChar char="●"/>
              <a:defRPr sz="1100">
                <a:latin typeface="Montserrat"/>
                <a:ea typeface="Montserrat"/>
                <a:cs typeface="Montserrat"/>
                <a:sym typeface="Montserrat"/>
              </a:defRPr>
            </a:pPr>
            <a:r>
              <a:t>Explica los objetivos de la sesión, resumiéndolos en tus propias palabras (no los leas).  </a:t>
            </a:r>
          </a:p>
          <a:p>
            <a:pPr marL="457200" indent="-298450">
              <a:buClr>
                <a:srgbClr val="000000"/>
              </a:buClr>
              <a:buSzPts val="1100"/>
              <a:buFont typeface="Helvetica"/>
              <a:buChar char="●"/>
              <a:defRPr sz="1100">
                <a:latin typeface="Montserrat"/>
                <a:ea typeface="Montserrat"/>
                <a:cs typeface="Montserrat"/>
                <a:sym typeface="Montserrat"/>
              </a:defRPr>
            </a:pPr>
            <a:r>
              <a:t>Es importante recordarles que esta sesión es la penúltima sesión y que es su último chance para resolver todas las dudas que tienen sobre los conceptos de la clase y sobre sus proyectos.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1100">
                <a:latin typeface="Montserrat"/>
                <a:ea typeface="Montserrat"/>
                <a:cs typeface="Montserrat"/>
                <a:sym typeface="Montserrat"/>
              </a:defRPr>
            </a:pPr>
            <a:r>
              <a:t>Duración: </a:t>
            </a:r>
            <a:r>
              <a:rPr b="0"/>
              <a:t>1-2 minutos</a:t>
            </a:r>
          </a:p>
          <a:p>
            <a:pPr>
              <a:defRPr sz="1700">
                <a:latin typeface="Calibri"/>
                <a:ea typeface="Calibri"/>
                <a:cs typeface="Calibri"/>
                <a:sym typeface="Calibri"/>
              </a:defRPr>
            </a:pP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defRPr b="1" sz="1100">
                <a:latin typeface="Montserrat"/>
                <a:ea typeface="Montserrat"/>
                <a:cs typeface="Montserrat"/>
                <a:sym typeface="Montserrat"/>
              </a:defRPr>
            </a:pPr>
            <a:r>
              <a:t>Objetivo:</a:t>
            </a:r>
            <a:r>
              <a:rPr b="0"/>
              <a:t>  </a:t>
            </a:r>
          </a:p>
          <a:p>
            <a:pPr marL="457200" indent="-298450">
              <a:buClr>
                <a:srgbClr val="000000"/>
              </a:buClr>
              <a:buSzPts val="1100"/>
              <a:buFont typeface="Helvetica"/>
              <a:buChar char="●"/>
              <a:defRPr sz="1100">
                <a:latin typeface="Montserrat"/>
                <a:ea typeface="Montserrat"/>
                <a:cs typeface="Montserrat"/>
                <a:sym typeface="Montserrat"/>
              </a:defRPr>
            </a:pPr>
            <a:r>
              <a:t>Ayudar a los alumnos a entender que lo importante de la clase es el desarrollo de habilidades y sus proyectos. El acto de crear un proyecto es la evidencia de aprendizaje y el desarrollo de habilidades. Todo lo demás es información que  probablemente olvidarán bastante rápido después de terminar el programa.</a:t>
            </a:r>
          </a:p>
          <a:p>
            <a:pPr>
              <a:defRPr sz="1700">
                <a:latin typeface="Calibri"/>
                <a:ea typeface="Calibri"/>
                <a:cs typeface="Calibri"/>
                <a:sym typeface="Calibri"/>
              </a:defRPr>
            </a:pP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defRPr b="1" sz="1100">
                <a:latin typeface="Montserrat"/>
                <a:ea typeface="Montserrat"/>
                <a:cs typeface="Montserrat"/>
                <a:sym typeface="Montserrat"/>
              </a:defRPr>
            </a:pPr>
            <a:r>
              <a:t>Instrucciones:</a:t>
            </a:r>
          </a:p>
          <a:p>
            <a:pPr marL="457200" indent="-298450">
              <a:buClr>
                <a:srgbClr val="000000"/>
              </a:buClr>
              <a:buSzPts val="1100"/>
              <a:buFont typeface="Helvetica"/>
              <a:buChar char="●"/>
              <a:defRPr sz="1100">
                <a:latin typeface="Montserrat"/>
                <a:ea typeface="Montserrat"/>
                <a:cs typeface="Montserrat"/>
                <a:sym typeface="Montserrat"/>
              </a:defRPr>
            </a:pPr>
            <a:r>
              <a:t>Lee la cita o pide que uno de los alumnos la lea.</a:t>
            </a:r>
          </a:p>
          <a:p>
            <a:pPr marL="457200" indent="-298450">
              <a:buClr>
                <a:srgbClr val="000000"/>
              </a:buClr>
              <a:buSzPts val="1100"/>
              <a:buFont typeface="Helvetica"/>
              <a:buChar char="●"/>
              <a:defRPr sz="1100">
                <a:latin typeface="Montserrat"/>
                <a:ea typeface="Montserrat"/>
                <a:cs typeface="Montserrat"/>
                <a:sym typeface="Montserrat"/>
              </a:defRPr>
            </a:pPr>
            <a:r>
              <a:t>Pregúntales qué piensan de la cita, ¿están de acuerdo o en desacuerdo? Pregúntales cómo ha sido su experiencia hasta ahora. ¿Qué recordarán en uno o dos meses? Lo más probable es que recuerden lo que les costó aprender, en qué trabajaron, lo que discutieron y el proceso de presentar su arduo trabajo frente al grupo. Por eso ponemos tanto énfasis en el aprendizaje activo, retos, resolución de problemas, debates y conversaciones con sus compañeros de clase y contigo, y sobre todo en los proyectos, porque información que escuchan pasivamente o videos que ven sin aplicar la información se olvidará muy rápidamente, generalmente dentro de una o dos semanas. </a:t>
            </a:r>
            <a:endParaRPr b="1"/>
          </a:p>
          <a:p>
            <a:pPr>
              <a:defRPr sz="1700">
                <a:latin typeface="Calibri"/>
                <a:ea typeface="Calibri"/>
                <a:cs typeface="Calibri"/>
                <a:sym typeface="Calibri"/>
              </a:defRPr>
            </a:pP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defRPr sz="1700">
                <a:latin typeface="Calibri"/>
                <a:ea typeface="Calibri"/>
                <a:cs typeface="Calibri"/>
                <a:sym typeface="Calibri"/>
              </a:defRPr>
            </a:pP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defRPr sz="17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515508" y="1146736"/>
            <a:ext cx="14091600" cy="3161402"/>
          </a:xfrm>
          <a:prstGeom prst="rect">
            <a:avLst/>
          </a:prstGeom>
        </p:spPr>
        <p:txBody>
          <a:bodyPr anchor="b"/>
          <a:lstStyle>
            <a:lvl1pPr algn="ctr">
              <a:defRPr sz="8400"/>
            </a:lvl1pPr>
          </a:lstStyle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515496" y="4364902"/>
            <a:ext cx="14091599" cy="1220701"/>
          </a:xfrm>
          <a:prstGeom prst="rect">
            <a:avLst/>
          </a:prstGeom>
        </p:spPr>
        <p:txBody>
          <a:bodyPr/>
          <a:lstStyle>
            <a:lvl1pPr marL="412750" indent="-368300" algn="ctr">
              <a:lnSpc>
                <a:spcPct val="100000"/>
              </a:lnSpc>
              <a:buClrTx/>
              <a:buSzTx/>
              <a:buFontTx/>
              <a:buNone/>
              <a:defRPr sz="4500"/>
            </a:lvl1pPr>
            <a:lvl2pPr marL="412750" indent="127000" algn="ctr">
              <a:lnSpc>
                <a:spcPct val="100000"/>
              </a:lnSpc>
              <a:buClrTx/>
              <a:buSzTx/>
              <a:buFontTx/>
              <a:buNone/>
              <a:defRPr sz="4500"/>
            </a:lvl2pPr>
            <a:lvl3pPr marL="412750" indent="584200" algn="ctr">
              <a:lnSpc>
                <a:spcPct val="100000"/>
              </a:lnSpc>
              <a:buClrTx/>
              <a:buSzTx/>
              <a:buFontTx/>
              <a:buNone/>
              <a:defRPr sz="4500"/>
            </a:lvl3pPr>
            <a:lvl4pPr marL="412750" indent="1041400" algn="ctr">
              <a:lnSpc>
                <a:spcPct val="100000"/>
              </a:lnSpc>
              <a:buClrTx/>
              <a:buSzTx/>
              <a:buFontTx/>
              <a:buNone/>
              <a:defRPr sz="4500"/>
            </a:lvl4pPr>
            <a:lvl5pPr marL="412750" indent="1498600" algn="ctr">
              <a:lnSpc>
                <a:spcPct val="100000"/>
              </a:lnSpc>
              <a:buClrTx/>
              <a:buSzTx/>
              <a:buFontTx/>
              <a:buNone/>
              <a:defRPr sz="45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515496" y="1703569"/>
            <a:ext cx="14091599" cy="3024000"/>
          </a:xfrm>
          <a:prstGeom prst="rect">
            <a:avLst/>
          </a:prstGeom>
        </p:spPr>
        <p:txBody>
          <a:bodyPr anchor="b"/>
          <a:lstStyle>
            <a:lvl1pPr algn="ctr">
              <a:defRPr sz="19400"/>
            </a:lvl1pPr>
          </a:lstStyle>
          <a:p>
            <a:pPr/>
            <a:r>
              <a:t>xx%</a:t>
            </a:r>
          </a:p>
        </p:txBody>
      </p:sp>
      <p:sp>
        <p:nvSpPr>
          <p:cNvPr id="92" name="Nivel de texto 1…"/>
          <p:cNvSpPr txBox="1"/>
          <p:nvPr>
            <p:ph type="body" sz="half" idx="1"/>
          </p:nvPr>
        </p:nvSpPr>
        <p:spPr>
          <a:xfrm>
            <a:off x="515496" y="4854816"/>
            <a:ext cx="14091599" cy="20034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o del título"/>
          <p:cNvSpPr txBox="1"/>
          <p:nvPr>
            <p:ph type="title"/>
          </p:nvPr>
        </p:nvSpPr>
        <p:spPr>
          <a:xfrm>
            <a:off x="1109646" y="421390"/>
            <a:ext cx="2505601" cy="803102"/>
          </a:xfrm>
          <a:prstGeom prst="rect">
            <a:avLst/>
          </a:prstGeom>
        </p:spPr>
        <p:txBody>
          <a:bodyPr lIns="0" tIns="0" rIns="0" bIns="0"/>
          <a:lstStyle>
            <a:lvl1pPr>
              <a:defRPr b="1" sz="2900">
                <a:solidFill>
                  <a:srgbClr val="25282A"/>
                </a:solidFill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08" name="Nivel de texto 1…"/>
          <p:cNvSpPr txBox="1"/>
          <p:nvPr>
            <p:ph type="body" sz="quarter" idx="1"/>
          </p:nvPr>
        </p:nvSpPr>
        <p:spPr>
          <a:xfrm>
            <a:off x="1186866" y="2806267"/>
            <a:ext cx="12755401" cy="1773901"/>
          </a:xfrm>
          <a:prstGeom prst="rect">
            <a:avLst/>
          </a:prstGeom>
        </p:spPr>
        <p:txBody>
          <a:bodyPr lIns="0" tIns="0" rIns="0" bIns="0"/>
          <a:lstStyle>
            <a:lvl1pPr marL="228600" indent="0">
              <a:buClrTx/>
              <a:buSzTx/>
              <a:buFontTx/>
              <a:buNone/>
              <a:defRPr sz="6600">
                <a:solidFill>
                  <a:srgbClr val="24272A"/>
                </a:solidFill>
              </a:defRPr>
            </a:lvl1pPr>
            <a:lvl2pPr marL="228600" indent="457200">
              <a:buClrTx/>
              <a:buSzTx/>
              <a:buFontTx/>
              <a:buNone/>
              <a:defRPr sz="6600">
                <a:solidFill>
                  <a:srgbClr val="24272A"/>
                </a:solidFill>
              </a:defRPr>
            </a:lvl2pPr>
            <a:lvl3pPr marL="228600" indent="914400">
              <a:buClrTx/>
              <a:buSzTx/>
              <a:buFontTx/>
              <a:buNone/>
              <a:defRPr sz="6600">
                <a:solidFill>
                  <a:srgbClr val="24272A"/>
                </a:solidFill>
              </a:defRPr>
            </a:lvl3pPr>
            <a:lvl4pPr marL="228600" indent="1371600">
              <a:buClrTx/>
              <a:buSzTx/>
              <a:buFontTx/>
              <a:buNone/>
              <a:defRPr sz="6600">
                <a:solidFill>
                  <a:srgbClr val="24272A"/>
                </a:solidFill>
              </a:defRPr>
            </a:lvl4pPr>
            <a:lvl5pPr marL="228600" indent="1828800">
              <a:buClrTx/>
              <a:buSzTx/>
              <a:buFontTx/>
              <a:buNone/>
              <a:defRPr sz="6600">
                <a:solidFill>
                  <a:srgbClr val="24272A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9" name="Número de diapositiva"/>
          <p:cNvSpPr txBox="1"/>
          <p:nvPr>
            <p:ph type="sldNum" sz="quarter" idx="2"/>
          </p:nvPr>
        </p:nvSpPr>
        <p:spPr>
          <a:xfrm>
            <a:off x="14767754" y="7641173"/>
            <a:ext cx="276821" cy="221954"/>
          </a:xfrm>
          <a:prstGeom prst="rect">
            <a:avLst/>
          </a:prstGeom>
        </p:spPr>
        <p:txBody>
          <a:bodyPr lIns="0" tIns="0" rIns="0" bIns="0" anchor="t"/>
          <a:lstStyle>
            <a:lvl1pPr indent="38100" algn="l">
              <a:defRPr b="1">
                <a:solidFill>
                  <a:srgbClr val="929497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o del título"/>
          <p:cNvSpPr txBox="1"/>
          <p:nvPr>
            <p:ph type="title"/>
          </p:nvPr>
        </p:nvSpPr>
        <p:spPr>
          <a:xfrm>
            <a:off x="515496" y="685392"/>
            <a:ext cx="14091601" cy="882002"/>
          </a:xfrm>
          <a:prstGeom prst="rect">
            <a:avLst/>
          </a:prstGeom>
        </p:spPr>
        <p:txBody>
          <a:bodyPr lIns="55350" tIns="55350" rIns="55350" bIns="55350" anchor="ctr"/>
          <a:lstStyle>
            <a:lvl1pPr>
              <a:lnSpc>
                <a:spcPct val="90000"/>
              </a:lnSpc>
            </a:lvl1pPr>
          </a:lstStyle>
          <a:p>
            <a:pPr/>
            <a:r>
              <a:t>Texto del título</a:t>
            </a:r>
          </a:p>
        </p:txBody>
      </p:sp>
      <p:sp>
        <p:nvSpPr>
          <p:cNvPr id="117" name="Nivel de texto 1…"/>
          <p:cNvSpPr txBox="1"/>
          <p:nvPr>
            <p:ph type="body" idx="1"/>
          </p:nvPr>
        </p:nvSpPr>
        <p:spPr>
          <a:xfrm>
            <a:off x="515496" y="1774953"/>
            <a:ext cx="14091601" cy="5261701"/>
          </a:xfrm>
          <a:prstGeom prst="rect">
            <a:avLst/>
          </a:prstGeom>
        </p:spPr>
        <p:txBody>
          <a:bodyPr lIns="55350" tIns="55350" rIns="55350" bIns="55350"/>
          <a:lstStyle>
            <a:lvl1pPr indent="-323850">
              <a:lnSpc>
                <a:spcPct val="90000"/>
              </a:lnSpc>
              <a:spcBef>
                <a:spcPts val="1300"/>
              </a:spcBef>
              <a:buSzPts val="1500"/>
              <a:buChar char="•"/>
              <a:defRPr sz="1500"/>
            </a:lvl1pPr>
            <a:lvl2pPr marL="914400" indent="-323850">
              <a:lnSpc>
                <a:spcPct val="90000"/>
              </a:lnSpc>
              <a:spcBef>
                <a:spcPts val="1300"/>
              </a:spcBef>
              <a:buSzPts val="1500"/>
              <a:buChar char="•"/>
              <a:defRPr sz="1500"/>
            </a:lvl2pPr>
            <a:lvl3pPr marL="1371600" indent="-323850">
              <a:lnSpc>
                <a:spcPct val="90000"/>
              </a:lnSpc>
              <a:spcBef>
                <a:spcPts val="1300"/>
              </a:spcBef>
              <a:buSzPts val="1500"/>
              <a:buChar char="•"/>
              <a:defRPr sz="1500"/>
            </a:lvl3pPr>
            <a:lvl4pPr marL="1828800" indent="-323850">
              <a:lnSpc>
                <a:spcPct val="90000"/>
              </a:lnSpc>
              <a:spcBef>
                <a:spcPts val="1300"/>
              </a:spcBef>
              <a:buSzPts val="1500"/>
              <a:buChar char="•"/>
              <a:defRPr sz="1500"/>
            </a:lvl4pPr>
            <a:lvl5pPr marL="2286000" indent="-323850">
              <a:lnSpc>
                <a:spcPct val="90000"/>
              </a:lnSpc>
              <a:spcBef>
                <a:spcPts val="1300"/>
              </a:spcBef>
              <a:buSzPts val="1500"/>
              <a:buChar char="•"/>
              <a:defRPr sz="15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8" name="Número de diapositiva"/>
          <p:cNvSpPr txBox="1"/>
          <p:nvPr>
            <p:ph type="sldNum" sz="quarter" idx="2"/>
          </p:nvPr>
        </p:nvSpPr>
        <p:spPr>
          <a:xfrm>
            <a:off x="14603200" y="7352163"/>
            <a:ext cx="316505" cy="297257"/>
          </a:xfrm>
          <a:prstGeom prst="rect">
            <a:avLst/>
          </a:prstGeom>
        </p:spPr>
        <p:txBody>
          <a:bodyPr lIns="55350" tIns="55350" rIns="55350" bIns="55350"/>
          <a:lstStyle>
            <a:lvl1pPr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1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/>
          <p:nvPr>
            <p:ph type="title"/>
          </p:nvPr>
        </p:nvSpPr>
        <p:spPr>
          <a:xfrm>
            <a:off x="515496" y="3312574"/>
            <a:ext cx="14091599" cy="1296601"/>
          </a:xfrm>
          <a:prstGeom prst="rect">
            <a:avLst/>
          </a:prstGeom>
        </p:spPr>
        <p:txBody>
          <a:bodyPr anchor="ctr"/>
          <a:lstStyle>
            <a:lvl1pPr algn="ctr">
              <a:defRPr sz="5800"/>
            </a:lvl1pPr>
          </a:lstStyle>
          <a:p>
            <a:pPr/>
            <a:r>
              <a:t>Texto del título</a:t>
            </a:r>
          </a:p>
        </p:txBody>
      </p:sp>
      <p:sp>
        <p:nvSpPr>
          <p:cNvPr id="3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8" name="Nivel de texto 1…"/>
          <p:cNvSpPr txBox="1"/>
          <p:nvPr>
            <p:ph type="body" sz="half" idx="1"/>
          </p:nvPr>
        </p:nvSpPr>
        <p:spPr>
          <a:xfrm>
            <a:off x="515496" y="1774954"/>
            <a:ext cx="6615001" cy="5261701"/>
          </a:xfrm>
          <a:prstGeom prst="rect">
            <a:avLst/>
          </a:prstGeom>
        </p:spPr>
        <p:txBody>
          <a:bodyPr/>
          <a:lstStyle>
            <a:lvl1pPr indent="-374650">
              <a:buSzPts val="2300"/>
              <a:defRPr sz="2300"/>
            </a:lvl1pPr>
            <a:lvl2pPr marL="987926" indent="-422776">
              <a:buSzPts val="2300"/>
              <a:defRPr sz="2300"/>
            </a:lvl2pPr>
            <a:lvl3pPr marL="1445126" indent="-422776">
              <a:buSzPts val="2300"/>
              <a:defRPr sz="2300"/>
            </a:lvl3pPr>
            <a:lvl4pPr marL="1902326" indent="-422776">
              <a:buSzPts val="2300"/>
              <a:defRPr sz="2300"/>
            </a:lvl4pPr>
            <a:lvl5pPr marL="2359526" indent="-422776">
              <a:buSzPts val="2300"/>
              <a:defRPr sz="23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9" name="Google Shape;27;g7ed7eb645d_0_1062"/>
          <p:cNvSpPr txBox="1"/>
          <p:nvPr>
            <p:ph type="body" sz="half" idx="21"/>
          </p:nvPr>
        </p:nvSpPr>
        <p:spPr>
          <a:xfrm>
            <a:off x="7991916" y="1774954"/>
            <a:ext cx="6615001" cy="5261701"/>
          </a:xfrm>
          <a:prstGeom prst="rect">
            <a:avLst/>
          </a:prstGeom>
        </p:spPr>
        <p:txBody>
          <a:bodyPr/>
          <a:lstStyle/>
          <a:p>
            <a:pPr indent="-374650">
              <a:buSzPts val="2300"/>
              <a:defRPr sz="2300"/>
            </a:pPr>
          </a:p>
        </p:txBody>
      </p:sp>
      <p:sp>
        <p:nvSpPr>
          <p:cNvPr id="4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o del título"/>
          <p:cNvSpPr txBox="1"/>
          <p:nvPr>
            <p:ph type="title"/>
          </p:nvPr>
        </p:nvSpPr>
        <p:spPr>
          <a:xfrm>
            <a:off x="515496" y="855693"/>
            <a:ext cx="4644000" cy="1164000"/>
          </a:xfrm>
          <a:prstGeom prst="rect">
            <a:avLst/>
          </a:prstGeom>
        </p:spPr>
        <p:txBody>
          <a:bodyPr anchor="b"/>
          <a:lstStyle>
            <a:lvl1pPr>
              <a:defRPr sz="3900"/>
            </a:lvl1pPr>
          </a:lstStyle>
          <a:p>
            <a:pPr/>
            <a:r>
              <a:t>Texto del título</a:t>
            </a:r>
          </a:p>
        </p:txBody>
      </p:sp>
      <p:sp>
        <p:nvSpPr>
          <p:cNvPr id="56" name="Nivel de texto 1…"/>
          <p:cNvSpPr txBox="1"/>
          <p:nvPr>
            <p:ph type="body" sz="quarter" idx="1"/>
          </p:nvPr>
        </p:nvSpPr>
        <p:spPr>
          <a:xfrm>
            <a:off x="515496" y="2140155"/>
            <a:ext cx="4644000" cy="4896601"/>
          </a:xfrm>
          <a:prstGeom prst="rect">
            <a:avLst/>
          </a:prstGeom>
        </p:spPr>
        <p:txBody>
          <a:bodyPr/>
          <a:lstStyle>
            <a:lvl1pPr indent="-349250">
              <a:buSzPts val="1900"/>
              <a:defRPr sz="1900"/>
            </a:lvl1pPr>
            <a:lvl2pPr marL="914400" indent="-349250">
              <a:buSzPts val="1900"/>
              <a:defRPr sz="1900"/>
            </a:lvl2pPr>
            <a:lvl3pPr marL="1371600" indent="-349250">
              <a:buSzPts val="1900"/>
              <a:defRPr sz="1900"/>
            </a:lvl3pPr>
            <a:lvl4pPr marL="1828800" indent="-349250">
              <a:buSzPts val="1900"/>
              <a:defRPr sz="1900"/>
            </a:lvl4pPr>
            <a:lvl5pPr marL="2286000" indent="-349250">
              <a:buSzPts val="1900"/>
              <a:defRPr sz="19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o del título"/>
          <p:cNvSpPr txBox="1"/>
          <p:nvPr>
            <p:ph type="title"/>
          </p:nvPr>
        </p:nvSpPr>
        <p:spPr>
          <a:xfrm>
            <a:off x="810785" y="693286"/>
            <a:ext cx="10531200" cy="6300301"/>
          </a:xfrm>
          <a:prstGeom prst="rect">
            <a:avLst/>
          </a:prstGeom>
        </p:spPr>
        <p:txBody>
          <a:bodyPr anchor="ctr"/>
          <a:lstStyle>
            <a:lvl1pPr>
              <a:defRPr sz="7800"/>
            </a:lvl1pPr>
          </a:lstStyle>
          <a:p>
            <a:pPr/>
            <a:r>
              <a:t>Texto del título</a:t>
            </a:r>
          </a:p>
        </p:txBody>
      </p:sp>
      <p:sp>
        <p:nvSpPr>
          <p:cNvPr id="6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40;g7ed7eb645d_0_1077"/>
          <p:cNvSpPr/>
          <p:nvPr/>
        </p:nvSpPr>
        <p:spPr>
          <a:xfrm>
            <a:off x="7561263" y="-194"/>
            <a:ext cx="7561200" cy="7921502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exto del título"/>
          <p:cNvSpPr txBox="1"/>
          <p:nvPr>
            <p:ph type="title"/>
          </p:nvPr>
        </p:nvSpPr>
        <p:spPr>
          <a:xfrm>
            <a:off x="439088" y="1899242"/>
            <a:ext cx="6690002" cy="2283001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Texto del título</a:t>
            </a:r>
          </a:p>
        </p:txBody>
      </p:sp>
      <p:sp>
        <p:nvSpPr>
          <p:cNvPr id="74" name="Nivel de texto 1…"/>
          <p:cNvSpPr txBox="1"/>
          <p:nvPr>
            <p:ph type="body" sz="quarter" idx="1"/>
          </p:nvPr>
        </p:nvSpPr>
        <p:spPr>
          <a:xfrm>
            <a:off x="439088" y="4317081"/>
            <a:ext cx="6690002" cy="1902301"/>
          </a:xfrm>
          <a:prstGeom prst="rect">
            <a:avLst/>
          </a:prstGeom>
        </p:spPr>
        <p:txBody>
          <a:bodyPr/>
          <a:lstStyle>
            <a:lvl1pPr marL="412750" indent="-368300" algn="ctr">
              <a:lnSpc>
                <a:spcPct val="100000"/>
              </a:lnSpc>
              <a:buClrTx/>
              <a:buSzTx/>
              <a:buFontTx/>
              <a:buNone/>
              <a:defRPr sz="3400"/>
            </a:lvl1pPr>
            <a:lvl2pPr marL="412750" indent="127000" algn="ctr">
              <a:lnSpc>
                <a:spcPct val="100000"/>
              </a:lnSpc>
              <a:buClrTx/>
              <a:buSzTx/>
              <a:buFontTx/>
              <a:buNone/>
              <a:defRPr sz="3400"/>
            </a:lvl2pPr>
            <a:lvl3pPr marL="412750" indent="584200" algn="ctr">
              <a:lnSpc>
                <a:spcPct val="100000"/>
              </a:lnSpc>
              <a:buClrTx/>
              <a:buSzTx/>
              <a:buFontTx/>
              <a:buNone/>
              <a:defRPr sz="3400"/>
            </a:lvl3pPr>
            <a:lvl4pPr marL="412750" indent="1041400" algn="ctr">
              <a:lnSpc>
                <a:spcPct val="100000"/>
              </a:lnSpc>
              <a:buClrTx/>
              <a:buSzTx/>
              <a:buFontTx/>
              <a:buNone/>
              <a:defRPr sz="3400"/>
            </a:lvl4pPr>
            <a:lvl5pPr marL="412750" indent="1498600" algn="ctr">
              <a:lnSpc>
                <a:spcPct val="100000"/>
              </a:lnSpc>
              <a:buClrTx/>
              <a:buSzTx/>
              <a:buFontTx/>
              <a:buNone/>
              <a:defRPr sz="3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5" name="Google Shape;43;g7ed7eb645d_0_1077"/>
          <p:cNvSpPr txBox="1"/>
          <p:nvPr>
            <p:ph type="body" sz="half" idx="21"/>
          </p:nvPr>
        </p:nvSpPr>
        <p:spPr>
          <a:xfrm>
            <a:off x="8169040" y="1115164"/>
            <a:ext cx="6345602" cy="5691001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Nivel de texto 1…"/>
          <p:cNvSpPr txBox="1"/>
          <p:nvPr>
            <p:ph type="body" sz="quarter" idx="1"/>
          </p:nvPr>
        </p:nvSpPr>
        <p:spPr>
          <a:xfrm>
            <a:off x="515496" y="6515607"/>
            <a:ext cx="9921000" cy="9318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515496" y="685392"/>
            <a:ext cx="14091599" cy="882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7724" tIns="147724" rIns="147724" bIns="147724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515496" y="1774954"/>
            <a:ext cx="14091599" cy="526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7724" tIns="147724" rIns="147724" bIns="147724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4385244" y="7226378"/>
            <a:ext cx="534171" cy="517403"/>
          </a:xfrm>
          <a:prstGeom prst="rect">
            <a:avLst/>
          </a:prstGeom>
          <a:ln w="12700">
            <a:miter lim="400000"/>
          </a:ln>
        </p:spPr>
        <p:txBody>
          <a:bodyPr wrap="none" lIns="147724" tIns="147724" rIns="147724" bIns="147724" anchor="ctr">
            <a:spAutoFit/>
          </a:bodyPr>
          <a:lstStyle>
            <a:lvl1pPr algn="r">
              <a:defRPr sz="16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4127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2900"/>
        <a:buFont typeface="Arial"/>
        <a:buChar char="●"/>
        <a:tabLst/>
        <a:defRPr b="0" baseline="0" cap="none" i="0" spc="0" strike="noStrike" sz="29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12134" marR="0" indent="-47238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2900"/>
        <a:buFont typeface="Arial"/>
        <a:buChar char="○"/>
        <a:tabLst/>
        <a:defRPr b="0" baseline="0" cap="none" i="0" spc="0" strike="noStrike" sz="29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9334" marR="0" indent="-47238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2900"/>
        <a:buFont typeface="Arial"/>
        <a:buChar char="■"/>
        <a:tabLst/>
        <a:defRPr b="0" baseline="0" cap="none" i="0" spc="0" strike="noStrike" sz="29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26534" marR="0" indent="-47238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2900"/>
        <a:buFont typeface="Arial"/>
        <a:buChar char="●"/>
        <a:tabLst/>
        <a:defRPr b="0" baseline="0" cap="none" i="0" spc="0" strike="noStrike" sz="29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83734" marR="0" indent="-47238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2900"/>
        <a:buFont typeface="Arial"/>
        <a:buChar char="○"/>
        <a:tabLst/>
        <a:defRPr b="0" baseline="0" cap="none" i="0" spc="0" strike="noStrike" sz="29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40934" marR="0" indent="-47238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2900"/>
        <a:buFont typeface="Arial"/>
        <a:buChar char="■"/>
        <a:tabLst/>
        <a:defRPr b="0" baseline="0" cap="none" i="0" spc="0" strike="noStrike" sz="29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8134" marR="0" indent="-47238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2900"/>
        <a:buFont typeface="Arial"/>
        <a:buChar char="●"/>
        <a:tabLst/>
        <a:defRPr b="0" baseline="0" cap="none" i="0" spc="0" strike="noStrike" sz="29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55334" marR="0" indent="-47238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2900"/>
        <a:buFont typeface="Arial"/>
        <a:buChar char="○"/>
        <a:tabLst/>
        <a:defRPr b="0" baseline="0" cap="none" i="0" spc="0" strike="noStrike" sz="29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12534" marR="0" indent="-47238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2900"/>
        <a:buFont typeface="Arial"/>
        <a:buChar char="■"/>
        <a:tabLst/>
        <a:defRPr b="0" baseline="0" cap="none" i="0" spc="0" strike="noStrike" sz="29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20" Type="http://schemas.openxmlformats.org/officeDocument/2006/relationships/image" Target="../media/image35.png"/><Relationship Id="rId21" Type="http://schemas.openxmlformats.org/officeDocument/2006/relationships/image" Target="../media/image36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image" Target="../media/image39.png"/><Relationship Id="rId25" Type="http://schemas.openxmlformats.org/officeDocument/2006/relationships/image" Target="../media/image40.png"/><Relationship Id="rId26" Type="http://schemas.openxmlformats.org/officeDocument/2006/relationships/image" Target="../media/image41.png"/><Relationship Id="rId27" Type="http://schemas.openxmlformats.org/officeDocument/2006/relationships/image" Target="../media/image42.png"/><Relationship Id="rId28" Type="http://schemas.openxmlformats.org/officeDocument/2006/relationships/image" Target="../media/image43.png"/><Relationship Id="rId29" Type="http://schemas.openxmlformats.org/officeDocument/2006/relationships/image" Target="../media/image44.png"/><Relationship Id="rId30" Type="http://schemas.openxmlformats.org/officeDocument/2006/relationships/image" Target="../media/image45.png"/><Relationship Id="rId31" Type="http://schemas.openxmlformats.org/officeDocument/2006/relationships/image" Target="../media/image46.png"/><Relationship Id="rId32" Type="http://schemas.openxmlformats.org/officeDocument/2006/relationships/image" Target="../media/image47.png"/><Relationship Id="rId33" Type="http://schemas.openxmlformats.org/officeDocument/2006/relationships/image" Target="../media/image48.png"/><Relationship Id="rId34" Type="http://schemas.openxmlformats.org/officeDocument/2006/relationships/image" Target="../media/image49.png"/><Relationship Id="rId35" Type="http://schemas.openxmlformats.org/officeDocument/2006/relationships/image" Target="../media/image50.png"/><Relationship Id="rId36" Type="http://schemas.openxmlformats.org/officeDocument/2006/relationships/image" Target="../media/image51.png"/><Relationship Id="rId37" Type="http://schemas.openxmlformats.org/officeDocument/2006/relationships/image" Target="../media/image52.png"/><Relationship Id="rId38" Type="http://schemas.openxmlformats.org/officeDocument/2006/relationships/image" Target="../media/image53.png"/><Relationship Id="rId39" Type="http://schemas.openxmlformats.org/officeDocument/2006/relationships/image" Target="../media/image54.png"/><Relationship Id="rId40" Type="http://schemas.openxmlformats.org/officeDocument/2006/relationships/image" Target="../media/image55.png"/><Relationship Id="rId41" Type="http://schemas.openxmlformats.org/officeDocument/2006/relationships/image" Target="../media/image56.png"/><Relationship Id="rId42" Type="http://schemas.openxmlformats.org/officeDocument/2006/relationships/image" Target="../media/image57.png"/><Relationship Id="rId43" Type="http://schemas.openxmlformats.org/officeDocument/2006/relationships/image" Target="../media/image58.png"/><Relationship Id="rId44" Type="http://schemas.openxmlformats.org/officeDocument/2006/relationships/image" Target="../media/image59.png"/><Relationship Id="rId45" Type="http://schemas.openxmlformats.org/officeDocument/2006/relationships/image" Target="../media/image60.png"/><Relationship Id="rId46" Type="http://schemas.openxmlformats.org/officeDocument/2006/relationships/image" Target="../media/image61.png"/><Relationship Id="rId47" Type="http://schemas.openxmlformats.org/officeDocument/2006/relationships/image" Target="../media/image6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Relationship Id="rId15" Type="http://schemas.openxmlformats.org/officeDocument/2006/relationships/image" Target="../media/image76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Relationship Id="rId18" Type="http://schemas.openxmlformats.org/officeDocument/2006/relationships/image" Target="../media/image79.png"/><Relationship Id="rId19" Type="http://schemas.openxmlformats.org/officeDocument/2006/relationships/image" Target="../media/image80.png"/><Relationship Id="rId20" Type="http://schemas.openxmlformats.org/officeDocument/2006/relationships/image" Target="../media/image81.png"/><Relationship Id="rId21" Type="http://schemas.openxmlformats.org/officeDocument/2006/relationships/image" Target="../media/image82.png"/><Relationship Id="rId22" Type="http://schemas.openxmlformats.org/officeDocument/2006/relationships/image" Target="../media/image83.png"/><Relationship Id="rId23" Type="http://schemas.openxmlformats.org/officeDocument/2006/relationships/image" Target="../media/image84.png"/><Relationship Id="rId24" Type="http://schemas.openxmlformats.org/officeDocument/2006/relationships/image" Target="../media/image85.png"/><Relationship Id="rId25" Type="http://schemas.openxmlformats.org/officeDocument/2006/relationships/image" Target="../media/image86.png"/><Relationship Id="rId26" Type="http://schemas.openxmlformats.org/officeDocument/2006/relationships/image" Target="../media/image87.png"/><Relationship Id="rId27" Type="http://schemas.openxmlformats.org/officeDocument/2006/relationships/image" Target="../media/image88.png"/><Relationship Id="rId28" Type="http://schemas.openxmlformats.org/officeDocument/2006/relationships/image" Target="../media/image89.png"/><Relationship Id="rId29" Type="http://schemas.openxmlformats.org/officeDocument/2006/relationships/image" Target="../media/image90.png"/><Relationship Id="rId30" Type="http://schemas.openxmlformats.org/officeDocument/2006/relationships/image" Target="../media/image91.png"/><Relationship Id="rId31" Type="http://schemas.openxmlformats.org/officeDocument/2006/relationships/image" Target="../media/image92.png"/><Relationship Id="rId32" Type="http://schemas.openxmlformats.org/officeDocument/2006/relationships/image" Target="../media/image93.png"/><Relationship Id="rId33" Type="http://schemas.openxmlformats.org/officeDocument/2006/relationships/image" Target="../media/image94.png"/><Relationship Id="rId34" Type="http://schemas.openxmlformats.org/officeDocument/2006/relationships/image" Target="../media/image95.png"/><Relationship Id="rId35" Type="http://schemas.openxmlformats.org/officeDocument/2006/relationships/image" Target="../media/image96.png"/><Relationship Id="rId36" Type="http://schemas.openxmlformats.org/officeDocument/2006/relationships/image" Target="../media/image97.png"/><Relationship Id="rId37" Type="http://schemas.openxmlformats.org/officeDocument/2006/relationships/image" Target="../media/image98.png"/><Relationship Id="rId38" Type="http://schemas.openxmlformats.org/officeDocument/2006/relationships/image" Target="../media/image99.png"/><Relationship Id="rId39" Type="http://schemas.openxmlformats.org/officeDocument/2006/relationships/image" Target="../media/image100.png"/><Relationship Id="rId40" Type="http://schemas.openxmlformats.org/officeDocument/2006/relationships/image" Target="../media/image101.png"/><Relationship Id="rId41" Type="http://schemas.openxmlformats.org/officeDocument/2006/relationships/image" Target="../media/image102.png"/><Relationship Id="rId42" Type="http://schemas.openxmlformats.org/officeDocument/2006/relationships/image" Target="../media/image103.png"/><Relationship Id="rId43" Type="http://schemas.openxmlformats.org/officeDocument/2006/relationships/image" Target="../media/image104.png"/><Relationship Id="rId44" Type="http://schemas.openxmlformats.org/officeDocument/2006/relationships/image" Target="../media/image105.png"/><Relationship Id="rId45" Type="http://schemas.openxmlformats.org/officeDocument/2006/relationships/image" Target="../media/image106.png"/><Relationship Id="rId46" Type="http://schemas.openxmlformats.org/officeDocument/2006/relationships/image" Target="../media/image107.png"/><Relationship Id="rId47" Type="http://schemas.openxmlformats.org/officeDocument/2006/relationships/image" Target="../media/image108.png"/><Relationship Id="rId48" Type="http://schemas.openxmlformats.org/officeDocument/2006/relationships/image" Target="../media/image109.png"/><Relationship Id="rId49" Type="http://schemas.openxmlformats.org/officeDocument/2006/relationships/image" Target="../media/image110.png"/><Relationship Id="rId50" Type="http://schemas.openxmlformats.org/officeDocument/2006/relationships/image" Target="../media/image111.png"/><Relationship Id="rId51" Type="http://schemas.openxmlformats.org/officeDocument/2006/relationships/image" Target="../media/image112.png"/><Relationship Id="rId52" Type="http://schemas.openxmlformats.org/officeDocument/2006/relationships/image" Target="../media/image1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6A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80;g7ed7eb645d_0_548" descr="Google Shape;80;g7ed7eb645d_0_548"/>
          <p:cNvPicPr>
            <a:picLocks noChangeAspect="1"/>
          </p:cNvPicPr>
          <p:nvPr/>
        </p:nvPicPr>
        <p:blipFill>
          <a:blip r:embed="rId3">
            <a:alphaModFix amt="50000"/>
            <a:extLst/>
          </a:blip>
          <a:srcRect l="18" t="12445" r="9861" b="6947"/>
          <a:stretch>
            <a:fillRect/>
          </a:stretch>
        </p:blipFill>
        <p:spPr>
          <a:xfrm>
            <a:off x="5728925" y="-1"/>
            <a:ext cx="9393598" cy="792162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Google Shape;81;g7ed7eb645d_0_548"/>
          <p:cNvSpPr txBox="1"/>
          <p:nvPr/>
        </p:nvSpPr>
        <p:spPr>
          <a:xfrm>
            <a:off x="1131995" y="3350761"/>
            <a:ext cx="11401892" cy="128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7724" tIns="147724" rIns="147724" bIns="147724" anchor="ctr">
            <a:spAutoFit/>
          </a:bodyPr>
          <a:lstStyle>
            <a:lvl1pPr>
              <a:defRPr b="1" sz="6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Buscador de Eventos</a:t>
            </a:r>
          </a:p>
        </p:txBody>
      </p:sp>
      <p:sp>
        <p:nvSpPr>
          <p:cNvPr id="129" name="Google Shape;82;g7ed7eb645d_0_548"/>
          <p:cNvSpPr txBox="1"/>
          <p:nvPr/>
        </p:nvSpPr>
        <p:spPr>
          <a:xfrm>
            <a:off x="1109171" y="4680168"/>
            <a:ext cx="6485102" cy="77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7724" tIns="147724" rIns="147724" bIns="147724">
            <a:spAutoFit/>
          </a:bodyPr>
          <a:lstStyle>
            <a:lvl1pPr>
              <a:defRPr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Desarrollo Web Front End</a:t>
            </a:r>
          </a:p>
        </p:txBody>
      </p:sp>
      <p:sp>
        <p:nvSpPr>
          <p:cNvPr id="130" name="Google Shape;83;g7ed7eb645d_0_548"/>
          <p:cNvSpPr/>
          <p:nvPr/>
        </p:nvSpPr>
        <p:spPr>
          <a:xfrm>
            <a:off x="5655524" y="4722364"/>
            <a:ext cx="1906200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1" name="Google Shape;84;g7ed7eb645d_0_548"/>
          <p:cNvSpPr txBox="1"/>
          <p:nvPr/>
        </p:nvSpPr>
        <p:spPr>
          <a:xfrm>
            <a:off x="1138748" y="2599683"/>
            <a:ext cx="8814901" cy="73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7724" tIns="147724" rIns="147724" bIns="147724">
            <a:spAutoFit/>
          </a:bodyPr>
          <a:lstStyle>
            <a:lvl1pPr>
              <a:defRPr sz="29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DEMO DAY</a:t>
            </a:r>
          </a:p>
        </p:txBody>
      </p:sp>
      <p:pic>
        <p:nvPicPr>
          <p:cNvPr id="132" name="Google Shape;85;g7ed7eb645d_0_548" descr="Google Shape;85;g7ed7eb645d_0_54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607159" y="4925971"/>
            <a:ext cx="182145" cy="2553202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Google Shape;86;g7ed7eb645d_0_548"/>
          <p:cNvSpPr/>
          <p:nvPr/>
        </p:nvSpPr>
        <p:spPr>
          <a:xfrm>
            <a:off x="1298677" y="4648151"/>
            <a:ext cx="2896805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34" name="Google Shape;87;g7ed7eb645d_0_548" descr="Google Shape;87;g7ed7eb645d_0_54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40000" y="6299999"/>
            <a:ext cx="2520002" cy="13828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320;g1070f94647f_0_179" descr="Google Shape;320;g1070f94647f_0_17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68363" y="6566158"/>
            <a:ext cx="1221252" cy="979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Google Shape;321;g1070f94647f_0_179" descr="Google Shape;321;g1070f94647f_0_17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3338" y="5249672"/>
            <a:ext cx="1034213" cy="1133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Google Shape;322;g1070f94647f_0_179" descr="Google Shape;322;g1070f94647f_0_17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58281" y="2957995"/>
            <a:ext cx="1023211" cy="10562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Google Shape;323;g1070f94647f_0_179" descr="Google Shape;323;g1070f94647f_0_17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55405" y="2949480"/>
            <a:ext cx="1045215" cy="1056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Google Shape;324;g1070f94647f_0_179" descr="Google Shape;324;g1070f94647f_0_17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564588" y="1689063"/>
            <a:ext cx="1078222" cy="1122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Google Shape;325;g1070f94647f_0_179" descr="Google Shape;325;g1070f94647f_0_17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13788" y="2924644"/>
            <a:ext cx="1188245" cy="1056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Google Shape;326;g1070f94647f_0_179" descr="Google Shape;326;g1070f94647f_0_179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213571" y="1805733"/>
            <a:ext cx="1188245" cy="990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Google Shape;327;g1070f94647f_0_179" descr="Google Shape;327;g1070f94647f_0_17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131259" y="1677752"/>
            <a:ext cx="1078222" cy="11222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Google Shape;328;g1070f94647f_0_179" descr="Google Shape;328;g1070f94647f_0_179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480912" y="2960591"/>
            <a:ext cx="1034213" cy="1056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Google Shape;329;g1070f94647f_0_179" descr="Google Shape;329;g1070f94647f_0_179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2569021" y="3996290"/>
            <a:ext cx="1078222" cy="1243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Google Shape;330;g1070f94647f_0_179" descr="Google Shape;330;g1070f94647f_0_179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133702" y="4014213"/>
            <a:ext cx="1133234" cy="1243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Google Shape;331;g1070f94647f_0_179" descr="Google Shape;331;g1070f94647f_0_179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8561045" y="4150643"/>
            <a:ext cx="1100227" cy="10782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Google Shape;332;g1070f94647f_0_179" descr="Google Shape;332;g1070f94647f_0_179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655788" y="2946512"/>
            <a:ext cx="1034213" cy="1056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Google Shape;333;g1070f94647f_0_179" descr="Google Shape;333;g1070f94647f_0_179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6252598" y="6357284"/>
            <a:ext cx="1023211" cy="1221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Google Shape;334;g1070f94647f_0_179" descr="Google Shape;334;g1070f94647f_0_179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4831276" y="1789017"/>
            <a:ext cx="1287265" cy="990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Google Shape;335;g1070f94647f_0_179" descr="Google Shape;335;g1070f94647f_0_179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9811642" y="5227539"/>
            <a:ext cx="1056218" cy="1133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Google Shape;336;g1070f94647f_0_179" descr="Google Shape;336;g1070f94647f_0_179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9548118" y="1809779"/>
            <a:ext cx="1067220" cy="990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Google Shape;337;g1070f94647f_0_179" descr="Google Shape;337;g1070f94647f_0_179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8732848" y="6582923"/>
            <a:ext cx="946195" cy="847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Google Shape;338;g1070f94647f_0_179" descr="Google Shape;338;g1070f94647f_0_179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1140429" y="2924644"/>
            <a:ext cx="1078222" cy="1056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Google Shape;339;g1070f94647f_0_179" descr="Google Shape;339;g1070f94647f_0_179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4741264" y="4149318"/>
            <a:ext cx="1221252" cy="10782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Google Shape;340;g1070f94647f_0_179" descr="Google Shape;340;g1070f94647f_0_179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138515" y="2946512"/>
            <a:ext cx="1133233" cy="1056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Google Shape;341;g1070f94647f_0_179" descr="Google Shape;341;g1070f94647f_0_179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7415041" y="6596185"/>
            <a:ext cx="1067220" cy="847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Google Shape;342;g1070f94647f_0_179" descr="Google Shape;342;g1070f94647f_0_179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1161400" y="5224052"/>
            <a:ext cx="1133234" cy="1133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Google Shape;343;g1070f94647f_0_179" descr="Google Shape;343;g1070f94647f_0_179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12597810" y="5233213"/>
            <a:ext cx="1221252" cy="9571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Google Shape;344;g1070f94647f_0_179" descr="Google Shape;344;g1070f94647f_0_179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9812590" y="6569899"/>
            <a:ext cx="1056218" cy="979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Google Shape;345;g1070f94647f_0_179" descr="Google Shape;345;g1070f94647f_0_179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2355405" y="1791111"/>
            <a:ext cx="1045215" cy="990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Google Shape;346;g1070f94647f_0_179" descr="Google Shape;346;g1070f94647f_0_179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8394351" y="1816854"/>
            <a:ext cx="1111229" cy="990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Google Shape;347;g1070f94647f_0_179" descr="Google Shape;347;g1070f94647f_0_179"/>
          <p:cNvPicPr>
            <a:picLocks noChangeAspect="1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12631370" y="2896417"/>
            <a:ext cx="1078222" cy="1056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Google Shape;348;g1070f94647f_0_179" descr="Google Shape;348;g1070f94647f_0_179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3630703" y="4149318"/>
            <a:ext cx="1034213" cy="10782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Google Shape;349;g1070f94647f_0_179" descr="Google Shape;349;g1070f94647f_0_179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11178661" y="6371859"/>
            <a:ext cx="1078222" cy="1177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Google Shape;350;g1070f94647f_0_179" descr="Google Shape;350;g1070f94647f_0_179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6257766" y="5257467"/>
            <a:ext cx="1023211" cy="1133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Google Shape;351;g1070f94647f_0_179" descr="Google Shape;351;g1070f94647f_0_179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7489534" y="1789125"/>
            <a:ext cx="836173" cy="990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Google Shape;352;g1070f94647f_0_179" descr="Google Shape;352;g1070f94647f_0_179"/>
          <p:cNvPicPr>
            <a:picLocks noChangeAspect="1"/>
          </p:cNvPicPr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2362422" y="3993486"/>
            <a:ext cx="1199247" cy="1243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Google Shape;353;g1070f94647f_0_179" descr="Google Shape;353;g1070f94647f_0_179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6238704" y="4158520"/>
            <a:ext cx="1089224" cy="10782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Google Shape;354;g1070f94647f_0_179" descr="Google Shape;354;g1070f94647f_0_179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1115628" y="1805733"/>
            <a:ext cx="1133234" cy="990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Google Shape;355;g1070f94647f_0_179" descr="Google Shape;355;g1070f94647f_0_179"/>
          <p:cNvPicPr>
            <a:picLocks noChangeAspect="1"/>
          </p:cNvPicPr>
          <p:nvPr/>
        </p:nvPicPr>
        <p:blipFill>
          <a:blip r:embed="rId37">
            <a:extLst/>
          </a:blip>
          <a:stretch>
            <a:fillRect/>
          </a:stretch>
        </p:blipFill>
        <p:spPr>
          <a:xfrm>
            <a:off x="3461168" y="1805733"/>
            <a:ext cx="1265261" cy="990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Google Shape;356;g1070f94647f_0_179" descr="Google Shape;356;g1070f94647f_0_179"/>
          <p:cNvPicPr>
            <a:picLocks noChangeAspect="1"/>
          </p:cNvPicPr>
          <p:nvPr/>
        </p:nvPicPr>
        <p:blipFill>
          <a:blip r:embed="rId38">
            <a:extLst/>
          </a:blip>
          <a:stretch>
            <a:fillRect/>
          </a:stretch>
        </p:blipFill>
        <p:spPr>
          <a:xfrm>
            <a:off x="4823964" y="2927979"/>
            <a:ext cx="1144236" cy="1056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Google Shape;357;g1070f94647f_0_179" descr="Google Shape;357;g1070f94647f_0_179"/>
          <p:cNvPicPr>
            <a:picLocks noChangeAspect="1"/>
          </p:cNvPicPr>
          <p:nvPr/>
        </p:nvPicPr>
        <p:blipFill>
          <a:blip r:embed="rId39">
            <a:extLst/>
          </a:blip>
          <a:stretch>
            <a:fillRect/>
          </a:stretch>
        </p:blipFill>
        <p:spPr>
          <a:xfrm>
            <a:off x="11140429" y="5241997"/>
            <a:ext cx="1078222" cy="9571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Google Shape;358;g1070f94647f_0_179" descr="Google Shape;358;g1070f94647f_0_179"/>
          <p:cNvPicPr>
            <a:picLocks noChangeAspect="1"/>
          </p:cNvPicPr>
          <p:nvPr/>
        </p:nvPicPr>
        <p:blipFill>
          <a:blip r:embed="rId40">
            <a:extLst/>
          </a:blip>
          <a:stretch>
            <a:fillRect/>
          </a:stretch>
        </p:blipFill>
        <p:spPr>
          <a:xfrm>
            <a:off x="2344117" y="5220137"/>
            <a:ext cx="1199247" cy="1133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Google Shape;359;g1070f94647f_0_179" descr="Google Shape;359;g1070f94647f_0_179"/>
          <p:cNvPicPr>
            <a:picLocks noChangeAspect="1"/>
          </p:cNvPicPr>
          <p:nvPr/>
        </p:nvPicPr>
        <p:blipFill>
          <a:blip r:embed="rId41">
            <a:extLst/>
          </a:blip>
          <a:stretch>
            <a:fillRect/>
          </a:stretch>
        </p:blipFill>
        <p:spPr>
          <a:xfrm>
            <a:off x="4823050" y="5238627"/>
            <a:ext cx="1144236" cy="1133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Google Shape;360;g1070f94647f_0_179" descr="Google Shape;360;g1070f94647f_0_179"/>
          <p:cNvPicPr>
            <a:picLocks noChangeAspect="1"/>
          </p:cNvPicPr>
          <p:nvPr/>
        </p:nvPicPr>
        <p:blipFill>
          <a:blip r:embed="rId42">
            <a:extLst/>
          </a:blip>
          <a:stretch>
            <a:fillRect/>
          </a:stretch>
        </p:blipFill>
        <p:spPr>
          <a:xfrm>
            <a:off x="7509929" y="4141916"/>
            <a:ext cx="968201" cy="10782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Google Shape;361;g1070f94647f_0_179" descr="Google Shape;361;g1070f94647f_0_179"/>
          <p:cNvPicPr>
            <a:picLocks noChangeAspect="1"/>
          </p:cNvPicPr>
          <p:nvPr/>
        </p:nvPicPr>
        <p:blipFill>
          <a:blip r:embed="rId43">
            <a:extLst/>
          </a:blip>
          <a:stretch>
            <a:fillRect/>
          </a:stretch>
        </p:blipFill>
        <p:spPr>
          <a:xfrm>
            <a:off x="9736674" y="4174575"/>
            <a:ext cx="1111229" cy="10782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Google Shape;362;g1070f94647f_0_179" descr="Google Shape;362;g1070f94647f_0_179"/>
          <p:cNvPicPr>
            <a:picLocks noChangeAspect="1"/>
          </p:cNvPicPr>
          <p:nvPr/>
        </p:nvPicPr>
        <p:blipFill>
          <a:blip r:embed="rId44">
            <a:extLst/>
          </a:blip>
          <a:stretch>
            <a:fillRect/>
          </a:stretch>
        </p:blipFill>
        <p:spPr>
          <a:xfrm>
            <a:off x="9782447" y="2946512"/>
            <a:ext cx="1056218" cy="1056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Google Shape;363;g1070f94647f_0_179" descr="Google Shape;363;g1070f94647f_0_179"/>
          <p:cNvPicPr>
            <a:picLocks noChangeAspect="1"/>
          </p:cNvPicPr>
          <p:nvPr/>
        </p:nvPicPr>
        <p:blipFill>
          <a:blip r:embed="rId45">
            <a:extLst/>
          </a:blip>
          <a:stretch>
            <a:fillRect/>
          </a:stretch>
        </p:blipFill>
        <p:spPr>
          <a:xfrm>
            <a:off x="7459550" y="5257467"/>
            <a:ext cx="968200" cy="1133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Google Shape;364;g1070f94647f_0_179" descr="Google Shape;364;g1070f94647f_0_179"/>
          <p:cNvPicPr>
            <a:picLocks noChangeAspect="1"/>
          </p:cNvPicPr>
          <p:nvPr/>
        </p:nvPicPr>
        <p:blipFill>
          <a:blip r:embed="rId46">
            <a:extLst/>
          </a:blip>
          <a:stretch>
            <a:fillRect/>
          </a:stretch>
        </p:blipFill>
        <p:spPr>
          <a:xfrm>
            <a:off x="8585242" y="5238625"/>
            <a:ext cx="946195" cy="1133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Google Shape;365;g1070f94647f_0_179" descr="Google Shape;365;g1070f94647f_0_179"/>
          <p:cNvPicPr>
            <a:picLocks noChangeAspect="1"/>
          </p:cNvPicPr>
          <p:nvPr/>
        </p:nvPicPr>
        <p:blipFill>
          <a:blip r:embed="rId47">
            <a:extLst/>
          </a:blip>
          <a:stretch>
            <a:fillRect/>
          </a:stretch>
        </p:blipFill>
        <p:spPr>
          <a:xfrm>
            <a:off x="11284704" y="3993234"/>
            <a:ext cx="946195" cy="1243256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Google Shape;366;g1070f94647f_0_179"/>
          <p:cNvSpPr txBox="1"/>
          <p:nvPr/>
        </p:nvSpPr>
        <p:spPr>
          <a:xfrm>
            <a:off x="1012136" y="342369"/>
            <a:ext cx="3335700" cy="892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7724" tIns="147724" rIns="147724" bIns="147724">
            <a:spAutoFit/>
          </a:bodyPr>
          <a:lstStyle>
            <a:lvl1pPr>
              <a:defRPr b="1" sz="39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Íconos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bg>
      <p:bgPr>
        <a:solidFill>
          <a:srgbClr val="FF6A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371;g1070f94647f_0_229"/>
          <p:cNvSpPr txBox="1"/>
          <p:nvPr/>
        </p:nvSpPr>
        <p:spPr>
          <a:xfrm>
            <a:off x="976662" y="298360"/>
            <a:ext cx="8034602" cy="892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7724" tIns="147724" rIns="147724" bIns="147724">
            <a:spAutoFit/>
          </a:bodyPr>
          <a:lstStyle>
            <a:lvl1pPr>
              <a:defRPr b="1"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Íconos sobre fondo de color </a:t>
            </a:r>
          </a:p>
        </p:txBody>
      </p:sp>
      <p:pic>
        <p:nvPicPr>
          <p:cNvPr id="265" name="Google Shape;372;g1070f94647f_0_229" descr="Google Shape;372;g1070f94647f_0_2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57345" y="2500910"/>
            <a:ext cx="1041053" cy="1041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Google Shape;373;g1070f94647f_0_229" descr="Google Shape;373;g1070f94647f_0_2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57311" y="6401446"/>
            <a:ext cx="1041052" cy="1041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Google Shape;374;g1070f94647f_0_229" descr="Google Shape;374;g1070f94647f_0_22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09211" y="6413513"/>
            <a:ext cx="1016046" cy="1016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Google Shape;375;g1070f94647f_0_229" descr="Google Shape;375;g1070f94647f_0_22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93460" y="6553510"/>
            <a:ext cx="1016045" cy="1016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Google Shape;376;g1070f94647f_0_229" descr="Google Shape;376;g1070f94647f_0_22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74801" y="6486823"/>
            <a:ext cx="1016046" cy="1016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Google Shape;377;g1070f94647f_0_229" descr="Google Shape;377;g1070f94647f_0_22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456121" y="6413975"/>
            <a:ext cx="1016046" cy="1016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Google Shape;378;g1070f94647f_0_229" descr="Google Shape;378;g1070f94647f_0_229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237443" y="6413937"/>
            <a:ext cx="1016046" cy="1016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Google Shape;379;g1070f94647f_0_229" descr="Google Shape;379;g1070f94647f_0_22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00817" y="6413513"/>
            <a:ext cx="1016045" cy="1016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Google Shape;380;g1070f94647f_0_229" descr="Google Shape;380;g1070f94647f_0_229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3530921" y="5086562"/>
            <a:ext cx="1016046" cy="1016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Google Shape;381;g1070f94647f_0_229" descr="Google Shape;381;g1070f94647f_0_229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2259258" y="5017430"/>
            <a:ext cx="1016046" cy="1016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Google Shape;382;g1070f94647f_0_229" descr="Google Shape;382;g1070f94647f_0_229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1137824" y="5017430"/>
            <a:ext cx="1016045" cy="1016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Google Shape;383;g1070f94647f_0_229" descr="Google Shape;383;g1070f94647f_0_229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9797175" y="5017430"/>
            <a:ext cx="1016046" cy="1016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Google Shape;384;g1070f94647f_0_229" descr="Google Shape;384;g1070f94647f_0_229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570745" y="5017430"/>
            <a:ext cx="1016046" cy="1016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Google Shape;385;g1070f94647f_0_229" descr="Google Shape;385;g1070f94647f_0_229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115880" y="5017430"/>
            <a:ext cx="1016046" cy="1016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Google Shape;386;g1070f94647f_0_229" descr="Google Shape;386;g1070f94647f_0_229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5660993" y="5086562"/>
            <a:ext cx="1016046" cy="1016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Google Shape;387;g1070f94647f_0_229" descr="Google Shape;387;g1070f94647f_0_229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4569948" y="5086582"/>
            <a:ext cx="1016046" cy="1016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Google Shape;388;g1070f94647f_0_229" descr="Google Shape;388;g1070f94647f_0_229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3412730" y="5086562"/>
            <a:ext cx="1016046" cy="1016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Google Shape;389;g1070f94647f_0_229" descr="Google Shape;389;g1070f94647f_0_229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1972500" y="5085288"/>
            <a:ext cx="1016046" cy="1018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Google Shape;390;g1070f94647f_0_229" descr="Google Shape;390;g1070f94647f_0_229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700817" y="5085288"/>
            <a:ext cx="1016045" cy="1018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Google Shape;391;g1070f94647f_0_229" descr="Google Shape;391;g1070f94647f_0_229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3504749" y="3711345"/>
            <a:ext cx="1016046" cy="1018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Google Shape;392;g1070f94647f_0_229" descr="Google Shape;392;g1070f94647f_0_229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2262028" y="3757914"/>
            <a:ext cx="1016046" cy="1018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Google Shape;393;g1070f94647f_0_229" descr="Google Shape;393;g1070f94647f_0_229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1171002" y="3757914"/>
            <a:ext cx="1016046" cy="1018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Google Shape;394;g1070f94647f_0_229" descr="Google Shape;394;g1070f94647f_0_229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9942297" y="3759187"/>
            <a:ext cx="1016046" cy="1016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Google Shape;395;g1070f94647f_0_229" descr="Google Shape;395;g1070f94647f_0_229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8570786" y="3711328"/>
            <a:ext cx="1016046" cy="1016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Google Shape;396;g1070f94647f_0_229" descr="Google Shape;396;g1070f94647f_0_229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7115880" y="3759187"/>
            <a:ext cx="1016046" cy="1016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Google Shape;397;g1070f94647f_0_229" descr="Google Shape;397;g1070f94647f_0_229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5727167" y="3686340"/>
            <a:ext cx="1016046" cy="1016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Google Shape;398;g1070f94647f_0_229" descr="Google Shape;398;g1070f94647f_0_229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4569948" y="3759187"/>
            <a:ext cx="1016046" cy="1016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Google Shape;399;g1070f94647f_0_229" descr="Google Shape;399;g1070f94647f_0_229"/>
          <p:cNvPicPr>
            <a:picLocks noChangeAspect="1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3456121" y="3759187"/>
            <a:ext cx="1016046" cy="1016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Google Shape;400;g1070f94647f_0_229" descr="Google Shape;400;g1070f94647f_0_229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2056783" y="3759187"/>
            <a:ext cx="1016046" cy="1016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Google Shape;401;g1070f94647f_0_229" descr="Google Shape;401;g1070f94647f_0_229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700817" y="3722263"/>
            <a:ext cx="1016045" cy="1016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Google Shape;402;g1070f94647f_0_229" descr="Google Shape;402;g1070f94647f_0_229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13530921" y="2513439"/>
            <a:ext cx="1016046" cy="1016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Google Shape;403;g1070f94647f_0_229" descr="Google Shape;403;g1070f94647f_0_229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2262028" y="2622038"/>
            <a:ext cx="1016046" cy="1016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Google Shape;404;g1070f94647f_0_229" descr="Google Shape;404;g1070f94647f_0_229"/>
          <p:cNvPicPr>
            <a:picLocks noChangeAspect="1"/>
          </p:cNvPicPr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11171002" y="2622038"/>
            <a:ext cx="1016046" cy="1016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Google Shape;405;g1070f94647f_0_229" descr="Google Shape;405;g1070f94647f_0_229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9942297" y="2622038"/>
            <a:ext cx="1016046" cy="1016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Google Shape;406;g1070f94647f_0_229" descr="Google Shape;406;g1070f94647f_0_229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7115880" y="2500945"/>
            <a:ext cx="1016046" cy="1016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Google Shape;407;g1070f94647f_0_229" descr="Google Shape;407;g1070f94647f_0_229"/>
          <p:cNvPicPr>
            <a:picLocks noChangeAspect="1"/>
          </p:cNvPicPr>
          <p:nvPr/>
        </p:nvPicPr>
        <p:blipFill>
          <a:blip r:embed="rId37">
            <a:extLst/>
          </a:blip>
          <a:stretch>
            <a:fillRect/>
          </a:stretch>
        </p:blipFill>
        <p:spPr>
          <a:xfrm>
            <a:off x="5727167" y="2500945"/>
            <a:ext cx="1016046" cy="1016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Google Shape;408;g1070f94647f_0_229" descr="Google Shape;408;g1070f94647f_0_229"/>
          <p:cNvPicPr>
            <a:picLocks noChangeAspect="1"/>
          </p:cNvPicPr>
          <p:nvPr/>
        </p:nvPicPr>
        <p:blipFill>
          <a:blip r:embed="rId38">
            <a:extLst/>
          </a:blip>
          <a:stretch>
            <a:fillRect/>
          </a:stretch>
        </p:blipFill>
        <p:spPr>
          <a:xfrm>
            <a:off x="4569948" y="2622038"/>
            <a:ext cx="1016046" cy="1016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Google Shape;409;g1070f94647f_0_229" descr="Google Shape;409;g1070f94647f_0_229"/>
          <p:cNvPicPr>
            <a:picLocks noChangeAspect="1"/>
          </p:cNvPicPr>
          <p:nvPr/>
        </p:nvPicPr>
        <p:blipFill>
          <a:blip r:embed="rId39">
            <a:extLst/>
          </a:blip>
          <a:stretch>
            <a:fillRect/>
          </a:stretch>
        </p:blipFill>
        <p:spPr>
          <a:xfrm>
            <a:off x="3412730" y="2622038"/>
            <a:ext cx="1016046" cy="1016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oogle Shape;410;g1070f94647f_0_229" descr="Google Shape;410;g1070f94647f_0_229"/>
          <p:cNvPicPr>
            <a:picLocks noChangeAspect="1"/>
          </p:cNvPicPr>
          <p:nvPr/>
        </p:nvPicPr>
        <p:blipFill>
          <a:blip r:embed="rId40">
            <a:extLst/>
          </a:blip>
          <a:stretch>
            <a:fillRect/>
          </a:stretch>
        </p:blipFill>
        <p:spPr>
          <a:xfrm>
            <a:off x="2056783" y="2622038"/>
            <a:ext cx="1016046" cy="1016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Google Shape;411;g1070f94647f_0_229" descr="Google Shape;411;g1070f94647f_0_229"/>
          <p:cNvPicPr>
            <a:picLocks noChangeAspect="1"/>
          </p:cNvPicPr>
          <p:nvPr/>
        </p:nvPicPr>
        <p:blipFill>
          <a:blip r:embed="rId41">
            <a:extLst/>
          </a:blip>
          <a:stretch>
            <a:fillRect/>
          </a:stretch>
        </p:blipFill>
        <p:spPr>
          <a:xfrm>
            <a:off x="700817" y="2500945"/>
            <a:ext cx="1016045" cy="1016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Google Shape;412;g1070f94647f_0_229" descr="Google Shape;412;g1070f94647f_0_229"/>
          <p:cNvPicPr>
            <a:picLocks noChangeAspect="1"/>
          </p:cNvPicPr>
          <p:nvPr/>
        </p:nvPicPr>
        <p:blipFill>
          <a:blip r:embed="rId42">
            <a:extLst/>
          </a:blip>
          <a:stretch>
            <a:fillRect/>
          </a:stretch>
        </p:blipFill>
        <p:spPr>
          <a:xfrm>
            <a:off x="13504749" y="1315550"/>
            <a:ext cx="1016046" cy="1016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Google Shape;413;g1070f94647f_0_229" descr="Google Shape;413;g1070f94647f_0_229"/>
          <p:cNvPicPr>
            <a:picLocks noChangeAspect="1"/>
          </p:cNvPicPr>
          <p:nvPr/>
        </p:nvPicPr>
        <p:blipFill>
          <a:blip r:embed="rId43">
            <a:extLst/>
          </a:blip>
          <a:stretch>
            <a:fillRect/>
          </a:stretch>
        </p:blipFill>
        <p:spPr>
          <a:xfrm>
            <a:off x="12262028" y="1315550"/>
            <a:ext cx="1016046" cy="1016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Google Shape;414;g1070f94647f_0_229" descr="Google Shape;414;g1070f94647f_0_229"/>
          <p:cNvPicPr>
            <a:picLocks noChangeAspect="1"/>
          </p:cNvPicPr>
          <p:nvPr/>
        </p:nvPicPr>
        <p:blipFill>
          <a:blip r:embed="rId44">
            <a:extLst/>
          </a:blip>
          <a:stretch>
            <a:fillRect/>
          </a:stretch>
        </p:blipFill>
        <p:spPr>
          <a:xfrm>
            <a:off x="11171002" y="1315550"/>
            <a:ext cx="1016046" cy="1016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Google Shape;415;g1070f94647f_0_229" descr="Google Shape;415;g1070f94647f_0_229"/>
          <p:cNvPicPr>
            <a:picLocks noChangeAspect="1"/>
          </p:cNvPicPr>
          <p:nvPr/>
        </p:nvPicPr>
        <p:blipFill>
          <a:blip r:embed="rId45">
            <a:extLst/>
          </a:blip>
          <a:stretch>
            <a:fillRect/>
          </a:stretch>
        </p:blipFill>
        <p:spPr>
          <a:xfrm>
            <a:off x="9942297" y="1315550"/>
            <a:ext cx="1016046" cy="1016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Google Shape;416;g1070f94647f_0_229" descr="Google Shape;416;g1070f94647f_0_229"/>
          <p:cNvPicPr>
            <a:picLocks noChangeAspect="1"/>
          </p:cNvPicPr>
          <p:nvPr/>
        </p:nvPicPr>
        <p:blipFill>
          <a:blip r:embed="rId46">
            <a:extLst/>
          </a:blip>
          <a:stretch>
            <a:fillRect/>
          </a:stretch>
        </p:blipFill>
        <p:spPr>
          <a:xfrm>
            <a:off x="8570759" y="1315526"/>
            <a:ext cx="1016046" cy="1016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Google Shape;417;g1070f94647f_0_229" descr="Google Shape;417;g1070f94647f_0_229"/>
          <p:cNvPicPr>
            <a:picLocks noChangeAspect="1"/>
          </p:cNvPicPr>
          <p:nvPr/>
        </p:nvPicPr>
        <p:blipFill>
          <a:blip r:embed="rId47">
            <a:extLst/>
          </a:blip>
          <a:stretch>
            <a:fillRect/>
          </a:stretch>
        </p:blipFill>
        <p:spPr>
          <a:xfrm>
            <a:off x="7115874" y="1315544"/>
            <a:ext cx="1016046" cy="1016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Google Shape;418;g1070f94647f_0_229" descr="Google Shape;418;g1070f94647f_0_229"/>
          <p:cNvPicPr>
            <a:picLocks noChangeAspect="1"/>
          </p:cNvPicPr>
          <p:nvPr/>
        </p:nvPicPr>
        <p:blipFill>
          <a:blip r:embed="rId48">
            <a:extLst/>
          </a:blip>
          <a:stretch>
            <a:fillRect/>
          </a:stretch>
        </p:blipFill>
        <p:spPr>
          <a:xfrm>
            <a:off x="4491516" y="1315547"/>
            <a:ext cx="1016046" cy="1016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Google Shape;419;g1070f94647f_0_229" descr="Google Shape;419;g1070f94647f_0_229"/>
          <p:cNvPicPr>
            <a:picLocks noChangeAspect="1"/>
          </p:cNvPicPr>
          <p:nvPr/>
        </p:nvPicPr>
        <p:blipFill>
          <a:blip r:embed="rId49">
            <a:extLst/>
          </a:blip>
          <a:stretch>
            <a:fillRect/>
          </a:stretch>
        </p:blipFill>
        <p:spPr>
          <a:xfrm>
            <a:off x="5661002" y="1315526"/>
            <a:ext cx="1016046" cy="1016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Google Shape;420;g1070f94647f_0_229" descr="Google Shape;420;g1070f94647f_0_229"/>
          <p:cNvPicPr>
            <a:picLocks noChangeAspect="1"/>
          </p:cNvPicPr>
          <p:nvPr/>
        </p:nvPicPr>
        <p:blipFill>
          <a:blip r:embed="rId50">
            <a:extLst/>
          </a:blip>
          <a:stretch>
            <a:fillRect/>
          </a:stretch>
        </p:blipFill>
        <p:spPr>
          <a:xfrm>
            <a:off x="3275455" y="1146208"/>
            <a:ext cx="1352496" cy="13547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Google Shape;421;g1070f94647f_0_229" descr="Google Shape;421;g1070f94647f_0_229"/>
          <p:cNvPicPr>
            <a:picLocks noChangeAspect="1"/>
          </p:cNvPicPr>
          <p:nvPr/>
        </p:nvPicPr>
        <p:blipFill>
          <a:blip r:embed="rId51">
            <a:extLst/>
          </a:blip>
          <a:stretch>
            <a:fillRect/>
          </a:stretch>
        </p:blipFill>
        <p:spPr>
          <a:xfrm>
            <a:off x="1876125" y="1146187"/>
            <a:ext cx="1352495" cy="13547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Google Shape;422;g1070f94647f_0_229" descr="Google Shape;422;g1070f94647f_0_229"/>
          <p:cNvPicPr>
            <a:picLocks noChangeAspect="1"/>
          </p:cNvPicPr>
          <p:nvPr/>
        </p:nvPicPr>
        <p:blipFill>
          <a:blip r:embed="rId52">
            <a:extLst/>
          </a:blip>
          <a:stretch>
            <a:fillRect/>
          </a:stretch>
        </p:blipFill>
        <p:spPr>
          <a:xfrm>
            <a:off x="520166" y="1146200"/>
            <a:ext cx="1352496" cy="1354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03;gbcc2e77c03_0_645"/>
          <p:cNvSpPr/>
          <p:nvPr/>
        </p:nvSpPr>
        <p:spPr>
          <a:xfrm>
            <a:off x="14475843" y="-12"/>
            <a:ext cx="1" cy="3877502"/>
          </a:xfrm>
          <a:prstGeom prst="line">
            <a:avLst/>
          </a:prstGeom>
          <a:ln w="19050">
            <a:solidFill>
              <a:srgbClr val="FF6A39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9" name="Google Shape;104;gbcc2e77c03_0_645"/>
          <p:cNvSpPr/>
          <p:nvPr/>
        </p:nvSpPr>
        <p:spPr>
          <a:xfrm>
            <a:off x="14475849" y="6859924"/>
            <a:ext cx="1" cy="1061701"/>
          </a:xfrm>
          <a:prstGeom prst="line">
            <a:avLst/>
          </a:prstGeom>
          <a:ln w="19050">
            <a:solidFill>
              <a:srgbClr val="FF6A39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40" name="Google Shape;105;gbcc2e77c03_0_645" descr="Google Shape;105;gbcc2e77c03_0_64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8499" y="709642"/>
            <a:ext cx="1430576" cy="126309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Google Shape;106;gbcc2e77c03_0_645"/>
          <p:cNvSpPr txBox="1"/>
          <p:nvPr/>
        </p:nvSpPr>
        <p:spPr>
          <a:xfrm rot="16200000">
            <a:off x="12967775" y="5041550"/>
            <a:ext cx="3009301" cy="65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7724" tIns="147724" rIns="147724" bIns="147724">
            <a:spAutoFit/>
          </a:bodyPr>
          <a:lstStyle>
            <a:lvl1pPr algn="ctr">
              <a:defRPr sz="2300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Objetivos </a:t>
            </a:r>
          </a:p>
        </p:txBody>
      </p:sp>
      <p:sp>
        <p:nvSpPr>
          <p:cNvPr id="142" name="Google Shape;107;gbcc2e77c03_0_645"/>
          <p:cNvSpPr txBox="1"/>
          <p:nvPr/>
        </p:nvSpPr>
        <p:spPr>
          <a:xfrm>
            <a:off x="4111575" y="2357124"/>
            <a:ext cx="9347101" cy="2644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7724" tIns="147724" rIns="147724" bIns="147724">
            <a:spAutoFit/>
          </a:bodyPr>
          <a:lstStyle>
            <a:lvl1pPr marL="457200" indent="-425450">
              <a:buClr>
                <a:srgbClr val="FF6A39"/>
              </a:buClr>
              <a:buSzPts val="3100"/>
              <a:buFont typeface="Helvetica"/>
              <a:buChar char="●"/>
              <a:defRPr sz="3100">
                <a:solidFill>
                  <a:srgbClr val="1B1C1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Proveer de un sitio donde se pueda realizar una búsqueda de eventos como conciertos, eventos deportivos u obras de teatro y dirigirte al sitio de compra.</a:t>
            </a:r>
          </a:p>
        </p:txBody>
      </p:sp>
      <p:sp>
        <p:nvSpPr>
          <p:cNvPr id="143" name="Google Shape;108;gbcc2e77c03_0_645"/>
          <p:cNvSpPr txBox="1"/>
          <p:nvPr/>
        </p:nvSpPr>
        <p:spPr>
          <a:xfrm>
            <a:off x="2295842" y="320274"/>
            <a:ext cx="9218401" cy="905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7724" tIns="147724" rIns="147724" bIns="147724" anchor="ctr">
            <a:spAutoFit/>
          </a:bodyPr>
          <a:lstStyle>
            <a:lvl1pPr>
              <a:defRPr b="1" sz="4000">
                <a:solidFill>
                  <a:srgbClr val="1B1C1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Objetivos</a:t>
            </a:r>
          </a:p>
        </p:txBody>
      </p:sp>
      <p:pic>
        <p:nvPicPr>
          <p:cNvPr id="144" name="Google Shape;109;gbcc2e77c03_0_645" descr="Google Shape;109;gbcc2e77c03_0_64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5049" y="6725849"/>
            <a:ext cx="3996203" cy="9940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oogle Shape;110;gbcc2e77c03_0_645" descr="Google Shape;110;gbcc2e77c03_0_64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878384" y="531488"/>
            <a:ext cx="2165349" cy="48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Google Shape;111;gbcc2e77c03_0_645" descr="Google Shape;111;gbcc2e77c03_0_64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15100" y="1632274"/>
            <a:ext cx="3300325" cy="33004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6A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16;gbcc2e77c03_0_259" descr="Google Shape;116;gbcc2e77c03_0_259"/>
          <p:cNvPicPr>
            <a:picLocks noChangeAspect="1"/>
          </p:cNvPicPr>
          <p:nvPr/>
        </p:nvPicPr>
        <p:blipFill>
          <a:blip r:embed="rId3">
            <a:alphaModFix amt="50000"/>
            <a:extLst/>
          </a:blip>
          <a:srcRect l="0" t="199" r="0" b="208"/>
          <a:stretch>
            <a:fillRect/>
          </a:stretch>
        </p:blipFill>
        <p:spPr>
          <a:xfrm>
            <a:off x="4194262" y="798680"/>
            <a:ext cx="6734007" cy="6324257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Google Shape;117;gbcc2e77c03_0_259"/>
          <p:cNvSpPr txBox="1"/>
          <p:nvPr/>
        </p:nvSpPr>
        <p:spPr>
          <a:xfrm>
            <a:off x="2911275" y="3127287"/>
            <a:ext cx="9300000" cy="1667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7724" tIns="147724" rIns="147724" bIns="147724" anchor="ctr">
            <a:spAutoFit/>
          </a:bodyPr>
          <a:lstStyle>
            <a:lvl1pPr algn="ctr">
              <a:defRPr i="1" sz="45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“Aprender es experiencia, todo lo demás es solo información.”</a:t>
            </a:r>
          </a:p>
        </p:txBody>
      </p:sp>
      <p:sp>
        <p:nvSpPr>
          <p:cNvPr id="152" name="Google Shape;118;gbcc2e77c03_0_259"/>
          <p:cNvSpPr txBox="1"/>
          <p:nvPr/>
        </p:nvSpPr>
        <p:spPr>
          <a:xfrm>
            <a:off x="7561274" y="5520899"/>
            <a:ext cx="4789501" cy="752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7724" tIns="147724" rIns="147724" bIns="147724" anchor="ctr">
            <a:spAutoFit/>
          </a:bodyPr>
          <a:lstStyle>
            <a:lvl1pPr algn="ctr">
              <a:defRPr i="1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— Albert Einstein</a:t>
            </a:r>
          </a:p>
        </p:txBody>
      </p:sp>
      <p:pic>
        <p:nvPicPr>
          <p:cNvPr id="153" name="Google Shape;119;gbcc2e77c03_0_259" descr="Google Shape;119;gbcc2e77c03_0_25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80700" y="6904566"/>
            <a:ext cx="1430576" cy="1263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Google Shape;120;gbcc2e77c03_0_259" descr="Google Shape;120;gbcc2e77c03_0_25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350777" y="615237"/>
            <a:ext cx="1620001" cy="6441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205;g1070f94647f_0_50"/>
          <p:cNvSpPr/>
          <p:nvPr/>
        </p:nvSpPr>
        <p:spPr>
          <a:xfrm>
            <a:off x="6427404" y="-1926"/>
            <a:ext cx="8694901" cy="7921502"/>
          </a:xfrm>
          <a:prstGeom prst="rect">
            <a:avLst/>
          </a:prstGeom>
          <a:solidFill>
            <a:srgbClr val="F6F6F6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59" name="Google Shape;206;g1070f94647f_0_50"/>
          <p:cNvSpPr txBox="1"/>
          <p:nvPr/>
        </p:nvSpPr>
        <p:spPr>
          <a:xfrm>
            <a:off x="6427568" y="3154432"/>
            <a:ext cx="8694902" cy="148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7724" tIns="147724" rIns="147724" bIns="147724" anchor="ctr">
            <a:spAutoFit/>
          </a:bodyPr>
          <a:lstStyle>
            <a:lvl1pPr algn="ctr">
              <a:defRPr b="1" sz="78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Imagen</a:t>
            </a:r>
          </a:p>
        </p:txBody>
      </p:sp>
      <p:sp>
        <p:nvSpPr>
          <p:cNvPr id="160" name="Google Shape;207;g1070f94647f_0_50"/>
          <p:cNvSpPr txBox="1"/>
          <p:nvPr/>
        </p:nvSpPr>
        <p:spPr>
          <a:xfrm>
            <a:off x="342216" y="211419"/>
            <a:ext cx="7766702" cy="1944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350" tIns="55350" rIns="55350" bIns="55350">
            <a:spAutoFit/>
          </a:bodyPr>
          <a:lstStyle/>
          <a:p>
            <a:pPr>
              <a:lnSpc>
                <a:spcPct val="90000"/>
              </a:lnSpc>
              <a:defRPr b="1" sz="4400">
                <a:solidFill>
                  <a:srgbClr val="FF6A3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pPr>
            <a:r>
              <a:t>Pagina de Inicio</a:t>
            </a:r>
            <a:r>
              <a:rPr sz="6300"/>
              <a:t> </a:t>
            </a:r>
            <a:endParaRPr sz="6300"/>
          </a:p>
        </p:txBody>
      </p:sp>
      <p:sp>
        <p:nvSpPr>
          <p:cNvPr id="161" name="Google Shape;208;g1070f94647f_0_50"/>
          <p:cNvSpPr txBox="1"/>
          <p:nvPr/>
        </p:nvSpPr>
        <p:spPr>
          <a:xfrm>
            <a:off x="446547" y="4554698"/>
            <a:ext cx="4783801" cy="1247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7724" tIns="147724" rIns="147724" bIns="147724">
            <a:spAutoFit/>
          </a:bodyPr>
          <a:lstStyle>
            <a:lvl1pPr>
              <a:defRPr sz="2100">
                <a:solidFill>
                  <a:srgbClr val="182227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Es la pagina de presentación del sitio donde hace una breve explicación de la funcionalidad y el objetivo.</a:t>
            </a:r>
          </a:p>
        </p:txBody>
      </p:sp>
      <p:sp>
        <p:nvSpPr>
          <p:cNvPr id="162" name="Google Shape;209;g1070f94647f_0_50"/>
          <p:cNvSpPr txBox="1"/>
          <p:nvPr/>
        </p:nvSpPr>
        <p:spPr>
          <a:xfrm>
            <a:off x="425693" y="7510605"/>
            <a:ext cx="7065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800">
                <a:solidFill>
                  <a:srgbClr val="18222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BEDU</a:t>
            </a:r>
          </a:p>
        </p:txBody>
      </p:sp>
      <p:sp>
        <p:nvSpPr>
          <p:cNvPr id="163" name="Google Shape;210;g1070f94647f_0_50"/>
          <p:cNvSpPr/>
          <p:nvPr/>
        </p:nvSpPr>
        <p:spPr>
          <a:xfrm flipH="1">
            <a:off x="425826" y="7442415"/>
            <a:ext cx="14271001" cy="30599"/>
          </a:xfrm>
          <a:prstGeom prst="line">
            <a:avLst/>
          </a:prstGeom>
          <a:ln>
            <a:solidFill>
              <a:srgbClr val="182227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64" name="Captura de Pantalla 2022-05-30 a la(s) 23.29.19.png" descr="Captura de Pantalla 2022-05-30 a la(s) 23.29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9580" y="2155266"/>
            <a:ext cx="8694901" cy="38048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205;g1070f94647f_0_50"/>
          <p:cNvSpPr/>
          <p:nvPr/>
        </p:nvSpPr>
        <p:spPr>
          <a:xfrm>
            <a:off x="6427404" y="-1926"/>
            <a:ext cx="8694901" cy="7921502"/>
          </a:xfrm>
          <a:prstGeom prst="rect">
            <a:avLst/>
          </a:prstGeom>
          <a:solidFill>
            <a:srgbClr val="F6F6F6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67" name="Google Shape;206;g1070f94647f_0_50"/>
          <p:cNvSpPr txBox="1"/>
          <p:nvPr/>
        </p:nvSpPr>
        <p:spPr>
          <a:xfrm>
            <a:off x="6427568" y="3154432"/>
            <a:ext cx="8694902" cy="148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7724" tIns="147724" rIns="147724" bIns="147724" anchor="ctr">
            <a:spAutoFit/>
          </a:bodyPr>
          <a:lstStyle>
            <a:lvl1pPr algn="ctr">
              <a:defRPr b="1" sz="78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Imagen</a:t>
            </a:r>
          </a:p>
        </p:txBody>
      </p:sp>
      <p:sp>
        <p:nvSpPr>
          <p:cNvPr id="168" name="Google Shape;207;g1070f94647f_0_50"/>
          <p:cNvSpPr txBox="1"/>
          <p:nvPr/>
        </p:nvSpPr>
        <p:spPr>
          <a:xfrm>
            <a:off x="148460" y="539315"/>
            <a:ext cx="7766701" cy="1148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350" tIns="55350" rIns="55350" bIns="55350">
            <a:spAutoFit/>
          </a:bodyPr>
          <a:lstStyle>
            <a:lvl1pPr>
              <a:lnSpc>
                <a:spcPct val="90000"/>
              </a:lnSpc>
              <a:defRPr b="1" sz="3600">
                <a:solidFill>
                  <a:srgbClr val="FF6A3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</a:lstStyle>
          <a:p>
            <a:pPr/>
            <a:r>
              <a:t>Pagina de Conciertos/Teatro </a:t>
            </a:r>
          </a:p>
        </p:txBody>
      </p:sp>
      <p:sp>
        <p:nvSpPr>
          <p:cNvPr id="169" name="Google Shape;208;g1070f94647f_0_50"/>
          <p:cNvSpPr txBox="1"/>
          <p:nvPr/>
        </p:nvSpPr>
        <p:spPr>
          <a:xfrm>
            <a:off x="386929" y="4071930"/>
            <a:ext cx="4783802" cy="1882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7724" tIns="147724" rIns="147724" bIns="147724">
            <a:spAutoFit/>
          </a:bodyPr>
          <a:lstStyle>
            <a:lvl1pPr>
              <a:defRPr sz="2100">
                <a:solidFill>
                  <a:srgbClr val="182227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Es la pagina donde se desplegaran las imágenes de acuerdo a los sitios que se quieran consultar, al seleccionar una de la imágenes te desplegará una lista de eventos.</a:t>
            </a:r>
          </a:p>
        </p:txBody>
      </p:sp>
      <p:sp>
        <p:nvSpPr>
          <p:cNvPr id="170" name="Google Shape;209;g1070f94647f_0_50"/>
          <p:cNvSpPr txBox="1"/>
          <p:nvPr/>
        </p:nvSpPr>
        <p:spPr>
          <a:xfrm>
            <a:off x="425693" y="7510605"/>
            <a:ext cx="7065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800">
                <a:solidFill>
                  <a:srgbClr val="18222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BEDU</a:t>
            </a:r>
          </a:p>
        </p:txBody>
      </p:sp>
      <p:sp>
        <p:nvSpPr>
          <p:cNvPr id="171" name="Google Shape;210;g1070f94647f_0_50"/>
          <p:cNvSpPr/>
          <p:nvPr/>
        </p:nvSpPr>
        <p:spPr>
          <a:xfrm flipH="1">
            <a:off x="425826" y="7442415"/>
            <a:ext cx="14271001" cy="30599"/>
          </a:xfrm>
          <a:prstGeom prst="line">
            <a:avLst/>
          </a:prstGeom>
          <a:ln>
            <a:solidFill>
              <a:srgbClr val="182227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72" name="Captura de Pantalla 2022-05-30 a la(s) 23.25.53.png" descr="Captura de Pantalla 2022-05-30 a la(s) 23.25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27404" y="1124380"/>
            <a:ext cx="8694901" cy="483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205;g1070f94647f_0_50"/>
          <p:cNvSpPr/>
          <p:nvPr/>
        </p:nvSpPr>
        <p:spPr>
          <a:xfrm>
            <a:off x="6427404" y="-1926"/>
            <a:ext cx="8694901" cy="7921502"/>
          </a:xfrm>
          <a:prstGeom prst="rect">
            <a:avLst/>
          </a:prstGeom>
          <a:solidFill>
            <a:srgbClr val="F6F6F6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75" name="Google Shape;206;g1070f94647f_0_50"/>
          <p:cNvSpPr txBox="1"/>
          <p:nvPr/>
        </p:nvSpPr>
        <p:spPr>
          <a:xfrm>
            <a:off x="6427568" y="3154432"/>
            <a:ext cx="8694902" cy="148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7724" tIns="147724" rIns="147724" bIns="147724" anchor="ctr">
            <a:spAutoFit/>
          </a:bodyPr>
          <a:lstStyle>
            <a:lvl1pPr algn="ctr">
              <a:defRPr b="1" sz="78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Imagen</a:t>
            </a:r>
          </a:p>
        </p:txBody>
      </p:sp>
      <p:sp>
        <p:nvSpPr>
          <p:cNvPr id="176" name="Google Shape;207;g1070f94647f_0_50"/>
          <p:cNvSpPr txBox="1"/>
          <p:nvPr/>
        </p:nvSpPr>
        <p:spPr>
          <a:xfrm>
            <a:off x="148460" y="539315"/>
            <a:ext cx="7766701" cy="1567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5350" tIns="55350" rIns="55350" bIns="55350">
            <a:spAutoFit/>
          </a:bodyPr>
          <a:lstStyle>
            <a:lvl1pPr>
              <a:lnSpc>
                <a:spcPct val="90000"/>
              </a:lnSpc>
              <a:defRPr b="1" sz="3600">
                <a:solidFill>
                  <a:srgbClr val="FF6A3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</a:lstStyle>
          <a:p>
            <a:pPr/>
            <a:r>
              <a:t>Pagina de Registro </a:t>
            </a:r>
            <a:endParaRPr sz="6300"/>
          </a:p>
        </p:txBody>
      </p:sp>
      <p:sp>
        <p:nvSpPr>
          <p:cNvPr id="177" name="Google Shape;208;g1070f94647f_0_50"/>
          <p:cNvSpPr txBox="1"/>
          <p:nvPr/>
        </p:nvSpPr>
        <p:spPr>
          <a:xfrm>
            <a:off x="476355" y="4629220"/>
            <a:ext cx="4783802" cy="1882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7724" tIns="147724" rIns="147724" bIns="147724">
            <a:spAutoFit/>
          </a:bodyPr>
          <a:lstStyle>
            <a:lvl1pPr>
              <a:defRPr sz="2100">
                <a:solidFill>
                  <a:srgbClr val="182227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En esta sección se nos despliega un formulario, solicitando 3 campos la cuales eran como requisito  y deberán ser completados para habilitar el botón de registrarse.</a:t>
            </a:r>
          </a:p>
        </p:txBody>
      </p:sp>
      <p:sp>
        <p:nvSpPr>
          <p:cNvPr id="178" name="Google Shape;209;g1070f94647f_0_50"/>
          <p:cNvSpPr txBox="1"/>
          <p:nvPr/>
        </p:nvSpPr>
        <p:spPr>
          <a:xfrm>
            <a:off x="425693" y="7510605"/>
            <a:ext cx="7065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800">
                <a:solidFill>
                  <a:srgbClr val="18222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BEDU</a:t>
            </a:r>
          </a:p>
        </p:txBody>
      </p:sp>
      <p:sp>
        <p:nvSpPr>
          <p:cNvPr id="179" name="Google Shape;210;g1070f94647f_0_50"/>
          <p:cNvSpPr/>
          <p:nvPr/>
        </p:nvSpPr>
        <p:spPr>
          <a:xfrm flipH="1">
            <a:off x="425826" y="7442415"/>
            <a:ext cx="14271001" cy="30599"/>
          </a:xfrm>
          <a:prstGeom prst="line">
            <a:avLst/>
          </a:prstGeom>
          <a:ln>
            <a:solidFill>
              <a:srgbClr val="182227"/>
            </a:solidFill>
          </a:ln>
        </p:spPr>
        <p:txBody>
          <a:bodyPr lIns="0" tIns="0" rIns="0" bIns="0"/>
          <a:lstStyle/>
          <a:p>
            <a:pPr/>
          </a:p>
        </p:txBody>
      </p:sp>
      <p:pic>
        <p:nvPicPr>
          <p:cNvPr id="180" name="Captura de Pantalla 2022-05-30 a la(s) 23.34.59.png" descr="Captura de Pantalla 2022-05-30 a la(s) 23.34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2207" y="1545593"/>
            <a:ext cx="9502266" cy="39535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251;g1070f94647f_0_120"/>
          <p:cNvSpPr/>
          <p:nvPr/>
        </p:nvSpPr>
        <p:spPr>
          <a:xfrm>
            <a:off x="-2" y="-1"/>
            <a:ext cx="6012902" cy="7921502"/>
          </a:xfrm>
          <a:prstGeom prst="rect">
            <a:avLst/>
          </a:prstGeom>
          <a:solidFill>
            <a:srgbClr val="22252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83" name="Google Shape;252;g1070f94647f_0_120"/>
          <p:cNvSpPr/>
          <p:nvPr/>
        </p:nvSpPr>
        <p:spPr>
          <a:xfrm>
            <a:off x="3635219" y="2742112"/>
            <a:ext cx="706501" cy="657901"/>
          </a:xfrm>
          <a:prstGeom prst="roundRect">
            <a:avLst>
              <a:gd name="adj" fmla="val 16667"/>
            </a:avLst>
          </a:prstGeom>
          <a:solidFill>
            <a:srgbClr val="18222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/>
            </a:pPr>
          </a:p>
        </p:txBody>
      </p:sp>
      <p:pic>
        <p:nvPicPr>
          <p:cNvPr id="184" name="Google Shape;253;g1070f94647f_0_120" descr="Google Shape;253;g1070f94647f_0_120"/>
          <p:cNvPicPr>
            <a:picLocks noChangeAspect="1"/>
          </p:cNvPicPr>
          <p:nvPr/>
        </p:nvPicPr>
        <p:blipFill>
          <a:blip r:embed="rId3">
            <a:extLst/>
          </a:blip>
          <a:srcRect l="0" t="0" r="95142" b="90327"/>
          <a:stretch>
            <a:fillRect/>
          </a:stretch>
        </p:blipFill>
        <p:spPr>
          <a:xfrm flipH="1">
            <a:off x="14195301" y="415948"/>
            <a:ext cx="501385" cy="4763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Google Shape;254;g1070f94647f_0_120" descr="Google Shape;254;g1070f94647f_0_12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5697" y="7413076"/>
            <a:ext cx="13290026" cy="58680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Google Shape;255;g1070f94647f_0_120"/>
          <p:cNvSpPr txBox="1"/>
          <p:nvPr/>
        </p:nvSpPr>
        <p:spPr>
          <a:xfrm>
            <a:off x="425693" y="7510605"/>
            <a:ext cx="7065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z="800">
                <a:solidFill>
                  <a:srgbClr val="D2D7D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BEDU</a:t>
            </a:r>
          </a:p>
        </p:txBody>
      </p:sp>
      <p:pic>
        <p:nvPicPr>
          <p:cNvPr id="187" name="Google Shape;256;g1070f94647f_0_120" descr="Google Shape;256;g1070f94647f_0_120"/>
          <p:cNvPicPr>
            <a:picLocks noChangeAspect="1"/>
          </p:cNvPicPr>
          <p:nvPr/>
        </p:nvPicPr>
        <p:blipFill>
          <a:blip r:embed="rId3">
            <a:extLst/>
          </a:blip>
          <a:srcRect l="0" t="0" r="95142" b="90327"/>
          <a:stretch>
            <a:fillRect/>
          </a:stretch>
        </p:blipFill>
        <p:spPr>
          <a:xfrm flipH="1">
            <a:off x="425703" y="6760698"/>
            <a:ext cx="501385" cy="476344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Google Shape;257;g1070f94647f_0_120"/>
          <p:cNvSpPr txBox="1"/>
          <p:nvPr/>
        </p:nvSpPr>
        <p:spPr>
          <a:xfrm>
            <a:off x="0" y="0"/>
            <a:ext cx="3721200" cy="48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10799" tIns="110799" rIns="110799" bIns="110799">
            <a:spAutoFit/>
          </a:bodyPr>
          <a:lstStyle>
            <a:lvl1pPr>
              <a:defRPr sz="1800"/>
            </a:lvl1pPr>
          </a:lstStyle>
          <a:p>
            <a:pPr/>
            <a:r>
              <a:t>Data Science</a:t>
            </a:r>
          </a:p>
        </p:txBody>
      </p:sp>
      <p:pic>
        <p:nvPicPr>
          <p:cNvPr id="189" name="Google Shape;258;g1070f94647f_0_120" descr="Google Shape;258;g1070f94647f_0_1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41829" y="2570080"/>
            <a:ext cx="2781464" cy="2781464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Google Shape;259;g1070f94647f_0_120"/>
          <p:cNvSpPr txBox="1"/>
          <p:nvPr/>
        </p:nvSpPr>
        <p:spPr>
          <a:xfrm>
            <a:off x="7561260" y="3293885"/>
            <a:ext cx="6696001" cy="13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7724" tIns="147724" rIns="147724" bIns="147724" anchor="ctr">
            <a:spAutoFit/>
          </a:bodyPr>
          <a:lstStyle>
            <a:lvl1pPr>
              <a:defRPr b="1" sz="6800">
                <a:solidFill>
                  <a:srgbClr val="22252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Preguntas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B1C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287;gbcc2e77c03_0_727" descr="Google Shape;287;gbcc2e77c03_0_7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607159" y="4925971"/>
            <a:ext cx="182145" cy="2553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Google Shape;288;gbcc2e77c03_0_727" descr="Google Shape;288;gbcc2e77c03_0_72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24049" y="2257425"/>
            <a:ext cx="6503827" cy="3567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302;g1070f94647f_0_162"/>
          <p:cNvGrpSpPr/>
          <p:nvPr/>
        </p:nvGrpSpPr>
        <p:grpSpPr>
          <a:xfrm>
            <a:off x="1150273" y="1323996"/>
            <a:ext cx="4259401" cy="651051"/>
            <a:chOff x="0" y="0"/>
            <a:chExt cx="4259400" cy="651049"/>
          </a:xfrm>
        </p:grpSpPr>
        <p:sp>
          <p:nvSpPr>
            <p:cNvPr id="195" name="Rectángulo"/>
            <p:cNvSpPr/>
            <p:nvPr/>
          </p:nvSpPr>
          <p:spPr>
            <a:xfrm>
              <a:off x="0" y="39474"/>
              <a:ext cx="4259401" cy="572101"/>
            </a:xfrm>
            <a:prstGeom prst="rect">
              <a:avLst/>
            </a:prstGeom>
            <a:solidFill>
              <a:srgbClr val="18222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300"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</a:p>
          </p:txBody>
        </p:sp>
        <p:sp>
          <p:nvSpPr>
            <p:cNvPr id="196" name="v"/>
            <p:cNvSpPr txBox="1"/>
            <p:nvPr/>
          </p:nvSpPr>
          <p:spPr>
            <a:xfrm>
              <a:off x="0" y="-1"/>
              <a:ext cx="4259401" cy="6510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7724" tIns="147724" rIns="147724" bIns="147724" numCol="1" anchor="ctr">
              <a:spAutoFit/>
            </a:bodyPr>
            <a:lstStyle>
              <a:lvl1pPr>
                <a:defRPr sz="2300"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v</a:t>
              </a:r>
            </a:p>
          </p:txBody>
        </p:sp>
      </p:grpSp>
      <p:sp>
        <p:nvSpPr>
          <p:cNvPr id="198" name="Google Shape;303;g1070f94647f_0_162"/>
          <p:cNvSpPr/>
          <p:nvPr/>
        </p:nvSpPr>
        <p:spPr>
          <a:xfrm>
            <a:off x="5397260" y="1363471"/>
            <a:ext cx="4259401" cy="572101"/>
          </a:xfrm>
          <a:prstGeom prst="rect">
            <a:avLst/>
          </a:prstGeom>
          <a:solidFill>
            <a:srgbClr val="FF6A3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2300">
                <a:latin typeface="Montserrat Medium"/>
                <a:ea typeface="Montserrat Medium"/>
                <a:cs typeface="Montserrat Medium"/>
                <a:sym typeface="Montserrat Medium"/>
              </a:defRPr>
            </a:pPr>
          </a:p>
        </p:txBody>
      </p:sp>
      <p:sp>
        <p:nvSpPr>
          <p:cNvPr id="199" name="Google Shape;304;g1070f94647f_0_162"/>
          <p:cNvSpPr txBox="1"/>
          <p:nvPr/>
        </p:nvSpPr>
        <p:spPr>
          <a:xfrm>
            <a:off x="1012133" y="327700"/>
            <a:ext cx="6474302" cy="892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7724" tIns="147724" rIns="147724" bIns="147724">
            <a:spAutoFit/>
          </a:bodyPr>
          <a:lstStyle>
            <a:lvl1pPr>
              <a:defRPr b="1" sz="39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Colores primarios</a:t>
            </a:r>
          </a:p>
        </p:txBody>
      </p:sp>
      <p:sp>
        <p:nvSpPr>
          <p:cNvPr id="200" name="Google Shape;305;g1070f94647f_0_162"/>
          <p:cNvSpPr/>
          <p:nvPr/>
        </p:nvSpPr>
        <p:spPr>
          <a:xfrm>
            <a:off x="9656673" y="1363471"/>
            <a:ext cx="4259401" cy="572101"/>
          </a:xfrm>
          <a:prstGeom prst="rect">
            <a:avLst/>
          </a:prstGeom>
          <a:solidFill>
            <a:srgbClr val="D2D7D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2300"/>
            </a:pPr>
          </a:p>
        </p:txBody>
      </p:sp>
      <p:sp>
        <p:nvSpPr>
          <p:cNvPr id="201" name="Google Shape;306;g1070f94647f_0_162"/>
          <p:cNvSpPr txBox="1"/>
          <p:nvPr/>
        </p:nvSpPr>
        <p:spPr>
          <a:xfrm>
            <a:off x="1197571" y="1290007"/>
            <a:ext cx="2037602" cy="73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7724" tIns="147724" rIns="147724" bIns="147724">
            <a:spAutoFit/>
          </a:bodyPr>
          <a:lstStyle>
            <a:lvl1pPr>
              <a:defRPr sz="29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pPr/>
            <a:r>
              <a:t>182227</a:t>
            </a:r>
          </a:p>
        </p:txBody>
      </p:sp>
      <p:sp>
        <p:nvSpPr>
          <p:cNvPr id="202" name="Google Shape;307;g1070f94647f_0_162"/>
          <p:cNvSpPr txBox="1"/>
          <p:nvPr/>
        </p:nvSpPr>
        <p:spPr>
          <a:xfrm>
            <a:off x="5364100" y="1290007"/>
            <a:ext cx="2441401" cy="73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7724" tIns="147724" rIns="147724" bIns="147724">
            <a:spAutoFit/>
          </a:bodyPr>
          <a:lstStyle>
            <a:lvl1pPr>
              <a:defRPr sz="29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pPr/>
            <a:r>
              <a:t>ff6a39</a:t>
            </a:r>
          </a:p>
        </p:txBody>
      </p:sp>
      <p:sp>
        <p:nvSpPr>
          <p:cNvPr id="203" name="Google Shape;308;g1070f94647f_0_162"/>
          <p:cNvSpPr txBox="1"/>
          <p:nvPr/>
        </p:nvSpPr>
        <p:spPr>
          <a:xfrm>
            <a:off x="9656692" y="1290007"/>
            <a:ext cx="2441401" cy="73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7724" tIns="147724" rIns="147724" bIns="147724">
            <a:spAutoFit/>
          </a:bodyPr>
          <a:lstStyle>
            <a:lvl1pPr>
              <a:defRPr sz="29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pPr/>
            <a:r>
              <a:t>d2d7db</a:t>
            </a:r>
          </a:p>
        </p:txBody>
      </p:sp>
      <p:sp>
        <p:nvSpPr>
          <p:cNvPr id="204" name="Google Shape;309;g1070f94647f_0_162"/>
          <p:cNvSpPr txBox="1"/>
          <p:nvPr/>
        </p:nvSpPr>
        <p:spPr>
          <a:xfrm>
            <a:off x="976993" y="3097957"/>
            <a:ext cx="9218402" cy="905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7724" tIns="147724" rIns="147724" bIns="147724">
            <a:spAutoFit/>
          </a:bodyPr>
          <a:lstStyle>
            <a:lvl1pPr>
              <a:defRPr b="1" sz="4000">
                <a:solidFill>
                  <a:srgbClr val="18222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Elementos disponibles</a:t>
            </a:r>
          </a:p>
        </p:txBody>
      </p:sp>
      <p:sp>
        <p:nvSpPr>
          <p:cNvPr id="205" name="Google Shape;310;g1070f94647f_0_162"/>
          <p:cNvSpPr/>
          <p:nvPr/>
        </p:nvSpPr>
        <p:spPr>
          <a:xfrm>
            <a:off x="1175614" y="5225439"/>
            <a:ext cx="2609102" cy="693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7" y="0"/>
                </a:lnTo>
                <a:lnTo>
                  <a:pt x="27" y="21600"/>
                </a:lnTo>
                <a:lnTo>
                  <a:pt x="21600" y="21600"/>
                </a:lnTo>
                <a:lnTo>
                  <a:pt x="21600" y="579"/>
                </a:lnTo>
              </a:path>
            </a:pathLst>
          </a:custGeom>
          <a:ln w="28575">
            <a:solidFill>
              <a:srgbClr val="FF6A39"/>
            </a:solidFill>
            <a:prstDash val="dash"/>
            <a:headEnd type="diamond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6" name="Google Shape;311;g1070f94647f_0_162"/>
          <p:cNvSpPr/>
          <p:nvPr/>
        </p:nvSpPr>
        <p:spPr>
          <a:xfrm flipH="1" rot="10800000">
            <a:off x="1175614" y="4067886"/>
            <a:ext cx="2609102" cy="693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7" y="0"/>
                </a:lnTo>
                <a:lnTo>
                  <a:pt x="27" y="21600"/>
                </a:lnTo>
                <a:lnTo>
                  <a:pt x="21600" y="21600"/>
                </a:lnTo>
                <a:lnTo>
                  <a:pt x="21600" y="579"/>
                </a:lnTo>
              </a:path>
            </a:pathLst>
          </a:custGeom>
          <a:ln w="28575">
            <a:solidFill>
              <a:srgbClr val="FF6A39"/>
            </a:solidFill>
            <a:prstDash val="dash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7" name="Google Shape;312;g1070f94647f_0_162"/>
          <p:cNvSpPr/>
          <p:nvPr/>
        </p:nvSpPr>
        <p:spPr>
          <a:xfrm>
            <a:off x="1175614" y="6385952"/>
            <a:ext cx="2609102" cy="693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7" y="0"/>
                </a:lnTo>
                <a:lnTo>
                  <a:pt x="27" y="21600"/>
                </a:lnTo>
                <a:lnTo>
                  <a:pt x="21600" y="21600"/>
                </a:lnTo>
                <a:lnTo>
                  <a:pt x="21600" y="579"/>
                </a:lnTo>
              </a:path>
            </a:pathLst>
          </a:custGeom>
          <a:ln w="28575">
            <a:solidFill>
              <a:srgbClr val="FF6A39"/>
            </a:solidFill>
            <a:prstDash val="dash"/>
            <a:tailEnd type="oval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8" name="Google Shape;313;g1070f94647f_0_162"/>
          <p:cNvSpPr/>
          <p:nvPr/>
        </p:nvSpPr>
        <p:spPr>
          <a:xfrm>
            <a:off x="4315009" y="4625611"/>
            <a:ext cx="1614001" cy="1503001"/>
          </a:xfrm>
          <a:prstGeom prst="roundRect">
            <a:avLst>
              <a:gd name="adj" fmla="val 16667"/>
            </a:avLst>
          </a:prstGeom>
          <a:solidFill>
            <a:srgbClr val="D2D7DB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grpSp>
        <p:nvGrpSpPr>
          <p:cNvPr id="211" name="Google Shape;314;g1070f94647f_0_162"/>
          <p:cNvGrpSpPr/>
          <p:nvPr/>
        </p:nvGrpSpPr>
        <p:grpSpPr>
          <a:xfrm>
            <a:off x="6348896" y="4625611"/>
            <a:ext cx="1614001" cy="1503001"/>
            <a:chOff x="0" y="0"/>
            <a:chExt cx="1614000" cy="1503000"/>
          </a:xfrm>
        </p:grpSpPr>
        <p:sp>
          <p:nvSpPr>
            <p:cNvPr id="209" name="Rectángulo redondeado"/>
            <p:cNvSpPr/>
            <p:nvPr/>
          </p:nvSpPr>
          <p:spPr>
            <a:xfrm>
              <a:off x="0" y="0"/>
              <a:ext cx="1614001" cy="1503001"/>
            </a:xfrm>
            <a:prstGeom prst="roundRect">
              <a:avLst>
                <a:gd name="adj" fmla="val 16667"/>
              </a:avLst>
            </a:prstGeom>
            <a:solidFill>
              <a:srgbClr val="FF6A3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300"/>
              </a:pPr>
            </a:p>
          </p:txBody>
        </p:sp>
        <p:sp>
          <p:nvSpPr>
            <p:cNvPr id="210" name="Texto"/>
            <p:cNvSpPr txBox="1"/>
            <p:nvPr/>
          </p:nvSpPr>
          <p:spPr>
            <a:xfrm>
              <a:off x="73369" y="437103"/>
              <a:ext cx="1467262" cy="6287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7724" tIns="147724" rIns="147724" bIns="147724" numCol="1" anchor="ctr">
              <a:spAutoFit/>
            </a:bodyPr>
            <a:lstStyle>
              <a:lvl1pPr>
                <a:defRPr sz="2300"/>
              </a:lvl1pPr>
            </a:lstStyle>
            <a:p>
              <a:pPr/>
              <a:r>
                <a:t> </a:t>
              </a:r>
            </a:p>
          </p:txBody>
        </p:sp>
      </p:grpSp>
      <p:grpSp>
        <p:nvGrpSpPr>
          <p:cNvPr id="214" name="Google Shape;315;g1070f94647f_0_162"/>
          <p:cNvGrpSpPr/>
          <p:nvPr/>
        </p:nvGrpSpPr>
        <p:grpSpPr>
          <a:xfrm>
            <a:off x="8382782" y="4625611"/>
            <a:ext cx="1614001" cy="1503001"/>
            <a:chOff x="0" y="0"/>
            <a:chExt cx="1614000" cy="1503000"/>
          </a:xfrm>
        </p:grpSpPr>
        <p:sp>
          <p:nvSpPr>
            <p:cNvPr id="212" name="Rectángulo redondeado"/>
            <p:cNvSpPr/>
            <p:nvPr/>
          </p:nvSpPr>
          <p:spPr>
            <a:xfrm>
              <a:off x="0" y="0"/>
              <a:ext cx="1614001" cy="1503001"/>
            </a:xfrm>
            <a:prstGeom prst="roundRect">
              <a:avLst>
                <a:gd name="adj" fmla="val 16667"/>
              </a:avLst>
            </a:prstGeom>
            <a:solidFill>
              <a:srgbClr val="18222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300"/>
              </a:pPr>
            </a:p>
          </p:txBody>
        </p:sp>
        <p:sp>
          <p:nvSpPr>
            <p:cNvPr id="213" name="Texto"/>
            <p:cNvSpPr txBox="1"/>
            <p:nvPr/>
          </p:nvSpPr>
          <p:spPr>
            <a:xfrm>
              <a:off x="73369" y="265653"/>
              <a:ext cx="1467262" cy="971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7724" tIns="147724" rIns="147724" bIns="147724" numCol="1" anchor="ctr">
              <a:spAutoFit/>
            </a:bodyPr>
            <a:lstStyle>
              <a:lvl1pPr>
                <a:defRPr sz="2300"/>
              </a:lvl1pPr>
            </a:lstStyle>
            <a:p>
              <a:pPr/>
              <a: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