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media/image2.jpeg" ContentType="image/jpeg"/>
  <Override PartName="/ppt/media/image3.jpeg" ContentType="image/jpeg"/>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3004800" cy="9753600"/>
  <p:notesSz cx="6858000" cy="9144000"/>
  <p:defaultTextStyle>
    <a:lvl1pPr algn="ctr" defTabSz="584200">
      <a:defRPr sz="3200">
        <a:solidFill>
          <a:srgbClr val="546056"/>
        </a:solidFill>
        <a:latin typeface="+mn-lt"/>
        <a:ea typeface="+mn-ea"/>
        <a:cs typeface="+mn-cs"/>
        <a:sym typeface="Palatino"/>
      </a:defRPr>
    </a:lvl1pPr>
    <a:lvl2pPr indent="228600" algn="ctr" defTabSz="584200">
      <a:defRPr sz="3200">
        <a:solidFill>
          <a:srgbClr val="546056"/>
        </a:solidFill>
        <a:latin typeface="+mn-lt"/>
        <a:ea typeface="+mn-ea"/>
        <a:cs typeface="+mn-cs"/>
        <a:sym typeface="Palatino"/>
      </a:defRPr>
    </a:lvl2pPr>
    <a:lvl3pPr indent="457200" algn="ctr" defTabSz="584200">
      <a:defRPr sz="3200">
        <a:solidFill>
          <a:srgbClr val="546056"/>
        </a:solidFill>
        <a:latin typeface="+mn-lt"/>
        <a:ea typeface="+mn-ea"/>
        <a:cs typeface="+mn-cs"/>
        <a:sym typeface="Palatino"/>
      </a:defRPr>
    </a:lvl3pPr>
    <a:lvl4pPr indent="685800" algn="ctr" defTabSz="584200">
      <a:defRPr sz="3200">
        <a:solidFill>
          <a:srgbClr val="546056"/>
        </a:solidFill>
        <a:latin typeface="+mn-lt"/>
        <a:ea typeface="+mn-ea"/>
        <a:cs typeface="+mn-cs"/>
        <a:sym typeface="Palatino"/>
      </a:defRPr>
    </a:lvl4pPr>
    <a:lvl5pPr indent="914400" algn="ctr" defTabSz="584200">
      <a:defRPr sz="3200">
        <a:solidFill>
          <a:srgbClr val="546056"/>
        </a:solidFill>
        <a:latin typeface="+mn-lt"/>
        <a:ea typeface="+mn-ea"/>
        <a:cs typeface="+mn-cs"/>
        <a:sym typeface="Palatino"/>
      </a:defRPr>
    </a:lvl5pPr>
    <a:lvl6pPr indent="1143000" algn="ctr" defTabSz="584200">
      <a:defRPr sz="3200">
        <a:solidFill>
          <a:srgbClr val="546056"/>
        </a:solidFill>
        <a:latin typeface="+mn-lt"/>
        <a:ea typeface="+mn-ea"/>
        <a:cs typeface="+mn-cs"/>
        <a:sym typeface="Palatino"/>
      </a:defRPr>
    </a:lvl6pPr>
    <a:lvl7pPr indent="1371600" algn="ctr" defTabSz="584200">
      <a:defRPr sz="3200">
        <a:solidFill>
          <a:srgbClr val="546056"/>
        </a:solidFill>
        <a:latin typeface="+mn-lt"/>
        <a:ea typeface="+mn-ea"/>
        <a:cs typeface="+mn-cs"/>
        <a:sym typeface="Palatino"/>
      </a:defRPr>
    </a:lvl7pPr>
    <a:lvl8pPr indent="1600200" algn="ctr" defTabSz="584200">
      <a:defRPr sz="3200">
        <a:solidFill>
          <a:srgbClr val="546056"/>
        </a:solidFill>
        <a:latin typeface="+mn-lt"/>
        <a:ea typeface="+mn-ea"/>
        <a:cs typeface="+mn-cs"/>
        <a:sym typeface="Palatino"/>
      </a:defRPr>
    </a:lvl8pPr>
    <a:lvl9pPr indent="1828800" algn="ctr" defTabSz="584200">
      <a:defRPr sz="3200">
        <a:solidFill>
          <a:srgbClr val="546056"/>
        </a:solidFill>
        <a:latin typeface="+mn-lt"/>
        <a:ea typeface="+mn-ea"/>
        <a:cs typeface="+mn-cs"/>
        <a:sym typeface="Palatin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ff">
        <a:fontRef idx="minor">
          <a:srgbClr val="7B867F">
            <a:alpha val="92000"/>
          </a:srgbClr>
        </a:fontRef>
        <a:srgbClr val="7B867F">
          <a:alpha val="92000"/>
        </a:srgbClr>
      </a:tcTxStyle>
      <a:tcStyle>
        <a:tcBdr>
          <a:left>
            <a:ln w="12700" cap="flat">
              <a:solidFill>
                <a:srgbClr val="79A0AF">
                  <a:alpha val="50000"/>
                </a:srgbClr>
              </a:solidFill>
              <a:prstDash val="solid"/>
              <a:miter lim="400000"/>
            </a:ln>
          </a:left>
          <a:right>
            <a:ln w="12700" cap="flat">
              <a:solidFill>
                <a:srgbClr val="79A0AF">
                  <a:alpha val="50000"/>
                </a:srgbClr>
              </a:solidFill>
              <a:prstDash val="solid"/>
              <a:miter lim="400000"/>
            </a:ln>
          </a:right>
          <a:top>
            <a:ln w="12700" cap="flat">
              <a:solidFill>
                <a:srgbClr val="79A0AF">
                  <a:alpha val="50000"/>
                </a:srgbClr>
              </a:solidFill>
              <a:prstDash val="solid"/>
              <a:miter lim="400000"/>
            </a:ln>
          </a:top>
          <a:bottom>
            <a:ln w="12700" cap="flat">
              <a:solidFill>
                <a:srgbClr val="79A0AF">
                  <a:alpha val="50000"/>
                </a:srgbClr>
              </a:solidFill>
              <a:prstDash val="solid"/>
              <a:miter lim="400000"/>
            </a:ln>
          </a:bottom>
          <a:insideH>
            <a:ln w="12700" cap="flat">
              <a:solidFill>
                <a:srgbClr val="79A0AF">
                  <a:alpha val="50000"/>
                </a:srgbClr>
              </a:solidFill>
              <a:prstDash val="solid"/>
              <a:miter lim="400000"/>
            </a:ln>
          </a:insideH>
          <a:insideV>
            <a:ln w="12700" cap="flat">
              <a:solidFill>
                <a:srgbClr val="79A0AF">
                  <a:alpha val="50000"/>
                </a:srgbClr>
              </a:solidFill>
              <a:prstDash val="solid"/>
              <a:miter lim="400000"/>
            </a:ln>
          </a:insideV>
        </a:tcBdr>
        <a:fill>
          <a:noFill/>
        </a:fill>
      </a:tcStyle>
    </a:wholeTbl>
    <a:band2H>
      <a:tcTxStyle b="def" i="def"/>
      <a:tcStyle>
        <a:tcBdr/>
        <a:fill>
          <a:solidFill>
            <a:srgbClr val="BFC0B3">
              <a:alpha val="30000"/>
            </a:srgbClr>
          </a:solidFill>
        </a:fill>
      </a:tcStyle>
    </a:band2H>
    <a:firstCol>
      <a:tcTxStyle b="on" i="off">
        <a:fontRef idx="minor">
          <a:srgbClr val="F5F5EA"/>
        </a:fontRef>
        <a:srgbClr val="F5F5EA"/>
      </a:tcTxStyle>
      <a:tcStyle>
        <a:tcBdr>
          <a:left>
            <a:ln w="12700" cap="flat">
              <a:solidFill>
                <a:srgbClr val="79A0AF">
                  <a:alpha val="50000"/>
                </a:srgbClr>
              </a:solidFill>
              <a:prstDash val="solid"/>
              <a:miter lim="400000"/>
            </a:ln>
          </a:left>
          <a:right>
            <a:ln w="12700" cap="flat">
              <a:solidFill>
                <a:srgbClr val="79A0AF">
                  <a:alpha val="50000"/>
                </a:srgbClr>
              </a:solidFill>
              <a:prstDash val="solid"/>
              <a:miter lim="400000"/>
            </a:ln>
          </a:right>
          <a:top>
            <a:ln w="12700" cap="flat">
              <a:solidFill>
                <a:srgbClr val="79A0AF">
                  <a:alpha val="50000"/>
                </a:srgbClr>
              </a:solidFill>
              <a:prstDash val="solid"/>
              <a:miter lim="400000"/>
            </a:ln>
          </a:top>
          <a:bottom>
            <a:ln w="12700" cap="flat">
              <a:solidFill>
                <a:srgbClr val="79A0AF">
                  <a:alpha val="50000"/>
                </a:srgbClr>
              </a:solidFill>
              <a:prstDash val="solid"/>
              <a:miter lim="400000"/>
            </a:ln>
          </a:bottom>
          <a:insideH>
            <a:ln w="12700" cap="flat">
              <a:solidFill>
                <a:srgbClr val="79A0AF">
                  <a:alpha val="50000"/>
                </a:srgbClr>
              </a:solidFill>
              <a:prstDash val="solid"/>
              <a:miter lim="400000"/>
            </a:ln>
          </a:insideH>
          <a:insideV>
            <a:ln w="12700" cap="flat">
              <a:solidFill>
                <a:srgbClr val="79A0AF">
                  <a:alpha val="50000"/>
                </a:srgbClr>
              </a:solidFill>
              <a:prstDash val="solid"/>
              <a:miter lim="400000"/>
            </a:ln>
          </a:insideV>
        </a:tcBdr>
      </a:tcStyle>
    </a:firstCol>
    <a:lastRow>
      <a:tcTxStyle b="on" i="off">
        <a:fontRef idx="minor">
          <a:srgbClr val="7B867F">
            <a:alpha val="92000"/>
          </a:srgbClr>
        </a:fontRef>
        <a:srgbClr val="7B867F">
          <a:alpha val="92000"/>
        </a:srgbClr>
      </a:tcTxStyle>
      <a:tcStyle>
        <a:tcBdr>
          <a:left>
            <a:ln w="12700" cap="flat">
              <a:solidFill>
                <a:srgbClr val="79A0AF">
                  <a:alpha val="50000"/>
                </a:srgbClr>
              </a:solidFill>
              <a:prstDash val="solid"/>
              <a:miter lim="400000"/>
            </a:ln>
          </a:left>
          <a:right>
            <a:ln w="12700" cap="flat">
              <a:solidFill>
                <a:srgbClr val="79A0AF">
                  <a:alpha val="50000"/>
                </a:srgbClr>
              </a:solidFill>
              <a:prstDash val="solid"/>
              <a:miter lim="400000"/>
            </a:ln>
          </a:right>
          <a:top>
            <a:ln w="25400" cap="flat">
              <a:solidFill>
                <a:srgbClr val="79A0AF">
                  <a:alpha val="50000"/>
                </a:srgbClr>
              </a:solidFill>
              <a:prstDash val="solid"/>
              <a:miter lim="400000"/>
            </a:ln>
          </a:top>
          <a:bottom>
            <a:ln w="12700" cap="flat">
              <a:solidFill>
                <a:srgbClr val="79A0AF">
                  <a:alpha val="50000"/>
                </a:srgbClr>
              </a:solidFill>
              <a:prstDash val="solid"/>
              <a:miter lim="400000"/>
            </a:ln>
          </a:bottom>
          <a:insideH>
            <a:ln w="12700" cap="flat">
              <a:solidFill>
                <a:srgbClr val="79A0AF">
                  <a:alpha val="50000"/>
                </a:srgbClr>
              </a:solidFill>
              <a:prstDash val="solid"/>
              <a:miter lim="400000"/>
            </a:ln>
          </a:insideH>
          <a:insideV>
            <a:ln w="12700" cap="flat">
              <a:solidFill>
                <a:srgbClr val="79A0AF">
                  <a:alpha val="50000"/>
                </a:srgbClr>
              </a:solidFill>
              <a:prstDash val="solid"/>
              <a:miter lim="400000"/>
            </a:ln>
          </a:insideV>
        </a:tcBdr>
        <a:fill>
          <a:noFill/>
        </a:fill>
      </a:tcStyle>
    </a:lastRow>
    <a:firstRow>
      <a:tcTxStyle b="on" i="off">
        <a:fontRef idx="minor">
          <a:srgbClr val="F5F5EA"/>
        </a:fontRef>
        <a:srgbClr val="F5F5EA"/>
      </a:tcTxStyle>
      <a:tcStyle>
        <a:tcBdr>
          <a:left>
            <a:ln w="12700" cap="flat">
              <a:solidFill>
                <a:srgbClr val="79A0AF">
                  <a:alpha val="50000"/>
                </a:srgbClr>
              </a:solidFill>
              <a:prstDash val="solid"/>
              <a:miter lim="400000"/>
            </a:ln>
          </a:left>
          <a:right>
            <a:ln w="12700" cap="flat">
              <a:solidFill>
                <a:srgbClr val="79A0AF">
                  <a:alpha val="50000"/>
                </a:srgbClr>
              </a:solidFill>
              <a:prstDash val="solid"/>
              <a:miter lim="400000"/>
            </a:ln>
          </a:right>
          <a:top>
            <a:ln w="12700" cap="flat">
              <a:solidFill>
                <a:srgbClr val="79A0AF">
                  <a:alpha val="50000"/>
                </a:srgbClr>
              </a:solidFill>
              <a:prstDash val="solid"/>
              <a:miter lim="400000"/>
            </a:ln>
          </a:top>
          <a:bottom>
            <a:ln w="12700" cap="flat">
              <a:solidFill>
                <a:srgbClr val="79A0AF">
                  <a:alpha val="50000"/>
                </a:srgbClr>
              </a:solidFill>
              <a:prstDash val="solid"/>
              <a:miter lim="400000"/>
            </a:ln>
          </a:bottom>
          <a:insideH>
            <a:ln w="12700" cap="flat">
              <a:solidFill>
                <a:srgbClr val="79A0AF">
                  <a:alpha val="50000"/>
                </a:srgbClr>
              </a:solidFill>
              <a:prstDash val="solid"/>
              <a:miter lim="400000"/>
            </a:ln>
          </a:insideH>
          <a:insideV>
            <a:ln w="12700" cap="flat">
              <a:solidFill>
                <a:srgbClr val="79A0AF">
                  <a:alpha val="50000"/>
                </a:srgbClr>
              </a:solidFill>
              <a:prstDash val="solid"/>
              <a:miter lim="400000"/>
            </a:ln>
          </a:insideV>
        </a:tcBdr>
      </a:tcStyle>
    </a:firstRow>
  </a:tblStyle>
  <a:tblStyle styleId="{C7B018BB-80A7-4F77-B60F-C8B233D01FF8}" styleName="">
    <a:tblBg/>
    <a:wholeTbl>
      <a:tcTxStyle b="on" i="off">
        <a:fontRef idx="minor">
          <a:srgbClr val="7B867F">
            <a:alpha val="92000"/>
          </a:srgbClr>
        </a:fontRef>
        <a:srgbClr val="7B867F">
          <a:alpha val="92000"/>
        </a:srgbClr>
      </a:tcTxStyle>
      <a:tcStyle>
        <a:tcBdr>
          <a:left>
            <a:ln w="12700" cap="flat">
              <a:solidFill>
                <a:srgbClr val="686763">
                  <a:alpha val="70000"/>
                </a:srgbClr>
              </a:solidFill>
              <a:prstDash val="solid"/>
              <a:miter lim="400000"/>
            </a:ln>
          </a:left>
          <a:right>
            <a:ln w="12700" cap="flat">
              <a:solidFill>
                <a:srgbClr val="686763">
                  <a:alpha val="70000"/>
                </a:srgbClr>
              </a:solidFill>
              <a:prstDash val="solid"/>
              <a:miter lim="400000"/>
            </a:ln>
          </a:right>
          <a:top>
            <a:ln w="12700" cap="flat">
              <a:solidFill>
                <a:srgbClr val="686763">
                  <a:alpha val="70000"/>
                </a:srgbClr>
              </a:solidFill>
              <a:prstDash val="solid"/>
              <a:miter lim="400000"/>
            </a:ln>
          </a:top>
          <a:bottom>
            <a:ln w="12700" cap="flat">
              <a:solidFill>
                <a:srgbClr val="686763">
                  <a:alpha val="70000"/>
                </a:srgbClr>
              </a:solidFill>
              <a:prstDash val="solid"/>
              <a:miter lim="400000"/>
            </a:ln>
          </a:bottom>
          <a:insideH>
            <a:ln w="12700" cap="flat">
              <a:solidFill>
                <a:srgbClr val="686763">
                  <a:alpha val="70000"/>
                </a:srgbClr>
              </a:solidFill>
              <a:prstDash val="solid"/>
              <a:miter lim="400000"/>
            </a:ln>
          </a:insideH>
          <a:insideV>
            <a:ln w="12700" cap="flat">
              <a:solidFill>
                <a:srgbClr val="686763">
                  <a:alpha val="70000"/>
                </a:srgbClr>
              </a:solidFill>
              <a:prstDash val="solid"/>
              <a:miter lim="400000"/>
            </a:ln>
          </a:insideV>
        </a:tcBdr>
        <a:fill>
          <a:noFill/>
        </a:fill>
      </a:tcStyle>
    </a:wholeTbl>
    <a:band2H>
      <a:tcTxStyle b="def" i="def"/>
      <a:tcStyle>
        <a:tcBdr/>
        <a:fill>
          <a:solidFill>
            <a:srgbClr val="BFC0B3">
              <a:alpha val="30000"/>
            </a:srgbClr>
          </a:solidFill>
        </a:fill>
      </a:tcStyle>
    </a:band2H>
    <a:firstCol>
      <a:tcTxStyle b="on" i="off">
        <a:fontRef idx="minor">
          <a:srgbClr val="F5F5EA"/>
        </a:fontRef>
        <a:srgbClr val="F5F5EA"/>
      </a:tcTxStyle>
      <a:tcStyle>
        <a:tcBdr>
          <a:left>
            <a:ln w="12700" cap="flat">
              <a:solidFill>
                <a:srgbClr val="686763">
                  <a:alpha val="70000"/>
                </a:srgbClr>
              </a:solidFill>
              <a:prstDash val="solid"/>
              <a:miter lim="400000"/>
            </a:ln>
          </a:left>
          <a:right>
            <a:ln w="12700" cap="flat">
              <a:solidFill>
                <a:srgbClr val="686763">
                  <a:alpha val="70000"/>
                </a:srgbClr>
              </a:solidFill>
              <a:prstDash val="solid"/>
              <a:miter lim="400000"/>
            </a:ln>
          </a:right>
          <a:top>
            <a:ln w="12700" cap="flat">
              <a:solidFill>
                <a:srgbClr val="686763">
                  <a:alpha val="70000"/>
                </a:srgbClr>
              </a:solidFill>
              <a:prstDash val="solid"/>
              <a:miter lim="400000"/>
            </a:ln>
          </a:top>
          <a:bottom>
            <a:ln w="12700" cap="flat">
              <a:solidFill>
                <a:srgbClr val="686763">
                  <a:alpha val="70000"/>
                </a:srgbClr>
              </a:solidFill>
              <a:prstDash val="solid"/>
              <a:miter lim="400000"/>
            </a:ln>
          </a:bottom>
          <a:insideH>
            <a:ln w="12700" cap="flat">
              <a:solidFill>
                <a:srgbClr val="686763">
                  <a:alpha val="70000"/>
                </a:srgbClr>
              </a:solidFill>
              <a:prstDash val="solid"/>
              <a:miter lim="400000"/>
            </a:ln>
          </a:insideH>
          <a:insideV>
            <a:ln w="12700" cap="flat">
              <a:solidFill>
                <a:srgbClr val="686763">
                  <a:alpha val="70000"/>
                </a:srgbClr>
              </a:solidFill>
              <a:prstDash val="solid"/>
              <a:miter lim="400000"/>
            </a:ln>
          </a:insideV>
        </a:tcBdr>
      </a:tcStyle>
    </a:firstCol>
    <a:lastRow>
      <a:tcTxStyle b="on" i="off">
        <a:fontRef idx="minor">
          <a:srgbClr val="F5F5EA"/>
        </a:fontRef>
        <a:srgbClr val="F5F5EA"/>
      </a:tcTxStyle>
      <a:tcStyle>
        <a:tcBdr>
          <a:left>
            <a:ln w="12700" cap="flat">
              <a:solidFill>
                <a:srgbClr val="686763">
                  <a:alpha val="70000"/>
                </a:srgbClr>
              </a:solidFill>
              <a:prstDash val="solid"/>
              <a:miter lim="400000"/>
            </a:ln>
          </a:left>
          <a:right>
            <a:ln w="12700" cap="flat">
              <a:solidFill>
                <a:srgbClr val="686763">
                  <a:alpha val="70000"/>
                </a:srgbClr>
              </a:solidFill>
              <a:prstDash val="solid"/>
              <a:miter lim="400000"/>
            </a:ln>
          </a:right>
          <a:top>
            <a:ln w="12700" cap="flat">
              <a:solidFill>
                <a:srgbClr val="686763">
                  <a:alpha val="70000"/>
                </a:srgbClr>
              </a:solidFill>
              <a:prstDash val="solid"/>
              <a:miter lim="400000"/>
            </a:ln>
          </a:top>
          <a:bottom>
            <a:ln w="12700" cap="flat">
              <a:solidFill>
                <a:srgbClr val="686763">
                  <a:alpha val="70000"/>
                </a:srgbClr>
              </a:solidFill>
              <a:prstDash val="solid"/>
              <a:miter lim="400000"/>
            </a:ln>
          </a:bottom>
          <a:insideH>
            <a:ln w="12700" cap="flat">
              <a:solidFill>
                <a:srgbClr val="686763">
                  <a:alpha val="70000"/>
                </a:srgbClr>
              </a:solidFill>
              <a:prstDash val="solid"/>
              <a:miter lim="400000"/>
            </a:ln>
          </a:insideH>
          <a:insideV>
            <a:ln w="12700" cap="flat">
              <a:solidFill>
                <a:srgbClr val="686763">
                  <a:alpha val="70000"/>
                </a:srgbClr>
              </a:solidFill>
              <a:prstDash val="solid"/>
              <a:miter lim="400000"/>
            </a:ln>
          </a:insideV>
        </a:tcBdr>
      </a:tcStyle>
    </a:lastRow>
    <a:firstRow>
      <a:tcTxStyle b="on" i="off">
        <a:fontRef idx="minor">
          <a:srgbClr val="F5F5EA"/>
        </a:fontRef>
        <a:srgbClr val="F5F5EA"/>
      </a:tcTxStyle>
      <a:tcStyle>
        <a:tcBdr>
          <a:left>
            <a:ln w="12700" cap="flat">
              <a:solidFill>
                <a:srgbClr val="686763">
                  <a:alpha val="70000"/>
                </a:srgbClr>
              </a:solidFill>
              <a:prstDash val="solid"/>
              <a:miter lim="400000"/>
            </a:ln>
          </a:left>
          <a:right>
            <a:ln w="12700" cap="flat">
              <a:solidFill>
                <a:srgbClr val="686763">
                  <a:alpha val="70000"/>
                </a:srgbClr>
              </a:solidFill>
              <a:prstDash val="solid"/>
              <a:miter lim="400000"/>
            </a:ln>
          </a:right>
          <a:top>
            <a:ln w="12700" cap="flat">
              <a:solidFill>
                <a:srgbClr val="686763">
                  <a:alpha val="70000"/>
                </a:srgbClr>
              </a:solidFill>
              <a:prstDash val="solid"/>
              <a:miter lim="400000"/>
            </a:ln>
          </a:top>
          <a:bottom>
            <a:ln w="12700" cap="flat">
              <a:solidFill>
                <a:srgbClr val="686763">
                  <a:alpha val="70000"/>
                </a:srgbClr>
              </a:solidFill>
              <a:prstDash val="solid"/>
              <a:miter lim="400000"/>
            </a:ln>
          </a:bottom>
          <a:insideH>
            <a:ln w="12700" cap="flat">
              <a:solidFill>
                <a:srgbClr val="686763">
                  <a:alpha val="70000"/>
                </a:srgbClr>
              </a:solidFill>
              <a:prstDash val="solid"/>
              <a:miter lim="400000"/>
            </a:ln>
          </a:insideH>
          <a:insideV>
            <a:ln w="12700" cap="flat">
              <a:solidFill>
                <a:srgbClr val="686763">
                  <a:alpha val="70000"/>
                </a:srgbClr>
              </a:solidFill>
              <a:prstDash val="solid"/>
              <a:miter lim="400000"/>
            </a:ln>
          </a:insideV>
        </a:tcBdr>
      </a:tcStyle>
    </a:firstRow>
  </a:tblStyle>
  <a:tblStyle styleId="{EEE7283C-3CF3-47DC-8721-378D4A62B228}" styleName="">
    <a:tblBg/>
    <a:wholeTbl>
      <a:tcTxStyle b="off" i="off">
        <a:fontRef idx="minor">
          <a:srgbClr val="546056"/>
        </a:fontRef>
        <a:srgbClr val="546056"/>
      </a:tcTxStyle>
      <a:tcStyle>
        <a:tcBdr>
          <a:left>
            <a:ln w="12700" cap="flat">
              <a:solidFill>
                <a:srgbClr val="B59660"/>
              </a:solidFill>
              <a:prstDash val="solid"/>
              <a:miter lim="400000"/>
            </a:ln>
          </a:left>
          <a:right>
            <a:ln w="12700" cap="flat">
              <a:solidFill>
                <a:srgbClr val="B59660"/>
              </a:solidFill>
              <a:prstDash val="solid"/>
              <a:miter lim="400000"/>
            </a:ln>
          </a:right>
          <a:top>
            <a:ln w="12700" cap="flat">
              <a:solidFill>
                <a:srgbClr val="B59660"/>
              </a:solidFill>
              <a:prstDash val="solid"/>
              <a:miter lim="400000"/>
            </a:ln>
          </a:top>
          <a:bottom>
            <a:ln w="12700" cap="flat">
              <a:solidFill>
                <a:srgbClr val="B59660"/>
              </a:solidFill>
              <a:prstDash val="solid"/>
              <a:miter lim="400000"/>
            </a:ln>
          </a:bottom>
          <a:insideH>
            <a:ln w="12700" cap="flat">
              <a:solidFill>
                <a:srgbClr val="B59660"/>
              </a:solidFill>
              <a:prstDash val="solid"/>
              <a:miter lim="400000"/>
            </a:ln>
          </a:insideH>
          <a:insideV>
            <a:ln w="12700" cap="flat">
              <a:solidFill>
                <a:srgbClr val="B59660"/>
              </a:solidFill>
              <a:prstDash val="solid"/>
              <a:miter lim="400000"/>
            </a:ln>
          </a:insideV>
        </a:tcBdr>
        <a:fill>
          <a:noFill/>
        </a:fill>
      </a:tcStyle>
    </a:wholeTbl>
    <a:band2H>
      <a:tcTxStyle b="def" i="def"/>
      <a:tcStyle>
        <a:tcBdr/>
        <a:fill>
          <a:solidFill>
            <a:srgbClr val="BFC0B3">
              <a:alpha val="30000"/>
            </a:srgbClr>
          </a:solidFill>
        </a:fill>
      </a:tcStyle>
    </a:band2H>
    <a:firstCol>
      <a:tcTxStyle b="on" i="off">
        <a:fontRef idx="minor">
          <a:srgbClr val="F5F5EA"/>
        </a:fontRef>
        <a:srgbClr val="F5F5EA"/>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tcStyle>
    </a:firstCol>
    <a:lastRow>
      <a:tcTxStyle b="off" i="off">
        <a:fontRef idx="minor">
          <a:srgbClr val="546056"/>
        </a:fontRef>
        <a:srgbClr val="546056"/>
      </a:tcTxStyle>
      <a:tcStyle>
        <a:tcBdr>
          <a:left>
            <a:ln w="12700" cap="flat">
              <a:noFill/>
              <a:miter lim="400000"/>
            </a:ln>
          </a:left>
          <a:right>
            <a:ln w="12700" cap="flat">
              <a:noFill/>
              <a:miter lim="400000"/>
            </a:ln>
          </a:right>
          <a:top>
            <a:ln w="25400" cap="flat">
              <a:solidFill>
                <a:srgbClr val="B59660"/>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n" i="off">
        <a:fontRef idx="minor">
          <a:srgbClr val="F5F5EA"/>
        </a:fontRef>
        <a:srgbClr val="F5F5EA"/>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tcStyle>
    </a:firstRow>
  </a:tblStyle>
  <a:tblStyle styleId="{CF821DB8-F4EB-4A41-A1BA-3FCAFE7338EE}" styleName="">
    <a:tblBg/>
    <a:wholeTbl>
      <a:tcTxStyle b="on" i="off">
        <a:fontRef idx="minor">
          <a:srgbClr val="7B867F">
            <a:alpha val="92000"/>
          </a:srgbClr>
        </a:fontRef>
        <a:srgbClr val="7B867F">
          <a:alpha val="92000"/>
        </a:srgbClr>
      </a:tcTxStyle>
      <a:tcStyle>
        <a:tcBdr>
          <a:left>
            <a:ln w="12700" cap="flat">
              <a:noFill/>
              <a:miter lim="400000"/>
            </a:ln>
          </a:left>
          <a:right>
            <a:ln w="12700" cap="flat">
              <a:noFill/>
              <a:miter lim="400000"/>
            </a:ln>
          </a:right>
          <a:top>
            <a:ln w="12700" cap="flat">
              <a:solidFill>
                <a:srgbClr val="070707">
                  <a:alpha val="50000"/>
                </a:srgbClr>
              </a:solidFill>
              <a:prstDash val="solid"/>
              <a:miter lim="400000"/>
            </a:ln>
          </a:top>
          <a:bottom>
            <a:ln w="12700" cap="flat">
              <a:solidFill>
                <a:srgbClr val="070707">
                  <a:alpha val="50000"/>
                </a:srgbClr>
              </a:solidFill>
              <a:prstDash val="solid"/>
              <a:miter lim="400000"/>
            </a:ln>
          </a:bottom>
          <a:insideH>
            <a:ln w="12700" cap="flat">
              <a:solidFill>
                <a:srgbClr val="070707">
                  <a:alpha val="50000"/>
                </a:srgbClr>
              </a:solidFill>
              <a:prstDash val="solid"/>
              <a:miter lim="400000"/>
            </a:ln>
          </a:insideH>
          <a:insideV>
            <a:ln w="12700" cap="flat">
              <a:noFill/>
              <a:miter lim="400000"/>
            </a:ln>
          </a:insideV>
        </a:tcBdr>
        <a:fill>
          <a:noFill/>
        </a:fill>
      </a:tcStyle>
    </a:wholeTbl>
    <a:band2H>
      <a:tcTxStyle b="def" i="def"/>
      <a:tcStyle>
        <a:tcBdr/>
        <a:fill>
          <a:solidFill>
            <a:srgbClr val="BFC0B3">
              <a:alpha val="30000"/>
            </a:srgbClr>
          </a:solidFill>
        </a:fill>
      </a:tcStyle>
    </a:band2H>
    <a:firstCol>
      <a:tcTxStyle b="on" i="off">
        <a:fontRef idx="minor">
          <a:srgbClr val="F5F5EA"/>
        </a:fontRef>
        <a:srgbClr val="F5F5EA"/>
      </a:tcTxStyle>
      <a:tcStyle>
        <a:tcBdr>
          <a:left>
            <a:ln w="12700" cap="flat">
              <a:solidFill>
                <a:srgbClr val="070707">
                  <a:alpha val="50000"/>
                </a:srgbClr>
              </a:solidFill>
              <a:prstDash val="solid"/>
              <a:miter lim="400000"/>
            </a:ln>
          </a:left>
          <a:right>
            <a:ln w="25400" cap="flat">
              <a:solidFill>
                <a:srgbClr val="070707">
                  <a:alpha val="50000"/>
                </a:srgbClr>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070707">
                  <a:alpha val="50000"/>
                </a:srgbClr>
              </a:solidFill>
              <a:prstDash val="solid"/>
              <a:miter lim="400000"/>
            </a:ln>
          </a:insideV>
        </a:tcBdr>
        <a:fill>
          <a:solidFill>
            <a:srgbClr val="8F8E8A">
              <a:alpha val="80000"/>
            </a:srgbClr>
          </a:solidFill>
        </a:fill>
      </a:tcStyle>
    </a:firstCol>
    <a:lastRow>
      <a:tcTxStyle b="on" i="off">
        <a:fontRef idx="minor">
          <a:srgbClr val="F5F5EA"/>
        </a:fontRef>
        <a:srgbClr val="F5F5EA"/>
      </a:tcTxStyle>
      <a:tcStyle>
        <a:tcBdr>
          <a:left>
            <a:ln w="12700" cap="flat">
              <a:noFill/>
              <a:miter lim="400000"/>
            </a:ln>
          </a:left>
          <a:right>
            <a:ln w="12700" cap="flat">
              <a:noFill/>
              <a:miter lim="400000"/>
            </a:ln>
          </a:right>
          <a:top>
            <a:ln w="25400" cap="flat">
              <a:solidFill>
                <a:srgbClr val="070707">
                  <a:alpha val="50000"/>
                </a:srgbClr>
              </a:solidFill>
              <a:prstDash val="solid"/>
              <a:miter lim="400000"/>
            </a:ln>
          </a:top>
          <a:bottom>
            <a:ln w="12700" cap="flat">
              <a:solidFill>
                <a:srgbClr val="070707">
                  <a:alpha val="50000"/>
                </a:srgbClr>
              </a:solidFill>
              <a:prstDash val="solid"/>
              <a:miter lim="400000"/>
            </a:ln>
          </a:bottom>
          <a:insideH>
            <a:ln w="12700" cap="flat">
              <a:solidFill>
                <a:srgbClr val="070707">
                  <a:alpha val="50000"/>
                </a:srgbClr>
              </a:solidFill>
              <a:prstDash val="solid"/>
              <a:miter lim="400000"/>
            </a:ln>
          </a:insideH>
          <a:insideV>
            <a:ln w="12700" cap="flat">
              <a:noFill/>
              <a:miter lim="400000"/>
            </a:ln>
          </a:insideV>
        </a:tcBdr>
        <a:fill>
          <a:solidFill>
            <a:srgbClr val="77B06D">
              <a:alpha val="90000"/>
            </a:srgbClr>
          </a:solidFill>
        </a:fill>
      </a:tcStyle>
    </a:lastRow>
    <a:firstRow>
      <a:tcTxStyle b="on" i="off">
        <a:fontRef idx="minor">
          <a:srgbClr val="F5F5EA"/>
        </a:fontRef>
        <a:srgbClr val="F5F5EA"/>
      </a:tcTxStyle>
      <a:tcStyle>
        <a:tcBdr>
          <a:left>
            <a:ln w="12700" cap="flat">
              <a:noFill/>
              <a:miter lim="400000"/>
            </a:ln>
          </a:left>
          <a:right>
            <a:ln w="12700" cap="flat">
              <a:noFill/>
              <a:miter lim="400000"/>
            </a:ln>
          </a:right>
          <a:top>
            <a:ln w="12700" cap="flat">
              <a:solidFill>
                <a:srgbClr val="070707">
                  <a:alpha val="50000"/>
                </a:srgbClr>
              </a:solidFill>
              <a:prstDash val="solid"/>
              <a:miter lim="400000"/>
            </a:ln>
          </a:top>
          <a:bottom>
            <a:ln w="25400" cap="flat">
              <a:solidFill>
                <a:srgbClr val="070707">
                  <a:alpha val="50000"/>
                </a:srgbClr>
              </a:solidFill>
              <a:prstDash val="solid"/>
              <a:miter lim="400000"/>
            </a:ln>
          </a:bottom>
          <a:insideH>
            <a:ln w="12700" cap="flat">
              <a:solidFill>
                <a:srgbClr val="070707">
                  <a:alpha val="50000"/>
                </a:srgbClr>
              </a:solidFill>
              <a:prstDash val="solid"/>
              <a:miter lim="400000"/>
            </a:ln>
          </a:insideH>
          <a:insideV>
            <a:ln w="12700" cap="flat">
              <a:noFill/>
              <a:miter lim="400000"/>
            </a:ln>
          </a:insideV>
        </a:tcBdr>
        <a:fill>
          <a:solidFill>
            <a:srgbClr val="77B06D">
              <a:alpha val="90000"/>
            </a:srgbClr>
          </a:solidFill>
        </a:fill>
      </a:tcStyle>
    </a:firstRow>
  </a:tblStyle>
  <a:tblStyle styleId="{33BA23B1-9221-436E-865A-0063620EA4FD}" styleName="">
    <a:tblBg/>
    <a:wholeTbl>
      <a:tcTxStyle b="off" i="off">
        <a:fontRef idx="minor">
          <a:srgbClr val="546056"/>
        </a:fontRef>
        <a:srgbClr val="546056"/>
      </a:tcTxStyle>
      <a:tcStyle>
        <a:tcBdr>
          <a:left>
            <a:ln w="12700" cap="flat">
              <a:solidFill>
                <a:srgbClr val="474E49">
                  <a:alpha val="92000"/>
                </a:srgbClr>
              </a:solidFill>
              <a:prstDash val="solid"/>
              <a:miter lim="400000"/>
            </a:ln>
          </a:left>
          <a:right>
            <a:ln w="12700" cap="flat">
              <a:solidFill>
                <a:srgbClr val="474E49">
                  <a:alpha val="92000"/>
                </a:srgbClr>
              </a:solidFill>
              <a:prstDash val="solid"/>
              <a:miter lim="400000"/>
            </a:ln>
          </a:right>
          <a:top>
            <a:ln w="12700" cap="flat">
              <a:solidFill>
                <a:srgbClr val="474E49">
                  <a:alpha val="92000"/>
                </a:srgbClr>
              </a:solidFill>
              <a:prstDash val="solid"/>
              <a:miter lim="400000"/>
            </a:ln>
          </a:top>
          <a:bottom>
            <a:ln w="12700" cap="flat">
              <a:solidFill>
                <a:srgbClr val="474E49">
                  <a:alpha val="92000"/>
                </a:srgbClr>
              </a:solidFill>
              <a:prstDash val="solid"/>
              <a:miter lim="400000"/>
            </a:ln>
          </a:bottom>
          <a:insideH>
            <a:ln w="12700" cap="flat">
              <a:solidFill>
                <a:srgbClr val="474E49">
                  <a:alpha val="92000"/>
                </a:srgbClr>
              </a:solidFill>
              <a:prstDash val="solid"/>
              <a:miter lim="400000"/>
            </a:ln>
          </a:insideH>
          <a:insideV>
            <a:ln w="12700" cap="flat">
              <a:solidFill>
                <a:srgbClr val="474E49">
                  <a:alpha val="92000"/>
                </a:srgbClr>
              </a:solidFill>
              <a:prstDash val="solid"/>
              <a:miter lim="400000"/>
            </a:ln>
          </a:insideV>
        </a:tcBdr>
        <a:fill>
          <a:noFill/>
        </a:fill>
      </a:tcStyle>
    </a:wholeTbl>
    <a:band2H>
      <a:tcTxStyle b="def" i="def"/>
      <a:tcStyle>
        <a:tcBdr/>
        <a:fill>
          <a:solidFill>
            <a:srgbClr val="BFC0B3">
              <a:alpha val="30000"/>
            </a:srgbClr>
          </a:solidFill>
        </a:fill>
      </a:tcStyle>
    </a:band2H>
    <a:firstCol>
      <a:tcTxStyle b="on" i="off">
        <a:fontRef idx="minor">
          <a:srgbClr val="546056"/>
        </a:fontRef>
        <a:srgbClr val="546056"/>
      </a:tcTxStyle>
      <a:tcStyle>
        <a:tcBdr>
          <a:left>
            <a:ln w="12700" cap="flat">
              <a:solidFill>
                <a:srgbClr val="474E49">
                  <a:alpha val="92000"/>
                </a:srgbClr>
              </a:solidFill>
              <a:prstDash val="solid"/>
              <a:miter lim="400000"/>
            </a:ln>
          </a:left>
          <a:right>
            <a:ln w="12700" cap="flat">
              <a:solidFill>
                <a:srgbClr val="474E49">
                  <a:alpha val="92000"/>
                </a:srgbClr>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C6E72">
              <a:alpha val="11000"/>
            </a:srgbClr>
          </a:solidFill>
        </a:fill>
      </a:tcStyle>
    </a:firstCol>
    <a:lastRow>
      <a:tcTxStyle b="on" i="off">
        <a:fontRef idx="minor">
          <a:srgbClr val="546056"/>
        </a:fontRef>
        <a:srgbClr val="546056"/>
      </a:tcTxStyle>
      <a:tcStyle>
        <a:tcBdr>
          <a:left>
            <a:ln w="12700" cap="flat">
              <a:noFill/>
              <a:miter lim="400000"/>
            </a:ln>
          </a:left>
          <a:right>
            <a:ln w="12700" cap="flat">
              <a:noFill/>
              <a:miter lim="400000"/>
            </a:ln>
          </a:right>
          <a:top>
            <a:ln w="12700" cap="flat">
              <a:solidFill>
                <a:srgbClr val="474E49">
                  <a:alpha val="92000"/>
                </a:srgbClr>
              </a:solidFill>
              <a:prstDash val="solid"/>
              <a:miter lim="400000"/>
            </a:ln>
          </a:top>
          <a:bottom>
            <a:ln w="12700" cap="flat">
              <a:solidFill>
                <a:srgbClr val="474E49">
                  <a:alpha val="92000"/>
                </a:srgbClr>
              </a:solidFill>
              <a:prstDash val="solid"/>
              <a:miter lim="400000"/>
            </a:ln>
          </a:bottom>
          <a:insideH>
            <a:ln w="12700" cap="flat">
              <a:noFill/>
              <a:miter lim="400000"/>
            </a:ln>
          </a:insideH>
          <a:insideV>
            <a:ln w="12700" cap="flat">
              <a:noFill/>
              <a:miter lim="400000"/>
            </a:ln>
          </a:insideV>
        </a:tcBdr>
        <a:fill>
          <a:no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solidFill>
                <a:srgbClr val="474E49">
                  <a:alpha val="92000"/>
                </a:srgbClr>
              </a:solidFill>
              <a:prstDash val="solid"/>
              <a:miter lim="400000"/>
            </a:ln>
          </a:top>
          <a:bottom>
            <a:ln w="12700" cap="flat">
              <a:solidFill>
                <a:srgbClr val="474E49">
                  <a:alpha val="92000"/>
                </a:srgbClr>
              </a:solidFill>
              <a:prstDash val="solid"/>
              <a:miter lim="400000"/>
            </a:ln>
          </a:bottom>
          <a:insideH>
            <a:ln w="12700" cap="flat">
              <a:noFill/>
              <a:miter lim="400000"/>
            </a:ln>
          </a:insideH>
          <a:insideV>
            <a:ln w="12700" cap="flat">
              <a:noFill/>
              <a:miter lim="400000"/>
            </a:ln>
          </a:insideV>
        </a:tcBdr>
        <a:fill>
          <a:solidFill>
            <a:srgbClr val="6C6E72">
              <a:alpha val="80000"/>
            </a:srgbClr>
          </a:solidFill>
        </a:fill>
      </a:tcStyle>
    </a:firstRow>
  </a:tblStyle>
  <a:tblStyle styleId="{2708684C-4D16-4618-839F-0558EEFCDFE6}" styleName="">
    <a:tblBg/>
    <a:wholeTbl>
      <a:tcTxStyle b="off" i="off">
        <a:fontRef idx="minor">
          <a:srgbClr val="546056"/>
        </a:fontRef>
        <a:srgbClr val="546056"/>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BFC0B3">
              <a:alpha val="30000"/>
            </a:srgbClr>
          </a:solidFill>
        </a:fill>
      </a:tcStyle>
    </a:band2H>
    <a:firstCol>
      <a:tcTxStyle b="on" i="off">
        <a:fontRef idx="minor">
          <a:srgbClr val="546056"/>
        </a:fontRef>
        <a:srgbClr val="546056"/>
      </a:tcTxStyle>
      <a:tcStyle>
        <a:tcBdr>
          <a:left>
            <a:ln w="12700" cap="flat">
              <a:noFill/>
              <a:miter lim="400000"/>
            </a:ln>
          </a:left>
          <a:right>
            <a:ln w="12700" cap="flat">
              <a:solidFill>
                <a:srgbClr val="000000"/>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000000"/>
              </a:solidFill>
              <a:custDash>
                <a:ds d="200000" sp="200000"/>
              </a:custDash>
              <a:miter lim="400000"/>
            </a:ln>
          </a:insideV>
        </a:tcBdr>
        <a:fill>
          <a:noFill/>
        </a:fill>
      </a:tcStyle>
    </a:firstCol>
    <a:lastRow>
      <a:tcTxStyle b="on" i="off">
        <a:fontRef idx="minor">
          <a:srgbClr val="546056"/>
        </a:fontRef>
        <a:srgbClr val="546056"/>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noFill/>
              <a:miter lim="400000"/>
            </a:ln>
          </a:insideV>
        </a:tcBdr>
        <a:fill>
          <a:noFill/>
        </a:fill>
      </a:tcStyle>
    </a:lastRow>
    <a:firstRow>
      <a:tcTxStyle b="on" i="off">
        <a:fontRef idx="minor">
          <a:srgbClr val="546056"/>
        </a:fontRef>
        <a:srgbClr val="546056"/>
      </a:tcTxStyle>
      <a:tcStyle>
        <a:tcBdr>
          <a:left>
            <a:ln w="12700" cap="flat">
              <a:noFill/>
              <a:miter lim="400000"/>
            </a:ln>
          </a:left>
          <a:right>
            <a:ln w="12700" cap="flat">
              <a:noFill/>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p:nvPr>
            <p:ph type="sldImg"/>
          </p:nvPr>
        </p:nvSpPr>
        <p:spPr>
          <a:xfrm>
            <a:off x="1143000" y="685800"/>
            <a:ext cx="4572000" cy="3429000"/>
          </a:xfrm>
          <a:prstGeom prst="rect">
            <a:avLst/>
          </a:prstGeom>
        </p:spPr>
        <p:txBody>
          <a:bodyPr/>
          <a:lstStyle/>
          <a:p>
            <a:pPr lvl="0"/>
          </a:p>
        </p:txBody>
      </p:sp>
      <p:sp>
        <p:nvSpPr>
          <p:cNvPr id="33" name="Shape 33"/>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olo e sottotitolo">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 name="Shape 5"/>
          <p:cNvSpPr/>
          <p:nvPr>
            <p:ph type="title"/>
          </p:nvPr>
        </p:nvSpPr>
        <p:spPr>
          <a:xfrm>
            <a:off x="647700" y="2095500"/>
            <a:ext cx="11709400" cy="2908300"/>
          </a:xfrm>
          <a:prstGeom prst="rect">
            <a:avLst/>
          </a:prstGeom>
        </p:spPr>
        <p:txBody>
          <a:bodyPr anchor="b"/>
          <a:lstStyle>
            <a:lvl1pPr algn="ctr">
              <a:defRPr>
                <a:solidFill>
                  <a:srgbClr val="546056"/>
                </a:solidFill>
              </a:defRPr>
            </a:lvl1pPr>
          </a:lstStyle>
          <a:p>
            <a:pPr lvl="0">
              <a:defRPr sz="1800">
                <a:solidFill>
                  <a:srgbClr val="000000"/>
                </a:solidFill>
              </a:defRPr>
            </a:pPr>
            <a:r>
              <a:rPr sz="7000">
                <a:solidFill>
                  <a:srgbClr val="546056"/>
                </a:solidFill>
              </a:rPr>
              <a:t>Titolo Testo</a:t>
            </a:r>
          </a:p>
        </p:txBody>
      </p:sp>
      <p:sp>
        <p:nvSpPr>
          <p:cNvPr id="6" name="Shape 6"/>
          <p:cNvSpPr/>
          <p:nvPr>
            <p:ph type="body" idx="1"/>
          </p:nvPr>
        </p:nvSpPr>
        <p:spPr>
          <a:xfrm>
            <a:off x="647700" y="5207000"/>
            <a:ext cx="11709400" cy="1397000"/>
          </a:xfrm>
          <a:prstGeom prst="rect">
            <a:avLst/>
          </a:prstGeom>
        </p:spPr>
        <p:txBody>
          <a:bodyPr anchor="t"/>
          <a:lstStyle>
            <a:lvl1pPr marL="0" indent="0" algn="ctr">
              <a:lnSpc>
                <a:spcPct val="110000"/>
              </a:lnSpc>
              <a:spcBef>
                <a:spcPts val="0"/>
              </a:spcBef>
              <a:buSzTx/>
              <a:buNone/>
              <a:defRPr i="1" sz="3200">
                <a:solidFill>
                  <a:srgbClr val="717D75"/>
                </a:solidFill>
                <a:latin typeface="Hoefler Text"/>
                <a:ea typeface="Hoefler Text"/>
                <a:cs typeface="Hoefler Text"/>
                <a:sym typeface="Hoefler Text"/>
              </a:defRPr>
            </a:lvl1pPr>
            <a:lvl2pPr marL="0" indent="228600" algn="ctr">
              <a:lnSpc>
                <a:spcPct val="110000"/>
              </a:lnSpc>
              <a:spcBef>
                <a:spcPts val="0"/>
              </a:spcBef>
              <a:buSzTx/>
              <a:buNone/>
              <a:defRPr i="1" sz="3200">
                <a:solidFill>
                  <a:srgbClr val="717D75"/>
                </a:solidFill>
                <a:latin typeface="Hoefler Text"/>
                <a:ea typeface="Hoefler Text"/>
                <a:cs typeface="Hoefler Text"/>
                <a:sym typeface="Hoefler Text"/>
              </a:defRPr>
            </a:lvl2pPr>
            <a:lvl3pPr marL="0" indent="457200" algn="ctr">
              <a:lnSpc>
                <a:spcPct val="110000"/>
              </a:lnSpc>
              <a:spcBef>
                <a:spcPts val="0"/>
              </a:spcBef>
              <a:buSzTx/>
              <a:buNone/>
              <a:defRPr i="1" sz="3200">
                <a:solidFill>
                  <a:srgbClr val="717D75"/>
                </a:solidFill>
                <a:latin typeface="Hoefler Text"/>
                <a:ea typeface="Hoefler Text"/>
                <a:cs typeface="Hoefler Text"/>
                <a:sym typeface="Hoefler Text"/>
              </a:defRPr>
            </a:lvl3pPr>
            <a:lvl4pPr marL="0" indent="685800" algn="ctr">
              <a:lnSpc>
                <a:spcPct val="110000"/>
              </a:lnSpc>
              <a:spcBef>
                <a:spcPts val="0"/>
              </a:spcBef>
              <a:buSzTx/>
              <a:buNone/>
              <a:defRPr i="1" sz="3200">
                <a:solidFill>
                  <a:srgbClr val="717D75"/>
                </a:solidFill>
                <a:latin typeface="Hoefler Text"/>
                <a:ea typeface="Hoefler Text"/>
                <a:cs typeface="Hoefler Text"/>
                <a:sym typeface="Hoefler Text"/>
              </a:defRPr>
            </a:lvl4pPr>
            <a:lvl5pPr marL="0" indent="914400" algn="ctr">
              <a:lnSpc>
                <a:spcPct val="110000"/>
              </a:lnSpc>
              <a:spcBef>
                <a:spcPts val="0"/>
              </a:spcBef>
              <a:buSzTx/>
              <a:buNone/>
              <a:defRPr i="1" sz="3200">
                <a:solidFill>
                  <a:srgbClr val="717D75"/>
                </a:solidFill>
                <a:latin typeface="Hoefler Text"/>
                <a:ea typeface="Hoefler Text"/>
                <a:cs typeface="Hoefler Text"/>
                <a:sym typeface="Hoefler Text"/>
              </a:defRPr>
            </a:lvl5pPr>
          </a:lstStyle>
          <a:p>
            <a:pPr lvl="0">
              <a:defRPr i="0" sz="1800">
                <a:solidFill>
                  <a:srgbClr val="000000"/>
                </a:solidFill>
              </a:defRPr>
            </a:pPr>
            <a:r>
              <a:rPr i="1" sz="3200">
                <a:solidFill>
                  <a:srgbClr val="717D75"/>
                </a:solidFill>
              </a:rPr>
              <a:t>Corpo livello uno</a:t>
            </a:r>
            <a:endParaRPr i="1" sz="3200">
              <a:solidFill>
                <a:srgbClr val="717D75"/>
              </a:solidFill>
            </a:endParaRPr>
          </a:p>
          <a:p>
            <a:pPr lvl="1">
              <a:defRPr i="0" sz="1800">
                <a:solidFill>
                  <a:srgbClr val="000000"/>
                </a:solidFill>
              </a:defRPr>
            </a:pPr>
            <a:r>
              <a:rPr i="1" sz="3200">
                <a:solidFill>
                  <a:srgbClr val="717D75"/>
                </a:solidFill>
              </a:rPr>
              <a:t>Corpo livello due</a:t>
            </a:r>
            <a:endParaRPr i="1" sz="3200">
              <a:solidFill>
                <a:srgbClr val="717D75"/>
              </a:solidFill>
            </a:endParaRPr>
          </a:p>
          <a:p>
            <a:pPr lvl="2">
              <a:defRPr i="0" sz="1800">
                <a:solidFill>
                  <a:srgbClr val="000000"/>
                </a:solidFill>
              </a:defRPr>
            </a:pPr>
            <a:r>
              <a:rPr i="1" sz="3200">
                <a:solidFill>
                  <a:srgbClr val="717D75"/>
                </a:solidFill>
              </a:rPr>
              <a:t>Corpo livello tre</a:t>
            </a:r>
            <a:endParaRPr i="1" sz="3200">
              <a:solidFill>
                <a:srgbClr val="717D75"/>
              </a:solidFill>
            </a:endParaRPr>
          </a:p>
          <a:p>
            <a:pPr lvl="3">
              <a:defRPr i="0" sz="1800">
                <a:solidFill>
                  <a:srgbClr val="000000"/>
                </a:solidFill>
              </a:defRPr>
            </a:pPr>
            <a:r>
              <a:rPr i="1" sz="3200">
                <a:solidFill>
                  <a:srgbClr val="717D75"/>
                </a:solidFill>
              </a:rPr>
              <a:t>Corpo livello quattro</a:t>
            </a:r>
            <a:endParaRPr i="1" sz="3200">
              <a:solidFill>
                <a:srgbClr val="717D75"/>
              </a:solidFill>
            </a:endParaRPr>
          </a:p>
          <a:p>
            <a:pPr lvl="4">
              <a:defRPr i="0" sz="1800">
                <a:solidFill>
                  <a:srgbClr val="000000"/>
                </a:solidFill>
              </a:defRPr>
            </a:pPr>
            <a:r>
              <a:rPr i="1" sz="3200">
                <a:solidFill>
                  <a:srgbClr val="717D75"/>
                </a:solidFill>
              </a:rPr>
              <a:t>Livello 5</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Foto - 3 per pagina">
    <p:bg>
      <p:bgPr>
        <a:blipFill rotWithShape="1">
          <a:blip r:embed="rId2"/>
          <a:srcRect l="0" t="0" r="0" b="0"/>
          <a:stretch>
            <a:fillRect/>
          </a:stretch>
        </a:blipFill>
      </p:bgPr>
    </p:bg>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Citazione">
    <p:bg>
      <p:bgPr>
        <a:blipFill rotWithShape="1">
          <a:blip r:embed="rId2"/>
          <a:srcRect l="0" t="0" r="0" b="0"/>
          <a:stretch>
            <a:fillRect/>
          </a:stretch>
        </a:blipFill>
      </p:bgPr>
    </p:bg>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Foto">
    <p:bg>
      <p:bgPr>
        <a:blipFill rotWithShape="1">
          <a:blip r:embed="rId2"/>
          <a:srcRect l="0" t="0" r="0" b="0"/>
          <a:stretch>
            <a:fillRect/>
          </a:stretch>
        </a:blipFill>
      </p:bgPr>
    </p:bg>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Vuoto">
    <p:bg>
      <p:bgPr>
        <a:blipFill rotWithShape="1">
          <a:blip r:embed="rId2"/>
          <a:srcRect l="0" t="0" r="0" b="0"/>
          <a:stretch>
            <a:fillRect/>
          </a:stretch>
        </a:blipFill>
      </p:bgPr>
    </p:bg>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Foto - 3 per pagina al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 name="Shape 8"/>
          <p:cNvSpPr/>
          <p:nvPr>
            <p:ph type="title"/>
          </p:nvPr>
        </p:nvSpPr>
        <p:spPr>
          <a:xfrm>
            <a:off x="647700" y="6794500"/>
            <a:ext cx="11709400" cy="1422400"/>
          </a:xfrm>
          <a:prstGeom prst="rect">
            <a:avLst/>
          </a:prstGeom>
        </p:spPr>
        <p:txBody>
          <a:bodyPr anchor="b"/>
          <a:lstStyle>
            <a:lvl1pPr algn="ctr">
              <a:defRPr>
                <a:solidFill>
                  <a:srgbClr val="546056"/>
                </a:solidFill>
              </a:defRPr>
            </a:lvl1pPr>
          </a:lstStyle>
          <a:p>
            <a:pPr lvl="0">
              <a:defRPr sz="1800">
                <a:solidFill>
                  <a:srgbClr val="000000"/>
                </a:solidFill>
              </a:defRPr>
            </a:pPr>
            <a:r>
              <a:rPr sz="7000">
                <a:solidFill>
                  <a:srgbClr val="546056"/>
                </a:solidFill>
              </a:rPr>
              <a:t>Titolo Testo</a:t>
            </a:r>
          </a:p>
        </p:txBody>
      </p:sp>
      <p:sp>
        <p:nvSpPr>
          <p:cNvPr id="9" name="Shape 9"/>
          <p:cNvSpPr/>
          <p:nvPr>
            <p:ph type="body" idx="1"/>
          </p:nvPr>
        </p:nvSpPr>
        <p:spPr>
          <a:xfrm>
            <a:off x="647700" y="8204200"/>
            <a:ext cx="11709400" cy="1282700"/>
          </a:xfrm>
          <a:prstGeom prst="rect">
            <a:avLst/>
          </a:prstGeom>
        </p:spPr>
        <p:txBody>
          <a:bodyPr anchor="t"/>
          <a:lstStyle>
            <a:lvl1pPr marL="0" indent="0" algn="ctr">
              <a:lnSpc>
                <a:spcPct val="110000"/>
              </a:lnSpc>
              <a:spcBef>
                <a:spcPts val="0"/>
              </a:spcBef>
              <a:buSzTx/>
              <a:buNone/>
              <a:defRPr i="1" sz="3200">
                <a:solidFill>
                  <a:srgbClr val="717D75"/>
                </a:solidFill>
                <a:latin typeface="Hoefler Text"/>
                <a:ea typeface="Hoefler Text"/>
                <a:cs typeface="Hoefler Text"/>
                <a:sym typeface="Hoefler Text"/>
              </a:defRPr>
            </a:lvl1pPr>
            <a:lvl2pPr marL="0" indent="228600" algn="ctr">
              <a:lnSpc>
                <a:spcPct val="110000"/>
              </a:lnSpc>
              <a:spcBef>
                <a:spcPts val="0"/>
              </a:spcBef>
              <a:buSzTx/>
              <a:buNone/>
              <a:defRPr i="1" sz="3200">
                <a:solidFill>
                  <a:srgbClr val="717D75"/>
                </a:solidFill>
                <a:latin typeface="Hoefler Text"/>
                <a:ea typeface="Hoefler Text"/>
                <a:cs typeface="Hoefler Text"/>
                <a:sym typeface="Hoefler Text"/>
              </a:defRPr>
            </a:lvl2pPr>
            <a:lvl3pPr marL="0" indent="457200" algn="ctr">
              <a:lnSpc>
                <a:spcPct val="110000"/>
              </a:lnSpc>
              <a:spcBef>
                <a:spcPts val="0"/>
              </a:spcBef>
              <a:buSzTx/>
              <a:buNone/>
              <a:defRPr i="1" sz="3200">
                <a:solidFill>
                  <a:srgbClr val="717D75"/>
                </a:solidFill>
                <a:latin typeface="Hoefler Text"/>
                <a:ea typeface="Hoefler Text"/>
                <a:cs typeface="Hoefler Text"/>
                <a:sym typeface="Hoefler Text"/>
              </a:defRPr>
            </a:lvl3pPr>
            <a:lvl4pPr marL="0" indent="685800" algn="ctr">
              <a:lnSpc>
                <a:spcPct val="110000"/>
              </a:lnSpc>
              <a:spcBef>
                <a:spcPts val="0"/>
              </a:spcBef>
              <a:buSzTx/>
              <a:buNone/>
              <a:defRPr i="1" sz="3200">
                <a:solidFill>
                  <a:srgbClr val="717D75"/>
                </a:solidFill>
                <a:latin typeface="Hoefler Text"/>
                <a:ea typeface="Hoefler Text"/>
                <a:cs typeface="Hoefler Text"/>
                <a:sym typeface="Hoefler Text"/>
              </a:defRPr>
            </a:lvl4pPr>
            <a:lvl5pPr marL="0" indent="914400" algn="ctr">
              <a:lnSpc>
                <a:spcPct val="110000"/>
              </a:lnSpc>
              <a:spcBef>
                <a:spcPts val="0"/>
              </a:spcBef>
              <a:buSzTx/>
              <a:buNone/>
              <a:defRPr i="1" sz="3200">
                <a:solidFill>
                  <a:srgbClr val="717D75"/>
                </a:solidFill>
                <a:latin typeface="Hoefler Text"/>
                <a:ea typeface="Hoefler Text"/>
                <a:cs typeface="Hoefler Text"/>
                <a:sym typeface="Hoefler Text"/>
              </a:defRPr>
            </a:lvl5pPr>
          </a:lstStyle>
          <a:p>
            <a:pPr lvl="0">
              <a:defRPr i="0" sz="1800">
                <a:solidFill>
                  <a:srgbClr val="000000"/>
                </a:solidFill>
              </a:defRPr>
            </a:pPr>
            <a:r>
              <a:rPr i="1" sz="3200">
                <a:solidFill>
                  <a:srgbClr val="717D75"/>
                </a:solidFill>
              </a:rPr>
              <a:t>Corpo livello uno</a:t>
            </a:r>
            <a:endParaRPr i="1" sz="3200">
              <a:solidFill>
                <a:srgbClr val="717D75"/>
              </a:solidFill>
            </a:endParaRPr>
          </a:p>
          <a:p>
            <a:pPr lvl="1">
              <a:defRPr i="0" sz="1800">
                <a:solidFill>
                  <a:srgbClr val="000000"/>
                </a:solidFill>
              </a:defRPr>
            </a:pPr>
            <a:r>
              <a:rPr i="1" sz="3200">
                <a:solidFill>
                  <a:srgbClr val="717D75"/>
                </a:solidFill>
              </a:rPr>
              <a:t>Corpo livello due</a:t>
            </a:r>
            <a:endParaRPr i="1" sz="3200">
              <a:solidFill>
                <a:srgbClr val="717D75"/>
              </a:solidFill>
            </a:endParaRPr>
          </a:p>
          <a:p>
            <a:pPr lvl="2">
              <a:defRPr i="0" sz="1800">
                <a:solidFill>
                  <a:srgbClr val="000000"/>
                </a:solidFill>
              </a:defRPr>
            </a:pPr>
            <a:r>
              <a:rPr i="1" sz="3200">
                <a:solidFill>
                  <a:srgbClr val="717D75"/>
                </a:solidFill>
              </a:rPr>
              <a:t>Corpo livello tre</a:t>
            </a:r>
            <a:endParaRPr i="1" sz="3200">
              <a:solidFill>
                <a:srgbClr val="717D75"/>
              </a:solidFill>
            </a:endParaRPr>
          </a:p>
          <a:p>
            <a:pPr lvl="3">
              <a:defRPr i="0" sz="1800">
                <a:solidFill>
                  <a:srgbClr val="000000"/>
                </a:solidFill>
              </a:defRPr>
            </a:pPr>
            <a:r>
              <a:rPr i="1" sz="3200">
                <a:solidFill>
                  <a:srgbClr val="717D75"/>
                </a:solidFill>
              </a:rPr>
              <a:t>Corpo livello quattro</a:t>
            </a:r>
            <a:endParaRPr i="1" sz="3200">
              <a:solidFill>
                <a:srgbClr val="717D75"/>
              </a:solidFill>
            </a:endParaRPr>
          </a:p>
          <a:p>
            <a:pPr lvl="4">
              <a:defRPr i="0" sz="1800">
                <a:solidFill>
                  <a:srgbClr val="000000"/>
                </a:solidFill>
              </a:defRPr>
            </a:pPr>
            <a:r>
              <a:rPr i="1" sz="3200">
                <a:solidFill>
                  <a:srgbClr val="717D75"/>
                </a:solidFill>
              </a:rPr>
              <a:t>Livello 5</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Foto - Orizzontal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 name="Shape 11"/>
          <p:cNvSpPr/>
          <p:nvPr>
            <p:ph type="title"/>
          </p:nvPr>
        </p:nvSpPr>
        <p:spPr>
          <a:xfrm>
            <a:off x="647700" y="6794500"/>
            <a:ext cx="11709400" cy="1422400"/>
          </a:xfrm>
          <a:prstGeom prst="rect">
            <a:avLst/>
          </a:prstGeom>
        </p:spPr>
        <p:txBody>
          <a:bodyPr anchor="b"/>
          <a:lstStyle>
            <a:lvl1pPr algn="ctr">
              <a:defRPr>
                <a:solidFill>
                  <a:srgbClr val="546056"/>
                </a:solidFill>
              </a:defRPr>
            </a:lvl1pPr>
          </a:lstStyle>
          <a:p>
            <a:pPr lvl="0">
              <a:defRPr sz="1800">
                <a:solidFill>
                  <a:srgbClr val="000000"/>
                </a:solidFill>
              </a:defRPr>
            </a:pPr>
            <a:r>
              <a:rPr sz="7000">
                <a:solidFill>
                  <a:srgbClr val="546056"/>
                </a:solidFill>
              </a:rPr>
              <a:t>Titolo Testo</a:t>
            </a:r>
          </a:p>
        </p:txBody>
      </p:sp>
      <p:sp>
        <p:nvSpPr>
          <p:cNvPr id="12" name="Shape 12"/>
          <p:cNvSpPr/>
          <p:nvPr>
            <p:ph type="body" idx="1"/>
          </p:nvPr>
        </p:nvSpPr>
        <p:spPr>
          <a:xfrm>
            <a:off x="647700" y="8204200"/>
            <a:ext cx="11709400" cy="1282700"/>
          </a:xfrm>
          <a:prstGeom prst="rect">
            <a:avLst/>
          </a:prstGeom>
        </p:spPr>
        <p:txBody>
          <a:bodyPr anchor="t"/>
          <a:lstStyle>
            <a:lvl1pPr marL="0" indent="0" algn="ctr">
              <a:lnSpc>
                <a:spcPct val="110000"/>
              </a:lnSpc>
              <a:spcBef>
                <a:spcPts val="0"/>
              </a:spcBef>
              <a:buSzTx/>
              <a:buNone/>
              <a:defRPr i="1" sz="3200">
                <a:solidFill>
                  <a:srgbClr val="717D75"/>
                </a:solidFill>
                <a:latin typeface="Hoefler Text"/>
                <a:ea typeface="Hoefler Text"/>
                <a:cs typeface="Hoefler Text"/>
                <a:sym typeface="Hoefler Text"/>
              </a:defRPr>
            </a:lvl1pPr>
            <a:lvl2pPr marL="0" indent="228600" algn="ctr">
              <a:lnSpc>
                <a:spcPct val="110000"/>
              </a:lnSpc>
              <a:spcBef>
                <a:spcPts val="0"/>
              </a:spcBef>
              <a:buSzTx/>
              <a:buNone/>
              <a:defRPr i="1" sz="3200">
                <a:solidFill>
                  <a:srgbClr val="717D75"/>
                </a:solidFill>
                <a:latin typeface="Hoefler Text"/>
                <a:ea typeface="Hoefler Text"/>
                <a:cs typeface="Hoefler Text"/>
                <a:sym typeface="Hoefler Text"/>
              </a:defRPr>
            </a:lvl2pPr>
            <a:lvl3pPr marL="0" indent="457200" algn="ctr">
              <a:lnSpc>
                <a:spcPct val="110000"/>
              </a:lnSpc>
              <a:spcBef>
                <a:spcPts val="0"/>
              </a:spcBef>
              <a:buSzTx/>
              <a:buNone/>
              <a:defRPr i="1" sz="3200">
                <a:solidFill>
                  <a:srgbClr val="717D75"/>
                </a:solidFill>
                <a:latin typeface="Hoefler Text"/>
                <a:ea typeface="Hoefler Text"/>
                <a:cs typeface="Hoefler Text"/>
                <a:sym typeface="Hoefler Text"/>
              </a:defRPr>
            </a:lvl3pPr>
            <a:lvl4pPr marL="0" indent="685800" algn="ctr">
              <a:lnSpc>
                <a:spcPct val="110000"/>
              </a:lnSpc>
              <a:spcBef>
                <a:spcPts val="0"/>
              </a:spcBef>
              <a:buSzTx/>
              <a:buNone/>
              <a:defRPr i="1" sz="3200">
                <a:solidFill>
                  <a:srgbClr val="717D75"/>
                </a:solidFill>
                <a:latin typeface="Hoefler Text"/>
                <a:ea typeface="Hoefler Text"/>
                <a:cs typeface="Hoefler Text"/>
                <a:sym typeface="Hoefler Text"/>
              </a:defRPr>
            </a:lvl4pPr>
            <a:lvl5pPr marL="0" indent="914400" algn="ctr">
              <a:lnSpc>
                <a:spcPct val="110000"/>
              </a:lnSpc>
              <a:spcBef>
                <a:spcPts val="0"/>
              </a:spcBef>
              <a:buSzTx/>
              <a:buNone/>
              <a:defRPr i="1" sz="3200">
                <a:solidFill>
                  <a:srgbClr val="717D75"/>
                </a:solidFill>
                <a:latin typeface="Hoefler Text"/>
                <a:ea typeface="Hoefler Text"/>
                <a:cs typeface="Hoefler Text"/>
                <a:sym typeface="Hoefler Text"/>
              </a:defRPr>
            </a:lvl5pPr>
          </a:lstStyle>
          <a:p>
            <a:pPr lvl="0">
              <a:defRPr i="0" sz="1800">
                <a:solidFill>
                  <a:srgbClr val="000000"/>
                </a:solidFill>
              </a:defRPr>
            </a:pPr>
            <a:r>
              <a:rPr i="1" sz="3200">
                <a:solidFill>
                  <a:srgbClr val="717D75"/>
                </a:solidFill>
              </a:rPr>
              <a:t>Corpo livello uno</a:t>
            </a:r>
            <a:endParaRPr i="1" sz="3200">
              <a:solidFill>
                <a:srgbClr val="717D75"/>
              </a:solidFill>
            </a:endParaRPr>
          </a:p>
          <a:p>
            <a:pPr lvl="1">
              <a:defRPr i="0" sz="1800">
                <a:solidFill>
                  <a:srgbClr val="000000"/>
                </a:solidFill>
              </a:defRPr>
            </a:pPr>
            <a:r>
              <a:rPr i="1" sz="3200">
                <a:solidFill>
                  <a:srgbClr val="717D75"/>
                </a:solidFill>
              </a:rPr>
              <a:t>Corpo livello due</a:t>
            </a:r>
            <a:endParaRPr i="1" sz="3200">
              <a:solidFill>
                <a:srgbClr val="717D75"/>
              </a:solidFill>
            </a:endParaRPr>
          </a:p>
          <a:p>
            <a:pPr lvl="2">
              <a:defRPr i="0" sz="1800">
                <a:solidFill>
                  <a:srgbClr val="000000"/>
                </a:solidFill>
              </a:defRPr>
            </a:pPr>
            <a:r>
              <a:rPr i="1" sz="3200">
                <a:solidFill>
                  <a:srgbClr val="717D75"/>
                </a:solidFill>
              </a:rPr>
              <a:t>Corpo livello tre</a:t>
            </a:r>
            <a:endParaRPr i="1" sz="3200">
              <a:solidFill>
                <a:srgbClr val="717D75"/>
              </a:solidFill>
            </a:endParaRPr>
          </a:p>
          <a:p>
            <a:pPr lvl="3">
              <a:defRPr i="0" sz="1800">
                <a:solidFill>
                  <a:srgbClr val="000000"/>
                </a:solidFill>
              </a:defRPr>
            </a:pPr>
            <a:r>
              <a:rPr i="1" sz="3200">
                <a:solidFill>
                  <a:srgbClr val="717D75"/>
                </a:solidFill>
              </a:rPr>
              <a:t>Corpo livello quattro</a:t>
            </a:r>
            <a:endParaRPr i="1" sz="3200">
              <a:solidFill>
                <a:srgbClr val="717D75"/>
              </a:solidFill>
            </a:endParaRPr>
          </a:p>
          <a:p>
            <a:pPr lvl="4">
              <a:defRPr i="0" sz="1800">
                <a:solidFill>
                  <a:srgbClr val="000000"/>
                </a:solidFill>
              </a:defRPr>
            </a:pPr>
            <a:r>
              <a:rPr i="1" sz="3200">
                <a:solidFill>
                  <a:srgbClr val="717D75"/>
                </a:solidFill>
              </a:rPr>
              <a:t>Livello 5</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olo - Centrato">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4" name="Shape 14"/>
          <p:cNvSpPr/>
          <p:nvPr>
            <p:ph type="title"/>
          </p:nvPr>
        </p:nvSpPr>
        <p:spPr>
          <a:xfrm>
            <a:off x="647700" y="3390900"/>
            <a:ext cx="11709400" cy="2959100"/>
          </a:xfrm>
          <a:prstGeom prst="rect">
            <a:avLst/>
          </a:prstGeom>
        </p:spPr>
        <p:txBody>
          <a:bodyPr/>
          <a:lstStyle>
            <a:lvl1pPr algn="ctr">
              <a:defRPr>
                <a:solidFill>
                  <a:srgbClr val="546056"/>
                </a:solidFill>
              </a:defRPr>
            </a:lvl1pPr>
          </a:lstStyle>
          <a:p>
            <a:pPr lvl="0">
              <a:defRPr sz="1800">
                <a:solidFill>
                  <a:srgbClr val="000000"/>
                </a:solidFill>
              </a:defRPr>
            </a:pPr>
            <a:r>
              <a:rPr sz="7000">
                <a:solidFill>
                  <a:srgbClr val="546056"/>
                </a:solidFill>
              </a:rPr>
              <a:t>Titolo Testo</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Foto - Vertical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 name="Shape 16"/>
          <p:cNvSpPr/>
          <p:nvPr>
            <p:ph type="title"/>
          </p:nvPr>
        </p:nvSpPr>
        <p:spPr>
          <a:xfrm>
            <a:off x="647700" y="1689100"/>
            <a:ext cx="5600700" cy="3492500"/>
          </a:xfrm>
          <a:prstGeom prst="rect">
            <a:avLst/>
          </a:prstGeom>
        </p:spPr>
        <p:txBody>
          <a:bodyPr anchor="b"/>
          <a:lstStyle>
            <a:lvl1pPr algn="ctr">
              <a:defRPr>
                <a:solidFill>
                  <a:srgbClr val="546056"/>
                </a:solidFill>
              </a:defRPr>
            </a:lvl1pPr>
          </a:lstStyle>
          <a:p>
            <a:pPr lvl="0">
              <a:defRPr sz="1800">
                <a:solidFill>
                  <a:srgbClr val="000000"/>
                </a:solidFill>
              </a:defRPr>
            </a:pPr>
            <a:r>
              <a:rPr sz="7000">
                <a:solidFill>
                  <a:srgbClr val="546056"/>
                </a:solidFill>
              </a:rPr>
              <a:t>Titolo Testo</a:t>
            </a:r>
          </a:p>
        </p:txBody>
      </p:sp>
      <p:sp>
        <p:nvSpPr>
          <p:cNvPr id="17" name="Shape 17"/>
          <p:cNvSpPr/>
          <p:nvPr>
            <p:ph type="body" idx="1"/>
          </p:nvPr>
        </p:nvSpPr>
        <p:spPr>
          <a:xfrm>
            <a:off x="647700" y="5435600"/>
            <a:ext cx="5600700" cy="3594100"/>
          </a:xfrm>
          <a:prstGeom prst="rect">
            <a:avLst/>
          </a:prstGeom>
        </p:spPr>
        <p:txBody>
          <a:bodyPr anchor="t"/>
          <a:lstStyle>
            <a:lvl1pPr marL="0" indent="0" algn="ctr">
              <a:lnSpc>
                <a:spcPct val="110000"/>
              </a:lnSpc>
              <a:spcBef>
                <a:spcPts val="0"/>
              </a:spcBef>
              <a:buSzTx/>
              <a:buNone/>
              <a:defRPr i="1" sz="3200">
                <a:solidFill>
                  <a:srgbClr val="717D75"/>
                </a:solidFill>
                <a:latin typeface="Hoefler Text"/>
                <a:ea typeface="Hoefler Text"/>
                <a:cs typeface="Hoefler Text"/>
                <a:sym typeface="Hoefler Text"/>
              </a:defRPr>
            </a:lvl1pPr>
            <a:lvl2pPr marL="0" indent="228600" algn="ctr">
              <a:lnSpc>
                <a:spcPct val="110000"/>
              </a:lnSpc>
              <a:spcBef>
                <a:spcPts val="0"/>
              </a:spcBef>
              <a:buSzTx/>
              <a:buNone/>
              <a:defRPr i="1" sz="3200">
                <a:solidFill>
                  <a:srgbClr val="717D75"/>
                </a:solidFill>
                <a:latin typeface="Hoefler Text"/>
                <a:ea typeface="Hoefler Text"/>
                <a:cs typeface="Hoefler Text"/>
                <a:sym typeface="Hoefler Text"/>
              </a:defRPr>
            </a:lvl2pPr>
            <a:lvl3pPr marL="0" indent="457200" algn="ctr">
              <a:lnSpc>
                <a:spcPct val="110000"/>
              </a:lnSpc>
              <a:spcBef>
                <a:spcPts val="0"/>
              </a:spcBef>
              <a:buSzTx/>
              <a:buNone/>
              <a:defRPr i="1" sz="3200">
                <a:solidFill>
                  <a:srgbClr val="717D75"/>
                </a:solidFill>
                <a:latin typeface="Hoefler Text"/>
                <a:ea typeface="Hoefler Text"/>
                <a:cs typeface="Hoefler Text"/>
                <a:sym typeface="Hoefler Text"/>
              </a:defRPr>
            </a:lvl3pPr>
            <a:lvl4pPr marL="0" indent="685800" algn="ctr">
              <a:lnSpc>
                <a:spcPct val="110000"/>
              </a:lnSpc>
              <a:spcBef>
                <a:spcPts val="0"/>
              </a:spcBef>
              <a:buSzTx/>
              <a:buNone/>
              <a:defRPr i="1" sz="3200">
                <a:solidFill>
                  <a:srgbClr val="717D75"/>
                </a:solidFill>
                <a:latin typeface="Hoefler Text"/>
                <a:ea typeface="Hoefler Text"/>
                <a:cs typeface="Hoefler Text"/>
                <a:sym typeface="Hoefler Text"/>
              </a:defRPr>
            </a:lvl4pPr>
            <a:lvl5pPr marL="0" indent="914400" algn="ctr">
              <a:lnSpc>
                <a:spcPct val="110000"/>
              </a:lnSpc>
              <a:spcBef>
                <a:spcPts val="0"/>
              </a:spcBef>
              <a:buSzTx/>
              <a:buNone/>
              <a:defRPr i="1" sz="3200">
                <a:solidFill>
                  <a:srgbClr val="717D75"/>
                </a:solidFill>
                <a:latin typeface="Hoefler Text"/>
                <a:ea typeface="Hoefler Text"/>
                <a:cs typeface="Hoefler Text"/>
                <a:sym typeface="Hoefler Text"/>
              </a:defRPr>
            </a:lvl5pPr>
          </a:lstStyle>
          <a:p>
            <a:pPr lvl="0">
              <a:defRPr i="0" sz="1800">
                <a:solidFill>
                  <a:srgbClr val="000000"/>
                </a:solidFill>
              </a:defRPr>
            </a:pPr>
            <a:r>
              <a:rPr i="1" sz="3200">
                <a:solidFill>
                  <a:srgbClr val="717D75"/>
                </a:solidFill>
              </a:rPr>
              <a:t>Corpo livello uno</a:t>
            </a:r>
            <a:endParaRPr i="1" sz="3200">
              <a:solidFill>
                <a:srgbClr val="717D75"/>
              </a:solidFill>
            </a:endParaRPr>
          </a:p>
          <a:p>
            <a:pPr lvl="1">
              <a:defRPr i="0" sz="1800">
                <a:solidFill>
                  <a:srgbClr val="000000"/>
                </a:solidFill>
              </a:defRPr>
            </a:pPr>
            <a:r>
              <a:rPr i="1" sz="3200">
                <a:solidFill>
                  <a:srgbClr val="717D75"/>
                </a:solidFill>
              </a:rPr>
              <a:t>Corpo livello due</a:t>
            </a:r>
            <a:endParaRPr i="1" sz="3200">
              <a:solidFill>
                <a:srgbClr val="717D75"/>
              </a:solidFill>
            </a:endParaRPr>
          </a:p>
          <a:p>
            <a:pPr lvl="2">
              <a:defRPr i="0" sz="1800">
                <a:solidFill>
                  <a:srgbClr val="000000"/>
                </a:solidFill>
              </a:defRPr>
            </a:pPr>
            <a:r>
              <a:rPr i="1" sz="3200">
                <a:solidFill>
                  <a:srgbClr val="717D75"/>
                </a:solidFill>
              </a:rPr>
              <a:t>Corpo livello tre</a:t>
            </a:r>
            <a:endParaRPr i="1" sz="3200">
              <a:solidFill>
                <a:srgbClr val="717D75"/>
              </a:solidFill>
            </a:endParaRPr>
          </a:p>
          <a:p>
            <a:pPr lvl="3">
              <a:defRPr i="0" sz="1800">
                <a:solidFill>
                  <a:srgbClr val="000000"/>
                </a:solidFill>
              </a:defRPr>
            </a:pPr>
            <a:r>
              <a:rPr i="1" sz="3200">
                <a:solidFill>
                  <a:srgbClr val="717D75"/>
                </a:solidFill>
              </a:rPr>
              <a:t>Corpo livello quattro</a:t>
            </a:r>
            <a:endParaRPr i="1" sz="3200">
              <a:solidFill>
                <a:srgbClr val="717D75"/>
              </a:solidFill>
            </a:endParaRPr>
          </a:p>
          <a:p>
            <a:pPr lvl="4">
              <a:defRPr i="0" sz="1800">
                <a:solidFill>
                  <a:srgbClr val="000000"/>
                </a:solidFill>
              </a:defRPr>
            </a:pPr>
            <a:r>
              <a:rPr i="1" sz="3200">
                <a:solidFill>
                  <a:srgbClr val="717D75"/>
                </a:solidFill>
              </a:rPr>
              <a:t>Livello 5</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olo - In alto">
    <p:spTree>
      <p:nvGrpSpPr>
        <p:cNvPr id="1" name=""/>
        <p:cNvGrpSpPr/>
        <p:nvPr/>
      </p:nvGrpSpPr>
      <p:grpSpPr>
        <a:xfrm>
          <a:off x="0" y="0"/>
          <a:ext cx="0" cy="0"/>
          <a:chOff x="0" y="0"/>
          <a:chExt cx="0" cy="0"/>
        </a:xfrm>
      </p:grpSpPr>
      <p:sp>
        <p:nvSpPr>
          <p:cNvPr id="19" name="Shape 19"/>
          <p:cNvSpPr/>
          <p:nvPr>
            <p:ph type="title"/>
          </p:nvPr>
        </p:nvSpPr>
        <p:spPr>
          <a:prstGeom prst="rect">
            <a:avLst/>
          </a:prstGeom>
        </p:spPr>
        <p:txBody>
          <a:bodyPr/>
          <a:lstStyle/>
          <a:p>
            <a:pPr lvl="0">
              <a:defRPr sz="1800">
                <a:solidFill>
                  <a:srgbClr val="000000"/>
                </a:solidFill>
              </a:defRPr>
            </a:pPr>
            <a:r>
              <a:rPr sz="7000">
                <a:solidFill>
                  <a:srgbClr val="FFFFFF">
                    <a:alpha val="95000"/>
                  </a:srgbClr>
                </a:solidFill>
              </a:rPr>
              <a:t>Titolo Testo</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olo e punti elenc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solidFill>
                  <a:srgbClr val="000000"/>
                </a:solidFill>
              </a:defRPr>
            </a:pPr>
            <a:r>
              <a:rPr sz="7000">
                <a:solidFill>
                  <a:srgbClr val="FFFFFF">
                    <a:alpha val="95000"/>
                  </a:srgbClr>
                </a:solidFill>
              </a:rPr>
              <a:t>Titolo Testo</a:t>
            </a:r>
          </a:p>
        </p:txBody>
      </p:sp>
      <p:sp>
        <p:nvSpPr>
          <p:cNvPr id="22" name="Shape 22"/>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a:solidFill>
                  <a:srgbClr val="000000"/>
                </a:solidFill>
              </a:defRPr>
            </a:pPr>
            <a:r>
              <a:rPr sz="4300">
                <a:solidFill>
                  <a:srgbClr val="546056"/>
                </a:solidFill>
              </a:rPr>
              <a:t>Corpo livello uno</a:t>
            </a:r>
            <a:endParaRPr sz="4300">
              <a:solidFill>
                <a:srgbClr val="546056"/>
              </a:solidFill>
            </a:endParaRPr>
          </a:p>
          <a:p>
            <a:pPr lvl="1">
              <a:defRPr sz="1800">
                <a:solidFill>
                  <a:srgbClr val="000000"/>
                </a:solidFill>
              </a:defRPr>
            </a:pPr>
            <a:r>
              <a:rPr sz="4300">
                <a:solidFill>
                  <a:srgbClr val="546056"/>
                </a:solidFill>
              </a:rPr>
              <a:t>Corpo livello due</a:t>
            </a:r>
            <a:endParaRPr sz="4300">
              <a:solidFill>
                <a:srgbClr val="546056"/>
              </a:solidFill>
            </a:endParaRPr>
          </a:p>
          <a:p>
            <a:pPr lvl="2">
              <a:defRPr sz="1800">
                <a:solidFill>
                  <a:srgbClr val="000000"/>
                </a:solidFill>
              </a:defRPr>
            </a:pPr>
            <a:r>
              <a:rPr sz="4300">
                <a:solidFill>
                  <a:srgbClr val="546056"/>
                </a:solidFill>
              </a:rPr>
              <a:t>Corpo livello tre</a:t>
            </a:r>
            <a:endParaRPr sz="4300">
              <a:solidFill>
                <a:srgbClr val="546056"/>
              </a:solidFill>
            </a:endParaRPr>
          </a:p>
          <a:p>
            <a:pPr lvl="3">
              <a:defRPr sz="1800">
                <a:solidFill>
                  <a:srgbClr val="000000"/>
                </a:solidFill>
              </a:defRPr>
            </a:pPr>
            <a:r>
              <a:rPr sz="4300">
                <a:solidFill>
                  <a:srgbClr val="546056"/>
                </a:solidFill>
              </a:rPr>
              <a:t>Corpo livello quattro</a:t>
            </a:r>
            <a:endParaRPr sz="4300">
              <a:solidFill>
                <a:srgbClr val="546056"/>
              </a:solidFill>
            </a:endParaRPr>
          </a:p>
          <a:p>
            <a:pPr lvl="4">
              <a:defRPr sz="1800">
                <a:solidFill>
                  <a:srgbClr val="000000"/>
                </a:solidFill>
              </a:defRPr>
            </a:pPr>
            <a:r>
              <a:rPr sz="4300">
                <a:solidFill>
                  <a:srgbClr val="546056"/>
                </a:solidFill>
              </a:rPr>
              <a:t>Livello 5</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olo, punti elenco e foto">
    <p:spTree>
      <p:nvGrpSpPr>
        <p:cNvPr id="1" name=""/>
        <p:cNvGrpSpPr/>
        <p:nvPr/>
      </p:nvGrpSpPr>
      <p:grpSpPr>
        <a:xfrm>
          <a:off x="0" y="0"/>
          <a:ext cx="0" cy="0"/>
          <a:chOff x="0" y="0"/>
          <a:chExt cx="0" cy="0"/>
        </a:xfrm>
      </p:grpSpPr>
      <p:sp>
        <p:nvSpPr>
          <p:cNvPr id="24" name="Shape 24"/>
          <p:cNvSpPr/>
          <p:nvPr>
            <p:ph type="title"/>
          </p:nvPr>
        </p:nvSpPr>
        <p:spPr>
          <a:prstGeom prst="rect">
            <a:avLst/>
          </a:prstGeom>
        </p:spPr>
        <p:txBody>
          <a:bodyPr/>
          <a:lstStyle/>
          <a:p>
            <a:pPr lvl="0">
              <a:defRPr sz="1800">
                <a:solidFill>
                  <a:srgbClr val="000000"/>
                </a:solidFill>
              </a:defRPr>
            </a:pPr>
            <a:r>
              <a:rPr sz="7000">
                <a:solidFill>
                  <a:srgbClr val="FFFFFF">
                    <a:alpha val="95000"/>
                  </a:srgbClr>
                </a:solidFill>
              </a:rPr>
              <a:t>Titolo Testo</a:t>
            </a:r>
          </a:p>
        </p:txBody>
      </p:sp>
      <p:sp>
        <p:nvSpPr>
          <p:cNvPr id="25" name="Shape 25"/>
          <p:cNvSpPr/>
          <p:nvPr>
            <p:ph type="body" idx="1"/>
          </p:nvPr>
        </p:nvSpPr>
        <p:spPr>
          <a:xfrm>
            <a:off x="647700" y="2628900"/>
            <a:ext cx="5600700" cy="6477000"/>
          </a:xfrm>
          <a:prstGeom prst="rect">
            <a:avLst/>
          </a:prstGeom>
        </p:spPr>
        <p:txBody>
          <a:bodyPr/>
          <a:lstStyle>
            <a:lvl1pPr marL="393700" indent="-393700">
              <a:lnSpc>
                <a:spcPct val="120000"/>
              </a:lnSpc>
              <a:spcBef>
                <a:spcPts val="2400"/>
              </a:spcBef>
              <a:buFont typeface="Zapf Dingbats"/>
              <a:buBlip>
                <a:blip r:embed="rId2"/>
              </a:buBlip>
              <a:defRPr sz="3200"/>
            </a:lvl1pPr>
            <a:lvl2pPr marL="787400" indent="-393700">
              <a:lnSpc>
                <a:spcPct val="120000"/>
              </a:lnSpc>
              <a:spcBef>
                <a:spcPts val="2400"/>
              </a:spcBef>
              <a:buFont typeface="Zapf Dingbats"/>
              <a:buBlip>
                <a:blip r:embed="rId2"/>
              </a:buBlip>
              <a:defRPr sz="3200"/>
            </a:lvl2pPr>
            <a:lvl3pPr marL="1181100" indent="-393700">
              <a:lnSpc>
                <a:spcPct val="120000"/>
              </a:lnSpc>
              <a:spcBef>
                <a:spcPts val="2400"/>
              </a:spcBef>
              <a:buFont typeface="Zapf Dingbats"/>
              <a:buBlip>
                <a:blip r:embed="rId2"/>
              </a:buBlip>
              <a:defRPr sz="3200"/>
            </a:lvl3pPr>
            <a:lvl4pPr marL="1574800" indent="-393700">
              <a:lnSpc>
                <a:spcPct val="120000"/>
              </a:lnSpc>
              <a:spcBef>
                <a:spcPts val="2400"/>
              </a:spcBef>
              <a:buFont typeface="Zapf Dingbats"/>
              <a:buBlip>
                <a:blip r:embed="rId2"/>
              </a:buBlip>
              <a:defRPr sz="3200"/>
            </a:lvl4pPr>
            <a:lvl5pPr marL="1968500" indent="-393700">
              <a:lnSpc>
                <a:spcPct val="120000"/>
              </a:lnSpc>
              <a:spcBef>
                <a:spcPts val="2400"/>
              </a:spcBef>
              <a:buFont typeface="Zapf Dingbats"/>
              <a:buBlip>
                <a:blip r:embed="rId2"/>
              </a:buBlip>
              <a:defRPr sz="3200"/>
            </a:lvl5pPr>
          </a:lstStyle>
          <a:p>
            <a:pPr lvl="0">
              <a:defRPr sz="1800">
                <a:solidFill>
                  <a:srgbClr val="000000"/>
                </a:solidFill>
              </a:defRPr>
            </a:pPr>
            <a:r>
              <a:rPr sz="3200">
                <a:solidFill>
                  <a:srgbClr val="546056"/>
                </a:solidFill>
              </a:rPr>
              <a:t>Corpo livello uno</a:t>
            </a:r>
            <a:endParaRPr sz="3200">
              <a:solidFill>
                <a:srgbClr val="546056"/>
              </a:solidFill>
            </a:endParaRPr>
          </a:p>
          <a:p>
            <a:pPr lvl="1">
              <a:defRPr sz="1800">
                <a:solidFill>
                  <a:srgbClr val="000000"/>
                </a:solidFill>
              </a:defRPr>
            </a:pPr>
            <a:r>
              <a:rPr sz="3200">
                <a:solidFill>
                  <a:srgbClr val="546056"/>
                </a:solidFill>
              </a:rPr>
              <a:t>Corpo livello due</a:t>
            </a:r>
            <a:endParaRPr sz="3200">
              <a:solidFill>
                <a:srgbClr val="546056"/>
              </a:solidFill>
            </a:endParaRPr>
          </a:p>
          <a:p>
            <a:pPr lvl="2">
              <a:defRPr sz="1800">
                <a:solidFill>
                  <a:srgbClr val="000000"/>
                </a:solidFill>
              </a:defRPr>
            </a:pPr>
            <a:r>
              <a:rPr sz="3200">
                <a:solidFill>
                  <a:srgbClr val="546056"/>
                </a:solidFill>
              </a:rPr>
              <a:t>Corpo livello tre</a:t>
            </a:r>
            <a:endParaRPr sz="3200">
              <a:solidFill>
                <a:srgbClr val="546056"/>
              </a:solidFill>
            </a:endParaRPr>
          </a:p>
          <a:p>
            <a:pPr lvl="3">
              <a:defRPr sz="1800">
                <a:solidFill>
                  <a:srgbClr val="000000"/>
                </a:solidFill>
              </a:defRPr>
            </a:pPr>
            <a:r>
              <a:rPr sz="3200">
                <a:solidFill>
                  <a:srgbClr val="546056"/>
                </a:solidFill>
              </a:rPr>
              <a:t>Corpo livello quattro</a:t>
            </a:r>
            <a:endParaRPr sz="3200">
              <a:solidFill>
                <a:srgbClr val="546056"/>
              </a:solidFill>
            </a:endParaRPr>
          </a:p>
          <a:p>
            <a:pPr lvl="4">
              <a:defRPr sz="1800">
                <a:solidFill>
                  <a:srgbClr val="000000"/>
                </a:solidFill>
              </a:defRPr>
            </a:pPr>
            <a:r>
              <a:rPr sz="3200">
                <a:solidFill>
                  <a:srgbClr val="546056"/>
                </a:solidFill>
              </a:rPr>
              <a:t>Livello 5</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unti elenco">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7" name="Shape 27"/>
          <p:cNvSpPr/>
          <p:nvPr>
            <p:ph type="body" idx="1"/>
          </p:nvPr>
        </p:nvSpPr>
        <p:spPr>
          <a:xfrm>
            <a:off x="647700" y="647700"/>
            <a:ext cx="11709400" cy="8458200"/>
          </a:xfrm>
          <a:prstGeom prst="rect">
            <a:avLst/>
          </a:prstGeom>
        </p:spPr>
        <p:txBody>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lvl="0">
              <a:defRPr sz="1800">
                <a:solidFill>
                  <a:srgbClr val="000000"/>
                </a:solidFill>
              </a:defRPr>
            </a:pPr>
            <a:r>
              <a:rPr sz="4300">
                <a:solidFill>
                  <a:srgbClr val="546056"/>
                </a:solidFill>
              </a:rPr>
              <a:t>Corpo livello uno</a:t>
            </a:r>
            <a:endParaRPr sz="4300">
              <a:solidFill>
                <a:srgbClr val="546056"/>
              </a:solidFill>
            </a:endParaRPr>
          </a:p>
          <a:p>
            <a:pPr lvl="1">
              <a:defRPr sz="1800">
                <a:solidFill>
                  <a:srgbClr val="000000"/>
                </a:solidFill>
              </a:defRPr>
            </a:pPr>
            <a:r>
              <a:rPr sz="4300">
                <a:solidFill>
                  <a:srgbClr val="546056"/>
                </a:solidFill>
              </a:rPr>
              <a:t>Corpo livello due</a:t>
            </a:r>
            <a:endParaRPr sz="4300">
              <a:solidFill>
                <a:srgbClr val="546056"/>
              </a:solidFill>
            </a:endParaRPr>
          </a:p>
          <a:p>
            <a:pPr lvl="2">
              <a:defRPr sz="1800">
                <a:solidFill>
                  <a:srgbClr val="000000"/>
                </a:solidFill>
              </a:defRPr>
            </a:pPr>
            <a:r>
              <a:rPr sz="4300">
                <a:solidFill>
                  <a:srgbClr val="546056"/>
                </a:solidFill>
              </a:rPr>
              <a:t>Corpo livello tre</a:t>
            </a:r>
            <a:endParaRPr sz="4300">
              <a:solidFill>
                <a:srgbClr val="546056"/>
              </a:solidFill>
            </a:endParaRPr>
          </a:p>
          <a:p>
            <a:pPr lvl="3">
              <a:defRPr sz="1800">
                <a:solidFill>
                  <a:srgbClr val="000000"/>
                </a:solidFill>
              </a:defRPr>
            </a:pPr>
            <a:r>
              <a:rPr sz="4300">
                <a:solidFill>
                  <a:srgbClr val="546056"/>
                </a:solidFill>
              </a:rPr>
              <a:t>Corpo livello quattro</a:t>
            </a:r>
            <a:endParaRPr sz="4300">
              <a:solidFill>
                <a:srgbClr val="546056"/>
              </a:solidFill>
            </a:endParaRPr>
          </a:p>
          <a:p>
            <a:pPr lvl="4">
              <a:defRPr sz="1800">
                <a:solidFill>
                  <a:srgbClr val="000000"/>
                </a:solidFill>
              </a:defRPr>
            </a:pPr>
            <a:r>
              <a:rPr sz="4300">
                <a:solidFill>
                  <a:srgbClr val="546056"/>
                </a:solidFill>
              </a:rPr>
              <a:t>Livello 5</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647700" y="152400"/>
            <a:ext cx="11709400" cy="2032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7000">
                <a:solidFill>
                  <a:srgbClr val="FFFFFF">
                    <a:alpha val="95000"/>
                  </a:srgbClr>
                </a:solidFill>
              </a:rPr>
              <a:t>Titolo Testo</a:t>
            </a:r>
          </a:p>
        </p:txBody>
      </p:sp>
      <p:sp>
        <p:nvSpPr>
          <p:cNvPr id="3" name="Shape 3"/>
          <p:cNvSpPr/>
          <p:nvPr>
            <p:ph type="body" idx="1"/>
          </p:nvPr>
        </p:nvSpPr>
        <p:spPr>
          <a:xfrm>
            <a:off x="647700" y="2628900"/>
            <a:ext cx="11709400" cy="6477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lvl="0">
              <a:defRPr sz="1800">
                <a:solidFill>
                  <a:srgbClr val="000000"/>
                </a:solidFill>
              </a:defRPr>
            </a:pPr>
            <a:r>
              <a:rPr sz="4300">
                <a:solidFill>
                  <a:srgbClr val="546056"/>
                </a:solidFill>
              </a:rPr>
              <a:t>Corpo livello uno</a:t>
            </a:r>
            <a:endParaRPr sz="4300">
              <a:solidFill>
                <a:srgbClr val="546056"/>
              </a:solidFill>
            </a:endParaRPr>
          </a:p>
          <a:p>
            <a:pPr lvl="1">
              <a:defRPr sz="1800">
                <a:solidFill>
                  <a:srgbClr val="000000"/>
                </a:solidFill>
              </a:defRPr>
            </a:pPr>
            <a:r>
              <a:rPr sz="4300">
                <a:solidFill>
                  <a:srgbClr val="546056"/>
                </a:solidFill>
              </a:rPr>
              <a:t>Corpo livello due</a:t>
            </a:r>
            <a:endParaRPr sz="4300">
              <a:solidFill>
                <a:srgbClr val="546056"/>
              </a:solidFill>
            </a:endParaRPr>
          </a:p>
          <a:p>
            <a:pPr lvl="2">
              <a:defRPr sz="1800">
                <a:solidFill>
                  <a:srgbClr val="000000"/>
                </a:solidFill>
              </a:defRPr>
            </a:pPr>
            <a:r>
              <a:rPr sz="4300">
                <a:solidFill>
                  <a:srgbClr val="546056"/>
                </a:solidFill>
              </a:rPr>
              <a:t>Corpo livello tre</a:t>
            </a:r>
            <a:endParaRPr sz="4300">
              <a:solidFill>
                <a:srgbClr val="546056"/>
              </a:solidFill>
            </a:endParaRPr>
          </a:p>
          <a:p>
            <a:pPr lvl="3">
              <a:defRPr sz="1800">
                <a:solidFill>
                  <a:srgbClr val="000000"/>
                </a:solidFill>
              </a:defRPr>
            </a:pPr>
            <a:r>
              <a:rPr sz="4300">
                <a:solidFill>
                  <a:srgbClr val="546056"/>
                </a:solidFill>
              </a:rPr>
              <a:t>Corpo livello quattro</a:t>
            </a:r>
            <a:endParaRPr sz="4300">
              <a:solidFill>
                <a:srgbClr val="546056"/>
              </a:solidFill>
            </a:endParaRPr>
          </a:p>
          <a:p>
            <a:pPr lvl="4">
              <a:defRPr sz="1800">
                <a:solidFill>
                  <a:srgbClr val="000000"/>
                </a:solidFill>
              </a:defRPr>
            </a:pPr>
            <a:r>
              <a:rPr sz="4300">
                <a:solidFill>
                  <a:srgbClr val="546056"/>
                </a:solidFill>
              </a:rPr>
              <a:t>Livello 5</a:t>
            </a:r>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transition spd="med" advClick="1"/>
  <p:txStyles>
    <p:titleStyle>
      <a:lvl1pPr defTabSz="584200">
        <a:defRPr sz="7000">
          <a:solidFill>
            <a:srgbClr val="FFFFFF">
              <a:alpha val="95000"/>
            </a:srgbClr>
          </a:solidFill>
          <a:latin typeface="+mn-lt"/>
          <a:ea typeface="+mn-ea"/>
          <a:cs typeface="+mn-cs"/>
          <a:sym typeface="Palatino"/>
        </a:defRPr>
      </a:lvl1pPr>
      <a:lvl2pPr indent="228600" defTabSz="584200">
        <a:defRPr sz="7000">
          <a:solidFill>
            <a:srgbClr val="FFFFFF">
              <a:alpha val="95000"/>
            </a:srgbClr>
          </a:solidFill>
          <a:latin typeface="+mn-lt"/>
          <a:ea typeface="+mn-ea"/>
          <a:cs typeface="+mn-cs"/>
          <a:sym typeface="Palatino"/>
        </a:defRPr>
      </a:lvl2pPr>
      <a:lvl3pPr indent="457200" defTabSz="584200">
        <a:defRPr sz="7000">
          <a:solidFill>
            <a:srgbClr val="FFFFFF">
              <a:alpha val="95000"/>
            </a:srgbClr>
          </a:solidFill>
          <a:latin typeface="+mn-lt"/>
          <a:ea typeface="+mn-ea"/>
          <a:cs typeface="+mn-cs"/>
          <a:sym typeface="Palatino"/>
        </a:defRPr>
      </a:lvl3pPr>
      <a:lvl4pPr indent="685800" defTabSz="584200">
        <a:defRPr sz="7000">
          <a:solidFill>
            <a:srgbClr val="FFFFFF">
              <a:alpha val="95000"/>
            </a:srgbClr>
          </a:solidFill>
          <a:latin typeface="+mn-lt"/>
          <a:ea typeface="+mn-ea"/>
          <a:cs typeface="+mn-cs"/>
          <a:sym typeface="Palatino"/>
        </a:defRPr>
      </a:lvl4pPr>
      <a:lvl5pPr indent="914400" defTabSz="584200">
        <a:defRPr sz="7000">
          <a:solidFill>
            <a:srgbClr val="FFFFFF">
              <a:alpha val="95000"/>
            </a:srgbClr>
          </a:solidFill>
          <a:latin typeface="+mn-lt"/>
          <a:ea typeface="+mn-ea"/>
          <a:cs typeface="+mn-cs"/>
          <a:sym typeface="Palatino"/>
        </a:defRPr>
      </a:lvl5pPr>
      <a:lvl6pPr indent="1143000" defTabSz="584200">
        <a:defRPr sz="7000">
          <a:solidFill>
            <a:srgbClr val="FFFFFF">
              <a:alpha val="95000"/>
            </a:srgbClr>
          </a:solidFill>
          <a:latin typeface="+mn-lt"/>
          <a:ea typeface="+mn-ea"/>
          <a:cs typeface="+mn-cs"/>
          <a:sym typeface="Palatino"/>
        </a:defRPr>
      </a:lvl6pPr>
      <a:lvl7pPr indent="1371600" defTabSz="584200">
        <a:defRPr sz="7000">
          <a:solidFill>
            <a:srgbClr val="FFFFFF">
              <a:alpha val="95000"/>
            </a:srgbClr>
          </a:solidFill>
          <a:latin typeface="+mn-lt"/>
          <a:ea typeface="+mn-ea"/>
          <a:cs typeface="+mn-cs"/>
          <a:sym typeface="Palatino"/>
        </a:defRPr>
      </a:lvl7pPr>
      <a:lvl8pPr indent="1600200" defTabSz="584200">
        <a:defRPr sz="7000">
          <a:solidFill>
            <a:srgbClr val="FFFFFF">
              <a:alpha val="95000"/>
            </a:srgbClr>
          </a:solidFill>
          <a:latin typeface="+mn-lt"/>
          <a:ea typeface="+mn-ea"/>
          <a:cs typeface="+mn-cs"/>
          <a:sym typeface="Palatino"/>
        </a:defRPr>
      </a:lvl8pPr>
      <a:lvl9pPr indent="1828800" defTabSz="584200">
        <a:defRPr sz="7000">
          <a:solidFill>
            <a:srgbClr val="FFFFFF">
              <a:alpha val="95000"/>
            </a:srgbClr>
          </a:solidFill>
          <a:latin typeface="+mn-lt"/>
          <a:ea typeface="+mn-ea"/>
          <a:cs typeface="+mn-cs"/>
          <a:sym typeface="Palatino"/>
        </a:defRPr>
      </a:lvl9pPr>
    </p:titleStyle>
    <p:bodyStyle>
      <a:lvl1pPr marL="533400" indent="-533400" defTabSz="584200">
        <a:spcBef>
          <a:spcPts val="4200"/>
        </a:spcBef>
        <a:buSzPct val="40000"/>
        <a:buBlip>
          <a:blip r:embed="rId3"/>
        </a:buBlip>
        <a:defRPr sz="4300">
          <a:solidFill>
            <a:srgbClr val="546056"/>
          </a:solidFill>
          <a:latin typeface="+mn-lt"/>
          <a:ea typeface="+mn-ea"/>
          <a:cs typeface="+mn-cs"/>
          <a:sym typeface="Palatino"/>
        </a:defRPr>
      </a:lvl1pPr>
      <a:lvl2pPr marL="1066800" indent="-533400" defTabSz="584200">
        <a:spcBef>
          <a:spcPts val="4200"/>
        </a:spcBef>
        <a:buSzPct val="40000"/>
        <a:buBlip>
          <a:blip r:embed="rId3"/>
        </a:buBlip>
        <a:defRPr sz="4300">
          <a:solidFill>
            <a:srgbClr val="546056"/>
          </a:solidFill>
          <a:latin typeface="+mn-lt"/>
          <a:ea typeface="+mn-ea"/>
          <a:cs typeface="+mn-cs"/>
          <a:sym typeface="Palatino"/>
        </a:defRPr>
      </a:lvl2pPr>
      <a:lvl3pPr marL="1600200" indent="-533400" defTabSz="584200">
        <a:spcBef>
          <a:spcPts val="4200"/>
        </a:spcBef>
        <a:buSzPct val="40000"/>
        <a:buBlip>
          <a:blip r:embed="rId3"/>
        </a:buBlip>
        <a:defRPr sz="4300">
          <a:solidFill>
            <a:srgbClr val="546056"/>
          </a:solidFill>
          <a:latin typeface="+mn-lt"/>
          <a:ea typeface="+mn-ea"/>
          <a:cs typeface="+mn-cs"/>
          <a:sym typeface="Palatino"/>
        </a:defRPr>
      </a:lvl3pPr>
      <a:lvl4pPr marL="2133600" indent="-533400" defTabSz="584200">
        <a:spcBef>
          <a:spcPts val="4200"/>
        </a:spcBef>
        <a:buSzPct val="40000"/>
        <a:buBlip>
          <a:blip r:embed="rId3"/>
        </a:buBlip>
        <a:defRPr sz="4300">
          <a:solidFill>
            <a:srgbClr val="546056"/>
          </a:solidFill>
          <a:latin typeface="+mn-lt"/>
          <a:ea typeface="+mn-ea"/>
          <a:cs typeface="+mn-cs"/>
          <a:sym typeface="Palatino"/>
        </a:defRPr>
      </a:lvl4pPr>
      <a:lvl5pPr marL="2667000" indent="-533400" defTabSz="584200">
        <a:spcBef>
          <a:spcPts val="4200"/>
        </a:spcBef>
        <a:buSzPct val="40000"/>
        <a:buBlip>
          <a:blip r:embed="rId3"/>
        </a:buBlip>
        <a:defRPr sz="4300">
          <a:solidFill>
            <a:srgbClr val="546056"/>
          </a:solidFill>
          <a:latin typeface="+mn-lt"/>
          <a:ea typeface="+mn-ea"/>
          <a:cs typeface="+mn-cs"/>
          <a:sym typeface="Palatino"/>
        </a:defRPr>
      </a:lvl5pPr>
      <a:lvl6pPr marL="3200400" indent="-533400" defTabSz="584200">
        <a:spcBef>
          <a:spcPts val="4200"/>
        </a:spcBef>
        <a:buSzPct val="40000"/>
        <a:buBlip>
          <a:blip r:embed="rId3"/>
        </a:buBlip>
        <a:defRPr sz="4300">
          <a:solidFill>
            <a:srgbClr val="546056"/>
          </a:solidFill>
          <a:latin typeface="+mn-lt"/>
          <a:ea typeface="+mn-ea"/>
          <a:cs typeface="+mn-cs"/>
          <a:sym typeface="Palatino"/>
        </a:defRPr>
      </a:lvl6pPr>
      <a:lvl7pPr marL="3733800" indent="-533400" defTabSz="584200">
        <a:spcBef>
          <a:spcPts val="4200"/>
        </a:spcBef>
        <a:buSzPct val="40000"/>
        <a:buBlip>
          <a:blip r:embed="rId3"/>
        </a:buBlip>
        <a:defRPr sz="4300">
          <a:solidFill>
            <a:srgbClr val="546056"/>
          </a:solidFill>
          <a:latin typeface="+mn-lt"/>
          <a:ea typeface="+mn-ea"/>
          <a:cs typeface="+mn-cs"/>
          <a:sym typeface="Palatino"/>
        </a:defRPr>
      </a:lvl7pPr>
      <a:lvl8pPr marL="4267200" indent="-533400" defTabSz="584200">
        <a:spcBef>
          <a:spcPts val="4200"/>
        </a:spcBef>
        <a:buSzPct val="40000"/>
        <a:buBlip>
          <a:blip r:embed="rId3"/>
        </a:buBlip>
        <a:defRPr sz="4300">
          <a:solidFill>
            <a:srgbClr val="546056"/>
          </a:solidFill>
          <a:latin typeface="+mn-lt"/>
          <a:ea typeface="+mn-ea"/>
          <a:cs typeface="+mn-cs"/>
          <a:sym typeface="Palatino"/>
        </a:defRPr>
      </a:lvl8pPr>
      <a:lvl9pPr marL="4800600" indent="-533400" defTabSz="584200">
        <a:spcBef>
          <a:spcPts val="4200"/>
        </a:spcBef>
        <a:buSzPct val="40000"/>
        <a:buBlip>
          <a:blip r:embed="rId3"/>
        </a:buBlip>
        <a:defRPr sz="4300">
          <a:solidFill>
            <a:srgbClr val="546056"/>
          </a:solidFill>
          <a:latin typeface="+mn-lt"/>
          <a:ea typeface="+mn-ea"/>
          <a:cs typeface="+mn-cs"/>
          <a:sym typeface="Palatino"/>
        </a:defRPr>
      </a:lvl9pPr>
    </p:bodyStyle>
    <p:otherStyle>
      <a:lvl1pPr algn="ctr" defTabSz="584200">
        <a:defRPr>
          <a:solidFill>
            <a:schemeClr val="tx1"/>
          </a:solidFill>
          <a:latin typeface="+mn-lt"/>
          <a:ea typeface="+mn-ea"/>
          <a:cs typeface="+mn-cs"/>
          <a:sym typeface="Palatino"/>
        </a:defRPr>
      </a:lvl1pPr>
      <a:lvl2pPr indent="228600" algn="ctr" defTabSz="584200">
        <a:defRPr>
          <a:solidFill>
            <a:schemeClr val="tx1"/>
          </a:solidFill>
          <a:latin typeface="+mn-lt"/>
          <a:ea typeface="+mn-ea"/>
          <a:cs typeface="+mn-cs"/>
          <a:sym typeface="Palatino"/>
        </a:defRPr>
      </a:lvl2pPr>
      <a:lvl3pPr indent="457200" algn="ctr" defTabSz="584200">
        <a:defRPr>
          <a:solidFill>
            <a:schemeClr val="tx1"/>
          </a:solidFill>
          <a:latin typeface="+mn-lt"/>
          <a:ea typeface="+mn-ea"/>
          <a:cs typeface="+mn-cs"/>
          <a:sym typeface="Palatino"/>
        </a:defRPr>
      </a:lvl3pPr>
      <a:lvl4pPr indent="685800" algn="ctr" defTabSz="584200">
        <a:defRPr>
          <a:solidFill>
            <a:schemeClr val="tx1"/>
          </a:solidFill>
          <a:latin typeface="+mn-lt"/>
          <a:ea typeface="+mn-ea"/>
          <a:cs typeface="+mn-cs"/>
          <a:sym typeface="Palatino"/>
        </a:defRPr>
      </a:lvl4pPr>
      <a:lvl5pPr indent="914400" algn="ctr" defTabSz="584200">
        <a:defRPr>
          <a:solidFill>
            <a:schemeClr val="tx1"/>
          </a:solidFill>
          <a:latin typeface="+mn-lt"/>
          <a:ea typeface="+mn-ea"/>
          <a:cs typeface="+mn-cs"/>
          <a:sym typeface="Palatino"/>
        </a:defRPr>
      </a:lvl5pPr>
      <a:lvl6pPr indent="1143000" algn="ctr" defTabSz="584200">
        <a:defRPr>
          <a:solidFill>
            <a:schemeClr val="tx1"/>
          </a:solidFill>
          <a:latin typeface="+mn-lt"/>
          <a:ea typeface="+mn-ea"/>
          <a:cs typeface="+mn-cs"/>
          <a:sym typeface="Palatino"/>
        </a:defRPr>
      </a:lvl6pPr>
      <a:lvl7pPr indent="1371600" algn="ctr" defTabSz="584200">
        <a:defRPr>
          <a:solidFill>
            <a:schemeClr val="tx1"/>
          </a:solidFill>
          <a:latin typeface="+mn-lt"/>
          <a:ea typeface="+mn-ea"/>
          <a:cs typeface="+mn-cs"/>
          <a:sym typeface="Palatino"/>
        </a:defRPr>
      </a:lvl7pPr>
      <a:lvl8pPr indent="1600200" algn="ctr" defTabSz="584200">
        <a:defRPr>
          <a:solidFill>
            <a:schemeClr val="tx1"/>
          </a:solidFill>
          <a:latin typeface="+mn-lt"/>
          <a:ea typeface="+mn-ea"/>
          <a:cs typeface="+mn-cs"/>
          <a:sym typeface="Palatino"/>
        </a:defRPr>
      </a:lvl8pPr>
      <a:lvl9pPr indent="1828800" algn="ctr" defTabSz="584200">
        <a:defRPr>
          <a:solidFill>
            <a:schemeClr val="tx1"/>
          </a:solidFill>
          <a:latin typeface="+mn-lt"/>
          <a:ea typeface="+mn-ea"/>
          <a:cs typeface="+mn-cs"/>
          <a:sym typeface="Palatin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tg.la7.it/listing/esteri" TargetMode="External"/><Relationship Id="rId3" Type="http://schemas.openxmlformats.org/officeDocument/2006/relationships/hyperlink" Target="http://www.la7.it/guida_tv"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body" idx="1"/>
          </p:nvPr>
        </p:nvSpPr>
        <p:spPr>
          <a:prstGeom prst="rect">
            <a:avLst/>
          </a:prstGeom>
        </p:spPr>
        <p:txBody>
          <a:bodyPr/>
          <a:lstStyle/>
          <a:p>
            <a:pPr lvl="0">
              <a:defRPr i="0" sz="1800">
                <a:solidFill>
                  <a:srgbClr val="000000"/>
                </a:solidFill>
              </a:defRPr>
            </a:pPr>
            <a:r>
              <a:rPr i="1" sz="3200">
                <a:solidFill>
                  <a:srgbClr val="717D75"/>
                </a:solidFill>
              </a:rPr>
              <a:t>Presentazione dei risultati delle analisi</a:t>
            </a:r>
          </a:p>
        </p:txBody>
      </p:sp>
      <p:sp>
        <p:nvSpPr>
          <p:cNvPr id="36" name="Shape 36"/>
          <p:cNvSpPr/>
          <p:nvPr>
            <p:ph type="title"/>
          </p:nvPr>
        </p:nvSpPr>
        <p:spPr>
          <a:xfrm>
            <a:off x="647700" y="2108200"/>
            <a:ext cx="11709400" cy="2908300"/>
          </a:xfrm>
          <a:prstGeom prst="rect">
            <a:avLst/>
          </a:prstGeom>
        </p:spPr>
        <p:txBody>
          <a:bodyPr/>
          <a:lstStyle>
            <a:lvl1pPr>
              <a:defRPr>
                <a:latin typeface="Calibri"/>
                <a:ea typeface="Calibri"/>
                <a:cs typeface="Calibri"/>
                <a:sym typeface="Calibri"/>
              </a:defRPr>
            </a:lvl1pPr>
          </a:lstStyle>
          <a:p>
            <a:pPr lvl="0">
              <a:defRPr sz="1800">
                <a:solidFill>
                  <a:srgbClr val="000000"/>
                </a:solidFill>
              </a:defRPr>
            </a:pPr>
            <a:r>
              <a:rPr sz="7000">
                <a:solidFill>
                  <a:srgbClr val="546056"/>
                </a:solidFill>
              </a:rPr>
              <a:t>Progetto di “Progettazione di Siti e Portali Web”</a:t>
            </a:r>
          </a:p>
        </p:txBody>
      </p:sp>
      <p:sp>
        <p:nvSpPr>
          <p:cNvPr id="37" name="Shape 37"/>
          <p:cNvSpPr/>
          <p:nvPr/>
        </p:nvSpPr>
        <p:spPr>
          <a:xfrm>
            <a:off x="3405351" y="8769349"/>
            <a:ext cx="619409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lvl="0">
              <a:defRPr sz="1800">
                <a:solidFill>
                  <a:srgbClr val="000000"/>
                </a:solidFill>
              </a:defRPr>
            </a:pPr>
            <a:r>
              <a:rPr sz="2100">
                <a:solidFill>
                  <a:srgbClr val="546056"/>
                </a:solidFill>
              </a:rPr>
              <a:t>Soprano Michael, 112151 - Perazza Giuliano, 112461</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 name="Shape 75"/>
          <p:cNvSpPr/>
          <p:nvPr>
            <p:ph type="title"/>
          </p:nvPr>
        </p:nvSpPr>
        <p:spPr>
          <a:prstGeom prst="rect">
            <a:avLst/>
          </a:prstGeom>
        </p:spPr>
        <p:txBody>
          <a:bodyPr/>
          <a:lstStyle>
            <a:lvl1pPr>
              <a:defRPr sz="5400"/>
            </a:lvl1pPr>
          </a:lstStyle>
          <a:p>
            <a:pPr lvl="0">
              <a:defRPr sz="1800">
                <a:solidFill>
                  <a:srgbClr val="000000"/>
                </a:solidFill>
              </a:defRPr>
            </a:pPr>
            <a:r>
              <a:rPr sz="5400">
                <a:solidFill>
                  <a:srgbClr val="FFFFFF">
                    <a:alpha val="95000"/>
                  </a:srgbClr>
                </a:solidFill>
              </a:rPr>
              <a:t>Verifica di Conformità alle WCAG 2.0</a:t>
            </a:r>
          </a:p>
        </p:txBody>
      </p:sp>
      <p:sp>
        <p:nvSpPr>
          <p:cNvPr id="76" name="Shape 76"/>
          <p:cNvSpPr/>
          <p:nvPr/>
        </p:nvSpPr>
        <p:spPr>
          <a:xfrm>
            <a:off x="3405351" y="8902699"/>
            <a:ext cx="619409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lvl="0">
              <a:defRPr sz="1800">
                <a:solidFill>
                  <a:srgbClr val="000000"/>
                </a:solidFill>
              </a:defRPr>
            </a:pPr>
            <a:r>
              <a:rPr sz="2100">
                <a:solidFill>
                  <a:srgbClr val="546056"/>
                </a:solidFill>
              </a:rPr>
              <a:t>Soprano Michael, 112151 - Perazza Giuliano, 112461</a:t>
            </a:r>
          </a:p>
        </p:txBody>
      </p:sp>
      <p:sp>
        <p:nvSpPr>
          <p:cNvPr id="77" name="Shape 77"/>
          <p:cNvSpPr/>
          <p:nvPr/>
        </p:nvSpPr>
        <p:spPr>
          <a:xfrm>
            <a:off x="647699" y="4470399"/>
            <a:ext cx="11709401" cy="2794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spcBef>
                <a:spcPts val="4200"/>
              </a:spcBef>
              <a:defRPr sz="1800">
                <a:solidFill>
                  <a:srgbClr val="000000"/>
                </a:solidFill>
              </a:defRPr>
            </a:pPr>
            <a:r>
              <a:rPr sz="4000">
                <a:solidFill>
                  <a:srgbClr val="546056"/>
                </a:solidFill>
              </a:rPr>
              <a:t>Al termine della valutazione di conformità secondo i principi e le linee guida WCAG 2.0, le pagine analizzate risultano essere </a:t>
            </a:r>
            <a:r>
              <a:rPr b="1" sz="4000" u="sng">
                <a:solidFill>
                  <a:srgbClr val="CD665F"/>
                </a:solidFill>
              </a:rPr>
              <a:t>NON CONFORMI</a:t>
            </a:r>
            <a:r>
              <a:rPr sz="4000">
                <a:solidFill>
                  <a:srgbClr val="546056"/>
                </a:solidFill>
              </a:rPr>
              <a:t>. Nel seguito, un riassunto dei criteri di successo violati.</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 name="Shape 79"/>
          <p:cNvSpPr/>
          <p:nvPr>
            <p:ph type="title"/>
          </p:nvPr>
        </p:nvSpPr>
        <p:spPr>
          <a:prstGeom prst="rect">
            <a:avLst/>
          </a:prstGeom>
        </p:spPr>
        <p:txBody>
          <a:bodyPr/>
          <a:lstStyle>
            <a:lvl1pPr>
              <a:defRPr sz="5400"/>
            </a:lvl1pPr>
          </a:lstStyle>
          <a:p>
            <a:pPr lvl="0">
              <a:defRPr sz="1800">
                <a:solidFill>
                  <a:srgbClr val="000000"/>
                </a:solidFill>
              </a:defRPr>
            </a:pPr>
            <a:r>
              <a:rPr sz="5400">
                <a:solidFill>
                  <a:srgbClr val="FFFFFF">
                    <a:alpha val="95000"/>
                  </a:srgbClr>
                </a:solidFill>
              </a:rPr>
              <a:t>Verifica di Conformità alle WCAG 2.0</a:t>
            </a:r>
          </a:p>
        </p:txBody>
      </p:sp>
      <p:sp>
        <p:nvSpPr>
          <p:cNvPr id="80" name="Shape 80"/>
          <p:cNvSpPr/>
          <p:nvPr/>
        </p:nvSpPr>
        <p:spPr>
          <a:xfrm>
            <a:off x="3405351" y="8902699"/>
            <a:ext cx="619409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lvl="0">
              <a:defRPr sz="1800">
                <a:solidFill>
                  <a:srgbClr val="000000"/>
                </a:solidFill>
              </a:defRPr>
            </a:pPr>
            <a:r>
              <a:rPr sz="2100">
                <a:solidFill>
                  <a:srgbClr val="546056"/>
                </a:solidFill>
              </a:rPr>
              <a:t>Soprano Michael, 112151 - Perazza Giuliano, 112461</a:t>
            </a:r>
          </a:p>
        </p:txBody>
      </p:sp>
      <p:graphicFrame>
        <p:nvGraphicFramePr>
          <p:cNvPr id="81" name="Table 81"/>
          <p:cNvGraphicFramePr/>
          <p:nvPr/>
        </p:nvGraphicFramePr>
        <p:xfrm>
          <a:off x="641350" y="2800108"/>
          <a:ext cx="11722100" cy="6007768"/>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701800"/>
                <a:gridCol w="1892300"/>
                <a:gridCol w="2222500"/>
                <a:gridCol w="2006600"/>
                <a:gridCol w="1981200"/>
                <a:gridCol w="1917700"/>
              </a:tblGrid>
              <a:tr h="756409">
                <a:tc>
                  <a:txBody>
                    <a:bodyPr/>
                    <a:lstStyle/>
                    <a:p>
                      <a:pPr lvl="0" defTabSz="914400">
                        <a:tabLst>
                          <a:tab pos="914400" algn="l"/>
                        </a:tabLst>
                        <a:defRPr b="0">
                          <a:solidFill>
                            <a:srgbClr val="000000"/>
                          </a:solidFill>
                        </a:defRPr>
                      </a:pPr>
                      <a:r>
                        <a:rPr sz="1600">
                          <a:solidFill>
                            <a:srgbClr val="F5F5EA"/>
                          </a:solidFill>
                          <a:latin typeface="Calibri"/>
                          <a:ea typeface="Calibri"/>
                          <a:cs typeface="Calibri"/>
                          <a:sym typeface="Calibri"/>
                        </a:rPr>
                        <a:t>Principio</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blipFill rotWithShape="1">
                      <a:blip r:embed="rId2"/>
                      <a:srcRect l="0" t="0" r="0" b="0"/>
                      <a:tile tx="0" ty="0" sx="100000" sy="100000" flip="none" algn="tl"/>
                    </a:blipFill>
                  </a:tcPr>
                </a:tc>
                <a:tc>
                  <a:txBody>
                    <a:bodyPr/>
                    <a:lstStyle/>
                    <a:p>
                      <a:pPr lvl="0" defTabSz="914400">
                        <a:tabLst>
                          <a:tab pos="914400" algn="l"/>
                        </a:tabLst>
                        <a:defRPr b="0">
                          <a:solidFill>
                            <a:srgbClr val="000000"/>
                          </a:solidFill>
                        </a:defRPr>
                      </a:pPr>
                      <a:r>
                        <a:rPr sz="1600">
                          <a:solidFill>
                            <a:srgbClr val="F5F5EA"/>
                          </a:solidFill>
                          <a:latin typeface="Calibri"/>
                          <a:ea typeface="Calibri"/>
                          <a:cs typeface="Calibri"/>
                          <a:sym typeface="Calibri"/>
                        </a:rPr>
                        <a:t>Linea guida</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blipFill rotWithShape="1">
                      <a:blip r:embed="rId2"/>
                      <a:srcRect l="0" t="0" r="0" b="0"/>
                      <a:tile tx="0" ty="0" sx="100000" sy="100000" flip="none" algn="tl"/>
                    </a:blipFill>
                  </a:tcPr>
                </a:tc>
                <a:tc>
                  <a:txBody>
                    <a:bodyPr/>
                    <a:lstStyle/>
                    <a:p>
                      <a:pPr lvl="0" defTabSz="914400">
                        <a:tabLst>
                          <a:tab pos="914400" algn="l"/>
                        </a:tabLst>
                        <a:defRPr b="0">
                          <a:solidFill>
                            <a:srgbClr val="000000"/>
                          </a:solidFill>
                        </a:defRPr>
                      </a:pPr>
                      <a:r>
                        <a:rPr sz="1600">
                          <a:solidFill>
                            <a:srgbClr val="F5F5EA"/>
                          </a:solidFill>
                          <a:latin typeface="Calibri"/>
                          <a:ea typeface="Calibri"/>
                          <a:cs typeface="Calibri"/>
                          <a:sym typeface="Calibri"/>
                        </a:rPr>
                        <a:t>Criterio</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blipFill rotWithShape="1">
                      <a:blip r:embed="rId2"/>
                      <a:srcRect l="0" t="0" r="0" b="0"/>
                      <a:tile tx="0" ty="0" sx="100000" sy="100000" flip="none" algn="tl"/>
                    </a:blipFill>
                  </a:tcPr>
                </a:tc>
                <a:tc>
                  <a:txBody>
                    <a:bodyPr/>
                    <a:lstStyle/>
                    <a:p>
                      <a:pPr lvl="0" defTabSz="914400">
                        <a:tabLst>
                          <a:tab pos="914400" algn="l"/>
                        </a:tabLst>
                        <a:defRPr b="0">
                          <a:solidFill>
                            <a:srgbClr val="000000"/>
                          </a:solidFill>
                        </a:defRPr>
                      </a:pPr>
                      <a:r>
                        <a:rPr sz="1600">
                          <a:solidFill>
                            <a:srgbClr val="F5F5EA"/>
                          </a:solidFill>
                          <a:latin typeface="Calibri"/>
                          <a:ea typeface="Calibri"/>
                          <a:cs typeface="Calibri"/>
                          <a:sym typeface="Calibri"/>
                        </a:rPr>
                        <a:t>Livello di conformità</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blipFill rotWithShape="1">
                      <a:blip r:embed="rId2"/>
                      <a:srcRect l="0" t="0" r="0" b="0"/>
                      <a:tile tx="0" ty="0" sx="100000" sy="100000" flip="none" algn="tl"/>
                    </a:blipFill>
                  </a:tcPr>
                </a:tc>
                <a:tc>
                  <a:txBody>
                    <a:bodyPr/>
                    <a:lstStyle/>
                    <a:p>
                      <a:pPr lvl="0" defTabSz="914400">
                        <a:tabLst>
                          <a:tab pos="914400" algn="l"/>
                        </a:tabLst>
                        <a:defRPr b="0">
                          <a:solidFill>
                            <a:srgbClr val="000000"/>
                          </a:solidFill>
                        </a:defRPr>
                      </a:pPr>
                      <a:r>
                        <a:rPr sz="1600">
                          <a:solidFill>
                            <a:srgbClr val="F5F5EA"/>
                          </a:solidFill>
                          <a:latin typeface="Calibri"/>
                          <a:ea typeface="Calibri"/>
                          <a:cs typeface="Calibri"/>
                          <a:sym typeface="Calibri"/>
                        </a:rPr>
                        <a:t>Pagina - 1</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blipFill rotWithShape="1">
                      <a:blip r:embed="rId2"/>
                      <a:srcRect l="0" t="0" r="0" b="0"/>
                      <a:tile tx="0" ty="0" sx="100000" sy="100000" flip="none" algn="tl"/>
                    </a:blipFill>
                  </a:tcPr>
                </a:tc>
                <a:tc>
                  <a:txBody>
                    <a:bodyPr/>
                    <a:lstStyle/>
                    <a:p>
                      <a:pPr lvl="0" defTabSz="914400">
                        <a:tabLst>
                          <a:tab pos="914400" algn="l"/>
                        </a:tabLst>
                        <a:defRPr b="0">
                          <a:solidFill>
                            <a:srgbClr val="000000"/>
                          </a:solidFill>
                        </a:defRPr>
                      </a:pPr>
                      <a:r>
                        <a:rPr sz="1600">
                          <a:solidFill>
                            <a:srgbClr val="F5F5EA"/>
                          </a:solidFill>
                          <a:latin typeface="Calibri"/>
                          <a:ea typeface="Calibri"/>
                          <a:cs typeface="Calibri"/>
                          <a:sym typeface="Calibri"/>
                        </a:rPr>
                        <a:t>Pagina - 2</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blipFill rotWithShape="1">
                      <a:blip r:embed="rId2"/>
                      <a:srcRect l="0" t="0" r="0" b="0"/>
                      <a:tile tx="0" ty="0" sx="100000" sy="100000" flip="none" algn="tl"/>
                    </a:blipFill>
                  </a:tcPr>
                </a:tc>
              </a:tr>
              <a:tr h="641811">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1.2</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1.2.1</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A</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680010">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1.2</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1.2.2</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A</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756409">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1.2</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1.2.3</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A</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705510">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1.2</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1.2.4</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AA</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629062">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1.2</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1.2.5</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AA</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590912">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1.2</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1.2.6</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AAA</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694680">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1.2</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1.2.7</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AAA</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591061">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1.2</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1.2.8</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AAA</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bl>
          </a:graphicData>
        </a:graphic>
      </p:graphicFrame>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Shape 83"/>
          <p:cNvSpPr/>
          <p:nvPr>
            <p:ph type="title"/>
          </p:nvPr>
        </p:nvSpPr>
        <p:spPr>
          <a:prstGeom prst="rect">
            <a:avLst/>
          </a:prstGeom>
        </p:spPr>
        <p:txBody>
          <a:bodyPr/>
          <a:lstStyle>
            <a:lvl1pPr>
              <a:defRPr sz="5400"/>
            </a:lvl1pPr>
          </a:lstStyle>
          <a:p>
            <a:pPr lvl="0">
              <a:defRPr sz="1800">
                <a:solidFill>
                  <a:srgbClr val="000000"/>
                </a:solidFill>
              </a:defRPr>
            </a:pPr>
            <a:r>
              <a:rPr sz="5400">
                <a:solidFill>
                  <a:srgbClr val="FFFFFF">
                    <a:alpha val="95000"/>
                  </a:srgbClr>
                </a:solidFill>
              </a:rPr>
              <a:t>Verifica di Conformità alle WCAG 2.0</a:t>
            </a:r>
          </a:p>
        </p:txBody>
      </p:sp>
      <p:sp>
        <p:nvSpPr>
          <p:cNvPr id="84" name="Shape 84"/>
          <p:cNvSpPr/>
          <p:nvPr/>
        </p:nvSpPr>
        <p:spPr>
          <a:xfrm>
            <a:off x="3405351" y="8902699"/>
            <a:ext cx="619409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lvl="0">
              <a:defRPr sz="1800">
                <a:solidFill>
                  <a:srgbClr val="000000"/>
                </a:solidFill>
              </a:defRPr>
            </a:pPr>
            <a:r>
              <a:rPr sz="2100">
                <a:solidFill>
                  <a:srgbClr val="546056"/>
                </a:solidFill>
              </a:rPr>
              <a:t>Soprano Michael, 112151 - Perazza Giuliano, 112461</a:t>
            </a:r>
          </a:p>
        </p:txBody>
      </p:sp>
      <p:graphicFrame>
        <p:nvGraphicFramePr>
          <p:cNvPr id="85" name="Table 85"/>
          <p:cNvGraphicFramePr/>
          <p:nvPr/>
        </p:nvGraphicFramePr>
        <p:xfrm>
          <a:off x="755650" y="2908300"/>
          <a:ext cx="11404600" cy="57281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74800"/>
                <a:gridCol w="1676400"/>
                <a:gridCol w="1739900"/>
                <a:gridCol w="1955800"/>
                <a:gridCol w="2235200"/>
                <a:gridCol w="2222500"/>
              </a:tblGrid>
              <a:tr h="573763">
                <a:tc>
                  <a:txBody>
                    <a:bodyPr/>
                    <a:lstStyle/>
                    <a:p>
                      <a:pPr lvl="0" defTabSz="914400">
                        <a:tabLst>
                          <a:tab pos="914400" algn="l"/>
                        </a:tabLst>
                        <a:defRPr b="0">
                          <a:solidFill>
                            <a:srgbClr val="000000"/>
                          </a:solidFill>
                        </a:defRPr>
                      </a:pPr>
                      <a:r>
                        <a:rPr sz="1400">
                          <a:latin typeface="Calibri"/>
                          <a:ea typeface="Calibri"/>
                          <a:cs typeface="Calibri"/>
                          <a:sym typeface="Calibri"/>
                        </a:rPr>
                        <a:t>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1.4</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1.4.3</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AA</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573763">
                <a:tc>
                  <a:txBody>
                    <a:bodyPr/>
                    <a:lstStyle/>
                    <a:p>
                      <a:pPr lvl="0" defTabSz="914400">
                        <a:tabLst>
                          <a:tab pos="914400" algn="l"/>
                        </a:tabLst>
                        <a:defRPr b="0">
                          <a:solidFill>
                            <a:srgbClr val="000000"/>
                          </a:solidFill>
                        </a:defRPr>
                      </a:pPr>
                      <a:r>
                        <a:rPr sz="1400">
                          <a:latin typeface="Calibri"/>
                          <a:ea typeface="Calibri"/>
                          <a:cs typeface="Calibri"/>
                          <a:sym typeface="Calibri"/>
                        </a:rPr>
                        <a:t>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1.4</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1.4.4</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AA</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573763">
                <a:tc>
                  <a:txBody>
                    <a:bodyPr/>
                    <a:lstStyle/>
                    <a:p>
                      <a:pPr lvl="0" defTabSz="914400">
                        <a:tabLst>
                          <a:tab pos="914400" algn="l"/>
                        </a:tabLst>
                        <a:defRPr b="0">
                          <a:solidFill>
                            <a:srgbClr val="000000"/>
                          </a:solidFill>
                        </a:defRPr>
                      </a:pPr>
                      <a:r>
                        <a:rPr sz="1400">
                          <a:latin typeface="Calibri"/>
                          <a:ea typeface="Calibri"/>
                          <a:cs typeface="Calibri"/>
                          <a:sym typeface="Calibri"/>
                        </a:rPr>
                        <a:t>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1.4</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1.4.6</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AAA</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573763">
                <a:tc>
                  <a:txBody>
                    <a:bodyPr/>
                    <a:lstStyle/>
                    <a:p>
                      <a:pPr lvl="0" defTabSz="914400">
                        <a:tabLst>
                          <a:tab pos="914400" algn="l"/>
                        </a:tabLst>
                        <a:defRPr b="0">
                          <a:solidFill>
                            <a:srgbClr val="000000"/>
                          </a:solidFill>
                        </a:defRPr>
                      </a:pPr>
                      <a:r>
                        <a:rPr sz="1400">
                          <a:latin typeface="Calibri"/>
                          <a:ea typeface="Calibri"/>
                          <a:cs typeface="Calibri"/>
                          <a:sym typeface="Calibri"/>
                        </a:rPr>
                        <a:t>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1.4</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1.4.8</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AAA</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573763">
                <a:tc>
                  <a:txBody>
                    <a:bodyPr/>
                    <a:lstStyle/>
                    <a:p>
                      <a:pPr lvl="0" defTabSz="914400">
                        <a:tabLst>
                          <a:tab pos="914400" algn="l"/>
                        </a:tabLst>
                        <a:defRPr b="0">
                          <a:solidFill>
                            <a:srgbClr val="000000"/>
                          </a:solidFill>
                        </a:defRPr>
                      </a:pPr>
                      <a:r>
                        <a:rPr sz="1400">
                          <a:latin typeface="Calibri"/>
                          <a:ea typeface="Calibri"/>
                          <a:cs typeface="Calibri"/>
                          <a:sym typeface="Calibri"/>
                        </a:rPr>
                        <a:t>2</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2.1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2.1.1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A</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573763">
                <a:tc>
                  <a:txBody>
                    <a:bodyPr/>
                    <a:lstStyle/>
                    <a:p>
                      <a:pPr lvl="0" defTabSz="914400">
                        <a:tabLst>
                          <a:tab pos="914400" algn="l"/>
                        </a:tabLst>
                        <a:defRPr b="0">
                          <a:solidFill>
                            <a:srgbClr val="000000"/>
                          </a:solidFill>
                        </a:defRPr>
                      </a:pPr>
                      <a:r>
                        <a:rPr sz="1400">
                          <a:latin typeface="Calibri"/>
                          <a:ea typeface="Calibri"/>
                          <a:cs typeface="Calibri"/>
                          <a:sym typeface="Calibri"/>
                        </a:rPr>
                        <a:t>2</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2.1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2.1.3</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A</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573763">
                <a:tc>
                  <a:txBody>
                    <a:bodyPr/>
                    <a:lstStyle/>
                    <a:p>
                      <a:pPr lvl="0" defTabSz="914400">
                        <a:tabLst>
                          <a:tab pos="914400" algn="l"/>
                        </a:tabLst>
                        <a:defRPr b="0">
                          <a:solidFill>
                            <a:srgbClr val="000000"/>
                          </a:solidFill>
                        </a:defRPr>
                      </a:pPr>
                      <a:r>
                        <a:rPr sz="1400">
                          <a:latin typeface="Calibri"/>
                          <a:ea typeface="Calibri"/>
                          <a:cs typeface="Calibri"/>
                          <a:sym typeface="Calibri"/>
                        </a:rPr>
                        <a:t>2</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2.4</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2.4.1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A</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573763">
                <a:tc>
                  <a:txBody>
                    <a:bodyPr/>
                    <a:lstStyle/>
                    <a:p>
                      <a:pPr lvl="0" defTabSz="914400">
                        <a:tabLst>
                          <a:tab pos="914400" algn="l"/>
                        </a:tabLst>
                        <a:defRPr b="0">
                          <a:solidFill>
                            <a:srgbClr val="000000"/>
                          </a:solidFill>
                        </a:defRPr>
                      </a:pPr>
                      <a:r>
                        <a:rPr sz="1400">
                          <a:latin typeface="Calibri"/>
                          <a:ea typeface="Calibri"/>
                          <a:cs typeface="Calibri"/>
                          <a:sym typeface="Calibri"/>
                        </a:rPr>
                        <a:t>2</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2.4</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2.4.7</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AA</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573763">
                <a:tc>
                  <a:txBody>
                    <a:bodyPr/>
                    <a:lstStyle/>
                    <a:p>
                      <a:pPr lvl="0" defTabSz="914400">
                        <a:tabLst>
                          <a:tab pos="914400" algn="l"/>
                        </a:tabLst>
                        <a:defRPr b="0">
                          <a:solidFill>
                            <a:srgbClr val="000000"/>
                          </a:solidFill>
                        </a:defRPr>
                      </a:pPr>
                      <a:r>
                        <a:rPr sz="1400">
                          <a:latin typeface="Calibri"/>
                          <a:ea typeface="Calibri"/>
                          <a:cs typeface="Calibri"/>
                          <a:sym typeface="Calibri"/>
                        </a:rPr>
                        <a:t>2</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2.4</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2.4.8</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AAA</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573763">
                <a:tc>
                  <a:txBody>
                    <a:bodyPr/>
                    <a:lstStyle/>
                    <a:p>
                      <a:pPr lvl="0" defTabSz="914400">
                        <a:tabLst>
                          <a:tab pos="914400" algn="l"/>
                        </a:tabLst>
                        <a:defRPr b="0">
                          <a:solidFill>
                            <a:srgbClr val="000000"/>
                          </a:solidFill>
                        </a:defRPr>
                      </a:pPr>
                      <a:r>
                        <a:rPr sz="1400">
                          <a:latin typeface="Calibri"/>
                          <a:ea typeface="Calibri"/>
                          <a:cs typeface="Calibri"/>
                          <a:sym typeface="Calibri"/>
                        </a:rPr>
                        <a:t>2</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2.4</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2.4.9</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AAA</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bl>
          </a:graphicData>
        </a:graphic>
      </p:graphicFrame>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title"/>
          </p:nvPr>
        </p:nvSpPr>
        <p:spPr>
          <a:xfrm>
            <a:off x="469900" y="152400"/>
            <a:ext cx="11709400" cy="2032000"/>
          </a:xfrm>
          <a:prstGeom prst="rect">
            <a:avLst/>
          </a:prstGeom>
        </p:spPr>
        <p:txBody>
          <a:bodyPr/>
          <a:lstStyle>
            <a:lvl1pPr>
              <a:defRPr sz="5400"/>
            </a:lvl1pPr>
          </a:lstStyle>
          <a:p>
            <a:pPr lvl="0">
              <a:defRPr sz="1800">
                <a:solidFill>
                  <a:srgbClr val="000000"/>
                </a:solidFill>
              </a:defRPr>
            </a:pPr>
            <a:r>
              <a:rPr sz="5400">
                <a:solidFill>
                  <a:srgbClr val="FFFFFF">
                    <a:alpha val="95000"/>
                  </a:srgbClr>
                </a:solidFill>
              </a:rPr>
              <a:t>Verifica di Conformità alle WCAG 2.0</a:t>
            </a:r>
          </a:p>
        </p:txBody>
      </p:sp>
      <p:sp>
        <p:nvSpPr>
          <p:cNvPr id="88" name="Shape 88"/>
          <p:cNvSpPr/>
          <p:nvPr/>
        </p:nvSpPr>
        <p:spPr>
          <a:xfrm>
            <a:off x="3405351" y="8902699"/>
            <a:ext cx="619409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lvl="0">
              <a:defRPr sz="1800">
                <a:solidFill>
                  <a:srgbClr val="000000"/>
                </a:solidFill>
              </a:defRPr>
            </a:pPr>
            <a:r>
              <a:rPr sz="2100">
                <a:solidFill>
                  <a:srgbClr val="546056"/>
                </a:solidFill>
              </a:rPr>
              <a:t>Soprano Michael, 112151 - Perazza Giuliano, 112461</a:t>
            </a:r>
          </a:p>
        </p:txBody>
      </p:sp>
      <p:graphicFrame>
        <p:nvGraphicFramePr>
          <p:cNvPr id="89" name="Table 89"/>
          <p:cNvGraphicFramePr/>
          <p:nvPr/>
        </p:nvGraphicFramePr>
        <p:xfrm>
          <a:off x="806450" y="2793851"/>
          <a:ext cx="11542713" cy="588501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22198"/>
                <a:gridCol w="1922198"/>
                <a:gridCol w="1922198"/>
                <a:gridCol w="1922198"/>
                <a:gridCol w="1922198"/>
                <a:gridCol w="1922198"/>
              </a:tblGrid>
              <a:tr h="734435">
                <a:tc>
                  <a:txBody>
                    <a:bodyPr/>
                    <a:lstStyle/>
                    <a:p>
                      <a:pPr lvl="0" defTabSz="914400">
                        <a:tabLst>
                          <a:tab pos="914400" algn="l"/>
                        </a:tabLst>
                        <a:defRPr b="0">
                          <a:solidFill>
                            <a:srgbClr val="000000"/>
                          </a:solidFill>
                        </a:defRPr>
                      </a:pPr>
                      <a:r>
                        <a:rPr sz="1400">
                          <a:latin typeface="Calibri"/>
                          <a:ea typeface="Calibri"/>
                          <a:cs typeface="Calibri"/>
                          <a:sym typeface="Calibri"/>
                        </a:rPr>
                        <a:t>3</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3.1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3.1.1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A</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734435">
                <a:tc>
                  <a:txBody>
                    <a:bodyPr/>
                    <a:lstStyle/>
                    <a:p>
                      <a:pPr lvl="0" defTabSz="914400">
                        <a:tabLst>
                          <a:tab pos="914400" algn="l"/>
                        </a:tabLst>
                        <a:defRPr b="0">
                          <a:solidFill>
                            <a:srgbClr val="000000"/>
                          </a:solidFill>
                        </a:defRPr>
                      </a:pPr>
                      <a:r>
                        <a:rPr sz="1400">
                          <a:latin typeface="Calibri"/>
                          <a:ea typeface="Calibri"/>
                          <a:cs typeface="Calibri"/>
                          <a:sym typeface="Calibri"/>
                        </a:rPr>
                        <a:t>3</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3.1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3.1.2</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AA</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734435">
                <a:tc>
                  <a:txBody>
                    <a:bodyPr/>
                    <a:lstStyle/>
                    <a:p>
                      <a:pPr lvl="0" defTabSz="914400">
                        <a:tabLst>
                          <a:tab pos="914400" algn="l"/>
                        </a:tabLst>
                        <a:defRPr b="0">
                          <a:solidFill>
                            <a:srgbClr val="000000"/>
                          </a:solidFill>
                        </a:defRPr>
                      </a:pPr>
                      <a:r>
                        <a:rPr sz="1400">
                          <a:latin typeface="Calibri"/>
                          <a:ea typeface="Calibri"/>
                          <a:cs typeface="Calibri"/>
                          <a:sym typeface="Calibri"/>
                        </a:rPr>
                        <a:t>3</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3.1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3.1.3</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AAA</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734435">
                <a:tc>
                  <a:txBody>
                    <a:bodyPr/>
                    <a:lstStyle/>
                    <a:p>
                      <a:pPr lvl="0" defTabSz="914400">
                        <a:tabLst>
                          <a:tab pos="914400" algn="l"/>
                        </a:tabLst>
                        <a:defRPr b="0">
                          <a:solidFill>
                            <a:srgbClr val="000000"/>
                          </a:solidFill>
                        </a:defRPr>
                      </a:pPr>
                      <a:r>
                        <a:rPr sz="1400">
                          <a:latin typeface="Calibri"/>
                          <a:ea typeface="Calibri"/>
                          <a:cs typeface="Calibri"/>
                          <a:sym typeface="Calibri"/>
                        </a:rPr>
                        <a:t>3</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3.1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3.1.4</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AAA</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734435">
                <a:tc>
                  <a:txBody>
                    <a:bodyPr/>
                    <a:lstStyle/>
                    <a:p>
                      <a:pPr lvl="0" defTabSz="914400">
                        <a:tabLst>
                          <a:tab pos="914400" algn="l"/>
                        </a:tabLst>
                        <a:defRPr b="0">
                          <a:solidFill>
                            <a:srgbClr val="000000"/>
                          </a:solidFill>
                        </a:defRPr>
                      </a:pPr>
                      <a:r>
                        <a:rPr sz="1400">
                          <a:latin typeface="Calibri"/>
                          <a:ea typeface="Calibri"/>
                          <a:cs typeface="Calibri"/>
                          <a:sym typeface="Calibri"/>
                        </a:rPr>
                        <a:t>3</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3.1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3.1.5</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AAA</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734435">
                <a:tc>
                  <a:txBody>
                    <a:bodyPr/>
                    <a:lstStyle/>
                    <a:p>
                      <a:pPr lvl="0" defTabSz="914400">
                        <a:tabLst>
                          <a:tab pos="914400" algn="l"/>
                        </a:tabLst>
                        <a:defRPr b="0">
                          <a:solidFill>
                            <a:srgbClr val="000000"/>
                          </a:solidFill>
                        </a:defRPr>
                      </a:pPr>
                      <a:r>
                        <a:rPr sz="1400">
                          <a:latin typeface="Calibri"/>
                          <a:ea typeface="Calibri"/>
                          <a:cs typeface="Calibri"/>
                          <a:sym typeface="Calibri"/>
                        </a:rPr>
                        <a:t>3</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3.1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3.1.6</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AAA</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734435">
                <a:tc>
                  <a:txBody>
                    <a:bodyPr/>
                    <a:lstStyle/>
                    <a:p>
                      <a:pPr lvl="0" defTabSz="914400">
                        <a:tabLst>
                          <a:tab pos="914400" algn="l"/>
                        </a:tabLst>
                        <a:defRPr b="0">
                          <a:solidFill>
                            <a:srgbClr val="000000"/>
                          </a:solidFill>
                        </a:defRPr>
                      </a:pPr>
                      <a:r>
                        <a:rPr sz="1400">
                          <a:latin typeface="Calibri"/>
                          <a:ea typeface="Calibri"/>
                          <a:cs typeface="Calibri"/>
                          <a:sym typeface="Calibri"/>
                        </a:rPr>
                        <a:t>4</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4.1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4.1.1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A</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734435">
                <a:tc>
                  <a:txBody>
                    <a:bodyPr/>
                    <a:lstStyle/>
                    <a:p>
                      <a:pPr lvl="0" defTabSz="914400">
                        <a:tabLst>
                          <a:tab pos="914400" algn="l"/>
                        </a:tabLst>
                        <a:defRPr b="0">
                          <a:solidFill>
                            <a:srgbClr val="000000"/>
                          </a:solidFill>
                        </a:defRPr>
                      </a:pPr>
                      <a:r>
                        <a:rPr sz="1400">
                          <a:latin typeface="Calibri"/>
                          <a:ea typeface="Calibri"/>
                          <a:cs typeface="Calibri"/>
                          <a:sym typeface="Calibri"/>
                        </a:rPr>
                        <a:t>4</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4.1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4.1.2</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A</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4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bl>
          </a:graphicData>
        </a:graphic>
      </p:graphicFrame>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Shape 91"/>
          <p:cNvSpPr/>
          <p:nvPr>
            <p:ph type="title"/>
          </p:nvPr>
        </p:nvSpPr>
        <p:spPr>
          <a:prstGeom prst="rect">
            <a:avLst/>
          </a:prstGeom>
        </p:spPr>
        <p:txBody>
          <a:bodyPr/>
          <a:lstStyle>
            <a:lvl1pPr algn="ctr">
              <a:defRPr sz="6200"/>
            </a:lvl1pPr>
          </a:lstStyle>
          <a:p>
            <a:pPr lvl="0">
              <a:defRPr sz="1800">
                <a:solidFill>
                  <a:srgbClr val="000000"/>
                </a:solidFill>
              </a:defRPr>
            </a:pPr>
            <a:r>
              <a:rPr sz="6200">
                <a:solidFill>
                  <a:srgbClr val="FFFFFF">
                    <a:alpha val="95000"/>
                  </a:srgbClr>
                </a:solidFill>
              </a:rPr>
              <a:t>Rapporto del test con gli utenti</a:t>
            </a:r>
          </a:p>
        </p:txBody>
      </p:sp>
      <p:sp>
        <p:nvSpPr>
          <p:cNvPr id="92" name="Shape 92"/>
          <p:cNvSpPr/>
          <p:nvPr/>
        </p:nvSpPr>
        <p:spPr>
          <a:xfrm>
            <a:off x="3405351" y="8902699"/>
            <a:ext cx="619409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lvl="0">
              <a:defRPr sz="1800">
                <a:solidFill>
                  <a:srgbClr val="000000"/>
                </a:solidFill>
              </a:defRPr>
            </a:pPr>
            <a:r>
              <a:rPr sz="2100">
                <a:solidFill>
                  <a:srgbClr val="546056"/>
                </a:solidFill>
              </a:rPr>
              <a:t>Soprano Michael, 112151 - Perazza Giuliano, 112461</a:t>
            </a:r>
          </a:p>
        </p:txBody>
      </p:sp>
      <p:sp>
        <p:nvSpPr>
          <p:cNvPr id="93" name="Shape 93"/>
          <p:cNvSpPr/>
          <p:nvPr/>
        </p:nvSpPr>
        <p:spPr>
          <a:xfrm>
            <a:off x="647699" y="3886199"/>
            <a:ext cx="11709401" cy="467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200"/>
              </a:spcBef>
              <a:defRPr sz="4000"/>
            </a:lvl1pPr>
          </a:lstStyle>
          <a:p>
            <a:pPr lvl="0">
              <a:defRPr sz="1800">
                <a:solidFill>
                  <a:srgbClr val="000000"/>
                </a:solidFill>
              </a:defRPr>
            </a:pPr>
            <a:r>
              <a:rPr sz="4000">
                <a:solidFill>
                  <a:srgbClr val="546056"/>
                </a:solidFill>
              </a:rPr>
              <a:t>Nel seguito si descrivono i casi d’uso scelti per effettuare la valutazione dell’usabilità del sito. Per ciascuno di essi si indicano l’esito e il livello di successo, il tempo impiegato, il comportamento dell’utente, problemi ed eventuali opinioni.</a:t>
            </a:r>
            <a:endParaRPr sz="4000">
              <a:solidFill>
                <a:srgbClr val="546056"/>
              </a:solidFill>
            </a:endParaRP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Shape 95"/>
          <p:cNvSpPr/>
          <p:nvPr/>
        </p:nvSpPr>
        <p:spPr>
          <a:xfrm>
            <a:off x="3405351" y="8902699"/>
            <a:ext cx="619409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lvl="0">
              <a:defRPr sz="1800">
                <a:solidFill>
                  <a:srgbClr val="000000"/>
                </a:solidFill>
              </a:defRPr>
            </a:pPr>
            <a:r>
              <a:rPr sz="2100">
                <a:solidFill>
                  <a:srgbClr val="546056"/>
                </a:solidFill>
              </a:rPr>
              <a:t>Soprano Michael, 112151 - Perazza Giuliano, 112461</a:t>
            </a:r>
          </a:p>
        </p:txBody>
      </p:sp>
      <p:sp>
        <p:nvSpPr>
          <p:cNvPr id="96" name="Shape 96"/>
          <p:cNvSpPr/>
          <p:nvPr/>
        </p:nvSpPr>
        <p:spPr>
          <a:xfrm>
            <a:off x="647699" y="3111499"/>
            <a:ext cx="11709401" cy="5575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l">
              <a:spcBef>
                <a:spcPts val="1000"/>
              </a:spcBef>
              <a:defRPr sz="1800">
                <a:solidFill>
                  <a:srgbClr val="000000"/>
                </a:solidFill>
              </a:defRPr>
            </a:pPr>
            <a:r>
              <a:rPr sz="4500">
                <a:solidFill>
                  <a:srgbClr val="546056"/>
                </a:solidFill>
                <a:latin typeface="Calibri"/>
                <a:ea typeface="Calibri"/>
                <a:cs typeface="Calibri"/>
                <a:sym typeface="Calibri"/>
              </a:rPr>
              <a:t>Caso d’uso 1:</a:t>
            </a:r>
            <a:endParaRPr sz="4500">
              <a:solidFill>
                <a:srgbClr val="546056"/>
              </a:solidFill>
              <a:latin typeface="Calibri"/>
              <a:ea typeface="Calibri"/>
              <a:cs typeface="Calibri"/>
              <a:sym typeface="Calibri"/>
            </a:endParaRPr>
          </a:p>
          <a:p>
            <a:pPr lvl="0" marL="198474" indent="-198474" algn="l">
              <a:spcBef>
                <a:spcPts val="1000"/>
              </a:spcBef>
              <a:buSzPct val="80000"/>
              <a:buChar char="•"/>
              <a:defRPr sz="1800">
                <a:solidFill>
                  <a:srgbClr val="000000"/>
                </a:solidFill>
              </a:defRPr>
            </a:pPr>
            <a:r>
              <a:rPr b="1" sz="2100">
                <a:solidFill>
                  <a:srgbClr val="546056"/>
                </a:solidFill>
                <a:latin typeface="Calibri"/>
                <a:ea typeface="Calibri"/>
                <a:cs typeface="Calibri"/>
                <a:sym typeface="Calibri"/>
              </a:rPr>
              <a:t>Formulazione testuale</a:t>
            </a:r>
            <a:r>
              <a:rPr sz="2100">
                <a:solidFill>
                  <a:srgbClr val="546056"/>
                </a:solidFill>
                <a:latin typeface="Calibri"/>
                <a:ea typeface="Calibri"/>
                <a:cs typeface="Calibri"/>
                <a:sym typeface="Calibri"/>
              </a:rPr>
              <a:t>: sei un farmacista torinese 35enne, che decide di passare una settimana di vacanza in un piccolo comune friulano, Chiusaforte. Una volta giunto sul posto, decidi di informarti sulle notizie locali per scoprire se di recente è accaduto qualcosa di interessante.</a:t>
            </a:r>
            <a:endParaRPr sz="2100">
              <a:solidFill>
                <a:srgbClr val="546056"/>
              </a:solidFill>
              <a:latin typeface="Calibri"/>
              <a:ea typeface="Calibri"/>
              <a:cs typeface="Calibri"/>
              <a:sym typeface="Calibri"/>
            </a:endParaRPr>
          </a:p>
          <a:p>
            <a:pPr lvl="0" marL="198474" indent="-198474" algn="l">
              <a:spcBef>
                <a:spcPts val="1000"/>
              </a:spcBef>
              <a:buSzPct val="80000"/>
              <a:buChar char="•"/>
              <a:defRPr sz="1800">
                <a:solidFill>
                  <a:srgbClr val="000000"/>
                </a:solidFill>
              </a:defRPr>
            </a:pPr>
            <a:r>
              <a:rPr b="1" sz="2100">
                <a:solidFill>
                  <a:srgbClr val="546056"/>
                </a:solidFill>
                <a:latin typeface="Calibri"/>
                <a:ea typeface="Calibri"/>
                <a:cs typeface="Calibri"/>
                <a:sym typeface="Calibri"/>
              </a:rPr>
              <a:t>Tempo: </a:t>
            </a:r>
            <a:r>
              <a:rPr sz="2100">
                <a:solidFill>
                  <a:srgbClr val="546056"/>
                </a:solidFill>
                <a:latin typeface="Calibri"/>
                <a:ea typeface="Calibri"/>
                <a:cs typeface="Calibri"/>
                <a:sym typeface="Calibri"/>
              </a:rPr>
              <a:t>2 minuti.</a:t>
            </a:r>
            <a:endParaRPr b="1" sz="2100">
              <a:solidFill>
                <a:srgbClr val="546056"/>
              </a:solidFill>
              <a:latin typeface="Calibri"/>
              <a:ea typeface="Calibri"/>
              <a:cs typeface="Calibri"/>
              <a:sym typeface="Calibri"/>
            </a:endParaRPr>
          </a:p>
          <a:p>
            <a:pPr lvl="0" marL="198474" indent="-198474" algn="l">
              <a:spcBef>
                <a:spcPts val="1000"/>
              </a:spcBef>
              <a:buSzPct val="80000"/>
              <a:buChar char="•"/>
              <a:defRPr sz="1800">
                <a:solidFill>
                  <a:srgbClr val="000000"/>
                </a:solidFill>
              </a:defRPr>
            </a:pPr>
            <a:r>
              <a:rPr b="1" sz="2100">
                <a:solidFill>
                  <a:srgbClr val="546056"/>
                </a:solidFill>
                <a:latin typeface="Calibri"/>
                <a:ea typeface="Calibri"/>
                <a:cs typeface="Calibri"/>
                <a:sym typeface="Calibri"/>
              </a:rPr>
              <a:t>Punto di partenza: </a:t>
            </a:r>
            <a:r>
              <a:rPr sz="2100">
                <a:solidFill>
                  <a:srgbClr val="546056"/>
                </a:solidFill>
                <a:latin typeface="Calibri"/>
                <a:ea typeface="Calibri"/>
                <a:cs typeface="Calibri"/>
                <a:sym typeface="Calibri"/>
              </a:rPr>
              <a:t>homepage.</a:t>
            </a:r>
            <a:endParaRPr b="1" sz="2100">
              <a:solidFill>
                <a:srgbClr val="546056"/>
              </a:solidFill>
              <a:latin typeface="Calibri"/>
              <a:ea typeface="Calibri"/>
              <a:cs typeface="Calibri"/>
              <a:sym typeface="Calibri"/>
            </a:endParaRPr>
          </a:p>
          <a:p>
            <a:pPr lvl="0" marL="198474" indent="-198474" algn="l">
              <a:spcBef>
                <a:spcPts val="1000"/>
              </a:spcBef>
              <a:buSzPct val="80000"/>
              <a:buChar char="•"/>
              <a:defRPr sz="1800">
                <a:solidFill>
                  <a:srgbClr val="000000"/>
                </a:solidFill>
              </a:defRPr>
            </a:pPr>
            <a:r>
              <a:rPr b="1" sz="2100">
                <a:solidFill>
                  <a:srgbClr val="546056"/>
                </a:solidFill>
                <a:latin typeface="Calibri"/>
                <a:ea typeface="Calibri"/>
                <a:cs typeface="Calibri"/>
                <a:sym typeface="Calibri"/>
              </a:rPr>
              <a:t>Punto di arrivo:</a:t>
            </a:r>
            <a:r>
              <a:rPr sz="2100">
                <a:solidFill>
                  <a:srgbClr val="546056"/>
                </a:solidFill>
                <a:latin typeface="Calibri"/>
                <a:ea typeface="Calibri"/>
                <a:cs typeface="Calibri"/>
                <a:sym typeface="Calibri"/>
              </a:rPr>
              <a:t> pagina contente le notizie su Chiusaforte.</a:t>
            </a:r>
            <a:endParaRPr b="1" sz="2100">
              <a:solidFill>
                <a:srgbClr val="546056"/>
              </a:solidFill>
              <a:latin typeface="Calibri"/>
              <a:ea typeface="Calibri"/>
              <a:cs typeface="Calibri"/>
              <a:sym typeface="Calibri"/>
            </a:endParaRPr>
          </a:p>
          <a:p>
            <a:pPr lvl="0" marL="198474" indent="-198474" algn="l">
              <a:spcBef>
                <a:spcPts val="1000"/>
              </a:spcBef>
              <a:buSzPct val="80000"/>
              <a:buChar char="•"/>
              <a:defRPr sz="1800">
                <a:solidFill>
                  <a:srgbClr val="000000"/>
                </a:solidFill>
              </a:defRPr>
            </a:pPr>
            <a:r>
              <a:rPr b="1" sz="2100">
                <a:solidFill>
                  <a:srgbClr val="546056"/>
                </a:solidFill>
                <a:latin typeface="Calibri"/>
                <a:ea typeface="Calibri"/>
                <a:cs typeface="Calibri"/>
                <a:sym typeface="Calibri"/>
              </a:rPr>
              <a:t>Percorso: </a:t>
            </a:r>
            <a:endParaRPr b="1" sz="2100">
              <a:solidFill>
                <a:srgbClr val="546056"/>
              </a:solidFill>
              <a:latin typeface="Calibri"/>
              <a:ea typeface="Calibri"/>
              <a:cs typeface="Calibri"/>
              <a:sym typeface="Calibri"/>
            </a:endParaRPr>
          </a:p>
          <a:p>
            <a:pPr lvl="1" marL="940981" indent="-255181" algn="l">
              <a:spcBef>
                <a:spcPts val="1000"/>
              </a:spcBef>
              <a:buSzPct val="100000"/>
              <a:buAutoNum type="arabicPeriod" startAt="1"/>
              <a:defRPr sz="1800">
                <a:solidFill>
                  <a:srgbClr val="000000"/>
                </a:solidFill>
              </a:defRPr>
            </a:pPr>
            <a:r>
              <a:rPr sz="2100">
                <a:solidFill>
                  <a:srgbClr val="546056"/>
                </a:solidFill>
                <a:latin typeface="Calibri"/>
                <a:ea typeface="Calibri"/>
                <a:cs typeface="Calibri"/>
                <a:sym typeface="Calibri"/>
              </a:rPr>
              <a:t>Tutti i comuni</a:t>
            </a:r>
            <a:endParaRPr sz="2100">
              <a:solidFill>
                <a:srgbClr val="546056"/>
              </a:solidFill>
              <a:latin typeface="Calibri"/>
              <a:ea typeface="Calibri"/>
              <a:cs typeface="Calibri"/>
              <a:sym typeface="Calibri"/>
            </a:endParaRPr>
          </a:p>
          <a:p>
            <a:pPr lvl="1" marL="940981" indent="-255181" algn="l">
              <a:spcBef>
                <a:spcPts val="1000"/>
              </a:spcBef>
              <a:buSzPct val="100000"/>
              <a:buAutoNum type="arabicPeriod" startAt="1"/>
              <a:defRPr sz="1800">
                <a:solidFill>
                  <a:srgbClr val="000000"/>
                </a:solidFill>
              </a:defRPr>
            </a:pPr>
            <a:r>
              <a:rPr sz="2100">
                <a:solidFill>
                  <a:srgbClr val="546056"/>
                </a:solidFill>
                <a:latin typeface="Calibri"/>
                <a:ea typeface="Calibri"/>
                <a:cs typeface="Calibri"/>
                <a:sym typeface="Calibri"/>
              </a:rPr>
              <a:t>Lettera C nel menù a comparsa</a:t>
            </a:r>
            <a:endParaRPr sz="2100">
              <a:solidFill>
                <a:srgbClr val="546056"/>
              </a:solidFill>
              <a:latin typeface="Calibri"/>
              <a:ea typeface="Calibri"/>
              <a:cs typeface="Calibri"/>
              <a:sym typeface="Calibri"/>
            </a:endParaRPr>
          </a:p>
          <a:p>
            <a:pPr lvl="1" marL="940981" indent="-255181" algn="l">
              <a:spcBef>
                <a:spcPts val="1000"/>
              </a:spcBef>
              <a:buSzPct val="100000"/>
              <a:buAutoNum type="arabicPeriod" startAt="1"/>
              <a:defRPr sz="1800">
                <a:solidFill>
                  <a:srgbClr val="000000"/>
                </a:solidFill>
              </a:defRPr>
            </a:pPr>
            <a:r>
              <a:rPr sz="2100">
                <a:solidFill>
                  <a:srgbClr val="546056"/>
                </a:solidFill>
                <a:latin typeface="Calibri"/>
                <a:ea typeface="Calibri"/>
                <a:cs typeface="Calibri"/>
                <a:sym typeface="Calibri"/>
              </a:rPr>
              <a:t>Chiusaforte</a:t>
            </a:r>
            <a:endParaRPr sz="2100">
              <a:solidFill>
                <a:srgbClr val="546056"/>
              </a:solidFill>
              <a:latin typeface="Calibri"/>
              <a:ea typeface="Calibri"/>
              <a:cs typeface="Calibri"/>
              <a:sym typeface="Calibri"/>
            </a:endParaRPr>
          </a:p>
          <a:p>
            <a:pPr lvl="0" marL="198474" indent="-198474" algn="l">
              <a:spcBef>
                <a:spcPts val="1000"/>
              </a:spcBef>
              <a:buSzPct val="80000"/>
              <a:buChar char="•"/>
              <a:defRPr sz="1800">
                <a:solidFill>
                  <a:srgbClr val="000000"/>
                </a:solidFill>
              </a:defRPr>
            </a:pPr>
            <a:r>
              <a:rPr b="1" sz="2100">
                <a:solidFill>
                  <a:srgbClr val="546056"/>
                </a:solidFill>
                <a:latin typeface="Calibri"/>
                <a:ea typeface="Calibri"/>
                <a:cs typeface="Calibri"/>
                <a:sym typeface="Calibri"/>
              </a:rPr>
              <a:t>Criterio di successo: </a:t>
            </a:r>
            <a:r>
              <a:rPr sz="2100">
                <a:solidFill>
                  <a:srgbClr val="546056"/>
                </a:solidFill>
                <a:latin typeface="Calibri"/>
                <a:ea typeface="Calibri"/>
                <a:cs typeface="Calibri"/>
                <a:sym typeface="Calibri"/>
              </a:rPr>
              <a:t>leggere le notizie relative a ciò che è successo nei dintorni di Chiusaforte.</a:t>
            </a:r>
          </a:p>
        </p:txBody>
      </p:sp>
      <p:sp>
        <p:nvSpPr>
          <p:cNvPr id="97" name="Shape 97"/>
          <p:cNvSpPr/>
          <p:nvPr/>
        </p:nvSpPr>
        <p:spPr>
          <a:xfrm>
            <a:off x="879065" y="596900"/>
            <a:ext cx="1089107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200">
                <a:solidFill>
                  <a:srgbClr val="FFFFFF">
                    <a:alpha val="95000"/>
                  </a:srgbClr>
                </a:solidFill>
              </a:defRPr>
            </a:lvl1pPr>
          </a:lstStyle>
          <a:p>
            <a:pPr lvl="0">
              <a:defRPr sz="1800">
                <a:solidFill>
                  <a:srgbClr val="000000"/>
                </a:solidFill>
              </a:defRPr>
            </a:pPr>
            <a:r>
              <a:rPr sz="6200">
                <a:solidFill>
                  <a:srgbClr val="FFFFFF">
                    <a:alpha val="95000"/>
                  </a:srgbClr>
                </a:solidFill>
              </a:rPr>
              <a:t>Rapporto del test con gli utenti</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 name="Shape 99"/>
          <p:cNvSpPr/>
          <p:nvPr/>
        </p:nvSpPr>
        <p:spPr>
          <a:xfrm>
            <a:off x="3405351" y="8902699"/>
            <a:ext cx="619409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lvl="0">
              <a:defRPr sz="1800">
                <a:solidFill>
                  <a:srgbClr val="000000"/>
                </a:solidFill>
              </a:defRPr>
            </a:pPr>
            <a:r>
              <a:rPr sz="2100">
                <a:solidFill>
                  <a:srgbClr val="546056"/>
                </a:solidFill>
              </a:rPr>
              <a:t>Soprano Michael, 112151 - Perazza Giuliano, 112461</a:t>
            </a:r>
          </a:p>
        </p:txBody>
      </p:sp>
      <p:sp>
        <p:nvSpPr>
          <p:cNvPr id="100" name="Shape 100"/>
          <p:cNvSpPr/>
          <p:nvPr/>
        </p:nvSpPr>
        <p:spPr>
          <a:xfrm>
            <a:off x="647699" y="3200400"/>
            <a:ext cx="11709401" cy="5473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l">
              <a:spcBef>
                <a:spcPts val="1000"/>
              </a:spcBef>
              <a:defRPr sz="1800">
                <a:solidFill>
                  <a:srgbClr val="000000"/>
                </a:solidFill>
              </a:defRPr>
            </a:pPr>
            <a:r>
              <a:rPr sz="4500">
                <a:solidFill>
                  <a:srgbClr val="546056"/>
                </a:solidFill>
                <a:latin typeface="Calibri"/>
                <a:ea typeface="Calibri"/>
                <a:cs typeface="Calibri"/>
                <a:sym typeface="Calibri"/>
              </a:rPr>
              <a:t>Caso d’uso 2:</a:t>
            </a:r>
            <a:endParaRPr sz="4500">
              <a:solidFill>
                <a:srgbClr val="546056"/>
              </a:solidFill>
              <a:latin typeface="Calibri"/>
              <a:ea typeface="Calibri"/>
              <a:cs typeface="Calibri"/>
              <a:sym typeface="Calibri"/>
            </a:endParaRPr>
          </a:p>
          <a:p>
            <a:pPr lvl="0" marL="198474" indent="-198474" algn="l">
              <a:spcBef>
                <a:spcPts val="1000"/>
              </a:spcBef>
              <a:buSzPct val="80000"/>
              <a:buChar char="•"/>
              <a:defRPr sz="1800">
                <a:solidFill>
                  <a:srgbClr val="000000"/>
                </a:solidFill>
              </a:defRPr>
            </a:pPr>
            <a:r>
              <a:rPr b="1" sz="2000">
                <a:solidFill>
                  <a:srgbClr val="546056"/>
                </a:solidFill>
                <a:latin typeface="Calibri"/>
                <a:ea typeface="Calibri"/>
                <a:cs typeface="Calibri"/>
                <a:sym typeface="Calibri"/>
              </a:rPr>
              <a:t>Formulazione testuale</a:t>
            </a:r>
            <a:r>
              <a:rPr sz="2000">
                <a:solidFill>
                  <a:srgbClr val="546056"/>
                </a:solidFill>
                <a:latin typeface="Calibri"/>
                <a:ea typeface="Calibri"/>
                <a:cs typeface="Calibri"/>
                <a:sym typeface="Calibri"/>
              </a:rPr>
              <a:t>: sei un giovane ambientalista 20enne di Trieste interessato alla tutela dell’ambiente che viene sempre più maltrattato dalle attività umane. In particolare, segui con molto interesse il viaggio della Goletta Verde, da poco giunta nel tuo amato mare Adriatico, in particolare nel golfo della tua città natale. Vieni a conoscenza della presenza di un blog d’autore con il resoconto di tale viaggio sul sito del giornale locale, decidi perciò di dare un’occhiata.</a:t>
            </a:r>
            <a:endParaRPr sz="2000">
              <a:solidFill>
                <a:srgbClr val="546056"/>
              </a:solidFill>
              <a:latin typeface="Calibri"/>
              <a:ea typeface="Calibri"/>
              <a:cs typeface="Calibri"/>
              <a:sym typeface="Calibri"/>
            </a:endParaRPr>
          </a:p>
          <a:p>
            <a:pPr lvl="0" marL="198474" indent="-198474" algn="l">
              <a:spcBef>
                <a:spcPts val="1000"/>
              </a:spcBef>
              <a:buSzPct val="80000"/>
              <a:buChar char="•"/>
              <a:defRPr sz="1800">
                <a:solidFill>
                  <a:srgbClr val="000000"/>
                </a:solidFill>
              </a:defRPr>
            </a:pPr>
            <a:r>
              <a:rPr b="1" sz="2000">
                <a:solidFill>
                  <a:srgbClr val="546056"/>
                </a:solidFill>
                <a:latin typeface="Calibri"/>
                <a:ea typeface="Calibri"/>
                <a:cs typeface="Calibri"/>
                <a:sym typeface="Calibri"/>
              </a:rPr>
              <a:t>Tempo: </a:t>
            </a:r>
            <a:r>
              <a:rPr sz="2000">
                <a:solidFill>
                  <a:srgbClr val="546056"/>
                </a:solidFill>
                <a:latin typeface="Calibri"/>
                <a:ea typeface="Calibri"/>
                <a:cs typeface="Calibri"/>
                <a:sym typeface="Calibri"/>
              </a:rPr>
              <a:t>6 minuti.</a:t>
            </a:r>
            <a:endParaRPr b="1" sz="2000">
              <a:solidFill>
                <a:srgbClr val="546056"/>
              </a:solidFill>
              <a:latin typeface="Calibri"/>
              <a:ea typeface="Calibri"/>
              <a:cs typeface="Calibri"/>
              <a:sym typeface="Calibri"/>
            </a:endParaRPr>
          </a:p>
          <a:p>
            <a:pPr lvl="0" marL="198474" indent="-198474" algn="l">
              <a:spcBef>
                <a:spcPts val="1000"/>
              </a:spcBef>
              <a:buSzPct val="80000"/>
              <a:buChar char="•"/>
              <a:defRPr sz="1800">
                <a:solidFill>
                  <a:srgbClr val="000000"/>
                </a:solidFill>
              </a:defRPr>
            </a:pPr>
            <a:r>
              <a:rPr b="1" sz="2000">
                <a:solidFill>
                  <a:srgbClr val="546056"/>
                </a:solidFill>
                <a:latin typeface="Calibri"/>
                <a:ea typeface="Calibri"/>
                <a:cs typeface="Calibri"/>
                <a:sym typeface="Calibri"/>
              </a:rPr>
              <a:t>Punto di partenza: </a:t>
            </a:r>
            <a:r>
              <a:rPr sz="2000">
                <a:solidFill>
                  <a:srgbClr val="546056"/>
                </a:solidFill>
                <a:latin typeface="Calibri"/>
                <a:ea typeface="Calibri"/>
                <a:cs typeface="Calibri"/>
                <a:sym typeface="Calibri"/>
              </a:rPr>
              <a:t>homepage.</a:t>
            </a:r>
            <a:endParaRPr b="1" sz="2000">
              <a:solidFill>
                <a:srgbClr val="546056"/>
              </a:solidFill>
              <a:latin typeface="Calibri"/>
              <a:ea typeface="Calibri"/>
              <a:cs typeface="Calibri"/>
              <a:sym typeface="Calibri"/>
            </a:endParaRPr>
          </a:p>
          <a:p>
            <a:pPr lvl="0" marL="198474" indent="-198474" algn="l">
              <a:spcBef>
                <a:spcPts val="1000"/>
              </a:spcBef>
              <a:buSzPct val="80000"/>
              <a:buChar char="•"/>
              <a:defRPr sz="1800">
                <a:solidFill>
                  <a:srgbClr val="000000"/>
                </a:solidFill>
              </a:defRPr>
            </a:pPr>
            <a:r>
              <a:rPr b="1" sz="2000">
                <a:solidFill>
                  <a:srgbClr val="546056"/>
                </a:solidFill>
                <a:latin typeface="Calibri"/>
                <a:ea typeface="Calibri"/>
                <a:cs typeface="Calibri"/>
                <a:sym typeface="Calibri"/>
              </a:rPr>
              <a:t>Punto di arrivo:</a:t>
            </a:r>
            <a:r>
              <a:rPr sz="2000">
                <a:solidFill>
                  <a:srgbClr val="546056"/>
                </a:solidFill>
                <a:latin typeface="Calibri"/>
                <a:ea typeface="Calibri"/>
                <a:cs typeface="Calibri"/>
                <a:sym typeface="Calibri"/>
              </a:rPr>
              <a:t> pagina del blog d’autore di Goletta Verde.</a:t>
            </a:r>
            <a:endParaRPr b="1" sz="2000">
              <a:solidFill>
                <a:srgbClr val="546056"/>
              </a:solidFill>
              <a:latin typeface="Calibri"/>
              <a:ea typeface="Calibri"/>
              <a:cs typeface="Calibri"/>
              <a:sym typeface="Calibri"/>
            </a:endParaRPr>
          </a:p>
          <a:p>
            <a:pPr lvl="0" marL="198474" indent="-198474" algn="l">
              <a:spcBef>
                <a:spcPts val="1000"/>
              </a:spcBef>
              <a:buSzPct val="80000"/>
              <a:buChar char="•"/>
              <a:defRPr sz="1800">
                <a:solidFill>
                  <a:srgbClr val="000000"/>
                </a:solidFill>
              </a:defRPr>
            </a:pPr>
            <a:r>
              <a:rPr b="1" sz="2000">
                <a:solidFill>
                  <a:srgbClr val="546056"/>
                </a:solidFill>
                <a:latin typeface="Calibri"/>
                <a:ea typeface="Calibri"/>
                <a:cs typeface="Calibri"/>
                <a:sym typeface="Calibri"/>
              </a:rPr>
              <a:t>Percorso: </a:t>
            </a:r>
            <a:endParaRPr b="1" sz="2000">
              <a:solidFill>
                <a:srgbClr val="546056"/>
              </a:solidFill>
              <a:latin typeface="Calibri"/>
              <a:ea typeface="Calibri"/>
              <a:cs typeface="Calibri"/>
              <a:sym typeface="Calibri"/>
            </a:endParaRPr>
          </a:p>
          <a:p>
            <a:pPr lvl="1" marL="940981" indent="-255181" algn="l">
              <a:spcBef>
                <a:spcPts val="1000"/>
              </a:spcBef>
              <a:buSzPct val="100000"/>
              <a:buAutoNum type="arabicPeriod" startAt="1"/>
              <a:defRPr sz="1800">
                <a:solidFill>
                  <a:srgbClr val="000000"/>
                </a:solidFill>
              </a:defRPr>
            </a:pPr>
            <a:r>
              <a:rPr sz="2000">
                <a:solidFill>
                  <a:srgbClr val="546056"/>
                </a:solidFill>
                <a:latin typeface="Calibri"/>
                <a:ea typeface="Calibri"/>
                <a:cs typeface="Calibri"/>
                <a:sym typeface="Calibri"/>
              </a:rPr>
              <a:t>Tutti i blog</a:t>
            </a:r>
            <a:endParaRPr sz="2000">
              <a:solidFill>
                <a:srgbClr val="546056"/>
              </a:solidFill>
              <a:latin typeface="Calibri"/>
              <a:ea typeface="Calibri"/>
              <a:cs typeface="Calibri"/>
              <a:sym typeface="Calibri"/>
            </a:endParaRPr>
          </a:p>
          <a:p>
            <a:pPr lvl="1" marL="940981" indent="-255181" algn="l">
              <a:spcBef>
                <a:spcPts val="1000"/>
              </a:spcBef>
              <a:buSzPct val="100000"/>
              <a:buAutoNum type="arabicPeriod" startAt="1"/>
              <a:defRPr sz="1800">
                <a:solidFill>
                  <a:srgbClr val="000000"/>
                </a:solidFill>
              </a:defRPr>
            </a:pPr>
            <a:r>
              <a:rPr sz="2000">
                <a:solidFill>
                  <a:srgbClr val="546056"/>
                </a:solidFill>
                <a:latin typeface="Calibri"/>
                <a:ea typeface="Calibri"/>
                <a:cs typeface="Calibri"/>
                <a:sym typeface="Calibri"/>
              </a:rPr>
              <a:t>Goletta verde: diario di bordo.</a:t>
            </a:r>
            <a:endParaRPr sz="2000">
              <a:solidFill>
                <a:srgbClr val="546056"/>
              </a:solidFill>
              <a:latin typeface="Calibri"/>
              <a:ea typeface="Calibri"/>
              <a:cs typeface="Calibri"/>
              <a:sym typeface="Calibri"/>
            </a:endParaRPr>
          </a:p>
          <a:p>
            <a:pPr lvl="0" marL="198474" indent="-198474" algn="l">
              <a:spcBef>
                <a:spcPts val="1000"/>
              </a:spcBef>
              <a:buSzPct val="80000"/>
              <a:buChar char="•"/>
              <a:defRPr sz="1800">
                <a:solidFill>
                  <a:srgbClr val="000000"/>
                </a:solidFill>
              </a:defRPr>
            </a:pPr>
            <a:r>
              <a:rPr b="1" sz="2000">
                <a:solidFill>
                  <a:srgbClr val="546056"/>
                </a:solidFill>
                <a:latin typeface="Calibri"/>
                <a:ea typeface="Calibri"/>
                <a:cs typeface="Calibri"/>
                <a:sym typeface="Calibri"/>
              </a:rPr>
              <a:t>Criterio di successo: </a:t>
            </a:r>
            <a:r>
              <a:rPr sz="2000">
                <a:solidFill>
                  <a:srgbClr val="546056"/>
                </a:solidFill>
                <a:latin typeface="Calibri"/>
                <a:ea typeface="Calibri"/>
                <a:cs typeface="Calibri"/>
                <a:sym typeface="Calibri"/>
              </a:rPr>
              <a:t>informarsi sull’attività di Goletta Verde nel mare Adriatico.</a:t>
            </a:r>
          </a:p>
        </p:txBody>
      </p:sp>
      <p:sp>
        <p:nvSpPr>
          <p:cNvPr id="101" name="Shape 101"/>
          <p:cNvSpPr/>
          <p:nvPr/>
        </p:nvSpPr>
        <p:spPr>
          <a:xfrm>
            <a:off x="1056865" y="596900"/>
            <a:ext cx="1089107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200">
                <a:solidFill>
                  <a:srgbClr val="FFFFFF">
                    <a:alpha val="95000"/>
                  </a:srgbClr>
                </a:solidFill>
              </a:defRPr>
            </a:lvl1pPr>
          </a:lstStyle>
          <a:p>
            <a:pPr lvl="0">
              <a:defRPr sz="1800">
                <a:solidFill>
                  <a:srgbClr val="000000"/>
                </a:solidFill>
              </a:defRPr>
            </a:pPr>
            <a:r>
              <a:rPr sz="6200">
                <a:solidFill>
                  <a:srgbClr val="FFFFFF">
                    <a:alpha val="95000"/>
                  </a:srgbClr>
                </a:solidFill>
              </a:rPr>
              <a:t>Rapporto del test con gli utenti</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nvSpPr>
        <p:spPr>
          <a:xfrm>
            <a:off x="3405351" y="8902699"/>
            <a:ext cx="619409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lvl="0">
              <a:defRPr sz="1800">
                <a:solidFill>
                  <a:srgbClr val="000000"/>
                </a:solidFill>
              </a:defRPr>
            </a:pPr>
            <a:r>
              <a:rPr sz="2100">
                <a:solidFill>
                  <a:srgbClr val="546056"/>
                </a:solidFill>
              </a:rPr>
              <a:t>Soprano Michael, 112151 - Perazza Giuliano, 112461</a:t>
            </a:r>
          </a:p>
        </p:txBody>
      </p:sp>
      <p:sp>
        <p:nvSpPr>
          <p:cNvPr id="104" name="Shape 104"/>
          <p:cNvSpPr/>
          <p:nvPr/>
        </p:nvSpPr>
        <p:spPr>
          <a:xfrm>
            <a:off x="1056865" y="596900"/>
            <a:ext cx="1089107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200">
                <a:solidFill>
                  <a:srgbClr val="FFFFFF">
                    <a:alpha val="95000"/>
                  </a:srgbClr>
                </a:solidFill>
              </a:defRPr>
            </a:lvl1pPr>
          </a:lstStyle>
          <a:p>
            <a:pPr lvl="0">
              <a:defRPr sz="1800">
                <a:solidFill>
                  <a:srgbClr val="000000"/>
                </a:solidFill>
              </a:defRPr>
            </a:pPr>
            <a:r>
              <a:rPr sz="6200">
                <a:solidFill>
                  <a:srgbClr val="FFFFFF">
                    <a:alpha val="95000"/>
                  </a:srgbClr>
                </a:solidFill>
              </a:rPr>
              <a:t>Rapporto del test con gli utenti</a:t>
            </a:r>
          </a:p>
        </p:txBody>
      </p:sp>
      <p:sp>
        <p:nvSpPr>
          <p:cNvPr id="105" name="Shape 105"/>
          <p:cNvSpPr/>
          <p:nvPr/>
        </p:nvSpPr>
        <p:spPr>
          <a:xfrm>
            <a:off x="720569" y="2635250"/>
            <a:ext cx="884586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atin typeface="Calibri"/>
                <a:ea typeface="Calibri"/>
                <a:cs typeface="Calibri"/>
                <a:sym typeface="Calibri"/>
              </a:defRPr>
            </a:lvl1pPr>
          </a:lstStyle>
          <a:p>
            <a:pPr lvl="0">
              <a:defRPr sz="1800">
                <a:solidFill>
                  <a:srgbClr val="000000"/>
                </a:solidFill>
              </a:defRPr>
            </a:pPr>
            <a:r>
              <a:rPr sz="3500">
                <a:solidFill>
                  <a:srgbClr val="546056"/>
                </a:solidFill>
              </a:rPr>
              <a:t>Profili degli utenti reclutati per la fase di testing: </a:t>
            </a:r>
          </a:p>
        </p:txBody>
      </p:sp>
      <p:graphicFrame>
        <p:nvGraphicFramePr>
          <p:cNvPr id="106" name="Table 106"/>
          <p:cNvGraphicFramePr/>
          <p:nvPr/>
        </p:nvGraphicFramePr>
        <p:xfrm>
          <a:off x="787400" y="3406469"/>
          <a:ext cx="11699131" cy="5369537"/>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771237"/>
                <a:gridCol w="809238"/>
                <a:gridCol w="847437"/>
                <a:gridCol w="1165383"/>
                <a:gridCol w="1165383"/>
                <a:gridCol w="1165383"/>
                <a:gridCol w="1165383"/>
                <a:gridCol w="2269390"/>
                <a:gridCol w="1165383"/>
                <a:gridCol w="1165383"/>
              </a:tblGrid>
              <a:tr h="1152525">
                <a:tc>
                  <a:txBody>
                    <a:bodyPr/>
                    <a:lstStyle/>
                    <a:p>
                      <a:pPr lvl="0" defTabSz="914400">
                        <a:tabLst>
                          <a:tab pos="914400" algn="l"/>
                        </a:tabLst>
                        <a:defRPr b="0">
                          <a:solidFill>
                            <a:srgbClr val="000000"/>
                          </a:solidFill>
                        </a:defRPr>
                      </a:pPr>
                      <a:r>
                        <a:rPr sz="1500">
                          <a:solidFill>
                            <a:srgbClr val="FFFFFF"/>
                          </a:solidFill>
                          <a:latin typeface="Calibri"/>
                          <a:ea typeface="Calibri"/>
                          <a:cs typeface="Calibri"/>
                          <a:sym typeface="Calibri"/>
                        </a:rPr>
                        <a:t>Num.</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blipFill rotWithShape="1">
                      <a:blip r:embed="rId2"/>
                      <a:srcRect l="0" t="0" r="0" b="0"/>
                      <a:tile tx="0" ty="0" sx="100000" sy="100000" flip="none" algn="tl"/>
                    </a:blipFill>
                  </a:tcPr>
                </a:tc>
                <a:tc>
                  <a:txBody>
                    <a:bodyPr/>
                    <a:lstStyle/>
                    <a:p>
                      <a:pPr lvl="0" defTabSz="914400">
                        <a:tabLst>
                          <a:tab pos="914400" algn="l"/>
                        </a:tabLst>
                        <a:defRPr b="0">
                          <a:solidFill>
                            <a:srgbClr val="000000"/>
                          </a:solidFill>
                        </a:defRPr>
                      </a:pPr>
                      <a:r>
                        <a:rPr sz="1500">
                          <a:solidFill>
                            <a:srgbClr val="FFFFFF"/>
                          </a:solidFill>
                          <a:latin typeface="Calibri"/>
                          <a:ea typeface="Calibri"/>
                          <a:cs typeface="Calibri"/>
                          <a:sym typeface="Calibri"/>
                        </a:rPr>
                        <a:t>Sesso</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blipFill rotWithShape="1">
                      <a:blip r:embed="rId2"/>
                      <a:srcRect l="0" t="0" r="0" b="0"/>
                      <a:tile tx="0" ty="0" sx="100000" sy="100000" flip="none" algn="tl"/>
                    </a:blipFill>
                  </a:tcPr>
                </a:tc>
                <a:tc>
                  <a:txBody>
                    <a:bodyPr/>
                    <a:lstStyle/>
                    <a:p>
                      <a:pPr lvl="0" defTabSz="914400">
                        <a:tabLst>
                          <a:tab pos="914400" algn="l"/>
                        </a:tabLst>
                        <a:defRPr b="0">
                          <a:solidFill>
                            <a:srgbClr val="000000"/>
                          </a:solidFill>
                        </a:defRPr>
                      </a:pPr>
                      <a:r>
                        <a:rPr sz="1500">
                          <a:solidFill>
                            <a:srgbClr val="FFFFFF"/>
                          </a:solidFill>
                          <a:latin typeface="Calibri"/>
                          <a:ea typeface="Calibri"/>
                          <a:cs typeface="Calibri"/>
                          <a:sym typeface="Calibri"/>
                        </a:rPr>
                        <a:t>Età</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blipFill rotWithShape="1">
                      <a:blip r:embed="rId2"/>
                      <a:srcRect l="0" t="0" r="0" b="0"/>
                      <a:tile tx="0" ty="0" sx="100000" sy="100000" flip="none" algn="tl"/>
                    </a:blipFill>
                  </a:tcPr>
                </a:tc>
                <a:tc>
                  <a:txBody>
                    <a:bodyPr/>
                    <a:lstStyle/>
                    <a:p>
                      <a:pPr lvl="0" defTabSz="914400">
                        <a:tabLst>
                          <a:tab pos="914400" algn="l"/>
                        </a:tabLst>
                        <a:defRPr b="0">
                          <a:solidFill>
                            <a:srgbClr val="000000"/>
                          </a:solidFill>
                        </a:defRPr>
                      </a:pPr>
                      <a:r>
                        <a:rPr sz="1500">
                          <a:solidFill>
                            <a:srgbClr val="FFFFFF"/>
                          </a:solidFill>
                          <a:latin typeface="Calibri"/>
                          <a:ea typeface="Calibri"/>
                          <a:cs typeface="Calibri"/>
                          <a:sym typeface="Calibri"/>
                        </a:rPr>
                        <a:t>Professione</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blipFill rotWithShape="1">
                      <a:blip r:embed="rId2"/>
                      <a:srcRect l="0" t="0" r="0" b="0"/>
                      <a:tile tx="0" ty="0" sx="100000" sy="100000" flip="none" algn="tl"/>
                    </a:blipFill>
                  </a:tcPr>
                </a:tc>
                <a:tc>
                  <a:txBody>
                    <a:bodyPr/>
                    <a:lstStyle/>
                    <a:p>
                      <a:pPr lvl="0" defTabSz="914400">
                        <a:tabLst>
                          <a:tab pos="914400" algn="l"/>
                        </a:tabLst>
                        <a:defRPr b="0">
                          <a:solidFill>
                            <a:srgbClr val="000000"/>
                          </a:solidFill>
                        </a:defRPr>
                      </a:pPr>
                      <a:r>
                        <a:rPr sz="1500">
                          <a:solidFill>
                            <a:srgbClr val="FFFFFF"/>
                          </a:solidFill>
                          <a:latin typeface="Calibri"/>
                          <a:ea typeface="Calibri"/>
                          <a:cs typeface="Calibri"/>
                          <a:sym typeface="Calibri"/>
                        </a:rPr>
                        <a:t>Livello Competenze Informatiche</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blipFill rotWithShape="1">
                      <a:blip r:embed="rId2"/>
                      <a:srcRect l="0" t="0" r="0" b="0"/>
                      <a:tile tx="0" ty="0" sx="100000" sy="100000" flip="none" algn="tl"/>
                    </a:blipFill>
                  </a:tcPr>
                </a:tc>
                <a:tc>
                  <a:txBody>
                    <a:bodyPr/>
                    <a:lstStyle/>
                    <a:p>
                      <a:pPr lvl="0" defTabSz="914400">
                        <a:tabLst>
                          <a:tab pos="914400" algn="l"/>
                        </a:tabLst>
                        <a:defRPr b="0">
                          <a:solidFill>
                            <a:srgbClr val="000000"/>
                          </a:solidFill>
                        </a:defRPr>
                      </a:pPr>
                      <a:r>
                        <a:rPr sz="1500">
                          <a:solidFill>
                            <a:srgbClr val="FFFFFF"/>
                          </a:solidFill>
                          <a:latin typeface="Calibri"/>
                          <a:ea typeface="Calibri"/>
                          <a:cs typeface="Calibri"/>
                          <a:sym typeface="Calibri"/>
                        </a:rPr>
                        <a:t>Livello Conoscenza Internet</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blipFill rotWithShape="1">
                      <a:blip r:embed="rId2"/>
                      <a:srcRect l="0" t="0" r="0" b="0"/>
                      <a:tile tx="0" ty="0" sx="100000" sy="100000" flip="none" algn="tl"/>
                    </a:blipFill>
                  </a:tcPr>
                </a:tc>
                <a:tc>
                  <a:txBody>
                    <a:bodyPr/>
                    <a:lstStyle/>
                    <a:p>
                      <a:pPr lvl="0" defTabSz="914400">
                        <a:tabLst>
                          <a:tab pos="914400" algn="l"/>
                        </a:tabLst>
                        <a:defRPr b="0">
                          <a:solidFill>
                            <a:srgbClr val="000000"/>
                          </a:solidFill>
                        </a:defRPr>
                      </a:pPr>
                      <a:r>
                        <a:rPr sz="1500">
                          <a:solidFill>
                            <a:srgbClr val="FFFFFF"/>
                          </a:solidFill>
                          <a:latin typeface="Calibri"/>
                          <a:ea typeface="Calibri"/>
                          <a:cs typeface="Calibri"/>
                          <a:sym typeface="Calibri"/>
                        </a:rPr>
                        <a:t>Ore Settimanali Internet</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blipFill rotWithShape="1">
                      <a:blip r:embed="rId2"/>
                      <a:srcRect l="0" t="0" r="0" b="0"/>
                      <a:tile tx="0" ty="0" sx="100000" sy="100000" flip="none" algn="tl"/>
                    </a:blipFill>
                  </a:tcPr>
                </a:tc>
                <a:tc>
                  <a:txBody>
                    <a:bodyPr/>
                    <a:lstStyle/>
                    <a:p>
                      <a:pPr lvl="0" defTabSz="914400">
                        <a:tabLst>
                          <a:tab pos="914400" algn="l"/>
                        </a:tabLst>
                        <a:defRPr b="0">
                          <a:solidFill>
                            <a:srgbClr val="000000"/>
                          </a:solidFill>
                        </a:defRPr>
                      </a:pPr>
                      <a:r>
                        <a:rPr sz="1500">
                          <a:solidFill>
                            <a:srgbClr val="FFFFFF"/>
                          </a:solidFill>
                          <a:latin typeface="Calibri"/>
                          <a:ea typeface="Calibri"/>
                          <a:cs typeface="Calibri"/>
                          <a:sym typeface="Calibri"/>
                        </a:rPr>
                        <a:t>Motivi</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blipFill rotWithShape="1">
                      <a:blip r:embed="rId2"/>
                      <a:srcRect l="0" t="0" r="0" b="0"/>
                      <a:tile tx="0" ty="0" sx="100000" sy="100000" flip="none" algn="tl"/>
                    </a:blipFill>
                  </a:tcPr>
                </a:tc>
                <a:tc>
                  <a:txBody>
                    <a:bodyPr/>
                    <a:lstStyle/>
                    <a:p>
                      <a:pPr lvl="0" defTabSz="914400">
                        <a:tabLst>
                          <a:tab pos="914400" algn="l"/>
                        </a:tabLst>
                        <a:defRPr b="0">
                          <a:solidFill>
                            <a:srgbClr val="000000"/>
                          </a:solidFill>
                        </a:defRPr>
                      </a:pPr>
                      <a:r>
                        <a:rPr sz="1500">
                          <a:solidFill>
                            <a:srgbClr val="FFFFFF"/>
                          </a:solidFill>
                          <a:latin typeface="Calibri"/>
                          <a:ea typeface="Calibri"/>
                          <a:cs typeface="Calibri"/>
                          <a:sym typeface="Calibri"/>
                        </a:rPr>
                        <a:t>Hai mai svolto un test di usabilità prima d'ora?</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blipFill rotWithShape="1">
                      <a:blip r:embed="rId2"/>
                      <a:srcRect l="0" t="0" r="0" b="0"/>
                      <a:tile tx="0" ty="0" sx="100000" sy="100000" flip="none" algn="tl"/>
                    </a:blipFill>
                  </a:tcPr>
                </a:tc>
                <a:tc>
                  <a:txBody>
                    <a:bodyPr/>
                    <a:lstStyle/>
                    <a:p>
                      <a:pPr lvl="0" defTabSz="914400">
                        <a:tabLst>
                          <a:tab pos="914400" algn="l"/>
                        </a:tabLst>
                        <a:defRPr b="0">
                          <a:solidFill>
                            <a:srgbClr val="000000"/>
                          </a:solidFill>
                        </a:defRPr>
                      </a:pPr>
                      <a:r>
                        <a:rPr sz="1500">
                          <a:solidFill>
                            <a:srgbClr val="FFFFFF"/>
                          </a:solidFill>
                          <a:latin typeface="Calibri"/>
                          <a:ea typeface="Calibri"/>
                          <a:cs typeface="Calibri"/>
                          <a:sym typeface="Calibri"/>
                        </a:rPr>
                        <a:t>Hai visitato il sito web prima d'ora?</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blipFill rotWithShape="1">
                      <a:blip r:embed="rId2"/>
                      <a:srcRect l="0" t="0" r="0" b="0"/>
                      <a:tile tx="0" ty="0" sx="100000" sy="100000" flip="none" algn="tl"/>
                    </a:blipFill>
                  </a:tcPr>
                </a:tc>
              </a:tr>
              <a:tr h="885328">
                <a:tc>
                  <a:txBody>
                    <a:bodyPr/>
                    <a:lstStyle/>
                    <a:p>
                      <a:pPr lvl="0" defTabSz="914400">
                        <a:tabLst>
                          <a:tab pos="914400" algn="l"/>
                        </a:tabLst>
                        <a:defRPr b="0">
                          <a:solidFill>
                            <a:srgbClr val="000000"/>
                          </a:solidFill>
                        </a:defRPr>
                      </a:pPr>
                      <a:r>
                        <a:rPr sz="1500">
                          <a:latin typeface="Calibri"/>
                          <a:ea typeface="Calibri"/>
                          <a:cs typeface="Calibri"/>
                          <a:sym typeface="Calibri"/>
                        </a:rPr>
                        <a:t>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M</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60</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Pensionato</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Molto basso</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Molto basso</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meno di 3 ore</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Cercare informazioni su attrezzatura da bricolage</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no</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no</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923925">
                <a:tc>
                  <a:txBody>
                    <a:bodyPr/>
                    <a:lstStyle/>
                    <a:p>
                      <a:pPr lvl="0" defTabSz="914400">
                        <a:tabLst>
                          <a:tab pos="914400" algn="l"/>
                        </a:tabLst>
                        <a:defRPr b="0">
                          <a:solidFill>
                            <a:srgbClr val="000000"/>
                          </a:solidFill>
                        </a:defRPr>
                      </a:pPr>
                      <a:r>
                        <a:rPr sz="1500">
                          <a:latin typeface="Calibri"/>
                          <a:ea typeface="Calibri"/>
                          <a:cs typeface="Calibri"/>
                          <a:sym typeface="Calibri"/>
                        </a:rPr>
                        <a:t>2</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M</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48</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Operatore macchine movimento terra</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basso</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medio</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da 3 a 6 ore</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Informazione, attività su social networks, acqusiti online</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no</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si</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1113780">
                <a:tc>
                  <a:txBody>
                    <a:bodyPr/>
                    <a:lstStyle/>
                    <a:p>
                      <a:pPr lvl="0" defTabSz="914400">
                        <a:tabLst>
                          <a:tab pos="914400" algn="l"/>
                        </a:tabLst>
                        <a:defRPr b="0">
                          <a:solidFill>
                            <a:srgbClr val="000000"/>
                          </a:solidFill>
                        </a:defRPr>
                      </a:pPr>
                      <a:r>
                        <a:rPr sz="1500">
                          <a:latin typeface="Calibri"/>
                          <a:ea typeface="Calibri"/>
                          <a:cs typeface="Calibri"/>
                          <a:sym typeface="Calibri"/>
                        </a:rPr>
                        <a:t>3</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F</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48</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Operaia</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medio</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basso</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da 3 a 6 ore</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Giochi online, video su Youtube, visita di siti dedicati a cucina e letteratura</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no</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si</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635876">
                <a:tc>
                  <a:txBody>
                    <a:bodyPr/>
                    <a:lstStyle/>
                    <a:p>
                      <a:pPr lvl="0" defTabSz="914400">
                        <a:tabLst>
                          <a:tab pos="914400" algn="l"/>
                        </a:tabLst>
                        <a:defRPr b="0">
                          <a:solidFill>
                            <a:srgbClr val="000000"/>
                          </a:solidFill>
                        </a:defRPr>
                      </a:pPr>
                      <a:r>
                        <a:rPr sz="1500">
                          <a:latin typeface="Calibri"/>
                          <a:ea typeface="Calibri"/>
                          <a:cs typeface="Calibri"/>
                          <a:sym typeface="Calibri"/>
                        </a:rPr>
                        <a:t>4</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M</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22</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Studente universitario</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alto</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alto</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più di 12 ore</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Informazione</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no</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no</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648576">
                <a:tc>
                  <a:txBody>
                    <a:bodyPr/>
                    <a:lstStyle/>
                    <a:p>
                      <a:pPr lvl="0" defTabSz="914400">
                        <a:tabLst>
                          <a:tab pos="914400" algn="l"/>
                        </a:tabLst>
                        <a:defRPr b="0">
                          <a:solidFill>
                            <a:srgbClr val="000000"/>
                          </a:solidFill>
                        </a:defRPr>
                      </a:pPr>
                      <a:r>
                        <a:rPr sz="1500">
                          <a:latin typeface="Calibri"/>
                          <a:ea typeface="Calibri"/>
                          <a:cs typeface="Calibri"/>
                          <a:sym typeface="Calibri"/>
                        </a:rPr>
                        <a:t>5</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F</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50</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Impiegata</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basso</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basso</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da 6 a 9 ore</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Informazione</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no</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500">
                          <a:latin typeface="Calibri"/>
                          <a:ea typeface="Calibri"/>
                          <a:cs typeface="Calibri"/>
                          <a:sym typeface="Calibri"/>
                        </a:rPr>
                        <a:t>no</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bl>
          </a:graphicData>
        </a:graphic>
      </p:graphicFrame>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 name="Shape 108"/>
          <p:cNvSpPr/>
          <p:nvPr/>
        </p:nvSpPr>
        <p:spPr>
          <a:xfrm>
            <a:off x="3405351" y="8902699"/>
            <a:ext cx="619409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lvl="0">
              <a:defRPr sz="1800">
                <a:solidFill>
                  <a:srgbClr val="000000"/>
                </a:solidFill>
              </a:defRPr>
            </a:pPr>
            <a:r>
              <a:rPr sz="2100">
                <a:solidFill>
                  <a:srgbClr val="546056"/>
                </a:solidFill>
              </a:rPr>
              <a:t>Soprano Michael, 112151 - Perazza Giuliano, 112461</a:t>
            </a:r>
          </a:p>
        </p:txBody>
      </p:sp>
      <p:sp>
        <p:nvSpPr>
          <p:cNvPr id="109" name="Shape 109"/>
          <p:cNvSpPr/>
          <p:nvPr/>
        </p:nvSpPr>
        <p:spPr>
          <a:xfrm>
            <a:off x="1056865" y="596900"/>
            <a:ext cx="1089107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200">
                <a:solidFill>
                  <a:srgbClr val="FFFFFF">
                    <a:alpha val="95000"/>
                  </a:srgbClr>
                </a:solidFill>
              </a:defRPr>
            </a:lvl1pPr>
          </a:lstStyle>
          <a:p>
            <a:pPr lvl="0">
              <a:defRPr sz="1800">
                <a:solidFill>
                  <a:srgbClr val="000000"/>
                </a:solidFill>
              </a:defRPr>
            </a:pPr>
            <a:r>
              <a:rPr sz="6200">
                <a:solidFill>
                  <a:srgbClr val="FFFFFF">
                    <a:alpha val="95000"/>
                  </a:srgbClr>
                </a:solidFill>
              </a:rPr>
              <a:t>Rapporto del test con gli utenti</a:t>
            </a:r>
          </a:p>
        </p:txBody>
      </p:sp>
      <p:sp>
        <p:nvSpPr>
          <p:cNvPr id="110" name="Shape 110"/>
          <p:cNvSpPr/>
          <p:nvPr/>
        </p:nvSpPr>
        <p:spPr>
          <a:xfrm>
            <a:off x="635198" y="2609850"/>
            <a:ext cx="9981804"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200">
                <a:solidFill>
                  <a:srgbClr val="546056"/>
                </a:solidFill>
              </a:rPr>
              <a:t>Dopo la fase di test, i problemi rilevati sono i seguenti: </a:t>
            </a:r>
          </a:p>
        </p:txBody>
      </p:sp>
      <p:sp>
        <p:nvSpPr>
          <p:cNvPr id="111" name="Shape 111"/>
          <p:cNvSpPr/>
          <p:nvPr/>
        </p:nvSpPr>
        <p:spPr>
          <a:xfrm>
            <a:off x="1041896" y="3870324"/>
            <a:ext cx="10921009" cy="4406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spcBef>
                <a:spcPts val="1000"/>
              </a:spcBef>
              <a:defRPr sz="1800">
                <a:solidFill>
                  <a:srgbClr val="000000"/>
                </a:solidFill>
              </a:defRPr>
            </a:pPr>
            <a:r>
              <a:rPr sz="2500">
                <a:solidFill>
                  <a:srgbClr val="546056"/>
                </a:solidFill>
                <a:latin typeface="Calibri"/>
                <a:ea typeface="Calibri"/>
                <a:cs typeface="Calibri"/>
                <a:sym typeface="Calibri"/>
              </a:rPr>
              <a:t>•	Motore di ricerca che non copre tutti i contenuti del sito.</a:t>
            </a:r>
            <a:endParaRPr sz="2500">
              <a:solidFill>
                <a:srgbClr val="546056"/>
              </a:solidFill>
              <a:latin typeface="Calibri"/>
              <a:ea typeface="Calibri"/>
              <a:cs typeface="Calibri"/>
              <a:sym typeface="Calibri"/>
            </a:endParaRPr>
          </a:p>
          <a:p>
            <a:pPr lvl="0" algn="l">
              <a:spcBef>
                <a:spcPts val="1000"/>
              </a:spcBef>
              <a:defRPr sz="1800">
                <a:solidFill>
                  <a:srgbClr val="000000"/>
                </a:solidFill>
              </a:defRPr>
            </a:pPr>
            <a:r>
              <a:rPr sz="2500">
                <a:solidFill>
                  <a:srgbClr val="546056"/>
                </a:solidFill>
                <a:latin typeface="Calibri"/>
                <a:ea typeface="Calibri"/>
                <a:cs typeface="Calibri"/>
                <a:sym typeface="Calibri"/>
              </a:rPr>
              <a:t>•	Voce di menù “Tutti i comuni” che non è immediatamente percepibile.</a:t>
            </a:r>
            <a:endParaRPr sz="2500">
              <a:solidFill>
                <a:srgbClr val="546056"/>
              </a:solidFill>
              <a:latin typeface="Calibri"/>
              <a:ea typeface="Calibri"/>
              <a:cs typeface="Calibri"/>
              <a:sym typeface="Calibri"/>
            </a:endParaRPr>
          </a:p>
          <a:p>
            <a:pPr lvl="0" algn="l">
              <a:spcBef>
                <a:spcPts val="1000"/>
              </a:spcBef>
              <a:defRPr sz="1800">
                <a:solidFill>
                  <a:srgbClr val="000000"/>
                </a:solidFill>
              </a:defRPr>
            </a:pPr>
            <a:r>
              <a:rPr sz="2500">
                <a:solidFill>
                  <a:srgbClr val="546056"/>
                </a:solidFill>
                <a:latin typeface="Calibri"/>
                <a:ea typeface="Calibri"/>
                <a:cs typeface="Calibri"/>
                <a:sym typeface="Calibri"/>
              </a:rPr>
              <a:t>•	Mancanza di un collegamento a tutti i blog d’autore nel menù principale.</a:t>
            </a:r>
            <a:endParaRPr sz="2500">
              <a:solidFill>
                <a:srgbClr val="546056"/>
              </a:solidFill>
              <a:latin typeface="Calibri"/>
              <a:ea typeface="Calibri"/>
              <a:cs typeface="Calibri"/>
              <a:sym typeface="Calibri"/>
            </a:endParaRPr>
          </a:p>
          <a:p>
            <a:pPr lvl="0" algn="l">
              <a:spcBef>
                <a:spcPts val="1000"/>
              </a:spcBef>
              <a:defRPr sz="1800">
                <a:solidFill>
                  <a:srgbClr val="000000"/>
                </a:solidFill>
              </a:defRPr>
            </a:pPr>
            <a:r>
              <a:rPr sz="2500">
                <a:solidFill>
                  <a:srgbClr val="546056"/>
                </a:solidFill>
                <a:latin typeface="Calibri"/>
                <a:ea typeface="Calibri"/>
                <a:cs typeface="Calibri"/>
                <a:sym typeface="Calibri"/>
              </a:rPr>
              <a:t>•	Grassetto delle voci di menù che distoglie l’attenzione.</a:t>
            </a:r>
            <a:endParaRPr sz="2500">
              <a:solidFill>
                <a:srgbClr val="546056"/>
              </a:solidFill>
              <a:latin typeface="Calibri"/>
              <a:ea typeface="Calibri"/>
              <a:cs typeface="Calibri"/>
              <a:sym typeface="Calibri"/>
            </a:endParaRPr>
          </a:p>
          <a:p>
            <a:pPr lvl="0" algn="l">
              <a:spcBef>
                <a:spcPts val="1000"/>
              </a:spcBef>
              <a:defRPr sz="1800">
                <a:solidFill>
                  <a:srgbClr val="000000"/>
                </a:solidFill>
              </a:defRPr>
            </a:pPr>
            <a:r>
              <a:rPr sz="2500">
                <a:solidFill>
                  <a:srgbClr val="546056"/>
                </a:solidFill>
                <a:latin typeface="Calibri"/>
                <a:ea typeface="Calibri"/>
                <a:cs typeface="Calibri"/>
                <a:sym typeface="Calibri"/>
              </a:rPr>
              <a:t>•	Struttura del sito web che non rispecchia quella del giornale cartaceo ottenendo in tal modo un modello mentale errato.</a:t>
            </a:r>
            <a:endParaRPr sz="2500">
              <a:solidFill>
                <a:srgbClr val="546056"/>
              </a:solidFill>
              <a:latin typeface="Calibri"/>
              <a:ea typeface="Calibri"/>
              <a:cs typeface="Calibri"/>
              <a:sym typeface="Calibri"/>
            </a:endParaRPr>
          </a:p>
          <a:p>
            <a:pPr lvl="0" algn="l">
              <a:spcBef>
                <a:spcPts val="1000"/>
              </a:spcBef>
              <a:defRPr sz="1800">
                <a:solidFill>
                  <a:srgbClr val="000000"/>
                </a:solidFill>
              </a:defRPr>
            </a:pPr>
            <a:r>
              <a:rPr sz="2500">
                <a:solidFill>
                  <a:srgbClr val="546056"/>
                </a:solidFill>
                <a:latin typeface="Calibri"/>
                <a:ea typeface="Calibri"/>
                <a:cs typeface="Calibri"/>
                <a:sym typeface="Calibri"/>
              </a:rPr>
              <a:t>•	Pulsante con collegamento a tutti i blog d’autore che non si nota eseguendo lo scrolling della pagina.</a:t>
            </a:r>
            <a:endParaRPr sz="2500">
              <a:solidFill>
                <a:srgbClr val="546056"/>
              </a:solidFill>
              <a:latin typeface="Calibri"/>
              <a:ea typeface="Calibri"/>
              <a:cs typeface="Calibri"/>
              <a:sym typeface="Calibri"/>
            </a:endParaRP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Shape 113"/>
          <p:cNvSpPr/>
          <p:nvPr/>
        </p:nvSpPr>
        <p:spPr>
          <a:xfrm>
            <a:off x="3405351" y="8902699"/>
            <a:ext cx="619409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lvl="0">
              <a:defRPr sz="1800">
                <a:solidFill>
                  <a:srgbClr val="000000"/>
                </a:solidFill>
              </a:defRPr>
            </a:pPr>
            <a:r>
              <a:rPr sz="2100">
                <a:solidFill>
                  <a:srgbClr val="546056"/>
                </a:solidFill>
              </a:rPr>
              <a:t>Soprano Michael, 112151 - Perazza Giuliano, 112461</a:t>
            </a:r>
          </a:p>
        </p:txBody>
      </p:sp>
      <p:sp>
        <p:nvSpPr>
          <p:cNvPr id="114" name="Shape 114"/>
          <p:cNvSpPr/>
          <p:nvPr/>
        </p:nvSpPr>
        <p:spPr>
          <a:xfrm>
            <a:off x="1056865" y="596900"/>
            <a:ext cx="1089107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200">
                <a:solidFill>
                  <a:srgbClr val="FFFFFF">
                    <a:alpha val="95000"/>
                  </a:srgbClr>
                </a:solidFill>
              </a:defRPr>
            </a:lvl1pPr>
          </a:lstStyle>
          <a:p>
            <a:pPr lvl="0">
              <a:defRPr sz="1800">
                <a:solidFill>
                  <a:srgbClr val="000000"/>
                </a:solidFill>
              </a:defRPr>
            </a:pPr>
            <a:r>
              <a:rPr sz="6200">
                <a:solidFill>
                  <a:srgbClr val="FFFFFF">
                    <a:alpha val="95000"/>
                  </a:srgbClr>
                </a:solidFill>
              </a:rPr>
              <a:t>Rapporto del test con gli utenti</a:t>
            </a:r>
          </a:p>
        </p:txBody>
      </p:sp>
      <p:sp>
        <p:nvSpPr>
          <p:cNvPr id="115" name="Shape 115"/>
          <p:cNvSpPr/>
          <p:nvPr/>
        </p:nvSpPr>
        <p:spPr>
          <a:xfrm>
            <a:off x="271022" y="2597150"/>
            <a:ext cx="11268956"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700"/>
            </a:lvl1pPr>
          </a:lstStyle>
          <a:p>
            <a:pPr lvl="0">
              <a:defRPr sz="1800">
                <a:solidFill>
                  <a:srgbClr val="000000"/>
                </a:solidFill>
              </a:defRPr>
            </a:pPr>
            <a:r>
              <a:rPr sz="2700">
                <a:solidFill>
                  <a:srgbClr val="546056"/>
                </a:solidFill>
              </a:rPr>
              <a:t>Ascoltando le opinioni finali degli utenti, vengono proposte alcune possibili soluzioni:</a:t>
            </a:r>
          </a:p>
        </p:txBody>
      </p:sp>
      <p:sp>
        <p:nvSpPr>
          <p:cNvPr id="116" name="Shape 116"/>
          <p:cNvSpPr/>
          <p:nvPr/>
        </p:nvSpPr>
        <p:spPr>
          <a:xfrm>
            <a:off x="1248419" y="4098924"/>
            <a:ext cx="10891069" cy="429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spcBef>
                <a:spcPts val="1000"/>
              </a:spcBef>
              <a:defRPr sz="1800">
                <a:solidFill>
                  <a:srgbClr val="000000"/>
                </a:solidFill>
              </a:defRPr>
            </a:pPr>
            <a:r>
              <a:rPr sz="2200">
                <a:solidFill>
                  <a:srgbClr val="546056"/>
                </a:solidFill>
                <a:latin typeface="Calibri"/>
                <a:ea typeface="Calibri"/>
                <a:cs typeface="Calibri"/>
                <a:sym typeface="Calibri"/>
              </a:rPr>
              <a:t>•	Bisogna fare in modo che il motore di ricerca copra tutti i contenuti del sito.</a:t>
            </a:r>
            <a:endParaRPr sz="2200">
              <a:solidFill>
                <a:srgbClr val="546056"/>
              </a:solidFill>
              <a:latin typeface="Calibri"/>
              <a:ea typeface="Calibri"/>
              <a:cs typeface="Calibri"/>
              <a:sym typeface="Calibri"/>
            </a:endParaRPr>
          </a:p>
          <a:p>
            <a:pPr lvl="0" algn="l">
              <a:spcBef>
                <a:spcPts val="1000"/>
              </a:spcBef>
              <a:defRPr sz="1800">
                <a:solidFill>
                  <a:srgbClr val="000000"/>
                </a:solidFill>
              </a:defRPr>
            </a:pPr>
            <a:r>
              <a:rPr sz="2200">
                <a:solidFill>
                  <a:srgbClr val="546056"/>
                </a:solidFill>
                <a:latin typeface="Calibri"/>
                <a:ea typeface="Calibri"/>
                <a:cs typeface="Calibri"/>
                <a:sym typeface="Calibri"/>
              </a:rPr>
              <a:t>•	La voce di menù dedicata a tutti i comuni dovrebbe essere spostata a sinistra e andrebbe evidenziata maggiormente. </a:t>
            </a:r>
            <a:endParaRPr sz="2200">
              <a:solidFill>
                <a:srgbClr val="546056"/>
              </a:solidFill>
              <a:latin typeface="Calibri"/>
              <a:ea typeface="Calibri"/>
              <a:cs typeface="Calibri"/>
              <a:sym typeface="Calibri"/>
            </a:endParaRPr>
          </a:p>
          <a:p>
            <a:pPr lvl="0" algn="l">
              <a:spcBef>
                <a:spcPts val="1000"/>
              </a:spcBef>
              <a:defRPr sz="1800">
                <a:solidFill>
                  <a:srgbClr val="000000"/>
                </a:solidFill>
              </a:defRPr>
            </a:pPr>
            <a:r>
              <a:rPr sz="2200">
                <a:solidFill>
                  <a:srgbClr val="546056"/>
                </a:solidFill>
                <a:latin typeface="Calibri"/>
                <a:ea typeface="Calibri"/>
                <a:cs typeface="Calibri"/>
                <a:sym typeface="Calibri"/>
              </a:rPr>
              <a:t>•	Va inserito il collegamento a tutti i blog d’autore anche nel menù principale</a:t>
            </a:r>
            <a:endParaRPr sz="2200">
              <a:solidFill>
                <a:srgbClr val="546056"/>
              </a:solidFill>
              <a:latin typeface="Calibri"/>
              <a:ea typeface="Calibri"/>
              <a:cs typeface="Calibri"/>
              <a:sym typeface="Calibri"/>
            </a:endParaRPr>
          </a:p>
          <a:p>
            <a:pPr lvl="0" algn="l">
              <a:spcBef>
                <a:spcPts val="1000"/>
              </a:spcBef>
              <a:defRPr sz="1800">
                <a:solidFill>
                  <a:srgbClr val="000000"/>
                </a:solidFill>
              </a:defRPr>
            </a:pPr>
            <a:r>
              <a:rPr sz="2200">
                <a:solidFill>
                  <a:srgbClr val="546056"/>
                </a:solidFill>
                <a:latin typeface="Calibri"/>
                <a:ea typeface="Calibri"/>
                <a:cs typeface="Calibri"/>
                <a:sym typeface="Calibri"/>
              </a:rPr>
              <a:t>•	Utilizzare uno stile diverso per il menù principale.</a:t>
            </a:r>
            <a:endParaRPr sz="2200">
              <a:solidFill>
                <a:srgbClr val="546056"/>
              </a:solidFill>
              <a:latin typeface="Calibri"/>
              <a:ea typeface="Calibri"/>
              <a:cs typeface="Calibri"/>
              <a:sym typeface="Calibri"/>
            </a:endParaRPr>
          </a:p>
          <a:p>
            <a:pPr lvl="0" algn="l">
              <a:spcBef>
                <a:spcPts val="1000"/>
              </a:spcBef>
              <a:defRPr sz="1800">
                <a:solidFill>
                  <a:srgbClr val="000000"/>
                </a:solidFill>
              </a:defRPr>
            </a:pPr>
            <a:r>
              <a:rPr sz="2200">
                <a:solidFill>
                  <a:srgbClr val="546056"/>
                </a:solidFill>
                <a:latin typeface="Calibri"/>
                <a:ea typeface="Calibri"/>
                <a:cs typeface="Calibri"/>
                <a:sym typeface="Calibri"/>
              </a:rPr>
              <a:t>•	Riorganizzare la struttura dei menù del sito in modo che rispecchi quella del giornale cartaceo.</a:t>
            </a:r>
            <a:endParaRPr sz="2200">
              <a:solidFill>
                <a:srgbClr val="546056"/>
              </a:solidFill>
              <a:latin typeface="Calibri"/>
              <a:ea typeface="Calibri"/>
              <a:cs typeface="Calibri"/>
              <a:sym typeface="Calibri"/>
            </a:endParaRPr>
          </a:p>
          <a:p>
            <a:pPr lvl="0" algn="l">
              <a:spcBef>
                <a:spcPts val="1000"/>
              </a:spcBef>
              <a:defRPr sz="1800">
                <a:solidFill>
                  <a:srgbClr val="000000"/>
                </a:solidFill>
              </a:defRPr>
            </a:pPr>
            <a:r>
              <a:rPr sz="2200">
                <a:solidFill>
                  <a:srgbClr val="546056"/>
                </a:solidFill>
                <a:latin typeface="Calibri"/>
                <a:ea typeface="Calibri"/>
                <a:cs typeface="Calibri"/>
                <a:sym typeface="Calibri"/>
              </a:rPr>
              <a:t>•	Utilizzare un colore diverso per il pulsante con il collegamento a tutti i blog d’autore; in particolare, gli utenti suggeriscono che il colore rosso sarebbe più adeguato allo scopo.</a:t>
            </a:r>
            <a:endParaRPr sz="2200">
              <a:solidFill>
                <a:srgbClr val="546056"/>
              </a:solidFill>
              <a:latin typeface="Calibri"/>
              <a:ea typeface="Calibri"/>
              <a:cs typeface="Calibri"/>
              <a:sym typeface="Calibri"/>
            </a:endParaRP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 name="Shape 39"/>
          <p:cNvSpPr/>
          <p:nvPr>
            <p:ph type="title"/>
          </p:nvPr>
        </p:nvSpPr>
        <p:spPr>
          <a:xfrm>
            <a:off x="1016000" y="3397250"/>
            <a:ext cx="11709400" cy="2959100"/>
          </a:xfrm>
          <a:prstGeom prst="rect">
            <a:avLst/>
          </a:prstGeom>
        </p:spPr>
        <p:txBody>
          <a:bodyPr/>
          <a:lstStyle>
            <a:lvl1pPr algn="l">
              <a:spcBef>
                <a:spcPts val="4200"/>
              </a:spcBef>
              <a:defRPr sz="4600">
                <a:latin typeface="Calibri"/>
                <a:ea typeface="Calibri"/>
                <a:cs typeface="Calibri"/>
                <a:sym typeface="Calibri"/>
              </a:defRPr>
            </a:lvl1pPr>
          </a:lstStyle>
          <a:p>
            <a:pPr lvl="0">
              <a:defRPr sz="1800">
                <a:solidFill>
                  <a:srgbClr val="000000"/>
                </a:solidFill>
              </a:defRPr>
            </a:pPr>
            <a:r>
              <a:rPr sz="4600">
                <a:solidFill>
                  <a:srgbClr val="546056"/>
                </a:solidFill>
              </a:rPr>
              <a:t>Lo scopo della presentazione è fornire una panoramica sui risultati ottenuti dalle analisi commissionate.</a:t>
            </a:r>
          </a:p>
        </p:txBody>
      </p:sp>
      <p:sp>
        <p:nvSpPr>
          <p:cNvPr id="40" name="Shape 40"/>
          <p:cNvSpPr/>
          <p:nvPr/>
        </p:nvSpPr>
        <p:spPr>
          <a:xfrm>
            <a:off x="3773651" y="8718549"/>
            <a:ext cx="619409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lvl="0">
              <a:defRPr sz="1800">
                <a:solidFill>
                  <a:srgbClr val="000000"/>
                </a:solidFill>
              </a:defRPr>
            </a:pPr>
            <a:r>
              <a:rPr sz="2100">
                <a:solidFill>
                  <a:srgbClr val="546056"/>
                </a:solidFill>
              </a:rPr>
              <a:t>Soprano Michael, 112151 - Perazza Giuliano, 112461</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 name="Shape 42"/>
          <p:cNvSpPr/>
          <p:nvPr/>
        </p:nvSpPr>
        <p:spPr>
          <a:xfrm>
            <a:off x="3773651" y="8718549"/>
            <a:ext cx="619409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lvl="0">
              <a:defRPr sz="1800">
                <a:solidFill>
                  <a:srgbClr val="000000"/>
                </a:solidFill>
              </a:defRPr>
            </a:pPr>
            <a:r>
              <a:rPr sz="2100">
                <a:solidFill>
                  <a:srgbClr val="546056"/>
                </a:solidFill>
              </a:rPr>
              <a:t>Soprano Michael, 112151 - Perazza Giuliano, 112461</a:t>
            </a:r>
          </a:p>
        </p:txBody>
      </p:sp>
      <p:sp>
        <p:nvSpPr>
          <p:cNvPr id="43" name="Shape 43"/>
          <p:cNvSpPr/>
          <p:nvPr/>
        </p:nvSpPr>
        <p:spPr>
          <a:xfrm>
            <a:off x="536085" y="2666999"/>
            <a:ext cx="11932631" cy="1003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800">
                <a:latin typeface="Calibri"/>
                <a:ea typeface="Calibri"/>
                <a:cs typeface="Calibri"/>
                <a:sym typeface="Calibri"/>
              </a:defRPr>
            </a:lvl1pPr>
          </a:lstStyle>
          <a:p>
            <a:pPr lvl="0">
              <a:defRPr sz="1800">
                <a:solidFill>
                  <a:srgbClr val="000000"/>
                </a:solidFill>
              </a:defRPr>
            </a:pPr>
            <a:r>
              <a:rPr sz="5800">
                <a:solidFill>
                  <a:srgbClr val="546056"/>
                </a:solidFill>
              </a:rPr>
              <a:t>Casi d’uso considerati per il sito TG LA7:</a:t>
            </a:r>
          </a:p>
        </p:txBody>
      </p:sp>
      <p:sp>
        <p:nvSpPr>
          <p:cNvPr id="44" name="Shape 44"/>
          <p:cNvSpPr/>
          <p:nvPr>
            <p:ph type="title"/>
          </p:nvPr>
        </p:nvSpPr>
        <p:spPr>
          <a:prstGeom prst="rect">
            <a:avLst/>
          </a:prstGeom>
        </p:spPr>
        <p:txBody>
          <a:bodyPr/>
          <a:lstStyle>
            <a:lvl1pPr defTabSz="508254">
              <a:defRPr sz="6090"/>
            </a:lvl1pPr>
          </a:lstStyle>
          <a:p>
            <a:pPr lvl="0">
              <a:defRPr sz="1800">
                <a:solidFill>
                  <a:srgbClr val="000000"/>
                </a:solidFill>
              </a:defRPr>
            </a:pPr>
            <a:r>
              <a:rPr sz="6090">
                <a:solidFill>
                  <a:srgbClr val="FFFFFF">
                    <a:alpha val="95000"/>
                  </a:srgbClr>
                </a:solidFill>
              </a:rPr>
              <a:t>Simulazione Euristica di Usabilità</a:t>
            </a:r>
          </a:p>
        </p:txBody>
      </p:sp>
      <p:sp>
        <p:nvSpPr>
          <p:cNvPr id="45" name="Shape 45"/>
          <p:cNvSpPr/>
          <p:nvPr/>
        </p:nvSpPr>
        <p:spPr>
          <a:xfrm>
            <a:off x="1016000" y="4278312"/>
            <a:ext cx="11709400" cy="2501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marL="733646" indent="-733646" algn="l">
              <a:spcBef>
                <a:spcPts val="4200"/>
              </a:spcBef>
              <a:buSzPct val="100000"/>
              <a:buAutoNum type="arabicPeriod" startAt="1"/>
              <a:defRPr sz="1800">
                <a:solidFill>
                  <a:srgbClr val="000000"/>
                </a:solidFill>
              </a:defRPr>
            </a:pPr>
            <a:r>
              <a:rPr sz="3400">
                <a:solidFill>
                  <a:srgbClr val="546056"/>
                </a:solidFill>
                <a:latin typeface="Calibri"/>
                <a:ea typeface="Calibri"/>
                <a:cs typeface="Calibri"/>
                <a:sym typeface="Calibri"/>
              </a:rPr>
              <a:t>Ricerca di articoli dedicati all’argomento “Esteri”: </a:t>
            </a:r>
            <a:r>
              <a:rPr sz="3400">
                <a:solidFill>
                  <a:srgbClr val="546056"/>
                </a:solidFill>
                <a:latin typeface="Calibri"/>
                <a:ea typeface="Calibri"/>
                <a:cs typeface="Calibri"/>
                <a:sym typeface="Calibri"/>
                <a:hlinkClick r:id="rId2" invalidUrl="" action="" tgtFrame="" tooltip="" history="1" highlightClick="0" endSnd="0"/>
              </a:rPr>
              <a:t>http://www.tg.la7.it/listing/esteri</a:t>
            </a:r>
            <a:endParaRPr sz="3400">
              <a:solidFill>
                <a:srgbClr val="546056"/>
              </a:solidFill>
              <a:latin typeface="Calibri"/>
              <a:ea typeface="Calibri"/>
              <a:cs typeface="Calibri"/>
              <a:sym typeface="Calibri"/>
            </a:endParaRPr>
          </a:p>
          <a:p>
            <a:pPr lvl="0" marL="733646" indent="-733646" algn="l">
              <a:spcBef>
                <a:spcPts val="4200"/>
              </a:spcBef>
              <a:buSzPct val="100000"/>
              <a:buAutoNum type="arabicPeriod" startAt="1"/>
              <a:defRPr sz="1800">
                <a:solidFill>
                  <a:srgbClr val="000000"/>
                </a:solidFill>
              </a:defRPr>
            </a:pPr>
            <a:r>
              <a:rPr sz="3400">
                <a:solidFill>
                  <a:srgbClr val="546056"/>
                </a:solidFill>
                <a:latin typeface="Calibri"/>
                <a:ea typeface="Calibri"/>
                <a:cs typeface="Calibri"/>
                <a:sym typeface="Calibri"/>
              </a:rPr>
              <a:t>Consultazione della guida tv:</a:t>
            </a:r>
            <a:r>
              <a:rPr sz="3400">
                <a:latin typeface="Calibri"/>
                <a:ea typeface="Calibri"/>
                <a:cs typeface="Calibri"/>
                <a:sym typeface="Calibri"/>
              </a:rPr>
              <a:t>	</a:t>
            </a:r>
            <a:r>
              <a:rPr sz="3400">
                <a:solidFill>
                  <a:srgbClr val="546056"/>
                </a:solidFill>
                <a:latin typeface="Calibri"/>
                <a:ea typeface="Calibri"/>
                <a:cs typeface="Calibri"/>
                <a:sym typeface="Calibri"/>
                <a:hlinkClick r:id="rId3" invalidUrl="" action="" tgtFrame="" tooltip="" history="1" highlightClick="0" endSnd="0"/>
              </a:rPr>
              <a:t>http://www.la7.it/guida_tv</a:t>
            </a:r>
            <a:endParaRPr sz="3400">
              <a:latin typeface="Times New Roman"/>
              <a:ea typeface="Times New Roman"/>
              <a:cs typeface="Times New Roman"/>
              <a:sym typeface="Times New Roman"/>
            </a:endParaRPr>
          </a:p>
        </p:txBody>
      </p:sp>
      <p:sp>
        <p:nvSpPr>
          <p:cNvPr id="46" name="Shape 46"/>
          <p:cNvSpPr/>
          <p:nvPr/>
        </p:nvSpPr>
        <p:spPr>
          <a:xfrm>
            <a:off x="533400" y="7388224"/>
            <a:ext cx="10036969"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Calibri"/>
                <a:ea typeface="Calibri"/>
                <a:cs typeface="Calibri"/>
                <a:sym typeface="Calibri"/>
              </a:defRPr>
            </a:lvl1pPr>
          </a:lstStyle>
          <a:p>
            <a:pPr lvl="0">
              <a:defRPr sz="1800">
                <a:solidFill>
                  <a:srgbClr val="000000"/>
                </a:solidFill>
              </a:defRPr>
            </a:pPr>
            <a:r>
              <a:rPr sz="3200">
                <a:solidFill>
                  <a:srgbClr val="546056"/>
                </a:solidFill>
              </a:rPr>
              <a:t>Per ciascun caso d’uso è stata svolta l’analisi delle euristiche.</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lvl1pPr defTabSz="508254">
              <a:defRPr sz="6090"/>
            </a:lvl1pPr>
          </a:lstStyle>
          <a:p>
            <a:pPr lvl="0">
              <a:defRPr sz="1800">
                <a:solidFill>
                  <a:srgbClr val="000000"/>
                </a:solidFill>
              </a:defRPr>
            </a:pPr>
            <a:r>
              <a:rPr sz="6090">
                <a:solidFill>
                  <a:srgbClr val="FFFFFF">
                    <a:alpha val="95000"/>
                  </a:srgbClr>
                </a:solidFill>
              </a:rPr>
              <a:t>Simulazione Euristica di Usabilità</a:t>
            </a:r>
          </a:p>
        </p:txBody>
      </p:sp>
      <p:graphicFrame>
        <p:nvGraphicFramePr>
          <p:cNvPr id="49" name="Table 49"/>
          <p:cNvGraphicFramePr/>
          <p:nvPr/>
        </p:nvGraphicFramePr>
        <p:xfrm>
          <a:off x="641111" y="2699291"/>
          <a:ext cx="11732103" cy="5897404"/>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063625"/>
                <a:gridCol w="1197133"/>
                <a:gridCol w="1197133"/>
                <a:gridCol w="1266825"/>
                <a:gridCol w="2028825"/>
                <a:gridCol w="962025"/>
                <a:gridCol w="1216025"/>
                <a:gridCol w="1032033"/>
                <a:gridCol w="860425"/>
                <a:gridCol w="898525"/>
              </a:tblGrid>
              <a:tr h="1427346">
                <a:tc>
                  <a:txBody>
                    <a:bodyPr/>
                    <a:lstStyle/>
                    <a:p>
                      <a:pPr lvl="0" defTabSz="914400">
                        <a:tabLst>
                          <a:tab pos="914400" algn="l"/>
                        </a:tabLst>
                        <a:defRPr b="0">
                          <a:solidFill>
                            <a:srgbClr val="000000"/>
                          </a:solidFill>
                        </a:defRPr>
                      </a:pPr>
                      <a:r>
                        <a:rPr b="1" sz="1600">
                          <a:solidFill>
                            <a:srgbClr val="F5F5EA"/>
                          </a:solidFill>
                          <a:latin typeface="Calibri"/>
                          <a:ea typeface="Calibri"/>
                          <a:cs typeface="Calibri"/>
                          <a:sym typeface="Calibri"/>
                        </a:rPr>
                        <a:t>Numero Euristica</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blipFill rotWithShape="1">
                      <a:blip r:embed="rId2"/>
                      <a:srcRect l="0" t="0" r="0" b="0"/>
                      <a:tile tx="0" ty="0" sx="100000" sy="100000" flip="none" algn="tl"/>
                    </a:blipFill>
                  </a:tcPr>
                </a:tc>
                <a:tc>
                  <a:txBody>
                    <a:bodyPr/>
                    <a:lstStyle/>
                    <a:p>
                      <a:pPr lvl="0" defTabSz="914400">
                        <a:tabLst>
                          <a:tab pos="914400" algn="l"/>
                        </a:tabLst>
                        <a:defRPr b="0">
                          <a:solidFill>
                            <a:srgbClr val="000000"/>
                          </a:solidFill>
                        </a:defRPr>
                      </a:pPr>
                      <a:r>
                        <a:rPr b="1" sz="1600">
                          <a:solidFill>
                            <a:srgbClr val="F5F5EA"/>
                          </a:solidFill>
                          <a:latin typeface="Calibri"/>
                          <a:ea typeface="Calibri"/>
                          <a:cs typeface="Calibri"/>
                          <a:sym typeface="Calibri"/>
                        </a:rPr>
                        <a:t>Nome Euristica</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blipFill rotWithShape="1">
                      <a:blip r:embed="rId2"/>
                      <a:srcRect l="0" t="0" r="0" b="0"/>
                      <a:tile tx="0" ty="0" sx="100000" sy="100000" flip="none" algn="tl"/>
                    </a:blipFill>
                  </a:tcPr>
                </a:tc>
                <a:tc>
                  <a:txBody>
                    <a:bodyPr/>
                    <a:lstStyle/>
                    <a:p>
                      <a:pPr lvl="0" defTabSz="914400">
                        <a:tabLst>
                          <a:tab pos="914400" algn="l"/>
                        </a:tabLst>
                        <a:defRPr b="0">
                          <a:solidFill>
                            <a:srgbClr val="000000"/>
                          </a:solidFill>
                        </a:defRPr>
                      </a:pPr>
                      <a:r>
                        <a:rPr b="1" sz="1600">
                          <a:solidFill>
                            <a:srgbClr val="F5F5EA"/>
                          </a:solidFill>
                          <a:latin typeface="Calibri"/>
                          <a:ea typeface="Calibri"/>
                          <a:cs typeface="Calibri"/>
                          <a:sym typeface="Calibri"/>
                        </a:rPr>
                        <a:t>Lettera Euristica</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blipFill rotWithShape="1">
                      <a:blip r:embed="rId2"/>
                      <a:srcRect l="0" t="0" r="0" b="0"/>
                      <a:tile tx="0" ty="0" sx="100000" sy="100000" flip="none" algn="tl"/>
                    </a:blipFill>
                  </a:tcPr>
                </a:tc>
                <a:tc>
                  <a:txBody>
                    <a:bodyPr/>
                    <a:lstStyle/>
                    <a:p>
                      <a:pPr lvl="0" defTabSz="914400">
                        <a:tabLst>
                          <a:tab pos="914400" algn="l"/>
                        </a:tabLst>
                        <a:defRPr b="0">
                          <a:solidFill>
                            <a:srgbClr val="000000"/>
                          </a:solidFill>
                        </a:defRPr>
                      </a:pPr>
                      <a:r>
                        <a:rPr b="1" sz="1600">
                          <a:solidFill>
                            <a:srgbClr val="F5F5EA"/>
                          </a:solidFill>
                          <a:latin typeface="Calibri"/>
                          <a:ea typeface="Calibri"/>
                          <a:cs typeface="Calibri"/>
                          <a:sym typeface="Calibri"/>
                        </a:rPr>
                        <a:t>Numero Rilevazioni</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blipFill rotWithShape="1">
                      <a:blip r:embed="rId2"/>
                      <a:srcRect l="0" t="0" r="0" b="0"/>
                      <a:tile tx="0" ty="0" sx="100000" sy="100000" flip="none" algn="tl"/>
                    </a:blipFill>
                  </a:tcPr>
                </a:tc>
                <a:tc>
                  <a:txBody>
                    <a:bodyPr/>
                    <a:lstStyle/>
                    <a:p>
                      <a:pPr lvl="0" defTabSz="914400">
                        <a:tabLst>
                          <a:tab pos="914400" algn="l"/>
                        </a:tabLst>
                        <a:defRPr b="0">
                          <a:solidFill>
                            <a:srgbClr val="000000"/>
                          </a:solidFill>
                        </a:defRPr>
                      </a:pPr>
                      <a:r>
                        <a:rPr b="1" sz="1600">
                          <a:solidFill>
                            <a:srgbClr val="F5F5EA"/>
                          </a:solidFill>
                          <a:latin typeface="Calibri"/>
                          <a:ea typeface="Calibri"/>
                          <a:cs typeface="Calibri"/>
                          <a:sym typeface="Calibri"/>
                        </a:rPr>
                        <a:t>Domanda</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blipFill rotWithShape="1">
                      <a:blip r:embed="rId2"/>
                      <a:srcRect l="0" t="0" r="0" b="0"/>
                      <a:tile tx="0" ty="0" sx="100000" sy="100000" flip="none" algn="tl"/>
                    </a:blipFill>
                  </a:tcPr>
                </a:tc>
                <a:tc>
                  <a:txBody>
                    <a:bodyPr/>
                    <a:lstStyle/>
                    <a:p>
                      <a:pPr lvl="0" defTabSz="914400">
                        <a:tabLst>
                          <a:tab pos="914400" algn="l"/>
                        </a:tabLst>
                        <a:defRPr b="0">
                          <a:solidFill>
                            <a:srgbClr val="000000"/>
                          </a:solidFill>
                        </a:defRPr>
                      </a:pPr>
                      <a:r>
                        <a:rPr b="1" sz="1600">
                          <a:solidFill>
                            <a:srgbClr val="F5F5EA"/>
                          </a:solidFill>
                          <a:latin typeface="Calibri"/>
                          <a:ea typeface="Calibri"/>
                          <a:cs typeface="Calibri"/>
                          <a:sym typeface="Calibri"/>
                        </a:rPr>
                        <a:t>Impatto</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blipFill rotWithShape="1">
                      <a:blip r:embed="rId2"/>
                      <a:srcRect l="0" t="0" r="0" b="0"/>
                      <a:tile tx="0" ty="0" sx="100000" sy="100000" flip="none" algn="tl"/>
                    </a:blipFill>
                  </a:tcPr>
                </a:tc>
                <a:tc>
                  <a:txBody>
                    <a:bodyPr/>
                    <a:lstStyle/>
                    <a:p>
                      <a:pPr lvl="0" defTabSz="914400">
                        <a:tabLst>
                          <a:tab pos="914400" algn="l"/>
                        </a:tabLst>
                        <a:defRPr b="0">
                          <a:solidFill>
                            <a:srgbClr val="000000"/>
                          </a:solidFill>
                        </a:defRPr>
                      </a:pPr>
                      <a:r>
                        <a:rPr b="1" sz="1600">
                          <a:solidFill>
                            <a:srgbClr val="F5F5EA"/>
                          </a:solidFill>
                          <a:latin typeface="Calibri"/>
                          <a:ea typeface="Calibri"/>
                          <a:cs typeface="Calibri"/>
                          <a:sym typeface="Calibri"/>
                        </a:rPr>
                        <a:t>Frequenza</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blipFill rotWithShape="1">
                      <a:blip r:embed="rId2"/>
                      <a:srcRect l="0" t="0" r="0" b="0"/>
                      <a:tile tx="0" ty="0" sx="100000" sy="100000" flip="none" algn="tl"/>
                    </a:blipFill>
                  </a:tcPr>
                </a:tc>
                <a:tc>
                  <a:txBody>
                    <a:bodyPr/>
                    <a:lstStyle/>
                    <a:p>
                      <a:pPr lvl="0" defTabSz="914400">
                        <a:tabLst>
                          <a:tab pos="914400" algn="l"/>
                        </a:tabLst>
                        <a:defRPr b="0">
                          <a:solidFill>
                            <a:srgbClr val="000000"/>
                          </a:solidFill>
                        </a:defRPr>
                      </a:pPr>
                      <a:r>
                        <a:rPr b="1" sz="1600">
                          <a:solidFill>
                            <a:srgbClr val="F5F5EA"/>
                          </a:solidFill>
                          <a:latin typeface="Calibri"/>
                          <a:ea typeface="Calibri"/>
                          <a:cs typeface="Calibri"/>
                          <a:sym typeface="Calibri"/>
                        </a:rPr>
                        <a:t>Gravità</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blipFill rotWithShape="1">
                      <a:blip r:embed="rId2"/>
                      <a:srcRect l="0" t="0" r="0" b="0"/>
                      <a:tile tx="0" ty="0" sx="100000" sy="100000" flip="none" algn="tl"/>
                    </a:blipFill>
                  </a:tcPr>
                </a:tc>
                <a:tc>
                  <a:txBody>
                    <a:bodyPr/>
                    <a:lstStyle/>
                    <a:p>
                      <a:pPr lvl="0" defTabSz="914400">
                        <a:tabLst>
                          <a:tab pos="914400" algn="l"/>
                        </a:tabLst>
                        <a:defRPr b="0">
                          <a:solidFill>
                            <a:srgbClr val="000000"/>
                          </a:solidFill>
                        </a:defRPr>
                      </a:pPr>
                      <a:r>
                        <a:rPr b="1" sz="1600">
                          <a:solidFill>
                            <a:srgbClr val="F5F5EA"/>
                          </a:solidFill>
                          <a:latin typeface="Calibri"/>
                          <a:ea typeface="Calibri"/>
                          <a:cs typeface="Calibri"/>
                          <a:sym typeface="Calibri"/>
                        </a:rPr>
                        <a:t>Caso d'uso - 1</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blipFill rotWithShape="1">
                      <a:blip r:embed="rId2"/>
                      <a:srcRect l="0" t="0" r="0" b="0"/>
                      <a:tile tx="0" ty="0" sx="100000" sy="100000" flip="none" algn="tl"/>
                    </a:blipFill>
                  </a:tcPr>
                </a:tc>
                <a:tc>
                  <a:txBody>
                    <a:bodyPr/>
                    <a:lstStyle/>
                    <a:p>
                      <a:pPr lvl="0" defTabSz="914400">
                        <a:tabLst>
                          <a:tab pos="914400" algn="l"/>
                        </a:tabLst>
                        <a:defRPr b="0">
                          <a:solidFill>
                            <a:srgbClr val="000000"/>
                          </a:solidFill>
                        </a:defRPr>
                      </a:pPr>
                      <a:r>
                        <a:rPr b="1" sz="1600">
                          <a:solidFill>
                            <a:srgbClr val="F5F5EA"/>
                          </a:solidFill>
                          <a:latin typeface="Calibri"/>
                          <a:ea typeface="Calibri"/>
                          <a:cs typeface="Calibri"/>
                          <a:sym typeface="Calibri"/>
                        </a:rPr>
                        <a:t>Caso d'uso - 2</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blipFill rotWithShape="1">
                      <a:blip r:embed="rId2"/>
                      <a:srcRect l="0" t="0" r="0" b="0"/>
                      <a:tile tx="0" ty="0" sx="100000" sy="100000" flip="none" algn="tl"/>
                    </a:blipFill>
                  </a:tcPr>
                </a:tc>
              </a:tr>
              <a:tr h="1230167">
                <a:tc>
                  <a:txBody>
                    <a:bodyPr/>
                    <a:lstStyle/>
                    <a:p>
                      <a:pPr lvl="0" defTabSz="914400">
                        <a:tabLst>
                          <a:tab pos="914400" algn="l"/>
                        </a:tabLst>
                        <a:defRPr b="0">
                          <a:solidFill>
                            <a:srgbClr val="000000"/>
                          </a:solidFill>
                        </a:defRPr>
                      </a:pPr>
                      <a:r>
                        <a:rPr sz="1600">
                          <a:latin typeface="Calibri"/>
                          <a:ea typeface="Calibri"/>
                          <a:cs typeface="Calibri"/>
                          <a:sym typeface="Calibri"/>
                        </a:rPr>
                        <a:t>7</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Flessibilità ed efficienza d'uso</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i</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2</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Gli utenti possono usare i tasti rapidi?</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3</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3</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grave</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2232025">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Visibilità dello stato del sistema</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d</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Ci sono link e pulsanti importanti che sono visibili senza dover fare scrolling?</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2</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2</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serio</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sz="1600">
                          <a:solidFill>
                            <a:srgbClr val="000000"/>
                          </a:solidFill>
                          <a:latin typeface="Calibri"/>
                          <a:ea typeface="Calibri"/>
                          <a:cs typeface="Calibri"/>
                          <a:sym typeface="Calibri"/>
                        </a:defRPr>
                      </a:pP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998339">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Visibilità dello stato del sistema</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a</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Dove mi trovo?</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2</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2</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serio</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sz="1600">
                          <a:solidFill>
                            <a:srgbClr val="000000"/>
                          </a:solidFill>
                          <a:latin typeface="Calibri"/>
                          <a:ea typeface="Calibri"/>
                          <a:cs typeface="Calibri"/>
                          <a:sym typeface="Calibri"/>
                        </a:defRPr>
                      </a:pP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50800" marR="50800" marT="50800" marB="5080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bl>
          </a:graphicData>
        </a:graphic>
      </p:graphicFrame>
      <p:sp>
        <p:nvSpPr>
          <p:cNvPr id="50" name="Shape 50"/>
          <p:cNvSpPr/>
          <p:nvPr/>
        </p:nvSpPr>
        <p:spPr>
          <a:xfrm>
            <a:off x="3405351" y="8820149"/>
            <a:ext cx="619409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lvl="0">
              <a:defRPr sz="1800">
                <a:solidFill>
                  <a:srgbClr val="000000"/>
                </a:solidFill>
              </a:defRPr>
            </a:pPr>
            <a:r>
              <a:rPr sz="2100">
                <a:solidFill>
                  <a:srgbClr val="546056"/>
                </a:solidFill>
              </a:rPr>
              <a:t>Soprano Michael, 112151 - Perazza Giuliano, 112461</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title"/>
          </p:nvPr>
        </p:nvSpPr>
        <p:spPr>
          <a:prstGeom prst="rect">
            <a:avLst/>
          </a:prstGeom>
        </p:spPr>
        <p:txBody>
          <a:bodyPr/>
          <a:lstStyle>
            <a:lvl1pPr defTabSz="508254">
              <a:defRPr sz="6090"/>
            </a:lvl1pPr>
          </a:lstStyle>
          <a:p>
            <a:pPr lvl="0">
              <a:defRPr sz="1800">
                <a:solidFill>
                  <a:srgbClr val="000000"/>
                </a:solidFill>
              </a:defRPr>
            </a:pPr>
            <a:r>
              <a:rPr sz="6090">
                <a:solidFill>
                  <a:srgbClr val="FFFFFF">
                    <a:alpha val="95000"/>
                  </a:srgbClr>
                </a:solidFill>
              </a:rPr>
              <a:t>Simulazione Euristica di Usabilità</a:t>
            </a:r>
          </a:p>
        </p:txBody>
      </p:sp>
      <p:graphicFrame>
        <p:nvGraphicFramePr>
          <p:cNvPr id="53" name="Table 53"/>
          <p:cNvGraphicFramePr/>
          <p:nvPr/>
        </p:nvGraphicFramePr>
        <p:xfrm>
          <a:off x="641111" y="2699291"/>
          <a:ext cx="11732102" cy="612779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063625"/>
                <a:gridCol w="1197133"/>
                <a:gridCol w="1197133"/>
                <a:gridCol w="1266825"/>
                <a:gridCol w="2028825"/>
                <a:gridCol w="962025"/>
                <a:gridCol w="1216025"/>
                <a:gridCol w="1032033"/>
                <a:gridCol w="860425"/>
                <a:gridCol w="898525"/>
              </a:tblGrid>
              <a:tr h="1427346">
                <a:tc>
                  <a:txBody>
                    <a:bodyPr/>
                    <a:lstStyle/>
                    <a:p>
                      <a:pPr lvl="0" defTabSz="914400">
                        <a:tabLst>
                          <a:tab pos="914400" algn="l"/>
                        </a:tabLst>
                        <a:defRPr b="0">
                          <a:solidFill>
                            <a:srgbClr val="000000"/>
                          </a:solidFill>
                        </a:defRPr>
                      </a:pPr>
                      <a:r>
                        <a:rPr sz="1600">
                          <a:latin typeface="Calibri"/>
                          <a:ea typeface="Calibri"/>
                          <a:cs typeface="Calibri"/>
                          <a:sym typeface="Calibri"/>
                        </a:rPr>
                        <a:t>3</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Controllo da parte dell'utente e sua libertà</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l</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Gli utenti possono ridimensionare la finestra?</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2</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2</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serio</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sz="1600">
                          <a:solidFill>
                            <a:srgbClr val="000000"/>
                          </a:solidFill>
                          <a:latin typeface="Calibri"/>
                          <a:ea typeface="Calibri"/>
                          <a:cs typeface="Calibri"/>
                          <a:sym typeface="Calibri"/>
                        </a:defRPr>
                      </a:pP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2030267">
                <a:tc>
                  <a:txBody>
                    <a:bodyPr/>
                    <a:lstStyle/>
                    <a:p>
                      <a:pPr lvl="0" defTabSz="914400">
                        <a:tabLst>
                          <a:tab pos="914400" algn="l"/>
                        </a:tabLst>
                        <a:defRPr b="0">
                          <a:solidFill>
                            <a:srgbClr val="000000"/>
                          </a:solidFill>
                        </a:defRPr>
                      </a:pPr>
                      <a:r>
                        <a:rPr sz="1600">
                          <a:latin typeface="Calibri"/>
                          <a:ea typeface="Calibri"/>
                          <a:cs typeface="Calibri"/>
                          <a:sym typeface="Calibri"/>
                        </a:rPr>
                        <a:t>3</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Controllo da parte dell'utente e sua libertà</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m</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Gli utenti possono ridimensionare la finestra?</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2</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2</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serio</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sz="1600">
                          <a:solidFill>
                            <a:srgbClr val="000000"/>
                          </a:solidFill>
                          <a:latin typeface="Calibri"/>
                          <a:ea typeface="Calibri"/>
                          <a:cs typeface="Calibri"/>
                          <a:sym typeface="Calibri"/>
                        </a:defRPr>
                      </a:pP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1444625">
                <a:tc>
                  <a:txBody>
                    <a:bodyPr/>
                    <a:lstStyle/>
                    <a:p>
                      <a:pPr lvl="0" defTabSz="914400">
                        <a:tabLst>
                          <a:tab pos="914400" algn="l"/>
                        </a:tabLst>
                        <a:defRPr b="0">
                          <a:solidFill>
                            <a:srgbClr val="000000"/>
                          </a:solidFill>
                        </a:defRPr>
                      </a:pPr>
                      <a:r>
                        <a:rPr sz="1600">
                          <a:latin typeface="Calibri"/>
                          <a:ea typeface="Calibri"/>
                          <a:cs typeface="Calibri"/>
                          <a:sym typeface="Calibri"/>
                        </a:rPr>
                        <a:t>3</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Controllo da parte dell'utente e sua libertà</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j</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2</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Ci sono tasti rapidi? sono chiaramente indicati?</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2</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2</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serio</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1216025">
                <a:tc>
                  <a:txBody>
                    <a:bodyPr/>
                    <a:lstStyle/>
                    <a:p>
                      <a:pPr lvl="0" defTabSz="914400">
                        <a:tabLst>
                          <a:tab pos="914400" algn="l"/>
                        </a:tabLst>
                        <a:defRPr b="0">
                          <a:solidFill>
                            <a:srgbClr val="000000"/>
                          </a:solidFill>
                        </a:defRPr>
                      </a:pPr>
                      <a:r>
                        <a:rPr sz="1600">
                          <a:latin typeface="Calibri"/>
                          <a:ea typeface="Calibri"/>
                          <a:cs typeface="Calibri"/>
                          <a:sym typeface="Calibri"/>
                        </a:rPr>
                        <a:t>6</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Riconoscimento piuttosto di memorizzazione</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b</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2</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I tooltip con delle descrizioni più ricche sono disponibili?</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2</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serio</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bl>
          </a:graphicData>
        </a:graphic>
      </p:graphicFrame>
      <p:sp>
        <p:nvSpPr>
          <p:cNvPr id="54" name="Shape 54"/>
          <p:cNvSpPr/>
          <p:nvPr/>
        </p:nvSpPr>
        <p:spPr>
          <a:xfrm>
            <a:off x="3405351" y="8883649"/>
            <a:ext cx="619409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lvl="0">
              <a:defRPr sz="1800">
                <a:solidFill>
                  <a:srgbClr val="000000"/>
                </a:solidFill>
              </a:defRPr>
            </a:pPr>
            <a:r>
              <a:rPr sz="2100">
                <a:solidFill>
                  <a:srgbClr val="546056"/>
                </a:solidFill>
              </a:rPr>
              <a:t>Soprano Michael, 112151 - Perazza Giuliano, 112461</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lvl1pPr defTabSz="508254">
              <a:defRPr sz="6090"/>
            </a:lvl1pPr>
          </a:lstStyle>
          <a:p>
            <a:pPr lvl="0">
              <a:defRPr sz="1800">
                <a:solidFill>
                  <a:srgbClr val="000000"/>
                </a:solidFill>
              </a:defRPr>
            </a:pPr>
            <a:r>
              <a:rPr sz="6090">
                <a:solidFill>
                  <a:srgbClr val="FFFFFF">
                    <a:alpha val="95000"/>
                  </a:srgbClr>
                </a:solidFill>
              </a:rPr>
              <a:t>Simulazione Euristica di Usabilità</a:t>
            </a:r>
          </a:p>
        </p:txBody>
      </p:sp>
      <p:graphicFrame>
        <p:nvGraphicFramePr>
          <p:cNvPr id="57" name="Table 57"/>
          <p:cNvGraphicFramePr/>
          <p:nvPr/>
        </p:nvGraphicFramePr>
        <p:xfrm>
          <a:off x="641111" y="2699291"/>
          <a:ext cx="11732102" cy="5978386"/>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063625"/>
                <a:gridCol w="1197133"/>
                <a:gridCol w="1197133"/>
                <a:gridCol w="1266825"/>
                <a:gridCol w="2028825"/>
                <a:gridCol w="962025"/>
                <a:gridCol w="1216025"/>
                <a:gridCol w="1032033"/>
                <a:gridCol w="860425"/>
                <a:gridCol w="898525"/>
              </a:tblGrid>
              <a:tr h="1427346">
                <a:tc>
                  <a:txBody>
                    <a:bodyPr/>
                    <a:lstStyle/>
                    <a:p>
                      <a:pPr lvl="0" defTabSz="914400">
                        <a:tabLst>
                          <a:tab pos="914400" algn="l"/>
                        </a:tabLst>
                        <a:defRPr b="0">
                          <a:solidFill>
                            <a:srgbClr val="000000"/>
                          </a:solidFill>
                        </a:defRPr>
                      </a:pPr>
                      <a:r>
                        <a:rPr sz="1600">
                          <a:latin typeface="Calibri"/>
                          <a:ea typeface="Calibri"/>
                          <a:cs typeface="Calibri"/>
                          <a:sym typeface="Calibri"/>
                        </a:rPr>
                        <a:t>5</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Prevenzione di errori</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a</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Errori di navigazione (vicoli a fondo cieco, cicli, link non definiti, smarrirsi) vengono evitati?</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3</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serio</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sz="1600">
                          <a:solidFill>
                            <a:srgbClr val="000000"/>
                          </a:solidFill>
                          <a:latin typeface="Calibri"/>
                          <a:ea typeface="Calibri"/>
                          <a:cs typeface="Calibri"/>
                          <a:sym typeface="Calibri"/>
                        </a:defRPr>
                      </a:pP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2030267">
                <a:tc>
                  <a:txBody>
                    <a:bodyPr/>
                    <a:lstStyle/>
                    <a:p>
                      <a:pPr lvl="0" defTabSz="914400">
                        <a:tabLst>
                          <a:tab pos="914400" algn="l"/>
                        </a:tabLst>
                        <a:defRPr b="0">
                          <a:solidFill>
                            <a:srgbClr val="000000"/>
                          </a:solidFill>
                        </a:defRPr>
                      </a:pPr>
                      <a:r>
                        <a:rPr sz="1600">
                          <a:latin typeface="Calibri"/>
                          <a:ea typeface="Calibri"/>
                          <a:cs typeface="Calibri"/>
                          <a:sym typeface="Calibri"/>
                        </a:rPr>
                        <a:t>5</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Prevenzione di errori</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e</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Le figure hanno delle descrizioni che sono significative?</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3</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serio</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sz="1600">
                          <a:solidFill>
                            <a:srgbClr val="000000"/>
                          </a:solidFill>
                          <a:latin typeface="Calibri"/>
                          <a:ea typeface="Calibri"/>
                          <a:cs typeface="Calibri"/>
                          <a:sym typeface="Calibri"/>
                        </a:defRPr>
                      </a:pP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1436290">
                <a:tc>
                  <a:txBody>
                    <a:bodyPr/>
                    <a:lstStyle/>
                    <a:p>
                      <a:pPr lvl="0" defTabSz="914400">
                        <a:tabLst>
                          <a:tab pos="914400" algn="l"/>
                        </a:tabLst>
                        <a:defRPr b="0">
                          <a:solidFill>
                            <a:srgbClr val="000000"/>
                          </a:solidFill>
                        </a:defRPr>
                      </a:pPr>
                      <a:r>
                        <a:rPr sz="1600">
                          <a:latin typeface="Calibri"/>
                          <a:ea typeface="Calibri"/>
                          <a:cs typeface="Calibri"/>
                          <a:sym typeface="Calibri"/>
                        </a:rPr>
                        <a:t>5</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Prevenzione di errori</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i</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2</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È facile accorgersi di essere ritornati a una pagina già visitata in precedenza?</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2</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serio</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1074954">
                <a:tc>
                  <a:txBody>
                    <a:bodyPr/>
                    <a:lstStyle/>
                    <a:p>
                      <a:pPr lvl="0" defTabSz="914400">
                        <a:tabLst>
                          <a:tab pos="914400" algn="l"/>
                        </a:tabLst>
                        <a:defRPr b="0">
                          <a:solidFill>
                            <a:srgbClr val="000000"/>
                          </a:solidFill>
                        </a:defRPr>
                      </a:pPr>
                      <a:r>
                        <a:rPr sz="1600">
                          <a:latin typeface="Calibri"/>
                          <a:ea typeface="Calibri"/>
                          <a:cs typeface="Calibri"/>
                          <a:sym typeface="Calibri"/>
                        </a:rPr>
                        <a:t>4</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Coerenza e standard</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h</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I colori dei link sono coerenti con le convenzioni di fatto?</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2</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minore</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sz="1600">
                          <a:solidFill>
                            <a:srgbClr val="000000"/>
                          </a:solidFill>
                          <a:latin typeface="Calibri"/>
                          <a:ea typeface="Calibri"/>
                          <a:cs typeface="Calibri"/>
                          <a:sym typeface="Calibri"/>
                        </a:defRPr>
                      </a:pP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bl>
          </a:graphicData>
        </a:graphic>
      </p:graphicFrame>
      <p:sp>
        <p:nvSpPr>
          <p:cNvPr id="58" name="Shape 58"/>
          <p:cNvSpPr/>
          <p:nvPr/>
        </p:nvSpPr>
        <p:spPr>
          <a:xfrm>
            <a:off x="3405351" y="8858249"/>
            <a:ext cx="619409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lvl="0">
              <a:defRPr sz="1800">
                <a:solidFill>
                  <a:srgbClr val="000000"/>
                </a:solidFill>
              </a:defRPr>
            </a:pPr>
            <a:r>
              <a:rPr sz="2100">
                <a:solidFill>
                  <a:srgbClr val="546056"/>
                </a:solidFill>
              </a:rPr>
              <a:t>Soprano Michael, 112151 - Perazza Giuliano, 112461</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60"/>
          <p:cNvSpPr/>
          <p:nvPr>
            <p:ph type="title"/>
          </p:nvPr>
        </p:nvSpPr>
        <p:spPr>
          <a:prstGeom prst="rect">
            <a:avLst/>
          </a:prstGeom>
        </p:spPr>
        <p:txBody>
          <a:bodyPr/>
          <a:lstStyle>
            <a:lvl1pPr defTabSz="508254">
              <a:defRPr sz="6090"/>
            </a:lvl1pPr>
          </a:lstStyle>
          <a:p>
            <a:pPr lvl="0">
              <a:defRPr sz="1800">
                <a:solidFill>
                  <a:srgbClr val="000000"/>
                </a:solidFill>
              </a:defRPr>
            </a:pPr>
            <a:r>
              <a:rPr sz="6090">
                <a:solidFill>
                  <a:srgbClr val="FFFFFF">
                    <a:alpha val="95000"/>
                  </a:srgbClr>
                </a:solidFill>
              </a:rPr>
              <a:t>Simulazione Euristica di Usabilità</a:t>
            </a:r>
          </a:p>
        </p:txBody>
      </p:sp>
      <p:graphicFrame>
        <p:nvGraphicFramePr>
          <p:cNvPr id="61" name="Table 61"/>
          <p:cNvGraphicFramePr/>
          <p:nvPr/>
        </p:nvGraphicFramePr>
        <p:xfrm>
          <a:off x="641111" y="2699291"/>
          <a:ext cx="11732102" cy="6099513"/>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063625"/>
                <a:gridCol w="1197133"/>
                <a:gridCol w="1197133"/>
                <a:gridCol w="1266825"/>
                <a:gridCol w="2028825"/>
                <a:gridCol w="962025"/>
                <a:gridCol w="1216025"/>
                <a:gridCol w="1032033"/>
                <a:gridCol w="860425"/>
                <a:gridCol w="898525"/>
              </a:tblGrid>
              <a:tr h="1030769">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Visibilità dello stato del sistema</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i</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2</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È indicata la data di aggiornamento o revisione della pagina?</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minore</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1471467">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Visibilità dello stato del sistema</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j</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I nuovi contenuti della pagina sono chiaramente evidenziati? e le nuove pagine del sito sono evidenziate nella home?</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minore</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sz="1600">
                          <a:solidFill>
                            <a:srgbClr val="000000"/>
                          </a:solidFill>
                          <a:latin typeface="Calibri"/>
                          <a:ea typeface="Calibri"/>
                          <a:cs typeface="Calibri"/>
                          <a:sym typeface="Calibri"/>
                        </a:defRPr>
                      </a:pP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974725">
                <a:tc>
                  <a:txBody>
                    <a:bodyPr/>
                    <a:lstStyle/>
                    <a:p>
                      <a:pPr lvl="0" defTabSz="914400">
                        <a:tabLst>
                          <a:tab pos="914400" algn="l"/>
                        </a:tabLst>
                        <a:defRPr b="0">
                          <a:solidFill>
                            <a:srgbClr val="000000"/>
                          </a:solidFill>
                        </a:defRPr>
                      </a:pPr>
                      <a:r>
                        <a:rPr sz="1600">
                          <a:latin typeface="Calibri"/>
                          <a:ea typeface="Calibri"/>
                          <a:cs typeface="Calibri"/>
                          <a:sym typeface="Calibri"/>
                        </a:rPr>
                        <a:t>3</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Controllo da parte dell'utente e sua libertà</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m</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2</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Gli utenti possono modificare la dimensione del testo?</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minore</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r h="2613025">
                <a:tc>
                  <a:txBody>
                    <a:bodyPr/>
                    <a:lstStyle/>
                    <a:p>
                      <a:pPr lvl="0" defTabSz="914400">
                        <a:tabLst>
                          <a:tab pos="914400" algn="l"/>
                        </a:tabLst>
                        <a:defRPr b="0">
                          <a:solidFill>
                            <a:srgbClr val="000000"/>
                          </a:solidFill>
                        </a:defRPr>
                      </a:pPr>
                      <a:r>
                        <a:rPr sz="1600">
                          <a:latin typeface="Calibri"/>
                          <a:ea typeface="Calibri"/>
                          <a:cs typeface="Calibri"/>
                          <a:sym typeface="Calibri"/>
                        </a:rPr>
                        <a:t>5</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Prevenzione di errori</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c</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Informazioni sull'attraversamento di un link vengono forniti in anticipo (dimensione della pagina, formati particolari, tipo di informazione - souno, animazione, video, PDF, ...)?</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1</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minore</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a:solidFill>
                            <a:srgbClr val="000000"/>
                          </a:solidFill>
                        </a:defRPr>
                      </a:pPr>
                      <a:r>
                        <a:rPr sz="1600">
                          <a:latin typeface="Calibri"/>
                          <a:ea typeface="Calibri"/>
                          <a:cs typeface="Calibri"/>
                          <a:sym typeface="Calibri"/>
                        </a:rPr>
                        <a:t>X</a:t>
                      </a: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c>
                  <a:txBody>
                    <a:bodyPr/>
                    <a:lstStyle/>
                    <a:p>
                      <a:pPr lvl="0" defTabSz="914400">
                        <a:tabLst>
                          <a:tab pos="914400" algn="l"/>
                        </a:tabLst>
                        <a:defRPr b="0" sz="1600">
                          <a:solidFill>
                            <a:srgbClr val="000000"/>
                          </a:solidFill>
                          <a:latin typeface="Calibri"/>
                          <a:ea typeface="Calibri"/>
                          <a:cs typeface="Calibri"/>
                          <a:sym typeface="Calibri"/>
                        </a:defRPr>
                      </a:pPr>
                    </a:p>
                  </a:txBody>
                  <a:tcPr marL="63500" marR="63500" marT="0" marB="0" anchor="ctr"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tcPr>
                </a:tc>
              </a:tr>
            </a:tbl>
          </a:graphicData>
        </a:graphic>
      </p:graphicFrame>
      <p:sp>
        <p:nvSpPr>
          <p:cNvPr id="62" name="Shape 62"/>
          <p:cNvSpPr/>
          <p:nvPr/>
        </p:nvSpPr>
        <p:spPr>
          <a:xfrm>
            <a:off x="3405351" y="8870949"/>
            <a:ext cx="619409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lvl="0">
              <a:defRPr sz="1800">
                <a:solidFill>
                  <a:srgbClr val="000000"/>
                </a:solidFill>
              </a:defRPr>
            </a:pPr>
            <a:r>
              <a:rPr sz="2100">
                <a:solidFill>
                  <a:srgbClr val="546056"/>
                </a:solidFill>
              </a:rPr>
              <a:t>Soprano Michael, 112151 - Perazza Giuliano, 112461</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 name="Shape 64"/>
          <p:cNvSpPr/>
          <p:nvPr>
            <p:ph type="title"/>
          </p:nvPr>
        </p:nvSpPr>
        <p:spPr>
          <a:prstGeom prst="rect">
            <a:avLst/>
          </a:prstGeom>
        </p:spPr>
        <p:txBody>
          <a:bodyPr/>
          <a:lstStyle>
            <a:lvl1pPr defTabSz="508254">
              <a:defRPr sz="6090"/>
            </a:lvl1pPr>
          </a:lstStyle>
          <a:p>
            <a:pPr lvl="0">
              <a:defRPr sz="1800">
                <a:solidFill>
                  <a:srgbClr val="000000"/>
                </a:solidFill>
              </a:defRPr>
            </a:pPr>
            <a:r>
              <a:rPr sz="6090">
                <a:solidFill>
                  <a:srgbClr val="FFFFFF">
                    <a:alpha val="95000"/>
                  </a:srgbClr>
                </a:solidFill>
              </a:rPr>
              <a:t>Simulazione Euristica di Usabilità</a:t>
            </a:r>
          </a:p>
        </p:txBody>
      </p:sp>
      <p:sp>
        <p:nvSpPr>
          <p:cNvPr id="65" name="Shape 65"/>
          <p:cNvSpPr/>
          <p:nvPr/>
        </p:nvSpPr>
        <p:spPr>
          <a:xfrm>
            <a:off x="789340" y="2892424"/>
            <a:ext cx="11984920"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200"/>
              </a:spcBef>
              <a:defRPr sz="4700">
                <a:latin typeface="Calibri"/>
                <a:ea typeface="Calibri"/>
                <a:cs typeface="Calibri"/>
                <a:sym typeface="Calibri"/>
              </a:defRPr>
            </a:lvl1pPr>
          </a:lstStyle>
          <a:p>
            <a:pPr lvl="0">
              <a:defRPr sz="1800">
                <a:solidFill>
                  <a:srgbClr val="000000"/>
                </a:solidFill>
              </a:defRPr>
            </a:pPr>
            <a:r>
              <a:rPr sz="4700">
                <a:solidFill>
                  <a:srgbClr val="546056"/>
                </a:solidFill>
              </a:rPr>
              <a:t>Le violazioni totali rilevate sono pari a 30. </a:t>
            </a:r>
          </a:p>
        </p:txBody>
      </p:sp>
      <p:sp>
        <p:nvSpPr>
          <p:cNvPr id="66" name="Shape 66"/>
          <p:cNvSpPr/>
          <p:nvPr/>
        </p:nvSpPr>
        <p:spPr>
          <a:xfrm>
            <a:off x="3405351" y="8902700"/>
            <a:ext cx="619409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lvl="0">
              <a:defRPr sz="1800">
                <a:solidFill>
                  <a:srgbClr val="000000"/>
                </a:solidFill>
              </a:defRPr>
            </a:pPr>
            <a:r>
              <a:rPr sz="2100">
                <a:solidFill>
                  <a:srgbClr val="546056"/>
                </a:solidFill>
              </a:rPr>
              <a:t>Soprano Michael, 112151 - Perazza Giuliano, 112461</a:t>
            </a:r>
          </a:p>
        </p:txBody>
      </p:sp>
      <p:sp>
        <p:nvSpPr>
          <p:cNvPr id="67" name="Shape 67"/>
          <p:cNvSpPr/>
          <p:nvPr/>
        </p:nvSpPr>
        <p:spPr>
          <a:xfrm>
            <a:off x="3941905" y="4121149"/>
            <a:ext cx="5120991" cy="189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marL="495300" indent="-495300" algn="l">
              <a:buSzPct val="80000"/>
              <a:buChar char="•"/>
              <a:defRPr sz="1800">
                <a:solidFill>
                  <a:srgbClr val="000000"/>
                </a:solidFill>
              </a:defRPr>
            </a:pPr>
            <a:r>
              <a:rPr sz="3900">
                <a:solidFill>
                  <a:srgbClr val="546056"/>
                </a:solidFill>
                <a:latin typeface="Calibri"/>
                <a:ea typeface="Calibri"/>
                <a:cs typeface="Calibri"/>
                <a:sym typeface="Calibri"/>
              </a:rPr>
              <a:t>Violazioni </a:t>
            </a:r>
            <a:r>
              <a:rPr sz="3900" u="sng">
                <a:solidFill>
                  <a:srgbClr val="3D8638"/>
                </a:solidFill>
                <a:latin typeface="Calibri"/>
                <a:ea typeface="Calibri"/>
                <a:cs typeface="Calibri"/>
                <a:sym typeface="Calibri"/>
              </a:rPr>
              <a:t>MINORI</a:t>
            </a:r>
            <a:r>
              <a:rPr sz="3900">
                <a:solidFill>
                  <a:srgbClr val="546056"/>
                </a:solidFill>
                <a:latin typeface="Calibri"/>
                <a:ea typeface="Calibri"/>
                <a:cs typeface="Calibri"/>
                <a:sym typeface="Calibri"/>
              </a:rPr>
              <a:t>: 14</a:t>
            </a:r>
            <a:endParaRPr sz="3900">
              <a:solidFill>
                <a:srgbClr val="546056"/>
              </a:solidFill>
              <a:latin typeface="Calibri"/>
              <a:ea typeface="Calibri"/>
              <a:cs typeface="Calibri"/>
              <a:sym typeface="Calibri"/>
            </a:endParaRPr>
          </a:p>
          <a:p>
            <a:pPr lvl="0" marL="495300" indent="-495300" algn="l">
              <a:buSzPct val="80000"/>
              <a:buChar char="•"/>
              <a:defRPr sz="1800">
                <a:solidFill>
                  <a:srgbClr val="000000"/>
                </a:solidFill>
              </a:defRPr>
            </a:pPr>
            <a:r>
              <a:rPr sz="3900">
                <a:solidFill>
                  <a:srgbClr val="546056"/>
                </a:solidFill>
                <a:latin typeface="Calibri"/>
                <a:ea typeface="Calibri"/>
                <a:cs typeface="Calibri"/>
                <a:sym typeface="Calibri"/>
              </a:rPr>
              <a:t>Violazioni </a:t>
            </a:r>
            <a:r>
              <a:rPr sz="3900" u="sng">
                <a:solidFill>
                  <a:srgbClr val="C19D3C"/>
                </a:solidFill>
                <a:latin typeface="Calibri"/>
                <a:ea typeface="Calibri"/>
                <a:cs typeface="Calibri"/>
                <a:sym typeface="Calibri"/>
              </a:rPr>
              <a:t>SERIE</a:t>
            </a:r>
            <a:r>
              <a:rPr sz="3900">
                <a:solidFill>
                  <a:srgbClr val="546056"/>
                </a:solidFill>
                <a:latin typeface="Calibri"/>
                <a:ea typeface="Calibri"/>
                <a:cs typeface="Calibri"/>
                <a:sym typeface="Calibri"/>
              </a:rPr>
              <a:t> : 14</a:t>
            </a:r>
            <a:endParaRPr sz="3900">
              <a:solidFill>
                <a:srgbClr val="546056"/>
              </a:solidFill>
              <a:latin typeface="Calibri"/>
              <a:ea typeface="Calibri"/>
              <a:cs typeface="Calibri"/>
              <a:sym typeface="Calibri"/>
            </a:endParaRPr>
          </a:p>
          <a:p>
            <a:pPr lvl="0" marL="495300" indent="-495300" algn="l">
              <a:buSzPct val="80000"/>
              <a:buChar char="•"/>
              <a:defRPr sz="1800">
                <a:solidFill>
                  <a:srgbClr val="000000"/>
                </a:solidFill>
              </a:defRPr>
            </a:pPr>
            <a:r>
              <a:rPr sz="3900">
                <a:solidFill>
                  <a:srgbClr val="546056"/>
                </a:solidFill>
                <a:latin typeface="Calibri"/>
                <a:ea typeface="Calibri"/>
                <a:cs typeface="Calibri"/>
                <a:sym typeface="Calibri"/>
              </a:rPr>
              <a:t>Violazioni </a:t>
            </a:r>
            <a:r>
              <a:rPr sz="3900" u="sng">
                <a:solidFill>
                  <a:srgbClr val="B7292B"/>
                </a:solidFill>
                <a:latin typeface="Calibri"/>
                <a:ea typeface="Calibri"/>
                <a:cs typeface="Calibri"/>
                <a:sym typeface="Calibri"/>
              </a:rPr>
              <a:t>GRAVI</a:t>
            </a:r>
            <a:r>
              <a:rPr sz="3900">
                <a:solidFill>
                  <a:srgbClr val="546056"/>
                </a:solidFill>
                <a:latin typeface="Calibri"/>
                <a:ea typeface="Calibri"/>
                <a:cs typeface="Calibri"/>
                <a:sym typeface="Calibri"/>
              </a:rPr>
              <a:t>: 2</a:t>
            </a:r>
          </a:p>
        </p:txBody>
      </p:sp>
      <p:sp>
        <p:nvSpPr>
          <p:cNvPr id="68" name="Shape 68"/>
          <p:cNvSpPr/>
          <p:nvPr/>
        </p:nvSpPr>
        <p:spPr>
          <a:xfrm>
            <a:off x="789340" y="6403974"/>
            <a:ext cx="11984920" cy="231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200"/>
              </a:spcBef>
              <a:defRPr sz="4700">
                <a:latin typeface="Calibri"/>
                <a:ea typeface="Calibri"/>
                <a:cs typeface="Calibri"/>
                <a:sym typeface="Calibri"/>
              </a:defRPr>
            </a:lvl1pPr>
          </a:lstStyle>
          <a:p>
            <a:pPr lvl="0">
              <a:defRPr sz="1800">
                <a:solidFill>
                  <a:srgbClr val="000000"/>
                </a:solidFill>
              </a:defRPr>
            </a:pPr>
            <a:r>
              <a:rPr sz="4700">
                <a:solidFill>
                  <a:srgbClr val="546056"/>
                </a:solidFill>
              </a:rPr>
              <a:t>Nel corso dell’analisi si è visto che alcune violazioni si sono presentate in entrambe le pagine, altre solamente in una di esse.</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ph type="title"/>
          </p:nvPr>
        </p:nvSpPr>
        <p:spPr>
          <a:prstGeom prst="rect">
            <a:avLst/>
          </a:prstGeom>
        </p:spPr>
        <p:txBody>
          <a:bodyPr/>
          <a:lstStyle>
            <a:lvl1pPr>
              <a:defRPr sz="5400"/>
            </a:lvl1pPr>
          </a:lstStyle>
          <a:p>
            <a:pPr lvl="0">
              <a:defRPr sz="1800">
                <a:solidFill>
                  <a:srgbClr val="000000"/>
                </a:solidFill>
              </a:defRPr>
            </a:pPr>
            <a:r>
              <a:rPr sz="5400">
                <a:solidFill>
                  <a:srgbClr val="FFFFFF">
                    <a:alpha val="95000"/>
                  </a:srgbClr>
                </a:solidFill>
              </a:rPr>
              <a:t>Verifica di Conformità alle WCAG 2.0</a:t>
            </a:r>
          </a:p>
        </p:txBody>
      </p:sp>
      <p:sp>
        <p:nvSpPr>
          <p:cNvPr id="71" name="Shape 71"/>
          <p:cNvSpPr/>
          <p:nvPr/>
        </p:nvSpPr>
        <p:spPr>
          <a:xfrm>
            <a:off x="3405351" y="8902699"/>
            <a:ext cx="619409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lvl="0">
              <a:defRPr sz="1800">
                <a:solidFill>
                  <a:srgbClr val="000000"/>
                </a:solidFill>
              </a:defRPr>
            </a:pPr>
            <a:r>
              <a:rPr sz="2100">
                <a:solidFill>
                  <a:srgbClr val="546056"/>
                </a:solidFill>
              </a:rPr>
              <a:t>Soprano Michael, 112151 - Perazza Giuliano, 112461</a:t>
            </a:r>
          </a:p>
        </p:txBody>
      </p:sp>
      <p:sp>
        <p:nvSpPr>
          <p:cNvPr id="72" name="Shape 72"/>
          <p:cNvSpPr/>
          <p:nvPr/>
        </p:nvSpPr>
        <p:spPr>
          <a:xfrm>
            <a:off x="492835" y="2736849"/>
            <a:ext cx="120191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900">
                <a:latin typeface="Calibri"/>
                <a:ea typeface="Calibri"/>
                <a:cs typeface="Calibri"/>
                <a:sym typeface="Calibri"/>
              </a:defRPr>
            </a:lvl1pPr>
          </a:lstStyle>
          <a:p>
            <a:pPr lvl="0">
              <a:defRPr sz="1800">
                <a:solidFill>
                  <a:srgbClr val="000000"/>
                </a:solidFill>
              </a:defRPr>
            </a:pPr>
            <a:r>
              <a:rPr sz="4900">
                <a:solidFill>
                  <a:srgbClr val="546056"/>
                </a:solidFill>
              </a:rPr>
              <a:t>Pagine considerate per la verifica del sito RAI 3:</a:t>
            </a:r>
          </a:p>
        </p:txBody>
      </p:sp>
      <p:sp>
        <p:nvSpPr>
          <p:cNvPr id="73" name="Shape 73"/>
          <p:cNvSpPr/>
          <p:nvPr/>
        </p:nvSpPr>
        <p:spPr>
          <a:xfrm>
            <a:off x="647699" y="3819525"/>
            <a:ext cx="11709401" cy="486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spcBef>
                <a:spcPts val="4200"/>
              </a:spcBef>
              <a:defRPr sz="1800">
                <a:solidFill>
                  <a:srgbClr val="000000"/>
                </a:solidFill>
              </a:defRPr>
            </a:pPr>
            <a:r>
              <a:rPr sz="2800">
                <a:solidFill>
                  <a:srgbClr val="546056"/>
                </a:solidFill>
              </a:rPr>
              <a:t>1.	http://rai3.rai.it/: tale pagina è l’homepage del sito, ovvero il punto principale d’entrata per ciascun utente; risulta dunque interessante analizzarla poiché sicuramente gli utenti l’attraverseranno almeno una volta.</a:t>
            </a:r>
            <a:endParaRPr sz="4300">
              <a:solidFill>
                <a:srgbClr val="546056"/>
              </a:solidFill>
            </a:endParaRPr>
          </a:p>
          <a:p>
            <a:pPr lvl="0" algn="l">
              <a:spcBef>
                <a:spcPts val="4200"/>
              </a:spcBef>
              <a:defRPr sz="1800">
                <a:solidFill>
                  <a:srgbClr val="000000"/>
                </a:solidFill>
              </a:defRPr>
            </a:pPr>
            <a:r>
              <a:rPr sz="2800">
                <a:solidFill>
                  <a:srgbClr val="546056"/>
                </a:solidFill>
              </a:rPr>
              <a:t>2.	http://www.rai3.rai.it/dl/PortaliRai/Multimedia/ContentSet-c1ba3be4-d9fd-4c26-9fea-578792b52a9f.html: tale pagina è risulta interessante perché ricca di contenuti multimediali quali immagini e video, per tale motivo può rappresentare una sfida interessante dal punto di vista dell’accessibilità.</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BrushedCanvas">
  <a:themeElements>
    <a:clrScheme name="BrushedCanvas">
      <a:dk1>
        <a:srgbClr val="546056"/>
      </a:dk1>
      <a:lt1>
        <a:srgbClr val="600C52"/>
      </a:lt1>
      <a:dk2>
        <a:srgbClr val="61615E"/>
      </a:dk2>
      <a:lt2>
        <a:srgbClr val="CECECA"/>
      </a:lt2>
      <a:accent1>
        <a:srgbClr val="648FC7"/>
      </a:accent1>
      <a:accent2>
        <a:srgbClr val="77B06D"/>
      </a:accent2>
      <a:accent3>
        <a:srgbClr val="E0BC59"/>
      </a:accent3>
      <a:accent4>
        <a:srgbClr val="EB925B"/>
      </a:accent4>
      <a:accent5>
        <a:srgbClr val="C56667"/>
      </a:accent5>
      <a:accent6>
        <a:srgbClr val="927AB0"/>
      </a:accent6>
      <a:hlink>
        <a:srgbClr val="0000FF"/>
      </a:hlink>
      <a:folHlink>
        <a:srgbClr val="FF00FF"/>
      </a:folHlink>
    </a:clrScheme>
    <a:fontScheme name="BrushedCanvas">
      <a:majorFont>
        <a:latin typeface="Palatino"/>
        <a:ea typeface="Palatino"/>
        <a:cs typeface="Palatino"/>
      </a:majorFont>
      <a:minorFont>
        <a:latin typeface="Palatino"/>
        <a:ea typeface="Palatino"/>
        <a:cs typeface="Palatino"/>
      </a:minorFont>
    </a:fontScheme>
    <a:fmtScheme name="BrushedCanva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1" baseline="0" cap="none" i="0" spc="0" strike="noStrike" sz="2800" u="none" kumimoji="0" normalizeH="0">
            <a:ln>
              <a:noFill/>
            </a:ln>
            <a:solidFill>
              <a:srgbClr val="F5F8EB"/>
            </a:solidFill>
            <a:effectLst/>
            <a:uFillTx/>
            <a:latin typeface="+mn-lt"/>
            <a:ea typeface="+mn-ea"/>
            <a:cs typeface="+mn-cs"/>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17D75"/>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200" u="none" kumimoji="0" normalizeH="0">
            <a:ln>
              <a:noFill/>
            </a:ln>
            <a:solidFill>
              <a:srgbClr val="546056"/>
            </a:solidFill>
            <a:effectLst/>
            <a:uFillTx/>
            <a:latin typeface="+mn-lt"/>
            <a:ea typeface="+mn-ea"/>
            <a:cs typeface="+mn-cs"/>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rushedCanvas">
  <a:themeElements>
    <a:clrScheme name="BrushedCanvas">
      <a:dk1>
        <a:srgbClr val="000000"/>
      </a:dk1>
      <a:lt1>
        <a:srgbClr val="FFFFFF"/>
      </a:lt1>
      <a:dk2>
        <a:srgbClr val="61615E"/>
      </a:dk2>
      <a:lt2>
        <a:srgbClr val="CECECA"/>
      </a:lt2>
      <a:accent1>
        <a:srgbClr val="648FC7"/>
      </a:accent1>
      <a:accent2>
        <a:srgbClr val="77B06D"/>
      </a:accent2>
      <a:accent3>
        <a:srgbClr val="E0BC59"/>
      </a:accent3>
      <a:accent4>
        <a:srgbClr val="EB925B"/>
      </a:accent4>
      <a:accent5>
        <a:srgbClr val="C56667"/>
      </a:accent5>
      <a:accent6>
        <a:srgbClr val="927AB0"/>
      </a:accent6>
      <a:hlink>
        <a:srgbClr val="0000FF"/>
      </a:hlink>
      <a:folHlink>
        <a:srgbClr val="FF00FF"/>
      </a:folHlink>
    </a:clrScheme>
    <a:fontScheme name="BrushedCanvas">
      <a:majorFont>
        <a:latin typeface="Palatino"/>
        <a:ea typeface="Palatino"/>
        <a:cs typeface="Palatino"/>
      </a:majorFont>
      <a:minorFont>
        <a:latin typeface="Palatino"/>
        <a:ea typeface="Palatino"/>
        <a:cs typeface="Palatino"/>
      </a:minorFont>
    </a:fontScheme>
    <a:fmtScheme name="BrushedCanva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1" baseline="0" cap="none" i="0" spc="0" strike="noStrike" sz="2800" u="none" kumimoji="0" normalizeH="0">
            <a:ln>
              <a:noFill/>
            </a:ln>
            <a:solidFill>
              <a:srgbClr val="F5F8EB"/>
            </a:solidFill>
            <a:effectLst/>
            <a:uFillTx/>
            <a:latin typeface="+mn-lt"/>
            <a:ea typeface="+mn-ea"/>
            <a:cs typeface="+mn-cs"/>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17D75"/>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200" u="none" kumimoji="0" normalizeH="0">
            <a:ln>
              <a:noFill/>
            </a:ln>
            <a:solidFill>
              <a:srgbClr val="546056"/>
            </a:solidFill>
            <a:effectLst/>
            <a:uFillTx/>
            <a:latin typeface="+mn-lt"/>
            <a:ea typeface="+mn-ea"/>
            <a:cs typeface="+mn-cs"/>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