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56" r:id="rId3"/>
    <p:sldId id="3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1926" y="8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2020-11-22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3d.com/kr/get-unity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4590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unity3d.com/kr/get-unity/download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주소로 들어가 </a:t>
            </a:r>
            <a:r>
              <a:rPr lang="en-US" altLang="ko-KR" dirty="0" smtClean="0"/>
              <a:t>Unity HUB </a:t>
            </a:r>
            <a:r>
              <a:rPr lang="ko-KR" altLang="en-US" dirty="0" smtClean="0"/>
              <a:t>다운로드 후 설치</a:t>
            </a:r>
            <a:endParaRPr lang="en-US" altLang="ko-KR" dirty="0" smtClean="0"/>
          </a:p>
          <a:p>
            <a:r>
              <a:rPr lang="en-US" altLang="ko-KR" dirty="0" err="1" smtClean="0"/>
              <a:t>UnityHub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오른쪽 상단 로고 버튼 클릭 후 </a:t>
            </a:r>
            <a:r>
              <a:rPr lang="ko-KR" altLang="en-US" dirty="0" smtClean="0"/>
              <a:t>로그인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라이선스 취득 </a:t>
            </a:r>
            <a:r>
              <a:rPr lang="en-US" altLang="ko-KR" dirty="0" smtClean="0"/>
              <a:t>(Personal </a:t>
            </a:r>
            <a:r>
              <a:rPr lang="ko-KR" altLang="en-US" dirty="0" smtClean="0"/>
              <a:t>라이선스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상단 톱니바퀴 버튼을 누른 뒤 왼쪽의 라이선스 관리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새 라이선스 활성화를 통하여 </a:t>
            </a:r>
            <a:r>
              <a:rPr lang="en-US" altLang="ko-KR" dirty="0" smtClean="0"/>
              <a:t>Personal </a:t>
            </a:r>
            <a:r>
              <a:rPr lang="ko-KR" altLang="en-US" dirty="0" smtClean="0"/>
              <a:t>라이선스 활성화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왼쪽 위 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버튼을 누른 뒤 초기화면으로 이동한 다음 설치 탭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추가 버튼을 눌러 원하는 버전 설치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프로젝트 탭으로 이동하여 새로 생성 버튼으로 프로젝트를 생성한다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4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Debug.Log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”); </a:t>
            </a:r>
            <a:r>
              <a:rPr lang="en-US" altLang="ko-KR" dirty="0" err="1" smtClean="0"/>
              <a:t>Debug.LogWarning</a:t>
            </a:r>
            <a:r>
              <a:rPr lang="en-US" altLang="ko-KR" dirty="0" smtClean="0"/>
              <a:t>(“</a:t>
            </a:r>
            <a:r>
              <a:rPr lang="ko-KR" altLang="en-US" dirty="0"/>
              <a:t>내용</a:t>
            </a:r>
            <a:r>
              <a:rPr lang="en-US" altLang="ko-KR" dirty="0" smtClean="0"/>
              <a:t>”); </a:t>
            </a:r>
            <a:r>
              <a:rPr lang="en-US" altLang="ko-KR" dirty="0" err="1" smtClean="0"/>
              <a:t>Debug.LogError</a:t>
            </a:r>
            <a:r>
              <a:rPr lang="en-US" altLang="ko-KR" dirty="0" smtClean="0"/>
              <a:t>(“</a:t>
            </a:r>
            <a:r>
              <a:rPr lang="ko-KR" altLang="en-US" dirty="0"/>
              <a:t>내용</a:t>
            </a:r>
            <a:r>
              <a:rPr lang="en-US" altLang="ko-KR" dirty="0"/>
              <a:t>”);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Input.GetKey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Input.GetKeyDown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Input.GetKeyUp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Input.GetMouseButton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Input.GetMouseButtonDown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Input.GetMouseButtonUp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  <a:r>
              <a:rPr lang="en-US" altLang="ko-KR" dirty="0" err="1" smtClean="0"/>
              <a:t>Input/Output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66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104</Words>
  <Application>Microsoft Office PowerPoint</Application>
  <PresentationFormat>와이드스크린</PresentationFormat>
  <Paragraphs>17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358</cp:revision>
  <dcterms:created xsi:type="dcterms:W3CDTF">2019-11-11T17:35:29Z</dcterms:created>
  <dcterms:modified xsi:type="dcterms:W3CDTF">2020-11-22T09:22:38Z</dcterms:modified>
</cp:coreProperties>
</file>