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5000"/>
    <a:srgbClr val="00B000"/>
    <a:srgbClr val="00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4B56-917B-B614-F48B-2E6F8402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D47FE-9AA7-8957-E8EF-605015552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26EC1-120E-AA90-9F2F-7113823F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77AEA-5AA1-150D-CC62-1BFD87F6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81D4-ECB9-19C4-286E-FB320107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1D35-1F08-E7DF-FD63-FD3621BA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E2B1F-B378-A182-FD8C-BEFF90B7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4A905-6A86-D3B4-179E-97FC838A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2C870-8865-EA17-D1EF-8DC6C8DA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671FE-3668-9BCE-392D-75BA7241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2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563E3-D090-C48D-56E8-F76A2786F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CC216-005D-C804-3B79-EE8607DB1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CA097-049D-3917-8985-AE010162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37BA-DC95-1429-87D7-D4394CDD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D0879-0209-2BF7-D637-9D653E7D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0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D475-0036-DE2F-FB3E-4B741A2A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B9236-E418-003B-0F5E-C5EDB177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A04F-54F5-ABA4-9EAD-82A03FD7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0C2E-C14C-0735-A684-DD683F31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56F26-7384-B3FC-2BC9-FB761BBA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7A1B-5537-93F6-2172-E6F818B5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1EE34-49D8-60CB-5C5B-E14F0ACF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DA48-B5C9-10CE-263C-B0F98FD3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3947C-BE60-A625-FD06-A45241E0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9FAEA-F897-3636-1D05-6A4CD340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0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6B26-5880-4BD0-B97E-399DD86C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75EF0-CD86-B1E9-E7BB-AE930AE01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BBE06-37DD-5700-DF94-1C14CD9B8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A2803-87AA-0C56-A890-7BB8B30C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644F2-D398-B45F-C91E-BA36B659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88D1F-D39F-0387-AD45-8E4B6DBE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414A-11A6-9863-CDB2-2868988F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5E6FC-CD2E-5E83-F7C2-0A9D9E9FA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DB804-DE08-8866-6C1C-28F9C8578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39F3E-D742-6B2B-FBC4-812E577BC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13331-6DBE-AB4D-21D3-7C884E9E2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20214-FA34-E92D-1C78-5D768595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F7598-782C-A663-1CB8-E5E33CE1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687F3-7E71-E468-AEDD-2AC2D513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A80F-46D6-88EA-BFB7-ABABE28E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A9924-5766-74FA-4EA9-C04F893E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E65F9-2E2F-5AB4-E016-D81DC81F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92DAD-AA49-E71C-1931-3C40791E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7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F3843-F299-E901-9BD0-858F2A11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53FB9-27AE-2409-DF77-B64AEFC0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BF3A9-27A3-7A9E-9953-D692CCA2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7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D9FD-4E66-67AA-5F2B-4A02DDD2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55B5-2294-3247-4050-690B8F14C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ECDBB-A443-D04F-482F-35D2A0501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284FA-6650-CE67-AA97-043B708E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E2962-D1D3-9358-B10F-2441A3FA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31E9F-5CB0-3679-F062-E8597A9F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7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E233-4733-221D-2E8E-F9477E10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F2FBF-6762-D857-52A9-C1DD3B5BA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9AC52-2515-6B76-BE20-C5CBFABAA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83421-FE5E-5C8D-619B-C0646471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91B6C-7FF0-E7E0-CC67-20854588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73132-EC4B-B8C1-7D9F-F1DC241A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4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AD9AC-075F-22D6-F229-D4AF240B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65288-86E6-B85A-E929-FBABCAD00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95DE-E1E4-64E4-8AA6-CDEBCA7E5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B0ED6-3B6E-4043-9BA8-0B56D667A81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D4E0-5CD7-C179-CA27-E57791196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E818B-4C53-CB92-3415-5C830C597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48C81-9C67-4BAD-88E7-30E2C923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1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83C26B-840C-B777-288D-C7D3EFBCA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Diagonal Corners Snipped 35">
            <a:extLst>
              <a:ext uri="{FF2B5EF4-FFF2-40B4-BE49-F238E27FC236}">
                <a16:creationId xmlns:a16="http://schemas.microsoft.com/office/drawing/2014/main" id="{9EF18C6C-8E7E-5E5E-FD50-92878C3F7021}"/>
              </a:ext>
            </a:extLst>
          </p:cNvPr>
          <p:cNvSpPr/>
          <p:nvPr/>
        </p:nvSpPr>
        <p:spPr>
          <a:xfrm>
            <a:off x="152444" y="742904"/>
            <a:ext cx="1688548" cy="191693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00B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Projects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3BF362-02B8-7A22-1CB1-38DE04278038}"/>
              </a:ext>
            </a:extLst>
          </p:cNvPr>
          <p:cNvSpPr/>
          <p:nvPr/>
        </p:nvSpPr>
        <p:spPr>
          <a:xfrm>
            <a:off x="7772" y="5473"/>
            <a:ext cx="3552292" cy="530956"/>
          </a:xfrm>
          <a:prstGeom prst="rect">
            <a:avLst/>
          </a:prstGeom>
          <a:gradFill flip="none" rotWithShape="1">
            <a:gsLst>
              <a:gs pos="1000">
                <a:schemeClr val="tx1"/>
              </a:gs>
              <a:gs pos="100000">
                <a:srgbClr val="005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green circle with a black background&#10;&#10;Description automatically generated">
            <a:extLst>
              <a:ext uri="{FF2B5EF4-FFF2-40B4-BE49-F238E27FC236}">
                <a16:creationId xmlns:a16="http://schemas.microsoft.com/office/drawing/2014/main" id="{C9B1F575-DB08-7152-C947-6377C3FA8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" y="50128"/>
            <a:ext cx="425443" cy="41829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EE53A02-5BE8-C5C9-90E5-68CD97E84713}"/>
              </a:ext>
            </a:extLst>
          </p:cNvPr>
          <p:cNvSpPr txBox="1"/>
          <p:nvPr/>
        </p:nvSpPr>
        <p:spPr>
          <a:xfrm>
            <a:off x="615686" y="86898"/>
            <a:ext cx="662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ToDo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9F02EB-EEC3-8851-1BF3-FE41BDA80871}"/>
              </a:ext>
            </a:extLst>
          </p:cNvPr>
          <p:cNvCxnSpPr>
            <a:cxnSpLocks/>
          </p:cNvCxnSpPr>
          <p:nvPr/>
        </p:nvCxnSpPr>
        <p:spPr>
          <a:xfrm>
            <a:off x="1981200" y="621792"/>
            <a:ext cx="0" cy="604723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FF29CA-8E8C-5704-C542-BBEE6EAFFED9}"/>
              </a:ext>
            </a:extLst>
          </p:cNvPr>
          <p:cNvGrpSpPr/>
          <p:nvPr/>
        </p:nvGrpSpPr>
        <p:grpSpPr>
          <a:xfrm>
            <a:off x="112879" y="1017961"/>
            <a:ext cx="1668295" cy="246221"/>
            <a:chOff x="143456" y="1044344"/>
            <a:chExt cx="1378971" cy="24622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1141D16-C2A1-FD19-6E4E-E665871673B8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42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984FC5C-657A-D225-E099-D0C7EA04B4FB}"/>
                </a:ext>
              </a:extLst>
            </p:cNvPr>
            <p:cNvSpPr txBox="1"/>
            <p:nvPr/>
          </p:nvSpPr>
          <p:spPr>
            <a:xfrm>
              <a:off x="143456" y="1044344"/>
              <a:ext cx="10855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PFF Game Engine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E7BC5F2-06A8-F7F7-FCAD-419C5339809F}"/>
              </a:ext>
            </a:extLst>
          </p:cNvPr>
          <p:cNvGrpSpPr/>
          <p:nvPr/>
        </p:nvGrpSpPr>
        <p:grpSpPr>
          <a:xfrm>
            <a:off x="112879" y="1341685"/>
            <a:ext cx="1668295" cy="246221"/>
            <a:chOff x="143456" y="1044344"/>
            <a:chExt cx="1378971" cy="24622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F19FB4-FD18-3AE5-40BB-43BAF366008B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28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EAE7F43-2BF8-3EBE-A796-07C3C3B30AC6}"/>
                </a:ext>
              </a:extLst>
            </p:cNvPr>
            <p:cNvSpPr txBox="1"/>
            <p:nvPr/>
          </p:nvSpPr>
          <p:spPr>
            <a:xfrm>
              <a:off x="143456" y="1044344"/>
              <a:ext cx="588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PFF Editor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E4B85C-7015-AAD8-0164-53CA514CBCA7}"/>
              </a:ext>
            </a:extLst>
          </p:cNvPr>
          <p:cNvGrpSpPr/>
          <p:nvPr/>
        </p:nvGrpSpPr>
        <p:grpSpPr>
          <a:xfrm>
            <a:off x="107554" y="2620125"/>
            <a:ext cx="1668295" cy="246221"/>
            <a:chOff x="143456" y="1044344"/>
            <a:chExt cx="1378971" cy="24622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BF4027C-B29B-922A-5A58-5870A707FA8F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EF6F0E1-BAB2-05A9-807D-B6B8CA1BFBFB}"/>
                </a:ext>
              </a:extLst>
            </p:cNvPr>
            <p:cNvSpPr txBox="1"/>
            <p:nvPr/>
          </p:nvSpPr>
          <p:spPr>
            <a:xfrm>
              <a:off x="143456" y="1044344"/>
              <a:ext cx="5779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Uni Game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D8C2819-F1CD-3A71-FBF4-0BAFC21301F0}"/>
              </a:ext>
            </a:extLst>
          </p:cNvPr>
          <p:cNvGrpSpPr/>
          <p:nvPr/>
        </p:nvGrpSpPr>
        <p:grpSpPr>
          <a:xfrm>
            <a:off x="112879" y="1665409"/>
            <a:ext cx="1668295" cy="246221"/>
            <a:chOff x="143456" y="1044344"/>
            <a:chExt cx="1378971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5B9AD4E-94A0-82A0-D381-A3789921E08C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21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6713C01-843D-5BEA-8BB3-0E57FC7ABC35}"/>
                </a:ext>
              </a:extLst>
            </p:cNvPr>
            <p:cNvSpPr txBox="1"/>
            <p:nvPr/>
          </p:nvSpPr>
          <p:spPr>
            <a:xfrm>
              <a:off x="143456" y="1044344"/>
              <a:ext cx="6455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UE5 Games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0A67C6B-E3F5-20DE-0F59-9E4AA54AD9A9}"/>
              </a:ext>
            </a:extLst>
          </p:cNvPr>
          <p:cNvGrpSpPr/>
          <p:nvPr/>
        </p:nvGrpSpPr>
        <p:grpSpPr>
          <a:xfrm>
            <a:off x="262158" y="1983648"/>
            <a:ext cx="1519016" cy="246221"/>
            <a:chOff x="143456" y="1044344"/>
            <a:chExt cx="1378971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F4862AB-1631-8496-9E69-5AAC7E014734}"/>
                </a:ext>
              </a:extLst>
            </p:cNvPr>
            <p:cNvSpPr txBox="1"/>
            <p:nvPr/>
          </p:nvSpPr>
          <p:spPr>
            <a:xfrm>
              <a:off x="1250011" y="1075121"/>
              <a:ext cx="2724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92C483F-E5E3-90F7-29F8-398E2E24179B}"/>
                </a:ext>
              </a:extLst>
            </p:cNvPr>
            <p:cNvSpPr txBox="1"/>
            <p:nvPr/>
          </p:nvSpPr>
          <p:spPr>
            <a:xfrm>
              <a:off x="143456" y="1044344"/>
              <a:ext cx="1202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Multiverse Expedition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1D6158-17A8-D04E-39FA-5C432A744301}"/>
              </a:ext>
            </a:extLst>
          </p:cNvPr>
          <p:cNvGrpSpPr/>
          <p:nvPr/>
        </p:nvGrpSpPr>
        <p:grpSpPr>
          <a:xfrm>
            <a:off x="262158" y="2301887"/>
            <a:ext cx="1519016" cy="246221"/>
            <a:chOff x="143456" y="1044344"/>
            <a:chExt cx="1378971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19FACF1-B327-C1C5-F587-A593F6851092}"/>
                </a:ext>
              </a:extLst>
            </p:cNvPr>
            <p:cNvSpPr txBox="1"/>
            <p:nvPr/>
          </p:nvSpPr>
          <p:spPr>
            <a:xfrm>
              <a:off x="1250011" y="1075121"/>
              <a:ext cx="2724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528C81-A1D0-0257-4620-836D9297C86A}"/>
                </a:ext>
              </a:extLst>
            </p:cNvPr>
            <p:cNvSpPr txBox="1"/>
            <p:nvPr/>
          </p:nvSpPr>
          <p:spPr>
            <a:xfrm>
              <a:off x="143456" y="1044344"/>
              <a:ext cx="978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New Underworld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803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AF967E11-AA81-5D5B-7DDE-C31752B95AE7}"/>
              </a:ext>
            </a:extLst>
          </p:cNvPr>
          <p:cNvSpPr/>
          <p:nvPr/>
        </p:nvSpPr>
        <p:spPr>
          <a:xfrm>
            <a:off x="4468" y="3527"/>
            <a:ext cx="1273899" cy="530956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Diagonal Corners Snipped 61">
            <a:extLst>
              <a:ext uri="{FF2B5EF4-FFF2-40B4-BE49-F238E27FC236}">
                <a16:creationId xmlns:a16="http://schemas.microsoft.com/office/drawing/2014/main" id="{1D335D8F-9AA5-03EE-0087-98020F742A64}"/>
              </a:ext>
            </a:extLst>
          </p:cNvPr>
          <p:cNvSpPr/>
          <p:nvPr/>
        </p:nvSpPr>
        <p:spPr>
          <a:xfrm>
            <a:off x="134212" y="1167547"/>
            <a:ext cx="1706064" cy="226409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00B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D56A-548E-E0C5-9B95-A8CEEB2D7B67}"/>
              </a:ext>
            </a:extLst>
          </p:cNvPr>
          <p:cNvSpPr/>
          <p:nvPr/>
        </p:nvSpPr>
        <p:spPr>
          <a:xfrm>
            <a:off x="1278368" y="5473"/>
            <a:ext cx="2281695" cy="530956"/>
          </a:xfrm>
          <a:prstGeom prst="rect">
            <a:avLst/>
          </a:prstGeom>
          <a:gradFill flip="none" rotWithShape="1">
            <a:gsLst>
              <a:gs pos="1000">
                <a:schemeClr val="tx1"/>
              </a:gs>
              <a:gs pos="100000">
                <a:srgbClr val="005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green circle with a black background&#10;&#10;Description automatically generated">
            <a:extLst>
              <a:ext uri="{FF2B5EF4-FFF2-40B4-BE49-F238E27FC236}">
                <a16:creationId xmlns:a16="http://schemas.microsoft.com/office/drawing/2014/main" id="{7C489EB4-CDDD-BCF5-5748-4DAA06F5C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" y="50128"/>
            <a:ext cx="425443" cy="41829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37D46CB-AB90-E4F8-7A67-E9C6399E4406}"/>
              </a:ext>
            </a:extLst>
          </p:cNvPr>
          <p:cNvSpPr txBox="1"/>
          <p:nvPr/>
        </p:nvSpPr>
        <p:spPr>
          <a:xfrm>
            <a:off x="615686" y="86898"/>
            <a:ext cx="662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ToDo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1DA650-3C1C-B8F6-5E07-718911C91F9F}"/>
              </a:ext>
            </a:extLst>
          </p:cNvPr>
          <p:cNvCxnSpPr>
            <a:cxnSpLocks/>
          </p:cNvCxnSpPr>
          <p:nvPr/>
        </p:nvCxnSpPr>
        <p:spPr>
          <a:xfrm>
            <a:off x="1981200" y="621792"/>
            <a:ext cx="0" cy="604723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9810C3-36D6-A122-DF28-AD9563869416}"/>
              </a:ext>
            </a:extLst>
          </p:cNvPr>
          <p:cNvGrpSpPr/>
          <p:nvPr/>
        </p:nvGrpSpPr>
        <p:grpSpPr>
          <a:xfrm>
            <a:off x="148404" y="1165549"/>
            <a:ext cx="1668295" cy="246221"/>
            <a:chOff x="143456" y="1044344"/>
            <a:chExt cx="1378971" cy="24622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974C969-E147-D33A-A857-1FF0A9715F03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42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8B26F6-C1EC-BBC4-D040-45755581DD60}"/>
                </a:ext>
              </a:extLst>
            </p:cNvPr>
            <p:cNvSpPr txBox="1"/>
            <p:nvPr/>
          </p:nvSpPr>
          <p:spPr>
            <a:xfrm>
              <a:off x="143456" y="1044344"/>
              <a:ext cx="9092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PFF Game Engine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1BE768-87EC-3B75-283C-F5BE588F5821}"/>
              </a:ext>
            </a:extLst>
          </p:cNvPr>
          <p:cNvGrpSpPr/>
          <p:nvPr/>
        </p:nvGrpSpPr>
        <p:grpSpPr>
          <a:xfrm>
            <a:off x="148404" y="1489273"/>
            <a:ext cx="1668295" cy="246221"/>
            <a:chOff x="143456" y="1044344"/>
            <a:chExt cx="1378971" cy="24622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9B7AF6-9DA3-BA72-7671-64AA8B2180B4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28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631AA6-1C8E-D04D-545F-CFBB7DAEA871}"/>
                </a:ext>
              </a:extLst>
            </p:cNvPr>
            <p:cNvSpPr txBox="1"/>
            <p:nvPr/>
          </p:nvSpPr>
          <p:spPr>
            <a:xfrm>
              <a:off x="143456" y="1044344"/>
              <a:ext cx="588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PFF Editor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3C3B18-1042-C4BE-B0E5-70D7D06D0307}"/>
              </a:ext>
            </a:extLst>
          </p:cNvPr>
          <p:cNvGrpSpPr/>
          <p:nvPr/>
        </p:nvGrpSpPr>
        <p:grpSpPr>
          <a:xfrm>
            <a:off x="143079" y="2767713"/>
            <a:ext cx="1668295" cy="246221"/>
            <a:chOff x="143456" y="1044344"/>
            <a:chExt cx="1378971" cy="24622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3024C4-31CD-2FBC-0E3A-3B7D9C4F3BF6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A8EAF1-343C-DC27-EB48-9B1CAE9FB61D}"/>
                </a:ext>
              </a:extLst>
            </p:cNvPr>
            <p:cNvSpPr txBox="1"/>
            <p:nvPr/>
          </p:nvSpPr>
          <p:spPr>
            <a:xfrm>
              <a:off x="143456" y="1044344"/>
              <a:ext cx="5779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Uni Game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290DE2B-0655-F4C4-8E0C-85422678DD69}"/>
              </a:ext>
            </a:extLst>
          </p:cNvPr>
          <p:cNvGrpSpPr/>
          <p:nvPr/>
        </p:nvGrpSpPr>
        <p:grpSpPr>
          <a:xfrm>
            <a:off x="148404" y="1812997"/>
            <a:ext cx="1668295" cy="246221"/>
            <a:chOff x="143456" y="1044344"/>
            <a:chExt cx="1378971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BC02165-CB2F-AAE8-78C7-EDEBB537EC94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21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8813924-2081-2462-8AD1-BFED23426C54}"/>
                </a:ext>
              </a:extLst>
            </p:cNvPr>
            <p:cNvSpPr txBox="1"/>
            <p:nvPr/>
          </p:nvSpPr>
          <p:spPr>
            <a:xfrm>
              <a:off x="143456" y="1044344"/>
              <a:ext cx="6521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UE5 Games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190373A-F802-3E1E-AA74-7687978094CA}"/>
              </a:ext>
            </a:extLst>
          </p:cNvPr>
          <p:cNvGrpSpPr/>
          <p:nvPr/>
        </p:nvGrpSpPr>
        <p:grpSpPr>
          <a:xfrm>
            <a:off x="297683" y="2131236"/>
            <a:ext cx="1519016" cy="246221"/>
            <a:chOff x="143456" y="1044344"/>
            <a:chExt cx="1378971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A97AAF-E7B7-1B52-9824-937FB09F97AB}"/>
                </a:ext>
              </a:extLst>
            </p:cNvPr>
            <p:cNvSpPr txBox="1"/>
            <p:nvPr/>
          </p:nvSpPr>
          <p:spPr>
            <a:xfrm>
              <a:off x="1250011" y="1075121"/>
              <a:ext cx="2724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E75114A-A99E-8D01-475D-92E8F37EFF9E}"/>
                </a:ext>
              </a:extLst>
            </p:cNvPr>
            <p:cNvSpPr txBox="1"/>
            <p:nvPr/>
          </p:nvSpPr>
          <p:spPr>
            <a:xfrm>
              <a:off x="143456" y="1044344"/>
              <a:ext cx="1202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Multiverse Expedition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1DEF4E8-45FC-CD63-3286-136F5F13C08E}"/>
              </a:ext>
            </a:extLst>
          </p:cNvPr>
          <p:cNvGrpSpPr/>
          <p:nvPr/>
        </p:nvGrpSpPr>
        <p:grpSpPr>
          <a:xfrm>
            <a:off x="297683" y="2449475"/>
            <a:ext cx="1519016" cy="246221"/>
            <a:chOff x="143456" y="1044344"/>
            <a:chExt cx="1378971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BD5B37E-D0DE-4218-B0E8-1634D283A845}"/>
                </a:ext>
              </a:extLst>
            </p:cNvPr>
            <p:cNvSpPr txBox="1"/>
            <p:nvPr/>
          </p:nvSpPr>
          <p:spPr>
            <a:xfrm>
              <a:off x="1250011" y="1075121"/>
              <a:ext cx="2724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4D6029-71C0-003B-4C21-EBE1F5F2DBF8}"/>
                </a:ext>
              </a:extLst>
            </p:cNvPr>
            <p:cNvSpPr txBox="1"/>
            <p:nvPr/>
          </p:nvSpPr>
          <p:spPr>
            <a:xfrm>
              <a:off x="143456" y="1044344"/>
              <a:ext cx="978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New Underworld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914B6A3-4AA5-CF20-8281-EB2CE7CBD087}"/>
              </a:ext>
            </a:extLst>
          </p:cNvPr>
          <p:cNvSpPr txBox="1"/>
          <p:nvPr/>
        </p:nvSpPr>
        <p:spPr>
          <a:xfrm>
            <a:off x="37596" y="684982"/>
            <a:ext cx="9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7A8E099-643C-8954-C90C-B3B36F075998}"/>
              </a:ext>
            </a:extLst>
          </p:cNvPr>
          <p:cNvCxnSpPr>
            <a:cxnSpLocks/>
          </p:cNvCxnSpPr>
          <p:nvPr/>
        </p:nvCxnSpPr>
        <p:spPr>
          <a:xfrm>
            <a:off x="106838" y="1054314"/>
            <a:ext cx="173343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Diagonal Corners Snipped 68">
            <a:extLst>
              <a:ext uri="{FF2B5EF4-FFF2-40B4-BE49-F238E27FC236}">
                <a16:creationId xmlns:a16="http://schemas.microsoft.com/office/drawing/2014/main" id="{F4A1A8AE-DFBE-25D5-6C98-AE784EDBBCAC}"/>
              </a:ext>
            </a:extLst>
          </p:cNvPr>
          <p:cNvSpPr/>
          <p:nvPr/>
        </p:nvSpPr>
        <p:spPr>
          <a:xfrm>
            <a:off x="2587446" y="983210"/>
            <a:ext cx="182339" cy="182339"/>
          </a:xfrm>
          <a:prstGeom prst="snip2DiagRect">
            <a:avLst>
              <a:gd name="adj1" fmla="val 16244"/>
              <a:gd name="adj2" fmla="val 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4DDC2A-D5E7-596D-24D1-EAB961001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AB13BAD9-DD87-5433-E440-61DD50E331D4}"/>
              </a:ext>
            </a:extLst>
          </p:cNvPr>
          <p:cNvSpPr/>
          <p:nvPr/>
        </p:nvSpPr>
        <p:spPr>
          <a:xfrm>
            <a:off x="4468" y="3527"/>
            <a:ext cx="1273899" cy="530956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Diagonal Corners Snipped 61">
            <a:extLst>
              <a:ext uri="{FF2B5EF4-FFF2-40B4-BE49-F238E27FC236}">
                <a16:creationId xmlns:a16="http://schemas.microsoft.com/office/drawing/2014/main" id="{C2B513E0-33C8-6A03-4621-A884D6F93AB8}"/>
              </a:ext>
            </a:extLst>
          </p:cNvPr>
          <p:cNvSpPr/>
          <p:nvPr/>
        </p:nvSpPr>
        <p:spPr>
          <a:xfrm>
            <a:off x="134212" y="1167547"/>
            <a:ext cx="1706064" cy="226409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00B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E02183-70A9-D561-0018-88AED1C51104}"/>
              </a:ext>
            </a:extLst>
          </p:cNvPr>
          <p:cNvSpPr/>
          <p:nvPr/>
        </p:nvSpPr>
        <p:spPr>
          <a:xfrm>
            <a:off x="1278368" y="5473"/>
            <a:ext cx="2281695" cy="530956"/>
          </a:xfrm>
          <a:prstGeom prst="rect">
            <a:avLst/>
          </a:prstGeom>
          <a:gradFill flip="none" rotWithShape="1">
            <a:gsLst>
              <a:gs pos="1000">
                <a:schemeClr val="tx1"/>
              </a:gs>
              <a:gs pos="100000">
                <a:srgbClr val="005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green circle with a black background&#10;&#10;Description automatically generated">
            <a:extLst>
              <a:ext uri="{FF2B5EF4-FFF2-40B4-BE49-F238E27FC236}">
                <a16:creationId xmlns:a16="http://schemas.microsoft.com/office/drawing/2014/main" id="{04E26644-DE39-8695-4903-280EE78C0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" y="50128"/>
            <a:ext cx="425443" cy="41829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C61C293-20DA-0C97-2460-D6385FC7829E}"/>
              </a:ext>
            </a:extLst>
          </p:cNvPr>
          <p:cNvSpPr txBox="1"/>
          <p:nvPr/>
        </p:nvSpPr>
        <p:spPr>
          <a:xfrm>
            <a:off x="615686" y="86898"/>
            <a:ext cx="662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ToDo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65B21B-9C33-2674-676C-46D4E855E69A}"/>
              </a:ext>
            </a:extLst>
          </p:cNvPr>
          <p:cNvCxnSpPr>
            <a:cxnSpLocks/>
          </p:cNvCxnSpPr>
          <p:nvPr/>
        </p:nvCxnSpPr>
        <p:spPr>
          <a:xfrm>
            <a:off x="1981200" y="621792"/>
            <a:ext cx="0" cy="604723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E85227-6516-CB2A-C619-5962A79A6A2D}"/>
              </a:ext>
            </a:extLst>
          </p:cNvPr>
          <p:cNvGrpSpPr/>
          <p:nvPr/>
        </p:nvGrpSpPr>
        <p:grpSpPr>
          <a:xfrm>
            <a:off x="148404" y="1165549"/>
            <a:ext cx="1668295" cy="246221"/>
            <a:chOff x="143456" y="1044344"/>
            <a:chExt cx="1378971" cy="24622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F60340-78B8-9332-873F-28786DF31A4A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42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13F127-CF55-DD90-1B3D-8179AE90D1FC}"/>
                </a:ext>
              </a:extLst>
            </p:cNvPr>
            <p:cNvSpPr txBox="1"/>
            <p:nvPr/>
          </p:nvSpPr>
          <p:spPr>
            <a:xfrm>
              <a:off x="143456" y="1044344"/>
              <a:ext cx="9092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PFF Game Engine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EB23F2-6F0B-884C-B3B3-E4EFE3AE6568}"/>
              </a:ext>
            </a:extLst>
          </p:cNvPr>
          <p:cNvGrpSpPr/>
          <p:nvPr/>
        </p:nvGrpSpPr>
        <p:grpSpPr>
          <a:xfrm>
            <a:off x="148404" y="1489273"/>
            <a:ext cx="1668295" cy="246221"/>
            <a:chOff x="143456" y="1044344"/>
            <a:chExt cx="1378971" cy="24622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5845819-8346-F622-F7D2-8BC623D42CAF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28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7DC2D6-BF8E-6B28-4AAD-15147D074DA5}"/>
                </a:ext>
              </a:extLst>
            </p:cNvPr>
            <p:cNvSpPr txBox="1"/>
            <p:nvPr/>
          </p:nvSpPr>
          <p:spPr>
            <a:xfrm>
              <a:off x="143456" y="1044344"/>
              <a:ext cx="588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PFF Editor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8DAC2FC-576D-CB15-A88A-31E9BF2FE78E}"/>
              </a:ext>
            </a:extLst>
          </p:cNvPr>
          <p:cNvGrpSpPr/>
          <p:nvPr/>
        </p:nvGrpSpPr>
        <p:grpSpPr>
          <a:xfrm>
            <a:off x="143079" y="2767713"/>
            <a:ext cx="1668295" cy="246221"/>
            <a:chOff x="143456" y="1044344"/>
            <a:chExt cx="1378971" cy="24622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4ED10D-B04F-740A-0AEA-F33598B030A7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BD2B0D2-45EF-D889-CB23-84D20A74D91E}"/>
                </a:ext>
              </a:extLst>
            </p:cNvPr>
            <p:cNvSpPr txBox="1"/>
            <p:nvPr/>
          </p:nvSpPr>
          <p:spPr>
            <a:xfrm>
              <a:off x="143456" y="1044344"/>
              <a:ext cx="5779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Uni Game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05FAF4C-F02F-30B8-8FAE-2937EA44971A}"/>
              </a:ext>
            </a:extLst>
          </p:cNvPr>
          <p:cNvGrpSpPr/>
          <p:nvPr/>
        </p:nvGrpSpPr>
        <p:grpSpPr>
          <a:xfrm>
            <a:off x="148404" y="1812997"/>
            <a:ext cx="1668295" cy="246221"/>
            <a:chOff x="143456" y="1044344"/>
            <a:chExt cx="1378971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B812900-F70F-937B-9848-5CA2B7E1FC3B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21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6F7641E-E68E-B9EF-1254-FC394AAFFFF4}"/>
                </a:ext>
              </a:extLst>
            </p:cNvPr>
            <p:cNvSpPr txBox="1"/>
            <p:nvPr/>
          </p:nvSpPr>
          <p:spPr>
            <a:xfrm>
              <a:off x="143456" y="1044344"/>
              <a:ext cx="6521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UE5 Games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ED752D-D74F-789D-7853-953D833F4204}"/>
              </a:ext>
            </a:extLst>
          </p:cNvPr>
          <p:cNvGrpSpPr/>
          <p:nvPr/>
        </p:nvGrpSpPr>
        <p:grpSpPr>
          <a:xfrm>
            <a:off x="297683" y="2131236"/>
            <a:ext cx="1519016" cy="246221"/>
            <a:chOff x="143456" y="1044344"/>
            <a:chExt cx="1378971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66FA5DD-45D9-624F-C03A-2A60379FC86B}"/>
                </a:ext>
              </a:extLst>
            </p:cNvPr>
            <p:cNvSpPr txBox="1"/>
            <p:nvPr/>
          </p:nvSpPr>
          <p:spPr>
            <a:xfrm>
              <a:off x="1250011" y="1075121"/>
              <a:ext cx="2724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AEAC51F-60E3-FA97-D6EB-01E65FA66E0B}"/>
                </a:ext>
              </a:extLst>
            </p:cNvPr>
            <p:cNvSpPr txBox="1"/>
            <p:nvPr/>
          </p:nvSpPr>
          <p:spPr>
            <a:xfrm>
              <a:off x="143456" y="1044344"/>
              <a:ext cx="1202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Multiverse Expedition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93039F-E5AE-B4D0-E7CF-BA0748F73509}"/>
              </a:ext>
            </a:extLst>
          </p:cNvPr>
          <p:cNvGrpSpPr/>
          <p:nvPr/>
        </p:nvGrpSpPr>
        <p:grpSpPr>
          <a:xfrm>
            <a:off x="297683" y="2449475"/>
            <a:ext cx="1519016" cy="246221"/>
            <a:chOff x="143456" y="1044344"/>
            <a:chExt cx="1378971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D059A9-8051-8B48-8717-6DEE97C413FD}"/>
                </a:ext>
              </a:extLst>
            </p:cNvPr>
            <p:cNvSpPr txBox="1"/>
            <p:nvPr/>
          </p:nvSpPr>
          <p:spPr>
            <a:xfrm>
              <a:off x="1250011" y="1075121"/>
              <a:ext cx="2724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155F10-E720-DFFF-0C32-0E3A87BA9B56}"/>
                </a:ext>
              </a:extLst>
            </p:cNvPr>
            <p:cNvSpPr txBox="1"/>
            <p:nvPr/>
          </p:nvSpPr>
          <p:spPr>
            <a:xfrm>
              <a:off x="143456" y="1044344"/>
              <a:ext cx="978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New Underworld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69748AE-97AE-CF1E-9B81-769D46587825}"/>
              </a:ext>
            </a:extLst>
          </p:cNvPr>
          <p:cNvSpPr txBox="1"/>
          <p:nvPr/>
        </p:nvSpPr>
        <p:spPr>
          <a:xfrm>
            <a:off x="55508" y="734569"/>
            <a:ext cx="68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Projects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3645FF-52C6-73FA-CC9D-707CCD627ACF}"/>
              </a:ext>
            </a:extLst>
          </p:cNvPr>
          <p:cNvCxnSpPr>
            <a:cxnSpLocks/>
          </p:cNvCxnSpPr>
          <p:nvPr/>
        </p:nvCxnSpPr>
        <p:spPr>
          <a:xfrm>
            <a:off x="106838" y="1054314"/>
            <a:ext cx="173343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46EBD7-65C9-629F-FE71-A80DD4910C6B}"/>
              </a:ext>
            </a:extLst>
          </p:cNvPr>
          <p:cNvGrpSpPr/>
          <p:nvPr/>
        </p:nvGrpSpPr>
        <p:grpSpPr>
          <a:xfrm>
            <a:off x="2340316" y="1127636"/>
            <a:ext cx="3335900" cy="378614"/>
            <a:chOff x="2587179" y="1121976"/>
            <a:chExt cx="6106234" cy="378614"/>
          </a:xfrm>
        </p:grpSpPr>
        <p:sp>
          <p:nvSpPr>
            <p:cNvPr id="69" name="Rectangle: Diagonal Corners Snipped 68">
              <a:extLst>
                <a:ext uri="{FF2B5EF4-FFF2-40B4-BE49-F238E27FC236}">
                  <a16:creationId xmlns:a16="http://schemas.microsoft.com/office/drawing/2014/main" id="{C2077CD2-3414-CD71-644C-91C1D52D3E73}"/>
                </a:ext>
              </a:extLst>
            </p:cNvPr>
            <p:cNvSpPr/>
            <p:nvPr/>
          </p:nvSpPr>
          <p:spPr>
            <a:xfrm>
              <a:off x="2587179" y="1240305"/>
              <a:ext cx="348483" cy="182339"/>
            </a:xfrm>
            <a:prstGeom prst="snip2DiagRect">
              <a:avLst>
                <a:gd name="adj1" fmla="val 16244"/>
                <a:gd name="adj2" fmla="val 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C48C0C-D3F1-DE72-9EA1-C4ACF09140C1}"/>
                </a:ext>
              </a:extLst>
            </p:cNvPr>
            <p:cNvSpPr txBox="1"/>
            <p:nvPr/>
          </p:nvSpPr>
          <p:spPr>
            <a:xfrm>
              <a:off x="2935663" y="1121976"/>
              <a:ext cx="5757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Add input trigger in </a:t>
              </a:r>
              <a:r>
                <a:rPr lang="en-US" sz="1000" dirty="0" err="1">
                  <a:solidFill>
                    <a:schemeClr val="bg1"/>
                  </a:solidFill>
                </a:rPr>
                <a:t>input_manager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7071CA2-DBE2-5C62-9A67-67789608EB60}"/>
                </a:ext>
              </a:extLst>
            </p:cNvPr>
            <p:cNvSpPr txBox="1"/>
            <p:nvPr/>
          </p:nvSpPr>
          <p:spPr>
            <a:xfrm>
              <a:off x="2935663" y="1285146"/>
              <a:ext cx="57577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Only register on down movement of key (single frame)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A2991F-A2E0-C892-E6F6-7613BF9DC1FC}"/>
              </a:ext>
            </a:extLst>
          </p:cNvPr>
          <p:cNvCxnSpPr>
            <a:cxnSpLocks/>
          </p:cNvCxnSpPr>
          <p:nvPr/>
        </p:nvCxnSpPr>
        <p:spPr>
          <a:xfrm>
            <a:off x="2226357" y="1054314"/>
            <a:ext cx="63211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FE0852-303B-F442-839B-845360186E59}"/>
              </a:ext>
            </a:extLst>
          </p:cNvPr>
          <p:cNvSpPr txBox="1"/>
          <p:nvPr/>
        </p:nvSpPr>
        <p:spPr>
          <a:xfrm>
            <a:off x="2858474" y="961981"/>
            <a:ext cx="3475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open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3640D2-9C5F-89D1-19F4-D3A29D4773DF}"/>
              </a:ext>
            </a:extLst>
          </p:cNvPr>
          <p:cNvCxnSpPr>
            <a:cxnSpLocks/>
          </p:cNvCxnSpPr>
          <p:nvPr/>
        </p:nvCxnSpPr>
        <p:spPr>
          <a:xfrm>
            <a:off x="3225292" y="1054314"/>
            <a:ext cx="177395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9F0C83-A654-1436-2878-7368170A769E}"/>
              </a:ext>
            </a:extLst>
          </p:cNvPr>
          <p:cNvCxnSpPr>
            <a:cxnSpLocks/>
          </p:cNvCxnSpPr>
          <p:nvPr/>
        </p:nvCxnSpPr>
        <p:spPr>
          <a:xfrm>
            <a:off x="2226357" y="2254346"/>
            <a:ext cx="63211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4171CA-E5AF-EB9F-6AED-C1CAC4C96320}"/>
              </a:ext>
            </a:extLst>
          </p:cNvPr>
          <p:cNvSpPr txBox="1"/>
          <p:nvPr/>
        </p:nvSpPr>
        <p:spPr>
          <a:xfrm>
            <a:off x="2858474" y="2162013"/>
            <a:ext cx="4663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finished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E5709E-29B8-1D99-03C5-F19635629F52}"/>
              </a:ext>
            </a:extLst>
          </p:cNvPr>
          <p:cNvCxnSpPr>
            <a:cxnSpLocks/>
          </p:cNvCxnSpPr>
          <p:nvPr/>
        </p:nvCxnSpPr>
        <p:spPr>
          <a:xfrm>
            <a:off x="3320293" y="2254346"/>
            <a:ext cx="167895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D116A3-0665-8250-1DE4-C474D137A02B}"/>
              </a:ext>
            </a:extLst>
          </p:cNvPr>
          <p:cNvGrpSpPr/>
          <p:nvPr/>
        </p:nvGrpSpPr>
        <p:grpSpPr>
          <a:xfrm>
            <a:off x="2340315" y="1551872"/>
            <a:ext cx="3335901" cy="378614"/>
            <a:chOff x="2587177" y="1121976"/>
            <a:chExt cx="6106236" cy="378614"/>
          </a:xfrm>
        </p:grpSpPr>
        <p:sp>
          <p:nvSpPr>
            <p:cNvPr id="17" name="Rectangle: Diagonal Corners Snipped 16">
              <a:extLst>
                <a:ext uri="{FF2B5EF4-FFF2-40B4-BE49-F238E27FC236}">
                  <a16:creationId xmlns:a16="http://schemas.microsoft.com/office/drawing/2014/main" id="{1EA8A04C-3994-F1BA-7017-0E75265ADFA6}"/>
                </a:ext>
              </a:extLst>
            </p:cNvPr>
            <p:cNvSpPr/>
            <p:nvPr/>
          </p:nvSpPr>
          <p:spPr>
            <a:xfrm>
              <a:off x="2587177" y="1240305"/>
              <a:ext cx="348478" cy="182339"/>
            </a:xfrm>
            <a:prstGeom prst="snip2DiagRect">
              <a:avLst>
                <a:gd name="adj1" fmla="val 16244"/>
                <a:gd name="adj2" fmla="val 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5C0A70-40FD-4D60-497F-21D96C19D1B2}"/>
                </a:ext>
              </a:extLst>
            </p:cNvPr>
            <p:cNvSpPr txBox="1"/>
            <p:nvPr/>
          </p:nvSpPr>
          <p:spPr>
            <a:xfrm>
              <a:off x="2935663" y="1121976"/>
              <a:ext cx="5757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Fix </a:t>
              </a:r>
              <a:r>
                <a:rPr lang="en-US" sz="1000" dirty="0" err="1">
                  <a:solidFill>
                    <a:schemeClr val="bg1"/>
                  </a:solidFill>
                </a:rPr>
                <a:t>delta_time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960B85-920D-1697-636C-6215A22B5CB3}"/>
                </a:ext>
              </a:extLst>
            </p:cNvPr>
            <p:cNvSpPr txBox="1"/>
            <p:nvPr/>
          </p:nvSpPr>
          <p:spPr>
            <a:xfrm>
              <a:off x="2935663" y="1285146"/>
              <a:ext cx="57577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>
                      <a:lumMod val="65000"/>
                    </a:schemeClr>
                  </a:solidFill>
                </a:rPr>
                <a:t>Delta_time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 is currently wrong, but don’t know why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BD452E-ECB8-7084-7F11-019D1F21A1E2}"/>
              </a:ext>
            </a:extLst>
          </p:cNvPr>
          <p:cNvCxnSpPr>
            <a:cxnSpLocks/>
          </p:cNvCxnSpPr>
          <p:nvPr/>
        </p:nvCxnSpPr>
        <p:spPr>
          <a:xfrm>
            <a:off x="9815004" y="621792"/>
            <a:ext cx="0" cy="604723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E6AE24-81F2-C391-112E-EE94EEE07505}"/>
              </a:ext>
            </a:extLst>
          </p:cNvPr>
          <p:cNvSpPr txBox="1"/>
          <p:nvPr/>
        </p:nvSpPr>
        <p:spPr>
          <a:xfrm>
            <a:off x="9890441" y="744516"/>
            <a:ext cx="1088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Project Details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7050B7-CF36-22DD-AAF3-878747897AD7}"/>
              </a:ext>
            </a:extLst>
          </p:cNvPr>
          <p:cNvCxnSpPr>
            <a:cxnSpLocks/>
          </p:cNvCxnSpPr>
          <p:nvPr/>
        </p:nvCxnSpPr>
        <p:spPr>
          <a:xfrm>
            <a:off x="9930404" y="1054314"/>
            <a:ext cx="210523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B66125-7EA4-3311-763D-A4DD6C233D43}"/>
              </a:ext>
            </a:extLst>
          </p:cNvPr>
          <p:cNvSpPr txBox="1"/>
          <p:nvPr/>
        </p:nvSpPr>
        <p:spPr>
          <a:xfrm>
            <a:off x="2228769" y="734569"/>
            <a:ext cx="120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05156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68884D-D188-14AF-A74B-9987F324C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B30719D-B07D-7630-DA6E-5EC173088143}"/>
              </a:ext>
            </a:extLst>
          </p:cNvPr>
          <p:cNvSpPr/>
          <p:nvPr/>
        </p:nvSpPr>
        <p:spPr>
          <a:xfrm>
            <a:off x="4468" y="3527"/>
            <a:ext cx="1273899" cy="530956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Diagonal Corners Snipped 61">
            <a:extLst>
              <a:ext uri="{FF2B5EF4-FFF2-40B4-BE49-F238E27FC236}">
                <a16:creationId xmlns:a16="http://schemas.microsoft.com/office/drawing/2014/main" id="{5D7C357E-B5A7-1C0B-4E73-9F632E67678A}"/>
              </a:ext>
            </a:extLst>
          </p:cNvPr>
          <p:cNvSpPr/>
          <p:nvPr/>
        </p:nvSpPr>
        <p:spPr>
          <a:xfrm>
            <a:off x="134212" y="1167547"/>
            <a:ext cx="1706064" cy="226409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00B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D738D2-F01C-6D0F-ADFD-35D8E26AFCD3}"/>
              </a:ext>
            </a:extLst>
          </p:cNvPr>
          <p:cNvSpPr/>
          <p:nvPr/>
        </p:nvSpPr>
        <p:spPr>
          <a:xfrm>
            <a:off x="1278368" y="5473"/>
            <a:ext cx="2281695" cy="530956"/>
          </a:xfrm>
          <a:prstGeom prst="rect">
            <a:avLst/>
          </a:prstGeom>
          <a:gradFill flip="none" rotWithShape="1">
            <a:gsLst>
              <a:gs pos="1000">
                <a:srgbClr val="000000">
                  <a:alpha val="0"/>
                </a:srgbClr>
              </a:gs>
              <a:gs pos="100000">
                <a:srgbClr val="005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green circle with a black background&#10;&#10;Description automatically generated">
            <a:extLst>
              <a:ext uri="{FF2B5EF4-FFF2-40B4-BE49-F238E27FC236}">
                <a16:creationId xmlns:a16="http://schemas.microsoft.com/office/drawing/2014/main" id="{03D38E38-65BF-08DD-EF72-E57CD233B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8" y="50128"/>
            <a:ext cx="425443" cy="41829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E2937D1-01E4-AAFA-13C1-C5DD6B717938}"/>
              </a:ext>
            </a:extLst>
          </p:cNvPr>
          <p:cNvSpPr txBox="1"/>
          <p:nvPr/>
        </p:nvSpPr>
        <p:spPr>
          <a:xfrm>
            <a:off x="615686" y="86898"/>
            <a:ext cx="6626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ToDo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3199F64-9DE2-28F9-8DBC-6477947E91A7}"/>
              </a:ext>
            </a:extLst>
          </p:cNvPr>
          <p:cNvCxnSpPr>
            <a:cxnSpLocks/>
          </p:cNvCxnSpPr>
          <p:nvPr/>
        </p:nvCxnSpPr>
        <p:spPr>
          <a:xfrm>
            <a:off x="1981200" y="621792"/>
            <a:ext cx="0" cy="604723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8CA94A-22D9-B4E2-8915-27B5BA8FF52B}"/>
              </a:ext>
            </a:extLst>
          </p:cNvPr>
          <p:cNvGrpSpPr/>
          <p:nvPr/>
        </p:nvGrpSpPr>
        <p:grpSpPr>
          <a:xfrm>
            <a:off x="148404" y="1165549"/>
            <a:ext cx="1668295" cy="246221"/>
            <a:chOff x="143456" y="1044344"/>
            <a:chExt cx="1378971" cy="24622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E5B28D-A421-2524-0662-B63293754D77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42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E7692B9-8CA6-0A86-913B-A6E762AE9183}"/>
                </a:ext>
              </a:extLst>
            </p:cNvPr>
            <p:cNvSpPr txBox="1"/>
            <p:nvPr/>
          </p:nvSpPr>
          <p:spPr>
            <a:xfrm>
              <a:off x="143456" y="1044344"/>
              <a:ext cx="9092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PFF Game Engine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4AB2191-766E-AB0E-9C97-CB597F030A45}"/>
              </a:ext>
            </a:extLst>
          </p:cNvPr>
          <p:cNvGrpSpPr/>
          <p:nvPr/>
        </p:nvGrpSpPr>
        <p:grpSpPr>
          <a:xfrm>
            <a:off x="148404" y="1489273"/>
            <a:ext cx="1668295" cy="246221"/>
            <a:chOff x="143456" y="1044344"/>
            <a:chExt cx="1378971" cy="24622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746758F-2C63-9E82-9619-BFC52F95AD15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28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F0F430-7750-AECA-0E69-A7EB0332ED14}"/>
                </a:ext>
              </a:extLst>
            </p:cNvPr>
            <p:cNvSpPr txBox="1"/>
            <p:nvPr/>
          </p:nvSpPr>
          <p:spPr>
            <a:xfrm>
              <a:off x="143456" y="1044344"/>
              <a:ext cx="5885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PFF Editor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F3A310-16BB-F710-6DBD-52901D07CC73}"/>
              </a:ext>
            </a:extLst>
          </p:cNvPr>
          <p:cNvGrpSpPr/>
          <p:nvPr/>
        </p:nvGrpSpPr>
        <p:grpSpPr>
          <a:xfrm>
            <a:off x="143079" y="2767713"/>
            <a:ext cx="1668295" cy="246221"/>
            <a:chOff x="143456" y="1044344"/>
            <a:chExt cx="1378971" cy="24622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34D031-194D-F860-5EB9-D37EFBE538AC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490821B-3ECA-105D-E655-625762DD8679}"/>
                </a:ext>
              </a:extLst>
            </p:cNvPr>
            <p:cNvSpPr txBox="1"/>
            <p:nvPr/>
          </p:nvSpPr>
          <p:spPr>
            <a:xfrm>
              <a:off x="143456" y="1044344"/>
              <a:ext cx="5779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Uni Game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B8800AF-4D70-835D-2081-D1CA8A9D54B1}"/>
              </a:ext>
            </a:extLst>
          </p:cNvPr>
          <p:cNvGrpSpPr/>
          <p:nvPr/>
        </p:nvGrpSpPr>
        <p:grpSpPr>
          <a:xfrm>
            <a:off x="148404" y="1812997"/>
            <a:ext cx="1668295" cy="246221"/>
            <a:chOff x="143456" y="1044344"/>
            <a:chExt cx="1378971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03869CB-5FBA-EDCC-1CED-EF67BD4F57DD}"/>
                </a:ext>
              </a:extLst>
            </p:cNvPr>
            <p:cNvSpPr txBox="1"/>
            <p:nvPr/>
          </p:nvSpPr>
          <p:spPr>
            <a:xfrm>
              <a:off x="1274387" y="1075121"/>
              <a:ext cx="2480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21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B680D25-1807-9876-F622-1849A73D015D}"/>
                </a:ext>
              </a:extLst>
            </p:cNvPr>
            <p:cNvSpPr txBox="1"/>
            <p:nvPr/>
          </p:nvSpPr>
          <p:spPr>
            <a:xfrm>
              <a:off x="143456" y="1044344"/>
              <a:ext cx="6521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UE5 Games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470596D-0A0C-A748-EA42-EBFED7B81156}"/>
              </a:ext>
            </a:extLst>
          </p:cNvPr>
          <p:cNvGrpSpPr/>
          <p:nvPr/>
        </p:nvGrpSpPr>
        <p:grpSpPr>
          <a:xfrm>
            <a:off x="297683" y="2131236"/>
            <a:ext cx="1519016" cy="246221"/>
            <a:chOff x="143456" y="1044344"/>
            <a:chExt cx="1378971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944E879-CAC2-56C0-E1F4-C03155E88C9B}"/>
                </a:ext>
              </a:extLst>
            </p:cNvPr>
            <p:cNvSpPr txBox="1"/>
            <p:nvPr/>
          </p:nvSpPr>
          <p:spPr>
            <a:xfrm>
              <a:off x="1250011" y="1075121"/>
              <a:ext cx="2724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C0C7CB4-6CE6-5D6A-8DD9-7C2B9CFACF79}"/>
                </a:ext>
              </a:extLst>
            </p:cNvPr>
            <p:cNvSpPr txBox="1"/>
            <p:nvPr/>
          </p:nvSpPr>
          <p:spPr>
            <a:xfrm>
              <a:off x="143456" y="1044344"/>
              <a:ext cx="1202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Multiverse Expedition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FCAD8B-D2B2-3E54-CA8D-2BE7AEED8D34}"/>
              </a:ext>
            </a:extLst>
          </p:cNvPr>
          <p:cNvGrpSpPr/>
          <p:nvPr/>
        </p:nvGrpSpPr>
        <p:grpSpPr>
          <a:xfrm>
            <a:off x="297683" y="2449475"/>
            <a:ext cx="1519016" cy="246221"/>
            <a:chOff x="143456" y="1044344"/>
            <a:chExt cx="1378971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C28DB9B-B8AE-5DFF-7949-474097C6F0AB}"/>
                </a:ext>
              </a:extLst>
            </p:cNvPr>
            <p:cNvSpPr txBox="1"/>
            <p:nvPr/>
          </p:nvSpPr>
          <p:spPr>
            <a:xfrm>
              <a:off x="1250011" y="1075121"/>
              <a:ext cx="27241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6757B2-0AE4-B8DE-5CCC-898FE58DC6A0}"/>
                </a:ext>
              </a:extLst>
            </p:cNvPr>
            <p:cNvSpPr txBox="1"/>
            <p:nvPr/>
          </p:nvSpPr>
          <p:spPr>
            <a:xfrm>
              <a:off x="143456" y="1044344"/>
              <a:ext cx="9781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New Underworld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B77C89F-8E8D-1B1E-940E-6F9BACED07CF}"/>
              </a:ext>
            </a:extLst>
          </p:cNvPr>
          <p:cNvSpPr txBox="1"/>
          <p:nvPr/>
        </p:nvSpPr>
        <p:spPr>
          <a:xfrm>
            <a:off x="55508" y="734569"/>
            <a:ext cx="688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Projects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99C7E1B-1BB4-7994-546D-17DAB3058099}"/>
              </a:ext>
            </a:extLst>
          </p:cNvPr>
          <p:cNvCxnSpPr>
            <a:cxnSpLocks/>
          </p:cNvCxnSpPr>
          <p:nvPr/>
        </p:nvCxnSpPr>
        <p:spPr>
          <a:xfrm>
            <a:off x="106838" y="1054314"/>
            <a:ext cx="1733439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B349C4-C2D9-810E-354A-A908194E136D}"/>
              </a:ext>
            </a:extLst>
          </p:cNvPr>
          <p:cNvGrpSpPr/>
          <p:nvPr/>
        </p:nvGrpSpPr>
        <p:grpSpPr>
          <a:xfrm>
            <a:off x="2340316" y="1127636"/>
            <a:ext cx="3335900" cy="378614"/>
            <a:chOff x="2587179" y="1121976"/>
            <a:chExt cx="6106234" cy="378614"/>
          </a:xfrm>
        </p:grpSpPr>
        <p:sp>
          <p:nvSpPr>
            <p:cNvPr id="69" name="Rectangle: Diagonal Corners Snipped 68">
              <a:extLst>
                <a:ext uri="{FF2B5EF4-FFF2-40B4-BE49-F238E27FC236}">
                  <a16:creationId xmlns:a16="http://schemas.microsoft.com/office/drawing/2014/main" id="{8A4A5CA2-BC87-19FB-2D93-D7294AEFD9FE}"/>
                </a:ext>
              </a:extLst>
            </p:cNvPr>
            <p:cNvSpPr/>
            <p:nvPr/>
          </p:nvSpPr>
          <p:spPr>
            <a:xfrm>
              <a:off x="2587179" y="1240305"/>
              <a:ext cx="348483" cy="182339"/>
            </a:xfrm>
            <a:prstGeom prst="snip2DiagRect">
              <a:avLst>
                <a:gd name="adj1" fmla="val 16244"/>
                <a:gd name="adj2" fmla="val 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556CD93-0F94-859A-1420-669E6F608D3D}"/>
                </a:ext>
              </a:extLst>
            </p:cNvPr>
            <p:cNvSpPr txBox="1"/>
            <p:nvPr/>
          </p:nvSpPr>
          <p:spPr>
            <a:xfrm>
              <a:off x="2935663" y="1121976"/>
              <a:ext cx="5757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Add input trigger in </a:t>
              </a:r>
              <a:r>
                <a:rPr lang="en-US" sz="1000" dirty="0" err="1">
                  <a:solidFill>
                    <a:schemeClr val="bg1"/>
                  </a:solidFill>
                </a:rPr>
                <a:t>input_manager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F1E984-1625-D835-F0F7-C59255FC421C}"/>
                </a:ext>
              </a:extLst>
            </p:cNvPr>
            <p:cNvSpPr txBox="1"/>
            <p:nvPr/>
          </p:nvSpPr>
          <p:spPr>
            <a:xfrm>
              <a:off x="2935663" y="1285146"/>
              <a:ext cx="57577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Only register on down movement of key (single frame)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0A55F3-728D-AFE0-BC02-84BE440B8E97}"/>
              </a:ext>
            </a:extLst>
          </p:cNvPr>
          <p:cNvCxnSpPr>
            <a:cxnSpLocks/>
          </p:cNvCxnSpPr>
          <p:nvPr/>
        </p:nvCxnSpPr>
        <p:spPr>
          <a:xfrm>
            <a:off x="2226357" y="1054314"/>
            <a:ext cx="63211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B648D7-BA20-5786-1958-0E7BF79D7EF3}"/>
              </a:ext>
            </a:extLst>
          </p:cNvPr>
          <p:cNvSpPr txBox="1"/>
          <p:nvPr/>
        </p:nvSpPr>
        <p:spPr>
          <a:xfrm>
            <a:off x="2858474" y="961981"/>
            <a:ext cx="3475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open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DDB5C3-AF27-2795-32FB-CBE9C7687FE3}"/>
              </a:ext>
            </a:extLst>
          </p:cNvPr>
          <p:cNvCxnSpPr>
            <a:cxnSpLocks/>
          </p:cNvCxnSpPr>
          <p:nvPr/>
        </p:nvCxnSpPr>
        <p:spPr>
          <a:xfrm>
            <a:off x="3225292" y="1054314"/>
            <a:ext cx="1773953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39CB6B-E640-38B4-AA85-085B2B699CF4}"/>
              </a:ext>
            </a:extLst>
          </p:cNvPr>
          <p:cNvCxnSpPr>
            <a:cxnSpLocks/>
          </p:cNvCxnSpPr>
          <p:nvPr/>
        </p:nvCxnSpPr>
        <p:spPr>
          <a:xfrm>
            <a:off x="2226357" y="2254346"/>
            <a:ext cx="632117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65F439-99E5-68F6-843A-C1A50EFCC33F}"/>
              </a:ext>
            </a:extLst>
          </p:cNvPr>
          <p:cNvSpPr txBox="1"/>
          <p:nvPr/>
        </p:nvSpPr>
        <p:spPr>
          <a:xfrm>
            <a:off x="2858474" y="2162013"/>
            <a:ext cx="4663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finished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FEDAAB-1B63-EA4D-96E9-5869DBB13812}"/>
              </a:ext>
            </a:extLst>
          </p:cNvPr>
          <p:cNvCxnSpPr>
            <a:cxnSpLocks/>
          </p:cNvCxnSpPr>
          <p:nvPr/>
        </p:nvCxnSpPr>
        <p:spPr>
          <a:xfrm>
            <a:off x="3320293" y="2254346"/>
            <a:ext cx="167895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71DFBE-9D33-9ABE-F890-B07769113FFE}"/>
              </a:ext>
            </a:extLst>
          </p:cNvPr>
          <p:cNvGrpSpPr/>
          <p:nvPr/>
        </p:nvGrpSpPr>
        <p:grpSpPr>
          <a:xfrm>
            <a:off x="2340315" y="1551872"/>
            <a:ext cx="3335901" cy="378614"/>
            <a:chOff x="2587177" y="1121976"/>
            <a:chExt cx="6106236" cy="378614"/>
          </a:xfrm>
        </p:grpSpPr>
        <p:sp>
          <p:nvSpPr>
            <p:cNvPr id="17" name="Rectangle: Diagonal Corners Snipped 16">
              <a:extLst>
                <a:ext uri="{FF2B5EF4-FFF2-40B4-BE49-F238E27FC236}">
                  <a16:creationId xmlns:a16="http://schemas.microsoft.com/office/drawing/2014/main" id="{9400133C-8299-B0E3-61F7-CCD5370B2F2C}"/>
                </a:ext>
              </a:extLst>
            </p:cNvPr>
            <p:cNvSpPr/>
            <p:nvPr/>
          </p:nvSpPr>
          <p:spPr>
            <a:xfrm>
              <a:off x="2587177" y="1240305"/>
              <a:ext cx="348478" cy="182339"/>
            </a:xfrm>
            <a:prstGeom prst="snip2DiagRect">
              <a:avLst>
                <a:gd name="adj1" fmla="val 16244"/>
                <a:gd name="adj2" fmla="val 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D06AFC-32E0-DD2D-1730-0846A39FAEDB}"/>
                </a:ext>
              </a:extLst>
            </p:cNvPr>
            <p:cNvSpPr txBox="1"/>
            <p:nvPr/>
          </p:nvSpPr>
          <p:spPr>
            <a:xfrm>
              <a:off x="2935663" y="1121976"/>
              <a:ext cx="5757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Fix </a:t>
              </a:r>
              <a:r>
                <a:rPr lang="en-US" sz="1000" dirty="0" err="1">
                  <a:solidFill>
                    <a:schemeClr val="bg1"/>
                  </a:solidFill>
                </a:rPr>
                <a:t>delta_time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BEC02A-4438-AA20-4B1F-7B878394F1B3}"/>
                </a:ext>
              </a:extLst>
            </p:cNvPr>
            <p:cNvSpPr txBox="1"/>
            <p:nvPr/>
          </p:nvSpPr>
          <p:spPr>
            <a:xfrm>
              <a:off x="2935663" y="1285146"/>
              <a:ext cx="57577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>
                      <a:lumMod val="65000"/>
                    </a:schemeClr>
                  </a:solidFill>
                </a:rPr>
                <a:t>Delta_time</a:t>
              </a:r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 is currently wrong, but don’t know why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0AF26C-5DC8-15E2-15AF-5B74AF727871}"/>
              </a:ext>
            </a:extLst>
          </p:cNvPr>
          <p:cNvCxnSpPr>
            <a:cxnSpLocks/>
          </p:cNvCxnSpPr>
          <p:nvPr/>
        </p:nvCxnSpPr>
        <p:spPr>
          <a:xfrm>
            <a:off x="9815004" y="621792"/>
            <a:ext cx="0" cy="6047232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8A41A2-80FC-5CE0-EBC0-1765DFCE694A}"/>
              </a:ext>
            </a:extLst>
          </p:cNvPr>
          <p:cNvSpPr txBox="1"/>
          <p:nvPr/>
        </p:nvSpPr>
        <p:spPr>
          <a:xfrm>
            <a:off x="9890441" y="744516"/>
            <a:ext cx="1088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Project Details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615D95-E41D-4D5B-4BC9-001832380D0F}"/>
              </a:ext>
            </a:extLst>
          </p:cNvPr>
          <p:cNvCxnSpPr>
            <a:cxnSpLocks/>
          </p:cNvCxnSpPr>
          <p:nvPr/>
        </p:nvCxnSpPr>
        <p:spPr>
          <a:xfrm>
            <a:off x="9930404" y="1054314"/>
            <a:ext cx="210523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A9D3A0-5B5D-5A77-1370-28163D401DDD}"/>
              </a:ext>
            </a:extLst>
          </p:cNvPr>
          <p:cNvSpPr txBox="1"/>
          <p:nvPr/>
        </p:nvSpPr>
        <p:spPr>
          <a:xfrm>
            <a:off x="2228769" y="734569"/>
            <a:ext cx="120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31173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 Mally</dc:creator>
  <cp:lastModifiedBy>Dominik Mally</cp:lastModifiedBy>
  <cp:revision>2</cp:revision>
  <dcterms:created xsi:type="dcterms:W3CDTF">2024-02-15T08:06:44Z</dcterms:created>
  <dcterms:modified xsi:type="dcterms:W3CDTF">2024-02-15T14:49:36Z</dcterms:modified>
</cp:coreProperties>
</file>