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1" d="100"/>
          <a:sy n="71" d="100"/>
        </p:scale>
        <p:origin x="23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77505-74AA-45BE-8360-C728B68CB291}" type="datetimeFigureOut">
              <a:rPr lang="fr-FR" smtClean="0"/>
              <a:t>27/03/2024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30A6D-AA9A-4D8E-A91C-4DBA9949A4ED}" type="slidenum">
              <a:rPr lang="fr-FR" smtClean="0"/>
              <a:t>‹N°›</a:t>
            </a:fld>
            <a:endParaRPr lang="fr-FR"/>
          </a:p>
        </p:txBody>
      </p:sp>
    </p:spTree>
    <p:extLst>
      <p:ext uri="{BB962C8B-B14F-4D97-AF65-F5344CB8AC3E}">
        <p14:creationId xmlns:p14="http://schemas.microsoft.com/office/powerpoint/2010/main" val="939943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Revenue par Catégories de produit</a:t>
            </a:r>
            <a:endParaRPr dirty="0"/>
          </a:p>
          <a:p>
            <a:r>
              <a:rPr b="0" dirty="0"/>
              <a:t>No alt text provided</a:t>
            </a:r>
            <a:endParaRPr dirty="0"/>
          </a:p>
          <a:p>
            <a:endParaRPr dirty="0"/>
          </a:p>
          <a:p>
            <a:r>
              <a:rPr b="1" dirty="0"/>
              <a:t>Nombre de ventes par Transporteur</a:t>
            </a:r>
            <a:endParaRPr dirty="0"/>
          </a:p>
          <a:p>
            <a:r>
              <a:rPr b="0" dirty="0"/>
              <a:t>No alt text provided</a:t>
            </a:r>
            <a:endParaRPr dirty="0"/>
          </a:p>
          <a:p>
            <a:endParaRPr dirty="0"/>
          </a:p>
          <a:p>
            <a:r>
              <a:rPr b="1" dirty="0"/>
              <a:t>Evolution du Profit et du Revenue par an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Profit par Pays et Catégories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Filtre par catégories de produits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TornadoChart1452517688218</a:t>
            </a:r>
            <a:endParaRPr dirty="0"/>
          </a:p>
          <a:p>
            <a:r>
              <a:rPr b="0" dirty="0"/>
              <a:t>No alt text provided</a:t>
            </a:r>
            <a:endParaRPr dirty="0"/>
          </a:p>
          <a:p>
            <a:endParaRPr dirty="0"/>
          </a:p>
          <a:p>
            <a:r>
              <a:rPr b="1" dirty="0"/>
              <a:t>Evolution dynamique du Revenue en fonction de la quantité par Catégorie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 Revenue par Mois et la droite la moyenne </a:t>
            </a:r>
            <a:endParaRPr dirty="0"/>
          </a:p>
          <a:p>
            <a:r>
              <a:rPr b="0" dirty="0"/>
              <a:t>No alt text provided</a:t>
            </a:r>
            <a:endParaRPr dirty="0"/>
          </a:p>
          <a:p>
            <a:endParaRPr dirty="0"/>
          </a:p>
          <a:p>
            <a:r>
              <a:rPr b="1" dirty="0"/>
              <a:t>Revenue par Quater et Year_Historique 3ans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1a1acedc-a9cd-4035-9c7f-78ddd06bf58a?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1a1acedc-a9cd-4035-9c7f-78ddd06bf58a/?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1a1acedc-a9cd-4035-9c7f-78ddd06bf58a/?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1a1acedc-a9cd-4035-9c7f-78ddd06bf58a/?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rgbClr val="F3C910"/>
                </a:solidFill>
                <a:effectLst/>
                <a:uLnTx/>
                <a:uFillTx/>
                <a:latin typeface="Segoe UI Light" charset="0"/>
                <a:ea typeface="Segoe UI Light" charset="0"/>
                <a:cs typeface="Segoe UI Light" charset="0"/>
              </a:rPr>
              <a:t>Quelques</a:t>
            </a: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 </a:t>
            </a:r>
            <a:r>
              <a:rPr kumimoji="0" lang="en-US" sz="4400" b="0" i="0" u="none" strike="noStrike" kern="1200" cap="none" spc="0" normalizeH="0" baseline="0" noProof="0" dirty="0" err="1">
                <a:ln>
                  <a:noFill/>
                </a:ln>
                <a:solidFill>
                  <a:srgbClr val="F3C910"/>
                </a:solidFill>
                <a:effectLst/>
                <a:uLnTx/>
                <a:uFillTx/>
                <a:latin typeface="Segoe UI Light" charset="0"/>
                <a:ea typeface="Segoe UI Light" charset="0"/>
                <a:cs typeface="Segoe UI Light" charset="0"/>
              </a:rPr>
              <a:t>visualisations</a:t>
            </a: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 </a:t>
            </a:r>
            <a:r>
              <a:rPr kumimoji="0" lang="en-US" sz="4400" b="0" i="0" u="none" strike="noStrike" kern="1200" cap="none" spc="0" normalizeH="0" baseline="0" noProof="0" dirty="0" err="1">
                <a:ln>
                  <a:noFill/>
                </a:ln>
                <a:solidFill>
                  <a:srgbClr val="F3C910"/>
                </a:solidFill>
                <a:effectLst/>
                <a:uLnTx/>
                <a:uFillTx/>
                <a:latin typeface="Segoe UI Light" charset="0"/>
                <a:ea typeface="Segoe UI Light" charset="0"/>
                <a:cs typeface="Segoe UI Light" charset="0"/>
              </a:rPr>
              <a:t>d’analyse</a:t>
            </a: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 des ventes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27/03/2024 17:15:26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27/03/2024 16:40:18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venue par Catégories de produit ,Nombre de ventes par Transporteur ,Evolution du Profit et du Revenue par an ,shape ,shape ,Profit par Pays et Catégories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Analyse univariée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Filtre par catégories de produits ,slicer ,slicer ,slicer ,TornadoChart1452517688218 ,Evolution dynamique du Revenue en fonction de la quantité par Catégori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Analyse bivariée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venue par Mois et la droite la moyenne  ,Revenue par Quater et Year_Historique 3ans ,shape ,shape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Données Trimestre|Mois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57D753-2861-0DF8-1A8A-62C4F7F653AC}"/>
              </a:ext>
            </a:extLst>
          </p:cNvPr>
          <p:cNvSpPr>
            <a:spLocks noGrp="1"/>
          </p:cNvSpPr>
          <p:nvPr>
            <p:ph type="title"/>
          </p:nvPr>
        </p:nvSpPr>
        <p:spPr>
          <a:xfrm>
            <a:off x="839788" y="457200"/>
            <a:ext cx="5256212" cy="403412"/>
          </a:xfrm>
        </p:spPr>
        <p:txBody>
          <a:bodyPr>
            <a:normAutofit fontScale="90000"/>
          </a:bodyPr>
          <a:lstStyle/>
          <a:p>
            <a:r>
              <a:rPr lang="fr-FR" dirty="0">
                <a:solidFill>
                  <a:srgbClr val="7030A0"/>
                </a:solidFill>
              </a:rPr>
              <a:t>Modèle de données utilisées</a:t>
            </a:r>
          </a:p>
        </p:txBody>
      </p:sp>
      <p:pic>
        <p:nvPicPr>
          <p:cNvPr id="6" name="Image 5">
            <a:extLst>
              <a:ext uri="{FF2B5EF4-FFF2-40B4-BE49-F238E27FC236}">
                <a16:creationId xmlns:a16="http://schemas.microsoft.com/office/drawing/2014/main" id="{02060738-C7BE-1E74-9B1C-4B4B75EA4356}"/>
              </a:ext>
            </a:extLst>
          </p:cNvPr>
          <p:cNvPicPr>
            <a:picLocks noChangeAspect="1"/>
          </p:cNvPicPr>
          <p:nvPr/>
        </p:nvPicPr>
        <p:blipFill>
          <a:blip r:embed="rId2"/>
          <a:stretch>
            <a:fillRect/>
          </a:stretch>
        </p:blipFill>
        <p:spPr>
          <a:xfrm>
            <a:off x="1134950" y="902751"/>
            <a:ext cx="9922100" cy="5052498"/>
          </a:xfrm>
          <a:prstGeom prst="rect">
            <a:avLst/>
          </a:prstGeom>
        </p:spPr>
      </p:pic>
    </p:spTree>
    <p:extLst>
      <p:ext uri="{BB962C8B-B14F-4D97-AF65-F5344CB8AC3E}">
        <p14:creationId xmlns:p14="http://schemas.microsoft.com/office/powerpoint/2010/main" val="426112332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58</TotalTime>
  <Words>192</Words>
  <Application>Microsoft Office PowerPoint</Application>
  <PresentationFormat>Grand écran</PresentationFormat>
  <Paragraphs>73</Paragraphs>
  <Slides>5</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Aptos</vt:lpstr>
      <vt:lpstr>Arial</vt:lpstr>
      <vt:lpstr>Calibri</vt:lpstr>
      <vt:lpstr>Calibri Light</vt:lpstr>
      <vt:lpstr>Segoe UI</vt:lpstr>
      <vt:lpstr>Segoe UI Light</vt:lpstr>
      <vt:lpstr>Segoe UI Semibold</vt:lpstr>
      <vt:lpstr>Custom Design</vt:lpstr>
      <vt:lpstr>Quelques visualisations d’analyse des ventes</vt:lpstr>
      <vt:lpstr>Analyse univariée</vt:lpstr>
      <vt:lpstr>Analyse bivariée</vt:lpstr>
      <vt:lpstr>Données Trimestre|Mois</vt:lpstr>
      <vt:lpstr>Modèle de données utilisées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Michèle GABA</cp:lastModifiedBy>
  <cp:revision>5</cp:revision>
  <dcterms:created xsi:type="dcterms:W3CDTF">2016-09-04T11:54:55Z</dcterms:created>
  <dcterms:modified xsi:type="dcterms:W3CDTF">2024-03-27T18:16:13Z</dcterms:modified>
</cp:coreProperties>
</file>