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6410" autoAdjust="0"/>
  </p:normalViewPr>
  <p:slideViewPr>
    <p:cSldViewPr snapToGrid="0" snapToObjects="1">
      <p:cViewPr>
        <p:scale>
          <a:sx n="70" d="100"/>
          <a:sy n="70" d="100"/>
        </p:scale>
        <p:origin x="917" y="7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1A4DD-1B1A-4342-AC5B-71020CB0BBC2}" type="datetimeFigureOut">
              <a:rPr lang="fr-FR" smtClean="0"/>
              <a:t>28/03/2024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C46894-285E-4892-A856-28232DD32B7D}" type="slidenum">
              <a:rPr lang="fr-FR" smtClean="0"/>
              <a:t>‹N°›</a:t>
            </a:fld>
            <a:endParaRPr lang="fr-FR"/>
          </a:p>
        </p:txBody>
      </p:sp>
    </p:spTree>
    <p:extLst>
      <p:ext uri="{BB962C8B-B14F-4D97-AF65-F5344CB8AC3E}">
        <p14:creationId xmlns:p14="http://schemas.microsoft.com/office/powerpoint/2010/main" val="3336215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Revenue par Catégories de produit</a:t>
            </a:r>
            <a:endParaRPr dirty="0"/>
          </a:p>
          <a:p>
            <a:r>
              <a:rPr b="0" dirty="0"/>
              <a:t>No alt text provided</a:t>
            </a:r>
            <a:endParaRPr dirty="0"/>
          </a:p>
          <a:p>
            <a:endParaRPr dirty="0"/>
          </a:p>
          <a:p>
            <a:r>
              <a:rPr b="1" dirty="0"/>
              <a:t>Nombre de ventes par Transporteur</a:t>
            </a:r>
            <a:endParaRPr dirty="0"/>
          </a:p>
          <a:p>
            <a:r>
              <a:rPr b="0" dirty="0"/>
              <a:t>No alt text provided</a:t>
            </a:r>
            <a:endParaRPr dirty="0"/>
          </a:p>
          <a:p>
            <a:endParaRPr dirty="0"/>
          </a:p>
          <a:p>
            <a:r>
              <a:rPr b="1" dirty="0"/>
              <a:t>Evolution du Profit et du Revenue par an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Profit par Pays et Catégories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Filtre par catégories de produits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TornadoChart1452517688218</a:t>
            </a:r>
            <a:endParaRPr dirty="0"/>
          </a:p>
          <a:p>
            <a:r>
              <a:rPr b="0" dirty="0"/>
              <a:t>No alt text provided</a:t>
            </a:r>
            <a:endParaRPr dirty="0"/>
          </a:p>
          <a:p>
            <a:endParaRPr dirty="0"/>
          </a:p>
          <a:p>
            <a:r>
              <a:rPr b="1" dirty="0"/>
              <a:t>Evolution dynamique du Revenue en fonction de la quantité par Catégorie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 Revenue par Mois et la droite la moyenne </a:t>
            </a:r>
            <a:endParaRPr dirty="0"/>
          </a:p>
          <a:p>
            <a:r>
              <a:rPr b="0" dirty="0"/>
              <a:t>No alt text provided</a:t>
            </a:r>
            <a:endParaRPr dirty="0"/>
          </a:p>
          <a:p>
            <a:endParaRPr dirty="0"/>
          </a:p>
          <a:p>
            <a:r>
              <a:rPr b="1" dirty="0"/>
              <a:t>Revenue par Trimestre et Année_Historique 3ans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Ecart Revenue YTD(YoY Growth) </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‹N°›</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1a1acedc-a9cd-4035-9c7f-78ddd06bf58a?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1a1acedc-a9cd-4035-9c7f-78ddd06bf58a/?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1a1acedc-a9cd-4035-9c7f-78ddd06bf58a/?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1a1acedc-a9cd-4035-9c7f-78ddd06bf58a/?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1a1acedc-a9cd-4035-9c7f-78ddd06bf58a/?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err="1">
                <a:solidFill>
                  <a:srgbClr val="F3C910"/>
                </a:solidFill>
              </a:rPr>
              <a:t>Visuel</a:t>
            </a:r>
            <a:r>
              <a:rPr lang="en-US" dirty="0">
                <a:solidFill>
                  <a:srgbClr val="F3C910"/>
                </a:solidFill>
              </a:rPr>
              <a:t> sur </a:t>
            </a:r>
            <a:r>
              <a:rPr lang="en-US" dirty="0" err="1">
                <a:solidFill>
                  <a:srgbClr val="F3C910"/>
                </a:solidFill>
              </a:rPr>
              <a:t>l’analyse</a:t>
            </a:r>
            <a:r>
              <a:rPr lang="en-US" dirty="0">
                <a:solidFill>
                  <a:srgbClr val="F3C910"/>
                </a:solidFill>
              </a:rPr>
              <a:t> ventes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28/03/2024 09:00:08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28/03/2024 08:26:01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venue par Catégories de produit ,Nombre de ventes par Transporteur ,Evolution du Profit et du Revenue par an ,shape ,shape ,Profit par Pays et Catégories ,slicer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Analyse univariée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Filtre par catégories de produits ,slicer ,slicer ,slicer ,TornadoChart1452517688218 ,Evolution dynamique du Revenue en fonction de la quantité par Catégori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Analyse bivariée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venue par Mois et la droite la moyenne  ,Revenue par Trimestre et Année_Historique 3ans ,shape ,shape ,slicer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Données Trimestre|Mois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slicer ,cardVisual ,Ecart Revenue YTD(YoY Growth)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Evolution YDT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A262BD-FED4-9A33-1A63-97B5701B31FD}"/>
              </a:ext>
            </a:extLst>
          </p:cNvPr>
          <p:cNvSpPr>
            <a:spLocks noGrp="1"/>
          </p:cNvSpPr>
          <p:nvPr>
            <p:ph type="title"/>
          </p:nvPr>
        </p:nvSpPr>
        <p:spPr>
          <a:xfrm>
            <a:off x="839788" y="457200"/>
            <a:ext cx="6801089" cy="682668"/>
          </a:xfrm>
        </p:spPr>
        <p:txBody>
          <a:bodyPr/>
          <a:lstStyle/>
          <a:p>
            <a:r>
              <a:rPr lang="fr-FR" dirty="0"/>
              <a:t>Modèle de données utilisé</a:t>
            </a:r>
          </a:p>
        </p:txBody>
      </p:sp>
      <p:pic>
        <p:nvPicPr>
          <p:cNvPr id="6" name="Image 5">
            <a:extLst>
              <a:ext uri="{FF2B5EF4-FFF2-40B4-BE49-F238E27FC236}">
                <a16:creationId xmlns:a16="http://schemas.microsoft.com/office/drawing/2014/main" id="{7B350BF5-2625-53A8-E397-98677F3B8D13}"/>
              </a:ext>
            </a:extLst>
          </p:cNvPr>
          <p:cNvPicPr>
            <a:picLocks noChangeAspect="1"/>
          </p:cNvPicPr>
          <p:nvPr/>
        </p:nvPicPr>
        <p:blipFill>
          <a:blip r:embed="rId2"/>
          <a:stretch>
            <a:fillRect/>
          </a:stretch>
        </p:blipFill>
        <p:spPr>
          <a:xfrm>
            <a:off x="990157" y="1257300"/>
            <a:ext cx="10211685" cy="5349704"/>
          </a:xfrm>
          <a:prstGeom prst="rect">
            <a:avLst/>
          </a:prstGeom>
        </p:spPr>
      </p:pic>
    </p:spTree>
    <p:extLst>
      <p:ext uri="{BB962C8B-B14F-4D97-AF65-F5344CB8AC3E}">
        <p14:creationId xmlns:p14="http://schemas.microsoft.com/office/powerpoint/2010/main" val="160501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A262BD-FED4-9A33-1A63-97B5701B31FD}"/>
              </a:ext>
            </a:extLst>
          </p:cNvPr>
          <p:cNvSpPr>
            <a:spLocks noGrp="1"/>
          </p:cNvSpPr>
          <p:nvPr>
            <p:ph type="title"/>
          </p:nvPr>
        </p:nvSpPr>
        <p:spPr>
          <a:xfrm>
            <a:off x="839787" y="457200"/>
            <a:ext cx="10002383" cy="682668"/>
          </a:xfrm>
        </p:spPr>
        <p:txBody>
          <a:bodyPr>
            <a:normAutofit/>
          </a:bodyPr>
          <a:lstStyle/>
          <a:p>
            <a:r>
              <a:rPr lang="fr-FR" dirty="0"/>
              <a:t>Exemple Dashboard Accès uniquement via </a:t>
            </a:r>
            <a:r>
              <a:rPr lang="fr-FR" dirty="0" err="1"/>
              <a:t>PowerBI</a:t>
            </a:r>
            <a:r>
              <a:rPr lang="fr-FR" dirty="0"/>
              <a:t> Service</a:t>
            </a:r>
          </a:p>
        </p:txBody>
      </p:sp>
      <p:pic>
        <p:nvPicPr>
          <p:cNvPr id="4" name="Image 3">
            <a:extLst>
              <a:ext uri="{FF2B5EF4-FFF2-40B4-BE49-F238E27FC236}">
                <a16:creationId xmlns:a16="http://schemas.microsoft.com/office/drawing/2014/main" id="{45578056-F645-7C8F-0D86-7D9FA77AF539}"/>
              </a:ext>
            </a:extLst>
          </p:cNvPr>
          <p:cNvPicPr>
            <a:picLocks noChangeAspect="1"/>
          </p:cNvPicPr>
          <p:nvPr/>
        </p:nvPicPr>
        <p:blipFill>
          <a:blip r:embed="rId2"/>
          <a:stretch>
            <a:fillRect/>
          </a:stretch>
        </p:blipFill>
        <p:spPr>
          <a:xfrm>
            <a:off x="2123953" y="1051414"/>
            <a:ext cx="9076207" cy="5523558"/>
          </a:xfrm>
          <a:prstGeom prst="rect">
            <a:avLst/>
          </a:prstGeom>
        </p:spPr>
      </p:pic>
      <p:sp>
        <p:nvSpPr>
          <p:cNvPr id="5" name="Rectangle 4">
            <a:extLst>
              <a:ext uri="{FF2B5EF4-FFF2-40B4-BE49-F238E27FC236}">
                <a16:creationId xmlns:a16="http://schemas.microsoft.com/office/drawing/2014/main" id="{B467D3F9-C7D2-DDA8-5D74-B10D9BBE90A8}"/>
              </a:ext>
            </a:extLst>
          </p:cNvPr>
          <p:cNvSpPr/>
          <p:nvPr/>
        </p:nvSpPr>
        <p:spPr>
          <a:xfrm>
            <a:off x="87084" y="1556657"/>
            <a:ext cx="1959429" cy="34398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rgbClr val="7030A0"/>
                </a:solidFill>
              </a:rPr>
              <a:t>Le Dashboard pourra reprendre les principaux graphiques de plusieurs rapports issus de différents départements de l’entreprise (Ventes/Marchandises/ RH </a:t>
            </a:r>
            <a:r>
              <a:rPr lang="fr-FR" dirty="0" err="1">
                <a:solidFill>
                  <a:srgbClr val="7030A0"/>
                </a:solidFill>
              </a:rPr>
              <a:t>ect</a:t>
            </a:r>
            <a:r>
              <a:rPr lang="fr-FR" dirty="0">
                <a:solidFill>
                  <a:srgbClr val="7030A0"/>
                </a:solidFill>
              </a:rPr>
              <a:t>…)</a:t>
            </a:r>
          </a:p>
        </p:txBody>
      </p:sp>
    </p:spTree>
    <p:extLst>
      <p:ext uri="{BB962C8B-B14F-4D97-AF65-F5344CB8AC3E}">
        <p14:creationId xmlns:p14="http://schemas.microsoft.com/office/powerpoint/2010/main" val="1807949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A262BD-FED4-9A33-1A63-97B5701B31FD}"/>
              </a:ext>
            </a:extLst>
          </p:cNvPr>
          <p:cNvSpPr>
            <a:spLocks noGrp="1"/>
          </p:cNvSpPr>
          <p:nvPr>
            <p:ph type="title"/>
          </p:nvPr>
        </p:nvSpPr>
        <p:spPr>
          <a:xfrm>
            <a:off x="740229" y="457200"/>
            <a:ext cx="11038114" cy="682668"/>
          </a:xfrm>
        </p:spPr>
        <p:txBody>
          <a:bodyPr>
            <a:normAutofit fontScale="90000"/>
          </a:bodyPr>
          <a:lstStyle/>
          <a:p>
            <a:r>
              <a:rPr lang="fr-FR" b="1" dirty="0"/>
              <a:t>Dernière étape</a:t>
            </a:r>
            <a:r>
              <a:rPr lang="fr-FR" dirty="0"/>
              <a:t>: Partage des rapports/</a:t>
            </a:r>
            <a:r>
              <a:rPr lang="fr-FR" dirty="0" err="1"/>
              <a:t>dashboard</a:t>
            </a:r>
            <a:r>
              <a:rPr lang="fr-FR" dirty="0"/>
              <a:t> et le paramétrage de l’actualisation continue des données via un Gateway</a:t>
            </a:r>
          </a:p>
        </p:txBody>
      </p:sp>
      <p:pic>
        <p:nvPicPr>
          <p:cNvPr id="3" name="Image 2" descr="Une image contenant texte, capture d’écran, Police, nombre&#10;&#10;Description générée automatiquement">
            <a:extLst>
              <a:ext uri="{FF2B5EF4-FFF2-40B4-BE49-F238E27FC236}">
                <a16:creationId xmlns:a16="http://schemas.microsoft.com/office/drawing/2014/main" id="{BA06A468-779F-F72F-3B81-609F36003E17}"/>
              </a:ext>
            </a:extLst>
          </p:cNvPr>
          <p:cNvPicPr>
            <a:picLocks noChangeAspect="1"/>
          </p:cNvPicPr>
          <p:nvPr/>
        </p:nvPicPr>
        <p:blipFill>
          <a:blip r:embed="rId2"/>
          <a:stretch>
            <a:fillRect/>
          </a:stretch>
        </p:blipFill>
        <p:spPr>
          <a:xfrm>
            <a:off x="740229" y="1139868"/>
            <a:ext cx="5836920" cy="3314700"/>
          </a:xfrm>
          <a:prstGeom prst="rect">
            <a:avLst/>
          </a:prstGeom>
          <a:ln>
            <a:solidFill>
              <a:srgbClr val="7030A0"/>
            </a:solidFill>
          </a:ln>
        </p:spPr>
      </p:pic>
      <p:pic>
        <p:nvPicPr>
          <p:cNvPr id="6" name="Image 5" descr="Une image contenant texte, capture d’écran&#10;&#10;Description générée automatiquement">
            <a:extLst>
              <a:ext uri="{FF2B5EF4-FFF2-40B4-BE49-F238E27FC236}">
                <a16:creationId xmlns:a16="http://schemas.microsoft.com/office/drawing/2014/main" id="{2F4B2A96-1256-9B14-2832-804AD2B84E79}"/>
              </a:ext>
            </a:extLst>
          </p:cNvPr>
          <p:cNvPicPr>
            <a:picLocks noChangeAspect="1"/>
          </p:cNvPicPr>
          <p:nvPr/>
        </p:nvPicPr>
        <p:blipFill>
          <a:blip r:embed="rId3"/>
          <a:stretch>
            <a:fillRect/>
          </a:stretch>
        </p:blipFill>
        <p:spPr>
          <a:xfrm>
            <a:off x="6817723" y="2599098"/>
            <a:ext cx="4960620" cy="3710940"/>
          </a:xfrm>
          <a:prstGeom prst="rect">
            <a:avLst/>
          </a:prstGeom>
          <a:ln>
            <a:solidFill>
              <a:srgbClr val="7030A0"/>
            </a:solidFill>
          </a:ln>
        </p:spPr>
      </p:pic>
      <p:sp>
        <p:nvSpPr>
          <p:cNvPr id="7" name="Rectangle 6">
            <a:extLst>
              <a:ext uri="{FF2B5EF4-FFF2-40B4-BE49-F238E27FC236}">
                <a16:creationId xmlns:a16="http://schemas.microsoft.com/office/drawing/2014/main" id="{E3FCCF6E-80F1-843C-96E1-0D2F8846C1FB}"/>
              </a:ext>
            </a:extLst>
          </p:cNvPr>
          <p:cNvSpPr/>
          <p:nvPr/>
        </p:nvSpPr>
        <p:spPr>
          <a:xfrm>
            <a:off x="6817723" y="1588494"/>
            <a:ext cx="4960620" cy="8273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rgbClr val="7030A0"/>
                </a:solidFill>
              </a:rPr>
              <a:t>Possibilité de définir les jours/heures d’actualisation du </a:t>
            </a:r>
            <a:r>
              <a:rPr lang="fr-FR" dirty="0" err="1">
                <a:solidFill>
                  <a:srgbClr val="7030A0"/>
                </a:solidFill>
              </a:rPr>
              <a:t>dataset</a:t>
            </a:r>
            <a:r>
              <a:rPr lang="fr-FR" dirty="0">
                <a:solidFill>
                  <a:srgbClr val="7030A0"/>
                </a:solidFill>
              </a:rPr>
              <a:t> pour des données en temps réels. Exemple tous les lundis à 8h et 15h</a:t>
            </a:r>
          </a:p>
        </p:txBody>
      </p:sp>
    </p:spTree>
    <p:extLst>
      <p:ext uri="{BB962C8B-B14F-4D97-AF65-F5344CB8AC3E}">
        <p14:creationId xmlns:p14="http://schemas.microsoft.com/office/powerpoint/2010/main" val="59423526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52</TotalTime>
  <Words>304</Words>
  <Application>Microsoft Office PowerPoint</Application>
  <PresentationFormat>Grand écran</PresentationFormat>
  <Paragraphs>95</Paragraphs>
  <Slides>8</Slides>
  <Notes>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8</vt:i4>
      </vt:variant>
    </vt:vector>
  </HeadingPairs>
  <TitlesOfParts>
    <vt:vector size="16" baseType="lpstr">
      <vt:lpstr>Aptos</vt:lpstr>
      <vt:lpstr>Arial</vt:lpstr>
      <vt:lpstr>Calibri</vt:lpstr>
      <vt:lpstr>Calibri Light</vt:lpstr>
      <vt:lpstr>Segoe UI</vt:lpstr>
      <vt:lpstr>Segoe UI Light</vt:lpstr>
      <vt:lpstr>Segoe UI Semibold</vt:lpstr>
      <vt:lpstr>Custom Design</vt:lpstr>
      <vt:lpstr>Visuel sur l’analyse ventes</vt:lpstr>
      <vt:lpstr>Analyse univariée</vt:lpstr>
      <vt:lpstr>Analyse bivariée</vt:lpstr>
      <vt:lpstr>Données Trimestre|Mois</vt:lpstr>
      <vt:lpstr>Evolution YDT</vt:lpstr>
      <vt:lpstr>Modèle de données utilisé</vt:lpstr>
      <vt:lpstr>Exemple Dashboard Accès uniquement via PowerBI Service</vt:lpstr>
      <vt:lpstr>Dernière étape: Partage des rapports/dashboard et le paramétrage de l’actualisation continue des données via un Gateway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Michèle GABA</cp:lastModifiedBy>
  <cp:revision>6</cp:revision>
  <dcterms:created xsi:type="dcterms:W3CDTF">2016-09-04T11:54:55Z</dcterms:created>
  <dcterms:modified xsi:type="dcterms:W3CDTF">2024-03-28T09:50:34Z</dcterms:modified>
</cp:coreProperties>
</file>