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10"/>
  </p:notesMasterIdLst>
  <p:handoutMasterIdLst>
    <p:handoutMasterId r:id="rId11"/>
  </p:handoutMasterIdLst>
  <p:sldIdLst>
    <p:sldId id="256" r:id="rId4"/>
    <p:sldId id="2676" r:id="rId5"/>
    <p:sldId id="2675" r:id="rId6"/>
    <p:sldId id="2680" r:id="rId7"/>
    <p:sldId id="2685" r:id="rId8"/>
    <p:sldId id="2684" r:id="rId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587EBB-9D60-40CB-84D4-4BADF4306650}">
          <p14:sldIdLst>
            <p14:sldId id="256"/>
            <p14:sldId id="2676"/>
            <p14:sldId id="2675"/>
            <p14:sldId id="2680"/>
            <p14:sldId id="2685"/>
            <p14:sldId id="2684"/>
          </p14:sldIdLst>
        </p14:section>
        <p14:section name="Competencies" id="{29425ED3-96B5-4506-A8E7-17735666F06D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C41"/>
    <a:srgbClr val="F5F5F5"/>
    <a:srgbClr val="FD4A37"/>
    <a:srgbClr val="FEFEFE"/>
    <a:srgbClr val="DAD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CD5BC3-94AC-47BD-BEAD-C65AFC765B6F}" v="282" dt="2020-01-18T09:15:32.931"/>
    <p1510:client id="{474BA81E-FA9F-D1E8-3844-BD3C41ACDC54}" v="3065" dt="2020-01-18T09:15:29.918"/>
    <p1510:client id="{4FF53913-8E74-685C-B435-1A3DA9D97D04}" v="113" dt="2020-01-20T09:27:40.637"/>
    <p1510:client id="{5D38ECAB-3EA8-4043-811B-2F8F4A9E6B87}" v="3" dt="2021-08-05T13:20:08.274"/>
    <p1510:client id="{7C6D48D4-2FCD-DC15-BB22-E7AE7018BCDD}" v="4" dt="2021-08-11T18:41:52.804"/>
    <p1510:client id="{7D216ECB-FFDA-C2D4-C679-DE9A2487E25E}" v="10" dt="2021-08-10T11:21:49.975"/>
    <p1510:client id="{903A40F3-2A99-1F96-91A7-450BE30CAE5D}" v="281" dt="2020-01-20T09:43:08.695"/>
    <p1510:client id="{9A5EBCA1-F797-6266-6DD7-E8DA1C23E76A}" v="6" dt="2021-08-04T15:39:48.975"/>
    <p1510:client id="{A7E76A72-CDD3-08A3-CA3A-220A79B92BE0}" v="8" dt="2020-01-20T07:38:10.721"/>
    <p1510:client id="{AD704987-886D-CD23-A863-3A97A3C29389}" v="4" dt="2021-08-11T19:52:42.972"/>
    <p1510:client id="{C3B1A4FB-9688-F66F-E8C6-3661F9B791F6}" v="2" dt="2021-08-09T19:22:24.902"/>
    <p1510:client id="{CB62EA7B-5433-48C7-E140-0F668619E9C7}" v="15" dt="2021-08-03T13:20:13.425"/>
    <p1510:client id="{E38A34DE-2BCA-E230-D6F4-4C89EBD912DF}" v="19" dt="2021-08-04T14:59:10.989"/>
    <p1510:client id="{EBDB6F9E-D269-4197-88E9-E409E4F40654}" v="3" dt="2021-08-11T19:24:36.2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88"/>
    <p:restoredTop sz="94699"/>
  </p:normalViewPr>
  <p:slideViewPr>
    <p:cSldViewPr snapToGrid="0">
      <p:cViewPr varScale="1">
        <p:scale>
          <a:sx n="219" d="100"/>
          <a:sy n="219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8/19/21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8/19/21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20864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15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917780"/>
            <a:ext cx="8337502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050"/>
            </a:lvl1pPr>
            <a:lvl2pPr>
              <a:defRPr sz="900"/>
            </a:lvl2pPr>
            <a:lvl3pPr>
              <a:defRPr sz="825"/>
            </a:lvl3pPr>
          </a:lstStyle>
          <a:p>
            <a:pPr lvl="0"/>
            <a:r>
              <a:rPr lang="en-US">
                <a:solidFill>
                  <a:srgbClr val="444444"/>
                </a:solidFill>
              </a:rPr>
              <a:t>Click to add text - Lorem </a:t>
            </a:r>
            <a:r>
              <a:rPr lang="en-US" err="1">
                <a:solidFill>
                  <a:srgbClr val="444444"/>
                </a:solidFill>
              </a:rPr>
              <a:t>ipsum</a:t>
            </a:r>
            <a:r>
              <a:rPr lang="en-US">
                <a:solidFill>
                  <a:srgbClr val="444444"/>
                </a:solidFill>
              </a:rPr>
              <a:t> dolor sit </a:t>
            </a:r>
            <a:r>
              <a:rPr lang="en-US" err="1">
                <a:solidFill>
                  <a:srgbClr val="444444"/>
                </a:solidFill>
              </a:rPr>
              <a:t>amet</a:t>
            </a:r>
            <a:r>
              <a:rPr lang="en-US">
                <a:solidFill>
                  <a:srgbClr val="444444"/>
                </a:solidFill>
              </a:rPr>
              <a:t>, </a:t>
            </a:r>
            <a:r>
              <a:rPr lang="en-US" err="1">
                <a:solidFill>
                  <a:srgbClr val="444444"/>
                </a:solidFill>
              </a:rPr>
              <a:t>consectetur</a:t>
            </a:r>
            <a:r>
              <a:rPr lang="en-US">
                <a:solidFill>
                  <a:srgbClr val="444444"/>
                </a:solidFill>
              </a:rPr>
              <a:t> adipiscing </a:t>
            </a:r>
            <a:r>
              <a:rPr lang="en-US" err="1">
                <a:solidFill>
                  <a:srgbClr val="444444"/>
                </a:solidFill>
              </a:rPr>
              <a:t>elit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Ut</a:t>
            </a:r>
            <a:r>
              <a:rPr lang="en-US">
                <a:solidFill>
                  <a:srgbClr val="444444"/>
                </a:solidFill>
              </a:rPr>
              <a:t> vitae </a:t>
            </a:r>
            <a:r>
              <a:rPr lang="en-US" err="1">
                <a:solidFill>
                  <a:srgbClr val="444444"/>
                </a:solidFill>
              </a:rPr>
              <a:t>laoreet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Sed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eleifend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lorem</a:t>
            </a:r>
            <a:r>
              <a:rPr lang="en-US">
                <a:solidFill>
                  <a:srgbClr val="444444"/>
                </a:solidFill>
              </a:rPr>
              <a:t> a </a:t>
            </a:r>
            <a:r>
              <a:rPr lang="en-US" err="1">
                <a:solidFill>
                  <a:srgbClr val="444444"/>
                </a:solidFill>
              </a:rPr>
              <a:t>purus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tincidunt</a:t>
            </a:r>
            <a:r>
              <a:rPr lang="en-US">
                <a:solidFill>
                  <a:srgbClr val="444444"/>
                </a:solidFill>
              </a:rPr>
              <a:t>, a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Praesent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justo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nec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metus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auctor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volutpat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Morbi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mattis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eros</a:t>
            </a:r>
            <a:r>
              <a:rPr lang="en-US">
                <a:solidFill>
                  <a:srgbClr val="444444"/>
                </a:solidFill>
              </a:rPr>
              <a:t>, </a:t>
            </a:r>
            <a:r>
              <a:rPr lang="en-US" err="1">
                <a:solidFill>
                  <a:srgbClr val="444444"/>
                </a:solidFill>
              </a:rPr>
              <a:t>adipiscing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tempor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lorem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varius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eget</a:t>
            </a:r>
            <a:r>
              <a:rPr lang="en-US">
                <a:solidFill>
                  <a:srgbClr val="444444"/>
                </a:solidFill>
              </a:rPr>
              <a:t>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47942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34138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866038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079896"/>
            <a:ext cx="8332740" cy="338328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892" indent="-342892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baseline="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add numbered list</a:t>
            </a:r>
          </a:p>
          <a:p>
            <a:pPr lvl="0"/>
            <a:r>
              <a:rPr lang="en-US"/>
              <a:t>Click to add numbered list</a:t>
            </a:r>
          </a:p>
          <a:p>
            <a:pPr lvl="0"/>
            <a:r>
              <a:rPr lang="en-US"/>
              <a:t>Click to add numbered list</a:t>
            </a:r>
          </a:p>
          <a:p>
            <a:pPr lvl="0"/>
            <a:r>
              <a:rPr lang="en-US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46801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image" Target="../media/image5.emf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  <p:sldLayoutId id="2147483698" r:id="rId17"/>
    <p:sldLayoutId id="2147483699" r:id="rId18"/>
    <p:sldLayoutId id="2147483700" r:id="rId19"/>
    <p:sldLayoutId id="2147483701" r:id="rId20"/>
    <p:sldLayoutId id="2147483702" r:id="rId2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3811" y="1605297"/>
            <a:ext cx="4315968" cy="661653"/>
          </a:xfrm>
        </p:spPr>
        <p:txBody>
          <a:bodyPr/>
          <a:lstStyle/>
          <a:p>
            <a:pPr lvl="0" defTabSz="457131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pPr>
            <a:r>
              <a:rPr lang="en-US" spc="-200" dirty="0">
                <a:latin typeface="Calibri"/>
                <a:cs typeface="Calibri"/>
              </a:rPr>
              <a:t>JavaScript Level 4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4278" y="4476750"/>
            <a:ext cx="4315968" cy="313932"/>
          </a:xfrm>
        </p:spPr>
        <p:txBody>
          <a:bodyPr/>
          <a:lstStyle/>
          <a:p>
            <a:r>
              <a:rPr lang="en-US" dirty="0"/>
              <a:t>March 2022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AABB87E-1F87-4204-9FA1-B4F922944957}"/>
              </a:ext>
            </a:extLst>
          </p:cNvPr>
          <p:cNvSpPr txBox="1">
            <a:spLocks/>
          </p:cNvSpPr>
          <p:nvPr/>
        </p:nvSpPr>
        <p:spPr>
          <a:xfrm>
            <a:off x="0" y="3028950"/>
            <a:ext cx="5088846" cy="685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131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4000" spc="-200" dirty="0" err="1">
                <a:ea typeface="+mj-lt"/>
                <a:cs typeface="+mj-lt"/>
              </a:rPr>
              <a:t>Dziarbeyeu</a:t>
            </a:r>
            <a:r>
              <a:rPr lang="en-US" sz="4000" spc="-200" dirty="0">
                <a:ea typeface="+mj-lt"/>
                <a:cs typeface="+mj-lt"/>
              </a:rPr>
              <a:t> Mikhail</a:t>
            </a:r>
            <a:endParaRPr lang="en-US" dirty="0"/>
          </a:p>
        </p:txBody>
      </p:sp>
      <p:pic>
        <p:nvPicPr>
          <p:cNvPr id="2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40C310D2-4957-46A7-8BCC-698DFC057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206" y="1286104"/>
            <a:ext cx="2511135" cy="251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23EF-2084-4115-9EEB-E2E46DCA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A474C-7E4F-4D30-A509-7703591485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4344609" cy="339725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400" dirty="0"/>
              <a:t>5 years of experience in IT</a:t>
            </a:r>
            <a:endParaRPr lang="en-US" sz="1400" dirty="0">
              <a:cs typeface="Calibri Light"/>
            </a:endParaRPr>
          </a:p>
          <a:p>
            <a:pPr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400" dirty="0"/>
              <a:t>5 years in EPAM</a:t>
            </a:r>
            <a:endParaRPr lang="en-US" sz="1400" dirty="0">
              <a:cs typeface="Calibri Light"/>
            </a:endParaRPr>
          </a:p>
          <a:p>
            <a:pPr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400" dirty="0"/>
              <a:t>1 project participation in mobile developer role</a:t>
            </a:r>
            <a:endParaRPr lang="en-US" sz="1400" dirty="0">
              <a:cs typeface="Calibri Light"/>
            </a:endParaRPr>
          </a:p>
          <a:p>
            <a:pPr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400" dirty="0"/>
              <a:t>3 projects participation in mobile key developer role</a:t>
            </a:r>
          </a:p>
          <a:p>
            <a:pPr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400" dirty="0"/>
              <a:t>At least 1 year of leadership experience for the team of 2 people</a:t>
            </a:r>
            <a:endParaRPr lang="en-US" sz="1400" dirty="0">
              <a:cs typeface="Calibri Light"/>
            </a:endParaRPr>
          </a:p>
          <a:p>
            <a:pPr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400" dirty="0"/>
              <a:t>English: B2</a:t>
            </a:r>
            <a:endParaRPr lang="en-US" sz="1400" dirty="0">
              <a:cs typeface="Calibri Ligh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8DE7D-D567-42FE-8F27-6C6D097D8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A707DD9-E92B-45E8-BE0A-E6B2EDF345EB}" type="slidenum">
              <a:rPr lang="en-US" sz="130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02522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1A981-8C93-4396-9BF7-5EBC49FD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>
                <a:ea typeface="+mj-lt"/>
                <a:cs typeface="+mj-lt"/>
              </a:rPr>
              <a:t>Core tech competencies</a:t>
            </a:r>
            <a:endParaRPr lang="en-US" sz="1800">
              <a:cs typeface="Calibri Ligh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9F765-75A1-4B90-89FE-73B204F0647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243785" y="1975903"/>
            <a:ext cx="3986213" cy="595848"/>
          </a:xfrm>
        </p:spPr>
        <p:txBody>
          <a:bodyPr vert="horz" lIns="0" tIns="0" rIns="0" bIns="0" rtlCol="0" anchor="t">
            <a:noAutofit/>
          </a:bodyPr>
          <a:lstStyle/>
          <a:p>
            <a:pPr>
              <a:buFont typeface="Courier New" panose="020B0604020202020204" pitchFamily="34" charset="0"/>
              <a:buChar char="o"/>
            </a:pPr>
            <a:r>
              <a:rPr lang="en-US" sz="1300" dirty="0">
                <a:ea typeface="+mj-lt"/>
                <a:cs typeface="+mj-lt"/>
              </a:rPr>
              <a:t>Typescript</a:t>
            </a:r>
          </a:p>
          <a:p>
            <a:pPr>
              <a:buFont typeface="Courier New" panose="020B0604020202020204" pitchFamily="34" charset="0"/>
              <a:buChar char="o"/>
            </a:pPr>
            <a:r>
              <a:rPr lang="en-US" sz="1300" dirty="0">
                <a:ea typeface="+mj-lt"/>
                <a:cs typeface="+mj-lt"/>
              </a:rPr>
              <a:t>Mentoring</a:t>
            </a:r>
            <a:endParaRPr lang="en-US" sz="1400" dirty="0">
              <a:ea typeface="+mj-lt"/>
              <a:cs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95995-D6D3-4F71-BF6F-A692B8FF6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B17161B-A7FE-4D09-BFA5-15EEAE3FC156}"/>
              </a:ext>
            </a:extLst>
          </p:cNvPr>
          <p:cNvSpPr txBox="1">
            <a:spLocks/>
          </p:cNvSpPr>
          <p:nvPr/>
        </p:nvSpPr>
        <p:spPr>
          <a:xfrm>
            <a:off x="2233300" y="2935452"/>
            <a:ext cx="3994872" cy="8776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B0604020202020204" pitchFamily="34" charset="0"/>
              <a:buChar char="o"/>
            </a:pPr>
            <a:r>
              <a:rPr lang="en-US" sz="1300" dirty="0">
                <a:ea typeface="+mj-lt"/>
                <a:cs typeface="+mj-lt"/>
              </a:rPr>
              <a:t>TDD (Jest, Enzyme)</a:t>
            </a:r>
          </a:p>
          <a:p>
            <a:pPr>
              <a:buFont typeface="Courier New" panose="020B0604020202020204" pitchFamily="34" charset="0"/>
              <a:buChar char="o"/>
            </a:pPr>
            <a:r>
              <a:rPr lang="en-US" sz="1300" dirty="0">
                <a:ea typeface="+mj-lt"/>
                <a:cs typeface="+mj-lt"/>
              </a:rPr>
              <a:t>CI/CD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08B1543E-B566-41AD-B06E-652B37EDC547}"/>
              </a:ext>
            </a:extLst>
          </p:cNvPr>
          <p:cNvSpPr txBox="1">
            <a:spLocks/>
          </p:cNvSpPr>
          <p:nvPr/>
        </p:nvSpPr>
        <p:spPr>
          <a:xfrm>
            <a:off x="2233300" y="4172194"/>
            <a:ext cx="4375872" cy="34059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B0604020202020204" pitchFamily="34" charset="0"/>
              <a:buChar char="o"/>
            </a:pPr>
            <a:r>
              <a:rPr lang="en-US" sz="1300" dirty="0">
                <a:cs typeface="Calibri Light"/>
              </a:rPr>
              <a:t>AWS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CE971B-2B43-4F90-A0F3-DF872561C890}"/>
              </a:ext>
            </a:extLst>
          </p:cNvPr>
          <p:cNvSpPr/>
          <p:nvPr/>
        </p:nvSpPr>
        <p:spPr>
          <a:xfrm>
            <a:off x="360362" y="1962411"/>
            <a:ext cx="1697181" cy="3463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ADVANCED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C90407-60E0-40E4-B6A9-0C220E7976C9}"/>
              </a:ext>
            </a:extLst>
          </p:cNvPr>
          <p:cNvSpPr/>
          <p:nvPr/>
        </p:nvSpPr>
        <p:spPr>
          <a:xfrm>
            <a:off x="370849" y="2935452"/>
            <a:ext cx="1697181" cy="3463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INTERMEDIATE</a:t>
            </a: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60C0E7-8F1F-49B1-89D9-90F6F3E37AD4}"/>
              </a:ext>
            </a:extLst>
          </p:cNvPr>
          <p:cNvSpPr/>
          <p:nvPr/>
        </p:nvSpPr>
        <p:spPr>
          <a:xfrm>
            <a:off x="360363" y="4166423"/>
            <a:ext cx="1697181" cy="3463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NOVICE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56A5E8-5C99-3649-BAC8-D68A643665D1}"/>
              </a:ext>
            </a:extLst>
          </p:cNvPr>
          <p:cNvSpPr/>
          <p:nvPr/>
        </p:nvSpPr>
        <p:spPr>
          <a:xfrm>
            <a:off x="370849" y="771053"/>
            <a:ext cx="1697181" cy="3463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Expert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8B91FFFD-FF5D-E04B-9AAA-419DF3FB4CBB}"/>
              </a:ext>
            </a:extLst>
          </p:cNvPr>
          <p:cNvSpPr txBox="1">
            <a:spLocks/>
          </p:cNvSpPr>
          <p:nvPr/>
        </p:nvSpPr>
        <p:spPr>
          <a:xfrm>
            <a:off x="2243785" y="812931"/>
            <a:ext cx="3986213" cy="10333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B0604020202020204" pitchFamily="34" charset="0"/>
              <a:buChar char="o"/>
            </a:pPr>
            <a:r>
              <a:rPr lang="en-US" sz="1300" dirty="0">
                <a:ea typeface="+mj-lt"/>
                <a:cs typeface="+mj-lt"/>
              </a:rPr>
              <a:t>JavaScript / ES6+</a:t>
            </a:r>
            <a:endParaRPr lang="en-US" sz="1300" dirty="0">
              <a:cs typeface="Calibri Light"/>
            </a:endParaRPr>
          </a:p>
          <a:p>
            <a:pPr>
              <a:buFont typeface="Courier New" panose="020B0604020202020204" pitchFamily="34" charset="0"/>
              <a:buChar char="o"/>
            </a:pPr>
            <a:r>
              <a:rPr lang="en-US" sz="1300" dirty="0" err="1">
                <a:ea typeface="+mj-lt"/>
                <a:cs typeface="+mj-lt"/>
              </a:rPr>
              <a:t>ReactNative</a:t>
            </a:r>
            <a:endParaRPr lang="en-US" sz="1300" dirty="0">
              <a:ea typeface="+mj-lt"/>
              <a:cs typeface="+mj-lt"/>
            </a:endParaRPr>
          </a:p>
          <a:p>
            <a:pPr>
              <a:buFont typeface="Courier New" panose="020B0604020202020204" pitchFamily="34" charset="0"/>
              <a:buChar char="o"/>
            </a:pPr>
            <a:r>
              <a:rPr lang="en-US" sz="1300" dirty="0">
                <a:ea typeface="+mj-lt"/>
                <a:cs typeface="+mj-lt"/>
              </a:rPr>
              <a:t>React, Redux</a:t>
            </a:r>
          </a:p>
        </p:txBody>
      </p:sp>
    </p:spTree>
    <p:extLst>
      <p:ext uri="{BB962C8B-B14F-4D97-AF65-F5344CB8AC3E}">
        <p14:creationId xmlns:p14="http://schemas.microsoft.com/office/powerpoint/2010/main" val="265653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0056-F345-46A4-ABAA-3D1F4B2DF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Non-project activities</a:t>
            </a: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D6EFF-FB1D-47F9-A0EC-E465BF13236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842035"/>
            <a:ext cx="8390181" cy="3853003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b="1" dirty="0">
                <a:ea typeface="+mj-lt"/>
                <a:cs typeface="+mj-lt"/>
              </a:rPr>
              <a:t>Contribution</a:t>
            </a:r>
          </a:p>
          <a:p>
            <a:pPr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300" dirty="0">
                <a:ea typeface="+mj-lt"/>
                <a:cs typeface="+mj-lt"/>
              </a:rPr>
              <a:t>Constantly conducting Technical interview for employees from market</a:t>
            </a:r>
          </a:p>
          <a:p>
            <a:pPr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300" dirty="0">
                <a:ea typeface="+mj-lt"/>
                <a:cs typeface="+mj-lt"/>
              </a:rPr>
              <a:t>Conducting D2 technical assessments as an expert and as a head of comities</a:t>
            </a:r>
          </a:p>
          <a:p>
            <a:pPr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300" dirty="0">
                <a:ea typeface="+mj-lt"/>
                <a:cs typeface="+mj-lt"/>
              </a:rPr>
              <a:t>Took part in Presale for </a:t>
            </a:r>
            <a:r>
              <a:rPr lang="en-US" sz="1300" dirty="0" err="1">
                <a:ea typeface="+mj-lt"/>
                <a:cs typeface="+mj-lt"/>
              </a:rPr>
              <a:t>SkyInspect</a:t>
            </a:r>
            <a:r>
              <a:rPr lang="en-US" sz="1300" dirty="0">
                <a:ea typeface="+mj-lt"/>
                <a:cs typeface="+mj-lt"/>
              </a:rPr>
              <a:t> project</a:t>
            </a:r>
          </a:p>
          <a:p>
            <a:pPr>
              <a:lnSpc>
                <a:spcPct val="150000"/>
              </a:lnSpc>
              <a:buFont typeface="Courier New" panose="020B0604020202020204" pitchFamily="34" charset="0"/>
              <a:buChar char="o"/>
            </a:pPr>
            <a:endParaRPr lang="en-US" sz="1300" dirty="0">
              <a:ea typeface="+mj-lt"/>
              <a:cs typeface="+mj-lt"/>
            </a:endParaRPr>
          </a:p>
          <a:p>
            <a:pPr>
              <a:lnSpc>
                <a:spcPct val="150000"/>
              </a:lnSpc>
            </a:pPr>
            <a:endParaRPr lang="en-US" sz="1400" dirty="0">
              <a:cs typeface="Calibri Ligh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dirty="0">
                <a:cs typeface="Calibri Light"/>
              </a:rPr>
              <a:t>Education</a:t>
            </a:r>
          </a:p>
          <a:p>
            <a:pPr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300" dirty="0">
                <a:cs typeface="Calibri Light"/>
              </a:rPr>
              <a:t>Constantly improve English</a:t>
            </a:r>
          </a:p>
          <a:p>
            <a:pPr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300" dirty="0">
                <a:cs typeface="Calibri Light"/>
              </a:rPr>
              <a:t>Tool part in NodeJS in clouds, AWS program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08635-72E9-4CE4-8106-1CB378F78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23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BBE3D-A4BA-422F-B5EF-F22FB967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Badges &amp; certificates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C784A9-10B5-467F-830A-632BF2922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51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42978A-8CFE-48F4-97DA-D6533C10F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80953" y="1189156"/>
            <a:ext cx="5582093" cy="2830092"/>
          </a:xfrm>
        </p:spPr>
        <p:txBody>
          <a:bodyPr/>
          <a:lstStyle/>
          <a:p>
            <a:r>
              <a:rPr lang="en-US" sz="3200" dirty="0">
                <a:cs typeface="Calibri Light"/>
              </a:rPr>
              <a:t>THANK YOU FOR YOUR TIME</a:t>
            </a:r>
          </a:p>
          <a:p>
            <a:endParaRPr lang="en-US" sz="2400" dirty="0">
              <a:cs typeface="Calibri Ligh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BB8480-FF46-4328-A5C3-A37BD971A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0254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0</TotalTime>
  <Words>133</Words>
  <Application>Microsoft Macintosh PowerPoint</Application>
  <PresentationFormat>On-screen Show (16:9)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Courier New</vt:lpstr>
      <vt:lpstr>Covers</vt:lpstr>
      <vt:lpstr>General</vt:lpstr>
      <vt:lpstr>Breakers</vt:lpstr>
      <vt:lpstr>JavaScript Level 4</vt:lpstr>
      <vt:lpstr>Introduction</vt:lpstr>
      <vt:lpstr>Core tech competencies</vt:lpstr>
      <vt:lpstr>Non-project activities</vt:lpstr>
      <vt:lpstr>Badges &amp; certificates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Mikhail Dziarbeyeu</cp:lastModifiedBy>
  <cp:revision>3</cp:revision>
  <dcterms:created xsi:type="dcterms:W3CDTF">2018-01-26T19:23:30Z</dcterms:created>
  <dcterms:modified xsi:type="dcterms:W3CDTF">2021-08-19T08:45:49Z</dcterms:modified>
</cp:coreProperties>
</file>