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3" r:id="rId1"/>
  </p:sldMasterIdLst>
  <p:notesMasterIdLst>
    <p:notesMasterId r:id="rId5"/>
  </p:notesMasterIdLst>
  <p:sldIdLst>
    <p:sldId id="278" r:id="rId2"/>
    <p:sldId id="273" r:id="rId3"/>
    <p:sldId id="277" r:id="rId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34290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68580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02870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37160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171450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205740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240030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274320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EC"/>
          </a:solidFill>
        </a:fill>
      </a:tcStyle>
    </a:wholeTbl>
    <a:band2H>
      <a:tcTxStyle/>
      <a:tcStyle>
        <a:tcBdr/>
        <a:fill>
          <a:solidFill>
            <a:srgbClr val="F6F6F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ADF"/>
          </a:solidFill>
        </a:fill>
      </a:tcStyle>
    </a:wholeTbl>
    <a:band2H>
      <a:tcTxStyle/>
      <a:tcStyle>
        <a:tcBdr/>
        <a:fill>
          <a:solidFill>
            <a:srgbClr val="E7EDF0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CBCE"/>
          </a:solidFill>
        </a:fill>
      </a:tcStyle>
    </a:wholeTbl>
    <a:band2H>
      <a:tcTxStyle/>
      <a:tcStyle>
        <a:tcBdr/>
        <a:fill>
          <a:solidFill>
            <a:srgbClr val="F2E7E8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46454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46454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64547"/>
              </a:solidFill>
              <a:prstDash val="solid"/>
              <a:round/>
            </a:ln>
          </a:top>
          <a:bottom>
            <a:ln w="254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64547"/>
              </a:solidFill>
              <a:prstDash val="solid"/>
              <a:round/>
            </a:ln>
          </a:top>
          <a:bottom>
            <a:ln w="254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64547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64547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6454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12700" cap="flat">
              <a:solidFill>
                <a:srgbClr val="464547"/>
              </a:solidFill>
              <a:prstDash val="solid"/>
              <a:round/>
            </a:ln>
          </a:top>
          <a:bottom>
            <a:ln w="127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solidFill>
            <a:srgbClr val="46454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12700" cap="flat">
              <a:solidFill>
                <a:srgbClr val="464547"/>
              </a:solidFill>
              <a:prstDash val="solid"/>
              <a:round/>
            </a:ln>
          </a:top>
          <a:bottom>
            <a:ln w="127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solidFill>
            <a:srgbClr val="464547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50800" cap="flat">
              <a:solidFill>
                <a:srgbClr val="464547"/>
              </a:solidFill>
              <a:prstDash val="solid"/>
              <a:round/>
            </a:ln>
          </a:top>
          <a:bottom>
            <a:ln w="127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12700" cap="flat">
              <a:solidFill>
                <a:srgbClr val="464547"/>
              </a:solidFill>
              <a:prstDash val="solid"/>
              <a:round/>
            </a:ln>
          </a:top>
          <a:bottom>
            <a:ln w="254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3"/>
    <p:restoredTop sz="94674"/>
  </p:normalViewPr>
  <p:slideViewPr>
    <p:cSldViewPr snapToGrid="0">
      <p:cViewPr varScale="1">
        <p:scale>
          <a:sx n="143" d="100"/>
          <a:sy n="143" d="100"/>
        </p:scale>
        <p:origin x="10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42900" latinLnBrk="0">
      <a:defRPr sz="900">
        <a:latin typeface="+mj-lt"/>
        <a:ea typeface="+mj-ea"/>
        <a:cs typeface="+mj-cs"/>
        <a:sym typeface="Calibri"/>
      </a:defRPr>
    </a:lvl1pPr>
    <a:lvl2pPr indent="228600" defTabSz="342900" latinLnBrk="0">
      <a:defRPr sz="900">
        <a:latin typeface="+mj-lt"/>
        <a:ea typeface="+mj-ea"/>
        <a:cs typeface="+mj-cs"/>
        <a:sym typeface="Calibri"/>
      </a:defRPr>
    </a:lvl2pPr>
    <a:lvl3pPr indent="457200" defTabSz="342900" latinLnBrk="0">
      <a:defRPr sz="900">
        <a:latin typeface="+mj-lt"/>
        <a:ea typeface="+mj-ea"/>
        <a:cs typeface="+mj-cs"/>
        <a:sym typeface="Calibri"/>
      </a:defRPr>
    </a:lvl3pPr>
    <a:lvl4pPr indent="685800" defTabSz="342900" latinLnBrk="0">
      <a:defRPr sz="900">
        <a:latin typeface="+mj-lt"/>
        <a:ea typeface="+mj-ea"/>
        <a:cs typeface="+mj-cs"/>
        <a:sym typeface="Calibri"/>
      </a:defRPr>
    </a:lvl4pPr>
    <a:lvl5pPr indent="914400" defTabSz="342900" latinLnBrk="0">
      <a:defRPr sz="900">
        <a:latin typeface="+mj-lt"/>
        <a:ea typeface="+mj-ea"/>
        <a:cs typeface="+mj-cs"/>
        <a:sym typeface="Calibri"/>
      </a:defRPr>
    </a:lvl5pPr>
    <a:lvl6pPr indent="1143000" defTabSz="342900" latinLnBrk="0">
      <a:defRPr sz="900">
        <a:latin typeface="+mj-lt"/>
        <a:ea typeface="+mj-ea"/>
        <a:cs typeface="+mj-cs"/>
        <a:sym typeface="Calibri"/>
      </a:defRPr>
    </a:lvl6pPr>
    <a:lvl7pPr indent="1371600" defTabSz="342900" latinLnBrk="0">
      <a:defRPr sz="900">
        <a:latin typeface="+mj-lt"/>
        <a:ea typeface="+mj-ea"/>
        <a:cs typeface="+mj-cs"/>
        <a:sym typeface="Calibri"/>
      </a:defRPr>
    </a:lvl7pPr>
    <a:lvl8pPr indent="1600200" defTabSz="342900" latinLnBrk="0">
      <a:defRPr sz="900">
        <a:latin typeface="+mj-lt"/>
        <a:ea typeface="+mj-ea"/>
        <a:cs typeface="+mj-cs"/>
        <a:sym typeface="Calibri"/>
      </a:defRPr>
    </a:lvl8pPr>
    <a:lvl9pPr indent="1828800" defTabSz="342900" latinLnBrk="0">
      <a:defRPr sz="9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14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50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6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9144000" cy="699517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  <a:lvl2pPr marL="547007" indent="-204107">
              <a:lnSpc>
                <a:spcPct val="100000"/>
              </a:lnSpc>
              <a:spcBef>
                <a:spcPts val="400"/>
              </a:spcBef>
              <a:buClrTx/>
              <a:buFontTx/>
              <a:defRPr sz="2000">
                <a:latin typeface="Arial Black"/>
                <a:ea typeface="Arial Black"/>
                <a:cs typeface="Arial Black"/>
                <a:sym typeface="Arial Black"/>
              </a:defRPr>
            </a:lvl2pPr>
            <a:lvl3pPr marL="876300" indent="-190500">
              <a:lnSpc>
                <a:spcPct val="100000"/>
              </a:lnSpc>
              <a:spcBef>
                <a:spcPts val="400"/>
              </a:spcBef>
              <a:buClrTx/>
              <a:buFontTx/>
              <a:defRPr sz="2000">
                <a:latin typeface="Arial Black"/>
                <a:ea typeface="Arial Black"/>
                <a:cs typeface="Arial Black"/>
                <a:sym typeface="Arial Black"/>
              </a:defRPr>
            </a:lvl3pPr>
            <a:lvl4pPr marL="1257300" indent="-228600">
              <a:lnSpc>
                <a:spcPct val="100000"/>
              </a:lnSpc>
              <a:spcBef>
                <a:spcPts val="400"/>
              </a:spcBef>
              <a:buClrTx/>
              <a:buFontTx/>
              <a:defRPr sz="2000">
                <a:latin typeface="Arial Black"/>
                <a:ea typeface="Arial Black"/>
                <a:cs typeface="Arial Black"/>
                <a:sym typeface="Arial Black"/>
              </a:defRPr>
            </a:lvl4pPr>
            <a:lvl5pPr marL="1600200" indent="-228600">
              <a:lnSpc>
                <a:spcPct val="100000"/>
              </a:lnSpc>
              <a:spcBef>
                <a:spcPts val="400"/>
              </a:spcBef>
              <a:buClrTx/>
              <a:buFontTx/>
              <a:defRPr sz="20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6841676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02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9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00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2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2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90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12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0298CD5-6C1E-4009-B41F-6DF62E31D3BE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07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3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6" r:id="rId12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"/>
          </p:nvPr>
        </p:nvSpPr>
        <p:spPr>
          <a:xfrm>
            <a:off x="4818954" y="0"/>
            <a:ext cx="4325046" cy="651636"/>
          </a:xfrm>
        </p:spPr>
        <p:txBody>
          <a:bodyPr/>
          <a:lstStyle/>
          <a:p>
            <a:pPr marL="685800" lvl="2" indent="0">
              <a:buNone/>
            </a:pPr>
            <a:r>
              <a:rPr lang="en-US" sz="2400" dirty="0"/>
              <a:t> Video Player states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D62FDA-60CB-48F5-AB87-754C68471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48189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254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685800" lvl="2" indent="0">
              <a:buNone/>
            </a:pPr>
            <a:r>
              <a:rPr lang="en-US" sz="2400" dirty="0"/>
              <a:t>  Video integration</a:t>
            </a:r>
            <a:endParaRPr lang="ru-RU" sz="2400" dirty="0"/>
          </a:p>
        </p:txBody>
      </p:sp>
      <p:sp>
        <p:nvSpPr>
          <p:cNvPr id="125" name="Content Placeholder 7"/>
          <p:cNvSpPr txBox="1"/>
          <p:nvPr/>
        </p:nvSpPr>
        <p:spPr>
          <a:xfrm>
            <a:off x="329279" y="935353"/>
            <a:ext cx="5574396" cy="3102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000" dirty="0"/>
              <a:t>One of the key features of any App is an opportunity to view the video content and YouTube. We needed: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Custom</a:t>
            </a:r>
            <a:r>
              <a:rPr lang="en-US" sz="1800" dirty="0"/>
              <a:t> player design.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Fullscreen mode support.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“</a:t>
            </a:r>
            <a:r>
              <a:rPr lang="en-US" sz="1800" dirty="0" err="1"/>
              <a:t>Autofullscreen</a:t>
            </a:r>
            <a:r>
              <a:rPr lang="en-US" sz="1800" dirty="0"/>
              <a:t>” when rotating a device like in YouTube application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526" y="1008446"/>
            <a:ext cx="2748546" cy="15460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767" y="3048000"/>
            <a:ext cx="2743305" cy="154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231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685800" lvl="2" indent="0">
              <a:buNone/>
            </a:pPr>
            <a:r>
              <a:rPr lang="en-US" sz="2400" dirty="0"/>
              <a:t>  Creating native modules</a:t>
            </a:r>
            <a:endParaRPr lang="ru-RU" sz="2400" dirty="0"/>
          </a:p>
        </p:txBody>
      </p:sp>
      <p:sp>
        <p:nvSpPr>
          <p:cNvPr id="125" name="Content Placeholder 7"/>
          <p:cNvSpPr txBox="1"/>
          <p:nvPr/>
        </p:nvSpPr>
        <p:spPr>
          <a:xfrm>
            <a:off x="395708" y="983234"/>
            <a:ext cx="5481631" cy="3416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800" dirty="0"/>
              <a:t>To fulfill “</a:t>
            </a:r>
            <a:r>
              <a:rPr lang="en-US" sz="1800" dirty="0" err="1"/>
              <a:t>autofullscreen</a:t>
            </a:r>
            <a:r>
              <a:rPr lang="en-US" sz="1800" dirty="0"/>
              <a:t>” feature, we have implemented a native module which calculate the actual orientation of the device according to accelerometer data (pitch, roll, azimuth). </a:t>
            </a:r>
          </a:p>
          <a:p>
            <a:pPr>
              <a:lnSpc>
                <a:spcPct val="140000"/>
              </a:lnSpc>
            </a:pPr>
            <a:r>
              <a:rPr lang="en-US" sz="1800" dirty="0"/>
              <a:t>It allowed us to trigger </a:t>
            </a:r>
            <a:r>
              <a:rPr lang="en-US" sz="1800" dirty="0" err="1"/>
              <a:t>fullscreen</a:t>
            </a:r>
            <a:r>
              <a:rPr lang="en-US" sz="1800" dirty="0"/>
              <a:t> at the right time without unlocking the application layout.</a:t>
            </a:r>
          </a:p>
          <a:p>
            <a:pPr>
              <a:lnSpc>
                <a:spcPct val="140000"/>
              </a:lnSpc>
            </a:pPr>
            <a:r>
              <a:rPr lang="en-US" sz="1800" dirty="0"/>
              <a:t>As a result, we have got smooth and fast animations of </a:t>
            </a:r>
            <a:r>
              <a:rPr lang="en-US" sz="1800" dirty="0" err="1"/>
              <a:t>fullscreen</a:t>
            </a:r>
            <a:r>
              <a:rPr lang="en-US" sz="1800" dirty="0"/>
              <a:t> transitions.</a:t>
            </a:r>
            <a:endParaRPr lang="en-GB" sz="1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79" y="822401"/>
            <a:ext cx="2288546" cy="40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753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Cover Slides">
  <a:themeElements>
    <a:clrScheme name="Cover Slid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0000FF"/>
      </a:hlink>
      <a:folHlink>
        <a:srgbClr val="FF00FF"/>
      </a:folHlink>
    </a:clrScheme>
    <a:fontScheme name="Cover Slide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over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42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464547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42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464547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{EE5DD1D6-26F7-CE49-8EBD-CBD4D0E31B76}tf10001120</Template>
  <TotalTime>5351</TotalTime>
  <Words>118</Words>
  <Application>Microsoft Office PowerPoint</Application>
  <PresentationFormat>Экран (16:9)</PresentationFormat>
  <Paragraphs>13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Gill Sans MT</vt:lpstr>
      <vt:lpstr>Trebuchet MS</vt:lpstr>
      <vt:lpstr>Parcel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Hrakovich</dc:creator>
  <cp:lastModifiedBy>Миша Дербеев</cp:lastModifiedBy>
  <cp:revision>110</cp:revision>
  <dcterms:modified xsi:type="dcterms:W3CDTF">2019-03-16T13:41:35Z</dcterms:modified>
</cp:coreProperties>
</file>