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E9FA-262D-4616-AE75-C41DAE406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1A630-1F44-42DD-A51F-D1BB7C1A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0F3CF-F931-48F5-9CAB-905DD04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0FA75-0277-4A82-8AC6-1D74D866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A561B-9931-4C56-82DB-1F890803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D4C0-2D6A-482E-85DD-1FA7598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86A84F-010A-461D-9C14-3F89B986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C8AF2-541B-4BFA-A4DA-CC5983DF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B72DB-2FC4-483A-BD23-4CCF224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F8E75-D801-439F-B432-A145D0D3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7F98FD-5BEC-49EF-926D-A1E96587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00E4F2-B6E2-4F0B-90A8-BEC0FC1E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2B5AA-88A9-4EFB-82CF-FEE6DB4E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6A11D-8DD8-4043-8094-03EDD0E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CB719-A9D0-411A-AC85-97C4ED9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B776-4F45-4B49-A050-5B61BFF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3F2BD-0F54-461D-BA32-7C0CB1FE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CB4B1-A2B2-4A58-AED8-374AB298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51B3D-80D9-489A-930E-CE77E8DA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951B4-091E-45FA-A887-DD6A322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52181-9ECB-4D2E-BC8C-EC2BD614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7AB83-3DB3-4292-979C-DF370FEF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8F4CE-7562-4741-BA7B-34E4D1F3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78E32-6B72-4159-AD1F-2A59FB3C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7A158-99A2-47FC-A9FC-8C20B53A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4A084-16C4-49D9-965E-74E3DDEF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623F0-74C3-49F0-B948-BD37D210A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4D5122-9250-49C3-A495-C929E53AB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83FE31-66A8-420F-A130-B9A1B11E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A92703-D901-41A1-B0DB-F6499BF4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089FC-814B-409A-9898-CF686FE0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9819-B666-4BA7-9427-CF2A75E1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131F5-BDD2-4FEE-91EF-5E1479F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97B39-90F9-4849-90CB-57C553AA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1BAEC3-6746-4B2C-8D13-FC6D4282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7EC2F-7EBA-4F1A-BBAD-5AFE7D2BB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E6D42B-AC66-4A1F-AAB7-C99F73F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3DCA6-309D-4803-8C18-051D1F04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862390-4A2D-43D6-8F83-060F67C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7820-45DA-4AEA-871B-1D3A1D05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88B11A-E677-428F-BA7E-693B855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290860-5557-441C-8ED0-1DFF120C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C329C-C17F-4C4F-88D6-2AF6281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7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BBA930-9093-425C-8463-07646FE5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7A8C8-F1CB-4454-94A9-9BE27E8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962E6-5447-4D56-829D-6844193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6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C568-34D0-4A50-A5D6-E174DFD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66662-8329-40C5-8887-1770AAAE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E7D75-ABB7-42BB-9743-D34004690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38AD75-ACBC-435E-BA3A-71284FE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635530-2B85-4AF0-9887-587F400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9D25E-40C0-4EA6-BCA5-8F47267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6AE67-B118-4428-B953-6243581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76E2AE-ADB4-48AC-BB36-3BED1F41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E692F-7A85-40C2-B390-7BE2FA180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C45EA-0C64-42F4-AB95-310FCD2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1FABFB-F628-4450-852C-6D2FE47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32C7EF-8104-4305-934E-7C71D99B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244A56-8186-414C-BAC7-3C5C1B61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005B74-598B-49D6-B624-C2C2AEE0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0FC02-7E21-4263-A8CF-5435BD8FC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C8E55-F215-48A4-9765-A17D8DC2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C2CD2-F12D-4234-BAD6-EC060288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B75D7D-2041-4DAE-BE48-AB4F3DA33A24}"/>
              </a:ext>
            </a:extLst>
          </p:cNvPr>
          <p:cNvSpPr/>
          <p:nvPr/>
        </p:nvSpPr>
        <p:spPr>
          <a:xfrm>
            <a:off x="2823324" y="1385596"/>
            <a:ext cx="1268964" cy="20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Arduino-Mini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0C7EB9-0BD7-4BD0-B860-EFE6A83B2703}"/>
              </a:ext>
            </a:extLst>
          </p:cNvPr>
          <p:cNvSpPr/>
          <p:nvPr/>
        </p:nvSpPr>
        <p:spPr>
          <a:xfrm>
            <a:off x="5175237" y="1464522"/>
            <a:ext cx="2063692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0.91‘‘OLED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E2B68B-9D92-40FE-B887-AFA73BE9E569}"/>
              </a:ext>
            </a:extLst>
          </p:cNvPr>
          <p:cNvSpPr/>
          <p:nvPr/>
        </p:nvSpPr>
        <p:spPr>
          <a:xfrm>
            <a:off x="7643769" y="1385596"/>
            <a:ext cx="1333850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BMP280-Modul</a:t>
            </a:r>
          </a:p>
          <a:p>
            <a:pPr algn="ctr"/>
            <a:r>
              <a:rPr lang="de-DE" dirty="0"/>
              <a:t>Luftdruck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B0AEE4-01EE-4565-9E2B-C3A9164BC8E0}"/>
              </a:ext>
            </a:extLst>
          </p:cNvPr>
          <p:cNvSpPr/>
          <p:nvPr/>
        </p:nvSpPr>
        <p:spPr>
          <a:xfrm>
            <a:off x="9382459" y="1385596"/>
            <a:ext cx="1845978" cy="11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MPU6050-Modul</a:t>
            </a:r>
          </a:p>
          <a:p>
            <a:r>
              <a:rPr lang="de-DE" dirty="0"/>
              <a:t>Beschleunigung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DE0C43D-9D5A-4118-AA1F-0C27807D17FF}"/>
              </a:ext>
            </a:extLst>
          </p:cNvPr>
          <p:cNvCxnSpPr/>
          <p:nvPr/>
        </p:nvCxnSpPr>
        <p:spPr>
          <a:xfrm>
            <a:off x="4092288" y="1486263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54ECC05-1DB8-4DCD-852C-7F1852746E44}"/>
              </a:ext>
            </a:extLst>
          </p:cNvPr>
          <p:cNvCxnSpPr/>
          <p:nvPr/>
        </p:nvCxnSpPr>
        <p:spPr>
          <a:xfrm>
            <a:off x="4087866" y="1641460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3FD575-E0E9-47A6-909B-2B1ED0D5E610}"/>
              </a:ext>
            </a:extLst>
          </p:cNvPr>
          <p:cNvCxnSpPr/>
          <p:nvPr/>
        </p:nvCxnSpPr>
        <p:spPr>
          <a:xfrm>
            <a:off x="4087865" y="1772887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FD559-343F-4276-B578-DC40FA5DB52C}"/>
              </a:ext>
            </a:extLst>
          </p:cNvPr>
          <p:cNvCxnSpPr>
            <a:cxnSpLocks/>
          </p:cNvCxnSpPr>
          <p:nvPr/>
        </p:nvCxnSpPr>
        <p:spPr>
          <a:xfrm>
            <a:off x="2189527" y="1897324"/>
            <a:ext cx="9038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7E467CA-A72E-49FD-9F48-3F0FF86FD190}"/>
              </a:ext>
            </a:extLst>
          </p:cNvPr>
          <p:cNvCxnSpPr/>
          <p:nvPr/>
        </p:nvCxnSpPr>
        <p:spPr>
          <a:xfrm>
            <a:off x="2189527" y="2291607"/>
            <a:ext cx="69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E0EA80-E3DB-41A7-94E8-6DAEB0272DCA}"/>
              </a:ext>
            </a:extLst>
          </p:cNvPr>
          <p:cNvSpPr txBox="1"/>
          <p:nvPr/>
        </p:nvSpPr>
        <p:spPr>
          <a:xfrm>
            <a:off x="4385442" y="1569221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Vcc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0C7DD8-2B77-474E-A60A-9C2C7CC7ED0C}"/>
              </a:ext>
            </a:extLst>
          </p:cNvPr>
          <p:cNvSpPr txBox="1"/>
          <p:nvPr/>
        </p:nvSpPr>
        <p:spPr>
          <a:xfrm>
            <a:off x="4381020" y="1688684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7374B5-3E11-4A26-8F18-8E363D9C2652}"/>
              </a:ext>
            </a:extLst>
          </p:cNvPr>
          <p:cNvSpPr txBox="1"/>
          <p:nvPr/>
        </p:nvSpPr>
        <p:spPr>
          <a:xfrm>
            <a:off x="4724497" y="1419608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SCL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85C171-EBA4-416F-831C-DF02406D9B03}"/>
              </a:ext>
            </a:extLst>
          </p:cNvPr>
          <p:cNvSpPr txBox="1"/>
          <p:nvPr/>
        </p:nvSpPr>
        <p:spPr>
          <a:xfrm>
            <a:off x="4719293" y="1247096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SDA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7EAC92-2F17-4661-82DF-9E99ABE72112}"/>
              </a:ext>
            </a:extLst>
          </p:cNvPr>
          <p:cNvSpPr txBox="1"/>
          <p:nvPr/>
        </p:nvSpPr>
        <p:spPr>
          <a:xfrm>
            <a:off x="4053126" y="1453786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C80B978-8D30-4DCF-885E-41AB5C5D0169}"/>
              </a:ext>
            </a:extLst>
          </p:cNvPr>
          <p:cNvSpPr txBox="1"/>
          <p:nvPr/>
        </p:nvSpPr>
        <p:spPr>
          <a:xfrm>
            <a:off x="4046388" y="1270625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A4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411559B-E7B8-4AEA-B9BA-6A8D35C781E4}"/>
              </a:ext>
            </a:extLst>
          </p:cNvPr>
          <p:cNvSpPr/>
          <p:nvPr/>
        </p:nvSpPr>
        <p:spPr>
          <a:xfrm>
            <a:off x="1241570" y="1592285"/>
            <a:ext cx="982909" cy="1034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Lipo-Akku</a:t>
            </a:r>
          </a:p>
          <a:p>
            <a:pPr algn="ctr"/>
            <a:r>
              <a:rPr lang="de-DE" dirty="0"/>
              <a:t>3.7V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7BD94E9-4A03-4DE5-8247-9ACC3F0F64FA}"/>
              </a:ext>
            </a:extLst>
          </p:cNvPr>
          <p:cNvSpPr txBox="1"/>
          <p:nvPr/>
        </p:nvSpPr>
        <p:spPr>
          <a:xfrm>
            <a:off x="2254096" y="1673223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814FB51-0565-44CC-A290-5ABFB12F28E7}"/>
              </a:ext>
            </a:extLst>
          </p:cNvPr>
          <p:cNvSpPr txBox="1"/>
          <p:nvPr/>
        </p:nvSpPr>
        <p:spPr>
          <a:xfrm>
            <a:off x="2250610" y="2079513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RAW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7DE7D33-3D5B-400B-8F60-3D110F0595E1}"/>
              </a:ext>
            </a:extLst>
          </p:cNvPr>
          <p:cNvSpPr txBox="1"/>
          <p:nvPr/>
        </p:nvSpPr>
        <p:spPr>
          <a:xfrm>
            <a:off x="2747250" y="384728"/>
            <a:ext cx="641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Schaltplan Höhen- und Beschleunigungssensor für Wasserraketen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6CB2207-7655-4261-B648-5632D898FCEB}"/>
              </a:ext>
            </a:extLst>
          </p:cNvPr>
          <p:cNvSpPr/>
          <p:nvPr/>
        </p:nvSpPr>
        <p:spPr>
          <a:xfrm>
            <a:off x="5148425" y="2351117"/>
            <a:ext cx="805344" cy="6606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Piepser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433323D-EAAF-433E-B20D-5691FFD17A30}"/>
              </a:ext>
            </a:extLst>
          </p:cNvPr>
          <p:cNvCxnSpPr/>
          <p:nvPr/>
        </p:nvCxnSpPr>
        <p:spPr>
          <a:xfrm>
            <a:off x="4087865" y="2566904"/>
            <a:ext cx="112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5EA6173-F846-480B-9F16-E8984F227BDC}"/>
              </a:ext>
            </a:extLst>
          </p:cNvPr>
          <p:cNvCxnSpPr/>
          <p:nvPr/>
        </p:nvCxnSpPr>
        <p:spPr>
          <a:xfrm>
            <a:off x="4087865" y="2778027"/>
            <a:ext cx="1128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FEA82F7A-2AE9-4250-82C5-C756EA86E000}"/>
              </a:ext>
            </a:extLst>
          </p:cNvPr>
          <p:cNvSpPr txBox="1"/>
          <p:nvPr/>
        </p:nvSpPr>
        <p:spPr>
          <a:xfrm>
            <a:off x="4155259" y="2566904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6EF70ED-F9E5-46DD-8FCE-0CC5A494AF3F}"/>
              </a:ext>
            </a:extLst>
          </p:cNvPr>
          <p:cNvSpPr txBox="1"/>
          <p:nvPr/>
        </p:nvSpPr>
        <p:spPr>
          <a:xfrm>
            <a:off x="4069338" y="2370919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10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D26566-E65E-43DF-A27E-DA0BA36F3812}"/>
              </a:ext>
            </a:extLst>
          </p:cNvPr>
          <p:cNvSpPr txBox="1"/>
          <p:nvPr/>
        </p:nvSpPr>
        <p:spPr>
          <a:xfrm>
            <a:off x="5175237" y="3026901"/>
            <a:ext cx="41504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Piepser erzeugt Dauerton</a:t>
            </a:r>
          </a:p>
          <a:p>
            <a:r>
              <a:rPr lang="de-DE" sz="1100" dirty="0"/>
              <a:t>Strom durch Arduino abdeckbar (10..15mA)</a:t>
            </a:r>
          </a:p>
          <a:p>
            <a:r>
              <a:rPr lang="de-DE" sz="1100" dirty="0"/>
              <a:t>Interne Schutzschaltung ausreichend – keine ext. Komponenten nötig</a:t>
            </a:r>
          </a:p>
        </p:txBody>
      </p:sp>
    </p:spTree>
    <p:extLst>
      <p:ext uri="{BB962C8B-B14F-4D97-AF65-F5344CB8AC3E}">
        <p14:creationId xmlns:p14="http://schemas.microsoft.com/office/powerpoint/2010/main" val="1081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Graf</dc:creator>
  <cp:lastModifiedBy>Michael Graf</cp:lastModifiedBy>
  <cp:revision>2</cp:revision>
  <dcterms:created xsi:type="dcterms:W3CDTF">2024-08-27T14:55:31Z</dcterms:created>
  <dcterms:modified xsi:type="dcterms:W3CDTF">2024-08-27T15:52:03Z</dcterms:modified>
</cp:coreProperties>
</file>