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ED51E-0924-450B-82DB-CC042D5671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24AE33-614C-4257-8EA2-C30E694192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E5A64-E215-4E83-813B-B95FC2254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D0655-7C15-49E7-81D3-B34A3E0DCB58}" type="datetimeFigureOut">
              <a:rPr lang="en-US" smtClean="0"/>
              <a:t>16/May/2025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AE72C-99CF-44BF-90CB-9930635AC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27BD4-93ED-4419-8430-792244158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D6A7D-B508-4948-B9D1-E0CC28ACC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738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06625-B7C1-4E35-B487-F480F2E1D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B8E060-68A2-41F3-A4C3-824BE46EF7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5B76C-A5F3-4402-91DA-7F563904B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D0655-7C15-49E7-81D3-B34A3E0DCB58}" type="datetimeFigureOut">
              <a:rPr lang="en-US" smtClean="0"/>
              <a:t>16/May/2025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49BD3-3C92-43A5-B529-FA388203F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3D4A6-3EA8-4BAE-AA9B-829A21298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D6A7D-B508-4948-B9D1-E0CC28ACC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092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C4B524-01BF-429D-90EC-21D929FAD4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F654F4-A6A3-4FE1-AC36-3EBA3B254E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78F30-75BF-450E-A4BD-7B187458A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D0655-7C15-49E7-81D3-B34A3E0DCB58}" type="datetimeFigureOut">
              <a:rPr lang="en-US" smtClean="0"/>
              <a:t>16/May/2025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DD3021-49B4-48CB-BECF-96AB2C2BC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8EF82-3E5A-4074-8843-97B52678A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D6A7D-B508-4948-B9D1-E0CC28ACC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714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E5A46-B215-45E2-B315-21E449542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30A24-D896-478D-B0A9-065D510EF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B0009-436D-4C2D-B373-D0A88B90A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D0655-7C15-49E7-81D3-B34A3E0DCB58}" type="datetimeFigureOut">
              <a:rPr lang="en-US" smtClean="0"/>
              <a:t>16/May/2025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D839E6-9A59-4F39-A0F9-180011048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39B63-5C36-48C3-9938-22E117BD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D6A7D-B508-4948-B9D1-E0CC28ACC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73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C1FDF-9147-43DF-87A3-1E613163E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DBAB84-AF8B-4B84-A900-7B55921FA4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F3A394-ACFA-4BDC-8A26-210905469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D0655-7C15-49E7-81D3-B34A3E0DCB58}" type="datetimeFigureOut">
              <a:rPr lang="en-US" smtClean="0"/>
              <a:t>16/May/2025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EF34B-E894-4EE2-8FC3-0734A6336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B4788-E0B0-4D83-9E71-68E53BF22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D6A7D-B508-4948-B9D1-E0CC28ACC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816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6FA8A-6D3B-40F3-ADED-4CB86763C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A19E4-FCD2-4FD1-8E87-BBA5598D45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21CBD1-26C7-4656-8EB5-85DA36D824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CEC935-4A58-4DA8-AEAD-7F19375C8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D0655-7C15-49E7-81D3-B34A3E0DCB58}" type="datetimeFigureOut">
              <a:rPr lang="en-US" smtClean="0"/>
              <a:t>16/May/2025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6E852C-05DE-446E-B722-A07DA34E3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CC7A9F-EF50-472B-A6A6-410C8AD94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D6A7D-B508-4948-B9D1-E0CC28ACC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512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6B554-CCC2-4C87-A7F8-47281D498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24EDCD-E0A0-464C-93D7-FBB6DBC19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289337-3A12-42DA-ABCD-C15E636A94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9FBA8B-229D-4C03-B60E-A566F93FEF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C4B237-7A3E-4C16-9EAA-4661AA50F1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58A454-6A43-4B77-BF6A-452B9CB83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D0655-7C15-49E7-81D3-B34A3E0DCB58}" type="datetimeFigureOut">
              <a:rPr lang="en-US" smtClean="0"/>
              <a:t>16/May/2025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624FFE-32BF-4896-93F2-E96AACA5D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8A92B0-A022-4769-BE8F-543C57552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D6A7D-B508-4948-B9D1-E0CC28ACC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394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95B8E-EA1B-445A-8DD0-9269A9C7D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8B7494-5E2A-4A31-B6ED-44822587E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D0655-7C15-49E7-81D3-B34A3E0DCB58}" type="datetimeFigureOut">
              <a:rPr lang="en-US" smtClean="0"/>
              <a:t>16/May/2025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6A57AE-7EAB-4155-B300-384B88ADB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F63A40-24E2-4AED-8C3C-DA37B222E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D6A7D-B508-4948-B9D1-E0CC28ACC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251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26EA23-2940-4025-90AD-43AB2CAC2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D0655-7C15-49E7-81D3-B34A3E0DCB58}" type="datetimeFigureOut">
              <a:rPr lang="en-US" smtClean="0"/>
              <a:t>16/May/2025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36CA46-A157-4C92-96B3-BEB13F1C2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753CAA-7F8A-4134-B7AD-0B5621E05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D6A7D-B508-4948-B9D1-E0CC28ACC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000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B6861-67FB-4474-8A0B-156ED2BC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E1416-3505-4ADA-A839-8E9BDEC4C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821F39-2FFC-4376-9C38-BC9B84D7D4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BE88CD-93D8-4D95-952D-1A6AF3DEE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D0655-7C15-49E7-81D3-B34A3E0DCB58}" type="datetimeFigureOut">
              <a:rPr lang="en-US" smtClean="0"/>
              <a:t>16/May/2025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131429-7DFC-4421-828D-72F8E4187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224A1D-FAF3-4B1B-9B0C-25E96A86F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D6A7D-B508-4948-B9D1-E0CC28ACC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548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591D9-7853-417F-BDFE-D10DE2A02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4C6DF3-7C62-465B-86F1-EECCA89249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342A27-3DDD-4DFC-B6D4-50842CB7DF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EAD9B-3894-464B-A76C-59006A6ED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D0655-7C15-49E7-81D3-B34A3E0DCB58}" type="datetimeFigureOut">
              <a:rPr lang="en-US" smtClean="0"/>
              <a:t>16/May/2025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619A39-E0DF-45EA-8CB6-73E764FE7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6084C3-EC98-44FD-ABB6-CB608DD69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D6A7D-B508-4948-B9D1-E0CC28ACC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778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BD9F55-CEDE-4C38-B685-BAC83C68A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32D73-8088-47A5-8A57-99C23D35C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583A76-E2B4-4A67-9C61-8C844D0DF5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D0655-7C15-49E7-81D3-B34A3E0DCB58}" type="datetimeFigureOut">
              <a:rPr lang="en-US" smtClean="0"/>
              <a:t>16/May/2025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D701C6-A2DE-4034-B5C7-6A3F168858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982C58-215E-4B54-8E7A-CA50F16EB3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D6A7D-B508-4948-B9D1-E0CC28ACC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197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7E802-02D8-4E52-AE69-239AA07ACB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dsfsd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7507EF-4D83-4214-A04E-5B02A3AC13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683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dsfsd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dsfsd</dc:title>
  <dc:creator>ENG214 30</dc:creator>
  <cp:lastModifiedBy>ENG214 30</cp:lastModifiedBy>
  <cp:revision>1</cp:revision>
  <dcterms:created xsi:type="dcterms:W3CDTF">2025-05-16T11:35:19Z</dcterms:created>
  <dcterms:modified xsi:type="dcterms:W3CDTF">2025-05-16T11:35:23Z</dcterms:modified>
</cp:coreProperties>
</file>