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8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610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22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50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139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6044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06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20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0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443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81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1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9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74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4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61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B34441-C34D-45F6-B1BA-284888277D35}" type="datetimeFigureOut">
              <a:rPr lang="es-CL" smtClean="0"/>
              <a:t>09-09-2022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80F523-AA4C-4AB5-99F4-18F0A6C15F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6838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3C53BB-6DAD-746D-8366-7990A82F0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464" y="4507812"/>
            <a:ext cx="9144000" cy="1655762"/>
          </a:xfrm>
        </p:spPr>
        <p:txBody>
          <a:bodyPr anchor="b"/>
          <a:lstStyle/>
          <a:p>
            <a:pPr algn="r"/>
            <a:r>
              <a:rPr lang="es-MX" dirty="0"/>
              <a:t>Integrantes: Michael Mendez</a:t>
            </a:r>
          </a:p>
          <a:p>
            <a:pPr algn="r"/>
            <a:r>
              <a:rPr lang="es-MX" dirty="0"/>
              <a:t>Sección:003V</a:t>
            </a:r>
          </a:p>
          <a:p>
            <a:pPr algn="r"/>
            <a:r>
              <a:rPr lang="es-MX" dirty="0"/>
              <a:t>Profesora : Viviana Poblete</a:t>
            </a:r>
            <a:endParaRPr lang="es-CL" dirty="0"/>
          </a:p>
        </p:txBody>
      </p:sp>
      <p:pic>
        <p:nvPicPr>
          <p:cNvPr id="5" name="Imagen 4" descr="Imagen que contiene Logotipo">
            <a:extLst>
              <a:ext uri="{FF2B5EF4-FFF2-40B4-BE49-F238E27FC236}">
                <a16:creationId xmlns:a16="http://schemas.microsoft.com/office/drawing/2014/main" id="{20E655EE-C238-4313-F94E-1E3EA2C63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67" y="770069"/>
            <a:ext cx="4058399" cy="4058399"/>
          </a:xfrm>
          <a:prstGeom prst="rect">
            <a:avLst/>
          </a:prstGeom>
        </p:spPr>
      </p:pic>
      <p:pic>
        <p:nvPicPr>
          <p:cNvPr id="6" name="Gráfico 5" descr="Mochila y calculadora">
            <a:extLst>
              <a:ext uri="{FF2B5EF4-FFF2-40B4-BE49-F238E27FC236}">
                <a16:creationId xmlns:a16="http://schemas.microsoft.com/office/drawing/2014/main" id="{DC839EBD-A6A3-5B19-F6FE-91E887DA5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164" y="1030130"/>
            <a:ext cx="3538278" cy="3538278"/>
          </a:xfrm>
          <a:prstGeom prst="rect">
            <a:avLst/>
          </a:prstGeom>
        </p:spPr>
      </p:pic>
      <p:pic>
        <p:nvPicPr>
          <p:cNvPr id="9" name="Imagen 8" descr="Hola, amigo">
            <a:extLst>
              <a:ext uri="{FF2B5EF4-FFF2-40B4-BE49-F238E27FC236}">
                <a16:creationId xmlns:a16="http://schemas.microsoft.com/office/drawing/2014/main" id="{A76C8F7A-EFC2-622A-AAEA-C51C63369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" y="770069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6C2EC-0483-457A-FD63-F88491C7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Casos de uso </a:t>
            </a:r>
            <a:endParaRPr lang="es-CL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5EFF933-0A6C-8D87-08F5-1F6FC853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140" y="1580050"/>
            <a:ext cx="6335107" cy="4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8FB62-9232-555D-C064-DBF859DE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Mockpus </a:t>
            </a:r>
            <a:endParaRPr lang="es-CL" dirty="0"/>
          </a:p>
        </p:txBody>
      </p:sp>
      <p:pic>
        <p:nvPicPr>
          <p:cNvPr id="5" name="Imagen 4" descr="Interfaz de usuario gráfica, Aplicación">
            <a:extLst>
              <a:ext uri="{FF2B5EF4-FFF2-40B4-BE49-F238E27FC236}">
                <a16:creationId xmlns:a16="http://schemas.microsoft.com/office/drawing/2014/main" id="{964F3948-1675-6D23-5BD3-69FD4368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69" y="1580050"/>
            <a:ext cx="9752613" cy="49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0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">
            <a:extLst>
              <a:ext uri="{FF2B5EF4-FFF2-40B4-BE49-F238E27FC236}">
                <a16:creationId xmlns:a16="http://schemas.microsoft.com/office/drawing/2014/main" id="{EA6B85D9-E196-2620-B309-8C7C2652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53" y="1144052"/>
            <a:ext cx="7322001" cy="45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FFB6-594B-0CF3-3BF0-72F4D615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50" y="1652791"/>
            <a:ext cx="10353762" cy="970450"/>
          </a:xfrm>
        </p:spPr>
        <p:txBody>
          <a:bodyPr/>
          <a:lstStyle/>
          <a:p>
            <a:r>
              <a:rPr lang="es-MX" dirty="0"/>
              <a:t>Acompáñeme a ver la aplicación </a:t>
            </a:r>
            <a:endParaRPr lang="es-CL" dirty="0"/>
          </a:p>
        </p:txBody>
      </p:sp>
      <p:pic>
        <p:nvPicPr>
          <p:cNvPr id="7" name="Imagen 6" descr="Amigo corriendo">
            <a:extLst>
              <a:ext uri="{FF2B5EF4-FFF2-40B4-BE49-F238E27FC236}">
                <a16:creationId xmlns:a16="http://schemas.microsoft.com/office/drawing/2014/main" id="{C1392D30-415A-D2C5-A90A-28F74D8D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23" y="2623241"/>
            <a:ext cx="3571875" cy="3571875"/>
          </a:xfrm>
          <a:prstGeom prst="rect">
            <a:avLst/>
          </a:prstGeom>
        </p:spPr>
      </p:pic>
      <p:pic>
        <p:nvPicPr>
          <p:cNvPr id="9" name="Gráfico 8" descr="Portátil con teléfono y calculadora">
            <a:extLst>
              <a:ext uri="{FF2B5EF4-FFF2-40B4-BE49-F238E27FC236}">
                <a16:creationId xmlns:a16="http://schemas.microsoft.com/office/drawing/2014/main" id="{1CEA5BD8-424A-558A-024C-685D134D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843" y="2223005"/>
            <a:ext cx="4023510" cy="4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56F9-822E-6163-6DBD-8A994336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550"/>
            <a:ext cx="10353762" cy="970450"/>
          </a:xfrm>
        </p:spPr>
        <p:txBody>
          <a:bodyPr/>
          <a:lstStyle/>
          <a:p>
            <a:r>
              <a:rPr lang="es-MX" dirty="0"/>
              <a:t>Gracias por su atención </a:t>
            </a:r>
            <a:endParaRPr lang="es-CL" dirty="0"/>
          </a:p>
        </p:txBody>
      </p:sp>
      <p:pic>
        <p:nvPicPr>
          <p:cNvPr id="5" name="Gráfico 4" descr="Papel cuadriculado con calculadora, regla, rotulador y lápices">
            <a:extLst>
              <a:ext uri="{FF2B5EF4-FFF2-40B4-BE49-F238E27FC236}">
                <a16:creationId xmlns:a16="http://schemas.microsoft.com/office/drawing/2014/main" id="{81A5B22C-C7BD-4504-9670-F628733C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81" y="3032911"/>
            <a:ext cx="3580646" cy="3580646"/>
          </a:xfrm>
          <a:prstGeom prst="rect">
            <a:avLst/>
          </a:prstGeom>
        </p:spPr>
      </p:pic>
      <p:pic>
        <p:nvPicPr>
          <p:cNvPr id="6" name="Gráfico 5" descr="Mochila y calculadora">
            <a:extLst>
              <a:ext uri="{FF2B5EF4-FFF2-40B4-BE49-F238E27FC236}">
                <a16:creationId xmlns:a16="http://schemas.microsoft.com/office/drawing/2014/main" id="{BB30725B-F37B-E607-2DDA-D49123D4D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1649" y="2943775"/>
            <a:ext cx="3538278" cy="3538278"/>
          </a:xfrm>
          <a:prstGeom prst="rect">
            <a:avLst/>
          </a:prstGeom>
        </p:spPr>
      </p:pic>
      <p:pic>
        <p:nvPicPr>
          <p:cNvPr id="9" name="Imagen 8" descr="Amigo: «en camino»">
            <a:extLst>
              <a:ext uri="{FF2B5EF4-FFF2-40B4-BE49-F238E27FC236}">
                <a16:creationId xmlns:a16="http://schemas.microsoft.com/office/drawing/2014/main" id="{3389102D-D055-9C25-DD41-4BEA42A17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9" y="161935"/>
            <a:ext cx="2768562" cy="27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8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10</TotalTime>
  <Words>24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Pizarra</vt:lpstr>
      <vt:lpstr>Presentación de PowerPoint</vt:lpstr>
      <vt:lpstr>Casos de uso </vt:lpstr>
      <vt:lpstr>Mockpus </vt:lpstr>
      <vt:lpstr>Presentación de PowerPoint</vt:lpstr>
      <vt:lpstr>Acompáñeme a ver la aplicación 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 . MENDEZ MUNOZ</dc:creator>
  <cp:lastModifiedBy>MICHAEL . MENDEZ MUNOZ</cp:lastModifiedBy>
  <cp:revision>1</cp:revision>
  <dcterms:created xsi:type="dcterms:W3CDTF">2022-09-09T20:02:40Z</dcterms:created>
  <dcterms:modified xsi:type="dcterms:W3CDTF">2022-09-09T20:12:51Z</dcterms:modified>
</cp:coreProperties>
</file>