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32"/>
  </p:notesMasterIdLst>
  <p:sldIdLst>
    <p:sldId id="256" r:id="rId7"/>
    <p:sldId id="257" r:id="rId8"/>
    <p:sldId id="258" r:id="rId9"/>
    <p:sldId id="274" r:id="rId10"/>
    <p:sldId id="259" r:id="rId11"/>
    <p:sldId id="275" r:id="rId12"/>
    <p:sldId id="262" r:id="rId13"/>
    <p:sldId id="261" r:id="rId14"/>
    <p:sldId id="277" r:id="rId15"/>
    <p:sldId id="278" r:id="rId16"/>
    <p:sldId id="279" r:id="rId17"/>
    <p:sldId id="263" r:id="rId18"/>
    <p:sldId id="268" r:id="rId19"/>
    <p:sldId id="269" r:id="rId20"/>
    <p:sldId id="280" r:id="rId21"/>
    <p:sldId id="288" r:id="rId22"/>
    <p:sldId id="285" r:id="rId23"/>
    <p:sldId id="289" r:id="rId24"/>
    <p:sldId id="286" r:id="rId25"/>
    <p:sldId id="282" r:id="rId26"/>
    <p:sldId id="283" r:id="rId27"/>
    <p:sldId id="271" r:id="rId28"/>
    <p:sldId id="290" r:id="rId29"/>
    <p:sldId id="270" r:id="rId30"/>
    <p:sldId id="28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BC"/>
    <a:srgbClr val="7F7F7F"/>
    <a:srgbClr val="D9D9D9"/>
    <a:srgbClr val="720404"/>
    <a:srgbClr val="FA6A6A"/>
    <a:srgbClr val="A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409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Zipperle" userId="e52c8d318a89f878" providerId="LiveId" clId="{FAB97ECF-CFD6-429F-AFF9-0E955633C51C}"/>
    <pc:docChg chg="undo custSel addSld delSld modSld sldOrd">
      <pc:chgData name="Michael Zipperle" userId="e52c8d318a89f878" providerId="LiveId" clId="{FAB97ECF-CFD6-429F-AFF9-0E955633C51C}" dt="2018-06-05T07:25:42.904" v="3752" actId="20577"/>
      <pc:docMkLst>
        <pc:docMk/>
      </pc:docMkLst>
      <pc:sldChg chg="modSp">
        <pc:chgData name="Michael Zipperle" userId="e52c8d318a89f878" providerId="LiveId" clId="{FAB97ECF-CFD6-429F-AFF9-0E955633C51C}" dt="2018-06-04T12:27:07.645" v="2098" actId="20577"/>
        <pc:sldMkLst>
          <pc:docMk/>
          <pc:sldMk cId="3660593141" sldId="257"/>
        </pc:sldMkLst>
        <pc:spChg chg="mod">
          <ac:chgData name="Michael Zipperle" userId="e52c8d318a89f878" providerId="LiveId" clId="{FAB97ECF-CFD6-429F-AFF9-0E955633C51C}" dt="2018-06-04T12:27:07.645" v="2098" actId="20577"/>
          <ac:spMkLst>
            <pc:docMk/>
            <pc:sldMk cId="3660593141" sldId="257"/>
            <ac:spMk id="3" creationId="{CB0A6D9F-F19A-4E49-9BA8-A7D1111E5D54}"/>
          </ac:spMkLst>
        </pc:spChg>
      </pc:sldChg>
      <pc:sldChg chg="modSp">
        <pc:chgData name="Michael Zipperle" userId="e52c8d318a89f878" providerId="LiveId" clId="{FAB97ECF-CFD6-429F-AFF9-0E955633C51C}" dt="2018-06-05T07:25:42.904" v="3752" actId="20577"/>
        <pc:sldMkLst>
          <pc:docMk/>
          <pc:sldMk cId="3706014598" sldId="259"/>
        </pc:sldMkLst>
        <pc:graphicFrameChg chg="mod modGraphic">
          <ac:chgData name="Michael Zipperle" userId="e52c8d318a89f878" providerId="LiveId" clId="{FAB97ECF-CFD6-429F-AFF9-0E955633C51C}" dt="2018-06-05T07:25:42.904" v="3752" actId="20577"/>
          <ac:graphicFrameMkLst>
            <pc:docMk/>
            <pc:sldMk cId="3706014598" sldId="259"/>
            <ac:graphicFrameMk id="4" creationId="{8CA00F64-644E-4819-8605-7243A416C0BE}"/>
          </ac:graphicFrameMkLst>
        </pc:graphicFrameChg>
      </pc:sldChg>
      <pc:sldChg chg="modSp">
        <pc:chgData name="Michael Zipperle" userId="e52c8d318a89f878" providerId="LiveId" clId="{FAB97ECF-CFD6-429F-AFF9-0E955633C51C}" dt="2018-06-04T17:14:36.618" v="2871" actId="113"/>
        <pc:sldMkLst>
          <pc:docMk/>
          <pc:sldMk cId="905956521" sldId="262"/>
        </pc:sldMkLst>
        <pc:spChg chg="mod">
          <ac:chgData name="Michael Zipperle" userId="e52c8d318a89f878" providerId="LiveId" clId="{FAB97ECF-CFD6-429F-AFF9-0E955633C51C}" dt="2018-06-04T17:14:36.618" v="2871" actId="113"/>
          <ac:spMkLst>
            <pc:docMk/>
            <pc:sldMk cId="905956521" sldId="262"/>
            <ac:spMk id="9" creationId="{8DE347A4-9D60-4523-8706-FA7C63114A64}"/>
          </ac:spMkLst>
        </pc:spChg>
      </pc:sldChg>
      <pc:sldChg chg="ord modNotesTx">
        <pc:chgData name="Michael Zipperle" userId="e52c8d318a89f878" providerId="LiveId" clId="{FAB97ECF-CFD6-429F-AFF9-0E955633C51C}" dt="2018-06-05T05:25:38.869" v="3750" actId="20577"/>
        <pc:sldMkLst>
          <pc:docMk/>
          <pc:sldMk cId="3159562463" sldId="263"/>
        </pc:sldMkLst>
      </pc:sldChg>
      <pc:sldChg chg="modSp">
        <pc:chgData name="Michael Zipperle" userId="e52c8d318a89f878" providerId="LiveId" clId="{FAB97ECF-CFD6-429F-AFF9-0E955633C51C}" dt="2018-06-04T17:14:41.804" v="2874" actId="113"/>
        <pc:sldMkLst>
          <pc:docMk/>
          <pc:sldMk cId="1092626161" sldId="268"/>
        </pc:sldMkLst>
        <pc:spChg chg="mod">
          <ac:chgData name="Michael Zipperle" userId="e52c8d318a89f878" providerId="LiveId" clId="{FAB97ECF-CFD6-429F-AFF9-0E955633C51C}" dt="2018-06-04T17:14:41.804" v="2874" actId="113"/>
          <ac:spMkLst>
            <pc:docMk/>
            <pc:sldMk cId="1092626161" sldId="268"/>
            <ac:spMk id="9" creationId="{479CA599-26D6-4868-A04E-342A6C7F6400}"/>
          </ac:spMkLst>
        </pc:spChg>
      </pc:sldChg>
      <pc:sldChg chg="modSp">
        <pc:chgData name="Michael Zipperle" userId="e52c8d318a89f878" providerId="LiveId" clId="{FAB97ECF-CFD6-429F-AFF9-0E955633C51C}" dt="2018-06-04T17:46:59.856" v="3472" actId="20577"/>
        <pc:sldMkLst>
          <pc:docMk/>
          <pc:sldMk cId="3256177398" sldId="269"/>
        </pc:sldMkLst>
        <pc:graphicFrameChg chg="mod modGraphic">
          <ac:chgData name="Michael Zipperle" userId="e52c8d318a89f878" providerId="LiveId" clId="{FAB97ECF-CFD6-429F-AFF9-0E955633C51C}" dt="2018-06-04T17:46:59.856" v="3472" actId="20577"/>
          <ac:graphicFrameMkLst>
            <pc:docMk/>
            <pc:sldMk cId="3256177398" sldId="269"/>
            <ac:graphicFrameMk id="4" creationId="{8CA00F64-644E-4819-8605-7243A416C0BE}"/>
          </ac:graphicFrameMkLst>
        </pc:graphicFrameChg>
      </pc:sldChg>
      <pc:sldChg chg="modSp">
        <pc:chgData name="Michael Zipperle" userId="e52c8d318a89f878" providerId="LiveId" clId="{FAB97ECF-CFD6-429F-AFF9-0E955633C51C}" dt="2018-06-03T19:50:12.171" v="1671" actId="313"/>
        <pc:sldMkLst>
          <pc:docMk/>
          <pc:sldMk cId="1311525796" sldId="270"/>
        </pc:sldMkLst>
        <pc:spChg chg="mod">
          <ac:chgData name="Michael Zipperle" userId="e52c8d318a89f878" providerId="LiveId" clId="{FAB97ECF-CFD6-429F-AFF9-0E955633C51C}" dt="2018-06-03T19:27:14.405" v="1323" actId="20577"/>
          <ac:spMkLst>
            <pc:docMk/>
            <pc:sldMk cId="1311525796" sldId="270"/>
            <ac:spMk id="2" creationId="{FE76A962-82D5-43ED-B33D-C7F0B8E2B629}"/>
          </ac:spMkLst>
        </pc:spChg>
        <pc:spChg chg="mod">
          <ac:chgData name="Michael Zipperle" userId="e52c8d318a89f878" providerId="LiveId" clId="{FAB97ECF-CFD6-429F-AFF9-0E955633C51C}" dt="2018-06-03T19:50:12.171" v="1671" actId="313"/>
          <ac:spMkLst>
            <pc:docMk/>
            <pc:sldMk cId="1311525796" sldId="270"/>
            <ac:spMk id="3" creationId="{88D509C0-10F4-49D7-B102-F0417768F2C1}"/>
          </ac:spMkLst>
        </pc:spChg>
      </pc:sldChg>
      <pc:sldChg chg="modSp">
        <pc:chgData name="Michael Zipperle" userId="e52c8d318a89f878" providerId="LiveId" clId="{FAB97ECF-CFD6-429F-AFF9-0E955633C51C}" dt="2018-06-04T18:33:08.805" v="3651" actId="5793"/>
        <pc:sldMkLst>
          <pc:docMk/>
          <pc:sldMk cId="2513832599" sldId="271"/>
        </pc:sldMkLst>
        <pc:spChg chg="mod">
          <ac:chgData name="Michael Zipperle" userId="e52c8d318a89f878" providerId="LiveId" clId="{FAB97ECF-CFD6-429F-AFF9-0E955633C51C}" dt="2018-06-03T19:45:06.170" v="1440" actId="20577"/>
          <ac:spMkLst>
            <pc:docMk/>
            <pc:sldMk cId="2513832599" sldId="271"/>
            <ac:spMk id="2" creationId="{6F833578-9507-4C16-B4CF-7A39E1CD7A8D}"/>
          </ac:spMkLst>
        </pc:spChg>
        <pc:graphicFrameChg chg="mod modGraphic">
          <ac:chgData name="Michael Zipperle" userId="e52c8d318a89f878" providerId="LiveId" clId="{FAB97ECF-CFD6-429F-AFF9-0E955633C51C}" dt="2018-06-04T18:33:08.805" v="3651" actId="5793"/>
          <ac:graphicFrameMkLst>
            <pc:docMk/>
            <pc:sldMk cId="2513832599" sldId="271"/>
            <ac:graphicFrameMk id="4" creationId="{8CA00F64-644E-4819-8605-7243A416C0BE}"/>
          </ac:graphicFrameMkLst>
        </pc:graphicFrameChg>
      </pc:sldChg>
      <pc:sldChg chg="modSp">
        <pc:chgData name="Michael Zipperle" userId="e52c8d318a89f878" providerId="LiveId" clId="{FAB97ECF-CFD6-429F-AFF9-0E955633C51C}" dt="2018-06-03T19:07:25.290" v="966" actId="20577"/>
        <pc:sldMkLst>
          <pc:docMk/>
          <pc:sldMk cId="1765833691" sldId="274"/>
        </pc:sldMkLst>
        <pc:spChg chg="mod">
          <ac:chgData name="Michael Zipperle" userId="e52c8d318a89f878" providerId="LiveId" clId="{FAB97ECF-CFD6-429F-AFF9-0E955633C51C}" dt="2018-06-03T19:07:25.290" v="966" actId="20577"/>
          <ac:spMkLst>
            <pc:docMk/>
            <pc:sldMk cId="1765833691" sldId="274"/>
            <ac:spMk id="2" creationId="{15F00FF5-6A14-4DB9-90E0-49CF45E22D65}"/>
          </ac:spMkLst>
        </pc:spChg>
        <pc:picChg chg="mod">
          <ac:chgData name="Michael Zipperle" userId="e52c8d318a89f878" providerId="LiveId" clId="{FAB97ECF-CFD6-429F-AFF9-0E955633C51C}" dt="2018-06-03T19:07:20.549" v="949" actId="1036"/>
          <ac:picMkLst>
            <pc:docMk/>
            <pc:sldMk cId="1765833691" sldId="274"/>
            <ac:picMk id="1026" creationId="{25363DC0-3D7A-4151-BC07-C4292B84B031}"/>
          </ac:picMkLst>
        </pc:picChg>
        <pc:picChg chg="mod">
          <ac:chgData name="Michael Zipperle" userId="e52c8d318a89f878" providerId="LiveId" clId="{FAB97ECF-CFD6-429F-AFF9-0E955633C51C}" dt="2018-06-03T19:07:20.549" v="949" actId="1036"/>
          <ac:picMkLst>
            <pc:docMk/>
            <pc:sldMk cId="1765833691" sldId="274"/>
            <ac:picMk id="1028" creationId="{D7A9CDC0-36F3-4ACF-9EC3-9E350B023C9A}"/>
          </ac:picMkLst>
        </pc:picChg>
        <pc:picChg chg="mod">
          <ac:chgData name="Michael Zipperle" userId="e52c8d318a89f878" providerId="LiveId" clId="{FAB97ECF-CFD6-429F-AFF9-0E955633C51C}" dt="2018-06-03T19:07:20.549" v="949" actId="1036"/>
          <ac:picMkLst>
            <pc:docMk/>
            <pc:sldMk cId="1765833691" sldId="274"/>
            <ac:picMk id="1030" creationId="{9EF23A17-EA54-4C3F-8475-AFFF50893EAF}"/>
          </ac:picMkLst>
        </pc:picChg>
      </pc:sldChg>
      <pc:sldChg chg="addSp modSp">
        <pc:chgData name="Michael Zipperle" userId="e52c8d318a89f878" providerId="LiveId" clId="{FAB97ECF-CFD6-429F-AFF9-0E955633C51C}" dt="2018-05-29T10:51:11.064" v="889" actId="20577"/>
        <pc:sldMkLst>
          <pc:docMk/>
          <pc:sldMk cId="165819115" sldId="275"/>
        </pc:sldMkLst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8" creationId="{AF56868E-FAA2-4DB8-9367-FD5118C3AC74}"/>
          </ac:spMkLst>
        </pc:spChg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9" creationId="{8016000A-055E-497B-B3B3-FBA52B3311AE}"/>
          </ac:spMkLst>
        </pc:spChg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10" creationId="{629CCA64-7966-4BD9-A08A-9401C604126A}"/>
          </ac:spMkLst>
        </pc:spChg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11" creationId="{6E756396-70FD-4FCC-A821-FBD6FE35903A}"/>
          </ac:spMkLst>
        </pc:spChg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12" creationId="{AF9294C6-952F-455E-994E-ACB9025C2587}"/>
          </ac:spMkLst>
        </pc:spChg>
        <pc:spChg chg="mod">
          <ac:chgData name="Michael Zipperle" userId="e52c8d318a89f878" providerId="LiveId" clId="{FAB97ECF-CFD6-429F-AFF9-0E955633C51C}" dt="2018-05-29T10:50:55.195" v="866" actId="1036"/>
          <ac:spMkLst>
            <pc:docMk/>
            <pc:sldMk cId="165819115" sldId="275"/>
            <ac:spMk id="13" creationId="{7D0D4CB2-01CD-4377-ACD2-50A0D60531FF}"/>
          </ac:spMkLst>
        </pc:spChg>
        <pc:spChg chg="add mod">
          <ac:chgData name="Michael Zipperle" userId="e52c8d318a89f878" providerId="LiveId" clId="{FAB97ECF-CFD6-429F-AFF9-0E955633C51C}" dt="2018-05-29T10:51:06.974" v="879" actId="20577"/>
          <ac:spMkLst>
            <pc:docMk/>
            <pc:sldMk cId="165819115" sldId="275"/>
            <ac:spMk id="22" creationId="{6FE6876E-EA01-4F78-A737-44DC4528857C}"/>
          </ac:spMkLst>
        </pc:spChg>
        <pc:spChg chg="add mod">
          <ac:chgData name="Michael Zipperle" userId="e52c8d318a89f878" providerId="LiveId" clId="{FAB97ECF-CFD6-429F-AFF9-0E955633C51C}" dt="2018-05-29T10:51:11.064" v="889" actId="20577"/>
          <ac:spMkLst>
            <pc:docMk/>
            <pc:sldMk cId="165819115" sldId="275"/>
            <ac:spMk id="24" creationId="{52DB6F3D-D9AE-454A-B03B-98F41C34C59B}"/>
          </ac:spMkLst>
        </pc:spChg>
        <pc:cxnChg chg="mod">
          <ac:chgData name="Michael Zipperle" userId="e52c8d318a89f878" providerId="LiveId" clId="{FAB97ECF-CFD6-429F-AFF9-0E955633C51C}" dt="2018-05-29T10:50:55.195" v="866" actId="1036"/>
          <ac:cxnSpMkLst>
            <pc:docMk/>
            <pc:sldMk cId="165819115" sldId="275"/>
            <ac:cxnSpMk id="15" creationId="{64F9E8C2-25CD-463F-AAAB-3B0878121590}"/>
          </ac:cxnSpMkLst>
        </pc:cxnChg>
        <pc:cxnChg chg="mod">
          <ac:chgData name="Michael Zipperle" userId="e52c8d318a89f878" providerId="LiveId" clId="{FAB97ECF-CFD6-429F-AFF9-0E955633C51C}" dt="2018-05-29T10:50:55.195" v="866" actId="1036"/>
          <ac:cxnSpMkLst>
            <pc:docMk/>
            <pc:sldMk cId="165819115" sldId="275"/>
            <ac:cxnSpMk id="17" creationId="{194FD118-748E-4B43-B3D0-1F4548DD8B7D}"/>
          </ac:cxnSpMkLst>
        </pc:cxnChg>
        <pc:cxnChg chg="mod">
          <ac:chgData name="Michael Zipperle" userId="e52c8d318a89f878" providerId="LiveId" clId="{FAB97ECF-CFD6-429F-AFF9-0E955633C51C}" dt="2018-05-29T10:50:55.195" v="866" actId="1036"/>
          <ac:cxnSpMkLst>
            <pc:docMk/>
            <pc:sldMk cId="165819115" sldId="275"/>
            <ac:cxnSpMk id="19" creationId="{4C3450B3-7ED7-48E2-ACE3-FFBAB1DD43A6}"/>
          </ac:cxnSpMkLst>
        </pc:cxnChg>
        <pc:cxnChg chg="mod">
          <ac:chgData name="Michael Zipperle" userId="e52c8d318a89f878" providerId="LiveId" clId="{FAB97ECF-CFD6-429F-AFF9-0E955633C51C}" dt="2018-05-29T10:50:55.195" v="866" actId="1036"/>
          <ac:cxnSpMkLst>
            <pc:docMk/>
            <pc:sldMk cId="165819115" sldId="275"/>
            <ac:cxnSpMk id="21" creationId="{72FAC070-E08C-430F-BF7D-22D6026EB240}"/>
          </ac:cxnSpMkLst>
        </pc:cxnChg>
        <pc:cxnChg chg="mod">
          <ac:chgData name="Michael Zipperle" userId="e52c8d318a89f878" providerId="LiveId" clId="{FAB97ECF-CFD6-429F-AFF9-0E955633C51C}" dt="2018-05-29T10:50:55.195" v="866" actId="1036"/>
          <ac:cxnSpMkLst>
            <pc:docMk/>
            <pc:sldMk cId="165819115" sldId="275"/>
            <ac:cxnSpMk id="23" creationId="{54306E8D-AA72-46E2-8E6F-9CB808BAEEE8}"/>
          </ac:cxnSpMkLst>
        </pc:cxnChg>
      </pc:sldChg>
      <pc:sldChg chg="addSp delSp modSp add ord modTransition modNotesTx">
        <pc:chgData name="Michael Zipperle" userId="e52c8d318a89f878" providerId="LiveId" clId="{FAB97ECF-CFD6-429F-AFF9-0E955633C51C}" dt="2018-06-05T05:22:14.388" v="3710" actId="113"/>
        <pc:sldMkLst>
          <pc:docMk/>
          <pc:sldMk cId="2356695242" sldId="280"/>
        </pc:sldMkLst>
        <pc:spChg chg="mod">
          <ac:chgData name="Michael Zipperle" userId="e52c8d318a89f878" providerId="LiveId" clId="{FAB97ECF-CFD6-429F-AFF9-0E955633C51C}" dt="2018-06-05T05:21:24.666" v="3708" actId="1076"/>
          <ac:spMkLst>
            <pc:docMk/>
            <pc:sldMk cId="2356695242" sldId="280"/>
            <ac:spMk id="2" creationId="{5F40204D-C6F4-4BD4-8468-497626834FC4}"/>
          </ac:spMkLst>
        </pc:spChg>
        <pc:spChg chg="add del mod">
          <ac:chgData name="Michael Zipperle" userId="e52c8d318a89f878" providerId="LiveId" clId="{FAB97ECF-CFD6-429F-AFF9-0E955633C51C}" dt="2018-05-29T10:17:36.458" v="451" actId="478"/>
          <ac:spMkLst>
            <pc:docMk/>
            <pc:sldMk cId="2356695242" sldId="280"/>
            <ac:spMk id="3" creationId="{CD753D11-FFC6-432C-8AD2-AE3C369F3D75}"/>
          </ac:spMkLst>
        </pc:spChg>
        <pc:spChg chg="add del mod">
          <ac:chgData name="Michael Zipperle" userId="e52c8d318a89f878" providerId="LiveId" clId="{FAB97ECF-CFD6-429F-AFF9-0E955633C51C}" dt="2018-05-29T10:17:35.538" v="449" actId="11529"/>
          <ac:spMkLst>
            <pc:docMk/>
            <pc:sldMk cId="2356695242" sldId="280"/>
            <ac:spMk id="7" creationId="{9F419EBF-C3E0-431C-ABD9-2BAD576A7BF9}"/>
          </ac:spMkLst>
        </pc:spChg>
        <pc:spChg chg="add del mod">
          <ac:chgData name="Michael Zipperle" userId="e52c8d318a89f878" providerId="LiveId" clId="{FAB97ECF-CFD6-429F-AFF9-0E955633C51C}" dt="2018-05-29T10:18:03.078" v="454" actId="478"/>
          <ac:spMkLst>
            <pc:docMk/>
            <pc:sldMk cId="2356695242" sldId="280"/>
            <ac:spMk id="8" creationId="{BD0DC714-30FA-4707-9B88-86B54CE9BB0E}"/>
          </ac:spMkLst>
        </pc:spChg>
        <pc:spChg chg="add mod">
          <ac:chgData name="Michael Zipperle" userId="e52c8d318a89f878" providerId="LiveId" clId="{FAB97ECF-CFD6-429F-AFF9-0E955633C51C}" dt="2018-06-05T05:22:14.388" v="3710" actId="113"/>
          <ac:spMkLst>
            <pc:docMk/>
            <pc:sldMk cId="2356695242" sldId="280"/>
            <ac:spMk id="9" creationId="{9793B024-A7A8-44EE-9D8F-85641FD56E3C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10" creationId="{452865FF-4BDD-42BF-8769-F4F9B4996DAB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11" creationId="{9C95B4D5-5ED7-4A6B-95B2-4AC15171C7C5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12" creationId="{8230D021-3A90-4050-AF72-EB3B410EB037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13" creationId="{731FDBBA-1F8C-4701-9A9D-CAC30939763E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14" creationId="{5E94461C-791E-45EC-9852-42B51B641EA6}"/>
          </ac:spMkLst>
        </pc:spChg>
        <pc:spChg chg="add mod">
          <ac:chgData name="Michael Zipperle" userId="e52c8d318a89f878" providerId="LiveId" clId="{FAB97ECF-CFD6-429F-AFF9-0E955633C51C}" dt="2018-06-04T12:07:32.965" v="1760" actId="20577"/>
          <ac:spMkLst>
            <pc:docMk/>
            <pc:sldMk cId="2356695242" sldId="280"/>
            <ac:spMk id="21" creationId="{8AADBBE2-3B02-430D-911C-BB5A0D67F458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23" creationId="{6E023746-3626-4CC8-BB7A-E526D98FF4B6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25" creationId="{CCBA91BB-1E33-4D7D-9A07-1315F989D51A}"/>
          </ac:spMkLst>
        </pc:spChg>
        <pc:spChg chg="add del mod">
          <ac:chgData name="Michael Zipperle" userId="e52c8d318a89f878" providerId="LiveId" clId="{FAB97ECF-CFD6-429F-AFF9-0E955633C51C}" dt="2018-05-29T10:42:27.839" v="815" actId="478"/>
          <ac:spMkLst>
            <pc:docMk/>
            <pc:sldMk cId="2356695242" sldId="280"/>
            <ac:spMk id="36" creationId="{00324F40-A06A-4346-89BA-0505984E3631}"/>
          </ac:spMkLst>
        </pc:spChg>
        <pc:spChg chg="add mod">
          <ac:chgData name="Michael Zipperle" userId="e52c8d318a89f878" providerId="LiveId" clId="{FAB97ECF-CFD6-429F-AFF9-0E955633C51C}" dt="2018-06-05T05:21:37.269" v="3709" actId="13822"/>
          <ac:spMkLst>
            <pc:docMk/>
            <pc:sldMk cId="2356695242" sldId="280"/>
            <ac:spMk id="37" creationId="{377A52FC-46CA-4EE7-9276-618B23E7F0BB}"/>
          </ac:spMkLst>
        </pc:spChg>
        <pc:graphicFrameChg chg="add del">
          <ac:chgData name="Michael Zipperle" userId="e52c8d318a89f878" providerId="LiveId" clId="{FAB97ECF-CFD6-429F-AFF9-0E955633C51C}" dt="2018-05-29T10:17:41.028" v="453" actId="478"/>
          <ac:graphicFrameMkLst>
            <pc:docMk/>
            <pc:sldMk cId="2356695242" sldId="280"/>
            <ac:graphicFrameMk id="6" creationId="{45566004-12F9-4894-82E6-8B22719619E9}"/>
          </ac:graphicFrameMkLst>
        </pc:graphicFrame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16" creationId="{80D7F3D2-3AA0-4DCB-B046-B1772DE07645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18" creationId="{341C097B-6067-4E8D-8444-A39A907E1309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20" creationId="{C2B31440-ADEA-47E8-8577-C456D1481D97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22" creationId="{801371DD-0F75-4263-A843-A5E28E17FBA6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24" creationId="{9200F46A-2452-449B-8185-A006EB49B255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26" creationId="{437E631D-F3C7-4DB5-8F14-23071A128570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27" creationId="{72B56D95-319E-4B81-8E88-565E2B64577A}"/>
          </ac:cxnSpMkLst>
        </pc:cxnChg>
        <pc:cxnChg chg="add mod">
          <ac:chgData name="Michael Zipperle" userId="e52c8d318a89f878" providerId="LiveId" clId="{FAB97ECF-CFD6-429F-AFF9-0E955633C51C}" dt="2018-06-05T05:21:37.269" v="3709" actId="13822"/>
          <ac:cxnSpMkLst>
            <pc:docMk/>
            <pc:sldMk cId="2356695242" sldId="280"/>
            <ac:cxnSpMk id="40" creationId="{E43AB2F4-80C0-4ACE-B40C-72728DDBAC73}"/>
          </ac:cxnSpMkLst>
        </pc:cxnChg>
      </pc:sldChg>
      <pc:sldChg chg="modSp add modTransition">
        <pc:chgData name="Michael Zipperle" userId="e52c8d318a89f878" providerId="LiveId" clId="{FAB97ECF-CFD6-429F-AFF9-0E955633C51C}" dt="2018-06-03T19:44:44.321" v="1405" actId="20577"/>
        <pc:sldMkLst>
          <pc:docMk/>
          <pc:sldMk cId="2013373936" sldId="282"/>
        </pc:sldMkLst>
        <pc:spChg chg="mod">
          <ac:chgData name="Michael Zipperle" userId="e52c8d318a89f878" providerId="LiveId" clId="{FAB97ECF-CFD6-429F-AFF9-0E955633C51C}" dt="2018-05-29T10:14:35.379" v="273" actId="20577"/>
          <ac:spMkLst>
            <pc:docMk/>
            <pc:sldMk cId="2013373936" sldId="282"/>
            <ac:spMk id="2" creationId="{6F833578-9507-4C16-B4CF-7A39E1CD7A8D}"/>
          </ac:spMkLst>
        </pc:spChg>
        <pc:graphicFrameChg chg="modGraphic">
          <ac:chgData name="Michael Zipperle" userId="e52c8d318a89f878" providerId="LiveId" clId="{FAB97ECF-CFD6-429F-AFF9-0E955633C51C}" dt="2018-06-03T19:22:54.254" v="1055" actId="20577"/>
          <ac:graphicFrameMkLst>
            <pc:docMk/>
            <pc:sldMk cId="2013373936" sldId="282"/>
            <ac:graphicFrameMk id="4" creationId="{8CA00F64-644E-4819-8605-7243A416C0BE}"/>
          </ac:graphicFrameMkLst>
        </pc:graphicFrameChg>
      </pc:sldChg>
      <pc:sldChg chg="modSp add ord modTransition">
        <pc:chgData name="Michael Zipperle" userId="e52c8d318a89f878" providerId="LiveId" clId="{FAB97ECF-CFD6-429F-AFF9-0E955633C51C}" dt="2018-06-04T17:14:45.864" v="2875" actId="113"/>
        <pc:sldMkLst>
          <pc:docMk/>
          <pc:sldMk cId="2878501359" sldId="283"/>
        </pc:sldMkLst>
        <pc:spChg chg="mod">
          <ac:chgData name="Michael Zipperle" userId="e52c8d318a89f878" providerId="LiveId" clId="{FAB97ECF-CFD6-429F-AFF9-0E955633C51C}" dt="2018-06-04T17:14:45.864" v="2875" actId="113"/>
          <ac:spMkLst>
            <pc:docMk/>
            <pc:sldMk cId="2878501359" sldId="283"/>
            <ac:spMk id="2" creationId="{817E25CC-7019-4B92-8164-4895DA9C35CA}"/>
          </ac:spMkLst>
        </pc:spChg>
        <pc:spChg chg="mod">
          <ac:chgData name="Michael Zipperle" userId="e52c8d318a89f878" providerId="LiveId" clId="{FAB97ECF-CFD6-429F-AFF9-0E955633C51C}" dt="2018-06-04T12:26:33.363" v="2023" actId="20577"/>
          <ac:spMkLst>
            <pc:docMk/>
            <pc:sldMk cId="2878501359" sldId="283"/>
            <ac:spMk id="9" creationId="{479CA599-26D6-4868-A04E-342A6C7F6400}"/>
          </ac:spMkLst>
        </pc:spChg>
      </pc:sldChg>
      <pc:sldChg chg="addSp delSp modSp add ord">
        <pc:chgData name="Michael Zipperle" userId="e52c8d318a89f878" providerId="LiveId" clId="{FAB97ECF-CFD6-429F-AFF9-0E955633C51C}" dt="2018-06-04T17:29:15.001" v="3402" actId="122"/>
        <pc:sldMkLst>
          <pc:docMk/>
          <pc:sldMk cId="3985512941" sldId="285"/>
        </pc:sldMkLst>
        <pc:spChg chg="mod">
          <ac:chgData name="Michael Zipperle" userId="e52c8d318a89f878" providerId="LiveId" clId="{FAB97ECF-CFD6-429F-AFF9-0E955633C51C}" dt="2018-06-04T17:28:13.984" v="3349" actId="122"/>
          <ac:spMkLst>
            <pc:docMk/>
            <pc:sldMk cId="3985512941" sldId="285"/>
            <ac:spMk id="2" creationId="{C477C534-7297-41D3-9E88-37D7A9C603AE}"/>
          </ac:spMkLst>
        </pc:spChg>
        <pc:spChg chg="del">
          <ac:chgData name="Michael Zipperle" userId="e52c8d318a89f878" providerId="LiveId" clId="{FAB97ECF-CFD6-429F-AFF9-0E955633C51C}" dt="2018-06-04T16:51:56.162" v="2160" actId="931"/>
          <ac:spMkLst>
            <pc:docMk/>
            <pc:sldMk cId="3985512941" sldId="285"/>
            <ac:spMk id="3" creationId="{5785E0B9-AFFB-4D9A-B3CF-EB70E14D6E9F}"/>
          </ac:spMkLst>
        </pc:spChg>
        <pc:spChg chg="add mod">
          <ac:chgData name="Michael Zipperle" userId="e52c8d318a89f878" providerId="LiveId" clId="{FAB97ECF-CFD6-429F-AFF9-0E955633C51C}" dt="2018-06-04T17:29:15.001" v="3402" actId="122"/>
          <ac:spMkLst>
            <pc:docMk/>
            <pc:sldMk cId="3985512941" sldId="285"/>
            <ac:spMk id="9" creationId="{E055AEBE-6A31-46F4-B20C-B3D7B0CF62FD}"/>
          </ac:spMkLst>
        </pc:spChg>
        <pc:picChg chg="add del mod">
          <ac:chgData name="Michael Zipperle" userId="e52c8d318a89f878" providerId="LiveId" clId="{FAB97ECF-CFD6-429F-AFF9-0E955633C51C}" dt="2018-06-04T17:28:34.773" v="3353" actId="478"/>
          <ac:picMkLst>
            <pc:docMk/>
            <pc:sldMk cId="3985512941" sldId="285"/>
            <ac:picMk id="7" creationId="{78FBE25B-F5DF-4BFE-BCAA-1296FB6D8604}"/>
          </ac:picMkLst>
        </pc:picChg>
        <pc:picChg chg="add mod">
          <ac:chgData name="Michael Zipperle" userId="e52c8d318a89f878" providerId="LiveId" clId="{FAB97ECF-CFD6-429F-AFF9-0E955633C51C}" dt="2018-06-04T17:29:04.525" v="3400" actId="1076"/>
          <ac:picMkLst>
            <pc:docMk/>
            <pc:sldMk cId="3985512941" sldId="285"/>
            <ac:picMk id="10" creationId="{BF5A0C8B-2874-4E6C-AB87-BA90B19DA020}"/>
          </ac:picMkLst>
        </pc:picChg>
      </pc:sldChg>
      <pc:sldChg chg="addSp delSp modSp add modTransition modNotesTx">
        <pc:chgData name="Michael Zipperle" userId="e52c8d318a89f878" providerId="LiveId" clId="{FAB97ECF-CFD6-429F-AFF9-0E955633C51C}" dt="2018-06-04T17:11:39.445" v="2867" actId="113"/>
        <pc:sldMkLst>
          <pc:docMk/>
          <pc:sldMk cId="195669950" sldId="286"/>
        </pc:sldMkLst>
        <pc:spChg chg="add mod">
          <ac:chgData name="Michael Zipperle" userId="e52c8d318a89f878" providerId="LiveId" clId="{FAB97ECF-CFD6-429F-AFF9-0E955633C51C}" dt="2018-06-04T12:12:12.535" v="1808" actId="20577"/>
          <ac:spMkLst>
            <pc:docMk/>
            <pc:sldMk cId="195669950" sldId="286"/>
            <ac:spMk id="7" creationId="{B0429B8A-E261-4233-8A35-74F373E30B84}"/>
          </ac:spMkLst>
        </pc:spChg>
        <pc:spChg chg="del">
          <ac:chgData name="Michael Zipperle" userId="e52c8d318a89f878" providerId="LiveId" clId="{FAB97ECF-CFD6-429F-AFF9-0E955633C51C}" dt="2018-06-04T12:07:40.492" v="1762" actId="478"/>
          <ac:spMkLst>
            <pc:docMk/>
            <pc:sldMk cId="195669950" sldId="286"/>
            <ac:spMk id="9" creationId="{9793B024-A7A8-44EE-9D8F-85641FD56E3C}"/>
          </ac:spMkLst>
        </pc:spChg>
        <pc:spChg chg="del">
          <ac:chgData name="Michael Zipperle" userId="e52c8d318a89f878" providerId="LiveId" clId="{FAB97ECF-CFD6-429F-AFF9-0E955633C51C}" dt="2018-06-04T12:07:40.492" v="1762" actId="478"/>
          <ac:spMkLst>
            <pc:docMk/>
            <pc:sldMk cId="195669950" sldId="286"/>
            <ac:spMk id="10" creationId="{452865FF-4BDD-42BF-8769-F4F9B4996DAB}"/>
          </ac:spMkLst>
        </pc:spChg>
        <pc:spChg chg="del">
          <ac:chgData name="Michael Zipperle" userId="e52c8d318a89f878" providerId="LiveId" clId="{FAB97ECF-CFD6-429F-AFF9-0E955633C51C}" dt="2018-06-04T12:07:40.492" v="1762" actId="478"/>
          <ac:spMkLst>
            <pc:docMk/>
            <pc:sldMk cId="195669950" sldId="286"/>
            <ac:spMk id="11" creationId="{9C95B4D5-5ED7-4A6B-95B2-4AC15171C7C5}"/>
          </ac:spMkLst>
        </pc:spChg>
        <pc:spChg chg="del">
          <ac:chgData name="Michael Zipperle" userId="e52c8d318a89f878" providerId="LiveId" clId="{FAB97ECF-CFD6-429F-AFF9-0E955633C51C}" dt="2018-06-04T12:07:43.497" v="1763" actId="478"/>
          <ac:spMkLst>
            <pc:docMk/>
            <pc:sldMk cId="195669950" sldId="286"/>
            <ac:spMk id="12" creationId="{8230D021-3A90-4050-AF72-EB3B410EB037}"/>
          </ac:spMkLst>
        </pc:spChg>
        <pc:spChg chg="del mod">
          <ac:chgData name="Michael Zipperle" userId="e52c8d318a89f878" providerId="LiveId" clId="{FAB97ECF-CFD6-429F-AFF9-0E955633C51C}" dt="2018-06-04T12:07:47.600" v="1766" actId="478"/>
          <ac:spMkLst>
            <pc:docMk/>
            <pc:sldMk cId="195669950" sldId="286"/>
            <ac:spMk id="13" creationId="{731FDBBA-1F8C-4701-9A9D-CAC30939763E}"/>
          </ac:spMkLst>
        </pc:spChg>
        <pc:spChg chg="del">
          <ac:chgData name="Michael Zipperle" userId="e52c8d318a89f878" providerId="LiveId" clId="{FAB97ECF-CFD6-429F-AFF9-0E955633C51C}" dt="2018-06-04T12:07:40.492" v="1762" actId="478"/>
          <ac:spMkLst>
            <pc:docMk/>
            <pc:sldMk cId="195669950" sldId="286"/>
            <ac:spMk id="14" creationId="{5E94461C-791E-45EC-9852-42B51B641EA6}"/>
          </ac:spMkLst>
        </pc:spChg>
        <pc:spChg chg="del">
          <ac:chgData name="Michael Zipperle" userId="e52c8d318a89f878" providerId="LiveId" clId="{FAB97ECF-CFD6-429F-AFF9-0E955633C51C}" dt="2018-06-04T12:07:43.497" v="1763" actId="478"/>
          <ac:spMkLst>
            <pc:docMk/>
            <pc:sldMk cId="195669950" sldId="286"/>
            <ac:spMk id="25" creationId="{CCBA91BB-1E33-4D7D-9A07-1315F989D51A}"/>
          </ac:spMkLst>
        </pc:spChg>
        <pc:spChg chg="del">
          <ac:chgData name="Michael Zipperle" userId="e52c8d318a89f878" providerId="LiveId" clId="{FAB97ECF-CFD6-429F-AFF9-0E955633C51C}" dt="2018-06-04T12:07:40.492" v="1762" actId="478"/>
          <ac:spMkLst>
            <pc:docMk/>
            <pc:sldMk cId="195669950" sldId="286"/>
            <ac:spMk id="37" creationId="{377A52FC-46CA-4EE7-9276-618B23E7F0BB}"/>
          </ac:spMkLst>
        </pc:spChg>
        <pc:graphicFrameChg chg="add del mod">
          <ac:chgData name="Michael Zipperle" userId="e52c8d318a89f878" providerId="LiveId" clId="{FAB97ECF-CFD6-429F-AFF9-0E955633C51C}" dt="2018-06-04T12:10:46.115" v="1807" actId="1032"/>
          <ac:graphicFrameMkLst>
            <pc:docMk/>
            <pc:sldMk cId="195669950" sldId="286"/>
            <ac:graphicFrameMk id="3" creationId="{A4F8671F-8BDC-426D-8386-E6FAE7F89BAD}"/>
          </ac:graphicFrameMkLst>
        </pc:graphicFrameChg>
        <pc:graphicFrameChg chg="add del mod">
          <ac:chgData name="Michael Zipperle" userId="e52c8d318a89f878" providerId="LiveId" clId="{FAB97ECF-CFD6-429F-AFF9-0E955633C51C}" dt="2018-06-04T12:10:45.444" v="1806" actId="1032"/>
          <ac:graphicFrameMkLst>
            <pc:docMk/>
            <pc:sldMk cId="195669950" sldId="286"/>
            <ac:graphicFrameMk id="6" creationId="{683D9F4F-8C3E-4687-B119-97456D04322B}"/>
          </ac:graphicFrameMkLst>
        </pc:graphicFrameChg>
        <pc:graphicFrameChg chg="mod modGraphic">
          <ac:chgData name="Michael Zipperle" userId="e52c8d318a89f878" providerId="LiveId" clId="{FAB97ECF-CFD6-429F-AFF9-0E955633C51C}" dt="2018-06-04T17:10:07.956" v="2827" actId="20577"/>
          <ac:graphicFrameMkLst>
            <pc:docMk/>
            <pc:sldMk cId="195669950" sldId="286"/>
            <ac:graphicFrameMk id="17" creationId="{5429E68D-8D6F-4F52-8FB4-1A965B93769B}"/>
          </ac:graphicFrameMkLst>
        </pc:graphicFrame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16" creationId="{80D7F3D2-3AA0-4DCB-B046-B1772DE07645}"/>
          </ac:cxnSpMkLst>
        </pc:cxn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18" creationId="{341C097B-6067-4E8D-8444-A39A907E1309}"/>
          </ac:cxnSpMkLst>
        </pc:cxn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20" creationId="{C2B31440-ADEA-47E8-8577-C456D1481D97}"/>
          </ac:cxnSpMkLst>
        </pc:cxn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22" creationId="{801371DD-0F75-4263-A843-A5E28E17FBA6}"/>
          </ac:cxnSpMkLst>
        </pc:cxnChg>
        <pc:cxnChg chg="del mod">
          <ac:chgData name="Michael Zipperle" userId="e52c8d318a89f878" providerId="LiveId" clId="{FAB97ECF-CFD6-429F-AFF9-0E955633C51C}" dt="2018-06-04T12:07:43.497" v="1763" actId="478"/>
          <ac:cxnSpMkLst>
            <pc:docMk/>
            <pc:sldMk cId="195669950" sldId="286"/>
            <ac:cxnSpMk id="24" creationId="{9200F46A-2452-449B-8185-A006EB49B255}"/>
          </ac:cxnSpMkLst>
        </pc:cxn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27" creationId="{72B56D95-319E-4B81-8E88-565E2B64577A}"/>
          </ac:cxnSpMkLst>
        </pc:cxnChg>
        <pc:cxnChg chg="del mod">
          <ac:chgData name="Michael Zipperle" userId="e52c8d318a89f878" providerId="LiveId" clId="{FAB97ECF-CFD6-429F-AFF9-0E955633C51C}" dt="2018-06-04T12:07:40.492" v="1762" actId="478"/>
          <ac:cxnSpMkLst>
            <pc:docMk/>
            <pc:sldMk cId="195669950" sldId="286"/>
            <ac:cxnSpMk id="40" creationId="{E43AB2F4-80C0-4ACE-B40C-72728DDBAC73}"/>
          </ac:cxnSpMkLst>
        </pc:cxnChg>
      </pc:sldChg>
      <pc:sldChg chg="addSp delSp modSp add">
        <pc:chgData name="Michael Zipperle" userId="e52c8d318a89f878" providerId="LiveId" clId="{FAB97ECF-CFD6-429F-AFF9-0E955633C51C}" dt="2018-06-04T16:57:40.503" v="2270" actId="1035"/>
        <pc:sldMkLst>
          <pc:docMk/>
          <pc:sldMk cId="31661425" sldId="287"/>
        </pc:sldMkLst>
        <pc:spChg chg="del">
          <ac:chgData name="Michael Zipperle" userId="e52c8d318a89f878" providerId="LiveId" clId="{FAB97ECF-CFD6-429F-AFF9-0E955633C51C}" dt="2018-06-04T16:57:14.986" v="2163" actId="1035"/>
          <ac:spMkLst>
            <pc:docMk/>
            <pc:sldMk cId="31661425" sldId="287"/>
            <ac:spMk id="2" creationId="{CF1B9C39-FC6D-47CC-BCC3-9F2EDD4D7B6B}"/>
          </ac:spMkLst>
        </pc:spChg>
        <pc:spChg chg="del">
          <ac:chgData name="Michael Zipperle" userId="e52c8d318a89f878" providerId="LiveId" clId="{FAB97ECF-CFD6-429F-AFF9-0E955633C51C}" dt="2018-06-04T16:57:14.986" v="2163" actId="1035"/>
          <ac:spMkLst>
            <pc:docMk/>
            <pc:sldMk cId="31661425" sldId="287"/>
            <ac:spMk id="3" creationId="{0DE4C8AF-A0AF-4235-BF79-9B7F921956CF}"/>
          </ac:spMkLst>
        </pc:spChg>
        <pc:spChg chg="add mod">
          <ac:chgData name="Michael Zipperle" userId="e52c8d318a89f878" providerId="LiveId" clId="{FAB97ECF-CFD6-429F-AFF9-0E955633C51C}" dt="2018-06-04T16:57:40.503" v="2270" actId="1035"/>
          <ac:spMkLst>
            <pc:docMk/>
            <pc:sldMk cId="31661425" sldId="287"/>
            <ac:spMk id="6" creationId="{C8135B68-E3F2-4C9E-B7C2-A11F2AF5BC51}"/>
          </ac:spMkLst>
        </pc:spChg>
        <pc:spChg chg="add del mod">
          <ac:chgData name="Michael Zipperle" userId="e52c8d318a89f878" providerId="LiveId" clId="{FAB97ECF-CFD6-429F-AFF9-0E955633C51C}" dt="2018-06-04T16:57:31.351" v="2218" actId="478"/>
          <ac:spMkLst>
            <pc:docMk/>
            <pc:sldMk cId="31661425" sldId="287"/>
            <ac:spMk id="7" creationId="{A77B7323-D2F9-4F1A-AFCE-13358928023D}"/>
          </ac:spMkLst>
        </pc:spChg>
      </pc:sldChg>
      <pc:sldChg chg="addSp delSp modSp add">
        <pc:chgData name="Michael Zipperle" userId="e52c8d318a89f878" providerId="LiveId" clId="{FAB97ECF-CFD6-429F-AFF9-0E955633C51C}" dt="2018-06-04T17:48:18.977" v="3476" actId="1076"/>
        <pc:sldMkLst>
          <pc:docMk/>
          <pc:sldMk cId="362007384" sldId="288"/>
        </pc:sldMkLst>
        <pc:spChg chg="mod">
          <ac:chgData name="Michael Zipperle" userId="e52c8d318a89f878" providerId="LiveId" clId="{FAB97ECF-CFD6-429F-AFF9-0E955633C51C}" dt="2018-06-04T17:24:52.815" v="3217" actId="20577"/>
          <ac:spMkLst>
            <pc:docMk/>
            <pc:sldMk cId="362007384" sldId="288"/>
            <ac:spMk id="2" creationId="{A7E76A42-F9BB-40BE-A5C9-0420F0E44404}"/>
          </ac:spMkLst>
        </pc:spChg>
        <pc:spChg chg="add del mod">
          <ac:chgData name="Michael Zipperle" userId="e52c8d318a89f878" providerId="LiveId" clId="{FAB97ECF-CFD6-429F-AFF9-0E955633C51C}" dt="2018-06-04T17:27:38.496" v="3314" actId="122"/>
          <ac:spMkLst>
            <pc:docMk/>
            <pc:sldMk cId="362007384" sldId="288"/>
            <ac:spMk id="3" creationId="{A5B7B056-C92C-46F1-B3D7-B2956E120E84}"/>
          </ac:spMkLst>
        </pc:spChg>
        <pc:spChg chg="add del">
          <ac:chgData name="Michael Zipperle" userId="e52c8d318a89f878" providerId="LiveId" clId="{FAB97ECF-CFD6-429F-AFF9-0E955633C51C}" dt="2018-06-04T17:25:09.154" v="3240" actId="122"/>
          <ac:spMkLst>
            <pc:docMk/>
            <pc:sldMk cId="362007384" sldId="288"/>
            <ac:spMk id="8" creationId="{38C6C74C-13A3-4C48-B1C8-40CD7BE27C76}"/>
          </ac:spMkLst>
        </pc:spChg>
        <pc:picChg chg="add del mod">
          <ac:chgData name="Michael Zipperle" userId="e52c8d318a89f878" providerId="LiveId" clId="{FAB97ECF-CFD6-429F-AFF9-0E955633C51C}" dt="2018-06-04T17:24:55.890" v="3219" actId="122"/>
          <ac:picMkLst>
            <pc:docMk/>
            <pc:sldMk cId="362007384" sldId="288"/>
            <ac:picMk id="6" creationId="{4597C4F4-02CB-4FFE-B2CF-C718519C3727}"/>
          </ac:picMkLst>
        </pc:picChg>
        <pc:picChg chg="add del">
          <ac:chgData name="Michael Zipperle" userId="e52c8d318a89f878" providerId="LiveId" clId="{FAB97ECF-CFD6-429F-AFF9-0E955633C51C}" dt="2018-06-04T17:25:04.272" v="3238" actId="122"/>
          <ac:picMkLst>
            <pc:docMk/>
            <pc:sldMk cId="362007384" sldId="288"/>
            <ac:picMk id="7" creationId="{CC1E2C77-4594-4D8A-99B6-3AC2E442CC91}"/>
          </ac:picMkLst>
        </pc:picChg>
        <pc:picChg chg="add mod">
          <ac:chgData name="Michael Zipperle" userId="e52c8d318a89f878" providerId="LiveId" clId="{FAB97ECF-CFD6-429F-AFF9-0E955633C51C}" dt="2018-06-04T17:48:10.944" v="3474" actId="14100"/>
          <ac:picMkLst>
            <pc:docMk/>
            <pc:sldMk cId="362007384" sldId="288"/>
            <ac:picMk id="10" creationId="{FA3940C4-3FE7-4BF6-BD8E-1B367BE6E544}"/>
          </ac:picMkLst>
        </pc:picChg>
        <pc:picChg chg="add del mod">
          <ac:chgData name="Michael Zipperle" userId="e52c8d318a89f878" providerId="LiveId" clId="{FAB97ECF-CFD6-429F-AFF9-0E955633C51C}" dt="2018-06-04T17:26:17.927" v="3261" actId="478"/>
          <ac:picMkLst>
            <pc:docMk/>
            <pc:sldMk cId="362007384" sldId="288"/>
            <ac:picMk id="12" creationId="{3199D7F9-DC60-4B72-8AA0-F791C6EB6EB2}"/>
          </ac:picMkLst>
        </pc:picChg>
        <pc:picChg chg="add mod">
          <ac:chgData name="Michael Zipperle" userId="e52c8d318a89f878" providerId="LiveId" clId="{FAB97ECF-CFD6-429F-AFF9-0E955633C51C}" dt="2018-06-04T17:48:18.977" v="3476" actId="1076"/>
          <ac:picMkLst>
            <pc:docMk/>
            <pc:sldMk cId="362007384" sldId="288"/>
            <ac:picMk id="14" creationId="{CFFEFD69-F624-4BFB-8534-7DF72D3278C4}"/>
          </ac:picMkLst>
        </pc:picChg>
      </pc:sldChg>
      <pc:sldChg chg="addSp delSp modSp add">
        <pc:chgData name="Michael Zipperle" userId="e52c8d318a89f878" providerId="LiveId" clId="{FAB97ECF-CFD6-429F-AFF9-0E955633C51C}" dt="2018-06-04T17:32:15.543" v="3466" actId="1076"/>
        <pc:sldMkLst>
          <pc:docMk/>
          <pc:sldMk cId="786515572" sldId="289"/>
        </pc:sldMkLst>
        <pc:spChg chg="mod">
          <ac:chgData name="Michael Zipperle" userId="e52c8d318a89f878" providerId="LiveId" clId="{FAB97ECF-CFD6-429F-AFF9-0E955633C51C}" dt="2018-06-04T17:31:00.884" v="3430" actId="20577"/>
          <ac:spMkLst>
            <pc:docMk/>
            <pc:sldMk cId="786515572" sldId="289"/>
            <ac:spMk id="2" creationId="{C477C534-7297-41D3-9E88-37D7A9C603AE}"/>
          </ac:spMkLst>
        </pc:spChg>
        <pc:spChg chg="add mod">
          <ac:chgData name="Michael Zipperle" userId="e52c8d318a89f878" providerId="LiveId" clId="{FAB97ECF-CFD6-429F-AFF9-0E955633C51C}" dt="2018-06-04T17:32:04.304" v="3463" actId="20577"/>
          <ac:spMkLst>
            <pc:docMk/>
            <pc:sldMk cId="786515572" sldId="289"/>
            <ac:spMk id="8" creationId="{707D806F-B4B0-4ED8-8AFE-159D58F153D0}"/>
          </ac:spMkLst>
        </pc:spChg>
        <pc:spChg chg="del mod">
          <ac:chgData name="Michael Zipperle" userId="e52c8d318a89f878" providerId="LiveId" clId="{FAB97ECF-CFD6-429F-AFF9-0E955633C51C}" dt="2018-06-04T17:31:12.330" v="3433" actId="931"/>
          <ac:spMkLst>
            <pc:docMk/>
            <pc:sldMk cId="786515572" sldId="289"/>
            <ac:spMk id="9" creationId="{E055AEBE-6A31-46F4-B20C-B3D7B0CF62FD}"/>
          </ac:spMkLst>
        </pc:spChg>
        <pc:picChg chg="add del mod">
          <ac:chgData name="Michael Zipperle" userId="e52c8d318a89f878" providerId="LiveId" clId="{FAB97ECF-CFD6-429F-AFF9-0E955633C51C}" dt="2018-06-04T17:31:38.580" v="3439" actId="478"/>
          <ac:picMkLst>
            <pc:docMk/>
            <pc:sldMk cId="786515572" sldId="289"/>
            <ac:picMk id="6" creationId="{EF57AF44-AA08-4404-AF24-33864FED408D}"/>
          </ac:picMkLst>
        </pc:picChg>
        <pc:picChg chg="del">
          <ac:chgData name="Michael Zipperle" userId="e52c8d318a89f878" providerId="LiveId" clId="{FAB97ECF-CFD6-429F-AFF9-0E955633C51C}" dt="2018-06-04T17:31:02.638" v="3431" actId="478"/>
          <ac:picMkLst>
            <pc:docMk/>
            <pc:sldMk cId="786515572" sldId="289"/>
            <ac:picMk id="10" creationId="{BF5A0C8B-2874-4E6C-AB87-BA90B19DA020}"/>
          </ac:picMkLst>
        </pc:picChg>
        <pc:picChg chg="add mod">
          <ac:chgData name="Michael Zipperle" userId="e52c8d318a89f878" providerId="LiveId" clId="{FAB97ECF-CFD6-429F-AFF9-0E955633C51C}" dt="2018-06-04T17:32:15.543" v="3466" actId="1076"/>
          <ac:picMkLst>
            <pc:docMk/>
            <pc:sldMk cId="786515572" sldId="289"/>
            <ac:picMk id="12" creationId="{22DDEA7D-5958-46D3-A335-D83DF57EFD9A}"/>
          </ac:picMkLst>
        </pc:picChg>
      </pc:sldChg>
      <pc:sldChg chg="addSp delSp modSp add ord delAnim modAnim">
        <pc:chgData name="Michael Zipperle" userId="e52c8d318a89f878" providerId="LiveId" clId="{FAB97ECF-CFD6-429F-AFF9-0E955633C51C}" dt="2018-06-04T18:49:43.962" v="3697" actId="478"/>
        <pc:sldMkLst>
          <pc:docMk/>
          <pc:sldMk cId="2913840918" sldId="290"/>
        </pc:sldMkLst>
        <pc:spChg chg="mod">
          <ac:chgData name="Michael Zipperle" userId="e52c8d318a89f878" providerId="LiveId" clId="{FAB97ECF-CFD6-429F-AFF9-0E955633C51C}" dt="2018-06-04T17:55:09.467" v="3516" actId="20577"/>
          <ac:spMkLst>
            <pc:docMk/>
            <pc:sldMk cId="2913840918" sldId="290"/>
            <ac:spMk id="2" creationId="{05587525-49BB-434F-B197-2264266B6FE9}"/>
          </ac:spMkLst>
        </pc:spChg>
        <pc:spChg chg="add del mod">
          <ac:chgData name="Michael Zipperle" userId="e52c8d318a89f878" providerId="LiveId" clId="{FAB97ECF-CFD6-429F-AFF9-0E955633C51C}" dt="2018-06-04T18:38:54.454" v="3656" actId="478"/>
          <ac:spMkLst>
            <pc:docMk/>
            <pc:sldMk cId="2913840918" sldId="290"/>
            <ac:spMk id="3" creationId="{C090FD90-69EC-4469-B86C-C35EFF7233B6}"/>
          </ac:spMkLst>
        </pc:spChg>
        <pc:spChg chg="mod">
          <ac:chgData name="Michael Zipperle" userId="e52c8d318a89f878" providerId="LiveId" clId="{FAB97ECF-CFD6-429F-AFF9-0E955633C51C}" dt="2018-06-04T18:03:35.765" v="3601" actId="403"/>
          <ac:spMkLst>
            <pc:docMk/>
            <pc:sldMk cId="2913840918" sldId="290"/>
            <ac:spMk id="22" creationId="{604CA0A9-6CB0-4BBC-B6F3-705CB72790C4}"/>
          </ac:spMkLst>
        </pc:spChg>
        <pc:spChg chg="mod">
          <ac:chgData name="Michael Zipperle" userId="e52c8d318a89f878" providerId="LiveId" clId="{FAB97ECF-CFD6-429F-AFF9-0E955633C51C}" dt="2018-06-04T18:03:41.727" v="3602" actId="403"/>
          <ac:spMkLst>
            <pc:docMk/>
            <pc:sldMk cId="2913840918" sldId="290"/>
            <ac:spMk id="24" creationId="{A7EC0B35-8807-4320-B840-5D071FC48D0A}"/>
          </ac:spMkLst>
        </pc:spChg>
        <pc:spChg chg="add del mod">
          <ac:chgData name="Michael Zipperle" userId="e52c8d318a89f878" providerId="LiveId" clId="{FAB97ECF-CFD6-429F-AFF9-0E955633C51C}" dt="2018-06-04T18:00:38.596" v="3569" actId="478"/>
          <ac:spMkLst>
            <pc:docMk/>
            <pc:sldMk cId="2913840918" sldId="290"/>
            <ac:spMk id="31" creationId="{25A8579A-19DB-463F-880C-8B8CB5D81B77}"/>
          </ac:spMkLst>
        </pc:spChg>
        <pc:spChg chg="add mod">
          <ac:chgData name="Michael Zipperle" userId="e52c8d318a89f878" providerId="LiveId" clId="{FAB97ECF-CFD6-429F-AFF9-0E955633C51C}" dt="2018-06-04T18:06:53.206" v="3628" actId="1582"/>
          <ac:spMkLst>
            <pc:docMk/>
            <pc:sldMk cId="2913840918" sldId="290"/>
            <ac:spMk id="2051" creationId="{D927E843-8DB4-45F0-9D5F-F61C14D40D95}"/>
          </ac:spMkLst>
        </pc:spChg>
        <pc:grpChg chg="add del mod">
          <ac:chgData name="Michael Zipperle" userId="e52c8d318a89f878" providerId="LiveId" clId="{FAB97ECF-CFD6-429F-AFF9-0E955633C51C}" dt="2018-06-04T18:02:07.762" v="3579" actId="1076"/>
          <ac:grpSpMkLst>
            <pc:docMk/>
            <pc:sldMk cId="2913840918" sldId="290"/>
            <ac:grpSpMk id="7" creationId="{739E9739-B52C-418A-8D6C-C7EBFE8816F2}"/>
          </ac:grpSpMkLst>
        </pc:grpChg>
        <pc:picChg chg="add mod">
          <ac:chgData name="Michael Zipperle" userId="e52c8d318a89f878" providerId="LiveId" clId="{FAB97ECF-CFD6-429F-AFF9-0E955633C51C}" dt="2018-06-04T18:02:57.467" v="3585" actId="1076"/>
          <ac:picMkLst>
            <pc:docMk/>
            <pc:sldMk cId="2913840918" sldId="290"/>
            <ac:picMk id="23" creationId="{0AD95180-1490-4138-B9C6-D5B18600AB8C}"/>
          </ac:picMkLst>
        </pc:picChg>
        <pc:picChg chg="add mod">
          <ac:chgData name="Michael Zipperle" userId="e52c8d318a89f878" providerId="LiveId" clId="{FAB97ECF-CFD6-429F-AFF9-0E955633C51C}" dt="2018-06-04T18:03:04.634" v="3587" actId="1076"/>
          <ac:picMkLst>
            <pc:docMk/>
            <pc:sldMk cId="2913840918" sldId="290"/>
            <ac:picMk id="26" creationId="{01BAE804-EDD7-4C08-AE0F-4A9D49C5C6F6}"/>
          </ac:picMkLst>
        </pc:picChg>
        <pc:picChg chg="add mod">
          <ac:chgData name="Michael Zipperle" userId="e52c8d318a89f878" providerId="LiveId" clId="{FAB97ECF-CFD6-429F-AFF9-0E955633C51C}" dt="2018-06-04T18:03:01.157" v="3586" actId="1076"/>
          <ac:picMkLst>
            <pc:docMk/>
            <pc:sldMk cId="2913840918" sldId="290"/>
            <ac:picMk id="28" creationId="{22207C54-146E-4960-AD4F-8D658AA230AB}"/>
          </ac:picMkLst>
        </pc:picChg>
        <pc:picChg chg="add mod">
          <ac:chgData name="Michael Zipperle" userId="e52c8d318a89f878" providerId="LiveId" clId="{FAB97ECF-CFD6-429F-AFF9-0E955633C51C}" dt="2018-06-04T18:44:22.215" v="3681" actId="1076"/>
          <ac:picMkLst>
            <pc:docMk/>
            <pc:sldMk cId="2913840918" sldId="290"/>
            <ac:picMk id="30" creationId="{22C699C1-3B89-4A38-9A94-1E952C06C5C3}"/>
          </ac:picMkLst>
        </pc:picChg>
        <pc:picChg chg="add del mod">
          <ac:chgData name="Michael Zipperle" userId="e52c8d318a89f878" providerId="LiveId" clId="{FAB97ECF-CFD6-429F-AFF9-0E955633C51C}" dt="2018-06-04T18:02:03.984" v="3578" actId="478"/>
          <ac:picMkLst>
            <pc:docMk/>
            <pc:sldMk cId="2913840918" sldId="290"/>
            <ac:picMk id="2049" creationId="{9B7D4E8A-EFAD-4748-B7E6-2EA2B611A999}"/>
          </ac:picMkLst>
        </pc:picChg>
        <pc:picChg chg="add del">
          <ac:chgData name="Michael Zipperle" userId="e52c8d318a89f878" providerId="LiveId" clId="{FAB97ECF-CFD6-429F-AFF9-0E955633C51C}" dt="2018-06-04T17:55:03.297" v="3510" actId="478"/>
          <ac:picMkLst>
            <pc:docMk/>
            <pc:sldMk cId="2913840918" sldId="290"/>
            <ac:picMk id="2050" creationId="{1A544BEC-F059-45EF-8C88-5D187047689B}"/>
          </ac:picMkLst>
        </pc:picChg>
        <pc:picChg chg="add del mod">
          <ac:chgData name="Michael Zipperle" userId="e52c8d318a89f878" providerId="LiveId" clId="{FAB97ECF-CFD6-429F-AFF9-0E955633C51C}" dt="2018-06-04T18:49:43.962" v="3697" actId="478"/>
          <ac:picMkLst>
            <pc:docMk/>
            <pc:sldMk cId="2913840918" sldId="290"/>
            <ac:picMk id="2053" creationId="{714745EF-D9FD-481E-B1F3-3C7CA69995D6}"/>
          </ac:picMkLst>
        </pc:picChg>
      </pc:sldChg>
    </pc:docChg>
  </pc:docChgLst>
  <pc:docChgLst>
    <pc:chgData name="Marius Becherer" userId="4dedc1baf3a95c77" providerId="LiveId" clId="{5262E5BC-6C0D-471A-9E82-A785C28DB09E}"/>
    <pc:docChg chg="undo custSel addSld delSld modSld sldOrd modMainMaster">
      <pc:chgData name="Marius Becherer" userId="4dedc1baf3a95c77" providerId="LiveId" clId="{5262E5BC-6C0D-471A-9E82-A785C28DB09E}" dt="2018-05-28T18:06:14.822" v="1689" actId="20577"/>
      <pc:docMkLst>
        <pc:docMk/>
      </pc:docMkLst>
      <pc:sldChg chg="addSp delSp modSp">
        <pc:chgData name="Marius Becherer" userId="4dedc1baf3a95c77" providerId="LiveId" clId="{5262E5BC-6C0D-471A-9E82-A785C28DB09E}" dt="2018-05-23T11:47:31.661" v="157" actId="478"/>
        <pc:sldMkLst>
          <pc:docMk/>
          <pc:sldMk cId="2045726469" sldId="256"/>
        </pc:sldMkLst>
        <pc:spChg chg="mod">
          <ac:chgData name="Marius Becherer" userId="4dedc1baf3a95c77" providerId="LiveId" clId="{5262E5BC-6C0D-471A-9E82-A785C28DB09E}" dt="2018-05-23T11:47:26.467" v="156" actId="207"/>
          <ac:spMkLst>
            <pc:docMk/>
            <pc:sldMk cId="2045726469" sldId="256"/>
            <ac:spMk id="2" creationId="{C0311348-5B46-4766-80D1-FBDBEA3515DC}"/>
          </ac:spMkLst>
        </pc:spChg>
        <pc:spChg chg="mod">
          <ac:chgData name="Marius Becherer" userId="4dedc1baf3a95c77" providerId="LiveId" clId="{5262E5BC-6C0D-471A-9E82-A785C28DB09E}" dt="2018-05-23T11:19:33.097" v="7" actId="1076"/>
          <ac:spMkLst>
            <pc:docMk/>
            <pc:sldMk cId="2045726469" sldId="256"/>
            <ac:spMk id="3" creationId="{A35A54E0-D426-4439-8401-CB33FEC69827}"/>
          </ac:spMkLst>
        </pc:spChg>
        <pc:spChg chg="add del mod">
          <ac:chgData name="Marius Becherer" userId="4dedc1baf3a95c77" providerId="LiveId" clId="{5262E5BC-6C0D-471A-9E82-A785C28DB09E}" dt="2018-05-23T11:47:31.661" v="157" actId="478"/>
          <ac:spMkLst>
            <pc:docMk/>
            <pc:sldMk cId="2045726469" sldId="256"/>
            <ac:spMk id="4" creationId="{4BD16D26-2B70-4390-A0CD-DB4061064CF0}"/>
          </ac:spMkLst>
        </pc:spChg>
      </pc:sldChg>
      <pc:sldChg chg="modSp">
        <pc:chgData name="Marius Becherer" userId="4dedc1baf3a95c77" providerId="LiveId" clId="{5262E5BC-6C0D-471A-9E82-A785C28DB09E}" dt="2018-05-28T17:36:51.251" v="1259" actId="5793"/>
        <pc:sldMkLst>
          <pc:docMk/>
          <pc:sldMk cId="3660593141" sldId="257"/>
        </pc:sldMkLst>
        <pc:spChg chg="mod">
          <ac:chgData name="Marius Becherer" userId="4dedc1baf3a95c77" providerId="LiveId" clId="{5262E5BC-6C0D-471A-9E82-A785C28DB09E}" dt="2018-05-23T11:21:18.624" v="27" actId="207"/>
          <ac:spMkLst>
            <pc:docMk/>
            <pc:sldMk cId="3660593141" sldId="257"/>
            <ac:spMk id="2" creationId="{946460A1-4F10-4948-A7F4-7108944AD955}"/>
          </ac:spMkLst>
        </pc:spChg>
        <pc:spChg chg="mod">
          <ac:chgData name="Marius Becherer" userId="4dedc1baf3a95c77" providerId="LiveId" clId="{5262E5BC-6C0D-471A-9E82-A785C28DB09E}" dt="2018-05-28T17:36:51.251" v="1259" actId="5793"/>
          <ac:spMkLst>
            <pc:docMk/>
            <pc:sldMk cId="3660593141" sldId="257"/>
            <ac:spMk id="3" creationId="{CB0A6D9F-F19A-4E49-9BA8-A7D1111E5D54}"/>
          </ac:spMkLst>
        </pc:spChg>
      </pc:sldChg>
      <pc:sldChg chg="addSp delSp modSp add mod setBg setClrOvrMap">
        <pc:chgData name="Marius Becherer" userId="4dedc1baf3a95c77" providerId="LiveId" clId="{5262E5BC-6C0D-471A-9E82-A785C28DB09E}" dt="2018-05-23T11:33:17.031" v="124" actId="403"/>
        <pc:sldMkLst>
          <pc:docMk/>
          <pc:sldMk cId="3253935214" sldId="258"/>
        </pc:sldMkLst>
        <pc:spChg chg="add del mod ord">
          <ac:chgData name="Marius Becherer" userId="4dedc1baf3a95c77" providerId="LiveId" clId="{5262E5BC-6C0D-471A-9E82-A785C28DB09E}" dt="2018-05-23T11:33:17.031" v="124" actId="403"/>
          <ac:spMkLst>
            <pc:docMk/>
            <pc:sldMk cId="3253935214" sldId="258"/>
            <ac:spMk id="2" creationId="{0303EE80-63F7-4659-A92C-7FFF3BDB6741}"/>
          </ac:spMkLst>
        </pc:spChg>
        <pc:spChg chg="del">
          <ac:chgData name="Marius Becherer" userId="4dedc1baf3a95c77" providerId="LiveId" clId="{5262E5BC-6C0D-471A-9E82-A785C28DB09E}" dt="2018-05-23T11:30:26.731" v="29" actId="403"/>
          <ac:spMkLst>
            <pc:docMk/>
            <pc:sldMk cId="3253935214" sldId="258"/>
            <ac:spMk id="3" creationId="{EA0FFBFE-4820-4690-BEE1-2D7A77A9F8E4}"/>
          </ac:spMkLst>
        </pc:spChg>
        <pc:spChg chg="add del mod">
          <ac:chgData name="Marius Becherer" userId="4dedc1baf3a95c77" providerId="LiveId" clId="{5262E5BC-6C0D-471A-9E82-A785C28DB09E}" dt="2018-05-23T11:30:50.895" v="40" actId="478"/>
          <ac:spMkLst>
            <pc:docMk/>
            <pc:sldMk cId="3253935214" sldId="258"/>
            <ac:spMk id="7" creationId="{63E52AF3-99F3-4927-8E1B-97DA3A5BAA1B}"/>
          </ac:spMkLst>
        </pc:spChg>
        <pc:spChg chg="add del mod">
          <ac:chgData name="Marius Becherer" userId="4dedc1baf3a95c77" providerId="LiveId" clId="{5262E5BC-6C0D-471A-9E82-A785C28DB09E}" dt="2018-05-23T11:32:35.167" v="100" actId="403"/>
          <ac:spMkLst>
            <pc:docMk/>
            <pc:sldMk cId="3253935214" sldId="258"/>
            <ac:spMk id="10" creationId="{A2C4128F-42F6-481E-9E0A-501BD4351C2B}"/>
          </ac:spMkLst>
        </pc:spChg>
        <pc:spChg chg="add del">
          <ac:chgData name="Marius Becherer" userId="4dedc1baf3a95c77" providerId="LiveId" clId="{5262E5BC-6C0D-471A-9E82-A785C28DB09E}" dt="2018-05-23T11:30:37.518" v="35" actId="26606"/>
          <ac:spMkLst>
            <pc:docMk/>
            <pc:sldMk cId="3253935214" sldId="258"/>
            <ac:spMk id="13" creationId="{4038CB10-1F5C-4D54-9DF7-12586DE5B007}"/>
          </ac:spMkLst>
        </pc:spChg>
        <pc:spChg chg="add del">
          <ac:chgData name="Marius Becherer" userId="4dedc1baf3a95c77" providerId="LiveId" clId="{5262E5BC-6C0D-471A-9E82-A785C28DB09E}" dt="2018-05-23T11:31:24.595" v="51" actId="26606"/>
          <ac:spMkLst>
            <pc:docMk/>
            <pc:sldMk cId="3253935214" sldId="258"/>
            <ac:spMk id="14" creationId="{B547373F-AF2E-4907-B442-9F902B387FD0}"/>
          </ac:spMkLst>
        </pc:spChg>
        <pc:spChg chg="add del">
          <ac:chgData name="Marius Becherer" userId="4dedc1baf3a95c77" providerId="LiveId" clId="{5262E5BC-6C0D-471A-9E82-A785C28DB09E}" dt="2018-05-23T11:30:37.518" v="35" actId="26606"/>
          <ac:spMkLst>
            <pc:docMk/>
            <pc:sldMk cId="3253935214" sldId="258"/>
            <ac:spMk id="15" creationId="{73ED6512-6858-4552-B699-9A97FE9A4EA2}"/>
          </ac:spMkLst>
        </pc:spChg>
        <pc:spChg chg="add del">
          <ac:chgData name="Marius Becherer" userId="4dedc1baf3a95c77" providerId="LiveId" clId="{5262E5BC-6C0D-471A-9E82-A785C28DB09E}" dt="2018-05-23T11:30:56.486" v="41" actId="26606"/>
          <ac:spMkLst>
            <pc:docMk/>
            <pc:sldMk cId="3253935214" sldId="258"/>
            <ac:spMk id="17" creationId="{9228552E-C8B1-4A80-8448-0787CE0FC704}"/>
          </ac:spMkLst>
        </pc:spChg>
        <pc:spChg chg="add del">
          <ac:chgData name="Marius Becherer" userId="4dedc1baf3a95c77" providerId="LiveId" clId="{5262E5BC-6C0D-471A-9E82-A785C28DB09E}" dt="2018-05-23T11:31:26.426" v="55" actId="26606"/>
          <ac:spMkLst>
            <pc:docMk/>
            <pc:sldMk cId="3253935214" sldId="258"/>
            <ac:spMk id="19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26.426" v="55" actId="26606"/>
          <ac:spMkLst>
            <pc:docMk/>
            <pc:sldMk cId="3253935214" sldId="258"/>
            <ac:spMk id="20" creationId="{9228552E-C8B1-4A80-8448-0787CE0FC704}"/>
          </ac:spMkLst>
        </pc:spChg>
        <pc:spChg chg="add del">
          <ac:chgData name="Marius Becherer" userId="4dedc1baf3a95c77" providerId="LiveId" clId="{5262E5BC-6C0D-471A-9E82-A785C28DB09E}" dt="2018-05-23T11:31:26.426" v="55" actId="26606"/>
          <ac:spMkLst>
            <pc:docMk/>
            <pc:sldMk cId="3253935214" sldId="258"/>
            <ac:spMk id="21" creationId="{AB968A19-38CA-499B-81BE-2223301AEA4A}"/>
          </ac:spMkLst>
        </pc:spChg>
        <pc:spChg chg="add del mod">
          <ac:chgData name="Marius Becherer" userId="4dedc1baf3a95c77" providerId="LiveId" clId="{5262E5BC-6C0D-471A-9E82-A785C28DB09E}" dt="2018-05-23T11:32:30.598" v="96" actId="767"/>
          <ac:spMkLst>
            <pc:docMk/>
            <pc:sldMk cId="3253935214" sldId="258"/>
            <ac:spMk id="24" creationId="{AAC15B70-C4B7-4ABD-80EF-26D3661E42CC}"/>
          </ac:spMkLst>
        </pc:spChg>
        <pc:spChg chg="add del">
          <ac:chgData name="Marius Becherer" userId="4dedc1baf3a95c77" providerId="LiveId" clId="{5262E5BC-6C0D-471A-9E82-A785C28DB09E}" dt="2018-05-23T11:31:29.923" v="59" actId="26606"/>
          <ac:spMkLst>
            <pc:docMk/>
            <pc:sldMk cId="3253935214" sldId="258"/>
            <ac:spMk id="26" creationId="{B547373F-AF2E-4907-B442-9F902B387FD0}"/>
          </ac:spMkLst>
        </pc:spChg>
        <pc:spChg chg="add del">
          <ac:chgData name="Marius Becherer" userId="4dedc1baf3a95c77" providerId="LiveId" clId="{5262E5BC-6C0D-471A-9E82-A785C28DB09E}" dt="2018-05-23T11:31:29.923" v="59" actId="26606"/>
          <ac:spMkLst>
            <pc:docMk/>
            <pc:sldMk cId="3253935214" sldId="258"/>
            <ac:spMk id="27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33.092" v="61" actId="26606"/>
          <ac:spMkLst>
            <pc:docMk/>
            <pc:sldMk cId="3253935214" sldId="258"/>
            <ac:spMk id="29" creationId="{C5E6CFF1-2F42-4E10-9A97-F116F46F53FE}"/>
          </ac:spMkLst>
        </pc:spChg>
        <pc:spChg chg="add del">
          <ac:chgData name="Marius Becherer" userId="4dedc1baf3a95c77" providerId="LiveId" clId="{5262E5BC-6C0D-471A-9E82-A785C28DB09E}" dt="2018-05-23T11:31:33.092" v="61" actId="26606"/>
          <ac:spMkLst>
            <pc:docMk/>
            <pc:sldMk cId="3253935214" sldId="258"/>
            <ac:spMk id="31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33.092" v="61" actId="26606"/>
          <ac:spMkLst>
            <pc:docMk/>
            <pc:sldMk cId="3253935214" sldId="258"/>
            <ac:spMk id="32" creationId="{E8D299AF-CD53-48B0-BB86-54BC182353D1}"/>
          </ac:spMkLst>
        </pc:spChg>
        <pc:spChg chg="add del">
          <ac:chgData name="Marius Becherer" userId="4dedc1baf3a95c77" providerId="LiveId" clId="{5262E5BC-6C0D-471A-9E82-A785C28DB09E}" dt="2018-05-23T11:31:35.267" v="63" actId="26606"/>
          <ac:spMkLst>
            <pc:docMk/>
            <pc:sldMk cId="3253935214" sldId="258"/>
            <ac:spMk id="35" creationId="{E862BE82-D00D-42C1-BF16-93AA37870C32}"/>
          </ac:spMkLst>
        </pc:spChg>
        <pc:spChg chg="add del">
          <ac:chgData name="Marius Becherer" userId="4dedc1baf3a95c77" providerId="LiveId" clId="{5262E5BC-6C0D-471A-9E82-A785C28DB09E}" dt="2018-05-23T11:31:35.267" v="63" actId="26606"/>
          <ac:spMkLst>
            <pc:docMk/>
            <pc:sldMk cId="3253935214" sldId="258"/>
            <ac:spMk id="36" creationId="{F6D92C2D-1D3D-4974-918C-06579FB354A9}"/>
          </ac:spMkLst>
        </pc:spChg>
        <pc:spChg chg="add del">
          <ac:chgData name="Marius Becherer" userId="4dedc1baf3a95c77" providerId="LiveId" clId="{5262E5BC-6C0D-471A-9E82-A785C28DB09E}" dt="2018-05-23T11:31:35.267" v="63" actId="26606"/>
          <ac:spMkLst>
            <pc:docMk/>
            <pc:sldMk cId="3253935214" sldId="258"/>
            <ac:spMk id="37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35.267" v="63" actId="26606"/>
          <ac:spMkLst>
            <pc:docMk/>
            <pc:sldMk cId="3253935214" sldId="258"/>
            <ac:spMk id="38" creationId="{C51281BE-9266-4880-B1AB-BC4430B62F27}"/>
          </ac:spMkLst>
        </pc:spChg>
        <pc:spChg chg="add">
          <ac:chgData name="Marius Becherer" userId="4dedc1baf3a95c77" providerId="LiveId" clId="{5262E5BC-6C0D-471A-9E82-A785C28DB09E}" dt="2018-05-23T11:32:38.575" v="103" actId="26606"/>
          <ac:spMkLst>
            <pc:docMk/>
            <pc:sldMk cId="3253935214" sldId="258"/>
            <ac:spMk id="39" creationId="{9228552E-C8B1-4A80-8448-0787CE0FC704}"/>
          </ac:spMkLst>
        </pc:spChg>
        <pc:spChg chg="add del">
          <ac:chgData name="Marius Becherer" userId="4dedc1baf3a95c77" providerId="LiveId" clId="{5262E5BC-6C0D-471A-9E82-A785C28DB09E}" dt="2018-05-23T11:31:43.148" v="65" actId="26606"/>
          <ac:spMkLst>
            <pc:docMk/>
            <pc:sldMk cId="3253935214" sldId="258"/>
            <ac:spMk id="41" creationId="{A4206507-76F5-4316-AAF5-4EAFEE5EBDE2}"/>
          </ac:spMkLst>
        </pc:spChg>
        <pc:spChg chg="add del">
          <ac:chgData name="Marius Becherer" userId="4dedc1baf3a95c77" providerId="LiveId" clId="{5262E5BC-6C0D-471A-9E82-A785C28DB09E}" dt="2018-05-23T11:31:43.148" v="65" actId="26606"/>
          <ac:spMkLst>
            <pc:docMk/>
            <pc:sldMk cId="3253935214" sldId="258"/>
            <ac:spMk id="42" creationId="{03BC2B61-D77E-45AB-8722-15BC6A718A37}"/>
          </ac:spMkLst>
        </pc:spChg>
        <pc:spChg chg="add del">
          <ac:chgData name="Marius Becherer" userId="4dedc1baf3a95c77" providerId="LiveId" clId="{5262E5BC-6C0D-471A-9E82-A785C28DB09E}" dt="2018-05-23T11:31:43.148" v="65" actId="26606"/>
          <ac:spMkLst>
            <pc:docMk/>
            <pc:sldMk cId="3253935214" sldId="258"/>
            <ac:spMk id="43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43.148" v="65" actId="26606"/>
          <ac:spMkLst>
            <pc:docMk/>
            <pc:sldMk cId="3253935214" sldId="258"/>
            <ac:spMk id="44" creationId="{AC1AAFD3-FA59-4FC5-9DBE-A1945E92B04E}"/>
          </ac:spMkLst>
        </pc:spChg>
        <pc:spChg chg="add del">
          <ac:chgData name="Marius Becherer" userId="4dedc1baf3a95c77" providerId="LiveId" clId="{5262E5BC-6C0D-471A-9E82-A785C28DB09E}" dt="2018-05-23T11:31:45.930" v="67" actId="26606"/>
          <ac:spMkLst>
            <pc:docMk/>
            <pc:sldMk cId="3253935214" sldId="258"/>
            <ac:spMk id="47" creationId="{2B1D4F77-A17C-43D7-B7FA-545148E4E93D}"/>
          </ac:spMkLst>
        </pc:spChg>
        <pc:spChg chg="add del">
          <ac:chgData name="Marius Becherer" userId="4dedc1baf3a95c77" providerId="LiveId" clId="{5262E5BC-6C0D-471A-9E82-A785C28DB09E}" dt="2018-05-23T11:31:45.930" v="67" actId="26606"/>
          <ac:spMkLst>
            <pc:docMk/>
            <pc:sldMk cId="3253935214" sldId="258"/>
            <ac:spMk id="48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45.930" v="67" actId="26606"/>
          <ac:spMkLst>
            <pc:docMk/>
            <pc:sldMk cId="3253935214" sldId="258"/>
            <ac:spMk id="49" creationId="{A03896AC-ADF2-4DE0-8494-2EA6ADC2698D}"/>
          </ac:spMkLst>
        </pc:spChg>
        <pc:spChg chg="add del">
          <ac:chgData name="Marius Becherer" userId="4dedc1baf3a95c77" providerId="LiveId" clId="{5262E5BC-6C0D-471A-9E82-A785C28DB09E}" dt="2018-05-23T11:32:43.253" v="104" actId="478"/>
          <ac:spMkLst>
            <pc:docMk/>
            <pc:sldMk cId="3253935214" sldId="258"/>
            <ac:spMk id="50" creationId="{24A63513-97FF-4914-A4BB-5165D54AB140}"/>
          </ac:spMkLst>
        </pc:spChg>
        <pc:spChg chg="add del">
          <ac:chgData name="Marius Becherer" userId="4dedc1baf3a95c77" providerId="LiveId" clId="{5262E5BC-6C0D-471A-9E82-A785C28DB09E}" dt="2018-05-23T11:31:47.218" v="69" actId="26606"/>
          <ac:spMkLst>
            <pc:docMk/>
            <pc:sldMk cId="3253935214" sldId="258"/>
            <ac:spMk id="52" creationId="{B547373F-AF2E-4907-B442-9F902B387FD0}"/>
          </ac:spMkLst>
        </pc:spChg>
        <pc:spChg chg="add del">
          <ac:chgData name="Marius Becherer" userId="4dedc1baf3a95c77" providerId="LiveId" clId="{5262E5BC-6C0D-471A-9E82-A785C28DB09E}" dt="2018-05-23T11:31:47.218" v="69" actId="26606"/>
          <ac:spMkLst>
            <pc:docMk/>
            <pc:sldMk cId="3253935214" sldId="258"/>
            <ac:spMk id="53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47.979" v="71" actId="26606"/>
          <ac:spMkLst>
            <pc:docMk/>
            <pc:sldMk cId="3253935214" sldId="258"/>
            <ac:spMk id="55" creationId="{C5E6CFF1-2F42-4E10-9A97-F116F46F53FE}"/>
          </ac:spMkLst>
        </pc:spChg>
        <pc:spChg chg="add del">
          <ac:chgData name="Marius Becherer" userId="4dedc1baf3a95c77" providerId="LiveId" clId="{5262E5BC-6C0D-471A-9E82-A785C28DB09E}" dt="2018-05-23T11:31:47.979" v="71" actId="26606"/>
          <ac:spMkLst>
            <pc:docMk/>
            <pc:sldMk cId="3253935214" sldId="258"/>
            <ac:spMk id="58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47.979" v="71" actId="26606"/>
          <ac:spMkLst>
            <pc:docMk/>
            <pc:sldMk cId="3253935214" sldId="258"/>
            <ac:spMk id="59" creationId="{E8D299AF-CD53-48B0-BB86-54BC182353D1}"/>
          </ac:spMkLst>
        </pc:spChg>
        <pc:spChg chg="add del">
          <ac:chgData name="Marius Becherer" userId="4dedc1baf3a95c77" providerId="LiveId" clId="{5262E5BC-6C0D-471A-9E82-A785C28DB09E}" dt="2018-05-23T11:31:48.841" v="73" actId="26606"/>
          <ac:spMkLst>
            <pc:docMk/>
            <pc:sldMk cId="3253935214" sldId="258"/>
            <ac:spMk id="62" creationId="{B547373F-AF2E-4907-B442-9F902B387FD0}"/>
          </ac:spMkLst>
        </pc:spChg>
        <pc:spChg chg="add del">
          <ac:chgData name="Marius Becherer" userId="4dedc1baf3a95c77" providerId="LiveId" clId="{5262E5BC-6C0D-471A-9E82-A785C28DB09E}" dt="2018-05-23T11:31:48.841" v="73" actId="26606"/>
          <ac:spMkLst>
            <pc:docMk/>
            <pc:sldMk cId="3253935214" sldId="258"/>
            <ac:spMk id="63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52.589" v="77" actId="26606"/>
          <ac:spMkLst>
            <pc:docMk/>
            <pc:sldMk cId="3253935214" sldId="258"/>
            <ac:spMk id="67" creationId="{9228552E-C8B1-4A80-8448-0787CE0FC704}"/>
          </ac:spMkLst>
        </pc:spChg>
        <pc:spChg chg="add del">
          <ac:chgData name="Marius Becherer" userId="4dedc1baf3a95c77" providerId="LiveId" clId="{5262E5BC-6C0D-471A-9E82-A785C28DB09E}" dt="2018-05-23T11:31:52.589" v="77" actId="26606"/>
          <ac:spMkLst>
            <pc:docMk/>
            <pc:sldMk cId="3253935214" sldId="258"/>
            <ac:spMk id="69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52.589" v="77" actId="26606"/>
          <ac:spMkLst>
            <pc:docMk/>
            <pc:sldMk cId="3253935214" sldId="258"/>
            <ac:spMk id="70" creationId="{AB968A19-38CA-499B-81BE-2223301AEA4A}"/>
          </ac:spMkLst>
        </pc:spChg>
        <pc:spChg chg="add del">
          <ac:chgData name="Marius Becherer" userId="4dedc1baf3a95c77" providerId="LiveId" clId="{5262E5BC-6C0D-471A-9E82-A785C28DB09E}" dt="2018-05-23T11:31:54.363" v="79" actId="26606"/>
          <ac:spMkLst>
            <pc:docMk/>
            <pc:sldMk cId="3253935214" sldId="258"/>
            <ac:spMk id="73" creationId="{A4206507-76F5-4316-AAF5-4EAFEE5EBDE2}"/>
          </ac:spMkLst>
        </pc:spChg>
        <pc:spChg chg="add del">
          <ac:chgData name="Marius Becherer" userId="4dedc1baf3a95c77" providerId="LiveId" clId="{5262E5BC-6C0D-471A-9E82-A785C28DB09E}" dt="2018-05-23T11:31:54.363" v="79" actId="26606"/>
          <ac:spMkLst>
            <pc:docMk/>
            <pc:sldMk cId="3253935214" sldId="258"/>
            <ac:spMk id="74" creationId="{03BC2B61-D77E-45AB-8722-15BC6A718A37}"/>
          </ac:spMkLst>
        </pc:spChg>
        <pc:spChg chg="add del">
          <ac:chgData name="Marius Becherer" userId="4dedc1baf3a95c77" providerId="LiveId" clId="{5262E5BC-6C0D-471A-9E82-A785C28DB09E}" dt="2018-05-23T11:31:54.363" v="79" actId="26606"/>
          <ac:spMkLst>
            <pc:docMk/>
            <pc:sldMk cId="3253935214" sldId="258"/>
            <ac:spMk id="75" creationId="{0303EE80-63F7-4659-A92C-7FFF3BDB6741}"/>
          </ac:spMkLst>
        </pc:spChg>
        <pc:spChg chg="add del">
          <ac:chgData name="Marius Becherer" userId="4dedc1baf3a95c77" providerId="LiveId" clId="{5262E5BC-6C0D-471A-9E82-A785C28DB09E}" dt="2018-05-23T11:31:54.363" v="79" actId="26606"/>
          <ac:spMkLst>
            <pc:docMk/>
            <pc:sldMk cId="3253935214" sldId="258"/>
            <ac:spMk id="76" creationId="{AC1AAFD3-FA59-4FC5-9DBE-A1945E92B04E}"/>
          </ac:spMkLst>
        </pc:spChg>
        <pc:spChg chg="add del">
          <ac:chgData name="Marius Becherer" userId="4dedc1baf3a95c77" providerId="LiveId" clId="{5262E5BC-6C0D-471A-9E82-A785C28DB09E}" dt="2018-05-23T11:31:55.579" v="81" actId="26606"/>
          <ac:spMkLst>
            <pc:docMk/>
            <pc:sldMk cId="3253935214" sldId="258"/>
            <ac:spMk id="79" creationId="{B547373F-AF2E-4907-B442-9F902B387FD0}"/>
          </ac:spMkLst>
        </pc:spChg>
        <pc:spChg chg="add del">
          <ac:chgData name="Marius Becherer" userId="4dedc1baf3a95c77" providerId="LiveId" clId="{5262E5BC-6C0D-471A-9E82-A785C28DB09E}" dt="2018-05-23T11:31:55.579" v="81" actId="26606"/>
          <ac:spMkLst>
            <pc:docMk/>
            <pc:sldMk cId="3253935214" sldId="258"/>
            <ac:spMk id="80" creationId="{0303EE80-63F7-4659-A92C-7FFF3BDB6741}"/>
          </ac:spMkLst>
        </pc:spChg>
        <pc:picChg chg="add del mod">
          <ac:chgData name="Marius Becherer" userId="4dedc1baf3a95c77" providerId="LiveId" clId="{5262E5BC-6C0D-471A-9E82-A785C28DB09E}" dt="2018-05-23T11:31:10.583" v="46" actId="478"/>
          <ac:picMkLst>
            <pc:docMk/>
            <pc:sldMk cId="3253935214" sldId="258"/>
            <ac:picMk id="5" creationId="{8F60FB54-EF21-4B73-963B-9DA06F11765F}"/>
          </ac:picMkLst>
        </pc:picChg>
        <pc:picChg chg="add del">
          <ac:chgData name="Marius Becherer" userId="4dedc1baf3a95c77" providerId="LiveId" clId="{5262E5BC-6C0D-471A-9E82-A785C28DB09E}" dt="2018-05-23T11:30:37.518" v="35" actId="26606"/>
          <ac:picMkLst>
            <pc:docMk/>
            <pc:sldMk cId="3253935214" sldId="258"/>
            <ac:picMk id="8" creationId="{8F60FB54-EF21-4B73-963B-9DA06F11765F}"/>
          </ac:picMkLst>
        </pc:picChg>
        <pc:picChg chg="add del mod">
          <ac:chgData name="Marius Becherer" userId="4dedc1baf3a95c77" providerId="LiveId" clId="{5262E5BC-6C0D-471A-9E82-A785C28DB09E}" dt="2018-05-23T11:32:34.141" v="99" actId="403"/>
          <ac:picMkLst>
            <pc:docMk/>
            <pc:sldMk cId="3253935214" sldId="258"/>
            <ac:picMk id="12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26.426" v="55" actId="26606"/>
          <ac:picMkLst>
            <pc:docMk/>
            <pc:sldMk cId="3253935214" sldId="258"/>
            <ac:picMk id="16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0:56.486" v="41" actId="26606"/>
          <ac:picMkLst>
            <pc:docMk/>
            <pc:sldMk cId="3253935214" sldId="258"/>
            <ac:picMk id="18" creationId="{8F60FB54-EF21-4B73-963B-9DA06F11765F}"/>
          </ac:picMkLst>
        </pc:picChg>
        <pc:picChg chg="add del">
          <ac:chgData name="Marius Becherer" userId="4dedc1baf3a95c77" providerId="LiveId" clId="{5262E5BC-6C0D-471A-9E82-A785C28DB09E}" dt="2018-05-23T11:31:27.019" v="57" actId="26606"/>
          <ac:picMkLst>
            <pc:docMk/>
            <pc:sldMk cId="3253935214" sldId="258"/>
            <ac:picMk id="23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29.923" v="59" actId="26606"/>
          <ac:picMkLst>
            <pc:docMk/>
            <pc:sldMk cId="3253935214" sldId="258"/>
            <ac:picMk id="25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33.092" v="61" actId="26606"/>
          <ac:picMkLst>
            <pc:docMk/>
            <pc:sldMk cId="3253935214" sldId="258"/>
            <ac:picMk id="30" creationId="{A8C8204D-6CB2-4A0D-831C-3FC21A3D613B}"/>
          </ac:picMkLst>
        </pc:picChg>
        <pc:picChg chg="add del mod">
          <ac:chgData name="Marius Becherer" userId="4dedc1baf3a95c77" providerId="LiveId" clId="{5262E5BC-6C0D-471A-9E82-A785C28DB09E}" dt="2018-05-23T11:32:38.575" v="103" actId="26606"/>
          <ac:picMkLst>
            <pc:docMk/>
            <pc:sldMk cId="3253935214" sldId="258"/>
            <ac:picMk id="33" creationId="{CC1BFEC2-2B1F-42A3-9840-A1C7D3CED9D6}"/>
          </ac:picMkLst>
        </pc:picChg>
        <pc:picChg chg="add del">
          <ac:chgData name="Marius Becherer" userId="4dedc1baf3a95c77" providerId="LiveId" clId="{5262E5BC-6C0D-471A-9E82-A785C28DB09E}" dt="2018-05-23T11:31:35.267" v="63" actId="26606"/>
          <ac:picMkLst>
            <pc:docMk/>
            <pc:sldMk cId="3253935214" sldId="258"/>
            <ac:picMk id="34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43.148" v="65" actId="26606"/>
          <ac:picMkLst>
            <pc:docMk/>
            <pc:sldMk cId="3253935214" sldId="258"/>
            <ac:picMk id="40" creationId="{A8C8204D-6CB2-4A0D-831C-3FC21A3D613B}"/>
          </ac:picMkLst>
        </pc:picChg>
        <pc:picChg chg="add">
          <ac:chgData name="Marius Becherer" userId="4dedc1baf3a95c77" providerId="LiveId" clId="{5262E5BC-6C0D-471A-9E82-A785C28DB09E}" dt="2018-05-23T11:32:38.575" v="103" actId="26606"/>
          <ac:picMkLst>
            <pc:docMk/>
            <pc:sldMk cId="3253935214" sldId="258"/>
            <ac:picMk id="45" creationId="{CC1BFEC2-2B1F-42A3-9840-A1C7D3CED9D6}"/>
          </ac:picMkLst>
        </pc:picChg>
        <pc:picChg chg="add del">
          <ac:chgData name="Marius Becherer" userId="4dedc1baf3a95c77" providerId="LiveId" clId="{5262E5BC-6C0D-471A-9E82-A785C28DB09E}" dt="2018-05-23T11:31:45.930" v="67" actId="26606"/>
          <ac:picMkLst>
            <pc:docMk/>
            <pc:sldMk cId="3253935214" sldId="258"/>
            <ac:picMk id="46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47.218" v="69" actId="26606"/>
          <ac:picMkLst>
            <pc:docMk/>
            <pc:sldMk cId="3253935214" sldId="258"/>
            <ac:picMk id="51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47.979" v="71" actId="26606"/>
          <ac:picMkLst>
            <pc:docMk/>
            <pc:sldMk cId="3253935214" sldId="258"/>
            <ac:picMk id="56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48.841" v="73" actId="26606"/>
          <ac:picMkLst>
            <pc:docMk/>
            <pc:sldMk cId="3253935214" sldId="258"/>
            <ac:picMk id="61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50.274" v="75" actId="26606"/>
          <ac:picMkLst>
            <pc:docMk/>
            <pc:sldMk cId="3253935214" sldId="258"/>
            <ac:picMk id="65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52.589" v="77" actId="26606"/>
          <ac:picMkLst>
            <pc:docMk/>
            <pc:sldMk cId="3253935214" sldId="258"/>
            <ac:picMk id="68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54.363" v="79" actId="26606"/>
          <ac:picMkLst>
            <pc:docMk/>
            <pc:sldMk cId="3253935214" sldId="258"/>
            <ac:picMk id="72" creationId="{A8C8204D-6CB2-4A0D-831C-3FC21A3D613B}"/>
          </ac:picMkLst>
        </pc:picChg>
        <pc:picChg chg="add del">
          <ac:chgData name="Marius Becherer" userId="4dedc1baf3a95c77" providerId="LiveId" clId="{5262E5BC-6C0D-471A-9E82-A785C28DB09E}" dt="2018-05-23T11:31:55.579" v="81" actId="26606"/>
          <ac:picMkLst>
            <pc:docMk/>
            <pc:sldMk cId="3253935214" sldId="258"/>
            <ac:picMk id="78" creationId="{A8C8204D-6CB2-4A0D-831C-3FC21A3D613B}"/>
          </ac:picMkLst>
        </pc:picChg>
        <pc:picChg chg="add del mod">
          <ac:chgData name="Marius Becherer" userId="4dedc1baf3a95c77" providerId="LiveId" clId="{5262E5BC-6C0D-471A-9E82-A785C28DB09E}" dt="2018-05-23T11:32:31.029" v="97" actId="26606"/>
          <ac:picMkLst>
            <pc:docMk/>
            <pc:sldMk cId="3253935214" sldId="258"/>
            <ac:picMk id="82" creationId="{A8C8204D-6CB2-4A0D-831C-3FC21A3D613B}"/>
          </ac:picMkLst>
        </pc:picChg>
        <pc:cxnChg chg="add del">
          <ac:chgData name="Marius Becherer" userId="4dedc1baf3a95c77" providerId="LiveId" clId="{5262E5BC-6C0D-471A-9E82-A785C28DB09E}" dt="2018-05-23T11:31:33.092" v="61" actId="26606"/>
          <ac:cxnSpMkLst>
            <pc:docMk/>
            <pc:sldMk cId="3253935214" sldId="258"/>
            <ac:cxnSpMk id="22" creationId="{67182200-4859-4C8D-BCBB-55B245C28BA3}"/>
          </ac:cxnSpMkLst>
        </pc:cxnChg>
        <pc:cxnChg chg="add del">
          <ac:chgData name="Marius Becherer" userId="4dedc1baf3a95c77" providerId="LiveId" clId="{5262E5BC-6C0D-471A-9E82-A785C28DB09E}" dt="2018-05-23T11:31:47.979" v="71" actId="26606"/>
          <ac:cxnSpMkLst>
            <pc:docMk/>
            <pc:sldMk cId="3253935214" sldId="258"/>
            <ac:cxnSpMk id="57" creationId="{67182200-4859-4C8D-BCBB-55B245C28BA3}"/>
          </ac:cxnSpMkLst>
        </pc:cxnChg>
      </pc:sldChg>
      <pc:sldChg chg="addSp delSp modSp add">
        <pc:chgData name="Marius Becherer" userId="4dedc1baf3a95c77" providerId="LiveId" clId="{5262E5BC-6C0D-471A-9E82-A785C28DB09E}" dt="2018-05-28T17:32:50.308" v="1237" actId="313"/>
        <pc:sldMkLst>
          <pc:docMk/>
          <pc:sldMk cId="3706014598" sldId="259"/>
        </pc:sldMkLst>
        <pc:spChg chg="mod">
          <ac:chgData name="Marius Becherer" userId="4dedc1baf3a95c77" providerId="LiveId" clId="{5262E5BC-6C0D-471A-9E82-A785C28DB09E}" dt="2018-05-23T11:36:37.164" v="131" actId="20577"/>
          <ac:spMkLst>
            <pc:docMk/>
            <pc:sldMk cId="3706014598" sldId="259"/>
            <ac:spMk id="2" creationId="{6F833578-9507-4C16-B4CF-7A39E1CD7A8D}"/>
          </ac:spMkLst>
        </pc:spChg>
        <pc:spChg chg="del">
          <ac:chgData name="Marius Becherer" userId="4dedc1baf3a95c77" providerId="LiveId" clId="{5262E5BC-6C0D-471A-9E82-A785C28DB09E}" dt="2018-05-23T11:36:47.580" v="132" actId="478"/>
          <ac:spMkLst>
            <pc:docMk/>
            <pc:sldMk cId="3706014598" sldId="259"/>
            <ac:spMk id="3" creationId="{FACFE43B-E7E2-40FD-A68F-345FCD0A66DB}"/>
          </ac:spMkLst>
        </pc:spChg>
        <pc:graphicFrameChg chg="add mod modGraphic">
          <ac:chgData name="Marius Becherer" userId="4dedc1baf3a95c77" providerId="LiveId" clId="{5262E5BC-6C0D-471A-9E82-A785C28DB09E}" dt="2018-05-28T17:32:50.308" v="1237" actId="313"/>
          <ac:graphicFrameMkLst>
            <pc:docMk/>
            <pc:sldMk cId="3706014598" sldId="259"/>
            <ac:graphicFrameMk id="4" creationId="{8CA00F64-644E-4819-8605-7243A416C0BE}"/>
          </ac:graphicFrameMkLst>
        </pc:graphicFrameChg>
        <pc:graphicFrameChg chg="add del mod">
          <ac:chgData name="Marius Becherer" userId="4dedc1baf3a95c77" providerId="LiveId" clId="{5262E5BC-6C0D-471A-9E82-A785C28DB09E}" dt="2018-05-23T12:58:06.519" v="208" actId="20577"/>
          <ac:graphicFrameMkLst>
            <pc:docMk/>
            <pc:sldMk cId="3706014598" sldId="259"/>
            <ac:graphicFrameMk id="5" creationId="{5DFA3C10-09D2-4C57-85E5-B991A72EB765}"/>
          </ac:graphicFrameMkLst>
        </pc:graphicFrameChg>
      </pc:sldChg>
      <pc:sldChg chg="addSp delSp modSp add">
        <pc:chgData name="Marius Becherer" userId="4dedc1baf3a95c77" providerId="LiveId" clId="{5262E5BC-6C0D-471A-9E82-A785C28DB09E}" dt="2018-05-28T18:00:56.013" v="1508" actId="20577"/>
        <pc:sldMkLst>
          <pc:docMk/>
          <pc:sldMk cId="3319963334" sldId="261"/>
        </pc:sldMkLst>
        <pc:spChg chg="mod">
          <ac:chgData name="Marius Becherer" userId="4dedc1baf3a95c77" providerId="LiveId" clId="{5262E5BC-6C0D-471A-9E82-A785C28DB09E}" dt="2018-05-28T17:56:43.133" v="1393" actId="20577"/>
          <ac:spMkLst>
            <pc:docMk/>
            <pc:sldMk cId="3319963334" sldId="261"/>
            <ac:spMk id="2" creationId="{05587525-49BB-434F-B197-2264266B6FE9}"/>
          </ac:spMkLst>
        </pc:spChg>
        <pc:spChg chg="del">
          <ac:chgData name="Marius Becherer" userId="4dedc1baf3a95c77" providerId="LiveId" clId="{5262E5BC-6C0D-471A-9E82-A785C28DB09E}" dt="2018-05-28T17:57:19.109" v="1400" actId="478"/>
          <ac:spMkLst>
            <pc:docMk/>
            <pc:sldMk cId="3319963334" sldId="261"/>
            <ac:spMk id="3" creationId="{D61165B9-D12B-4CFB-96A8-35090593B648}"/>
          </ac:spMkLst>
        </pc:spChg>
        <pc:spChg chg="add mod">
          <ac:chgData name="Marius Becherer" userId="4dedc1baf3a95c77" providerId="LiveId" clId="{5262E5BC-6C0D-471A-9E82-A785C28DB09E}" dt="2018-05-28T18:00:27.708" v="1476" actId="20577"/>
          <ac:spMkLst>
            <pc:docMk/>
            <pc:sldMk cId="3319963334" sldId="261"/>
            <ac:spMk id="22" creationId="{604CA0A9-6CB0-4BBC-B6F3-705CB72790C4}"/>
          </ac:spMkLst>
        </pc:spChg>
        <pc:spChg chg="add mod">
          <ac:chgData name="Marius Becherer" userId="4dedc1baf3a95c77" providerId="LiveId" clId="{5262E5BC-6C0D-471A-9E82-A785C28DB09E}" dt="2018-05-28T18:00:56.013" v="1508" actId="20577"/>
          <ac:spMkLst>
            <pc:docMk/>
            <pc:sldMk cId="3319963334" sldId="261"/>
            <ac:spMk id="24" creationId="{A7EC0B35-8807-4320-B840-5D071FC48D0A}"/>
          </ac:spMkLst>
        </pc:spChg>
        <pc:grpChg chg="add mod">
          <ac:chgData name="Marius Becherer" userId="4dedc1baf3a95c77" providerId="LiveId" clId="{5262E5BC-6C0D-471A-9E82-A785C28DB09E}" dt="2018-05-28T17:59:29.362" v="1428" actId="1076"/>
          <ac:grpSpMkLst>
            <pc:docMk/>
            <pc:sldMk cId="3319963334" sldId="261"/>
            <ac:grpSpMk id="7" creationId="{739E9739-B52C-418A-8D6C-C7EBFE8816F2}"/>
          </ac:grpSpMkLst>
        </pc:grpChg>
        <pc:grpChg chg="mod">
          <ac:chgData name="Marius Becherer" userId="4dedc1baf3a95c77" providerId="LiveId" clId="{5262E5BC-6C0D-471A-9E82-A785C28DB09E}" dt="2018-05-28T17:57:42.179" v="1405" actId="20577"/>
          <ac:grpSpMkLst>
            <pc:docMk/>
            <pc:sldMk cId="3319963334" sldId="261"/>
            <ac:grpSpMk id="8" creationId="{2FF211BA-81DC-4DF1-82B2-BD412FC8A8F4}"/>
          </ac:grpSpMkLst>
        </pc:grpChg>
        <pc:grpChg chg="mod">
          <ac:chgData name="Marius Becherer" userId="4dedc1baf3a95c77" providerId="LiveId" clId="{5262E5BC-6C0D-471A-9E82-A785C28DB09E}" dt="2018-05-28T17:57:42.179" v="1405" actId="20577"/>
          <ac:grpSpMkLst>
            <pc:docMk/>
            <pc:sldMk cId="3319963334" sldId="261"/>
            <ac:grpSpMk id="10" creationId="{B4130D9D-73D6-4FED-ABB6-EABC11A9C90E}"/>
          </ac:grpSpMkLst>
        </pc:grpChg>
        <pc:grpChg chg="mod">
          <ac:chgData name="Marius Becherer" userId="4dedc1baf3a95c77" providerId="LiveId" clId="{5262E5BC-6C0D-471A-9E82-A785C28DB09E}" dt="2018-05-28T17:57:42.179" v="1405" actId="20577"/>
          <ac:grpSpMkLst>
            <pc:docMk/>
            <pc:sldMk cId="3319963334" sldId="261"/>
            <ac:grpSpMk id="16" creationId="{1BAEDE86-BA6B-4947-82C2-162A03FB1BFB}"/>
          </ac:grpSpMkLst>
        </pc:grpChg>
        <pc:picChg chg="add del mod">
          <ac:chgData name="Marius Becherer" userId="4dedc1baf3a95c77" providerId="LiveId" clId="{5262E5BC-6C0D-471A-9E82-A785C28DB09E}" dt="2018-05-28T17:57:56.326" v="1413" actId="478"/>
          <ac:picMkLst>
            <pc:docMk/>
            <pc:sldMk cId="3319963334" sldId="261"/>
            <ac:picMk id="6" creationId="{75A31197-4619-4D81-9BA7-2B9BBFBD76FD}"/>
          </ac:picMkLst>
        </pc:picChg>
        <pc:picChg chg="add mod">
          <ac:chgData name="Marius Becherer" userId="4dedc1baf3a95c77" providerId="LiveId" clId="{5262E5BC-6C0D-471A-9E82-A785C28DB09E}" dt="2018-05-28T17:59:56.922" v="1438" actId="1076"/>
          <ac:picMkLst>
            <pc:docMk/>
            <pc:sldMk cId="3319963334" sldId="261"/>
            <ac:picMk id="2050" creationId="{1A544BEC-F059-45EF-8C88-5D187047689B}"/>
          </ac:picMkLst>
        </pc:picChg>
      </pc:sldChg>
      <pc:sldChg chg="addSp delSp modSp add mod ord setBg setClrOvrMap">
        <pc:chgData name="Marius Becherer" userId="4dedc1baf3a95c77" providerId="LiveId" clId="{5262E5BC-6C0D-471A-9E82-A785C28DB09E}" dt="2018-05-28T14:05:28.030" v="1025" actId="20577"/>
        <pc:sldMkLst>
          <pc:docMk/>
          <pc:sldMk cId="905956521" sldId="262"/>
        </pc:sldMkLst>
        <pc:spChg chg="mod">
          <ac:chgData name="Marius Becherer" userId="4dedc1baf3a95c77" providerId="LiveId" clId="{5262E5BC-6C0D-471A-9E82-A785C28DB09E}" dt="2018-05-24T14:45:49.169" v="759" actId="26606"/>
          <ac:spMkLst>
            <pc:docMk/>
            <pc:sldMk cId="905956521" sldId="262"/>
            <ac:spMk id="2" creationId="{C67F7F8C-80A3-4688-B557-58415B8AD025}"/>
          </ac:spMkLst>
        </pc:spChg>
        <pc:spChg chg="del">
          <ac:chgData name="Marius Becherer" userId="4dedc1baf3a95c77" providerId="LiveId" clId="{5262E5BC-6C0D-471A-9E82-A785C28DB09E}" dt="2018-05-24T14:45:44.985" v="756" actId="20577"/>
          <ac:spMkLst>
            <pc:docMk/>
            <pc:sldMk cId="905956521" sldId="262"/>
            <ac:spMk id="3" creationId="{8A81E9C4-DB7D-44B2-AF5F-E9F0E267E5B1}"/>
          </ac:spMkLst>
        </pc:spChg>
        <pc:spChg chg="add mod">
          <ac:chgData name="Marius Becherer" userId="4dedc1baf3a95c77" providerId="LiveId" clId="{5262E5BC-6C0D-471A-9E82-A785C28DB09E}" dt="2018-05-28T14:05:28.030" v="1025" actId="20577"/>
          <ac:spMkLst>
            <pc:docMk/>
            <pc:sldMk cId="905956521" sldId="262"/>
            <ac:spMk id="9" creationId="{8DE347A4-9D60-4523-8706-FA7C63114A64}"/>
          </ac:spMkLst>
        </pc:spChg>
        <pc:spChg chg="add">
          <ac:chgData name="Marius Becherer" userId="4dedc1baf3a95c77" providerId="LiveId" clId="{5262E5BC-6C0D-471A-9E82-A785C28DB09E}" dt="2018-05-24T14:45:49.169" v="759" actId="26606"/>
          <ac:spMkLst>
            <pc:docMk/>
            <pc:sldMk cId="905956521" sldId="262"/>
            <ac:spMk id="10" creationId="{E3409A1A-0C53-4F59-A357-E41C97F7D9D1}"/>
          </ac:spMkLst>
        </pc:spChg>
        <pc:spChg chg="add">
          <ac:chgData name="Marius Becherer" userId="4dedc1baf3a95c77" providerId="LiveId" clId="{5262E5BC-6C0D-471A-9E82-A785C28DB09E}" dt="2018-05-24T14:45:49.169" v="759" actId="26606"/>
          <ac:spMkLst>
            <pc:docMk/>
            <pc:sldMk cId="905956521" sldId="262"/>
            <ac:spMk id="13" creationId="{9228552E-C8B1-4A80-8448-0787CE0FC704}"/>
          </ac:spMkLst>
        </pc:spChg>
        <pc:picChg chg="add del mod">
          <ac:chgData name="Marius Becherer" userId="4dedc1baf3a95c77" providerId="LiveId" clId="{5262E5BC-6C0D-471A-9E82-A785C28DB09E}" dt="2018-05-24T14:45:49.169" v="759" actId="26606"/>
          <ac:picMkLst>
            <pc:docMk/>
            <pc:sldMk cId="905956521" sldId="262"/>
            <ac:picMk id="5" creationId="{9CD246DB-F17F-441B-ACA0-444DFE749572}"/>
          </ac:picMkLst>
        </pc:picChg>
        <pc:picChg chg="add">
          <ac:chgData name="Marius Becherer" userId="4dedc1baf3a95c77" providerId="LiveId" clId="{5262E5BC-6C0D-471A-9E82-A785C28DB09E}" dt="2018-05-24T14:45:49.169" v="759" actId="26606"/>
          <ac:picMkLst>
            <pc:docMk/>
            <pc:sldMk cId="905956521" sldId="262"/>
            <ac:picMk id="8" creationId="{9CD246DB-F17F-441B-ACA0-444DFE749572}"/>
          </ac:picMkLst>
        </pc:picChg>
      </pc:sldChg>
      <pc:sldChg chg="modSp add">
        <pc:chgData name="Marius Becherer" userId="4dedc1baf3a95c77" providerId="LiveId" clId="{5262E5BC-6C0D-471A-9E82-A785C28DB09E}" dt="2018-05-24T14:53:14.251" v="806" actId="20577"/>
        <pc:sldMkLst>
          <pc:docMk/>
          <pc:sldMk cId="3159562463" sldId="263"/>
        </pc:sldMkLst>
        <pc:spChg chg="mod">
          <ac:chgData name="Marius Becherer" userId="4dedc1baf3a95c77" providerId="LiveId" clId="{5262E5BC-6C0D-471A-9E82-A785C28DB09E}" dt="2018-05-24T14:53:14.251" v="806" actId="20577"/>
          <ac:spMkLst>
            <pc:docMk/>
            <pc:sldMk cId="3159562463" sldId="263"/>
            <ac:spMk id="2" creationId="{5F40204D-C6F4-4BD4-8468-497626834FC4}"/>
          </ac:spMkLst>
        </pc:spChg>
        <pc:spChg chg="mod">
          <ac:chgData name="Marius Becherer" userId="4dedc1baf3a95c77" providerId="LiveId" clId="{5262E5BC-6C0D-471A-9E82-A785C28DB09E}" dt="2018-05-24T14:48:21.352" v="780" actId="20577"/>
          <ac:spMkLst>
            <pc:docMk/>
            <pc:sldMk cId="3159562463" sldId="263"/>
            <ac:spMk id="3" creationId="{A64B071E-433C-4F50-8480-E942AC51BF11}"/>
          </ac:spMkLst>
        </pc:spChg>
      </pc:sldChg>
      <pc:sldChg chg="addSp modSp add">
        <pc:chgData name="Marius Becherer" userId="4dedc1baf3a95c77" providerId="LiveId" clId="{5262E5BC-6C0D-471A-9E82-A785C28DB09E}" dt="2018-05-28T17:36:16.825" v="1256" actId="1076"/>
        <pc:sldMkLst>
          <pc:docMk/>
          <pc:sldMk cId="1765833691" sldId="274"/>
        </pc:sldMkLst>
        <pc:picChg chg="add mod">
          <ac:chgData name="Marius Becherer" userId="4dedc1baf3a95c77" providerId="LiveId" clId="{5262E5BC-6C0D-471A-9E82-A785C28DB09E}" dt="2018-05-28T17:35:27.833" v="1250" actId="1076"/>
          <ac:picMkLst>
            <pc:docMk/>
            <pc:sldMk cId="1765833691" sldId="274"/>
            <ac:picMk id="1026" creationId="{25363DC0-3D7A-4151-BC07-C4292B84B031}"/>
          </ac:picMkLst>
        </pc:picChg>
        <pc:picChg chg="add mod modCrop">
          <ac:chgData name="Marius Becherer" userId="4dedc1baf3a95c77" providerId="LiveId" clId="{5262E5BC-6C0D-471A-9E82-A785C28DB09E}" dt="2018-05-28T17:36:16.825" v="1256" actId="1076"/>
          <ac:picMkLst>
            <pc:docMk/>
            <pc:sldMk cId="1765833691" sldId="274"/>
            <ac:picMk id="1028" creationId="{D7A9CDC0-36F3-4ACF-9EC3-9E350B023C9A}"/>
          </ac:picMkLst>
        </pc:picChg>
        <pc:picChg chg="add mod">
          <ac:chgData name="Marius Becherer" userId="4dedc1baf3a95c77" providerId="LiveId" clId="{5262E5BC-6C0D-471A-9E82-A785C28DB09E}" dt="2018-05-28T17:36:12.128" v="1255" actId="14100"/>
          <ac:picMkLst>
            <pc:docMk/>
            <pc:sldMk cId="1765833691" sldId="274"/>
            <ac:picMk id="1030" creationId="{9EF23A17-EA54-4C3F-8475-AFFF50893EAF}"/>
          </ac:picMkLst>
        </pc:picChg>
      </pc:sldChg>
      <pc:sldChg chg="modSp add">
        <pc:chgData name="Marius Becherer" userId="4dedc1baf3a95c77" providerId="LiveId" clId="{5262E5BC-6C0D-471A-9E82-A785C28DB09E}" dt="2018-05-28T17:55:49.782" v="1376" actId="20577"/>
        <pc:sldMkLst>
          <pc:docMk/>
          <pc:sldMk cId="165819115" sldId="275"/>
        </pc:sldMkLst>
        <pc:spChg chg="mod">
          <ac:chgData name="Marius Becherer" userId="4dedc1baf3a95c77" providerId="LiveId" clId="{5262E5BC-6C0D-471A-9E82-A785C28DB09E}" dt="2018-05-28T17:38:34.932" v="1285" actId="20577"/>
          <ac:spMkLst>
            <pc:docMk/>
            <pc:sldMk cId="165819115" sldId="275"/>
            <ac:spMk id="2" creationId="{151220E5-72C4-40DB-B1EA-C4310B54FB84}"/>
          </ac:spMkLst>
        </pc:spChg>
        <pc:spChg chg="mod">
          <ac:chgData name="Marius Becherer" userId="4dedc1baf3a95c77" providerId="LiveId" clId="{5262E5BC-6C0D-471A-9E82-A785C28DB09E}" dt="2018-05-28T17:55:49.782" v="1376" actId="20577"/>
          <ac:spMkLst>
            <pc:docMk/>
            <pc:sldMk cId="165819115" sldId="275"/>
            <ac:spMk id="3" creationId="{A41D8147-6085-412A-9A9D-3A10A8F186A6}"/>
          </ac:spMkLst>
        </pc:spChg>
      </pc:sldChg>
      <pc:sldChg chg="addSp modSp add">
        <pc:chgData name="Marius Becherer" userId="4dedc1baf3a95c77" providerId="LiveId" clId="{5262E5BC-6C0D-471A-9E82-A785C28DB09E}" dt="2018-05-28T18:02:00.756" v="1566" actId="403"/>
        <pc:sldMkLst>
          <pc:docMk/>
          <pc:sldMk cId="3359116564" sldId="277"/>
        </pc:sldMkLst>
        <pc:spChg chg="add mod ord">
          <ac:chgData name="Marius Becherer" userId="4dedc1baf3a95c77" providerId="LiveId" clId="{5262E5BC-6C0D-471A-9E82-A785C28DB09E}" dt="2018-05-28T18:02:00.756" v="1566" actId="403"/>
          <ac:spMkLst>
            <pc:docMk/>
            <pc:sldMk cId="3359116564" sldId="277"/>
            <ac:spMk id="3" creationId="{C090FD90-69EC-4469-B86C-C35EFF7233B6}"/>
          </ac:spMkLst>
        </pc:spChg>
      </pc:sldChg>
      <pc:sldChg chg="modSp add">
        <pc:chgData name="Marius Becherer" userId="4dedc1baf3a95c77" providerId="LiveId" clId="{5262E5BC-6C0D-471A-9E82-A785C28DB09E}" dt="2018-05-28T18:05:08.560" v="1665" actId="20577"/>
        <pc:sldMkLst>
          <pc:docMk/>
          <pc:sldMk cId="3408523765" sldId="278"/>
        </pc:sldMkLst>
        <pc:spChg chg="mod">
          <ac:chgData name="Marius Becherer" userId="4dedc1baf3a95c77" providerId="LiveId" clId="{5262E5BC-6C0D-471A-9E82-A785C28DB09E}" dt="2018-05-28T18:05:08.560" v="1665" actId="20577"/>
          <ac:spMkLst>
            <pc:docMk/>
            <pc:sldMk cId="3408523765" sldId="278"/>
            <ac:spMk id="2" creationId="{05587525-49BB-434F-B197-2264266B6FE9}"/>
          </ac:spMkLst>
        </pc:spChg>
        <pc:spChg chg="mod">
          <ac:chgData name="Marius Becherer" userId="4dedc1baf3a95c77" providerId="LiveId" clId="{5262E5BC-6C0D-471A-9E82-A785C28DB09E}" dt="2018-05-28T18:04:35.700" v="1632" actId="20577"/>
          <ac:spMkLst>
            <pc:docMk/>
            <pc:sldMk cId="3408523765" sldId="278"/>
            <ac:spMk id="3" creationId="{C090FD90-69EC-4469-B86C-C35EFF7233B6}"/>
          </ac:spMkLst>
        </pc:spChg>
        <pc:spChg chg="mod">
          <ac:chgData name="Marius Becherer" userId="4dedc1baf3a95c77" providerId="LiveId" clId="{5262E5BC-6C0D-471A-9E82-A785C28DB09E}" dt="2018-05-28T18:04:44.219" v="1641" actId="20577"/>
          <ac:spMkLst>
            <pc:docMk/>
            <pc:sldMk cId="3408523765" sldId="278"/>
            <ac:spMk id="22" creationId="{604CA0A9-6CB0-4BBC-B6F3-705CB72790C4}"/>
          </ac:spMkLst>
        </pc:spChg>
      </pc:sldChg>
      <pc:sldChg chg="modSp add">
        <pc:chgData name="Marius Becherer" userId="4dedc1baf3a95c77" providerId="LiveId" clId="{5262E5BC-6C0D-471A-9E82-A785C28DB09E}" dt="2018-05-28T18:06:14.822" v="1689" actId="20577"/>
        <pc:sldMkLst>
          <pc:docMk/>
          <pc:sldMk cId="2289472124" sldId="279"/>
        </pc:sldMkLst>
        <pc:spChg chg="mod">
          <ac:chgData name="Marius Becherer" userId="4dedc1baf3a95c77" providerId="LiveId" clId="{5262E5BC-6C0D-471A-9E82-A785C28DB09E}" dt="2018-05-28T18:05:59.046" v="1685" actId="20577"/>
          <ac:spMkLst>
            <pc:docMk/>
            <pc:sldMk cId="2289472124" sldId="279"/>
            <ac:spMk id="3" creationId="{C090FD90-69EC-4469-B86C-C35EFF7233B6}"/>
          </ac:spMkLst>
        </pc:spChg>
        <pc:spChg chg="mod">
          <ac:chgData name="Marius Becherer" userId="4dedc1baf3a95c77" providerId="LiveId" clId="{5262E5BC-6C0D-471A-9E82-A785C28DB09E}" dt="2018-05-28T18:06:14.822" v="1689" actId="20577"/>
          <ac:spMkLst>
            <pc:docMk/>
            <pc:sldMk cId="2289472124" sldId="279"/>
            <ac:spMk id="22" creationId="{604CA0A9-6CB0-4BBC-B6F3-705CB72790C4}"/>
          </ac:spMkLst>
        </pc:spChg>
      </pc:sldChg>
    </pc:docChg>
  </pc:docChgLst>
  <pc:docChgLst>
    <pc:chgData name="Michael Zipperle" userId="e52c8d318a89f878" providerId="LiveId" clId="{608F4776-E5A5-48A6-9E53-9717368EBF6B}"/>
    <pc:docChg chg="undo addSld delSld modSld sldOrd modMainMaster">
      <pc:chgData name="Michael Zipperle" userId="e52c8d318a89f878" providerId="LiveId" clId="{608F4776-E5A5-48A6-9E53-9717368EBF6B}" dt="2018-05-28T14:32:34.904" v="597" actId="207"/>
      <pc:docMkLst>
        <pc:docMk/>
      </pc:docMkLst>
      <pc:sldChg chg="modSp">
        <pc:chgData name="Michael Zipperle" userId="e52c8d318a89f878" providerId="LiveId" clId="{608F4776-E5A5-48A6-9E53-9717368EBF6B}" dt="2018-05-28T14:20:53.080" v="44" actId="20577"/>
        <pc:sldMkLst>
          <pc:docMk/>
          <pc:sldMk cId="3706014598" sldId="259"/>
        </pc:sldMkLst>
        <pc:spChg chg="mod">
          <ac:chgData name="Michael Zipperle" userId="e52c8d318a89f878" providerId="LiveId" clId="{608F4776-E5A5-48A6-9E53-9717368EBF6B}" dt="2018-05-28T14:20:53.080" v="44" actId="20577"/>
          <ac:spMkLst>
            <pc:docMk/>
            <pc:sldMk cId="3706014598" sldId="259"/>
            <ac:spMk id="2" creationId="{6F833578-9507-4C16-B4CF-7A39E1CD7A8D}"/>
          </ac:spMkLst>
        </pc:spChg>
      </pc:sldChg>
      <pc:sldChg chg="modSp add ord">
        <pc:chgData name="Michael Zipperle" userId="e52c8d318a89f878" providerId="LiveId" clId="{608F4776-E5A5-48A6-9E53-9717368EBF6B}" dt="2018-05-28T14:19:29.919" v="40" actId="20577"/>
        <pc:sldMkLst>
          <pc:docMk/>
          <pc:sldMk cId="1092626161" sldId="268"/>
        </pc:sldMkLst>
        <pc:spChg chg="mod">
          <ac:chgData name="Michael Zipperle" userId="e52c8d318a89f878" providerId="LiveId" clId="{608F4776-E5A5-48A6-9E53-9717368EBF6B}" dt="2018-05-28T14:19:29.919" v="40" actId="20577"/>
          <ac:spMkLst>
            <pc:docMk/>
            <pc:sldMk cId="1092626161" sldId="268"/>
            <ac:spMk id="9" creationId="{479CA599-26D6-4868-A04E-342A6C7F6400}"/>
          </ac:spMkLst>
        </pc:spChg>
      </pc:sldChg>
      <pc:sldChg chg="modSp add ord">
        <pc:chgData name="Michael Zipperle" userId="e52c8d318a89f878" providerId="LiveId" clId="{608F4776-E5A5-48A6-9E53-9717368EBF6B}" dt="2018-05-28T14:31:02.948" v="590" actId="113"/>
        <pc:sldMkLst>
          <pc:docMk/>
          <pc:sldMk cId="3256177398" sldId="269"/>
        </pc:sldMkLst>
        <pc:spChg chg="mod">
          <ac:chgData name="Michael Zipperle" userId="e52c8d318a89f878" providerId="LiveId" clId="{608F4776-E5A5-48A6-9E53-9717368EBF6B}" dt="2018-05-28T14:31:02.948" v="590" actId="113"/>
          <ac:spMkLst>
            <pc:docMk/>
            <pc:sldMk cId="3256177398" sldId="269"/>
            <ac:spMk id="2" creationId="{6F833578-9507-4C16-B4CF-7A39E1CD7A8D}"/>
          </ac:spMkLst>
        </pc:spChg>
        <pc:graphicFrameChg chg="modGraphic">
          <ac:chgData name="Michael Zipperle" userId="e52c8d318a89f878" providerId="LiveId" clId="{608F4776-E5A5-48A6-9E53-9717368EBF6B}" dt="2018-05-28T14:26:56.420" v="545" actId="20577"/>
          <ac:graphicFrameMkLst>
            <pc:docMk/>
            <pc:sldMk cId="3256177398" sldId="269"/>
            <ac:graphicFrameMk id="4" creationId="{8CA00F64-644E-4819-8605-7243A416C0BE}"/>
          </ac:graphicFrameMkLst>
        </pc:graphicFrameChg>
      </pc:sldChg>
      <pc:sldChg chg="add">
        <pc:chgData name="Michael Zipperle" userId="e52c8d318a89f878" providerId="LiveId" clId="{608F4776-E5A5-48A6-9E53-9717368EBF6B}" dt="2018-05-28T14:21:19.043" v="47" actId="207"/>
        <pc:sldMkLst>
          <pc:docMk/>
          <pc:sldMk cId="1311525796" sldId="270"/>
        </pc:sldMkLst>
      </pc:sldChg>
      <pc:sldChg chg="modSp add">
        <pc:chgData name="Michael Zipperle" userId="e52c8d318a89f878" providerId="LiveId" clId="{608F4776-E5A5-48A6-9E53-9717368EBF6B}" dt="2018-05-28T14:26:16.091" v="543" actId="20577"/>
        <pc:sldMkLst>
          <pc:docMk/>
          <pc:sldMk cId="2513832599" sldId="271"/>
        </pc:sldMkLst>
        <pc:spChg chg="mod">
          <ac:chgData name="Michael Zipperle" userId="e52c8d318a89f878" providerId="LiveId" clId="{608F4776-E5A5-48A6-9E53-9717368EBF6B}" dt="2018-05-28T14:24:33.981" v="334" actId="20577"/>
          <ac:spMkLst>
            <pc:docMk/>
            <pc:sldMk cId="2513832599" sldId="271"/>
            <ac:spMk id="2" creationId="{6F833578-9507-4C16-B4CF-7A39E1CD7A8D}"/>
          </ac:spMkLst>
        </pc:spChg>
        <pc:graphicFrameChg chg="modGraphic">
          <ac:chgData name="Michael Zipperle" userId="e52c8d318a89f878" providerId="LiveId" clId="{608F4776-E5A5-48A6-9E53-9717368EBF6B}" dt="2018-05-28T14:26:16.091" v="543" actId="20577"/>
          <ac:graphicFrameMkLst>
            <pc:docMk/>
            <pc:sldMk cId="2513832599" sldId="271"/>
            <ac:graphicFrameMk id="4" creationId="{8CA00F64-644E-4819-8605-7243A416C0BE}"/>
          </ac:graphicFrameMkLst>
        </pc:graphicFrameChg>
      </pc:sldChg>
    </pc:docChg>
  </pc:docChgLst>
  <pc:docChgLst>
    <pc:chgData name="Marius Becherer" userId="4dedc1baf3a95c77" providerId="LiveId" clId="{68BD8984-B9F6-46B6-8020-11D9C3833702}"/>
    <pc:docChg chg="custSel delSld modSld sldOrd">
      <pc:chgData name="Marius Becherer" userId="4dedc1baf3a95c77" providerId="LiveId" clId="{68BD8984-B9F6-46B6-8020-11D9C3833702}" dt="2018-06-04T20:10:35.963" v="1719" actId="20577"/>
      <pc:docMkLst>
        <pc:docMk/>
      </pc:docMkLst>
      <pc:sldChg chg="modSp modNotesTx">
        <pc:chgData name="Marius Becherer" userId="4dedc1baf3a95c77" providerId="LiveId" clId="{68BD8984-B9F6-46B6-8020-11D9C3833702}" dt="2018-06-04T19:11:38.891" v="1060" actId="20577"/>
        <pc:sldMkLst>
          <pc:docMk/>
          <pc:sldMk cId="3660593141" sldId="257"/>
        </pc:sldMkLst>
        <pc:spChg chg="mod">
          <ac:chgData name="Marius Becherer" userId="4dedc1baf3a95c77" providerId="LiveId" clId="{68BD8984-B9F6-46B6-8020-11D9C3833702}" dt="2018-06-04T17:14:09.663" v="904" actId="20577"/>
          <ac:spMkLst>
            <pc:docMk/>
            <pc:sldMk cId="3660593141" sldId="257"/>
            <ac:spMk id="3" creationId="{CB0A6D9F-F19A-4E49-9BA8-A7D1111E5D54}"/>
          </ac:spMkLst>
        </pc:spChg>
      </pc:sldChg>
      <pc:sldChg chg="modSp ord">
        <pc:chgData name="Marius Becherer" userId="4dedc1baf3a95c77" providerId="LiveId" clId="{68BD8984-B9F6-46B6-8020-11D9C3833702}" dt="2018-06-04T20:10:35.963" v="1719" actId="20577"/>
        <pc:sldMkLst>
          <pc:docMk/>
          <pc:sldMk cId="3706014598" sldId="259"/>
        </pc:sldMkLst>
        <pc:graphicFrameChg chg="mod modGraphic">
          <ac:chgData name="Marius Becherer" userId="4dedc1baf3a95c77" providerId="LiveId" clId="{68BD8984-B9F6-46B6-8020-11D9C3833702}" dt="2018-06-04T20:10:35.963" v="1719" actId="20577"/>
          <ac:graphicFrameMkLst>
            <pc:docMk/>
            <pc:sldMk cId="3706014598" sldId="259"/>
            <ac:graphicFrameMk id="4" creationId="{8CA00F64-644E-4819-8605-7243A416C0BE}"/>
          </ac:graphicFrameMkLst>
        </pc:graphicFrameChg>
      </pc:sldChg>
      <pc:sldChg chg="modNotesTx">
        <pc:chgData name="Marius Becherer" userId="4dedc1baf3a95c77" providerId="LiveId" clId="{68BD8984-B9F6-46B6-8020-11D9C3833702}" dt="2018-06-04T19:20:08.337" v="1248" actId="20577"/>
        <pc:sldMkLst>
          <pc:docMk/>
          <pc:sldMk cId="3319963334" sldId="261"/>
        </pc:sldMkLst>
      </pc:sldChg>
      <pc:sldChg chg="addSp delSp modSp modAnim modNotesTx">
        <pc:chgData name="Marius Becherer" userId="4dedc1baf3a95c77" providerId="LiveId" clId="{68BD8984-B9F6-46B6-8020-11D9C3833702}" dt="2018-06-04T19:47:09.759" v="1681" actId="20577"/>
        <pc:sldMkLst>
          <pc:docMk/>
          <pc:sldMk cId="3159562463" sldId="263"/>
        </pc:sldMkLst>
        <pc:spChg chg="mod">
          <ac:chgData name="Marius Becherer" userId="4dedc1baf3a95c77" providerId="LiveId" clId="{68BD8984-B9F6-46B6-8020-11D9C3833702}" dt="2018-06-04T11:08:53.929" v="521" actId="20577"/>
          <ac:spMkLst>
            <pc:docMk/>
            <pc:sldMk cId="3159562463" sldId="263"/>
            <ac:spMk id="2" creationId="{5F40204D-C6F4-4BD4-8468-497626834FC4}"/>
          </ac:spMkLst>
        </pc:spChg>
        <pc:spChg chg="del mod">
          <ac:chgData name="Marius Becherer" userId="4dedc1baf3a95c77" providerId="LiveId" clId="{68BD8984-B9F6-46B6-8020-11D9C3833702}" dt="2018-05-29T09:55:00.125" v="179" actId="478"/>
          <ac:spMkLst>
            <pc:docMk/>
            <pc:sldMk cId="3159562463" sldId="263"/>
            <ac:spMk id="3" creationId="{A64B071E-433C-4F50-8480-E942AC51BF11}"/>
          </ac:spMkLst>
        </pc:spChg>
        <pc:spChg chg="add mod">
          <ac:chgData name="Marius Becherer" userId="4dedc1baf3a95c77" providerId="LiveId" clId="{68BD8984-B9F6-46B6-8020-11D9C3833702}" dt="2018-06-04T11:08:36.008" v="489" actId="1076"/>
          <ac:spMkLst>
            <pc:docMk/>
            <pc:sldMk cId="3159562463" sldId="263"/>
            <ac:spMk id="22" creationId="{264D8E09-4321-49FE-8962-FBAC1551BD13}"/>
          </ac:spMkLst>
        </pc:spChg>
        <pc:spChg chg="add mod">
          <ac:chgData name="Marius Becherer" userId="4dedc1baf3a95c77" providerId="LiveId" clId="{68BD8984-B9F6-46B6-8020-11D9C3833702}" dt="2018-06-04T11:08:36.008" v="489" actId="1076"/>
          <ac:spMkLst>
            <pc:docMk/>
            <pc:sldMk cId="3159562463" sldId="263"/>
            <ac:spMk id="23" creationId="{477B8B6D-1A83-45FC-9CDB-BD217E3740E4}"/>
          </ac:spMkLst>
        </pc:spChg>
        <pc:spChg chg="add del mod">
          <ac:chgData name="Marius Becherer" userId="4dedc1baf3a95c77" providerId="LiveId" clId="{68BD8984-B9F6-46B6-8020-11D9C3833702}" dt="2018-05-29T09:55:03.769" v="180" actId="478"/>
          <ac:spMkLst>
            <pc:docMk/>
            <pc:sldMk cId="3159562463" sldId="263"/>
            <ac:spMk id="25" creationId="{741C1648-974C-485B-A50F-ABB78BF0FCAB}"/>
          </ac:spMkLst>
        </pc:spChg>
        <pc:spChg chg="add del mod">
          <ac:chgData name="Marius Becherer" userId="4dedc1baf3a95c77" providerId="LiveId" clId="{68BD8984-B9F6-46B6-8020-11D9C3833702}" dt="2018-06-04T11:09:05.778" v="524" actId="478"/>
          <ac:spMkLst>
            <pc:docMk/>
            <pc:sldMk cId="3159562463" sldId="263"/>
            <ac:spMk id="26" creationId="{FFE21100-9D24-411C-BE3C-2D034CEDD309}"/>
          </ac:spMkLst>
        </pc:spChg>
        <pc:spChg chg="add mod">
          <ac:chgData name="Marius Becherer" userId="4dedc1baf3a95c77" providerId="LiveId" clId="{68BD8984-B9F6-46B6-8020-11D9C3833702}" dt="2018-06-04T19:45:46.843" v="1554" actId="20577"/>
          <ac:spMkLst>
            <pc:docMk/>
            <pc:sldMk cId="3159562463" sldId="263"/>
            <ac:spMk id="27" creationId="{BD1D3FC7-38C5-4355-BD13-1F5345173C4B}"/>
          </ac:spMkLst>
        </pc:spChg>
        <pc:grpChg chg="add mod">
          <ac:chgData name="Marius Becherer" userId="4dedc1baf3a95c77" providerId="LiveId" clId="{68BD8984-B9F6-46B6-8020-11D9C3833702}" dt="2018-06-04T11:08:42.379" v="490" actId="1076"/>
          <ac:grpSpMkLst>
            <pc:docMk/>
            <pc:sldMk cId="3159562463" sldId="263"/>
            <ac:grpSpMk id="6" creationId="{BE7CC90E-259D-45E9-967C-AAACCAE75777}"/>
          </ac:grpSpMkLst>
        </pc:grpChg>
        <pc:picChg chg="add mod">
          <ac:chgData name="Marius Becherer" userId="4dedc1baf3a95c77" providerId="LiveId" clId="{68BD8984-B9F6-46B6-8020-11D9C3833702}" dt="2018-06-04T11:08:29.718" v="488" actId="1076"/>
          <ac:picMkLst>
            <pc:docMk/>
            <pc:sldMk cId="3159562463" sldId="263"/>
            <ac:picMk id="21" creationId="{4F994995-CA30-440B-AF07-FAA4F15D8586}"/>
          </ac:picMkLst>
        </pc:picChg>
      </pc:sldChg>
      <pc:sldChg chg="modSp modNotesTx">
        <pc:chgData name="Marius Becherer" userId="4dedc1baf3a95c77" providerId="LiveId" clId="{68BD8984-B9F6-46B6-8020-11D9C3833702}" dt="2018-06-04T19:49:21.144" v="1705" actId="20577"/>
        <pc:sldMkLst>
          <pc:docMk/>
          <pc:sldMk cId="3256177398" sldId="269"/>
        </pc:sldMkLst>
        <pc:graphicFrameChg chg="mod">
          <ac:chgData name="Marius Becherer" userId="4dedc1baf3a95c77" providerId="LiveId" clId="{68BD8984-B9F6-46B6-8020-11D9C3833702}" dt="2018-06-04T17:45:58.615" v="918" actId="20577"/>
          <ac:graphicFrameMkLst>
            <pc:docMk/>
            <pc:sldMk cId="3256177398" sldId="269"/>
            <ac:graphicFrameMk id="4" creationId="{8CA00F64-644E-4819-8605-7243A416C0BE}"/>
          </ac:graphicFrameMkLst>
        </pc:graphicFrameChg>
      </pc:sldChg>
      <pc:sldChg chg="modNotesTx">
        <pc:chgData name="Marius Becherer" userId="4dedc1baf3a95c77" providerId="LiveId" clId="{68BD8984-B9F6-46B6-8020-11D9C3833702}" dt="2018-06-04T19:18:52.372" v="1090" actId="20577"/>
        <pc:sldMkLst>
          <pc:docMk/>
          <pc:sldMk cId="1765833691" sldId="274"/>
        </pc:sldMkLst>
      </pc:sldChg>
      <pc:sldChg chg="addSp delSp modSp modNotesTx">
        <pc:chgData name="Marius Becherer" userId="4dedc1baf3a95c77" providerId="LiveId" clId="{68BD8984-B9F6-46B6-8020-11D9C3833702}" dt="2018-06-04T19:19:38.824" v="1186" actId="20577"/>
        <pc:sldMkLst>
          <pc:docMk/>
          <pc:sldMk cId="165819115" sldId="275"/>
        </pc:sldMkLst>
        <pc:spChg chg="mod">
          <ac:chgData name="Marius Becherer" userId="4dedc1baf3a95c77" providerId="LiveId" clId="{68BD8984-B9F6-46B6-8020-11D9C3833702}" dt="2018-06-04T11:15:12.264" v="805" actId="1076"/>
          <ac:spMkLst>
            <pc:docMk/>
            <pc:sldMk cId="165819115" sldId="275"/>
            <ac:spMk id="2" creationId="{151220E5-72C4-40DB-B1EA-C4310B54FB84}"/>
          </ac:spMkLst>
        </pc:spChg>
        <pc:spChg chg="del">
          <ac:chgData name="Marius Becherer" userId="4dedc1baf3a95c77" providerId="LiveId" clId="{68BD8984-B9F6-46B6-8020-11D9C3833702}" dt="2018-05-29T09:40:46.635" v="1" actId="478"/>
          <ac:spMkLst>
            <pc:docMk/>
            <pc:sldMk cId="165819115" sldId="275"/>
            <ac:spMk id="3" creationId="{A41D8147-6085-412A-9A9D-3A10A8F186A6}"/>
          </ac:spMkLst>
        </pc:spChg>
        <pc:spChg chg="add del mod">
          <ac:chgData name="Marius Becherer" userId="4dedc1baf3a95c77" providerId="LiveId" clId="{68BD8984-B9F6-46B6-8020-11D9C3833702}" dt="2018-05-29T09:40:57.510" v="18" actId="478"/>
          <ac:spMkLst>
            <pc:docMk/>
            <pc:sldMk cId="165819115" sldId="275"/>
            <ac:spMk id="7" creationId="{6E80ECE1-2533-4A1A-8242-A032289E4A80}"/>
          </ac:spMkLst>
        </pc:spChg>
        <pc:spChg chg="add mod">
          <ac:chgData name="Marius Becherer" userId="4dedc1baf3a95c77" providerId="LiveId" clId="{68BD8984-B9F6-46B6-8020-11D9C3833702}" dt="2018-05-29T09:47:04.645" v="158" actId="20577"/>
          <ac:spMkLst>
            <pc:docMk/>
            <pc:sldMk cId="165819115" sldId="275"/>
            <ac:spMk id="8" creationId="{AF56868E-FAA2-4DB8-9367-FD5118C3AC74}"/>
          </ac:spMkLst>
        </pc:spChg>
        <pc:spChg chg="add mod">
          <ac:chgData name="Marius Becherer" userId="4dedc1baf3a95c77" providerId="LiveId" clId="{68BD8984-B9F6-46B6-8020-11D9C3833702}" dt="2018-05-29T09:44:58.719" v="137" actId="1076"/>
          <ac:spMkLst>
            <pc:docMk/>
            <pc:sldMk cId="165819115" sldId="275"/>
            <ac:spMk id="9" creationId="{8016000A-055E-497B-B3B3-FBA52B3311AE}"/>
          </ac:spMkLst>
        </pc:spChg>
        <pc:spChg chg="add mod">
          <ac:chgData name="Marius Becherer" userId="4dedc1baf3a95c77" providerId="LiveId" clId="{68BD8984-B9F6-46B6-8020-11D9C3833702}" dt="2018-05-29T09:46:45.328" v="150" actId="1076"/>
          <ac:spMkLst>
            <pc:docMk/>
            <pc:sldMk cId="165819115" sldId="275"/>
            <ac:spMk id="10" creationId="{629CCA64-7966-4BD9-A08A-9401C604126A}"/>
          </ac:spMkLst>
        </pc:spChg>
        <pc:spChg chg="add mod">
          <ac:chgData name="Marius Becherer" userId="4dedc1baf3a95c77" providerId="LiveId" clId="{68BD8984-B9F6-46B6-8020-11D9C3833702}" dt="2018-05-29T09:46:55.039" v="152" actId="1076"/>
          <ac:spMkLst>
            <pc:docMk/>
            <pc:sldMk cId="165819115" sldId="275"/>
            <ac:spMk id="11" creationId="{6E756396-70FD-4FCC-A821-FBD6FE35903A}"/>
          </ac:spMkLst>
        </pc:spChg>
        <pc:spChg chg="add mod">
          <ac:chgData name="Marius Becherer" userId="4dedc1baf3a95c77" providerId="LiveId" clId="{68BD8984-B9F6-46B6-8020-11D9C3833702}" dt="2018-05-29T09:44:48.023" v="134" actId="1076"/>
          <ac:spMkLst>
            <pc:docMk/>
            <pc:sldMk cId="165819115" sldId="275"/>
            <ac:spMk id="12" creationId="{AF9294C6-952F-455E-994E-ACB9025C2587}"/>
          </ac:spMkLst>
        </pc:spChg>
        <pc:spChg chg="add mod">
          <ac:chgData name="Marius Becherer" userId="4dedc1baf3a95c77" providerId="LiveId" clId="{68BD8984-B9F6-46B6-8020-11D9C3833702}" dt="2018-05-29T09:44:54.077" v="136" actId="1076"/>
          <ac:spMkLst>
            <pc:docMk/>
            <pc:sldMk cId="165819115" sldId="275"/>
            <ac:spMk id="13" creationId="{7D0D4CB2-01CD-4377-ACD2-50A0D60531FF}"/>
          </ac:spMkLst>
        </pc:spChg>
        <pc:spChg chg="mod">
          <ac:chgData name="Marius Becherer" userId="4dedc1baf3a95c77" providerId="LiveId" clId="{68BD8984-B9F6-46B6-8020-11D9C3833702}" dt="2018-06-04T11:15:11.225" v="804" actId="1076"/>
          <ac:spMkLst>
            <pc:docMk/>
            <pc:sldMk cId="165819115" sldId="275"/>
            <ac:spMk id="24" creationId="{52DB6F3D-D9AE-454A-B03B-98F41C34C59B}"/>
          </ac:spMkLst>
        </pc:spChg>
        <pc:cxnChg chg="add mod">
          <ac:chgData name="Marius Becherer" userId="4dedc1baf3a95c77" providerId="LiveId" clId="{68BD8984-B9F6-46B6-8020-11D9C3833702}" dt="2018-05-29T09:46:38.726" v="149" actId="1076"/>
          <ac:cxnSpMkLst>
            <pc:docMk/>
            <pc:sldMk cId="165819115" sldId="275"/>
            <ac:cxnSpMk id="15" creationId="{64F9E8C2-25CD-463F-AAAB-3B0878121590}"/>
          </ac:cxnSpMkLst>
        </pc:cxnChg>
        <pc:cxnChg chg="add mod">
          <ac:chgData name="Marius Becherer" userId="4dedc1baf3a95c77" providerId="LiveId" clId="{68BD8984-B9F6-46B6-8020-11D9C3833702}" dt="2018-05-29T09:46:38.726" v="149" actId="1076"/>
          <ac:cxnSpMkLst>
            <pc:docMk/>
            <pc:sldMk cId="165819115" sldId="275"/>
            <ac:cxnSpMk id="17" creationId="{194FD118-748E-4B43-B3D0-1F4548DD8B7D}"/>
          </ac:cxnSpMkLst>
        </pc:cxnChg>
        <pc:cxnChg chg="add mod">
          <ac:chgData name="Marius Becherer" userId="4dedc1baf3a95c77" providerId="LiveId" clId="{68BD8984-B9F6-46B6-8020-11D9C3833702}" dt="2018-06-04T11:14:54.634" v="802" actId="14100"/>
          <ac:cxnSpMkLst>
            <pc:docMk/>
            <pc:sldMk cId="165819115" sldId="275"/>
            <ac:cxnSpMk id="18" creationId="{02795ED7-9E60-4A96-B1E3-3B7A1DFFC176}"/>
          </ac:cxnSpMkLst>
        </pc:cxnChg>
        <pc:cxnChg chg="add mod">
          <ac:chgData name="Marius Becherer" userId="4dedc1baf3a95c77" providerId="LiveId" clId="{68BD8984-B9F6-46B6-8020-11D9C3833702}" dt="2018-05-29T09:46:38.726" v="149" actId="1076"/>
          <ac:cxnSpMkLst>
            <pc:docMk/>
            <pc:sldMk cId="165819115" sldId="275"/>
            <ac:cxnSpMk id="19" creationId="{4C3450B3-7ED7-48E2-ACE3-FFBAB1DD43A6}"/>
          </ac:cxnSpMkLst>
        </pc:cxnChg>
        <pc:cxnChg chg="add mod">
          <ac:chgData name="Marius Becherer" userId="4dedc1baf3a95c77" providerId="LiveId" clId="{68BD8984-B9F6-46B6-8020-11D9C3833702}" dt="2018-06-04T11:15:11.225" v="804" actId="1076"/>
          <ac:cxnSpMkLst>
            <pc:docMk/>
            <pc:sldMk cId="165819115" sldId="275"/>
            <ac:cxnSpMk id="20" creationId="{DE6302B5-7001-47B2-AE7E-08ED1E664641}"/>
          </ac:cxnSpMkLst>
        </pc:cxnChg>
        <pc:cxnChg chg="add mod">
          <ac:chgData name="Marius Becherer" userId="4dedc1baf3a95c77" providerId="LiveId" clId="{68BD8984-B9F6-46B6-8020-11D9C3833702}" dt="2018-05-29T09:46:55.039" v="152" actId="1076"/>
          <ac:cxnSpMkLst>
            <pc:docMk/>
            <pc:sldMk cId="165819115" sldId="275"/>
            <ac:cxnSpMk id="21" creationId="{72FAC070-E08C-430F-BF7D-22D6026EB240}"/>
          </ac:cxnSpMkLst>
        </pc:cxnChg>
        <pc:cxnChg chg="add mod">
          <ac:chgData name="Marius Becherer" userId="4dedc1baf3a95c77" providerId="LiveId" clId="{68BD8984-B9F6-46B6-8020-11D9C3833702}" dt="2018-05-29T09:46:45.328" v="150" actId="1076"/>
          <ac:cxnSpMkLst>
            <pc:docMk/>
            <pc:sldMk cId="165819115" sldId="275"/>
            <ac:cxnSpMk id="23" creationId="{54306E8D-AA72-46E2-8E6F-9CB808BAEEE8}"/>
          </ac:cxnSpMkLst>
        </pc:cxnChg>
        <pc:cxnChg chg="add del">
          <ac:chgData name="Marius Becherer" userId="4dedc1baf3a95c77" providerId="LiveId" clId="{68BD8984-B9F6-46B6-8020-11D9C3833702}" dt="2018-06-04T11:14:30.322" v="796" actId="478"/>
          <ac:cxnSpMkLst>
            <pc:docMk/>
            <pc:sldMk cId="165819115" sldId="275"/>
            <ac:cxnSpMk id="25" creationId="{941020C9-0A18-464A-9750-3F1C39A9D7B3}"/>
          </ac:cxnSpMkLst>
        </pc:cxnChg>
      </pc:sldChg>
      <pc:sldChg chg="modSp modNotesTx">
        <pc:chgData name="Marius Becherer" userId="4dedc1baf3a95c77" providerId="LiveId" clId="{68BD8984-B9F6-46B6-8020-11D9C3833702}" dt="2018-06-04T19:21:13.153" v="1373" actId="20577"/>
        <pc:sldMkLst>
          <pc:docMk/>
          <pc:sldMk cId="3359116564" sldId="277"/>
        </pc:sldMkLst>
        <pc:spChg chg="mod">
          <ac:chgData name="Marius Becherer" userId="4dedc1baf3a95c77" providerId="LiveId" clId="{68BD8984-B9F6-46B6-8020-11D9C3833702}" dt="2018-06-04T11:07:43.917" v="487" actId="1036"/>
          <ac:spMkLst>
            <pc:docMk/>
            <pc:sldMk cId="3359116564" sldId="277"/>
            <ac:spMk id="3" creationId="{C090FD90-69EC-4469-B86C-C35EFF7233B6}"/>
          </ac:spMkLst>
        </pc:spChg>
      </pc:sldChg>
      <pc:sldChg chg="modNotesTx">
        <pc:chgData name="Marius Becherer" userId="4dedc1baf3a95c77" providerId="LiveId" clId="{68BD8984-B9F6-46B6-8020-11D9C3833702}" dt="2018-06-04T19:41:48.793" v="1400" actId="20577"/>
        <pc:sldMkLst>
          <pc:docMk/>
          <pc:sldMk cId="3408523765" sldId="278"/>
        </pc:sldMkLst>
      </pc:sldChg>
      <pc:sldChg chg="modSp modNotesTx">
        <pc:chgData name="Marius Becherer" userId="4dedc1baf3a95c77" providerId="LiveId" clId="{68BD8984-B9F6-46B6-8020-11D9C3833702}" dt="2018-06-04T19:42:49.673" v="1455" actId="20577"/>
        <pc:sldMkLst>
          <pc:docMk/>
          <pc:sldMk cId="2289472124" sldId="279"/>
        </pc:sldMkLst>
        <pc:spChg chg="mod">
          <ac:chgData name="Marius Becherer" userId="4dedc1baf3a95c77" providerId="LiveId" clId="{68BD8984-B9F6-46B6-8020-11D9C3833702}" dt="2018-06-04T11:07:17.552" v="483" actId="207"/>
          <ac:spMkLst>
            <pc:docMk/>
            <pc:sldMk cId="2289472124" sldId="279"/>
            <ac:spMk id="3" creationId="{C090FD90-69EC-4469-B86C-C35EFF7233B6}"/>
          </ac:spMkLst>
        </pc:spChg>
      </pc:sldChg>
      <pc:sldChg chg="modSp">
        <pc:chgData name="Marius Becherer" userId="4dedc1baf3a95c77" providerId="LiveId" clId="{68BD8984-B9F6-46B6-8020-11D9C3833702}" dt="2018-06-04T15:33:57.250" v="881" actId="14100"/>
        <pc:sldMkLst>
          <pc:docMk/>
          <pc:sldMk cId="2356695242" sldId="280"/>
        </pc:sldMkLst>
        <pc:spChg chg="mod">
          <ac:chgData name="Marius Becherer" userId="4dedc1baf3a95c77" providerId="LiveId" clId="{68BD8984-B9F6-46B6-8020-11D9C3833702}" dt="2018-06-04T15:33:40.049" v="879" actId="1076"/>
          <ac:spMkLst>
            <pc:docMk/>
            <pc:sldMk cId="2356695242" sldId="280"/>
            <ac:spMk id="12" creationId="{8230D021-3A90-4050-AF72-EB3B410EB037}"/>
          </ac:spMkLst>
        </pc:spChg>
        <pc:cxnChg chg="mod">
          <ac:chgData name="Marius Becherer" userId="4dedc1baf3a95c77" providerId="LiveId" clId="{68BD8984-B9F6-46B6-8020-11D9C3833702}" dt="2018-06-04T15:33:25.423" v="877" actId="14100"/>
          <ac:cxnSpMkLst>
            <pc:docMk/>
            <pc:sldMk cId="2356695242" sldId="280"/>
            <ac:cxnSpMk id="16" creationId="{80D7F3D2-3AA0-4DCB-B046-B1772DE07645}"/>
          </ac:cxnSpMkLst>
        </pc:cxnChg>
        <pc:cxnChg chg="mod">
          <ac:chgData name="Marius Becherer" userId="4dedc1baf3a95c77" providerId="LiveId" clId="{68BD8984-B9F6-46B6-8020-11D9C3833702}" dt="2018-06-04T15:33:40.049" v="879" actId="1076"/>
          <ac:cxnSpMkLst>
            <pc:docMk/>
            <pc:sldMk cId="2356695242" sldId="280"/>
            <ac:cxnSpMk id="18" creationId="{341C097B-6067-4E8D-8444-A39A907E1309}"/>
          </ac:cxnSpMkLst>
        </pc:cxnChg>
        <pc:cxnChg chg="mod">
          <ac:chgData name="Marius Becherer" userId="4dedc1baf3a95c77" providerId="LiveId" clId="{68BD8984-B9F6-46B6-8020-11D9C3833702}" dt="2018-06-04T15:33:49.159" v="880" actId="14100"/>
          <ac:cxnSpMkLst>
            <pc:docMk/>
            <pc:sldMk cId="2356695242" sldId="280"/>
            <ac:cxnSpMk id="20" creationId="{C2B31440-ADEA-47E8-8577-C456D1481D97}"/>
          </ac:cxnSpMkLst>
        </pc:cxnChg>
        <pc:cxnChg chg="mod">
          <ac:chgData name="Marius Becherer" userId="4dedc1baf3a95c77" providerId="LiveId" clId="{68BD8984-B9F6-46B6-8020-11D9C3833702}" dt="2018-06-04T15:33:11.859" v="875" actId="14100"/>
          <ac:cxnSpMkLst>
            <pc:docMk/>
            <pc:sldMk cId="2356695242" sldId="280"/>
            <ac:cxnSpMk id="24" creationId="{9200F46A-2452-449B-8185-A006EB49B255}"/>
          </ac:cxnSpMkLst>
        </pc:cxnChg>
        <pc:cxnChg chg="mod">
          <ac:chgData name="Marius Becherer" userId="4dedc1baf3a95c77" providerId="LiveId" clId="{68BD8984-B9F6-46B6-8020-11D9C3833702}" dt="2018-06-04T15:33:57.250" v="881" actId="14100"/>
          <ac:cxnSpMkLst>
            <pc:docMk/>
            <pc:sldMk cId="2356695242" sldId="280"/>
            <ac:cxnSpMk id="27" creationId="{72B56D95-319E-4B81-8E88-565E2B64577A}"/>
          </ac:cxnSpMkLst>
        </pc:cxnChg>
        <pc:cxnChg chg="mod">
          <ac:chgData name="Marius Becherer" userId="4dedc1baf3a95c77" providerId="LiveId" clId="{68BD8984-B9F6-46B6-8020-11D9C3833702}" dt="2018-06-04T15:33:20.200" v="876" actId="14100"/>
          <ac:cxnSpMkLst>
            <pc:docMk/>
            <pc:sldMk cId="2356695242" sldId="280"/>
            <ac:cxnSpMk id="40" creationId="{E43AB2F4-80C0-4ACE-B40C-72728DDBAC73}"/>
          </ac:cxnSpMkLst>
        </pc:cxnChg>
      </pc:sldChg>
      <pc:sldChg chg="addSp delSp modSp">
        <pc:chgData name="Marius Becherer" userId="4dedc1baf3a95c77" providerId="LiveId" clId="{68BD8984-B9F6-46B6-8020-11D9C3833702}" dt="2018-06-04T17:13:14.972" v="899" actId="255"/>
        <pc:sldMkLst>
          <pc:docMk/>
          <pc:sldMk cId="2878501359" sldId="283"/>
        </pc:sldMkLst>
        <pc:spChg chg="mod">
          <ac:chgData name="Marius Becherer" userId="4dedc1baf3a95c77" providerId="LiveId" clId="{68BD8984-B9F6-46B6-8020-11D9C3833702}" dt="2018-06-04T17:13:14.972" v="899" actId="255"/>
          <ac:spMkLst>
            <pc:docMk/>
            <pc:sldMk cId="2878501359" sldId="283"/>
            <ac:spMk id="2" creationId="{817E25CC-7019-4B92-8164-4895DA9C35CA}"/>
          </ac:spMkLst>
        </pc:spChg>
        <pc:spChg chg="del">
          <ac:chgData name="Marius Becherer" userId="4dedc1baf3a95c77" providerId="LiveId" clId="{68BD8984-B9F6-46B6-8020-11D9C3833702}" dt="2018-06-04T17:11:48.927" v="887" actId="26606"/>
          <ac:spMkLst>
            <pc:docMk/>
            <pc:sldMk cId="2878501359" sldId="283"/>
            <ac:spMk id="9" creationId="{479CA599-26D6-4868-A04E-342A6C7F6400}"/>
          </ac:spMkLst>
        </pc:spChg>
        <pc:spChg chg="del">
          <ac:chgData name="Marius Becherer" userId="4dedc1baf3a95c77" providerId="LiveId" clId="{68BD8984-B9F6-46B6-8020-11D9C3833702}" dt="2018-06-04T17:11:33.402" v="882" actId="5793"/>
          <ac:spMkLst>
            <pc:docMk/>
            <pc:sldMk cId="2878501359" sldId="283"/>
            <ac:spMk id="10" creationId="{EEAB214F-8199-4821-BADD-B5A3F5556AAB}"/>
          </ac:spMkLst>
        </pc:spChg>
        <pc:spChg chg="del">
          <ac:chgData name="Marius Becherer" userId="4dedc1baf3a95c77" providerId="LiveId" clId="{68BD8984-B9F6-46B6-8020-11D9C3833702}" dt="2018-06-04T17:11:48.927" v="887" actId="26606"/>
          <ac:spMkLst>
            <pc:docMk/>
            <pc:sldMk cId="2878501359" sldId="283"/>
            <ac:spMk id="13" creationId="{9228552E-C8B1-4A80-8448-0787CE0FC704}"/>
          </ac:spMkLst>
        </pc:spChg>
        <pc:spChg chg="add del mod">
          <ac:chgData name="Marius Becherer" userId="4dedc1baf3a95c77" providerId="LiveId" clId="{68BD8984-B9F6-46B6-8020-11D9C3833702}" dt="2018-06-04T17:12:11.912" v="893" actId="478"/>
          <ac:spMkLst>
            <pc:docMk/>
            <pc:sldMk cId="2878501359" sldId="283"/>
            <ac:spMk id="18" creationId="{82D615C4-BC87-4368-BCED-B0152C23AE8B}"/>
          </ac:spMkLst>
        </pc:spChg>
        <pc:spChg chg="add">
          <ac:chgData name="Marius Becherer" userId="4dedc1baf3a95c77" providerId="LiveId" clId="{68BD8984-B9F6-46B6-8020-11D9C3833702}" dt="2018-06-04T17:11:48.927" v="887" actId="26606"/>
          <ac:spMkLst>
            <pc:docMk/>
            <pc:sldMk cId="2878501359" sldId="283"/>
            <ac:spMk id="21" creationId="{9228552E-C8B1-4A80-8448-0787CE0FC704}"/>
          </ac:spMkLst>
        </pc:spChg>
        <pc:picChg chg="add del mod">
          <ac:chgData name="Marius Becherer" userId="4dedc1baf3a95c77" providerId="LiveId" clId="{68BD8984-B9F6-46B6-8020-11D9C3833702}" dt="2018-06-04T17:11:48.927" v="887" actId="26606"/>
          <ac:picMkLst>
            <pc:docMk/>
            <pc:sldMk cId="2878501359" sldId="283"/>
            <ac:picMk id="4" creationId="{96C70B53-395E-448D-9841-57A8432DD060}"/>
          </ac:picMkLst>
        </pc:picChg>
        <pc:picChg chg="del">
          <ac:chgData name="Marius Becherer" userId="4dedc1baf3a95c77" providerId="LiveId" clId="{68BD8984-B9F6-46B6-8020-11D9C3833702}" dt="2018-06-04T17:11:41.032" v="886" actId="478"/>
          <ac:picMkLst>
            <pc:docMk/>
            <pc:sldMk cId="2878501359" sldId="283"/>
            <ac:picMk id="8" creationId="{9D0275EF-423B-4436-9E20-90BE38745097}"/>
          </ac:picMkLst>
        </pc:picChg>
        <pc:picChg chg="add">
          <ac:chgData name="Marius Becherer" userId="4dedc1baf3a95c77" providerId="LiveId" clId="{68BD8984-B9F6-46B6-8020-11D9C3833702}" dt="2018-06-04T17:11:48.927" v="887" actId="26606"/>
          <ac:picMkLst>
            <pc:docMk/>
            <pc:sldMk cId="2878501359" sldId="283"/>
            <ac:picMk id="16" creationId="{96C70B53-395E-448D-9841-57A8432DD060}"/>
          </ac:picMkLst>
        </pc:picChg>
      </pc:sldChg>
      <pc:sldChg chg="modSp">
        <pc:chgData name="Marius Becherer" userId="4dedc1baf3a95c77" providerId="LiveId" clId="{68BD8984-B9F6-46B6-8020-11D9C3833702}" dt="2018-06-04T19:51:51.095" v="1707" actId="20577"/>
        <pc:sldMkLst>
          <pc:docMk/>
          <pc:sldMk cId="2913840918" sldId="290"/>
        </pc:sldMkLst>
        <pc:spChg chg="mod">
          <ac:chgData name="Marius Becherer" userId="4dedc1baf3a95c77" providerId="LiveId" clId="{68BD8984-B9F6-46B6-8020-11D9C3833702}" dt="2018-06-04T19:51:51.095" v="1707" actId="20577"/>
          <ac:spMkLst>
            <pc:docMk/>
            <pc:sldMk cId="2913840918" sldId="290"/>
            <ac:spMk id="2051" creationId="{D927E843-8DB4-45F0-9D5F-F61C14D40D95}"/>
          </ac:spMkLst>
        </pc:spChg>
      </pc:sldChg>
    </pc:docChg>
  </pc:docChgLst>
  <pc:docChgLst>
    <pc:chgData name="Michael Zipperle" userId="e52c8d318a89f878" providerId="LiveId" clId="{818FF658-6773-4C3D-A0AF-F991707BE1CB}"/>
    <pc:docChg chg="modSld">
      <pc:chgData name="Michael Zipperle" userId="e52c8d318a89f878" providerId="LiveId" clId="{818FF658-6773-4C3D-A0AF-F991707BE1CB}" dt="2018-05-23T11:50:07.845" v="3" actId="20577"/>
      <pc:docMkLst>
        <pc:docMk/>
      </pc:docMkLst>
      <pc:sldChg chg="modSp">
        <pc:chgData name="Michael Zipperle" userId="e52c8d318a89f878" providerId="LiveId" clId="{818FF658-6773-4C3D-A0AF-F991707BE1CB}" dt="2018-05-23T11:50:07.845" v="3" actId="20577"/>
        <pc:sldMkLst>
          <pc:docMk/>
          <pc:sldMk cId="2045726469" sldId="256"/>
        </pc:sldMkLst>
        <pc:spChg chg="mod">
          <ac:chgData name="Michael Zipperle" userId="e52c8d318a89f878" providerId="LiveId" clId="{818FF658-6773-4C3D-A0AF-F991707BE1CB}" dt="2018-05-23T11:50:07.845" v="3" actId="20577"/>
          <ac:spMkLst>
            <pc:docMk/>
            <pc:sldMk cId="2045726469" sldId="256"/>
            <ac:spMk id="2" creationId="{C0311348-5B46-4766-80D1-FBDBEA351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B0008-F7AD-473D-BCDA-34D207017E27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2771-5948-4ED7-94E4-B15B0DD15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38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8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Kombination:</a:t>
            </a:r>
          </a:p>
          <a:p>
            <a:endParaRPr lang="de-DE" dirty="0"/>
          </a:p>
          <a:p>
            <a:r>
              <a:rPr lang="de-DE" dirty="0"/>
              <a:t>Verstehen warum der Benutzer so handelt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95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Rosalind Picard (MIT) – 90er </a:t>
            </a:r>
          </a:p>
          <a:p>
            <a:endParaRPr lang="de-DE" dirty="0"/>
          </a:p>
          <a:p>
            <a:r>
              <a:rPr lang="de-DE" dirty="0"/>
              <a:t>Beispiele nennen</a:t>
            </a:r>
          </a:p>
          <a:p>
            <a:pPr marL="228600" indent="-228600">
              <a:buAutoNum type="arabicPeriod"/>
            </a:pPr>
            <a:r>
              <a:rPr lang="de-DE" dirty="0"/>
              <a:t>Entschuldigung, wenn etwas schief geht</a:t>
            </a:r>
          </a:p>
          <a:p>
            <a:pPr marL="228600" indent="-228600">
              <a:buAutoNum type="arabicPeriod"/>
            </a:pPr>
            <a:r>
              <a:rPr lang="de-DE" dirty="0"/>
              <a:t>Arbeiten mit Eye </a:t>
            </a:r>
            <a:r>
              <a:rPr lang="de-DE" dirty="0" err="1"/>
              <a:t>glasses</a:t>
            </a:r>
            <a:r>
              <a:rPr lang="de-DE" dirty="0"/>
              <a:t> </a:t>
            </a:r>
          </a:p>
          <a:p>
            <a:pPr marL="685800" lvl="1" indent="-228600">
              <a:buAutoNum type="arabicPeriod"/>
            </a:pPr>
            <a:r>
              <a:rPr lang="de-DE" dirty="0"/>
              <a:t>Gesichter interpretieren</a:t>
            </a:r>
          </a:p>
          <a:p>
            <a:pPr marL="228600" lvl="0" indent="-228600">
              <a:buAutoNum type="arabicPeriod"/>
            </a:pPr>
            <a:r>
              <a:rPr lang="de-DE" dirty="0"/>
              <a:t>Erfassung der Emotionen (Sensoren</a:t>
            </a:r>
          </a:p>
          <a:p>
            <a:pPr marL="228600" lvl="0" indent="-228600">
              <a:buAutoNum type="arabicPeriod"/>
            </a:pPr>
            <a:r>
              <a:rPr lang="de-DE" dirty="0"/>
              <a:t>Ausgabe des Systems (Antwort an dem Benutzer)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7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Übung: 30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Gruppieren!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4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2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15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Blickausdruck: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2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7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6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Wieso ist es wichtig?</a:t>
            </a:r>
          </a:p>
          <a:p>
            <a:endParaRPr lang="de-DE" dirty="0"/>
          </a:p>
          <a:p>
            <a:r>
              <a:rPr lang="de-DE" dirty="0"/>
              <a:t>Was ist das Ziel?</a:t>
            </a:r>
          </a:p>
          <a:p>
            <a:endParaRPr lang="de-DE" dirty="0"/>
          </a:p>
          <a:p>
            <a:r>
              <a:rPr lang="de-DE" dirty="0"/>
              <a:t>Wie kann man es umsetzen?</a:t>
            </a:r>
          </a:p>
          <a:p>
            <a:endParaRPr lang="de-DE" dirty="0"/>
          </a:p>
          <a:p>
            <a:r>
              <a:rPr lang="de-DE" dirty="0"/>
              <a:t>Fazit?</a:t>
            </a:r>
          </a:p>
          <a:p>
            <a:endParaRPr lang="de-DE" dirty="0"/>
          </a:p>
          <a:p>
            <a:r>
              <a:rPr lang="de-DE" dirty="0"/>
              <a:t>Diskussion über gesammeltes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611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7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9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Gefühle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Schnelligkeit vor Genauigkeit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Kurzzeigig</a:t>
            </a:r>
            <a:r>
              <a:rPr lang="de-DE" dirty="0"/>
              <a:t> intensiv</a:t>
            </a:r>
          </a:p>
          <a:p>
            <a:pPr marL="171450" indent="-171450">
              <a:buFontTx/>
              <a:buChar char="-"/>
            </a:pPr>
            <a:r>
              <a:rPr lang="de-DE" dirty="0"/>
              <a:t>Langanhaltend Stimmung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r>
              <a:rPr lang="de-DE" dirty="0"/>
              <a:t>Paul Ekman:</a:t>
            </a:r>
          </a:p>
          <a:p>
            <a:endParaRPr lang="de-DE" dirty="0"/>
          </a:p>
          <a:p>
            <a:r>
              <a:rPr lang="de-DE" dirty="0"/>
              <a:t>Wut </a:t>
            </a:r>
            <a:br>
              <a:rPr lang="de-DE" dirty="0"/>
            </a:br>
            <a:r>
              <a:rPr lang="de-DE" dirty="0"/>
              <a:t>Furcht / Angst</a:t>
            </a:r>
            <a:br>
              <a:rPr lang="de-DE" dirty="0"/>
            </a:br>
            <a:r>
              <a:rPr lang="de-DE" dirty="0"/>
              <a:t>Freude</a:t>
            </a:r>
            <a:br>
              <a:rPr lang="de-DE" dirty="0"/>
            </a:br>
            <a:r>
              <a:rPr lang="de-DE" dirty="0"/>
              <a:t>Überraschung</a:t>
            </a:r>
            <a:br>
              <a:rPr lang="de-DE" dirty="0"/>
            </a:br>
            <a:r>
              <a:rPr lang="de-DE" dirty="0"/>
              <a:t>Trauer</a:t>
            </a:r>
            <a:br>
              <a:rPr lang="de-DE" dirty="0"/>
            </a:br>
            <a:r>
              <a:rPr lang="de-DE" dirty="0"/>
              <a:t>Abscheu/Ekel</a:t>
            </a:r>
            <a:br>
              <a:rPr lang="de-DE" dirty="0"/>
            </a:br>
            <a:r>
              <a:rPr lang="de-DE" dirty="0"/>
              <a:t>(Verachtung)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0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7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 empfinden verschieden</a:t>
            </a:r>
          </a:p>
          <a:p>
            <a:endParaRPr lang="de-DE" dirty="0"/>
          </a:p>
          <a:p>
            <a:r>
              <a:rPr lang="de-DE" dirty="0"/>
              <a:t>Der Kontext ist ein anderer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5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Herkömmliche HMI = Human </a:t>
            </a:r>
            <a:r>
              <a:rPr lang="de-DE" dirty="0" err="1"/>
              <a:t>Machine</a:t>
            </a:r>
            <a:r>
              <a:rPr lang="de-DE" dirty="0"/>
              <a:t> Interface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82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Charakter und Sprache</a:t>
            </a:r>
          </a:p>
          <a:p>
            <a:endParaRPr lang="de-DE" dirty="0"/>
          </a:p>
          <a:p>
            <a:r>
              <a:rPr lang="de-DE" dirty="0"/>
              <a:t>Expliziter Kanal ist informationsbehaftet</a:t>
            </a:r>
          </a:p>
          <a:p>
            <a:endParaRPr lang="de-DE" dirty="0"/>
          </a:p>
          <a:p>
            <a:r>
              <a:rPr lang="de-DE" dirty="0"/>
              <a:t>Beispiel: Gas geben beim Auto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9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Emotionen</a:t>
            </a:r>
          </a:p>
          <a:p>
            <a:endParaRPr lang="de-DE" dirty="0"/>
          </a:p>
          <a:p>
            <a:r>
              <a:rPr lang="de-DE" dirty="0"/>
              <a:t>Beispiel: Gaspedal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A2771-5948-4ED7-94E4-B15B0DD15C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07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6CD24-40DD-4E00-AFCF-E0577F22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5D647-88C1-486A-90AC-C3D7AC355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29F3D-266E-45B8-ABBF-79D4CC5D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03FD-1D2B-4B4B-BA49-798063B2855B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CEC47-17AA-4BE3-BF32-275C205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160DF-74F9-43DF-AEFA-278D83E6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3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51C07-89F5-4499-9376-C6A5DFE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F29B03-6AFB-4B03-A4D6-835EFE68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7046E-F787-44D8-8D47-B7512375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932D-D2F4-4EF0-B60A-9F0C4CB0FCB7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05F1E-0AE2-442D-9C90-95E33AA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A3466-093D-40DC-B5B5-16C745E4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F63776-60D4-4377-83BA-B7BDB8542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B3052A-FDAF-4D74-8142-FE6E0BD7B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C62AB-96E1-4552-95C7-2D18E865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8EDA-35EF-432F-B216-8E4708C81BB7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D178-FF0D-4F6C-91E2-3812DF89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52E04-92B9-41B6-816E-28F3B56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6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41A9E-27F6-4805-AA32-7497A8AD1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Übung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25D67-9E5D-4BC6-96DF-8375D931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CAF59-9B5F-4DF6-9CAE-92FC7BE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F22E-8E7B-4E26-A2F8-6ACAC80548C6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EE70F-3E4A-43C0-8073-23DCE24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88310-4942-4903-8299-61228B6F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58490A-765B-48CC-AC3C-BE4D443B9585}"/>
              </a:ext>
            </a:extLst>
          </p:cNvPr>
          <p:cNvSpPr/>
          <p:nvPr userDrawn="1"/>
        </p:nvSpPr>
        <p:spPr>
          <a:xfrm>
            <a:off x="0" y="6176963"/>
            <a:ext cx="12192000" cy="179387"/>
          </a:xfrm>
          <a:prstGeom prst="rect">
            <a:avLst/>
          </a:prstGeom>
          <a:solidFill>
            <a:srgbClr val="A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4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13F1-4757-4C59-BFDF-558C2DD2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649A3-95C2-4725-84F8-47018901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6B884-5015-4500-B5F3-8AADDE91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0A46-DF5D-4467-AD65-AF1BB4083D49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01BD8-F990-48E4-8164-AA02923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1F068-43F7-4D53-9305-76384FED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4AD73-7842-4F26-AC74-DBB721C9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A10D3-738D-4868-99D1-0998E57AA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AA0519-CBCF-47C7-AC5F-C0B47F46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A5843-C5D1-4DCE-8779-F3EC39F7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4B1-6981-42A1-B1E2-167118B0D6EC}" type="datetime1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11EAA-5315-4380-9296-06AA72D7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E8F9D7-3B91-4AE4-A401-F3B08D9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2CA3-ACCB-4B3A-AE46-1C4B8DD5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57FF83-A984-4351-8F7F-03CFECB7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5137E1-38C9-42B9-B132-02F04D88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487041-8EFF-44E6-B09D-39541D029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EEF3B8-B487-4941-B61C-C9F7F259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9A611-4A8C-4C7C-A780-C27344E3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D126-88D7-422D-9E8F-97F5732F8FBB}" type="datetime1">
              <a:rPr lang="de-DE" smtClean="0"/>
              <a:t>11.06.2018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5F5FB7-90CE-4E00-9779-7499284F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D264F9-6A42-4849-92F8-6CCD4257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4240A-C6B2-49C2-AE35-7F8E63E2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261880-14FE-484D-AC7B-9250B998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5765-1E10-440E-9F38-72761C922AAE}" type="datetime1">
              <a:rPr lang="de-DE" smtClean="0"/>
              <a:t>11.06.2018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ED9DA6-0267-4DFB-8D5F-8BD1FAAA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17E0E4-6749-44B6-924D-38B9B9A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57B3A-045F-4D8E-B43F-19B2C48B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B0BB-5CBF-4134-AA5A-FFFD9DB549DA}" type="datetime1">
              <a:rPr lang="de-DE" smtClean="0"/>
              <a:t>11.06.2018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ED830D-C859-482A-B8F9-77857CD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EE111-C1E8-4FFF-89BA-775C1207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5D737-CBC4-4B6A-8F51-4BE4D7F8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0BB14-4AE8-4EC9-A54A-C99C7AC1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6B40DB-ED8D-47FE-B2B9-DD24D526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09483-06C8-44E5-8291-AE67043B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C2A1-58F4-4496-8767-D5EB2F106EF2}" type="datetime1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CF67A6-B15D-49CD-BC81-859F1DA8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F84C9-B1EC-45AD-880C-C5C8C5BF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3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F5D60-E671-4FDA-AE0D-75910ED2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A6AA3D-9067-4132-BFBD-5C3223E5C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B6FD3-91AD-4994-90D6-058C1672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CAA01-37E6-45E3-9303-C9C732D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F76E-5E0E-42BD-BD55-796B9FCDDB75}" type="datetime1">
              <a:rPr lang="de-DE" smtClean="0"/>
              <a:t>11.06.2018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6F3596-9A9B-4729-BC42-DBC767C5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4A4750-B7FC-40FE-BC30-55A6A12C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9CA173-F135-46A9-BCD2-C6FEB37A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A7904-E161-41B6-9692-16754164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D3435-EB8F-42C1-A659-F62E75DFC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A9ED-2EC0-4805-96DF-AD273E3DDD88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0875F-328D-42DA-BFAA-8202458C8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Zipperle &amp; Marius Becherer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B06FF-B56A-4AFC-A667-50BC0735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D68E-2373-49E8-B25D-8BDF9C876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6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F7F7F"/>
          </a:solidFill>
          <a:latin typeface="Futura XBlk B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ufgabe2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e-de/services/cognitive-services/face/#recogni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ufgabe1a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aufgabe1cc" TargetMode="External"/><Relationship Id="rId4" Type="http://schemas.openxmlformats.org/officeDocument/2006/relationships/hyperlink" Target="https://tinyurl.com/aufgabe1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BD16D26-2B70-4390-A0CD-DB4061064CF0}"/>
              </a:ext>
            </a:extLst>
          </p:cNvPr>
          <p:cNvSpPr/>
          <p:nvPr/>
        </p:nvSpPr>
        <p:spPr>
          <a:xfrm>
            <a:off x="0" y="1811547"/>
            <a:ext cx="12192000" cy="3510951"/>
          </a:xfrm>
          <a:prstGeom prst="rect">
            <a:avLst/>
          </a:prstGeom>
          <a:solidFill>
            <a:srgbClr val="7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11348-5B46-4766-80D1-FBDBEA35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19" y="1647646"/>
            <a:ext cx="11559396" cy="3337433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V</a:t>
            </a:r>
            <a:r>
              <a:rPr lang="en-US" sz="4800" dirty="0" err="1">
                <a:solidFill>
                  <a:srgbClr val="D9D9D9"/>
                </a:solidFill>
                <a:latin typeface="Futura XBlk BT" panose="020B0903020204020204" pitchFamily="34" charset="0"/>
              </a:rPr>
              <a:t>erb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esserung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 der Mensch-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Maschinen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-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Interaktion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 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durch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  <a:t> Emotion Tracking</a:t>
            </a:r>
            <a:br>
              <a:rPr lang="en-US" sz="4800" dirty="0">
                <a:solidFill>
                  <a:schemeClr val="bg1">
                    <a:lumMod val="85000"/>
                  </a:schemeClr>
                </a:solidFill>
                <a:latin typeface="Futura XBlk BT" panose="020B0903020204020204" pitchFamily="34" charset="0"/>
              </a:rPr>
            </a:br>
            <a:endParaRPr lang="de-DE" sz="4800" dirty="0">
              <a:solidFill>
                <a:schemeClr val="bg1">
                  <a:lumMod val="85000"/>
                </a:schemeClr>
              </a:solidFill>
              <a:latin typeface="Futura XBlk BT" panose="020B0903020204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A54E0-D426-4439-8401-CB33FEC69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86399"/>
            <a:ext cx="9144000" cy="117750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72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090FD90-69EC-4469-B86C-C35EFF7233B6}"/>
              </a:ext>
            </a:extLst>
          </p:cNvPr>
          <p:cNvSpPr/>
          <p:nvPr/>
        </p:nvSpPr>
        <p:spPr>
          <a:xfrm>
            <a:off x="3581400" y="1690688"/>
            <a:ext cx="5112796" cy="37116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sz="2000" b="1" dirty="0"/>
          </a:p>
          <a:p>
            <a:pPr algn="ctr"/>
            <a:r>
              <a:rPr lang="de-DE" sz="2000" b="1" dirty="0"/>
              <a:t>Impliziter Kommunikationskanal</a:t>
            </a:r>
            <a:endParaRPr lang="de-DE" b="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87525-49BB-434F-B197-2264266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Das fehlende Puzzlestück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6DC10-634B-44BC-B71E-34688EF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8B51-1E54-4D78-9C90-F84833725487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B73E4-B9F0-4283-9E41-CC27FAA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10</a:t>
            </a:fld>
            <a:endParaRPr lang="de-DE"/>
          </a:p>
        </p:txBody>
      </p:sp>
      <p:grpSp>
        <p:nvGrpSpPr>
          <p:cNvPr id="7" name="WindowsPhone">
            <a:extLst>
              <a:ext uri="{FF2B5EF4-FFF2-40B4-BE49-F238E27FC236}">
                <a16:creationId xmlns:a16="http://schemas.microsoft.com/office/drawing/2014/main" id="{739E9739-B52C-418A-8D6C-C7EBFE8816F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10296" y="1836853"/>
            <a:ext cx="1744717" cy="3184291"/>
            <a:chOff x="2839503" y="1"/>
            <a:chExt cx="3464995" cy="6857998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FF211BA-81DC-4DF1-82B2-BD412FC8A8F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4130D9D-73D6-4FED-ABB6-EABC11A9C9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" name="Rounded Rectangle 6">
                  <a:extLst>
                    <a:ext uri="{FF2B5EF4-FFF2-40B4-BE49-F238E27FC236}">
                      <a16:creationId xmlns:a16="http://schemas.microsoft.com/office/drawing/2014/main" id="{E64E2D21-BEEF-4B47-B44D-66295FFC8CE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70B2737-74AF-4F71-86A5-5054647A520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194D6D11-ADDD-461A-AF57-C86EDC495A1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 Arrow 9">
                  <a:extLst>
                    <a:ext uri="{FF2B5EF4-FFF2-40B4-BE49-F238E27FC236}">
                      <a16:creationId xmlns:a16="http://schemas.microsoft.com/office/drawing/2014/main" id="{C87192C9-C16A-4F99-BE64-EE50E59AA22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" name="Group 10">
                  <a:extLst>
                    <a:ext uri="{FF2B5EF4-FFF2-40B4-BE49-F238E27FC236}">
                      <a16:creationId xmlns:a16="http://schemas.microsoft.com/office/drawing/2014/main" id="{1BAEDE86-BA6B-4947-82C2-162A03FB1BFB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8" name="Flowchart: Stored Data 12">
                    <a:extLst>
                      <a:ext uri="{FF2B5EF4-FFF2-40B4-BE49-F238E27FC236}">
                        <a16:creationId xmlns:a16="http://schemas.microsoft.com/office/drawing/2014/main" id="{1B02EA40-3871-42F3-9058-0FBCF052E47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3">
                    <a:extLst>
                      <a:ext uri="{FF2B5EF4-FFF2-40B4-BE49-F238E27FC236}">
                        <a16:creationId xmlns:a16="http://schemas.microsoft.com/office/drawing/2014/main" id="{D84C250E-CA75-48E8-9E2B-DBEA5561286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4">
                    <a:extLst>
                      <a:ext uri="{FF2B5EF4-FFF2-40B4-BE49-F238E27FC236}">
                        <a16:creationId xmlns:a16="http://schemas.microsoft.com/office/drawing/2014/main" id="{3018E5E9-D929-4399-A597-1C8F6188E94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15">
                    <a:extLst>
                      <a:ext uri="{FF2B5EF4-FFF2-40B4-BE49-F238E27FC236}">
                        <a16:creationId xmlns:a16="http://schemas.microsoft.com/office/drawing/2014/main" id="{94D471A4-A6B6-460D-880C-6E775A50AA9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Rounded Rectangle 11">
                  <a:extLst>
                    <a:ext uri="{FF2B5EF4-FFF2-40B4-BE49-F238E27FC236}">
                      <a16:creationId xmlns:a16="http://schemas.microsoft.com/office/drawing/2014/main" id="{E58AED0D-7CB8-4B07-ABC4-8E13DBB942F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E2CC43D-21B3-40EE-9AE2-81B83290D20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BE4CCB-1C40-4EB6-B838-8037B21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Bildergebnis fÃ¼r user icon">
            <a:extLst>
              <a:ext uri="{FF2B5EF4-FFF2-40B4-BE49-F238E27FC236}">
                <a16:creationId xmlns:a16="http://schemas.microsoft.com/office/drawing/2014/main" id="{1A544BEC-F059-45EF-8C88-5D187047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0" y="2492512"/>
            <a:ext cx="1865895" cy="18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604CA0A9-6CB0-4BBC-B6F3-705CB72790C4}"/>
              </a:ext>
            </a:extLst>
          </p:cNvPr>
          <p:cNvSpPr/>
          <p:nvPr/>
        </p:nvSpPr>
        <p:spPr>
          <a:xfrm>
            <a:off x="4093528" y="1960397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Emotionen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7EC0B35-8807-4320-B840-5D071FC48D0A}"/>
              </a:ext>
            </a:extLst>
          </p:cNvPr>
          <p:cNvSpPr/>
          <p:nvPr/>
        </p:nvSpPr>
        <p:spPr>
          <a:xfrm flipH="1">
            <a:off x="4093528" y="3479915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visuelle, akustische Ausgabe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33F91-32CA-4871-BA05-D1A60D7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4085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090FD90-69EC-4469-B86C-C35EFF7233B6}"/>
              </a:ext>
            </a:extLst>
          </p:cNvPr>
          <p:cNvSpPr/>
          <p:nvPr/>
        </p:nvSpPr>
        <p:spPr>
          <a:xfrm>
            <a:off x="3581400" y="1690688"/>
            <a:ext cx="5112796" cy="371162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sz="2000" b="1" dirty="0"/>
          </a:p>
          <a:p>
            <a:pPr algn="ctr"/>
            <a:r>
              <a:rPr lang="de-DE" sz="2000" b="1" dirty="0"/>
              <a:t>Expliziter und impliziter Kommunikationskanal</a:t>
            </a:r>
            <a:endParaRPr lang="de-DE" b="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87525-49BB-434F-B197-2264266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Das fehlende Puzzlestück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6DC10-634B-44BC-B71E-34688EF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27BD-3606-4D0A-BABF-B6255BEF0322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B73E4-B9F0-4283-9E41-CC27FAA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11</a:t>
            </a:fld>
            <a:endParaRPr lang="de-DE"/>
          </a:p>
        </p:txBody>
      </p:sp>
      <p:grpSp>
        <p:nvGrpSpPr>
          <p:cNvPr id="7" name="WindowsPhone">
            <a:extLst>
              <a:ext uri="{FF2B5EF4-FFF2-40B4-BE49-F238E27FC236}">
                <a16:creationId xmlns:a16="http://schemas.microsoft.com/office/drawing/2014/main" id="{739E9739-B52C-418A-8D6C-C7EBFE8816F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10296" y="1836853"/>
            <a:ext cx="1744717" cy="3184291"/>
            <a:chOff x="2839503" y="1"/>
            <a:chExt cx="3464995" cy="6857998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FF211BA-81DC-4DF1-82B2-BD412FC8A8F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4130D9D-73D6-4FED-ABB6-EABC11A9C9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" name="Rounded Rectangle 6">
                  <a:extLst>
                    <a:ext uri="{FF2B5EF4-FFF2-40B4-BE49-F238E27FC236}">
                      <a16:creationId xmlns:a16="http://schemas.microsoft.com/office/drawing/2014/main" id="{E64E2D21-BEEF-4B47-B44D-66295FFC8CE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70B2737-74AF-4F71-86A5-5054647A520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194D6D11-ADDD-461A-AF57-C86EDC495A1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 Arrow 9">
                  <a:extLst>
                    <a:ext uri="{FF2B5EF4-FFF2-40B4-BE49-F238E27FC236}">
                      <a16:creationId xmlns:a16="http://schemas.microsoft.com/office/drawing/2014/main" id="{C87192C9-C16A-4F99-BE64-EE50E59AA22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" name="Group 10">
                  <a:extLst>
                    <a:ext uri="{FF2B5EF4-FFF2-40B4-BE49-F238E27FC236}">
                      <a16:creationId xmlns:a16="http://schemas.microsoft.com/office/drawing/2014/main" id="{1BAEDE86-BA6B-4947-82C2-162A03FB1BFB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8" name="Flowchart: Stored Data 12">
                    <a:extLst>
                      <a:ext uri="{FF2B5EF4-FFF2-40B4-BE49-F238E27FC236}">
                        <a16:creationId xmlns:a16="http://schemas.microsoft.com/office/drawing/2014/main" id="{1B02EA40-3871-42F3-9058-0FBCF052E47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3">
                    <a:extLst>
                      <a:ext uri="{FF2B5EF4-FFF2-40B4-BE49-F238E27FC236}">
                        <a16:creationId xmlns:a16="http://schemas.microsoft.com/office/drawing/2014/main" id="{D84C250E-CA75-48E8-9E2B-DBEA5561286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4">
                    <a:extLst>
                      <a:ext uri="{FF2B5EF4-FFF2-40B4-BE49-F238E27FC236}">
                        <a16:creationId xmlns:a16="http://schemas.microsoft.com/office/drawing/2014/main" id="{3018E5E9-D929-4399-A597-1C8F6188E94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15">
                    <a:extLst>
                      <a:ext uri="{FF2B5EF4-FFF2-40B4-BE49-F238E27FC236}">
                        <a16:creationId xmlns:a16="http://schemas.microsoft.com/office/drawing/2014/main" id="{94D471A4-A6B6-460D-880C-6E775A50AA9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Rounded Rectangle 11">
                  <a:extLst>
                    <a:ext uri="{FF2B5EF4-FFF2-40B4-BE49-F238E27FC236}">
                      <a16:creationId xmlns:a16="http://schemas.microsoft.com/office/drawing/2014/main" id="{E58AED0D-7CB8-4B07-ABC4-8E13DBB942F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E2CC43D-21B3-40EE-9AE2-81B83290D20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BE4CCB-1C40-4EB6-B838-8037B21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Bildergebnis fÃ¼r user icon">
            <a:extLst>
              <a:ext uri="{FF2B5EF4-FFF2-40B4-BE49-F238E27FC236}">
                <a16:creationId xmlns:a16="http://schemas.microsoft.com/office/drawing/2014/main" id="{1A544BEC-F059-45EF-8C88-5D187047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0" y="2492512"/>
            <a:ext cx="1865895" cy="18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604CA0A9-6CB0-4BBC-B6F3-705CB72790C4}"/>
              </a:ext>
            </a:extLst>
          </p:cNvPr>
          <p:cNvSpPr/>
          <p:nvPr/>
        </p:nvSpPr>
        <p:spPr>
          <a:xfrm>
            <a:off x="4093528" y="1960397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Haptische, akustische Eingabe</a:t>
            </a:r>
          </a:p>
          <a:p>
            <a:pPr algn="ctr"/>
            <a:r>
              <a:rPr lang="de-DE" dirty="0"/>
              <a:t> + Emotionen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7EC0B35-8807-4320-B840-5D071FC48D0A}"/>
              </a:ext>
            </a:extLst>
          </p:cNvPr>
          <p:cNvSpPr/>
          <p:nvPr/>
        </p:nvSpPr>
        <p:spPr>
          <a:xfrm flipH="1">
            <a:off x="4093528" y="3479915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visuelle, akustische Ausgabe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D0B9DB-7319-4E31-8246-58AAC99C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228947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204D-C6F4-4BD4-8468-49762683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Affective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 Computing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0D3C8-2F3C-479A-BCCE-E606307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D454-8810-4F5C-BF12-7402ABF527B8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446B41-1F7C-41C6-A3FD-F969AA2E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12</a:t>
            </a:fld>
            <a:endParaRPr lang="de-DE"/>
          </a:p>
        </p:txBody>
      </p:sp>
      <p:grpSp>
        <p:nvGrpSpPr>
          <p:cNvPr id="6" name="WindowsPhone">
            <a:extLst>
              <a:ext uri="{FF2B5EF4-FFF2-40B4-BE49-F238E27FC236}">
                <a16:creationId xmlns:a16="http://schemas.microsoft.com/office/drawing/2014/main" id="{BE7CC90E-259D-45E9-967C-AAACCAE75777}"/>
              </a:ext>
            </a:extLst>
          </p:cNvPr>
          <p:cNvGrpSpPr/>
          <p:nvPr/>
        </p:nvGrpSpPr>
        <p:grpSpPr>
          <a:xfrm>
            <a:off x="7076893" y="1701673"/>
            <a:ext cx="1178257" cy="1991818"/>
            <a:chOff x="2839503" y="1"/>
            <a:chExt cx="3464995" cy="6857998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5E34248E-548D-4954-8DB4-4CE78897572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9" name="Group 4">
                <a:extLst>
                  <a:ext uri="{FF2B5EF4-FFF2-40B4-BE49-F238E27FC236}">
                    <a16:creationId xmlns:a16="http://schemas.microsoft.com/office/drawing/2014/main" id="{CE8CD2F4-2F8D-4E1E-B98C-F613D9AF187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1" name="Rounded Rectangle 6">
                  <a:extLst>
                    <a:ext uri="{FF2B5EF4-FFF2-40B4-BE49-F238E27FC236}">
                      <a16:creationId xmlns:a16="http://schemas.microsoft.com/office/drawing/2014/main" id="{5EF9FAA3-D67B-4E86-9EB4-0066350F29AA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Rounded Rectangle 7">
                  <a:extLst>
                    <a:ext uri="{FF2B5EF4-FFF2-40B4-BE49-F238E27FC236}">
                      <a16:creationId xmlns:a16="http://schemas.microsoft.com/office/drawing/2014/main" id="{80640426-013D-4EB0-B001-53F21E9856BD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CBFB1BA6-8B48-45DC-B956-EAE72CDBB95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Left Arrow 9">
                  <a:extLst>
                    <a:ext uri="{FF2B5EF4-FFF2-40B4-BE49-F238E27FC236}">
                      <a16:creationId xmlns:a16="http://schemas.microsoft.com/office/drawing/2014/main" id="{89FA58F7-B3BB-4067-8BE9-D489B5D8B339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" name="Group 10">
                  <a:extLst>
                    <a:ext uri="{FF2B5EF4-FFF2-40B4-BE49-F238E27FC236}">
                      <a16:creationId xmlns:a16="http://schemas.microsoft.com/office/drawing/2014/main" id="{AEB875CF-60F2-4260-85F5-CED470E9F1A0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161597"/>
                  <a:ext cx="212325" cy="227348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7" name="Flowchart: Stored Data 12">
                    <a:extLst>
                      <a:ext uri="{FF2B5EF4-FFF2-40B4-BE49-F238E27FC236}">
                        <a16:creationId xmlns:a16="http://schemas.microsoft.com/office/drawing/2014/main" id="{A5BFE8B0-195E-47A1-951B-FBE1F799EF2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3">
                    <a:extLst>
                      <a:ext uri="{FF2B5EF4-FFF2-40B4-BE49-F238E27FC236}">
                        <a16:creationId xmlns:a16="http://schemas.microsoft.com/office/drawing/2014/main" id="{BB1ABA79-DD79-49AA-9D9E-7F78D8C33D7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4">
                    <a:extLst>
                      <a:ext uri="{FF2B5EF4-FFF2-40B4-BE49-F238E27FC236}">
                        <a16:creationId xmlns:a16="http://schemas.microsoft.com/office/drawing/2014/main" id="{163DE771-AC4C-4DA5-8E51-859E2136204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5">
                    <a:extLst>
                      <a:ext uri="{FF2B5EF4-FFF2-40B4-BE49-F238E27FC236}">
                        <a16:creationId xmlns:a16="http://schemas.microsoft.com/office/drawing/2014/main" id="{85C73F5E-E35E-4DC3-8556-0180D25E5F1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6" name="Rounded Rectangle 11">
                  <a:extLst>
                    <a:ext uri="{FF2B5EF4-FFF2-40B4-BE49-F238E27FC236}">
                      <a16:creationId xmlns:a16="http://schemas.microsoft.com/office/drawing/2014/main" id="{746A8818-AEB0-4A85-9D7D-6616514D51D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DFDDB6E9-5638-4825-8A62-F4FA95EB220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865CF8D8-C010-4CA5-A324-DA70ADC11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" descr="Bildergebnis fÃ¼r user icon">
            <a:extLst>
              <a:ext uri="{FF2B5EF4-FFF2-40B4-BE49-F238E27FC236}">
                <a16:creationId xmlns:a16="http://schemas.microsoft.com/office/drawing/2014/main" id="{4F994995-CA30-440B-AF07-FAA4F15D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828" y="1987429"/>
            <a:ext cx="1297019" cy="129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264D8E09-4321-49FE-8962-FBAC1551BD13}"/>
              </a:ext>
            </a:extLst>
          </p:cNvPr>
          <p:cNvSpPr/>
          <p:nvPr/>
        </p:nvSpPr>
        <p:spPr>
          <a:xfrm>
            <a:off x="5076428" y="2497382"/>
            <a:ext cx="1297019" cy="47448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witterblitz 22">
            <a:extLst>
              <a:ext uri="{FF2B5EF4-FFF2-40B4-BE49-F238E27FC236}">
                <a16:creationId xmlns:a16="http://schemas.microsoft.com/office/drawing/2014/main" id="{477B8B6D-1A83-45FC-9CDB-BD217E3740E4}"/>
              </a:ext>
            </a:extLst>
          </p:cNvPr>
          <p:cNvSpPr/>
          <p:nvPr/>
        </p:nvSpPr>
        <p:spPr>
          <a:xfrm>
            <a:off x="5181293" y="1987429"/>
            <a:ext cx="1022076" cy="142030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D1D3FC7-38C5-4355-BD13-1F5345173C4B}"/>
              </a:ext>
            </a:extLst>
          </p:cNvPr>
          <p:cNvSpPr txBox="1"/>
          <p:nvPr/>
        </p:nvSpPr>
        <p:spPr>
          <a:xfrm>
            <a:off x="1087395" y="4213630"/>
            <a:ext cx="8402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Frustration reduzieren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Klassifizierung der Emotionen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Infrastruktur für </a:t>
            </a:r>
            <a:r>
              <a:rPr lang="de-DE" sz="2400" dirty="0" err="1"/>
              <a:t>Affective</a:t>
            </a:r>
            <a:r>
              <a:rPr lang="de-DE" sz="2400" dirty="0"/>
              <a:t> Computing schaffen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Emotionale Eigenschaften eines Systems trainieren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C5B9B5-3854-4E87-856F-D415C5E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1595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D0275EF-423B-4436-9E20-90BE38745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3" b="5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E25CC-7019-4B92-8164-4895DA9C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AB214F-8199-4821-BADD-B5A3F555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79CA599-26D6-4868-A04E-342A6C7F6400}"/>
              </a:ext>
            </a:extLst>
          </p:cNvPr>
          <p:cNvSpPr txBox="1">
            <a:spLocks/>
          </p:cNvSpPr>
          <p:nvPr/>
        </p:nvSpPr>
        <p:spPr>
          <a:xfrm>
            <a:off x="952500" y="5156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Umsetzung:</a:t>
            </a:r>
          </a:p>
          <a:p>
            <a:pPr algn="ctr"/>
            <a:r>
              <a:rPr lang="de-DE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 Methoden</a:t>
            </a:r>
          </a:p>
        </p:txBody>
      </p:sp>
    </p:spTree>
    <p:extLst>
      <p:ext uri="{BB962C8B-B14F-4D97-AF65-F5344CB8AC3E}">
        <p14:creationId xmlns:p14="http://schemas.microsoft.com/office/powerpoint/2010/main" val="109262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33578-9507-4C16-B4CF-7A39E1C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Übung 2</a:t>
            </a:r>
            <a:endParaRPr lang="de-DE" b="1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CA00F64-644E-4819-8605-7243A416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68414"/>
              </p:ext>
            </p:extLst>
          </p:nvPr>
        </p:nvGraphicFramePr>
        <p:xfrm>
          <a:off x="970166" y="1797626"/>
          <a:ext cx="10148108" cy="3133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054">
                  <a:extLst>
                    <a:ext uri="{9D8B030D-6E8A-4147-A177-3AD203B41FA5}">
                      <a16:colId xmlns:a16="http://schemas.microsoft.com/office/drawing/2014/main" val="2811784071"/>
                    </a:ext>
                  </a:extLst>
                </a:gridCol>
                <a:gridCol w="5074054">
                  <a:extLst>
                    <a:ext uri="{9D8B030D-6E8A-4147-A177-3AD203B41FA5}">
                      <a16:colId xmlns:a16="http://schemas.microsoft.com/office/drawing/2014/main" val="4277756878"/>
                    </a:ext>
                  </a:extLst>
                </a:gridCol>
              </a:tblGrid>
              <a:tr h="238992">
                <a:tc>
                  <a:txBody>
                    <a:bodyPr/>
                    <a:lstStyle/>
                    <a:p>
                      <a:r>
                        <a:rPr lang="de-DE" sz="2000"/>
                        <a:t>Gruppengröße: </a:t>
                      </a:r>
                      <a:r>
                        <a:rPr lang="de-DE" sz="2000" b="1"/>
                        <a:t>4 -5 Personen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Bearbeitungszeit: </a:t>
                      </a:r>
                      <a:r>
                        <a:rPr lang="de-DE" sz="2000" b="1" dirty="0"/>
                        <a:t>10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77955"/>
                  </a:ext>
                </a:extLst>
              </a:tr>
              <a:tr h="39347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Arbeitsverfahren:  </a:t>
                      </a:r>
                      <a:r>
                        <a:rPr lang="de-DE" sz="2000" b="1" dirty="0"/>
                        <a:t>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79281"/>
                  </a:ext>
                </a:extLst>
              </a:tr>
              <a:tr h="2340899">
                <a:tc gridSpan="2">
                  <a:txBody>
                    <a:bodyPr/>
                    <a:lstStyle/>
                    <a:p>
                      <a:r>
                        <a:rPr lang="de-DE" sz="2000" dirty="0"/>
                        <a:t>Beschreibung: Recherchieren Sie im Internet über Methoden zum Tracken der Emotionen einer Person. Notieren Sie Ihre Ergebnisse in dem folgenden Google Formular:</a:t>
                      </a:r>
                    </a:p>
                    <a:p>
                      <a:endParaRPr lang="de-DE" sz="2000" dirty="0"/>
                    </a:p>
                    <a:p>
                      <a:r>
                        <a:rPr lang="de-DE" sz="2000" dirty="0"/>
                        <a:t>Link: </a:t>
                      </a:r>
                      <a:r>
                        <a:rPr lang="de-DE" sz="2000" dirty="0">
                          <a:hlinkClick r:id="rId3"/>
                        </a:rPr>
                        <a:t>https://tinyurl.com/aufgabe2a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2208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03A68C-DFD8-4F06-9354-514A8AFC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6B2-D1CC-4B7C-B16F-083FBD506936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A31723-850D-4EE3-9C95-C05AEF14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8BC633-337F-40A1-892F-00E13909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25617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204D-C6F4-4BD4-8468-49762683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Methoden zum Emotion Tracking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915864-BBDC-4F1F-B874-933074D0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F43-FA17-41B2-BC4E-FAD7EF306256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86DB71-D46F-4C29-A24C-611DFF15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15</a:t>
            </a:fld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93B024-A7A8-44EE-9D8F-85641FD56E3C}"/>
              </a:ext>
            </a:extLst>
          </p:cNvPr>
          <p:cNvSpPr/>
          <p:nvPr/>
        </p:nvSpPr>
        <p:spPr>
          <a:xfrm>
            <a:off x="4597167" y="3318750"/>
            <a:ext cx="2276215" cy="94795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Emotion Tracking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2865FF-4BDD-42BF-8769-F4F9B4996DAB}"/>
              </a:ext>
            </a:extLst>
          </p:cNvPr>
          <p:cNvSpPr/>
          <p:nvPr/>
        </p:nvSpPr>
        <p:spPr>
          <a:xfrm>
            <a:off x="2155187" y="2076175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Gesichts-ausdruck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C95B4D5-5ED7-4A6B-95B2-4AC15171C7C5}"/>
              </a:ext>
            </a:extLst>
          </p:cNvPr>
          <p:cNvSpPr/>
          <p:nvPr/>
        </p:nvSpPr>
        <p:spPr>
          <a:xfrm>
            <a:off x="8311776" y="3200881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Haut-temperatur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230D021-3A90-4050-AF72-EB3B410EB037}"/>
              </a:ext>
            </a:extLst>
          </p:cNvPr>
          <p:cNvSpPr/>
          <p:nvPr/>
        </p:nvSpPr>
        <p:spPr>
          <a:xfrm>
            <a:off x="4813930" y="1693982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Blick-verhalten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1FDBBA-1F8C-4701-9A9D-CAC30939763E}"/>
              </a:ext>
            </a:extLst>
          </p:cNvPr>
          <p:cNvSpPr/>
          <p:nvPr/>
        </p:nvSpPr>
        <p:spPr>
          <a:xfrm>
            <a:off x="3301003" y="4870115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Sprach-information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E94461C-791E-45EC-9852-42B51B641EA6}"/>
              </a:ext>
            </a:extLst>
          </p:cNvPr>
          <p:cNvSpPr/>
          <p:nvPr/>
        </p:nvSpPr>
        <p:spPr>
          <a:xfrm>
            <a:off x="7608488" y="1834735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Herzrate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0D7F3D2-3AA0-4DCB-B046-B1772DE07645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702441" y="2799381"/>
            <a:ext cx="1228070" cy="65819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41C097B-6067-4E8D-8444-A39A907E1309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5720291" y="2541270"/>
            <a:ext cx="14984" cy="77748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2B31440-ADEA-47E8-8577-C456D1481D97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6540038" y="2557941"/>
            <a:ext cx="1333917" cy="89963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01371DD-0F75-4263-A843-A5E28E17FBA6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6873382" y="3624525"/>
            <a:ext cx="1438394" cy="16820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200F46A-2452-449B-8185-A006EB49B255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flipV="1">
            <a:off x="4207364" y="4127881"/>
            <a:ext cx="723147" cy="74223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CBA91BB-1E33-4D7D-9A07-1315F989D51A}"/>
              </a:ext>
            </a:extLst>
          </p:cNvPr>
          <p:cNvSpPr/>
          <p:nvPr/>
        </p:nvSpPr>
        <p:spPr>
          <a:xfrm>
            <a:off x="5481465" y="5027515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Körper-sprache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2B56D95-319E-4B81-8E88-565E2B64577A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5735275" y="4266706"/>
            <a:ext cx="652551" cy="760809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377A52FC-46CA-4EE7-9276-618B23E7F0BB}"/>
              </a:ext>
            </a:extLst>
          </p:cNvPr>
          <p:cNvSpPr/>
          <p:nvPr/>
        </p:nvSpPr>
        <p:spPr>
          <a:xfrm>
            <a:off x="1856499" y="3580597"/>
            <a:ext cx="1724901" cy="81683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Eingabe-verhalten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43AB2F4-80C0-4ACE-B40C-72728DDBAC73}"/>
              </a:ext>
            </a:extLst>
          </p:cNvPr>
          <p:cNvCxnSpPr>
            <a:cxnSpLocks/>
            <a:stCxn id="37" idx="6"/>
            <a:endCxn id="9" idx="2"/>
          </p:cNvCxnSpPr>
          <p:nvPr/>
        </p:nvCxnSpPr>
        <p:spPr>
          <a:xfrm flipV="1">
            <a:off x="3581400" y="3792728"/>
            <a:ext cx="1015767" cy="19628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6E023746-3626-4CC8-BB7A-E526D98FF4B6}"/>
              </a:ext>
            </a:extLst>
          </p:cNvPr>
          <p:cNvSpPr/>
          <p:nvPr/>
        </p:nvSpPr>
        <p:spPr>
          <a:xfrm>
            <a:off x="7661927" y="4498998"/>
            <a:ext cx="1812721" cy="84728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Haut-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widerstand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37E631D-F3C7-4DB5-8F14-23071A128570}"/>
              </a:ext>
            </a:extLst>
          </p:cNvPr>
          <p:cNvCxnSpPr>
            <a:stCxn id="9" idx="5"/>
            <a:endCxn id="23" idx="1"/>
          </p:cNvCxnSpPr>
          <p:nvPr/>
        </p:nvCxnSpPr>
        <p:spPr>
          <a:xfrm>
            <a:off x="6540038" y="4127881"/>
            <a:ext cx="1387356" cy="495199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D0AC1B-DD12-4CEA-A321-1D051C3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235669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76A42-F9BB-40BE-A5C9-0420F0E4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Methode: Hautwiderstand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7B056-C92C-46F1-B3D7-B2956E12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0500" cy="4530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/>
              <a:t>GSR (</a:t>
            </a:r>
            <a:r>
              <a:rPr lang="de-DE" dirty="0" err="1"/>
              <a:t>Galvanic</a:t>
            </a:r>
            <a:r>
              <a:rPr lang="de-DE" dirty="0"/>
              <a:t> Skin Response)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Quelle: </a:t>
            </a:r>
            <a:r>
              <a:rPr lang="en-US" sz="1600" dirty="0"/>
              <a:t>A Suggestion to Improve User-Friendliness Based on Monitoring Computer User’s Emotions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CCE80-1B77-4A06-B097-113D145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E32-E058-4AB7-A309-9C0135AA5E66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ADF1D-BF2C-4279-AAB4-71DC712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A3940C4-3FE7-4BF6-BD8E-1B367BE6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297367"/>
            <a:ext cx="4079875" cy="32944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FFEFD69-F624-4BFB-8534-7DF72D327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09" y="2297367"/>
            <a:ext cx="4306791" cy="3294438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BF96E6-FC2C-4759-AB71-F782CC68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6200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7C534-7297-41D3-9E88-37D7A9C6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Methode: Gesichtsausdruck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0E5AB-067D-40AF-8CEF-BA620C0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1401-646C-4FFF-90B8-3B339E3E32AE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F35DF8-75CD-4763-892D-33FE1A2F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055AEBE-6A31-46F4-B20C-B3D7B0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Kognitive Services von Microsoft Azure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Inhaltsplatzhalter 6">
            <a:hlinkClick r:id="rId3"/>
            <a:extLst>
              <a:ext uri="{FF2B5EF4-FFF2-40B4-BE49-F238E27FC236}">
                <a16:creationId xmlns:a16="http://schemas.microsoft.com/office/drawing/2014/main" id="{BF5A0C8B-2874-4E6C-AB87-BA90B19DA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445917"/>
            <a:ext cx="8851900" cy="342224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3434E5-2B5C-4D6B-B505-5358727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98551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7C534-7297-41D3-9E88-37D7A9C6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Methode: Blickverhalten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0E5AB-067D-40AF-8CEF-BA620C0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EA1B-85BE-4C98-923C-804F5A83DFEB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F35DF8-75CD-4763-892D-33FE1A2F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18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7D806F-B4B0-4ED8-8AFE-159D58F1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Quelle: </a:t>
            </a:r>
            <a:r>
              <a:rPr lang="en-US" sz="1600" dirty="0"/>
              <a:t>Improving Human-Computer Interaction by Gaze Tracking</a:t>
            </a: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2DDEA7D-5958-46D3-A335-D83DF57EF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61" y="1646238"/>
            <a:ext cx="2912278" cy="38385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47AAFD-E291-415C-B5AE-B2134020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78651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204D-C6F4-4BD4-8468-49762683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Methoden zum Emotion Tracking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5429E68D-8D6F-4F52-8FB4-1A965B937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36565"/>
              </p:ext>
            </p:extLst>
          </p:nvPr>
        </p:nvGraphicFramePr>
        <p:xfrm>
          <a:off x="838200" y="1825624"/>
          <a:ext cx="10515600" cy="39340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45793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20000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41428572"/>
                    </a:ext>
                  </a:extLst>
                </a:gridCol>
              </a:tblGrid>
              <a:tr h="955752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Akustisch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Visuell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Körpersignale</a:t>
                      </a:r>
                      <a:endParaRPr lang="de-DE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910"/>
                  </a:ext>
                </a:extLst>
              </a:tr>
              <a:tr h="955752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Sprachinformation</a:t>
                      </a:r>
                    </a:p>
                    <a:p>
                      <a:pPr algn="ctr"/>
                      <a:r>
                        <a:rPr lang="de-DE" sz="3200" dirty="0"/>
                        <a:t>(Tempo, Tonlage,…)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Gesichtsausdruck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Herzfrequenz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1705283"/>
                  </a:ext>
                </a:extLst>
              </a:tr>
              <a:tr h="955752">
                <a:tc>
                  <a:txBody>
                    <a:bodyPr/>
                    <a:lstStyle/>
                    <a:p>
                      <a:pPr algn="ctr"/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/>
                        <a:t>Blick (Verhalten)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Hauttemperatur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9115760"/>
                  </a:ext>
                </a:extLst>
              </a:tr>
              <a:tr h="955752">
                <a:tc>
                  <a:txBody>
                    <a:bodyPr/>
                    <a:lstStyle/>
                    <a:p>
                      <a:pPr algn="ctr"/>
                      <a:endParaRPr lang="de-DE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Körpersprache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Eingabeverhalten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41422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915864-BBDC-4F1F-B874-933074D0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CBA6-D2E6-4C43-B4B9-1EB3DE9D71C1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86DB71-D46F-4C29-A24C-611DFF15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97C1C5-EA83-48FB-B138-DBE8C72F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1956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460A1-4F10-4948-A7F4-7108944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Ag</a:t>
            </a:r>
            <a:r>
              <a:rPr lang="de-DE" dirty="0">
                <a:solidFill>
                  <a:srgbClr val="7F7F7F"/>
                </a:solidFill>
                <a:latin typeface="Futura XBlk BT" panose="020B0903020204020204" pitchFamily="34" charset="0"/>
              </a:rPr>
              <a:t>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A6D9F-F19A-4E49-9BA8-A7D1111E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Motivation 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Anwendungsfälle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87EFF-47DB-43C4-9D78-0711AA06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B5A3-B61E-4255-9229-1F409B458722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75BA4-F944-4C24-B884-E49B147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87D2D1-3681-44AD-B1D9-083F784A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66059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33578-9507-4C16-B4CF-7A39E1C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Übung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3</a:t>
            </a:r>
            <a:endParaRPr lang="de-DE" b="1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CA00F64-644E-4819-8605-7243A416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04784"/>
              </p:ext>
            </p:extLst>
          </p:nvPr>
        </p:nvGraphicFramePr>
        <p:xfrm>
          <a:off x="970166" y="1797626"/>
          <a:ext cx="10148108" cy="3133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054">
                  <a:extLst>
                    <a:ext uri="{9D8B030D-6E8A-4147-A177-3AD203B41FA5}">
                      <a16:colId xmlns:a16="http://schemas.microsoft.com/office/drawing/2014/main" val="2811784071"/>
                    </a:ext>
                  </a:extLst>
                </a:gridCol>
                <a:gridCol w="5074054">
                  <a:extLst>
                    <a:ext uri="{9D8B030D-6E8A-4147-A177-3AD203B41FA5}">
                      <a16:colId xmlns:a16="http://schemas.microsoft.com/office/drawing/2014/main" val="4277756878"/>
                    </a:ext>
                  </a:extLst>
                </a:gridCol>
              </a:tblGrid>
              <a:tr h="238992">
                <a:tc>
                  <a:txBody>
                    <a:bodyPr/>
                    <a:lstStyle/>
                    <a:p>
                      <a:r>
                        <a:rPr lang="de-DE" sz="2000" dirty="0"/>
                        <a:t>Gruppengröße: </a:t>
                      </a:r>
                      <a:r>
                        <a:rPr lang="de-DE" sz="2000" b="1" dirty="0"/>
                        <a:t>4 Personen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Bearbeitungszeit: </a:t>
                      </a:r>
                      <a:r>
                        <a:rPr lang="de-DE" sz="2000" b="1" dirty="0"/>
                        <a:t>10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77955"/>
                  </a:ext>
                </a:extLst>
              </a:tr>
              <a:tr h="39347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Arbeitsverfahren:  </a:t>
                      </a:r>
                      <a:r>
                        <a:rPr lang="de-DE" sz="2000" b="1" dirty="0"/>
                        <a:t>Diskussion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79281"/>
                  </a:ext>
                </a:extLst>
              </a:tr>
              <a:tr h="2340899">
                <a:tc gridSpan="2">
                  <a:txBody>
                    <a:bodyPr/>
                    <a:lstStyle/>
                    <a:p>
                      <a:r>
                        <a:rPr lang="de-DE" sz="2000" dirty="0"/>
                        <a:t>Beschreibung: Diskutieren Sie in Ihrer Gruppe die Vor- bzw. Nachteile der Ihnen zugewiesen Methode. Gehe Sie dabei unteranderem auf folgende Punkte ein: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Anwendungsfälle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Genauigkeit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Manipulierbarkeit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Funktionsweise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2208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03A68C-DFD8-4F06-9354-514A8AFC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078-5C48-4805-B386-F277FDA5E3FD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A31723-850D-4EE3-9C95-C05AEF14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42C29-85B9-47BE-B3C1-5288BBE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2013373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3" descr="Ein Bild, das Person, Gebäude, Mobiltelefon, Telefon enthält.&#10;&#10;Mit sehr hoher Zuverlässigkeit generierte Beschreibung">
            <a:extLst>
              <a:ext uri="{FF2B5EF4-FFF2-40B4-BE49-F238E27FC236}">
                <a16:creationId xmlns:a16="http://schemas.microsoft.com/office/drawing/2014/main" id="{96C70B53-395E-448D-9841-57A8432DD0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E25CC-7019-4B92-8164-4895DA9C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5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Umsetzung:</a:t>
            </a:r>
          </a:p>
          <a:p>
            <a:pPr algn="ctr"/>
            <a:r>
              <a:rPr lang="de-DE" sz="5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 Anwendungsfälle</a:t>
            </a:r>
          </a:p>
        </p:txBody>
      </p:sp>
    </p:spTree>
    <p:extLst>
      <p:ext uri="{BB962C8B-B14F-4D97-AF65-F5344CB8AC3E}">
        <p14:creationId xmlns:p14="http://schemas.microsoft.com/office/powerpoint/2010/main" val="287850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33578-9507-4C16-B4CF-7A39E1C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Übung 3 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CA00F64-644E-4819-8605-7243A416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90569"/>
              </p:ext>
            </p:extLst>
          </p:nvPr>
        </p:nvGraphicFramePr>
        <p:xfrm>
          <a:off x="838200" y="1510030"/>
          <a:ext cx="10140374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187">
                  <a:extLst>
                    <a:ext uri="{9D8B030D-6E8A-4147-A177-3AD203B41FA5}">
                      <a16:colId xmlns:a16="http://schemas.microsoft.com/office/drawing/2014/main" val="2811784071"/>
                    </a:ext>
                  </a:extLst>
                </a:gridCol>
                <a:gridCol w="5070187">
                  <a:extLst>
                    <a:ext uri="{9D8B030D-6E8A-4147-A177-3AD203B41FA5}">
                      <a16:colId xmlns:a16="http://schemas.microsoft.com/office/drawing/2014/main" val="4277756878"/>
                    </a:ext>
                  </a:extLst>
                </a:gridCol>
              </a:tblGrid>
              <a:tr h="332527">
                <a:tc>
                  <a:txBody>
                    <a:bodyPr/>
                    <a:lstStyle/>
                    <a:p>
                      <a:r>
                        <a:rPr lang="de-DE" sz="2000"/>
                        <a:t>Gruppengröße: </a:t>
                      </a:r>
                      <a:r>
                        <a:rPr lang="de-DE" sz="2000" b="1"/>
                        <a:t>4 -5 Personen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Bearbeitungszeit: </a:t>
                      </a:r>
                      <a:r>
                        <a:rPr lang="de-DE" sz="2000" b="1" dirty="0"/>
                        <a:t>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77955"/>
                  </a:ext>
                </a:extLst>
              </a:tr>
              <a:tr h="3325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Arbeitsverfahren:  </a:t>
                      </a:r>
                      <a:r>
                        <a:rPr lang="de-DE" sz="2000" b="1" i="0" dirty="0"/>
                        <a:t>Recherche &amp; </a:t>
                      </a:r>
                      <a:r>
                        <a:rPr lang="de-DE" sz="2000" b="1" dirty="0"/>
                        <a:t>Entwicklung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79281"/>
                  </a:ext>
                </a:extLst>
              </a:tr>
              <a:tr h="3146216">
                <a:tc gridSpan="2">
                  <a:txBody>
                    <a:bodyPr/>
                    <a:lstStyle/>
                    <a:p>
                      <a:r>
                        <a:rPr lang="de-DE" sz="2000" dirty="0"/>
                        <a:t>Beschreibung: Die folgenden Aufgaben sind in Bezug zu einer bestimmten Emotion Tracking Methode zu bearbeiten: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de-DE" sz="2000" dirty="0"/>
                        <a:t>Recherchieren Sie nach bestehenden Anwendungsfällen, bei denen Emotion Tracking zur Verbesserung der HMI eingesetzt wird.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de-DE" sz="2000" dirty="0"/>
                        <a:t>Überlegen Sie sich Anwendungsfälle, bei denen Emotion Tracking zur Verbesserung der HMI eingesetzt werden könnte.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de-DE" sz="2000" dirty="0"/>
                        <a:t>Welche Vor- und Nachteile der Ihnen zugeteilten Methode kommen auf.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de-DE" sz="20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de-DE" sz="2000" dirty="0"/>
                        <a:t>Methoden: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de-DE" sz="2000" dirty="0"/>
                        <a:t>Gruppe 1: Gesichtsausdruck                                    Gruppe 3: Hauttemperatur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de-DE" sz="2000" dirty="0"/>
                        <a:t>Gruppe 2: Sprachinformation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2208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3092ED-26E2-463E-91D3-AACBB6B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D61F-E162-4056-84DF-A6566D25D150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3CCF66-064C-4CCA-A344-B12F136E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652389-CC65-4EB0-91F6-2EDB7C6A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251383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87525-49BB-434F-B197-2264266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Fazit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6DC10-634B-44BC-B71E-34688EF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EAF6-4C04-451B-A435-56BFA1BEC0FE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B73E4-B9F0-4283-9E41-CC27FAA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23</a:t>
            </a:fld>
            <a:endParaRPr lang="de-DE"/>
          </a:p>
        </p:txBody>
      </p:sp>
      <p:grpSp>
        <p:nvGrpSpPr>
          <p:cNvPr id="7" name="WindowsPhone">
            <a:extLst>
              <a:ext uri="{FF2B5EF4-FFF2-40B4-BE49-F238E27FC236}">
                <a16:creationId xmlns:a16="http://schemas.microsoft.com/office/drawing/2014/main" id="{739E9739-B52C-418A-8D6C-C7EBFE8816F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91317" y="1937322"/>
            <a:ext cx="1744717" cy="3184291"/>
            <a:chOff x="2839503" y="1"/>
            <a:chExt cx="3464995" cy="6857998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FF211BA-81DC-4DF1-82B2-BD412FC8A8F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4130D9D-73D6-4FED-ABB6-EABC11A9C9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" name="Rounded Rectangle 6">
                  <a:extLst>
                    <a:ext uri="{FF2B5EF4-FFF2-40B4-BE49-F238E27FC236}">
                      <a16:creationId xmlns:a16="http://schemas.microsoft.com/office/drawing/2014/main" id="{E64E2D21-BEEF-4B47-B44D-66295FFC8CE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70B2737-74AF-4F71-86A5-5054647A520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194D6D11-ADDD-461A-AF57-C86EDC495A1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 Arrow 9">
                  <a:extLst>
                    <a:ext uri="{FF2B5EF4-FFF2-40B4-BE49-F238E27FC236}">
                      <a16:creationId xmlns:a16="http://schemas.microsoft.com/office/drawing/2014/main" id="{C87192C9-C16A-4F99-BE64-EE50E59AA22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" name="Group 10">
                  <a:extLst>
                    <a:ext uri="{FF2B5EF4-FFF2-40B4-BE49-F238E27FC236}">
                      <a16:creationId xmlns:a16="http://schemas.microsoft.com/office/drawing/2014/main" id="{1BAEDE86-BA6B-4947-82C2-162A03FB1BFB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8" name="Flowchart: Stored Data 12">
                    <a:extLst>
                      <a:ext uri="{FF2B5EF4-FFF2-40B4-BE49-F238E27FC236}">
                        <a16:creationId xmlns:a16="http://schemas.microsoft.com/office/drawing/2014/main" id="{1B02EA40-3871-42F3-9058-0FBCF052E47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3">
                    <a:extLst>
                      <a:ext uri="{FF2B5EF4-FFF2-40B4-BE49-F238E27FC236}">
                        <a16:creationId xmlns:a16="http://schemas.microsoft.com/office/drawing/2014/main" id="{D84C250E-CA75-48E8-9E2B-DBEA5561286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4">
                    <a:extLst>
                      <a:ext uri="{FF2B5EF4-FFF2-40B4-BE49-F238E27FC236}">
                        <a16:creationId xmlns:a16="http://schemas.microsoft.com/office/drawing/2014/main" id="{3018E5E9-D929-4399-A597-1C8F6188E94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15">
                    <a:extLst>
                      <a:ext uri="{FF2B5EF4-FFF2-40B4-BE49-F238E27FC236}">
                        <a16:creationId xmlns:a16="http://schemas.microsoft.com/office/drawing/2014/main" id="{94D471A4-A6B6-460D-880C-6E775A50AA9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Rounded Rectangle 11">
                  <a:extLst>
                    <a:ext uri="{FF2B5EF4-FFF2-40B4-BE49-F238E27FC236}">
                      <a16:creationId xmlns:a16="http://schemas.microsoft.com/office/drawing/2014/main" id="{E58AED0D-7CB8-4B07-ABC4-8E13DBB942F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E2CC43D-21B3-40EE-9AE2-81B83290D20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BE4CCB-1C40-4EB6-B838-8037B21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Bildergebnis fÃ¼r user icon">
            <a:extLst>
              <a:ext uri="{FF2B5EF4-FFF2-40B4-BE49-F238E27FC236}">
                <a16:creationId xmlns:a16="http://schemas.microsoft.com/office/drawing/2014/main" id="{1A544BEC-F059-45EF-8C88-5D187047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0" y="2492512"/>
            <a:ext cx="1865895" cy="18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604CA0A9-6CB0-4BBC-B6F3-705CB72790C4}"/>
              </a:ext>
            </a:extLst>
          </p:cNvPr>
          <p:cNvSpPr/>
          <p:nvPr/>
        </p:nvSpPr>
        <p:spPr>
          <a:xfrm>
            <a:off x="4093528" y="2349500"/>
            <a:ext cx="3551871" cy="1079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Haptische, akustische Eingabe</a:t>
            </a:r>
          </a:p>
          <a:p>
            <a:pPr algn="ctr"/>
            <a:r>
              <a:rPr lang="de-DE" dirty="0"/>
              <a:t> + Emotionen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7EC0B35-8807-4320-B840-5D071FC48D0A}"/>
              </a:ext>
            </a:extLst>
          </p:cNvPr>
          <p:cNvSpPr/>
          <p:nvPr/>
        </p:nvSpPr>
        <p:spPr>
          <a:xfrm flipH="1">
            <a:off x="4072643" y="3698138"/>
            <a:ext cx="3445385" cy="9364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visuelle, akustische Ausgabe 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AD95180-1490-4138-B9C6-D5B18600A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18" y="1937322"/>
            <a:ext cx="570796" cy="57079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1BAE804-EDD7-4C08-AE0F-4A9D49C5C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2" y="1937322"/>
            <a:ext cx="570796" cy="5707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2207C54-146E-4960-AD4F-8D658AA23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90" y="1921006"/>
            <a:ext cx="631490" cy="63149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2C699C1-3B89-4A38-9A94-1E952C06C5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32" y="3006790"/>
            <a:ext cx="1107023" cy="1107023"/>
          </a:xfrm>
          <a:prstGeom prst="rect">
            <a:avLst/>
          </a:prstGeom>
        </p:spPr>
      </p:pic>
      <p:sp>
        <p:nvSpPr>
          <p:cNvPr id="2051" name="Ellipse 2050">
            <a:extLst>
              <a:ext uri="{FF2B5EF4-FFF2-40B4-BE49-F238E27FC236}">
                <a16:creationId xmlns:a16="http://schemas.microsoft.com/office/drawing/2014/main" id="{D927E843-8DB4-45F0-9D5F-F61C14D40D95}"/>
              </a:ext>
            </a:extLst>
          </p:cNvPr>
          <p:cNvSpPr/>
          <p:nvPr/>
        </p:nvSpPr>
        <p:spPr>
          <a:xfrm>
            <a:off x="1637295" y="1690688"/>
            <a:ext cx="1460500" cy="658812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Kontext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F797DF-8C49-4172-B78F-541C6EBC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29138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6A962-82D5-43ED-B33D-C7F0B8E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509C0-10F4-49D7-B102-F0417768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Kombination verschiedener Emotion-Tracking Methoden</a:t>
            </a:r>
          </a:p>
          <a:p>
            <a:r>
              <a:rPr lang="de-DE" dirty="0"/>
              <a:t>Datenschutz – Privatsphäre</a:t>
            </a:r>
          </a:p>
          <a:p>
            <a:r>
              <a:rPr lang="de-DE" dirty="0"/>
              <a:t>Umsetzungs-Nutzen Verhältnis</a:t>
            </a:r>
          </a:p>
          <a:p>
            <a:r>
              <a:rPr lang="de-DE" dirty="0"/>
              <a:t>Emotion Tracking Sinnvoll?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8C6BA-A6A0-41F6-9822-3B43DC87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902-1DAB-4030-8A5C-AD307C0248C1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23037E-6538-4BDB-B4C1-042EEEB6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A0C9F-2706-497E-AF19-D27A962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131152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8135B68-E3F2-4C9E-B7C2-A11F2AF5B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9986"/>
            <a:ext cx="9144000" cy="2387600"/>
          </a:xfrm>
        </p:spPr>
        <p:txBody>
          <a:bodyPr/>
          <a:lstStyle/>
          <a:p>
            <a:r>
              <a:rPr lang="de-DE" dirty="0"/>
              <a:t>Vielen Dank für Ihre Aufmerksamkeit!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nhaltsplatzhalter 32">
            <a:extLst>
              <a:ext uri="{FF2B5EF4-FFF2-40B4-BE49-F238E27FC236}">
                <a16:creationId xmlns:a16="http://schemas.microsoft.com/office/drawing/2014/main" id="{CC1BFEC2-2B1F-42A3-9840-A1C7D3CED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03EE80-63F7-4659-A92C-7FFF3BDB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15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5393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00FF5-6A14-4DB9-90E0-49CF45E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Emotion?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59E51-2FDF-45E4-9FD7-5945DC50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2A2A0-3E61-4BA4-858B-279A9AF7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0C47-FC83-47CA-89F4-2DF30FB60E5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A7D41E-6715-4275-8F82-DC90CFA0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adult, beard, boy">
            <a:extLst>
              <a:ext uri="{FF2B5EF4-FFF2-40B4-BE49-F238E27FC236}">
                <a16:creationId xmlns:a16="http://schemas.microsoft.com/office/drawing/2014/main" id="{25363DC0-3D7A-4151-BC07-C4292B84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70" y="2084398"/>
            <a:ext cx="2395830" cy="35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ult, angry, beautiful">
            <a:extLst>
              <a:ext uri="{FF2B5EF4-FFF2-40B4-BE49-F238E27FC236}">
                <a16:creationId xmlns:a16="http://schemas.microsoft.com/office/drawing/2014/main" id="{D7A9CDC0-36F3-4ACF-9EC3-9E350B023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6"/>
          <a:stretch/>
        </p:blipFill>
        <p:spPr bwMode="auto">
          <a:xfrm>
            <a:off x="4377048" y="2092685"/>
            <a:ext cx="3437904" cy="35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y in Black V-neck Shirt With Looking Straight to the Camera With a Shocking Face Expression">
            <a:extLst>
              <a:ext uri="{FF2B5EF4-FFF2-40B4-BE49-F238E27FC236}">
                <a16:creationId xmlns:a16="http://schemas.microsoft.com/office/drawing/2014/main" id="{9EF23A17-EA54-4C3F-8475-AFFF5089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087646"/>
            <a:ext cx="2395830" cy="35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BC6F50-C800-47F3-B413-F0AF95FB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17658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33578-9507-4C16-B4CF-7A39E1C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Übung 1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CA00F64-644E-4819-8605-7243A416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98679"/>
              </p:ext>
            </p:extLst>
          </p:nvPr>
        </p:nvGraphicFramePr>
        <p:xfrm>
          <a:off x="970166" y="1797626"/>
          <a:ext cx="10148108" cy="3133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4054">
                  <a:extLst>
                    <a:ext uri="{9D8B030D-6E8A-4147-A177-3AD203B41FA5}">
                      <a16:colId xmlns:a16="http://schemas.microsoft.com/office/drawing/2014/main" val="2811784071"/>
                    </a:ext>
                  </a:extLst>
                </a:gridCol>
                <a:gridCol w="5074054">
                  <a:extLst>
                    <a:ext uri="{9D8B030D-6E8A-4147-A177-3AD203B41FA5}">
                      <a16:colId xmlns:a16="http://schemas.microsoft.com/office/drawing/2014/main" val="4277756878"/>
                    </a:ext>
                  </a:extLst>
                </a:gridCol>
              </a:tblGrid>
              <a:tr h="238992">
                <a:tc>
                  <a:txBody>
                    <a:bodyPr/>
                    <a:lstStyle/>
                    <a:p>
                      <a:r>
                        <a:rPr lang="de-DE" sz="2000" dirty="0"/>
                        <a:t>Gruppengröße: </a:t>
                      </a:r>
                      <a:r>
                        <a:rPr lang="de-DE" sz="2000" b="1" dirty="0"/>
                        <a:t>1 Personen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Bearbeitungszeit: </a:t>
                      </a:r>
                      <a:r>
                        <a:rPr lang="de-DE" sz="2000" b="1" dirty="0"/>
                        <a:t>10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77955"/>
                  </a:ext>
                </a:extLst>
              </a:tr>
              <a:tr h="39347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Arbeitsverfahren:  </a:t>
                      </a:r>
                      <a:r>
                        <a:rPr lang="de-DE" sz="2000" b="1" dirty="0"/>
                        <a:t>Fragebogen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79281"/>
                  </a:ext>
                </a:extLst>
              </a:tr>
              <a:tr h="2340899">
                <a:tc gridSpan="2">
                  <a:txBody>
                    <a:bodyPr/>
                    <a:lstStyle/>
                    <a:p>
                      <a:r>
                        <a:rPr lang="de-DE" sz="2000" dirty="0"/>
                        <a:t>Beschreibung: Besuchen Sie angegebene Webseiten und füllen Sie den Fragebogen aus.</a:t>
                      </a:r>
                    </a:p>
                    <a:p>
                      <a:br>
                        <a:rPr lang="de-DE" sz="2000" dirty="0"/>
                      </a:br>
                      <a:r>
                        <a:rPr lang="de-DE" sz="2000" dirty="0"/>
                        <a:t>Gruppe A: </a:t>
                      </a:r>
                      <a:r>
                        <a:rPr lang="de-DE" sz="2000" dirty="0">
                          <a:hlinkClick r:id="rId3"/>
                        </a:rPr>
                        <a:t>https://tinyurl.com/aufgabe1aa</a:t>
                      </a:r>
                      <a:endParaRPr lang="de-DE" sz="2000" dirty="0"/>
                    </a:p>
                    <a:p>
                      <a:r>
                        <a:rPr lang="de-DE" sz="2000" dirty="0"/>
                        <a:t>Gruppe B: </a:t>
                      </a:r>
                      <a:r>
                        <a:rPr lang="de-DE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https://tinyurl.com/aufgabe1b</a:t>
                      </a:r>
                      <a:endParaRPr lang="de-DE" sz="2400" b="0" dirty="0"/>
                    </a:p>
                    <a:p>
                      <a:endParaRPr lang="de-DE" sz="2000" dirty="0"/>
                    </a:p>
                    <a:p>
                      <a:r>
                        <a:rPr lang="de-DE" sz="2000" dirty="0"/>
                        <a:t>Optional: </a:t>
                      </a:r>
                      <a:r>
                        <a:rPr lang="de-DE" sz="2000" dirty="0">
                          <a:hlinkClick r:id="rId5"/>
                        </a:rPr>
                        <a:t>https://tinyurl.com/aufgabe1cc</a:t>
                      </a:r>
                      <a:r>
                        <a:rPr lang="de-DE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2208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52F9F-B0C3-4C51-9949-75CC11CB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BD9-8F81-442B-9DFF-575459730F77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A3FCF-D226-40A0-9F99-C17D7DD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E03E3-78B1-4CCC-8D3C-96CF0D6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70601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220E5-72C4-40DB-B1EA-C4310B54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10515600" cy="1325563"/>
          </a:xfrm>
        </p:spPr>
        <p:txBody>
          <a:bodyPr/>
          <a:lstStyle/>
          <a:p>
            <a:r>
              <a:rPr lang="de-DE" dirty="0"/>
              <a:t>Benutzer sind verschieden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2D9A0-40DD-402E-BF4E-4D26267F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762E-A851-4389-B67B-FBD6D88F4B79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8EFA7-67FA-4667-AF11-0024DED9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6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56868E-FAA2-4DB8-9367-FD5118C3AC74}"/>
              </a:ext>
            </a:extLst>
          </p:cNvPr>
          <p:cNvSpPr/>
          <p:nvPr/>
        </p:nvSpPr>
        <p:spPr>
          <a:xfrm>
            <a:off x="4878682" y="2921795"/>
            <a:ext cx="1735975" cy="13255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Person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016000A-055E-497B-B3B3-FBA52B3311AE}"/>
              </a:ext>
            </a:extLst>
          </p:cNvPr>
          <p:cNvSpPr/>
          <p:nvPr/>
        </p:nvSpPr>
        <p:spPr>
          <a:xfrm>
            <a:off x="1845425" y="3027335"/>
            <a:ext cx="1735975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29CCA64-7966-4BD9-A08A-9401C604126A}"/>
              </a:ext>
            </a:extLst>
          </p:cNvPr>
          <p:cNvSpPr/>
          <p:nvPr/>
        </p:nvSpPr>
        <p:spPr>
          <a:xfrm>
            <a:off x="7911939" y="3103535"/>
            <a:ext cx="2014451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Persönliche Daten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756396-70FD-4FCC-A821-FBD6FE35903A}"/>
              </a:ext>
            </a:extLst>
          </p:cNvPr>
          <p:cNvSpPr/>
          <p:nvPr/>
        </p:nvSpPr>
        <p:spPr>
          <a:xfrm>
            <a:off x="7666529" y="4707166"/>
            <a:ext cx="2014451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Kultur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9294C6-952F-455E-994E-ACB9025C2587}"/>
              </a:ext>
            </a:extLst>
          </p:cNvPr>
          <p:cNvSpPr/>
          <p:nvPr/>
        </p:nvSpPr>
        <p:spPr>
          <a:xfrm>
            <a:off x="4755977" y="4824123"/>
            <a:ext cx="2014451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Stimmung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D0D4CB2-01CD-4377-ACD2-50A0D60531FF}"/>
              </a:ext>
            </a:extLst>
          </p:cNvPr>
          <p:cNvSpPr/>
          <p:nvPr/>
        </p:nvSpPr>
        <p:spPr>
          <a:xfrm>
            <a:off x="1845425" y="4707167"/>
            <a:ext cx="2014451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Situation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4F9E8C2-25CD-463F-AAAB-3B0878121590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3564866" y="3584576"/>
            <a:ext cx="1313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94FD118-748E-4B43-B3D0-1F4548DD8B7D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3564866" y="4053234"/>
            <a:ext cx="1568044" cy="80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C3450B3-7ED7-48E2-ACE3-FFBAB1DD43A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5746670" y="4247358"/>
            <a:ext cx="16533" cy="57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2FAC070-E08C-430F-BF7D-22D6026EB240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6360429" y="4053234"/>
            <a:ext cx="1601110" cy="80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4306E8D-AA72-46E2-8E6F-9CB808BAEEE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614657" y="3584577"/>
            <a:ext cx="1297282" cy="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6FE6876E-EA01-4F78-A737-44DC4528857C}"/>
              </a:ext>
            </a:extLst>
          </p:cNvPr>
          <p:cNvSpPr/>
          <p:nvPr/>
        </p:nvSpPr>
        <p:spPr>
          <a:xfrm>
            <a:off x="3611791" y="1476088"/>
            <a:ext cx="1735975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Alter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2DB6F3D-D9AE-454A-B03B-98F41C34C59B}"/>
              </a:ext>
            </a:extLst>
          </p:cNvPr>
          <p:cNvSpPr/>
          <p:nvPr/>
        </p:nvSpPr>
        <p:spPr>
          <a:xfrm>
            <a:off x="6225564" y="1473333"/>
            <a:ext cx="1735975" cy="997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Geschlecht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2795ED7-9E60-4A96-B1E3-3B7A1DFFC176}"/>
              </a:ext>
            </a:extLst>
          </p:cNvPr>
          <p:cNvCxnSpPr>
            <a:cxnSpLocks/>
            <a:stCxn id="8" idx="1"/>
            <a:endCxn id="22" idx="4"/>
          </p:cNvCxnSpPr>
          <p:nvPr/>
        </p:nvCxnSpPr>
        <p:spPr>
          <a:xfrm flipH="1" flipV="1">
            <a:off x="4479779" y="2473615"/>
            <a:ext cx="653131" cy="6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E6302B5-7001-47B2-AE7E-08ED1E664641}"/>
              </a:ext>
            </a:extLst>
          </p:cNvPr>
          <p:cNvCxnSpPr>
            <a:cxnSpLocks/>
            <a:stCxn id="8" idx="7"/>
            <a:endCxn id="24" idx="4"/>
          </p:cNvCxnSpPr>
          <p:nvPr/>
        </p:nvCxnSpPr>
        <p:spPr>
          <a:xfrm flipV="1">
            <a:off x="6360429" y="2470860"/>
            <a:ext cx="733123" cy="64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9E2DEE-FA98-47D0-9810-2B0052E7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1658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CD246DB-F17F-441B-ACA0-444DFE749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F7F8C-80A3-4688-B557-58415B8A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409A1A-0C53-4F59-A357-E41C97F7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DE347A4-9D60-4523-8706-FA7C63114A64}"/>
              </a:ext>
            </a:extLst>
          </p:cNvPr>
          <p:cNvSpPr txBox="1">
            <a:spLocks/>
          </p:cNvSpPr>
          <p:nvPr/>
        </p:nvSpPr>
        <p:spPr>
          <a:xfrm>
            <a:off x="952500" y="5156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utura XBlk BT" panose="020B0903020204020204" pitchFamily="34" charset="0"/>
              </a:rPr>
              <a:t>Ziele</a:t>
            </a:r>
          </a:p>
        </p:txBody>
      </p:sp>
    </p:spTree>
    <p:extLst>
      <p:ext uri="{BB962C8B-B14F-4D97-AF65-F5344CB8AC3E}">
        <p14:creationId xmlns:p14="http://schemas.microsoft.com/office/powerpoint/2010/main" val="90595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87525-49BB-434F-B197-2264266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Kommunikation HMI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6DC10-634B-44BC-B71E-34688EF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599-2B08-4428-9A37-B7866015A98B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B73E4-B9F0-4283-9E41-CC27FAA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8</a:t>
            </a:fld>
            <a:endParaRPr lang="de-DE"/>
          </a:p>
        </p:txBody>
      </p:sp>
      <p:grpSp>
        <p:nvGrpSpPr>
          <p:cNvPr id="7" name="WindowsPhone">
            <a:extLst>
              <a:ext uri="{FF2B5EF4-FFF2-40B4-BE49-F238E27FC236}">
                <a16:creationId xmlns:a16="http://schemas.microsoft.com/office/drawing/2014/main" id="{739E9739-B52C-418A-8D6C-C7EBFE8816F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10296" y="1836853"/>
            <a:ext cx="1744717" cy="3184291"/>
            <a:chOff x="2839503" y="1"/>
            <a:chExt cx="3464995" cy="6857998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FF211BA-81DC-4DF1-82B2-BD412FC8A8F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4130D9D-73D6-4FED-ABB6-EABC11A9C9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" name="Rounded Rectangle 6">
                  <a:extLst>
                    <a:ext uri="{FF2B5EF4-FFF2-40B4-BE49-F238E27FC236}">
                      <a16:creationId xmlns:a16="http://schemas.microsoft.com/office/drawing/2014/main" id="{E64E2D21-BEEF-4B47-B44D-66295FFC8CE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70B2737-74AF-4F71-86A5-5054647A520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194D6D11-ADDD-461A-AF57-C86EDC495A1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 Arrow 9">
                  <a:extLst>
                    <a:ext uri="{FF2B5EF4-FFF2-40B4-BE49-F238E27FC236}">
                      <a16:creationId xmlns:a16="http://schemas.microsoft.com/office/drawing/2014/main" id="{C87192C9-C16A-4F99-BE64-EE50E59AA22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" name="Group 10">
                  <a:extLst>
                    <a:ext uri="{FF2B5EF4-FFF2-40B4-BE49-F238E27FC236}">
                      <a16:creationId xmlns:a16="http://schemas.microsoft.com/office/drawing/2014/main" id="{1BAEDE86-BA6B-4947-82C2-162A03FB1BFB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8" name="Flowchart: Stored Data 12">
                    <a:extLst>
                      <a:ext uri="{FF2B5EF4-FFF2-40B4-BE49-F238E27FC236}">
                        <a16:creationId xmlns:a16="http://schemas.microsoft.com/office/drawing/2014/main" id="{1B02EA40-3871-42F3-9058-0FBCF052E47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3">
                    <a:extLst>
                      <a:ext uri="{FF2B5EF4-FFF2-40B4-BE49-F238E27FC236}">
                        <a16:creationId xmlns:a16="http://schemas.microsoft.com/office/drawing/2014/main" id="{D84C250E-CA75-48E8-9E2B-DBEA5561286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4">
                    <a:extLst>
                      <a:ext uri="{FF2B5EF4-FFF2-40B4-BE49-F238E27FC236}">
                        <a16:creationId xmlns:a16="http://schemas.microsoft.com/office/drawing/2014/main" id="{3018E5E9-D929-4399-A597-1C8F6188E94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15">
                    <a:extLst>
                      <a:ext uri="{FF2B5EF4-FFF2-40B4-BE49-F238E27FC236}">
                        <a16:creationId xmlns:a16="http://schemas.microsoft.com/office/drawing/2014/main" id="{94D471A4-A6B6-460D-880C-6E775A50AA9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Rounded Rectangle 11">
                  <a:extLst>
                    <a:ext uri="{FF2B5EF4-FFF2-40B4-BE49-F238E27FC236}">
                      <a16:creationId xmlns:a16="http://schemas.microsoft.com/office/drawing/2014/main" id="{E58AED0D-7CB8-4B07-ABC4-8E13DBB942F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E2CC43D-21B3-40EE-9AE2-81B83290D20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BE4CCB-1C40-4EB6-B838-8037B21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Bildergebnis fÃ¼r user icon">
            <a:extLst>
              <a:ext uri="{FF2B5EF4-FFF2-40B4-BE49-F238E27FC236}">
                <a16:creationId xmlns:a16="http://schemas.microsoft.com/office/drawing/2014/main" id="{1A544BEC-F059-45EF-8C88-5D187047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0" y="2492512"/>
            <a:ext cx="1865895" cy="18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604CA0A9-6CB0-4BBC-B6F3-705CB72790C4}"/>
              </a:ext>
            </a:extLst>
          </p:cNvPr>
          <p:cNvSpPr/>
          <p:nvPr/>
        </p:nvSpPr>
        <p:spPr>
          <a:xfrm>
            <a:off x="4093528" y="1960397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Haptische, akustische Eingabe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7EC0B35-8807-4320-B840-5D071FC48D0A}"/>
              </a:ext>
            </a:extLst>
          </p:cNvPr>
          <p:cNvSpPr/>
          <p:nvPr/>
        </p:nvSpPr>
        <p:spPr>
          <a:xfrm flipH="1">
            <a:off x="4093528" y="3479915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visuelle, akustische Ausgabe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9C95E-8CFF-4CB4-A273-80EBDBCD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3199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090FD90-69EC-4469-B86C-C35EFF7233B6}"/>
              </a:ext>
            </a:extLst>
          </p:cNvPr>
          <p:cNvSpPr/>
          <p:nvPr/>
        </p:nvSpPr>
        <p:spPr>
          <a:xfrm>
            <a:off x="3581400" y="1727759"/>
            <a:ext cx="5112796" cy="37116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sz="2000" b="1" dirty="0"/>
          </a:p>
          <a:p>
            <a:pPr algn="ctr"/>
            <a:r>
              <a:rPr lang="de-DE" sz="2000" b="1" dirty="0"/>
              <a:t>Expliziter Kommunikationskanal</a:t>
            </a:r>
            <a:endParaRPr lang="de-DE" b="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87525-49BB-434F-B197-2264266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utura XBlk BT" panose="020B0903020204020204" pitchFamily="34" charset="0"/>
              </a:rPr>
              <a:t>Kommunikation HMI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6DC10-634B-44BC-B71E-34688EF9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1614-C3B2-4E4D-AFD6-FC2167D5B43A}" type="datetime1">
              <a:rPr lang="de-DE" smtClean="0"/>
              <a:t>11.06.2018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B73E4-B9F0-4283-9E41-CC27FAA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D68E-2373-49E8-B25D-8BDF9C876E32}" type="slidenum">
              <a:rPr lang="de-DE" smtClean="0"/>
              <a:t>9</a:t>
            </a:fld>
            <a:endParaRPr lang="de-DE"/>
          </a:p>
        </p:txBody>
      </p:sp>
      <p:grpSp>
        <p:nvGrpSpPr>
          <p:cNvPr id="7" name="WindowsPhone">
            <a:extLst>
              <a:ext uri="{FF2B5EF4-FFF2-40B4-BE49-F238E27FC236}">
                <a16:creationId xmlns:a16="http://schemas.microsoft.com/office/drawing/2014/main" id="{739E9739-B52C-418A-8D6C-C7EBFE8816F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10296" y="1836853"/>
            <a:ext cx="1744717" cy="3184291"/>
            <a:chOff x="2839503" y="1"/>
            <a:chExt cx="3464995" cy="6857998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FF211BA-81DC-4DF1-82B2-BD412FC8A8F4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4130D9D-73D6-4FED-ABB6-EABC11A9C9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2" name="Rounded Rectangle 6">
                  <a:extLst>
                    <a:ext uri="{FF2B5EF4-FFF2-40B4-BE49-F238E27FC236}">
                      <a16:creationId xmlns:a16="http://schemas.microsoft.com/office/drawing/2014/main" id="{E64E2D21-BEEF-4B47-B44D-66295FFC8CE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70B2737-74AF-4F71-86A5-5054647A520B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194D6D11-ADDD-461A-AF57-C86EDC495A1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 Arrow 9">
                  <a:extLst>
                    <a:ext uri="{FF2B5EF4-FFF2-40B4-BE49-F238E27FC236}">
                      <a16:creationId xmlns:a16="http://schemas.microsoft.com/office/drawing/2014/main" id="{C87192C9-C16A-4F99-BE64-EE50E59AA22F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" name="Group 10">
                  <a:extLst>
                    <a:ext uri="{FF2B5EF4-FFF2-40B4-BE49-F238E27FC236}">
                      <a16:creationId xmlns:a16="http://schemas.microsoft.com/office/drawing/2014/main" id="{1BAEDE86-BA6B-4947-82C2-162A03FB1BFB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8" name="Flowchart: Stored Data 12">
                    <a:extLst>
                      <a:ext uri="{FF2B5EF4-FFF2-40B4-BE49-F238E27FC236}">
                        <a16:creationId xmlns:a16="http://schemas.microsoft.com/office/drawing/2014/main" id="{1B02EA40-3871-42F3-9058-0FBCF052E47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3">
                    <a:extLst>
                      <a:ext uri="{FF2B5EF4-FFF2-40B4-BE49-F238E27FC236}">
                        <a16:creationId xmlns:a16="http://schemas.microsoft.com/office/drawing/2014/main" id="{D84C250E-CA75-48E8-9E2B-DBEA5561286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lowchart: Stored Data 14">
                    <a:extLst>
                      <a:ext uri="{FF2B5EF4-FFF2-40B4-BE49-F238E27FC236}">
                        <a16:creationId xmlns:a16="http://schemas.microsoft.com/office/drawing/2014/main" id="{3018E5E9-D929-4399-A597-1C8F6188E94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15">
                    <a:extLst>
                      <a:ext uri="{FF2B5EF4-FFF2-40B4-BE49-F238E27FC236}">
                        <a16:creationId xmlns:a16="http://schemas.microsoft.com/office/drawing/2014/main" id="{94D471A4-A6B6-460D-880C-6E775A50AA9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7" name="Rounded Rectangle 11">
                  <a:extLst>
                    <a:ext uri="{FF2B5EF4-FFF2-40B4-BE49-F238E27FC236}">
                      <a16:creationId xmlns:a16="http://schemas.microsoft.com/office/drawing/2014/main" id="{E58AED0D-7CB8-4B07-ABC4-8E13DBB942F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2E2CC43D-21B3-40EE-9AE2-81B83290D20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BE4CCB-1C40-4EB6-B838-8037B21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Bildergebnis fÃ¼r user icon">
            <a:extLst>
              <a:ext uri="{FF2B5EF4-FFF2-40B4-BE49-F238E27FC236}">
                <a16:creationId xmlns:a16="http://schemas.microsoft.com/office/drawing/2014/main" id="{1A544BEC-F059-45EF-8C88-5D187047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0" y="2492512"/>
            <a:ext cx="1865895" cy="18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604CA0A9-6CB0-4BBC-B6F3-705CB72790C4}"/>
              </a:ext>
            </a:extLst>
          </p:cNvPr>
          <p:cNvSpPr/>
          <p:nvPr/>
        </p:nvSpPr>
        <p:spPr>
          <a:xfrm>
            <a:off x="4093528" y="1960397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Haptische, akustische Eingabe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A7EC0B35-8807-4320-B840-5D071FC48D0A}"/>
              </a:ext>
            </a:extLst>
          </p:cNvPr>
          <p:cNvSpPr/>
          <p:nvPr/>
        </p:nvSpPr>
        <p:spPr>
          <a:xfrm flipH="1">
            <a:off x="4093528" y="3479915"/>
            <a:ext cx="4109545" cy="1325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visuelle, akustische Ausgabe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5A778-308B-4D5F-9D6E-5E1276C7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Zipperle &amp; Marius Becherer</a:t>
            </a:r>
          </a:p>
        </p:txBody>
      </p:sp>
    </p:spTree>
    <p:extLst>
      <p:ext uri="{BB962C8B-B14F-4D97-AF65-F5344CB8AC3E}">
        <p14:creationId xmlns:p14="http://schemas.microsoft.com/office/powerpoint/2010/main" val="33591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7D681E54-40E7-4330-A803-C12E9385AB6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7ABEE4-83C4-4EC2-A435-B0D208A62C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AF5A31B-C977-43A0-85C7-427B60B42E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CBF7F11-1CA3-450F-B51A-2AE171EF4D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E0E7F2-A3D2-4A4A-846A-D41CDEA357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Breitbild</PresentationFormat>
  <Paragraphs>300</Paragraphs>
  <Slides>25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Futura XBlk BT</vt:lpstr>
      <vt:lpstr>Segoe UI</vt:lpstr>
      <vt:lpstr>Wingdings</vt:lpstr>
      <vt:lpstr>Office</vt:lpstr>
      <vt:lpstr>Verbesserung der Mensch-Maschinen-Interaktion durch Emotion Tracking </vt:lpstr>
      <vt:lpstr>Agenda</vt:lpstr>
      <vt:lpstr>Motivation</vt:lpstr>
      <vt:lpstr>Was sind Emotion?</vt:lpstr>
      <vt:lpstr>Übung 1</vt:lpstr>
      <vt:lpstr>Benutzer sind verschieden</vt:lpstr>
      <vt:lpstr>PowerPoint-Präsentation</vt:lpstr>
      <vt:lpstr>Kommunikation HMI</vt:lpstr>
      <vt:lpstr>Kommunikation HMI</vt:lpstr>
      <vt:lpstr>Das fehlende Puzzlestück</vt:lpstr>
      <vt:lpstr>Das fehlende Puzzlestück</vt:lpstr>
      <vt:lpstr>Affective Computing</vt:lpstr>
      <vt:lpstr>PowerPoint-Präsentation</vt:lpstr>
      <vt:lpstr>Übung 2</vt:lpstr>
      <vt:lpstr>Methoden zum Emotion Tracking</vt:lpstr>
      <vt:lpstr>Methode: Hautwiderstand</vt:lpstr>
      <vt:lpstr>Methode: Gesichtsausdruck</vt:lpstr>
      <vt:lpstr>Methode: Blickverhalten</vt:lpstr>
      <vt:lpstr>Methoden zum Emotion Tracking</vt:lpstr>
      <vt:lpstr>Übung 3</vt:lpstr>
      <vt:lpstr>Umsetzung:  Anwendungsfälle</vt:lpstr>
      <vt:lpstr>Übung 3 </vt:lpstr>
      <vt:lpstr>Fazit</vt:lpstr>
      <vt:lpstr>Diskussion</vt:lpstr>
      <vt:lpstr>Vielen Dank für Ihre Aufmerksamkeit!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 der Mensch-Maschinen-Interaktion durch Emotion Tracking</dc:title>
  <dc:creator>Marius Becherer</dc:creator>
  <cp:lastModifiedBy>Michael</cp:lastModifiedBy>
  <cp:revision>18</cp:revision>
  <dcterms:created xsi:type="dcterms:W3CDTF">2018-05-23T11:03:45Z</dcterms:created>
  <dcterms:modified xsi:type="dcterms:W3CDTF">2018-06-11T18:22:29Z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https://d.docs.live.net/4dedc1baf3a95c77/Studium/HFU Furtwangen/1. Semester/Ergonomie/Workshop/Verbesserung der Mensch-Maschinen-Interaktion durch Emotion Tracking.pptx</vt:lpwstr>
  </property>
</Properties>
</file>