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27"/>
  </p:notesMasterIdLst>
  <p:handoutMasterIdLst>
    <p:handoutMasterId r:id="rId28"/>
  </p:handoutMasterIdLst>
  <p:sldIdLst>
    <p:sldId id="278" r:id="rId5"/>
    <p:sldId id="320" r:id="rId6"/>
    <p:sldId id="354" r:id="rId7"/>
    <p:sldId id="378" r:id="rId8"/>
    <p:sldId id="356" r:id="rId9"/>
    <p:sldId id="357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52" r:id="rId26"/>
  </p:sldIdLst>
  <p:sldSz cx="9144000" cy="6858000" type="screen4x3"/>
  <p:notesSz cx="10234613" cy="710406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llabus L1" id="{7E989DCA-1C08-534C-AAF7-2E7C42E382F9}">
          <p14:sldIdLst>
            <p14:sldId id="278"/>
            <p14:sldId id="320"/>
            <p14:sldId id="354"/>
            <p14:sldId id="378"/>
            <p14:sldId id="356"/>
            <p14:sldId id="357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404040"/>
    <a:srgbClr val="8AB110"/>
    <a:srgbClr val="19819B"/>
    <a:srgbClr val="0099FF"/>
    <a:srgbClr val="CC66FF"/>
    <a:srgbClr val="FFFFCC"/>
    <a:srgbClr val="FFCC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F129-5152-4B2E-A6C7-87425A5F0083}" v="1354" dt="2021-03-30T08:43:1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73678" autoAdjust="0"/>
  </p:normalViewPr>
  <p:slideViewPr>
    <p:cSldViewPr snapToGrid="0" snapToObjects="1">
      <p:cViewPr varScale="1">
        <p:scale>
          <a:sx n="80" d="100"/>
          <a:sy n="80" d="100"/>
        </p:scale>
        <p:origin x="211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NBERG Benjamin" userId="d4a1d7da-2485-48f9-9ec6-7be7f88372b6" providerId="ADAL" clId="{94DBF129-5152-4B2E-A6C7-87425A5F0083}"/>
    <pc:docChg chg="undo redo custSel addSld modSld modSection">
      <pc:chgData name="WEINBERG Benjamin" userId="d4a1d7da-2485-48f9-9ec6-7be7f88372b6" providerId="ADAL" clId="{94DBF129-5152-4B2E-A6C7-87425A5F0083}" dt="2021-03-30T08:43:16.609" v="4448" actId="20577"/>
      <pc:docMkLst>
        <pc:docMk/>
      </pc:docMkLst>
      <pc:sldChg chg="modSp mod">
        <pc:chgData name="WEINBERG Benjamin" userId="d4a1d7da-2485-48f9-9ec6-7be7f88372b6" providerId="ADAL" clId="{94DBF129-5152-4B2E-A6C7-87425A5F0083}" dt="2021-03-29T18:32:34.212" v="223" actId="20577"/>
        <pc:sldMkLst>
          <pc:docMk/>
          <pc:sldMk cId="971533551" sldId="354"/>
        </pc:sldMkLst>
        <pc:spChg chg="mod">
          <ac:chgData name="WEINBERG Benjamin" userId="d4a1d7da-2485-48f9-9ec6-7be7f88372b6" providerId="ADAL" clId="{94DBF129-5152-4B2E-A6C7-87425A5F0083}" dt="2021-03-29T18:32:34.212" v="223" actId="20577"/>
          <ac:spMkLst>
            <pc:docMk/>
            <pc:sldMk cId="971533551" sldId="354"/>
            <ac:spMk id="3" creationId="{F8AD056D-5CCF-402F-A753-8E97D22F3F54}"/>
          </ac:spMkLst>
        </pc:spChg>
      </pc:sldChg>
      <pc:sldChg chg="modSp mod">
        <pc:chgData name="WEINBERG Benjamin" userId="d4a1d7da-2485-48f9-9ec6-7be7f88372b6" providerId="ADAL" clId="{94DBF129-5152-4B2E-A6C7-87425A5F0083}" dt="2021-03-29T18:33:08.882" v="228" actId="404"/>
        <pc:sldMkLst>
          <pc:docMk/>
          <pc:sldMk cId="4017038010" sldId="378"/>
        </pc:sldMkLst>
        <pc:spChg chg="mod">
          <ac:chgData name="WEINBERG Benjamin" userId="d4a1d7da-2485-48f9-9ec6-7be7f88372b6" providerId="ADAL" clId="{94DBF129-5152-4B2E-A6C7-87425A5F0083}" dt="2021-03-29T18:33:08.882" v="228" actId="404"/>
          <ac:spMkLst>
            <pc:docMk/>
            <pc:sldMk cId="4017038010" sldId="378"/>
            <ac:spMk id="3" creationId="{163535FD-7317-45F1-A31F-CCB9707F8967}"/>
          </ac:spMkLst>
        </pc:spChg>
      </pc:sldChg>
      <pc:sldChg chg="addSp delSp modSp mod">
        <pc:chgData name="WEINBERG Benjamin" userId="d4a1d7da-2485-48f9-9ec6-7be7f88372b6" providerId="ADAL" clId="{94DBF129-5152-4B2E-A6C7-87425A5F0083}" dt="2021-03-29T18:53:57.781" v="426" actId="20577"/>
        <pc:sldMkLst>
          <pc:docMk/>
          <pc:sldMk cId="3250011506" sldId="380"/>
        </pc:sldMkLst>
        <pc:spChg chg="add del mod">
          <ac:chgData name="WEINBERG Benjamin" userId="d4a1d7da-2485-48f9-9ec6-7be7f88372b6" providerId="ADAL" clId="{94DBF129-5152-4B2E-A6C7-87425A5F0083}" dt="2021-03-29T18:37:40.005" v="234"/>
          <ac:spMkLst>
            <pc:docMk/>
            <pc:sldMk cId="3250011506" sldId="380"/>
            <ac:spMk id="4" creationId="{065D7B10-2E2F-47BB-9131-CEECAFAEF13C}"/>
          </ac:spMkLst>
        </pc:spChg>
        <pc:spChg chg="add mod">
          <ac:chgData name="WEINBERG Benjamin" userId="d4a1d7da-2485-48f9-9ec6-7be7f88372b6" providerId="ADAL" clId="{94DBF129-5152-4B2E-A6C7-87425A5F0083}" dt="2021-03-29T18:49:37.017" v="365" actId="207"/>
          <ac:spMkLst>
            <pc:docMk/>
            <pc:sldMk cId="3250011506" sldId="380"/>
            <ac:spMk id="6" creationId="{46EEAACC-F4C1-4E5F-8133-57C6BD953BFF}"/>
          </ac:spMkLst>
        </pc:spChg>
        <pc:spChg chg="del mod">
          <ac:chgData name="WEINBERG Benjamin" userId="d4a1d7da-2485-48f9-9ec6-7be7f88372b6" providerId="ADAL" clId="{94DBF129-5152-4B2E-A6C7-87425A5F0083}" dt="2021-03-29T18:37:30.511" v="233" actId="478"/>
          <ac:spMkLst>
            <pc:docMk/>
            <pc:sldMk cId="3250011506" sldId="380"/>
            <ac:spMk id="7" creationId="{9EB06CFB-7AA4-4FB2-A399-3C6C36DCC68E}"/>
          </ac:spMkLst>
        </pc:spChg>
        <pc:spChg chg="add mod">
          <ac:chgData name="WEINBERG Benjamin" userId="d4a1d7da-2485-48f9-9ec6-7be7f88372b6" providerId="ADAL" clId="{94DBF129-5152-4B2E-A6C7-87425A5F0083}" dt="2021-03-29T18:53:57.781" v="426" actId="20577"/>
          <ac:spMkLst>
            <pc:docMk/>
            <pc:sldMk cId="3250011506" sldId="380"/>
            <ac:spMk id="8" creationId="{936CC165-CA9D-44D4-8799-69E66F837DF8}"/>
          </ac:spMkLst>
        </pc:spChg>
        <pc:spChg chg="add mod">
          <ac:chgData name="WEINBERG Benjamin" userId="d4a1d7da-2485-48f9-9ec6-7be7f88372b6" providerId="ADAL" clId="{94DBF129-5152-4B2E-A6C7-87425A5F0083}" dt="2021-03-29T18:51:24.307" v="422" actId="113"/>
          <ac:spMkLst>
            <pc:docMk/>
            <pc:sldMk cId="3250011506" sldId="380"/>
            <ac:spMk id="10" creationId="{18151C58-21E5-4A79-8D7C-8F2E16DBFCE4}"/>
          </ac:spMkLst>
        </pc:spChg>
        <pc:picChg chg="add mod">
          <ac:chgData name="WEINBERG Benjamin" userId="d4a1d7da-2485-48f9-9ec6-7be7f88372b6" providerId="ADAL" clId="{94DBF129-5152-4B2E-A6C7-87425A5F0083}" dt="2021-03-29T18:51:10.511" v="421" actId="1076"/>
          <ac:picMkLst>
            <pc:docMk/>
            <pc:sldMk cId="3250011506" sldId="380"/>
            <ac:picMk id="5" creationId="{93E5E595-6D47-4505-8479-50C184F32DA9}"/>
          </ac:picMkLst>
        </pc:picChg>
        <pc:picChg chg="del">
          <ac:chgData name="WEINBERG Benjamin" userId="d4a1d7da-2485-48f9-9ec6-7be7f88372b6" providerId="ADAL" clId="{94DBF129-5152-4B2E-A6C7-87425A5F0083}" dt="2021-03-29T18:37:20.213" v="229" actId="478"/>
          <ac:picMkLst>
            <pc:docMk/>
            <pc:sldMk cId="3250011506" sldId="380"/>
            <ac:picMk id="9" creationId="{382B2C54-4EF2-406C-957D-270566C9A12E}"/>
          </ac:picMkLst>
        </pc:picChg>
      </pc:sldChg>
      <pc:sldChg chg="modSp new mod">
        <pc:chgData name="WEINBERG Benjamin" userId="d4a1d7da-2485-48f9-9ec6-7be7f88372b6" providerId="ADAL" clId="{94DBF129-5152-4B2E-A6C7-87425A5F0083}" dt="2021-03-29T20:36:37.788" v="4319" actId="14100"/>
        <pc:sldMkLst>
          <pc:docMk/>
          <pc:sldMk cId="2416514254" sldId="381"/>
        </pc:sldMkLst>
        <pc:spChg chg="mod">
          <ac:chgData name="WEINBERG Benjamin" userId="d4a1d7da-2485-48f9-9ec6-7be7f88372b6" providerId="ADAL" clId="{94DBF129-5152-4B2E-A6C7-87425A5F0083}" dt="2021-03-29T18:54:42.725" v="444" actId="20577"/>
          <ac:spMkLst>
            <pc:docMk/>
            <pc:sldMk cId="2416514254" sldId="381"/>
            <ac:spMk id="2" creationId="{80776E2A-EA84-4A2E-B234-94839C0CA30C}"/>
          </ac:spMkLst>
        </pc:spChg>
        <pc:spChg chg="mod">
          <ac:chgData name="WEINBERG Benjamin" userId="d4a1d7da-2485-48f9-9ec6-7be7f88372b6" providerId="ADAL" clId="{94DBF129-5152-4B2E-A6C7-87425A5F0083}" dt="2021-03-29T20:36:37.788" v="4319" actId="14100"/>
          <ac:spMkLst>
            <pc:docMk/>
            <pc:sldMk cId="2416514254" sldId="381"/>
            <ac:spMk id="3" creationId="{5C9B992B-7F35-4F3B-89FA-EA85E31F427E}"/>
          </ac:spMkLst>
        </pc:spChg>
      </pc:sldChg>
      <pc:sldChg chg="modSp new mod">
        <pc:chgData name="WEINBERG Benjamin" userId="d4a1d7da-2485-48f9-9ec6-7be7f88372b6" providerId="ADAL" clId="{94DBF129-5152-4B2E-A6C7-87425A5F0083}" dt="2021-03-29T19:06:47.518" v="1074" actId="255"/>
        <pc:sldMkLst>
          <pc:docMk/>
          <pc:sldMk cId="591692997" sldId="382"/>
        </pc:sldMkLst>
        <pc:spChg chg="mod">
          <ac:chgData name="WEINBERG Benjamin" userId="d4a1d7da-2485-48f9-9ec6-7be7f88372b6" providerId="ADAL" clId="{94DBF129-5152-4B2E-A6C7-87425A5F0083}" dt="2021-03-29T19:05:03.231" v="875" actId="20577"/>
          <ac:spMkLst>
            <pc:docMk/>
            <pc:sldMk cId="591692997" sldId="382"/>
            <ac:spMk id="2" creationId="{9203B26F-017E-45DE-B0BD-A18CA72DA76E}"/>
          </ac:spMkLst>
        </pc:spChg>
        <pc:spChg chg="mod">
          <ac:chgData name="WEINBERG Benjamin" userId="d4a1d7da-2485-48f9-9ec6-7be7f88372b6" providerId="ADAL" clId="{94DBF129-5152-4B2E-A6C7-87425A5F0083}" dt="2021-03-29T19:06:47.518" v="1074" actId="255"/>
          <ac:spMkLst>
            <pc:docMk/>
            <pc:sldMk cId="591692997" sldId="382"/>
            <ac:spMk id="3" creationId="{3276A182-2285-42BE-971B-9ABB37FFFBD8}"/>
          </ac:spMkLst>
        </pc:spChg>
      </pc:sldChg>
      <pc:sldChg chg="modSp new mod">
        <pc:chgData name="WEINBERG Benjamin" userId="d4a1d7da-2485-48f9-9ec6-7be7f88372b6" providerId="ADAL" clId="{94DBF129-5152-4B2E-A6C7-87425A5F0083}" dt="2021-03-30T08:43:16.609" v="4448" actId="20577"/>
        <pc:sldMkLst>
          <pc:docMk/>
          <pc:sldMk cId="1655454867" sldId="383"/>
        </pc:sldMkLst>
        <pc:spChg chg="mod">
          <ac:chgData name="WEINBERG Benjamin" userId="d4a1d7da-2485-48f9-9ec6-7be7f88372b6" providerId="ADAL" clId="{94DBF129-5152-4B2E-A6C7-87425A5F0083}" dt="2021-03-29T19:08:34.334" v="1226" actId="20577"/>
          <ac:spMkLst>
            <pc:docMk/>
            <pc:sldMk cId="1655454867" sldId="383"/>
            <ac:spMk id="2" creationId="{A820E8FE-9D96-4146-B3C2-DD717BC5C662}"/>
          </ac:spMkLst>
        </pc:spChg>
        <pc:spChg chg="mod">
          <ac:chgData name="WEINBERG Benjamin" userId="d4a1d7da-2485-48f9-9ec6-7be7f88372b6" providerId="ADAL" clId="{94DBF129-5152-4B2E-A6C7-87425A5F0083}" dt="2021-03-30T08:43:16.609" v="4448" actId="20577"/>
          <ac:spMkLst>
            <pc:docMk/>
            <pc:sldMk cId="1655454867" sldId="383"/>
            <ac:spMk id="3" creationId="{0981150D-24AC-4DB1-853B-9990506CD01E}"/>
          </ac:spMkLst>
        </pc:spChg>
      </pc:sldChg>
      <pc:sldChg chg="modSp new mod">
        <pc:chgData name="WEINBERG Benjamin" userId="d4a1d7da-2485-48f9-9ec6-7be7f88372b6" providerId="ADAL" clId="{94DBF129-5152-4B2E-A6C7-87425A5F0083}" dt="2021-03-29T19:27:58.773" v="2015" actId="14100"/>
        <pc:sldMkLst>
          <pc:docMk/>
          <pc:sldMk cId="3156253759" sldId="384"/>
        </pc:sldMkLst>
        <pc:spChg chg="mod">
          <ac:chgData name="WEINBERG Benjamin" userId="d4a1d7da-2485-48f9-9ec6-7be7f88372b6" providerId="ADAL" clId="{94DBF129-5152-4B2E-A6C7-87425A5F0083}" dt="2021-03-29T19:26:46.015" v="1841" actId="20577"/>
          <ac:spMkLst>
            <pc:docMk/>
            <pc:sldMk cId="3156253759" sldId="384"/>
            <ac:spMk id="2" creationId="{81E64F22-AC78-4F6F-8F92-7F768E05BE93}"/>
          </ac:spMkLst>
        </pc:spChg>
        <pc:spChg chg="mod">
          <ac:chgData name="WEINBERG Benjamin" userId="d4a1d7da-2485-48f9-9ec6-7be7f88372b6" providerId="ADAL" clId="{94DBF129-5152-4B2E-A6C7-87425A5F0083}" dt="2021-03-29T19:27:58.773" v="2015" actId="14100"/>
          <ac:spMkLst>
            <pc:docMk/>
            <pc:sldMk cId="3156253759" sldId="384"/>
            <ac:spMk id="3" creationId="{55EDA897-C5CC-4775-A4C0-B76A91310697}"/>
          </ac:spMkLst>
        </pc:spChg>
      </pc:sldChg>
      <pc:sldChg chg="modSp new mod">
        <pc:chgData name="WEINBERG Benjamin" userId="d4a1d7da-2485-48f9-9ec6-7be7f88372b6" providerId="ADAL" clId="{94DBF129-5152-4B2E-A6C7-87425A5F0083}" dt="2021-03-29T19:37:54.029" v="2597" actId="14100"/>
        <pc:sldMkLst>
          <pc:docMk/>
          <pc:sldMk cId="677766138" sldId="385"/>
        </pc:sldMkLst>
        <pc:spChg chg="mod">
          <ac:chgData name="WEINBERG Benjamin" userId="d4a1d7da-2485-48f9-9ec6-7be7f88372b6" providerId="ADAL" clId="{94DBF129-5152-4B2E-A6C7-87425A5F0083}" dt="2021-03-29T19:37:54.029" v="2597" actId="14100"/>
          <ac:spMkLst>
            <pc:docMk/>
            <pc:sldMk cId="677766138" sldId="385"/>
            <ac:spMk id="2" creationId="{25C15AE9-5CCB-4A1B-929B-3A04EE603310}"/>
          </ac:spMkLst>
        </pc:spChg>
        <pc:spChg chg="mod">
          <ac:chgData name="WEINBERG Benjamin" userId="d4a1d7da-2485-48f9-9ec6-7be7f88372b6" providerId="ADAL" clId="{94DBF129-5152-4B2E-A6C7-87425A5F0083}" dt="2021-03-29T19:36:21.814" v="2440" actId="27636"/>
          <ac:spMkLst>
            <pc:docMk/>
            <pc:sldMk cId="677766138" sldId="385"/>
            <ac:spMk id="3" creationId="{F7E58C2A-EF8F-40FF-9A4A-0F4D164DB61C}"/>
          </ac:spMkLst>
        </pc:spChg>
      </pc:sldChg>
      <pc:sldChg chg="modSp new mod">
        <pc:chgData name="WEINBERG Benjamin" userId="d4a1d7da-2485-48f9-9ec6-7be7f88372b6" providerId="ADAL" clId="{94DBF129-5152-4B2E-A6C7-87425A5F0083}" dt="2021-03-29T20:32:42.473" v="4216" actId="27636"/>
        <pc:sldMkLst>
          <pc:docMk/>
          <pc:sldMk cId="2681297915" sldId="386"/>
        </pc:sldMkLst>
        <pc:spChg chg="mod">
          <ac:chgData name="WEINBERG Benjamin" userId="d4a1d7da-2485-48f9-9ec6-7be7f88372b6" providerId="ADAL" clId="{94DBF129-5152-4B2E-A6C7-87425A5F0083}" dt="2021-03-29T19:38:03.434" v="2605" actId="20577"/>
          <ac:spMkLst>
            <pc:docMk/>
            <pc:sldMk cId="2681297915" sldId="386"/>
            <ac:spMk id="2" creationId="{ACBC5A30-CBA9-4BD5-BD6F-AB99AB56C30F}"/>
          </ac:spMkLst>
        </pc:spChg>
        <pc:spChg chg="mod">
          <ac:chgData name="WEINBERG Benjamin" userId="d4a1d7da-2485-48f9-9ec6-7be7f88372b6" providerId="ADAL" clId="{94DBF129-5152-4B2E-A6C7-87425A5F0083}" dt="2021-03-29T20:32:42.473" v="4216" actId="27636"/>
          <ac:spMkLst>
            <pc:docMk/>
            <pc:sldMk cId="2681297915" sldId="386"/>
            <ac:spMk id="3" creationId="{CCD7585D-032B-4422-92C8-A386B36155FA}"/>
          </ac:spMkLst>
        </pc:spChg>
      </pc:sldChg>
      <pc:sldChg chg="modSp new mod">
        <pc:chgData name="WEINBERG Benjamin" userId="d4a1d7da-2485-48f9-9ec6-7be7f88372b6" providerId="ADAL" clId="{94DBF129-5152-4B2E-A6C7-87425A5F0083}" dt="2021-03-29T19:42:54.954" v="2940" actId="6549"/>
        <pc:sldMkLst>
          <pc:docMk/>
          <pc:sldMk cId="3880964983" sldId="387"/>
        </pc:sldMkLst>
        <pc:spChg chg="mod">
          <ac:chgData name="WEINBERG Benjamin" userId="d4a1d7da-2485-48f9-9ec6-7be7f88372b6" providerId="ADAL" clId="{94DBF129-5152-4B2E-A6C7-87425A5F0083}" dt="2021-03-29T19:39:03.057" v="2647" actId="20577"/>
          <ac:spMkLst>
            <pc:docMk/>
            <pc:sldMk cId="3880964983" sldId="387"/>
            <ac:spMk id="2" creationId="{2EFAED6D-E81D-4F5B-AB4D-13694A317435}"/>
          </ac:spMkLst>
        </pc:spChg>
        <pc:spChg chg="mod">
          <ac:chgData name="WEINBERG Benjamin" userId="d4a1d7da-2485-48f9-9ec6-7be7f88372b6" providerId="ADAL" clId="{94DBF129-5152-4B2E-A6C7-87425A5F0083}" dt="2021-03-29T19:42:54.954" v="2940" actId="6549"/>
          <ac:spMkLst>
            <pc:docMk/>
            <pc:sldMk cId="3880964983" sldId="387"/>
            <ac:spMk id="3" creationId="{76EAFA34-10AB-42E8-AD0C-D5CBC4366D47}"/>
          </ac:spMkLst>
        </pc:spChg>
      </pc:sldChg>
      <pc:sldChg chg="addSp delSp modSp new mod modNotesTx">
        <pc:chgData name="WEINBERG Benjamin" userId="d4a1d7da-2485-48f9-9ec6-7be7f88372b6" providerId="ADAL" clId="{94DBF129-5152-4B2E-A6C7-87425A5F0083}" dt="2021-03-29T19:49:42.335" v="3103" actId="20577"/>
        <pc:sldMkLst>
          <pc:docMk/>
          <pc:sldMk cId="1787906978" sldId="388"/>
        </pc:sldMkLst>
        <pc:spChg chg="mod">
          <ac:chgData name="WEINBERG Benjamin" userId="d4a1d7da-2485-48f9-9ec6-7be7f88372b6" providerId="ADAL" clId="{94DBF129-5152-4B2E-A6C7-87425A5F0083}" dt="2021-03-29T19:48:18.666" v="3057" actId="20577"/>
          <ac:spMkLst>
            <pc:docMk/>
            <pc:sldMk cId="1787906978" sldId="388"/>
            <ac:spMk id="2" creationId="{D525D1C9-116D-4EFF-95FF-68ADF629FC3A}"/>
          </ac:spMkLst>
        </pc:spChg>
        <pc:spChg chg="mod">
          <ac:chgData name="WEINBERG Benjamin" userId="d4a1d7da-2485-48f9-9ec6-7be7f88372b6" providerId="ADAL" clId="{94DBF129-5152-4B2E-A6C7-87425A5F0083}" dt="2021-03-29T19:46:39.341" v="3020" actId="404"/>
          <ac:spMkLst>
            <pc:docMk/>
            <pc:sldMk cId="1787906978" sldId="388"/>
            <ac:spMk id="3" creationId="{0B47171B-5899-4DA7-AC1C-B667456BA191}"/>
          </ac:spMkLst>
        </pc:spChg>
        <pc:spChg chg="add del mod">
          <ac:chgData name="WEINBERG Benjamin" userId="d4a1d7da-2485-48f9-9ec6-7be7f88372b6" providerId="ADAL" clId="{94DBF129-5152-4B2E-A6C7-87425A5F0083}" dt="2021-03-29T19:45:42.809" v="3001" actId="478"/>
          <ac:spMkLst>
            <pc:docMk/>
            <pc:sldMk cId="1787906978" sldId="388"/>
            <ac:spMk id="4" creationId="{BA5333AE-F46D-4117-84D2-496FB86AE0FC}"/>
          </ac:spMkLst>
        </pc:spChg>
        <pc:spChg chg="add mod">
          <ac:chgData name="WEINBERG Benjamin" userId="d4a1d7da-2485-48f9-9ec6-7be7f88372b6" providerId="ADAL" clId="{94DBF129-5152-4B2E-A6C7-87425A5F0083}" dt="2021-03-29T19:47:01.909" v="3023" actId="1076"/>
          <ac:spMkLst>
            <pc:docMk/>
            <pc:sldMk cId="1787906978" sldId="388"/>
            <ac:spMk id="5" creationId="{2C0CABE7-6107-4151-B8A6-14CA2E1CE358}"/>
          </ac:spMkLst>
        </pc:spChg>
        <pc:spChg chg="add del mod">
          <ac:chgData name="WEINBERG Benjamin" userId="d4a1d7da-2485-48f9-9ec6-7be7f88372b6" providerId="ADAL" clId="{94DBF129-5152-4B2E-A6C7-87425A5F0083}" dt="2021-03-29T19:45:44.826" v="3004" actId="478"/>
          <ac:spMkLst>
            <pc:docMk/>
            <pc:sldMk cId="1787906978" sldId="388"/>
            <ac:spMk id="6" creationId="{6F0C3C14-07A2-41BB-A74F-9AB216A0336C}"/>
          </ac:spMkLst>
        </pc:spChg>
        <pc:spChg chg="add del mod">
          <ac:chgData name="WEINBERG Benjamin" userId="d4a1d7da-2485-48f9-9ec6-7be7f88372b6" providerId="ADAL" clId="{94DBF129-5152-4B2E-A6C7-87425A5F0083}" dt="2021-03-29T19:45:43.814" v="3003" actId="478"/>
          <ac:spMkLst>
            <pc:docMk/>
            <pc:sldMk cId="1787906978" sldId="388"/>
            <ac:spMk id="7" creationId="{221BF13A-F35A-4C4E-8462-82690A6635C6}"/>
          </ac:spMkLst>
        </pc:spChg>
        <pc:spChg chg="add mod">
          <ac:chgData name="WEINBERG Benjamin" userId="d4a1d7da-2485-48f9-9ec6-7be7f88372b6" providerId="ADAL" clId="{94DBF129-5152-4B2E-A6C7-87425A5F0083}" dt="2021-03-29T19:47:01.909" v="3023" actId="1076"/>
          <ac:spMkLst>
            <pc:docMk/>
            <pc:sldMk cId="1787906978" sldId="388"/>
            <ac:spMk id="8" creationId="{4CD4DE8A-98A9-4AFC-8B40-4B73868B5308}"/>
          </ac:spMkLst>
        </pc:spChg>
        <pc:spChg chg="add mod">
          <ac:chgData name="WEINBERG Benjamin" userId="d4a1d7da-2485-48f9-9ec6-7be7f88372b6" providerId="ADAL" clId="{94DBF129-5152-4B2E-A6C7-87425A5F0083}" dt="2021-03-29T19:47:01.909" v="3023" actId="1076"/>
          <ac:spMkLst>
            <pc:docMk/>
            <pc:sldMk cId="1787906978" sldId="388"/>
            <ac:spMk id="9" creationId="{7C10AD67-5663-40C6-92C7-117A838B59D9}"/>
          </ac:spMkLst>
        </pc:spChg>
        <pc:spChg chg="add mod">
          <ac:chgData name="WEINBERG Benjamin" userId="d4a1d7da-2485-48f9-9ec6-7be7f88372b6" providerId="ADAL" clId="{94DBF129-5152-4B2E-A6C7-87425A5F0083}" dt="2021-03-29T19:47:01.909" v="3023" actId="1076"/>
          <ac:spMkLst>
            <pc:docMk/>
            <pc:sldMk cId="1787906978" sldId="388"/>
            <ac:spMk id="10" creationId="{9FE3CCD3-0A8D-41C2-A266-5FAF8EAD06FA}"/>
          </ac:spMkLst>
        </pc:spChg>
        <pc:spChg chg="add mod">
          <ac:chgData name="WEINBERG Benjamin" userId="d4a1d7da-2485-48f9-9ec6-7be7f88372b6" providerId="ADAL" clId="{94DBF129-5152-4B2E-A6C7-87425A5F0083}" dt="2021-03-29T19:47:19.052" v="3024" actId="1076"/>
          <ac:spMkLst>
            <pc:docMk/>
            <pc:sldMk cId="1787906978" sldId="388"/>
            <ac:spMk id="11" creationId="{85AC2A9C-ED72-4D8C-A774-E364DE504B05}"/>
          </ac:spMkLst>
        </pc:spChg>
        <pc:spChg chg="add mod">
          <ac:chgData name="WEINBERG Benjamin" userId="d4a1d7da-2485-48f9-9ec6-7be7f88372b6" providerId="ADAL" clId="{94DBF129-5152-4B2E-A6C7-87425A5F0083}" dt="2021-03-29T19:47:19.052" v="3024" actId="1076"/>
          <ac:spMkLst>
            <pc:docMk/>
            <pc:sldMk cId="1787906978" sldId="388"/>
            <ac:spMk id="12" creationId="{114037CD-8253-4674-BD3A-775895E879BC}"/>
          </ac:spMkLst>
        </pc:spChg>
        <pc:spChg chg="add mod">
          <ac:chgData name="WEINBERG Benjamin" userId="d4a1d7da-2485-48f9-9ec6-7be7f88372b6" providerId="ADAL" clId="{94DBF129-5152-4B2E-A6C7-87425A5F0083}" dt="2021-03-29T19:47:43.118" v="3028" actId="207"/>
          <ac:spMkLst>
            <pc:docMk/>
            <pc:sldMk cId="1787906978" sldId="388"/>
            <ac:spMk id="13" creationId="{2A4BE95D-4E0B-46F5-A2C3-05763946D4CF}"/>
          </ac:spMkLst>
        </pc:spChg>
        <pc:spChg chg="add mod">
          <ac:chgData name="WEINBERG Benjamin" userId="d4a1d7da-2485-48f9-9ec6-7be7f88372b6" providerId="ADAL" clId="{94DBF129-5152-4B2E-A6C7-87425A5F0083}" dt="2021-03-29T19:47:43.118" v="3028" actId="207"/>
          <ac:spMkLst>
            <pc:docMk/>
            <pc:sldMk cId="1787906978" sldId="388"/>
            <ac:spMk id="14" creationId="{70AFB3A9-40F6-4CCD-B471-E4437DDD2B2F}"/>
          </ac:spMkLst>
        </pc:spChg>
        <pc:spChg chg="add mod">
          <ac:chgData name="WEINBERG Benjamin" userId="d4a1d7da-2485-48f9-9ec6-7be7f88372b6" providerId="ADAL" clId="{94DBF129-5152-4B2E-A6C7-87425A5F0083}" dt="2021-03-29T19:47:24.156" v="3025" actId="1076"/>
          <ac:spMkLst>
            <pc:docMk/>
            <pc:sldMk cId="1787906978" sldId="388"/>
            <ac:spMk id="15" creationId="{981912B9-6475-4840-8204-7D03B298116E}"/>
          </ac:spMkLst>
        </pc:spChg>
        <pc:spChg chg="add mod">
          <ac:chgData name="WEINBERG Benjamin" userId="d4a1d7da-2485-48f9-9ec6-7be7f88372b6" providerId="ADAL" clId="{94DBF129-5152-4B2E-A6C7-87425A5F0083}" dt="2021-03-29T19:47:53.582" v="3029" actId="207"/>
          <ac:spMkLst>
            <pc:docMk/>
            <pc:sldMk cId="1787906978" sldId="388"/>
            <ac:spMk id="16" creationId="{1A17670D-87C8-4F94-9AB8-C8BFD05511D7}"/>
          </ac:spMkLst>
        </pc:spChg>
        <pc:spChg chg="add mod">
          <ac:chgData name="WEINBERG Benjamin" userId="d4a1d7da-2485-48f9-9ec6-7be7f88372b6" providerId="ADAL" clId="{94DBF129-5152-4B2E-A6C7-87425A5F0083}" dt="2021-03-29T19:47:24.156" v="3025" actId="1076"/>
          <ac:spMkLst>
            <pc:docMk/>
            <pc:sldMk cId="1787906978" sldId="388"/>
            <ac:spMk id="17" creationId="{DB72E08B-FB92-449C-9211-33AD35E4F045}"/>
          </ac:spMkLst>
        </pc:spChg>
        <pc:spChg chg="add mod">
          <ac:chgData name="WEINBERG Benjamin" userId="d4a1d7da-2485-48f9-9ec6-7be7f88372b6" providerId="ADAL" clId="{94DBF129-5152-4B2E-A6C7-87425A5F0083}" dt="2021-03-29T19:47:53.582" v="3029" actId="207"/>
          <ac:spMkLst>
            <pc:docMk/>
            <pc:sldMk cId="1787906978" sldId="388"/>
            <ac:spMk id="18" creationId="{D82DA94A-838C-4960-9261-BE596D555BD0}"/>
          </ac:spMkLst>
        </pc:spChg>
        <pc:spChg chg="add mod">
          <ac:chgData name="WEINBERG Benjamin" userId="d4a1d7da-2485-48f9-9ec6-7be7f88372b6" providerId="ADAL" clId="{94DBF129-5152-4B2E-A6C7-87425A5F0083}" dt="2021-03-29T19:47:30.245" v="3027" actId="1076"/>
          <ac:spMkLst>
            <pc:docMk/>
            <pc:sldMk cId="1787906978" sldId="388"/>
            <ac:spMk id="19" creationId="{FDE1E615-8DF5-4779-9B44-41C2D270FD9E}"/>
          </ac:spMkLst>
        </pc:spChg>
        <pc:spChg chg="add mod">
          <ac:chgData name="WEINBERG Benjamin" userId="d4a1d7da-2485-48f9-9ec6-7be7f88372b6" providerId="ADAL" clId="{94DBF129-5152-4B2E-A6C7-87425A5F0083}" dt="2021-03-29T19:48:00.173" v="3030" actId="207"/>
          <ac:spMkLst>
            <pc:docMk/>
            <pc:sldMk cId="1787906978" sldId="388"/>
            <ac:spMk id="20" creationId="{4CF2E51A-8BE4-401B-9C1E-7A9719F842EE}"/>
          </ac:spMkLst>
        </pc:spChg>
        <pc:spChg chg="add mod">
          <ac:chgData name="WEINBERG Benjamin" userId="d4a1d7da-2485-48f9-9ec6-7be7f88372b6" providerId="ADAL" clId="{94DBF129-5152-4B2E-A6C7-87425A5F0083}" dt="2021-03-29T19:48:00.173" v="3030" actId="207"/>
          <ac:spMkLst>
            <pc:docMk/>
            <pc:sldMk cId="1787906978" sldId="388"/>
            <ac:spMk id="21" creationId="{8D5C18E7-A604-47AF-AE56-707E31FFA554}"/>
          </ac:spMkLst>
        </pc:spChg>
        <pc:spChg chg="add mod">
          <ac:chgData name="WEINBERG Benjamin" userId="d4a1d7da-2485-48f9-9ec6-7be7f88372b6" providerId="ADAL" clId="{94DBF129-5152-4B2E-A6C7-87425A5F0083}" dt="2021-03-29T19:47:30.245" v="3027" actId="1076"/>
          <ac:spMkLst>
            <pc:docMk/>
            <pc:sldMk cId="1787906978" sldId="388"/>
            <ac:spMk id="22" creationId="{011AA6A6-68D8-415E-9AAF-6E804C0CFAA0}"/>
          </ac:spMkLst>
        </pc:spChg>
      </pc:sldChg>
      <pc:sldChg chg="modSp new mod modNotesTx">
        <pc:chgData name="WEINBERG Benjamin" userId="d4a1d7da-2485-48f9-9ec6-7be7f88372b6" providerId="ADAL" clId="{94DBF129-5152-4B2E-A6C7-87425A5F0083}" dt="2021-03-29T19:53:30.022" v="3164" actId="6549"/>
        <pc:sldMkLst>
          <pc:docMk/>
          <pc:sldMk cId="681455244" sldId="389"/>
        </pc:sldMkLst>
        <pc:spChg chg="mod">
          <ac:chgData name="WEINBERG Benjamin" userId="d4a1d7da-2485-48f9-9ec6-7be7f88372b6" providerId="ADAL" clId="{94DBF129-5152-4B2E-A6C7-87425A5F0083}" dt="2021-03-29T19:48:53.282" v="3075" actId="20577"/>
          <ac:spMkLst>
            <pc:docMk/>
            <pc:sldMk cId="681455244" sldId="389"/>
            <ac:spMk id="2" creationId="{9EC74C6A-D72B-493F-AE87-69CDC4DC4A10}"/>
          </ac:spMkLst>
        </pc:spChg>
      </pc:sldChg>
      <pc:sldChg chg="modSp new mod">
        <pc:chgData name="WEINBERG Benjamin" userId="d4a1d7da-2485-48f9-9ec6-7be7f88372b6" providerId="ADAL" clId="{94DBF129-5152-4B2E-A6C7-87425A5F0083}" dt="2021-03-29T20:30:02.709" v="4000" actId="20577"/>
        <pc:sldMkLst>
          <pc:docMk/>
          <pc:sldMk cId="821993519" sldId="390"/>
        </pc:sldMkLst>
        <pc:spChg chg="mod">
          <ac:chgData name="WEINBERG Benjamin" userId="d4a1d7da-2485-48f9-9ec6-7be7f88372b6" providerId="ADAL" clId="{94DBF129-5152-4B2E-A6C7-87425A5F0083}" dt="2021-03-29T20:30:02.709" v="4000" actId="20577"/>
          <ac:spMkLst>
            <pc:docMk/>
            <pc:sldMk cId="821993519" sldId="390"/>
            <ac:spMk id="2" creationId="{1059724F-9B8C-4A4A-9BD8-5B5F1A652C32}"/>
          </ac:spMkLst>
        </pc:spChg>
        <pc:spChg chg="mod">
          <ac:chgData name="WEINBERG Benjamin" userId="d4a1d7da-2485-48f9-9ec6-7be7f88372b6" providerId="ADAL" clId="{94DBF129-5152-4B2E-A6C7-87425A5F0083}" dt="2021-03-29T20:11:01.877" v="3713" actId="27636"/>
          <ac:spMkLst>
            <pc:docMk/>
            <pc:sldMk cId="821993519" sldId="390"/>
            <ac:spMk id="3" creationId="{B1F0585E-BCE8-424A-94ED-18B655BD2D26}"/>
          </ac:spMkLst>
        </pc:spChg>
      </pc:sldChg>
      <pc:sldChg chg="addSp delSp modSp new mod modAnim">
        <pc:chgData name="WEINBERG Benjamin" userId="d4a1d7da-2485-48f9-9ec6-7be7f88372b6" providerId="ADAL" clId="{94DBF129-5152-4B2E-A6C7-87425A5F0083}" dt="2021-03-29T20:25:09.651" v="3947" actId="14100"/>
        <pc:sldMkLst>
          <pc:docMk/>
          <pc:sldMk cId="173709280" sldId="391"/>
        </pc:sldMkLst>
        <pc:spChg chg="mod">
          <ac:chgData name="WEINBERG Benjamin" userId="d4a1d7da-2485-48f9-9ec6-7be7f88372b6" providerId="ADAL" clId="{94DBF129-5152-4B2E-A6C7-87425A5F0083}" dt="2021-03-29T20:10:08.480" v="3622" actId="20577"/>
          <ac:spMkLst>
            <pc:docMk/>
            <pc:sldMk cId="173709280" sldId="391"/>
            <ac:spMk id="2" creationId="{6BA786D2-4B2B-428B-A5A3-10C9DBFC78C4}"/>
          </ac:spMkLst>
        </pc:spChg>
        <pc:spChg chg="del">
          <ac:chgData name="WEINBERG Benjamin" userId="d4a1d7da-2485-48f9-9ec6-7be7f88372b6" providerId="ADAL" clId="{94DBF129-5152-4B2E-A6C7-87425A5F0083}" dt="2021-03-29T20:10:14.559" v="3623" actId="478"/>
          <ac:spMkLst>
            <pc:docMk/>
            <pc:sldMk cId="173709280" sldId="391"/>
            <ac:spMk id="3" creationId="{F378CDB0-DFF3-4B1D-A236-E8FFDC0C3F4F}"/>
          </ac:spMkLst>
        </pc:spChg>
        <pc:spChg chg="add mod">
          <ac:chgData name="WEINBERG Benjamin" userId="d4a1d7da-2485-48f9-9ec6-7be7f88372b6" providerId="ADAL" clId="{94DBF129-5152-4B2E-A6C7-87425A5F0083}" dt="2021-03-29T20:18:45.170" v="3861" actId="465"/>
          <ac:spMkLst>
            <pc:docMk/>
            <pc:sldMk cId="173709280" sldId="391"/>
            <ac:spMk id="4" creationId="{3F69122F-D3E9-481B-91D3-917650D8DB64}"/>
          </ac:spMkLst>
        </pc:spChg>
        <pc:spChg chg="add mod">
          <ac:chgData name="WEINBERG Benjamin" userId="d4a1d7da-2485-48f9-9ec6-7be7f88372b6" providerId="ADAL" clId="{94DBF129-5152-4B2E-A6C7-87425A5F0083}" dt="2021-03-29T20:19:46.851" v="3864" actId="12788"/>
          <ac:spMkLst>
            <pc:docMk/>
            <pc:sldMk cId="173709280" sldId="391"/>
            <ac:spMk id="5" creationId="{97596D27-C579-4DC5-A69E-C47B8954C050}"/>
          </ac:spMkLst>
        </pc:spChg>
        <pc:spChg chg="add mod">
          <ac:chgData name="WEINBERG Benjamin" userId="d4a1d7da-2485-48f9-9ec6-7be7f88372b6" providerId="ADAL" clId="{94DBF129-5152-4B2E-A6C7-87425A5F0083}" dt="2021-03-29T20:19:46.851" v="3864" actId="12788"/>
          <ac:spMkLst>
            <pc:docMk/>
            <pc:sldMk cId="173709280" sldId="391"/>
            <ac:spMk id="6" creationId="{0B4BE752-03F1-48FA-99D0-856BE09B207A}"/>
          </ac:spMkLst>
        </pc:spChg>
        <pc:spChg chg="add mod">
          <ac:chgData name="WEINBERG Benjamin" userId="d4a1d7da-2485-48f9-9ec6-7be7f88372b6" providerId="ADAL" clId="{94DBF129-5152-4B2E-A6C7-87425A5F0083}" dt="2021-03-29T20:19:34.359" v="3863" actId="12788"/>
          <ac:spMkLst>
            <pc:docMk/>
            <pc:sldMk cId="173709280" sldId="391"/>
            <ac:spMk id="7" creationId="{C9B352E7-20B9-431A-8836-72C1EBC78F2D}"/>
          </ac:spMkLst>
        </pc:spChg>
        <pc:spChg chg="add mod">
          <ac:chgData name="WEINBERG Benjamin" userId="d4a1d7da-2485-48f9-9ec6-7be7f88372b6" providerId="ADAL" clId="{94DBF129-5152-4B2E-A6C7-87425A5F0083}" dt="2021-03-29T20:19:34.359" v="3863" actId="12788"/>
          <ac:spMkLst>
            <pc:docMk/>
            <pc:sldMk cId="173709280" sldId="391"/>
            <ac:spMk id="8" creationId="{739E5AC1-21A0-4D29-8F06-C0614B1E851E}"/>
          </ac:spMkLst>
        </pc:spChg>
        <pc:spChg chg="add mod">
          <ac:chgData name="WEINBERG Benjamin" userId="d4a1d7da-2485-48f9-9ec6-7be7f88372b6" providerId="ADAL" clId="{94DBF129-5152-4B2E-A6C7-87425A5F0083}" dt="2021-03-29T20:22:17.912" v="3915" actId="1076"/>
          <ac:spMkLst>
            <pc:docMk/>
            <pc:sldMk cId="173709280" sldId="391"/>
            <ac:spMk id="9" creationId="{AFDFACC1-1C33-48C4-969E-7E230BC788EA}"/>
          </ac:spMkLst>
        </pc:spChg>
        <pc:spChg chg="add mod">
          <ac:chgData name="WEINBERG Benjamin" userId="d4a1d7da-2485-48f9-9ec6-7be7f88372b6" providerId="ADAL" clId="{94DBF129-5152-4B2E-A6C7-87425A5F0083}" dt="2021-03-29T20:19:34.359" v="3863" actId="12788"/>
          <ac:spMkLst>
            <pc:docMk/>
            <pc:sldMk cId="173709280" sldId="391"/>
            <ac:spMk id="10" creationId="{44018D9D-FBF2-48A0-B613-C481A7EEEA0B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1" creationId="{E1CEF83A-FE07-4A3E-86A4-84D7C8AF83C1}"/>
          </ac:spMkLst>
        </pc:spChg>
        <pc:spChg chg="add del mod">
          <ac:chgData name="WEINBERG Benjamin" userId="d4a1d7da-2485-48f9-9ec6-7be7f88372b6" providerId="ADAL" clId="{94DBF129-5152-4B2E-A6C7-87425A5F0083}" dt="2021-03-29T20:12:42.229" v="3750"/>
          <ac:spMkLst>
            <pc:docMk/>
            <pc:sldMk cId="173709280" sldId="391"/>
            <ac:spMk id="12" creationId="{2810BD1D-652E-4CF0-A635-002CA15EF874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3" creationId="{01BE2FE6-D95F-415C-8F66-935F18A21A26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4" creationId="{0D21C24D-2015-4DB0-9518-4FCD1B6336EB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5" creationId="{CBA019BF-7B39-45A9-85AA-DFD70D4744B3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6" creationId="{AFFE7F58-F3E3-4778-9884-AB3D692AE1AE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7" creationId="{3860EE4B-1C3B-4BB8-8BEC-A759BA22ECA9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8" creationId="{A7BB2597-532D-4822-8B60-344485D76845}"/>
          </ac:spMkLst>
        </pc:spChg>
        <pc:spChg chg="add mod">
          <ac:chgData name="WEINBERG Benjamin" userId="d4a1d7da-2485-48f9-9ec6-7be7f88372b6" providerId="ADAL" clId="{94DBF129-5152-4B2E-A6C7-87425A5F0083}" dt="2021-03-29T20:19:23.587" v="3862" actId="12788"/>
          <ac:spMkLst>
            <pc:docMk/>
            <pc:sldMk cId="173709280" sldId="391"/>
            <ac:spMk id="19" creationId="{53EDC0CA-0FEC-4C9D-AD65-9B4C87423D5A}"/>
          </ac:spMkLst>
        </pc:spChg>
        <pc:cxnChg chg="add mod">
          <ac:chgData name="WEINBERG Benjamin" userId="d4a1d7da-2485-48f9-9ec6-7be7f88372b6" providerId="ADAL" clId="{94DBF129-5152-4B2E-A6C7-87425A5F0083}" dt="2021-03-29T20:22:01.820" v="3907" actId="14100"/>
          <ac:cxnSpMkLst>
            <pc:docMk/>
            <pc:sldMk cId="173709280" sldId="391"/>
            <ac:cxnSpMk id="21" creationId="{F3422C09-4ED7-4E45-B669-4FC8BE55F520}"/>
          </ac:cxnSpMkLst>
        </pc:cxnChg>
        <pc:cxnChg chg="add mod">
          <ac:chgData name="WEINBERG Benjamin" userId="d4a1d7da-2485-48f9-9ec6-7be7f88372b6" providerId="ADAL" clId="{94DBF129-5152-4B2E-A6C7-87425A5F0083}" dt="2021-03-29T20:21:57.177" v="3906" actId="14100"/>
          <ac:cxnSpMkLst>
            <pc:docMk/>
            <pc:sldMk cId="173709280" sldId="391"/>
            <ac:cxnSpMk id="22" creationId="{0B0559F2-9E6C-4391-A235-337F4C00ADAE}"/>
          </ac:cxnSpMkLst>
        </pc:cxnChg>
        <pc:cxnChg chg="add mod">
          <ac:chgData name="WEINBERG Benjamin" userId="d4a1d7da-2485-48f9-9ec6-7be7f88372b6" providerId="ADAL" clId="{94DBF129-5152-4B2E-A6C7-87425A5F0083}" dt="2021-03-29T20:21:54.618" v="3901" actId="14100"/>
          <ac:cxnSpMkLst>
            <pc:docMk/>
            <pc:sldMk cId="173709280" sldId="391"/>
            <ac:cxnSpMk id="23" creationId="{74A84AA3-73BB-472D-BFD7-44F07ECADC17}"/>
          </ac:cxnSpMkLst>
        </pc:cxnChg>
        <pc:cxnChg chg="add mod">
          <ac:chgData name="WEINBERG Benjamin" userId="d4a1d7da-2485-48f9-9ec6-7be7f88372b6" providerId="ADAL" clId="{94DBF129-5152-4B2E-A6C7-87425A5F0083}" dt="2021-03-29T20:21:55.099" v="3902" actId="14100"/>
          <ac:cxnSpMkLst>
            <pc:docMk/>
            <pc:sldMk cId="173709280" sldId="391"/>
            <ac:cxnSpMk id="24" creationId="{15C4E524-DC44-4C71-A547-84680AB745E2}"/>
          </ac:cxnSpMkLst>
        </pc:cxnChg>
        <pc:cxnChg chg="add mod">
          <ac:chgData name="WEINBERG Benjamin" userId="d4a1d7da-2485-48f9-9ec6-7be7f88372b6" providerId="ADAL" clId="{94DBF129-5152-4B2E-A6C7-87425A5F0083}" dt="2021-03-29T20:21:56.695" v="3905" actId="1076"/>
          <ac:cxnSpMkLst>
            <pc:docMk/>
            <pc:sldMk cId="173709280" sldId="391"/>
            <ac:cxnSpMk id="25" creationId="{2CBC7C8D-C31A-4167-A713-934A573CF9DE}"/>
          </ac:cxnSpMkLst>
        </pc:cxnChg>
        <pc:cxnChg chg="add mod">
          <ac:chgData name="WEINBERG Benjamin" userId="d4a1d7da-2485-48f9-9ec6-7be7f88372b6" providerId="ADAL" clId="{94DBF129-5152-4B2E-A6C7-87425A5F0083}" dt="2021-03-29T20:22:17.912" v="3915" actId="1076"/>
          <ac:cxnSpMkLst>
            <pc:docMk/>
            <pc:sldMk cId="173709280" sldId="391"/>
            <ac:cxnSpMk id="26" creationId="{9BE2C007-F47F-4046-8364-8569286B3F64}"/>
          </ac:cxnSpMkLst>
        </pc:cxnChg>
        <pc:cxnChg chg="add mod">
          <ac:chgData name="WEINBERG Benjamin" userId="d4a1d7da-2485-48f9-9ec6-7be7f88372b6" providerId="ADAL" clId="{94DBF129-5152-4B2E-A6C7-87425A5F0083}" dt="2021-03-29T20:22:11.116" v="3911" actId="14100"/>
          <ac:cxnSpMkLst>
            <pc:docMk/>
            <pc:sldMk cId="173709280" sldId="391"/>
            <ac:cxnSpMk id="39" creationId="{AD39BDF5-47DC-40BF-9EA5-D23363ECB6D5}"/>
          </ac:cxnSpMkLst>
        </pc:cxnChg>
        <pc:cxnChg chg="add mod">
          <ac:chgData name="WEINBERG Benjamin" userId="d4a1d7da-2485-48f9-9ec6-7be7f88372b6" providerId="ADAL" clId="{94DBF129-5152-4B2E-A6C7-87425A5F0083}" dt="2021-03-29T20:22:08.259" v="3910" actId="14100"/>
          <ac:cxnSpMkLst>
            <pc:docMk/>
            <pc:sldMk cId="173709280" sldId="391"/>
            <ac:cxnSpMk id="40" creationId="{E65D2A75-B049-45DA-B756-D1824F8563D7}"/>
          </ac:cxnSpMkLst>
        </pc:cxnChg>
        <pc:cxnChg chg="add mod">
          <ac:chgData name="WEINBERG Benjamin" userId="d4a1d7da-2485-48f9-9ec6-7be7f88372b6" providerId="ADAL" clId="{94DBF129-5152-4B2E-A6C7-87425A5F0083}" dt="2021-03-29T20:22:22.251" v="3916" actId="14100"/>
          <ac:cxnSpMkLst>
            <pc:docMk/>
            <pc:sldMk cId="173709280" sldId="391"/>
            <ac:cxnSpMk id="41" creationId="{FB66091A-EB0C-42DF-BFAF-36185352F3A6}"/>
          </ac:cxnSpMkLst>
        </pc:cxnChg>
        <pc:cxnChg chg="add mod">
          <ac:chgData name="WEINBERG Benjamin" userId="d4a1d7da-2485-48f9-9ec6-7be7f88372b6" providerId="ADAL" clId="{94DBF129-5152-4B2E-A6C7-87425A5F0083}" dt="2021-03-29T20:22:46.667" v="3928" actId="14100"/>
          <ac:cxnSpMkLst>
            <pc:docMk/>
            <pc:sldMk cId="173709280" sldId="391"/>
            <ac:cxnSpMk id="42" creationId="{03F27E5C-4641-4CCB-873B-AD51CB471A11}"/>
          </ac:cxnSpMkLst>
        </pc:cxnChg>
        <pc:cxnChg chg="add mod">
          <ac:chgData name="WEINBERG Benjamin" userId="d4a1d7da-2485-48f9-9ec6-7be7f88372b6" providerId="ADAL" clId="{94DBF129-5152-4B2E-A6C7-87425A5F0083}" dt="2021-03-29T20:22:37.418" v="3925" actId="14100"/>
          <ac:cxnSpMkLst>
            <pc:docMk/>
            <pc:sldMk cId="173709280" sldId="391"/>
            <ac:cxnSpMk id="57" creationId="{53884E6E-89FD-4878-B40F-0F2A595C67BE}"/>
          </ac:cxnSpMkLst>
        </pc:cxnChg>
        <pc:cxnChg chg="add mod">
          <ac:chgData name="WEINBERG Benjamin" userId="d4a1d7da-2485-48f9-9ec6-7be7f88372b6" providerId="ADAL" clId="{94DBF129-5152-4B2E-A6C7-87425A5F0083}" dt="2021-03-29T20:22:56.994" v="3932" actId="14100"/>
          <ac:cxnSpMkLst>
            <pc:docMk/>
            <pc:sldMk cId="173709280" sldId="391"/>
            <ac:cxnSpMk id="58" creationId="{1B687348-6B59-4CEA-BD90-41F4CC4633B0}"/>
          </ac:cxnSpMkLst>
        </pc:cxnChg>
        <pc:cxnChg chg="add mod">
          <ac:chgData name="WEINBERG Benjamin" userId="d4a1d7da-2485-48f9-9ec6-7be7f88372b6" providerId="ADAL" clId="{94DBF129-5152-4B2E-A6C7-87425A5F0083}" dt="2021-03-29T20:22:30.483" v="3922" actId="14100"/>
          <ac:cxnSpMkLst>
            <pc:docMk/>
            <pc:sldMk cId="173709280" sldId="391"/>
            <ac:cxnSpMk id="59" creationId="{4D11D8EB-2BFF-412F-B792-676296AE0059}"/>
          </ac:cxnSpMkLst>
        </pc:cxnChg>
        <pc:cxnChg chg="add mod">
          <ac:chgData name="WEINBERG Benjamin" userId="d4a1d7da-2485-48f9-9ec6-7be7f88372b6" providerId="ADAL" clId="{94DBF129-5152-4B2E-A6C7-87425A5F0083}" dt="2021-03-29T20:25:09.651" v="3947" actId="14100"/>
          <ac:cxnSpMkLst>
            <pc:docMk/>
            <pc:sldMk cId="173709280" sldId="391"/>
            <ac:cxnSpMk id="69" creationId="{BCE6C895-3402-408A-9A6A-9FF7F2A3055F}"/>
          </ac:cxnSpMkLst>
        </pc:cxnChg>
      </pc:sldChg>
      <pc:sldChg chg="modSp new mod">
        <pc:chgData name="WEINBERG Benjamin" userId="d4a1d7da-2485-48f9-9ec6-7be7f88372b6" providerId="ADAL" clId="{94DBF129-5152-4B2E-A6C7-87425A5F0083}" dt="2021-03-29T20:37:53.905" v="4359"/>
        <pc:sldMkLst>
          <pc:docMk/>
          <pc:sldMk cId="2033466915" sldId="392"/>
        </pc:sldMkLst>
        <pc:spChg chg="mod">
          <ac:chgData name="WEINBERG Benjamin" userId="d4a1d7da-2485-48f9-9ec6-7be7f88372b6" providerId="ADAL" clId="{94DBF129-5152-4B2E-A6C7-87425A5F0083}" dt="2021-03-29T20:28:42.284" v="3983" actId="20577"/>
          <ac:spMkLst>
            <pc:docMk/>
            <pc:sldMk cId="2033466915" sldId="392"/>
            <ac:spMk id="2" creationId="{2A6A1B2B-77A7-46BF-9330-F43053ABAD88}"/>
          </ac:spMkLst>
        </pc:spChg>
        <pc:spChg chg="mod">
          <ac:chgData name="WEINBERG Benjamin" userId="d4a1d7da-2485-48f9-9ec6-7be7f88372b6" providerId="ADAL" clId="{94DBF129-5152-4B2E-A6C7-87425A5F0083}" dt="2021-03-29T20:37:53.905" v="4359"/>
          <ac:spMkLst>
            <pc:docMk/>
            <pc:sldMk cId="2033466915" sldId="392"/>
            <ac:spMk id="3" creationId="{075644C1-E77C-4C0B-B8C4-C06818CE0B9B}"/>
          </ac:spMkLst>
        </pc:spChg>
      </pc:sldChg>
      <pc:sldChg chg="modSp new mod">
        <pc:chgData name="WEINBERG Benjamin" userId="d4a1d7da-2485-48f9-9ec6-7be7f88372b6" providerId="ADAL" clId="{94DBF129-5152-4B2E-A6C7-87425A5F0083}" dt="2021-03-29T20:44:45.922" v="4444" actId="14100"/>
        <pc:sldMkLst>
          <pc:docMk/>
          <pc:sldMk cId="2975662278" sldId="393"/>
        </pc:sldMkLst>
        <pc:spChg chg="mod">
          <ac:chgData name="WEINBERG Benjamin" userId="d4a1d7da-2485-48f9-9ec6-7be7f88372b6" providerId="ADAL" clId="{94DBF129-5152-4B2E-A6C7-87425A5F0083}" dt="2021-03-29T20:38:22.138" v="4389" actId="20577"/>
          <ac:spMkLst>
            <pc:docMk/>
            <pc:sldMk cId="2975662278" sldId="393"/>
            <ac:spMk id="2" creationId="{7DD527C1-5A96-48B9-8956-CB3076378B43}"/>
          </ac:spMkLst>
        </pc:spChg>
        <pc:spChg chg="mod">
          <ac:chgData name="WEINBERG Benjamin" userId="d4a1d7da-2485-48f9-9ec6-7be7f88372b6" providerId="ADAL" clId="{94DBF129-5152-4B2E-A6C7-87425A5F0083}" dt="2021-03-29T20:44:45.922" v="4444" actId="14100"/>
          <ac:spMkLst>
            <pc:docMk/>
            <pc:sldMk cId="2975662278" sldId="393"/>
            <ac:spMk id="3" creationId="{4EACB488-A6EC-4402-B65F-A6F6FAFDB484}"/>
          </ac:spMkLst>
        </pc:spChg>
      </pc:sldChg>
    </pc:docChg>
  </pc:docChgLst>
  <pc:docChgLst>
    <pc:chgData name="Benjamin Weinberg" userId="d4a1d7da-2485-48f9-9ec6-7be7f88372b6" providerId="ADAL" clId="{94DBF129-5152-4B2E-A6C7-87425A5F0083}"/>
    <pc:docChg chg="undo custSel addSld delSld modSld modSection">
      <pc:chgData name="Benjamin Weinberg" userId="d4a1d7da-2485-48f9-9ec6-7be7f88372b6" providerId="ADAL" clId="{94DBF129-5152-4B2E-A6C7-87425A5F0083}" dt="2021-03-25T20:08:45.042" v="2926" actId="14100"/>
      <pc:docMkLst>
        <pc:docMk/>
      </pc:docMkLst>
      <pc:sldChg chg="modSp mod">
        <pc:chgData name="Benjamin Weinberg" userId="d4a1d7da-2485-48f9-9ec6-7be7f88372b6" providerId="ADAL" clId="{94DBF129-5152-4B2E-A6C7-87425A5F0083}" dt="2021-03-25T13:47:15.564" v="31" actId="20577"/>
        <pc:sldMkLst>
          <pc:docMk/>
          <pc:sldMk cId="1111033731" sldId="278"/>
        </pc:sldMkLst>
        <pc:spChg chg="mod">
          <ac:chgData name="Benjamin Weinberg" userId="d4a1d7da-2485-48f9-9ec6-7be7f88372b6" providerId="ADAL" clId="{94DBF129-5152-4B2E-A6C7-87425A5F0083}" dt="2021-03-25T13:47:15.564" v="31" actId="20577"/>
          <ac:spMkLst>
            <pc:docMk/>
            <pc:sldMk cId="1111033731" sldId="278"/>
            <ac:spMk id="2" creationId="{00000000-0000-0000-0000-000000000000}"/>
          </ac:spMkLst>
        </pc:spChg>
      </pc:sldChg>
      <pc:sldChg chg="modSp mod">
        <pc:chgData name="Benjamin Weinberg" userId="d4a1d7da-2485-48f9-9ec6-7be7f88372b6" providerId="ADAL" clId="{94DBF129-5152-4B2E-A6C7-87425A5F0083}" dt="2021-03-25T19:37:21.791" v="2319" actId="20577"/>
        <pc:sldMkLst>
          <pc:docMk/>
          <pc:sldMk cId="1724196360" sldId="320"/>
        </pc:sldMkLst>
        <pc:spChg chg="mod">
          <ac:chgData name="Benjamin Weinberg" userId="d4a1d7da-2485-48f9-9ec6-7be7f88372b6" providerId="ADAL" clId="{94DBF129-5152-4B2E-A6C7-87425A5F0083}" dt="2021-03-25T13:47:25.210" v="50" actId="20577"/>
          <ac:spMkLst>
            <pc:docMk/>
            <pc:sldMk cId="1724196360" sldId="320"/>
            <ac:spMk id="5" creationId="{45BF8CAE-4D3E-4B7B-B8FD-9F18D5432FFF}"/>
          </ac:spMkLst>
        </pc:spChg>
        <pc:spChg chg="mod">
          <ac:chgData name="Benjamin Weinberg" userId="d4a1d7da-2485-48f9-9ec6-7be7f88372b6" providerId="ADAL" clId="{94DBF129-5152-4B2E-A6C7-87425A5F0083}" dt="2021-03-25T19:37:21.791" v="2319" actId="20577"/>
          <ac:spMkLst>
            <pc:docMk/>
            <pc:sldMk cId="1724196360" sldId="320"/>
            <ac:spMk id="6" creationId="{F21697FC-2195-44C0-8885-94BF8ABC23E2}"/>
          </ac:spMkLst>
        </pc:spChg>
      </pc:sldChg>
      <pc:sldChg chg="modSp mod">
        <pc:chgData name="Benjamin Weinberg" userId="d4a1d7da-2485-48f9-9ec6-7be7f88372b6" providerId="ADAL" clId="{94DBF129-5152-4B2E-A6C7-87425A5F0083}" dt="2021-03-25T19:42:35.572" v="2387" actId="20577"/>
        <pc:sldMkLst>
          <pc:docMk/>
          <pc:sldMk cId="1653235668" sldId="352"/>
        </pc:sldMkLst>
        <pc:spChg chg="mod">
          <ac:chgData name="Benjamin Weinberg" userId="d4a1d7da-2485-48f9-9ec6-7be7f88372b6" providerId="ADAL" clId="{94DBF129-5152-4B2E-A6C7-87425A5F0083}" dt="2021-03-25T19:42:35.572" v="2387" actId="20577"/>
          <ac:spMkLst>
            <pc:docMk/>
            <pc:sldMk cId="1653235668" sldId="352"/>
            <ac:spMk id="6" creationId="{7EE6060A-D567-4CFC-91F8-7473FE826CD1}"/>
          </ac:spMkLst>
        </pc:spChg>
      </pc:sldChg>
      <pc:sldChg chg="modSp mod">
        <pc:chgData name="Benjamin Weinberg" userId="d4a1d7da-2485-48f9-9ec6-7be7f88372b6" providerId="ADAL" clId="{94DBF129-5152-4B2E-A6C7-87425A5F0083}" dt="2021-03-25T19:37:44.771" v="2320" actId="20577"/>
        <pc:sldMkLst>
          <pc:docMk/>
          <pc:sldMk cId="971533551" sldId="354"/>
        </pc:sldMkLst>
        <pc:spChg chg="mod">
          <ac:chgData name="Benjamin Weinberg" userId="d4a1d7da-2485-48f9-9ec6-7be7f88372b6" providerId="ADAL" clId="{94DBF129-5152-4B2E-A6C7-87425A5F0083}" dt="2021-03-25T13:54:52.457" v="579" actId="20577"/>
          <ac:spMkLst>
            <pc:docMk/>
            <pc:sldMk cId="971533551" sldId="354"/>
            <ac:spMk id="2" creationId="{64634866-0BC2-4769-8598-55C64F7996EE}"/>
          </ac:spMkLst>
        </pc:spChg>
        <pc:spChg chg="mod">
          <ac:chgData name="Benjamin Weinberg" userId="d4a1d7da-2485-48f9-9ec6-7be7f88372b6" providerId="ADAL" clId="{94DBF129-5152-4B2E-A6C7-87425A5F0083}" dt="2021-03-25T19:37:44.771" v="2320" actId="20577"/>
          <ac:spMkLst>
            <pc:docMk/>
            <pc:sldMk cId="971533551" sldId="354"/>
            <ac:spMk id="3" creationId="{F8AD056D-5CCF-402F-A753-8E97D22F3F54}"/>
          </ac:spMkLst>
        </pc:spChg>
      </pc:sldChg>
      <pc:sldChg chg="del">
        <pc:chgData name="Benjamin Weinberg" userId="d4a1d7da-2485-48f9-9ec6-7be7f88372b6" providerId="ADAL" clId="{94DBF129-5152-4B2E-A6C7-87425A5F0083}" dt="2021-03-25T19:38:05.381" v="2321" actId="47"/>
        <pc:sldMkLst>
          <pc:docMk/>
          <pc:sldMk cId="1191772761" sldId="355"/>
        </pc:sldMkLst>
      </pc:sldChg>
      <pc:sldChg chg="addSp delSp modSp mod">
        <pc:chgData name="Benjamin Weinberg" userId="d4a1d7da-2485-48f9-9ec6-7be7f88372b6" providerId="ADAL" clId="{94DBF129-5152-4B2E-A6C7-87425A5F0083}" dt="2021-03-25T19:38:55.539" v="2339" actId="14100"/>
        <pc:sldMkLst>
          <pc:docMk/>
          <pc:sldMk cId="3879458848" sldId="356"/>
        </pc:sldMkLst>
        <pc:spChg chg="mod">
          <ac:chgData name="Benjamin Weinberg" userId="d4a1d7da-2485-48f9-9ec6-7be7f88372b6" providerId="ADAL" clId="{94DBF129-5152-4B2E-A6C7-87425A5F0083}" dt="2021-03-25T14:02:16.680" v="1268" actId="20577"/>
          <ac:spMkLst>
            <pc:docMk/>
            <pc:sldMk cId="3879458848" sldId="356"/>
            <ac:spMk id="2" creationId="{7756DB47-8FBA-44B1-8A1A-26AC406DCF8C}"/>
          </ac:spMkLst>
        </pc:spChg>
        <pc:spChg chg="mod">
          <ac:chgData name="Benjamin Weinberg" userId="d4a1d7da-2485-48f9-9ec6-7be7f88372b6" providerId="ADAL" clId="{94DBF129-5152-4B2E-A6C7-87425A5F0083}" dt="2021-03-25T19:38:55.539" v="2339" actId="14100"/>
          <ac:spMkLst>
            <pc:docMk/>
            <pc:sldMk cId="3879458848" sldId="356"/>
            <ac:spMk id="3" creationId="{12ECA85B-F495-4F49-AB87-D3E17D6FB835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4" creationId="{4BB3ED59-F709-4E0F-B8C1-9FAD9442500F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5" creationId="{4FA3DBCD-2370-487C-87BB-BFAB7D4F7289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6" creationId="{DE12D075-38CF-46F3-80E2-968E2691EA71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7" creationId="{1E663043-DAC3-4310-8050-239A583E404D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8" creationId="{ABB9EB05-1C0B-4DF6-B333-14FD2FA83E4B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9" creationId="{14639C55-5BCE-4E12-8109-C2F63417E76D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0" creationId="{4C4739C6-67AD-43A1-9822-FF8CB11E77B0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11" creationId="{B34B7525-243F-4817-9226-419612B3ACC6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12" creationId="{B4354FB6-4F0F-4457-A603-89397A678329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3" creationId="{9F0850E3-2FC4-4531-BF85-B58C7CAC762E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4" creationId="{4E3C9A3F-3404-47E1-B011-E2CA6B5606B6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5" creationId="{5B116BCA-34B7-400E-A867-56EBE2A7F1BD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16" creationId="{FEA5BF85-9BEA-48FB-AD73-4F553941873D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7" creationId="{35C9E639-BB47-4322-8EA8-6E173358965F}"/>
          </ac:spMkLst>
        </pc:spChg>
        <pc:spChg chg="add del mod">
          <ac:chgData name="Benjamin Weinberg" userId="d4a1d7da-2485-48f9-9ec6-7be7f88372b6" providerId="ADAL" clId="{94DBF129-5152-4B2E-A6C7-87425A5F0083}" dt="2021-03-25T14:07:06.344" v="1391" actId="478"/>
          <ac:spMkLst>
            <pc:docMk/>
            <pc:sldMk cId="3879458848" sldId="356"/>
            <ac:spMk id="18" creationId="{D61A4AF6-81AE-4671-A5B9-A8AA58EF9DFE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19" creationId="{F6C7ED4D-C889-4AA1-98ED-D4A477C55B69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20" creationId="{1B81A79A-D946-4478-9633-E7C293885DDC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21" creationId="{9E4B3421-8FF5-4E87-BC9A-E5AE69E1E10B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22" creationId="{239F8D07-3CF2-4E13-B25D-4B8BF21446A4}"/>
          </ac:spMkLst>
        </pc:spChg>
        <pc:spChg chg="add mod">
          <ac:chgData name="Benjamin Weinberg" userId="d4a1d7da-2485-48f9-9ec6-7be7f88372b6" providerId="ADAL" clId="{94DBF129-5152-4B2E-A6C7-87425A5F0083}" dt="2021-03-25T14:06:49.918" v="1330" actId="164"/>
          <ac:spMkLst>
            <pc:docMk/>
            <pc:sldMk cId="3879458848" sldId="356"/>
            <ac:spMk id="23" creationId="{83B3775F-8352-4E70-9C96-441ED3EF0518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26" creationId="{2677C6EA-EB7A-4FB3-95EB-F6515F937569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27" creationId="{A7C052DE-F602-4B85-87D7-984DEABFCCE1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28" creationId="{C926C51E-9614-4A75-99B9-11B98A3627EA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29" creationId="{6362C6AC-D9BD-40B2-9F0E-3EDA613EEC04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30" creationId="{C20D14CA-4BEB-4D27-A25F-97663038B060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31" creationId="{7076E805-F925-40CD-B228-59F262B366B4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32" creationId="{638C9B4F-92DD-4A54-B0E2-4342EB8C2305}"/>
          </ac:spMkLst>
        </pc:spChg>
        <pc:spChg chg="mod">
          <ac:chgData name="Benjamin Weinberg" userId="d4a1d7da-2485-48f9-9ec6-7be7f88372b6" providerId="ADAL" clId="{94DBF129-5152-4B2E-A6C7-87425A5F0083}" dt="2021-03-25T14:06:51.043" v="1331"/>
          <ac:spMkLst>
            <pc:docMk/>
            <pc:sldMk cId="3879458848" sldId="356"/>
            <ac:spMk id="33" creationId="{3D234F35-EFAD-45F9-A86A-462747A6A15B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35" creationId="{7A1EFA95-1542-467A-B508-872615F92754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36" creationId="{6CF3EF98-7DED-468C-A6C8-ADD924D55E9E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37" creationId="{AE7D1FFC-B155-46F4-89CD-7B1A3DDDBBDC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38" creationId="{F9474B28-FF67-4203-8F11-7390E56E3E11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39" creationId="{78EC9AF9-9D42-49EE-AC93-BC424F2ED0EE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0" creationId="{CE37B495-A02F-4B6F-A6EC-EBE4D0D9FC1B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1" creationId="{34EBD404-0312-450A-B06E-933D1D160769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2" creationId="{7A46F6D8-2C63-49C4-AA32-C23DECB5FB76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4" creationId="{781DFEF3-0EE5-4F6A-9502-1A666BD90246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5" creationId="{8620B131-F0A0-466C-BE49-42548C20CCDA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6" creationId="{8C381683-9D86-4239-9544-8AF790210363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7" creationId="{4B9CCD74-3939-440F-931D-A82AFCB3AE59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8" creationId="{660AFCEE-5052-4F10-9A77-21188FA03B84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49" creationId="{1BCE6055-F9F6-4FA0-A51F-4F54B4537A57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50" creationId="{EB939AC5-28BC-43DB-901B-80A6E419358D}"/>
          </ac:spMkLst>
        </pc:spChg>
        <pc:spChg chg="mod">
          <ac:chgData name="Benjamin Weinberg" userId="d4a1d7da-2485-48f9-9ec6-7be7f88372b6" providerId="ADAL" clId="{94DBF129-5152-4B2E-A6C7-87425A5F0083}" dt="2021-03-25T14:07:09.746" v="1392"/>
          <ac:spMkLst>
            <pc:docMk/>
            <pc:sldMk cId="3879458848" sldId="356"/>
            <ac:spMk id="51" creationId="{130E59FD-D20B-41A1-A373-368510BBB6F7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3" creationId="{A6B8F212-164E-4316-B1BC-D3D28B212B81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4" creationId="{8B5C755E-DC77-4E0E-B86C-EA3DA9B71EA4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5" creationId="{237D9F2A-CF73-4401-AEA6-B76F27D3C837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6" creationId="{0C6340D8-BD8C-498D-9B23-B2D122C25EE4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7" creationId="{86870804-6B0F-42D7-9D61-DAD5BB78EBDC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8" creationId="{CEE4F464-7011-47A7-9FBA-31C5D813DDED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59" creationId="{79F621C2-D0F8-4DA2-80F8-B69EF06546A0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0" creationId="{99FC0F83-F96A-4FBD-96BD-27844C64C182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2" creationId="{A23F4106-F579-4308-9659-1CBD9E4BE5FD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3" creationId="{61C2028B-8258-40EB-8BF6-669B3833B43B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4" creationId="{FB7FDCB3-C5D4-4772-B313-8A55DD4B735B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5" creationId="{D7FC87B4-6D2F-49D3-9D7D-2C012DCDF1D8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6" creationId="{09030EAD-2DD6-4A2A-AD47-4BEE585B2448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7" creationId="{F54529E8-2246-4380-9AB6-AB84D1EF148D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8" creationId="{9CD95D37-42B2-4299-994A-569B1456462A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69" creationId="{FEAA3A1F-DA11-44FA-9FC4-C79827C81BC2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1" creationId="{46028843-B561-4199-8895-7CA1AC81220C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2" creationId="{394EDB2A-F9EA-44CA-9F5C-456E5A2930C8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3" creationId="{A814ECFB-B6F1-49C2-BFB0-F52730814849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4" creationId="{F99C0BCB-505A-4F9E-990E-E610D40AE710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5" creationId="{6AC2700B-F679-485A-8E4A-E89EAA31296C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6" creationId="{2FF825EF-9ACE-4600-9E2C-4E5634BB9080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7" creationId="{622B2C69-F042-44D8-B9EF-18838877B6D6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78" creationId="{7E9DD1A5-5043-45C0-8DDE-6AB91363B687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0" creationId="{C048481B-D4AC-4197-885A-6497228FC32C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1" creationId="{248DF724-01DE-4522-8D1A-D178EE277D57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2" creationId="{B97CA9E2-A158-4ED6-82C2-52E1E0F40C2A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3" creationId="{FB128356-65D1-4583-8A09-9AB0A3C5EEDA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4" creationId="{0FE3BF0C-BDE0-4D5B-BFCC-FE5F993C2C03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5" creationId="{B38F267D-035A-49A2-81E0-9E51AC7621D0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6" creationId="{A2D17A81-246E-40F8-999D-EF0F6E786988}"/>
          </ac:spMkLst>
        </pc:spChg>
        <pc:spChg chg="mod">
          <ac:chgData name="Benjamin Weinberg" userId="d4a1d7da-2485-48f9-9ec6-7be7f88372b6" providerId="ADAL" clId="{94DBF129-5152-4B2E-A6C7-87425A5F0083}" dt="2021-03-25T14:07:22.057" v="1398"/>
          <ac:spMkLst>
            <pc:docMk/>
            <pc:sldMk cId="3879458848" sldId="356"/>
            <ac:spMk id="87" creationId="{A524342B-573F-49A4-B89A-F4D6B855135F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98" creationId="{0C0F2CA9-BD4D-409F-AEAD-D5AEADA19B0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99" creationId="{C4988329-7D8F-4158-8A42-E64673604BEA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0" creationId="{3C326CE2-5B3E-4A74-A66D-CA8B6E217B12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1" creationId="{68E74718-B2CF-4ED2-A8E9-3AA4EDDF9292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2" creationId="{ED609525-AF75-49A9-A4DD-38D155529550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3" creationId="{B014B646-126C-452D-B18E-4282C543F960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4" creationId="{E1A988F1-5C53-4C65-B8FB-6F78F6CB9682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5" creationId="{16D65BC7-346A-4DAD-B967-29F132FC5A8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6" creationId="{693F2656-7B37-4D83-A017-E8EFB332B6BA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7" creationId="{EC5EF6DE-8574-40B7-8B93-40EA1FAC2D5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8" creationId="{D152F555-CCB7-4A1A-A08B-93E752E9609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09" creationId="{619CA6F9-F660-42E2-91C9-848596DD935B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0" creationId="{D3AA7C37-5503-48C6-BEA4-3422A9132F7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1" creationId="{3F1DB6A3-2363-4525-AB29-FBE210FED84C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2" creationId="{BDE90DCC-51B8-4212-88A1-361A6883A5AA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3" creationId="{24C57045-A5BC-41D2-B9CC-5CEE1872CCAF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4" creationId="{7AC1EAE7-FE37-4176-9AD0-1FF16F182F17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5" creationId="{8A29AE26-B210-4368-B1BB-250F320452CC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6" creationId="{E3C655CE-3A56-4970-A787-C02ADB2785D1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7" creationId="{94F9D9F9-50EF-4F59-BFFB-C7643C44EA8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8" creationId="{12BE3A77-1B1F-45AC-854D-FE4117E5489E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19" creationId="{48B60543-E3AA-482B-AA1F-ECC3DA6AE6F3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0" creationId="{0F057ED5-73B0-4466-B0AF-3281C0D402CA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1" creationId="{C1D8E09A-BE83-4EC2-93D3-8ABEEEEC1EA7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2" creationId="{A78F9989-204E-4972-AF65-532941C706E8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3" creationId="{A219A6FA-53BF-40A8-86B3-7A171A92404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4" creationId="{D1B102A9-731C-49F5-A29A-EF514A8F3048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5" creationId="{FB18C284-90FD-4022-A997-78C1239A7840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6" creationId="{2D426EC2-5F52-4F28-9ECB-18D74298585F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7" creationId="{C11126C4-AFFD-4440-99C6-9FB995C9F650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8" creationId="{53160AE7-E13D-4785-993A-99FE6B12F72C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29" creationId="{E20D9742-DCB9-406A-94A3-0226BFC9D8FF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0" creationId="{73D576A9-59CD-4BA9-83DA-E8220EE8521B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1" creationId="{079F5B7C-1E37-4552-B5A5-730B918159AB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2" creationId="{515C1860-9A44-4193-9EA4-275EF135F35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3" creationId="{316C84E1-5688-411D-9569-69297A2632B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4" creationId="{8E65F8B1-FED5-4553-BF51-7687C2422F4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5" creationId="{F7E3F59A-3E91-4DEF-9E65-233346363048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6" creationId="{1B61B9F3-0527-41D4-A8D8-69CD1E5A697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7" creationId="{30AA4CC5-FC4D-4EA2-B43C-12E621DD2CB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8" creationId="{978864A9-5B1A-4687-B959-8338F55FB739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39" creationId="{C60F2275-DA65-43B6-8EC8-1A2A32F4E429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0" creationId="{DA13EB39-EA8B-4FA3-AE43-8E17A3ADCDE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1" creationId="{73672F0A-8BD0-4E62-BC63-14A3FC9B10D1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2" creationId="{BA627E0D-F5B6-47AD-A6D3-600EE2B1FC08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3" creationId="{49165696-F31F-4ACE-8524-CD5C2FDEF90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4" creationId="{861E2BFD-14A0-433B-8B98-96A7B0AEC21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5" creationId="{08F4F103-30CA-40D6-8593-47EC101B402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6" creationId="{235E2695-3B6A-4418-BE69-4398C56FE2DB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7" creationId="{BBEFADF0-5C37-4043-87B6-C89265ABB539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8" creationId="{EC6A9E25-F5CA-4D61-A483-4AABA0E1FAA2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49" creationId="{EB15D0F5-060C-443E-A9DC-D1EB6FA11F12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0" creationId="{D87C7A60-287F-45E5-98CB-7AD54B43F08B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1" creationId="{EF489B15-15D7-4DF3-A770-33EFA6EFFA87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2" creationId="{A1C1C54C-50B4-44DB-B692-C131C636BB0E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3" creationId="{7F6979B7-A05F-4992-921B-220DB07D10C6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4" creationId="{EFE5B214-72F6-4E69-80B9-C4F21D1792FD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5" creationId="{AAD06568-60EF-4E2B-B99E-E009EB771029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6" creationId="{B78456E1-033D-41A2-A880-03DDC6F72418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7" creationId="{A07252B4-9A20-4472-857F-2CCCDBCA5E4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8" creationId="{403B3974-E33F-42A9-90C0-B49A5C6636EF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59" creationId="{CCEA0E60-B70D-4D6D-8BC5-AE8552BA8564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60" creationId="{03BFE920-8FCA-4A20-83ED-AD7B2539644C}"/>
          </ac:spMkLst>
        </pc:spChg>
        <pc:spChg chg="mod">
          <ac:chgData name="Benjamin Weinberg" userId="d4a1d7da-2485-48f9-9ec6-7be7f88372b6" providerId="ADAL" clId="{94DBF129-5152-4B2E-A6C7-87425A5F0083}" dt="2021-03-25T14:08:17.184" v="1448" actId="208"/>
          <ac:spMkLst>
            <pc:docMk/>
            <pc:sldMk cId="3879458848" sldId="356"/>
            <ac:spMk id="161" creationId="{C9F63AFA-AE0C-450F-923A-20F815B834D5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1" creationId="{51B8AA4B-D236-4233-A466-1B8C8EFC1786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2" creationId="{4698BD8B-7C76-4A03-81D0-49A668DCDA3B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3" creationId="{D012600C-3BCF-4E59-8D00-21057051D75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4" creationId="{9E9C2BBB-C382-4253-995F-A6B0DFE15753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5" creationId="{6D1C5B51-D1AB-4A62-8D6A-1CD6E26F6E5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6" creationId="{38C68D26-41B9-49DC-9171-CAB74C082C6B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7" creationId="{A0740CD5-7CBD-4379-855A-47D0701C00B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8" creationId="{AEC9261C-5A25-4CC3-97B0-2B5F76188D2B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79" creationId="{8CE5D52B-9B64-4F5E-AD1B-F0BD6FFEC0F2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0" creationId="{CB7B01B6-7DDD-47E6-B671-BEDC4FCBBBD2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1" creationId="{14B1C0B2-F7A4-4B53-A1C4-09B4582FFD2D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2" creationId="{14175B13-9B19-4657-877F-3CD0373298E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3" creationId="{D6E1B392-B4DD-4670-A9DB-E5C9DAE9E8C9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4" creationId="{DB2D7230-D5BF-422D-BF38-8FDEB4EBCA3D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5" creationId="{C1DDEDE9-E18B-4512-A90F-B23745C3E920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6" creationId="{49FFF647-D702-4E45-9F1C-C2A2ED9C18F0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7" creationId="{8E9C23DE-5353-402B-8F1A-2D465D1C6FDA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8" creationId="{B32E858F-272A-4E48-8FCB-2D2C5ACC0931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89" creationId="{3A6F7CC8-F3A1-45CD-869E-25D73947123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0" creationId="{F5EB7CBD-FD7C-455D-ABFC-F28D5FCD9D62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1" creationId="{E7C4E3B2-4568-4D63-A2BD-41BAE2A1F08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2" creationId="{F65D43AB-BDD8-4328-BDD5-81BE845229A6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3" creationId="{C7F81CB1-2063-4296-BF99-39DFC95C666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4" creationId="{C90708BF-2900-4A6A-8420-3C4837E7631A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5" creationId="{B1B87FDF-421B-4FE3-9731-5C24B835389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6" creationId="{C012D24E-0E26-447F-90CC-1F3522822490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7" creationId="{7265D89A-D16F-4A99-A6AC-F1FFB25C2882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8" creationId="{29CBA4FD-B9F1-4C25-9E43-32769648803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199" creationId="{AF9779B5-51B7-476A-8DC2-540EFE4BA4F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0" creationId="{75184FB5-24A1-4E82-8EE2-08177D228003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1" creationId="{37F8584B-3F2D-44F6-A6A7-6425D32D92E3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2" creationId="{5A77A559-EEFB-450B-92CF-D9ED75B315B4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3" creationId="{3618EE40-9ED2-47C2-BA30-BAD8FB99C6F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4" creationId="{E7E332F0-AA66-4CB9-B7DD-096724C382FA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5" creationId="{C5D265E9-4C31-4A63-B332-C7C1038DAA6D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6" creationId="{D882315B-896F-449C-A65D-69C648EFA48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7" creationId="{CCB7AC5B-2981-4638-8A64-0F769FCBFFDF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8" creationId="{C5C2482D-A454-43CF-A2AC-53CE496ED521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09" creationId="{69193434-ADA7-44A0-A3E3-6E514359A33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0" creationId="{FD1BCA66-13C2-4676-B903-FAD0AA24756F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1" creationId="{4AE8E71B-06B4-4595-8D24-942874581814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2" creationId="{BB813DA1-0D88-41C0-91EB-E6097C06BADA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3" creationId="{8D50A749-B0C8-4CBB-859D-2C181601145D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4" creationId="{118DAC82-2C43-4A66-BE90-65273A03690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5" creationId="{A900A15F-B66B-487C-8713-F88307BF0BA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6" creationId="{33E8A261-AAF9-40BD-807B-0DF61CB968BC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7" creationId="{B92ADD2B-A6BA-4BBA-AFF9-E243F2745019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8" creationId="{620F4A15-4A06-4CED-8AF9-7B68B852D786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19" creationId="{35C3A452-DA8A-46E6-BB6E-25393D9934D7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0" creationId="{6F6789FE-A5EA-4810-9A90-7388A4601AC3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1" creationId="{6CBB24F0-35E1-472E-BAFD-F61BEC5209D7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2" creationId="{3F39ADFC-FA51-493E-8C6D-1F39999FA5BA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3" creationId="{B82D07E9-5E04-4650-83A7-9B466482B2A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4" creationId="{873EA619-9BCB-440B-B976-0B9FCB8C6597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5" creationId="{0F1830D5-23E6-466A-AAE2-BDBD96DCF649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6" creationId="{C5BAD9AE-C1D5-44AE-8EDF-D36991A3415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7" creationId="{5360FE7E-C921-4C89-B960-222DAD1359D8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8" creationId="{A61031EC-8491-4819-8C25-1B93CBA7F686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29" creationId="{491A389A-1FC1-40F3-ABF9-B4E09951DA54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30" creationId="{EEF585EC-DDFA-4D7D-9ABA-3260242EF871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31" creationId="{DBEBFC4C-692D-4075-82B8-EF688B8D0959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32" creationId="{8A6A0CEC-26B2-43FD-AB54-C0BC0204DD4E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33" creationId="{03381B4D-25C1-442A-91CF-2E2F92E2DE32}"/>
          </ac:spMkLst>
        </pc:spChg>
        <pc:spChg chg="mod">
          <ac:chgData name="Benjamin Weinberg" userId="d4a1d7da-2485-48f9-9ec6-7be7f88372b6" providerId="ADAL" clId="{94DBF129-5152-4B2E-A6C7-87425A5F0083}" dt="2021-03-25T14:08:27.789" v="1450" actId="208"/>
          <ac:spMkLst>
            <pc:docMk/>
            <pc:sldMk cId="3879458848" sldId="356"/>
            <ac:spMk id="234" creationId="{83D45461-12B2-4D66-AFDA-B323E141180D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4" creationId="{33B117D4-7FE1-467A-9A55-69191D432EEE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5" creationId="{98FBABAB-EB4B-4E7D-87A7-C48AD7B4C06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6" creationId="{692E7682-369A-4512-B134-018C2627DB0C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7" creationId="{547EC2B1-1840-4C1E-A076-D4FA92C0297E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8" creationId="{6471BBDB-337C-4E0E-8252-D432250B9C8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49" creationId="{D887F0BA-B4B6-49DD-AD6E-824F2D42DFE5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0" creationId="{E00B8E21-6F26-4561-A9B7-6FD3ED9D4A2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1" creationId="{7759B1DD-8FDD-441C-9513-3410B0CCE669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2" creationId="{9CA227C2-A0C7-47BE-BD87-A20CD1FF6B39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3" creationId="{7C57C90F-F820-4EDF-B419-A0FD519F3FE4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4" creationId="{7D8A7324-701C-4A9D-B8E8-699203DE8FF9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5" creationId="{3706F297-2C22-42E8-93A3-47B3E5137F8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6" creationId="{292A1F62-F2C6-47E9-9A94-DC574DE65859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7" creationId="{A1D94901-434D-44AB-8202-400C7AD7BABD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8" creationId="{3365736A-D798-4E36-8C09-DD80045A1048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59" creationId="{FAB342F5-CFAB-4D17-B1BC-AFE939C5BC36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0" creationId="{157C1E5A-AE5C-42D1-8125-E3D45D41BFC1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1" creationId="{BC31298F-9427-4490-8FDE-B4BABC7111BB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2" creationId="{931A6C7C-546D-49F3-8774-A92834CD17D7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3" creationId="{BB680C03-E5B3-43F9-833A-0805FFEA32D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4" creationId="{EB263CF0-DF0B-4F9D-AAE1-11D2E0FA772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5" creationId="{3F8381EB-8A77-480C-8AEC-91C3241FE3B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6" creationId="{3E502FAD-0D06-4ADD-BA1A-50BDAC016F23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7" creationId="{C9D44F33-54C1-4DFD-BBF1-AEA126A8B9EF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8" creationId="{E42FFC21-D51C-4BFB-B3D5-76D8F7F97053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69" creationId="{E4D68914-20A4-4DB0-9412-16366EAFFD6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0" creationId="{51E58B9A-B022-4C2E-A8EB-F1C63B36F569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1" creationId="{28B4A285-0154-47BB-837B-77C4790116D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2" creationId="{8EE51F79-AF40-4BC2-8F81-F726755D7DE6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3" creationId="{42BD229B-3C45-49BE-8088-963F0FE00E0B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4" creationId="{E76A4B1E-43B6-4110-9813-F9BB75DEAE31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5" creationId="{CA96038D-2DBD-4D3D-A0CB-C86D85F2FC36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6" creationId="{B2208554-6990-4C4A-AD4E-F49DE391762D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7" creationId="{6C822B28-979B-4EC5-9D3B-3AA93F0CBDB7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8" creationId="{4FA2F935-2A4D-4EA9-9E1D-019E85754F7C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79" creationId="{655145C5-B5EC-43CD-88AD-63EA2B0836F0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0" creationId="{6DC460C4-E164-4471-8522-AE39FB6DCA81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1" creationId="{E11A3D40-FE9C-4F5A-A997-CD0255EDA36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2" creationId="{CBB73836-FAE9-49BD-953C-B060CE08ACFF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3" creationId="{4E9055CE-320E-4ED6-880E-598C3B0A96B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4" creationId="{165EA675-4226-4AC2-96D6-5DDB42B1B2A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5" creationId="{C78C1E93-8992-4CA4-850B-3DE964E7F72A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6" creationId="{3B2DF2BD-B441-47F8-831F-3CDF9E5BD3F8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7" creationId="{8D88B685-1563-48AE-8714-C24344861D72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8" creationId="{6228A633-4D4A-427F-BCFC-44F46EBB5676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89" creationId="{59CDE7B2-D44E-4F0A-A57E-97747D2EB225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90" creationId="{6B3C3DA3-5947-4E19-B0F4-F99D62340B11}"/>
          </ac:spMkLst>
        </pc:spChg>
        <pc:spChg chg="mod">
          <ac:chgData name="Benjamin Weinberg" userId="d4a1d7da-2485-48f9-9ec6-7be7f88372b6" providerId="ADAL" clId="{94DBF129-5152-4B2E-A6C7-87425A5F0083}" dt="2021-03-25T14:09:05.957" v="1455" actId="165"/>
          <ac:spMkLst>
            <pc:docMk/>
            <pc:sldMk cId="3879458848" sldId="356"/>
            <ac:spMk id="291" creationId="{D66C51D0-12C9-4792-A6D7-8893CC8F12FA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2" creationId="{723A8405-5B6F-4FC6-A3C5-19B97C62BB4B}"/>
          </ac:spMkLst>
        </pc:spChg>
        <pc:spChg chg="del mod topLvl">
          <ac:chgData name="Benjamin Weinberg" userId="d4a1d7da-2485-48f9-9ec6-7be7f88372b6" providerId="ADAL" clId="{94DBF129-5152-4B2E-A6C7-87425A5F0083}" dt="2021-03-25T14:09:52.749" v="1531" actId="478"/>
          <ac:spMkLst>
            <pc:docMk/>
            <pc:sldMk cId="3879458848" sldId="356"/>
            <ac:spMk id="293" creationId="{C8A1B066-A2A4-4CE0-B02C-422B52B83B16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4" creationId="{5BCE040C-0DC2-4AD3-9426-9A2C4D39FACC}"/>
          </ac:spMkLst>
        </pc:spChg>
        <pc:spChg chg="del mod topLvl">
          <ac:chgData name="Benjamin Weinberg" userId="d4a1d7da-2485-48f9-9ec6-7be7f88372b6" providerId="ADAL" clId="{94DBF129-5152-4B2E-A6C7-87425A5F0083}" dt="2021-03-25T14:09:52.749" v="1531" actId="478"/>
          <ac:spMkLst>
            <pc:docMk/>
            <pc:sldMk cId="3879458848" sldId="356"/>
            <ac:spMk id="295" creationId="{137F1051-52B6-4BF8-AAA7-5526CEEE071A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6" creationId="{914F5834-6F65-404B-82CD-3138B9C3B13D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7" creationId="{758A917F-A04F-4379-A007-DB6D5D6A0973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8" creationId="{A0D5BAA6-9A46-44EB-9349-3D9840B76D01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299" creationId="{A234A71E-2CE8-4321-BD4C-0737A4921B69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0" creationId="{D23756D4-8683-4DDA-8F2B-A1B695C07D45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1" creationId="{CA976524-CB70-4A8C-B6F9-9CE1D79DFC04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2" creationId="{273090EB-532B-4E1C-82B6-8CBA1ED2E8E1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3" creationId="{913C4ED6-8FBD-46B4-BA9E-A46D0AA0B00F}"/>
          </ac:spMkLst>
        </pc:spChg>
        <pc:spChg chg="del mod topLvl">
          <ac:chgData name="Benjamin Weinberg" userId="d4a1d7da-2485-48f9-9ec6-7be7f88372b6" providerId="ADAL" clId="{94DBF129-5152-4B2E-A6C7-87425A5F0083}" dt="2021-03-25T14:09:52.749" v="1531" actId="478"/>
          <ac:spMkLst>
            <pc:docMk/>
            <pc:sldMk cId="3879458848" sldId="356"/>
            <ac:spMk id="304" creationId="{4E070B8E-974C-4793-AB29-D600AD5EC6BE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5" creationId="{4822DA0A-1BCD-4635-9940-22F07DED4482}"/>
          </ac:spMkLst>
        </pc:spChg>
        <pc:spChg chg="del mod topLvl">
          <ac:chgData name="Benjamin Weinberg" userId="d4a1d7da-2485-48f9-9ec6-7be7f88372b6" providerId="ADAL" clId="{94DBF129-5152-4B2E-A6C7-87425A5F0083}" dt="2021-03-25T14:09:52.749" v="1531" actId="478"/>
          <ac:spMkLst>
            <pc:docMk/>
            <pc:sldMk cId="3879458848" sldId="356"/>
            <ac:spMk id="306" creationId="{06C03E21-6FE4-4F31-B2E3-E213A7D51051}"/>
          </ac:spMkLst>
        </pc:spChg>
        <pc:spChg chg="mod topLvl">
          <ac:chgData name="Benjamin Weinberg" userId="d4a1d7da-2485-48f9-9ec6-7be7f88372b6" providerId="ADAL" clId="{94DBF129-5152-4B2E-A6C7-87425A5F0083}" dt="2021-03-25T14:11:01.652" v="1694" actId="1035"/>
          <ac:spMkLst>
            <pc:docMk/>
            <pc:sldMk cId="3879458848" sldId="356"/>
            <ac:spMk id="307" creationId="{6E462C0C-EF2B-446D-B61F-36AFBF32D914}"/>
          </ac:spMkLst>
        </pc:spChg>
        <pc:spChg chg="add mod">
          <ac:chgData name="Benjamin Weinberg" userId="d4a1d7da-2485-48f9-9ec6-7be7f88372b6" providerId="ADAL" clId="{94DBF129-5152-4B2E-A6C7-87425A5F0083}" dt="2021-03-25T19:38:44.086" v="2336" actId="1035"/>
          <ac:spMkLst>
            <pc:docMk/>
            <pc:sldMk cId="3879458848" sldId="356"/>
            <ac:spMk id="308" creationId="{53AAD9DA-5BF3-4116-8F1C-BC609BDDF1BF}"/>
          </ac:spMkLst>
        </pc:spChg>
        <pc:spChg chg="add mod">
          <ac:chgData name="Benjamin Weinberg" userId="d4a1d7da-2485-48f9-9ec6-7be7f88372b6" providerId="ADAL" clId="{94DBF129-5152-4B2E-A6C7-87425A5F0083}" dt="2021-03-25T14:14:58.198" v="1899" actId="20577"/>
          <ac:spMkLst>
            <pc:docMk/>
            <pc:sldMk cId="3879458848" sldId="356"/>
            <ac:spMk id="309" creationId="{C9C7668D-B4E3-4A32-A0C2-4B8962FC11D8}"/>
          </ac:spMkLst>
        </pc:s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24" creationId="{32BB193C-2BDC-4806-98C5-8E3895F43BEC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25" creationId="{9033D59B-85EA-4AF0-8C18-D80ECE1E4E7A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34" creationId="{9730D2C4-9535-44C4-902A-9A3AAA5FB1F2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43" creationId="{5729E321-D94F-4345-83E5-B2B74FB2B156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52" creationId="{5BF38333-4013-4F08-93D1-698DE1FBD147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61" creationId="{7DEB8687-8697-4C8D-8A6D-A79DA2FACF0C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70" creationId="{A81A827D-F32D-4C09-BBF7-929AF1C5F84F}"/>
          </ac:grpSpMkLst>
        </pc:grpChg>
        <pc:grpChg chg="add mod">
          <ac:chgData name="Benjamin Weinberg" userId="d4a1d7da-2485-48f9-9ec6-7be7f88372b6" providerId="ADAL" clId="{94DBF129-5152-4B2E-A6C7-87425A5F0083}" dt="2021-03-25T14:07:37.084" v="1443" actId="164"/>
          <ac:grpSpMkLst>
            <pc:docMk/>
            <pc:sldMk cId="3879458848" sldId="356"/>
            <ac:grpSpMk id="79" creationId="{2013BE3B-DBFC-48A8-AD89-D4254C864708}"/>
          </ac:grpSpMkLst>
        </pc:grpChg>
        <pc:grpChg chg="add mod">
          <ac:chgData name="Benjamin Weinberg" userId="d4a1d7da-2485-48f9-9ec6-7be7f88372b6" providerId="ADAL" clId="{94DBF129-5152-4B2E-A6C7-87425A5F0083}" dt="2021-03-25T14:07:40.343" v="1444" actId="1076"/>
          <ac:grpSpMkLst>
            <pc:docMk/>
            <pc:sldMk cId="3879458848" sldId="356"/>
            <ac:grpSpMk id="88" creationId="{41BFC7F2-6467-4CB8-BCC2-4F9BE866DC0B}"/>
          </ac:grpSpMkLst>
        </pc:grpChg>
        <pc:grpChg chg="add mod">
          <ac:chgData name="Benjamin Weinberg" userId="d4a1d7da-2485-48f9-9ec6-7be7f88372b6" providerId="ADAL" clId="{94DBF129-5152-4B2E-A6C7-87425A5F0083}" dt="2021-03-25T14:08:37.601" v="1452" actId="1076"/>
          <ac:grpSpMkLst>
            <pc:docMk/>
            <pc:sldMk cId="3879458848" sldId="356"/>
            <ac:grpSpMk id="89" creationId="{7779B89F-AF0C-43D2-A699-67D36990C417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0" creationId="{C71C8AA3-91E8-4C79-B563-738329C46CB7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1" creationId="{D90CFAEF-5AF6-409D-8D7A-924614A995A0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2" creationId="{D558D5F2-4052-4D00-80EE-D6CA67634C7B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3" creationId="{C1557820-A3B2-4F69-B9D0-FCF4A06AEFDE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4" creationId="{73C15034-75C0-423C-9B0C-57A756D027E6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5" creationId="{C19A73C2-039F-47C3-B0A3-1E9FB6B260CE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6" creationId="{5E7A81B8-A0E6-4A94-B8C8-92273F1921DD}"/>
          </ac:grpSpMkLst>
        </pc:grpChg>
        <pc:grpChg chg="mod">
          <ac:chgData name="Benjamin Weinberg" userId="d4a1d7da-2485-48f9-9ec6-7be7f88372b6" providerId="ADAL" clId="{94DBF129-5152-4B2E-A6C7-87425A5F0083}" dt="2021-03-25T14:08:07.261" v="1447" actId="207"/>
          <ac:grpSpMkLst>
            <pc:docMk/>
            <pc:sldMk cId="3879458848" sldId="356"/>
            <ac:grpSpMk id="97" creationId="{D611CC2B-57C4-49F7-B218-49C4C738D423}"/>
          </ac:grpSpMkLst>
        </pc:grpChg>
        <pc:grpChg chg="add mod">
          <ac:chgData name="Benjamin Weinberg" userId="d4a1d7da-2485-48f9-9ec6-7be7f88372b6" providerId="ADAL" clId="{94DBF129-5152-4B2E-A6C7-87425A5F0083}" dt="2021-03-25T14:08:33.583" v="1451" actId="1076"/>
          <ac:grpSpMkLst>
            <pc:docMk/>
            <pc:sldMk cId="3879458848" sldId="356"/>
            <ac:grpSpMk id="162" creationId="{501BC8B2-6387-42F7-9650-44C75BF0384C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3" creationId="{FAC13BAD-7068-4443-9228-25054841E614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4" creationId="{2AFA8EC9-84F1-40C4-BFBB-6BBBBC08C1B1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5" creationId="{0A027E46-4321-411A-9DE2-09CDD0480372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6" creationId="{0E588CEC-376E-4145-BA5C-3A128836ED2E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7" creationId="{DED2C3D7-7F9D-4FF6-A80A-64E683E5A84E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8" creationId="{C809F90D-20D6-4ACE-BAC7-84853F03B5B4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69" creationId="{EEA97883-2224-4E71-BC4D-3A90C07770C7}"/>
          </ac:grpSpMkLst>
        </pc:grpChg>
        <pc:grpChg chg="mod">
          <ac:chgData name="Benjamin Weinberg" userId="d4a1d7da-2485-48f9-9ec6-7be7f88372b6" providerId="ADAL" clId="{94DBF129-5152-4B2E-A6C7-87425A5F0083}" dt="2021-03-25T14:08:22.751" v="1449"/>
          <ac:grpSpMkLst>
            <pc:docMk/>
            <pc:sldMk cId="3879458848" sldId="356"/>
            <ac:grpSpMk id="170" creationId="{AF7B9B9D-5E4B-424E-BBFA-76737D3707E9}"/>
          </ac:grpSpMkLst>
        </pc:grpChg>
        <pc:grpChg chg="add del mod">
          <ac:chgData name="Benjamin Weinberg" userId="d4a1d7da-2485-48f9-9ec6-7be7f88372b6" providerId="ADAL" clId="{94DBF129-5152-4B2E-A6C7-87425A5F0083}" dt="2021-03-25T14:09:05.957" v="1455" actId="165"/>
          <ac:grpSpMkLst>
            <pc:docMk/>
            <pc:sldMk cId="3879458848" sldId="356"/>
            <ac:grpSpMk id="235" creationId="{E2B7212E-2B30-4AB5-A79C-5717BC70AC2E}"/>
          </ac:grpSpMkLst>
        </pc:grpChg>
        <pc:grpChg chg="del mod topLvl">
          <ac:chgData name="Benjamin Weinberg" userId="d4a1d7da-2485-48f9-9ec6-7be7f88372b6" providerId="ADAL" clId="{94DBF129-5152-4B2E-A6C7-87425A5F0083}" dt="2021-03-25T14:09:49.723" v="1530" actId="165"/>
          <ac:grpSpMkLst>
            <pc:docMk/>
            <pc:sldMk cId="3879458848" sldId="356"/>
            <ac:grpSpMk id="236" creationId="{52849B6C-B715-473F-99BA-C74E61792CDA}"/>
          </ac:grpSpMkLst>
        </pc:grpChg>
        <pc:grpChg chg="del mod topLvl">
          <ac:chgData name="Benjamin Weinberg" userId="d4a1d7da-2485-48f9-9ec6-7be7f88372b6" providerId="ADAL" clId="{94DBF129-5152-4B2E-A6C7-87425A5F0083}" dt="2021-03-25T14:09:49.723" v="1530" actId="165"/>
          <ac:grpSpMkLst>
            <pc:docMk/>
            <pc:sldMk cId="3879458848" sldId="356"/>
            <ac:grpSpMk id="237" creationId="{43F54E3A-0D24-488A-9E78-C83667A1A1A5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38" creationId="{39876B10-12CF-4ECF-AC75-830C1DFB6CB7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39" creationId="{644C9D0E-AD9F-4C72-9CD1-6B6BDBAE9B07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40" creationId="{A75892EB-59E5-4376-8595-AD6A87A1B9FA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41" creationId="{CF54FD9C-3EE5-49BC-9839-79834328D108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42" creationId="{C38A6484-0DAF-44B9-87FB-A322DA127DD5}"/>
          </ac:grpSpMkLst>
        </pc:grpChg>
        <pc:grpChg chg="del mod topLvl">
          <ac:chgData name="Benjamin Weinberg" userId="d4a1d7da-2485-48f9-9ec6-7be7f88372b6" providerId="ADAL" clId="{94DBF129-5152-4B2E-A6C7-87425A5F0083}" dt="2021-03-25T14:09:44.731" v="1529" actId="478"/>
          <ac:grpSpMkLst>
            <pc:docMk/>
            <pc:sldMk cId="3879458848" sldId="356"/>
            <ac:grpSpMk id="243" creationId="{6E4075C2-1EF0-4D09-96F8-09181899A9A6}"/>
          </ac:grpSpMkLst>
        </pc:grpChg>
      </pc:sldChg>
      <pc:sldChg chg="modSp mod">
        <pc:chgData name="Benjamin Weinberg" userId="d4a1d7da-2485-48f9-9ec6-7be7f88372b6" providerId="ADAL" clId="{94DBF129-5152-4B2E-A6C7-87425A5F0083}" dt="2021-03-25T14:21:24.136" v="2246" actId="2711"/>
        <pc:sldMkLst>
          <pc:docMk/>
          <pc:sldMk cId="95853325" sldId="357"/>
        </pc:sldMkLst>
        <pc:spChg chg="mod">
          <ac:chgData name="Benjamin Weinberg" userId="d4a1d7da-2485-48f9-9ec6-7be7f88372b6" providerId="ADAL" clId="{94DBF129-5152-4B2E-A6C7-87425A5F0083}" dt="2021-03-25T14:16:22.823" v="1953" actId="20577"/>
          <ac:spMkLst>
            <pc:docMk/>
            <pc:sldMk cId="95853325" sldId="357"/>
            <ac:spMk id="2" creationId="{240FAE66-1ADC-4B4E-9216-2718FEED8D5C}"/>
          </ac:spMkLst>
        </pc:spChg>
        <pc:spChg chg="mod">
          <ac:chgData name="Benjamin Weinberg" userId="d4a1d7da-2485-48f9-9ec6-7be7f88372b6" providerId="ADAL" clId="{94DBF129-5152-4B2E-A6C7-87425A5F0083}" dt="2021-03-25T14:21:24.136" v="2246" actId="2711"/>
          <ac:spMkLst>
            <pc:docMk/>
            <pc:sldMk cId="95853325" sldId="357"/>
            <ac:spMk id="3" creationId="{70740235-3347-41A2-A848-4FBC9FC2FAC8}"/>
          </ac:spMkLst>
        </pc:spChg>
      </pc:sldChg>
      <pc:sldChg chg="modSp del mod chgLayout">
        <pc:chgData name="Benjamin Weinberg" userId="d4a1d7da-2485-48f9-9ec6-7be7f88372b6" providerId="ADAL" clId="{94DBF129-5152-4B2E-A6C7-87425A5F0083}" dt="2021-03-25T19:40:35.027" v="2344" actId="47"/>
        <pc:sldMkLst>
          <pc:docMk/>
          <pc:sldMk cId="10833254" sldId="358"/>
        </pc:sldMkLst>
        <pc:spChg chg="mod ord">
          <ac:chgData name="Benjamin Weinberg" userId="d4a1d7da-2485-48f9-9ec6-7be7f88372b6" providerId="ADAL" clId="{94DBF129-5152-4B2E-A6C7-87425A5F0083}" dt="2021-03-25T19:40:30.301" v="2342" actId="21"/>
          <ac:spMkLst>
            <pc:docMk/>
            <pc:sldMk cId="10833254" sldId="358"/>
            <ac:spMk id="2" creationId="{A240B08C-AB8A-49BB-93DB-59EEB70922C5}"/>
          </ac:spMkLst>
        </pc:spChg>
        <pc:spChg chg="mod ord">
          <ac:chgData name="Benjamin Weinberg" userId="d4a1d7da-2485-48f9-9ec6-7be7f88372b6" providerId="ADAL" clId="{94DBF129-5152-4B2E-A6C7-87425A5F0083}" dt="2021-03-25T19:40:25.763" v="2341" actId="700"/>
          <ac:spMkLst>
            <pc:docMk/>
            <pc:sldMk cId="10833254" sldId="358"/>
            <ac:spMk id="3" creationId="{5EDEAC32-3581-4A6E-BE65-8C574BBF010B}"/>
          </ac:spMkLst>
        </pc:spChg>
      </pc:sldChg>
      <pc:sldChg chg="del">
        <pc:chgData name="Benjamin Weinberg" userId="d4a1d7da-2485-48f9-9ec6-7be7f88372b6" providerId="ADAL" clId="{94DBF129-5152-4B2E-A6C7-87425A5F0083}" dt="2021-03-25T19:41:56.297" v="2361" actId="47"/>
        <pc:sldMkLst>
          <pc:docMk/>
          <pc:sldMk cId="977302795" sldId="359"/>
        </pc:sldMkLst>
      </pc:sldChg>
      <pc:sldChg chg="del">
        <pc:chgData name="Benjamin Weinberg" userId="d4a1d7da-2485-48f9-9ec6-7be7f88372b6" providerId="ADAL" clId="{94DBF129-5152-4B2E-A6C7-87425A5F0083}" dt="2021-03-25T19:41:57.463" v="2362" actId="47"/>
        <pc:sldMkLst>
          <pc:docMk/>
          <pc:sldMk cId="2557187365" sldId="360"/>
        </pc:sldMkLst>
      </pc:sldChg>
      <pc:sldChg chg="del">
        <pc:chgData name="Benjamin Weinberg" userId="d4a1d7da-2485-48f9-9ec6-7be7f88372b6" providerId="ADAL" clId="{94DBF129-5152-4B2E-A6C7-87425A5F0083}" dt="2021-03-25T19:41:58.643" v="2363" actId="47"/>
        <pc:sldMkLst>
          <pc:docMk/>
          <pc:sldMk cId="3014273385" sldId="361"/>
        </pc:sldMkLst>
      </pc:sldChg>
      <pc:sldChg chg="del">
        <pc:chgData name="Benjamin Weinberg" userId="d4a1d7da-2485-48f9-9ec6-7be7f88372b6" providerId="ADAL" clId="{94DBF129-5152-4B2E-A6C7-87425A5F0083}" dt="2021-03-25T19:41:59.912" v="2364" actId="47"/>
        <pc:sldMkLst>
          <pc:docMk/>
          <pc:sldMk cId="3379235963" sldId="362"/>
        </pc:sldMkLst>
      </pc:sldChg>
      <pc:sldChg chg="del">
        <pc:chgData name="Benjamin Weinberg" userId="d4a1d7da-2485-48f9-9ec6-7be7f88372b6" providerId="ADAL" clId="{94DBF129-5152-4B2E-A6C7-87425A5F0083}" dt="2021-03-25T19:42:00.980" v="2365" actId="47"/>
        <pc:sldMkLst>
          <pc:docMk/>
          <pc:sldMk cId="3844215958" sldId="363"/>
        </pc:sldMkLst>
      </pc:sldChg>
      <pc:sldChg chg="del">
        <pc:chgData name="Benjamin Weinberg" userId="d4a1d7da-2485-48f9-9ec6-7be7f88372b6" providerId="ADAL" clId="{94DBF129-5152-4B2E-A6C7-87425A5F0083}" dt="2021-03-25T19:42:02.137" v="2366" actId="47"/>
        <pc:sldMkLst>
          <pc:docMk/>
          <pc:sldMk cId="1486939966" sldId="364"/>
        </pc:sldMkLst>
      </pc:sldChg>
      <pc:sldChg chg="del">
        <pc:chgData name="Benjamin Weinberg" userId="d4a1d7da-2485-48f9-9ec6-7be7f88372b6" providerId="ADAL" clId="{94DBF129-5152-4B2E-A6C7-87425A5F0083}" dt="2021-03-25T19:42:03.333" v="2367" actId="47"/>
        <pc:sldMkLst>
          <pc:docMk/>
          <pc:sldMk cId="55041219" sldId="365"/>
        </pc:sldMkLst>
      </pc:sldChg>
      <pc:sldChg chg="del">
        <pc:chgData name="Benjamin Weinberg" userId="d4a1d7da-2485-48f9-9ec6-7be7f88372b6" providerId="ADAL" clId="{94DBF129-5152-4B2E-A6C7-87425A5F0083}" dt="2021-03-25T19:42:04.298" v="2368" actId="47"/>
        <pc:sldMkLst>
          <pc:docMk/>
          <pc:sldMk cId="1894404424" sldId="366"/>
        </pc:sldMkLst>
      </pc:sldChg>
      <pc:sldChg chg="del">
        <pc:chgData name="Benjamin Weinberg" userId="d4a1d7da-2485-48f9-9ec6-7be7f88372b6" providerId="ADAL" clId="{94DBF129-5152-4B2E-A6C7-87425A5F0083}" dt="2021-03-25T19:42:05.183" v="2369" actId="47"/>
        <pc:sldMkLst>
          <pc:docMk/>
          <pc:sldMk cId="2620375975" sldId="367"/>
        </pc:sldMkLst>
      </pc:sldChg>
      <pc:sldChg chg="del">
        <pc:chgData name="Benjamin Weinberg" userId="d4a1d7da-2485-48f9-9ec6-7be7f88372b6" providerId="ADAL" clId="{94DBF129-5152-4B2E-A6C7-87425A5F0083}" dt="2021-03-25T19:42:06.022" v="2370" actId="47"/>
        <pc:sldMkLst>
          <pc:docMk/>
          <pc:sldMk cId="4140678978" sldId="368"/>
        </pc:sldMkLst>
      </pc:sldChg>
      <pc:sldChg chg="del">
        <pc:chgData name="Benjamin Weinberg" userId="d4a1d7da-2485-48f9-9ec6-7be7f88372b6" providerId="ADAL" clId="{94DBF129-5152-4B2E-A6C7-87425A5F0083}" dt="2021-03-25T19:42:07.086" v="2371" actId="47"/>
        <pc:sldMkLst>
          <pc:docMk/>
          <pc:sldMk cId="855637290" sldId="369"/>
        </pc:sldMkLst>
      </pc:sldChg>
      <pc:sldChg chg="del">
        <pc:chgData name="Benjamin Weinberg" userId="d4a1d7da-2485-48f9-9ec6-7be7f88372b6" providerId="ADAL" clId="{94DBF129-5152-4B2E-A6C7-87425A5F0083}" dt="2021-03-25T19:42:11.408" v="2375" actId="47"/>
        <pc:sldMkLst>
          <pc:docMk/>
          <pc:sldMk cId="3752688929" sldId="370"/>
        </pc:sldMkLst>
      </pc:sldChg>
      <pc:sldChg chg="del">
        <pc:chgData name="Benjamin Weinberg" userId="d4a1d7da-2485-48f9-9ec6-7be7f88372b6" providerId="ADAL" clId="{94DBF129-5152-4B2E-A6C7-87425A5F0083}" dt="2021-03-25T19:42:08.034" v="2372" actId="47"/>
        <pc:sldMkLst>
          <pc:docMk/>
          <pc:sldMk cId="567164672" sldId="373"/>
        </pc:sldMkLst>
      </pc:sldChg>
      <pc:sldChg chg="del">
        <pc:chgData name="Benjamin Weinberg" userId="d4a1d7da-2485-48f9-9ec6-7be7f88372b6" providerId="ADAL" clId="{94DBF129-5152-4B2E-A6C7-87425A5F0083}" dt="2021-03-25T19:42:09.161" v="2373" actId="47"/>
        <pc:sldMkLst>
          <pc:docMk/>
          <pc:sldMk cId="2524974466" sldId="374"/>
        </pc:sldMkLst>
      </pc:sldChg>
      <pc:sldChg chg="del">
        <pc:chgData name="Benjamin Weinberg" userId="d4a1d7da-2485-48f9-9ec6-7be7f88372b6" providerId="ADAL" clId="{94DBF129-5152-4B2E-A6C7-87425A5F0083}" dt="2021-03-25T19:42:10.179" v="2374" actId="47"/>
        <pc:sldMkLst>
          <pc:docMk/>
          <pc:sldMk cId="1191505576" sldId="375"/>
        </pc:sldMkLst>
      </pc:sldChg>
      <pc:sldChg chg="del">
        <pc:chgData name="Benjamin Weinberg" userId="d4a1d7da-2485-48f9-9ec6-7be7f88372b6" providerId="ADAL" clId="{94DBF129-5152-4B2E-A6C7-87425A5F0083}" dt="2021-03-25T19:42:12.360" v="2376" actId="47"/>
        <pc:sldMkLst>
          <pc:docMk/>
          <pc:sldMk cId="830086961" sldId="376"/>
        </pc:sldMkLst>
      </pc:sldChg>
      <pc:sldChg chg="del">
        <pc:chgData name="Benjamin Weinberg" userId="d4a1d7da-2485-48f9-9ec6-7be7f88372b6" providerId="ADAL" clId="{94DBF129-5152-4B2E-A6C7-87425A5F0083}" dt="2021-03-25T19:42:13.146" v="2377" actId="47"/>
        <pc:sldMkLst>
          <pc:docMk/>
          <pc:sldMk cId="2769595964" sldId="377"/>
        </pc:sldMkLst>
      </pc:sldChg>
      <pc:sldChg chg="new del">
        <pc:chgData name="Benjamin Weinberg" userId="d4a1d7da-2485-48f9-9ec6-7be7f88372b6" providerId="ADAL" clId="{94DBF129-5152-4B2E-A6C7-87425A5F0083}" dt="2021-03-25T13:58:40.132" v="887" actId="47"/>
        <pc:sldMkLst>
          <pc:docMk/>
          <pc:sldMk cId="3949655503" sldId="378"/>
        </pc:sldMkLst>
      </pc:sldChg>
      <pc:sldChg chg="modSp new mod">
        <pc:chgData name="Benjamin Weinberg" userId="d4a1d7da-2485-48f9-9ec6-7be7f88372b6" providerId="ADAL" clId="{94DBF129-5152-4B2E-A6C7-87425A5F0083}" dt="2021-03-25T14:01:59.728" v="1253" actId="403"/>
        <pc:sldMkLst>
          <pc:docMk/>
          <pc:sldMk cId="4017038010" sldId="378"/>
        </pc:sldMkLst>
        <pc:spChg chg="mod">
          <ac:chgData name="Benjamin Weinberg" userId="d4a1d7da-2485-48f9-9ec6-7be7f88372b6" providerId="ADAL" clId="{94DBF129-5152-4B2E-A6C7-87425A5F0083}" dt="2021-03-25T13:59:06.142" v="915" actId="20577"/>
          <ac:spMkLst>
            <pc:docMk/>
            <pc:sldMk cId="4017038010" sldId="378"/>
            <ac:spMk id="2" creationId="{9DC4AC66-F4E7-465D-8B29-C1E44161C0D3}"/>
          </ac:spMkLst>
        </pc:spChg>
        <pc:spChg chg="mod">
          <ac:chgData name="Benjamin Weinberg" userId="d4a1d7da-2485-48f9-9ec6-7be7f88372b6" providerId="ADAL" clId="{94DBF129-5152-4B2E-A6C7-87425A5F0083}" dt="2021-03-25T14:01:59.728" v="1253" actId="403"/>
          <ac:spMkLst>
            <pc:docMk/>
            <pc:sldMk cId="4017038010" sldId="378"/>
            <ac:spMk id="3" creationId="{163535FD-7317-45F1-A31F-CCB9707F8967}"/>
          </ac:spMkLst>
        </pc:spChg>
      </pc:sldChg>
      <pc:sldChg chg="modSp new mod">
        <pc:chgData name="Benjamin Weinberg" userId="d4a1d7da-2485-48f9-9ec6-7be7f88372b6" providerId="ADAL" clId="{94DBF129-5152-4B2E-A6C7-87425A5F0083}" dt="2021-03-25T19:49:02.428" v="2802" actId="6549"/>
        <pc:sldMkLst>
          <pc:docMk/>
          <pc:sldMk cId="2297089789" sldId="379"/>
        </pc:sldMkLst>
        <pc:spChg chg="mod">
          <ac:chgData name="Benjamin Weinberg" userId="d4a1d7da-2485-48f9-9ec6-7be7f88372b6" providerId="ADAL" clId="{94DBF129-5152-4B2E-A6C7-87425A5F0083}" dt="2021-03-25T19:43:36.055" v="2477" actId="27636"/>
          <ac:spMkLst>
            <pc:docMk/>
            <pc:sldMk cId="2297089789" sldId="379"/>
            <ac:spMk id="2" creationId="{CEA911C8-C519-4290-82A4-8A21D9625097}"/>
          </ac:spMkLst>
        </pc:spChg>
        <pc:spChg chg="mod">
          <ac:chgData name="Benjamin Weinberg" userId="d4a1d7da-2485-48f9-9ec6-7be7f88372b6" providerId="ADAL" clId="{94DBF129-5152-4B2E-A6C7-87425A5F0083}" dt="2021-03-25T19:49:02.428" v="2802" actId="6549"/>
          <ac:spMkLst>
            <pc:docMk/>
            <pc:sldMk cId="2297089789" sldId="379"/>
            <ac:spMk id="3" creationId="{DE777913-52B1-4925-BC13-36450EA6D6FC}"/>
          </ac:spMkLst>
        </pc:spChg>
      </pc:sldChg>
      <pc:sldChg chg="addSp delSp modSp new mod">
        <pc:chgData name="Benjamin Weinberg" userId="d4a1d7da-2485-48f9-9ec6-7be7f88372b6" providerId="ADAL" clId="{94DBF129-5152-4B2E-A6C7-87425A5F0083}" dt="2021-03-25T20:08:45.042" v="2926" actId="14100"/>
        <pc:sldMkLst>
          <pc:docMk/>
          <pc:sldMk cId="3250011506" sldId="380"/>
        </pc:sldMkLst>
        <pc:spChg chg="mod">
          <ac:chgData name="Benjamin Weinberg" userId="d4a1d7da-2485-48f9-9ec6-7be7f88372b6" providerId="ADAL" clId="{94DBF129-5152-4B2E-A6C7-87425A5F0083}" dt="2021-03-25T19:58:08.255" v="2836" actId="20577"/>
          <ac:spMkLst>
            <pc:docMk/>
            <pc:sldMk cId="3250011506" sldId="380"/>
            <ac:spMk id="2" creationId="{B5058143-CBA9-4136-9931-85E13B3FAC5C}"/>
          </ac:spMkLst>
        </pc:spChg>
        <pc:spChg chg="del mod">
          <ac:chgData name="Benjamin Weinberg" userId="d4a1d7da-2485-48f9-9ec6-7be7f88372b6" providerId="ADAL" clId="{94DBF129-5152-4B2E-A6C7-87425A5F0083}" dt="2021-03-25T20:05:11.913" v="2837" actId="22"/>
          <ac:spMkLst>
            <pc:docMk/>
            <pc:sldMk cId="3250011506" sldId="380"/>
            <ac:spMk id="3" creationId="{E63F44ED-AB5E-49CF-82A6-00B84A26836E}"/>
          </ac:spMkLst>
        </pc:spChg>
        <pc:spChg chg="add mod">
          <ac:chgData name="Benjamin Weinberg" userId="d4a1d7da-2485-48f9-9ec6-7be7f88372b6" providerId="ADAL" clId="{94DBF129-5152-4B2E-A6C7-87425A5F0083}" dt="2021-03-25T20:08:45.042" v="2926" actId="14100"/>
          <ac:spMkLst>
            <pc:docMk/>
            <pc:sldMk cId="3250011506" sldId="380"/>
            <ac:spMk id="7" creationId="{9EB06CFB-7AA4-4FB2-A399-3C6C36DCC68E}"/>
          </ac:spMkLst>
        </pc:spChg>
        <pc:picChg chg="add del mod ord">
          <ac:chgData name="Benjamin Weinberg" userId="d4a1d7da-2485-48f9-9ec6-7be7f88372b6" providerId="ADAL" clId="{94DBF129-5152-4B2E-A6C7-87425A5F0083}" dt="2021-03-25T20:05:18.597" v="2838" actId="478"/>
          <ac:picMkLst>
            <pc:docMk/>
            <pc:sldMk cId="3250011506" sldId="380"/>
            <ac:picMk id="5" creationId="{EF54533F-62EA-4820-81CD-1AF0974F3340}"/>
          </ac:picMkLst>
        </pc:picChg>
        <pc:picChg chg="add mod ord modCrop">
          <ac:chgData name="Benjamin Weinberg" userId="d4a1d7da-2485-48f9-9ec6-7be7f88372b6" providerId="ADAL" clId="{94DBF129-5152-4B2E-A6C7-87425A5F0083}" dt="2021-03-25T20:08:37.397" v="2925" actId="14100"/>
          <ac:picMkLst>
            <pc:docMk/>
            <pc:sldMk cId="3250011506" sldId="380"/>
            <ac:picMk id="9" creationId="{382B2C54-4EF2-406C-957D-270566C9A12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434999" cy="356437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50" y="2"/>
            <a:ext cx="4434999" cy="356437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C63B460B-7F1D-4D89-A351-FD9D07EBE603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747629"/>
            <a:ext cx="4434999" cy="356436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50" y="6747629"/>
            <a:ext cx="4434999" cy="356436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72B6D21F-A063-45F9-A846-CB8AC058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50" y="0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26E71E79-78FA-D649-A736-A683848B102F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8" tIns="47394" rIns="94788" bIns="4739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3" y="3374430"/>
            <a:ext cx="8187690" cy="3196829"/>
          </a:xfrm>
          <a:prstGeom prst="rect">
            <a:avLst/>
          </a:prstGeom>
        </p:spPr>
        <p:txBody>
          <a:bodyPr vert="horz" lIns="94788" tIns="47394" rIns="94788" bIns="4739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747629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50" y="6747629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50E3F7E9-5155-7747-B5DF-4546C2F56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88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3F7E9-5155-7747-B5DF-4546C2F569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0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F7E9-5155-7747-B5DF-4546C2F569F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83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1, 1, 1} . {1, 1, -1, -1} = 1 + 1 + -1 + -1 = 0</a:t>
            </a:r>
          </a:p>
          <a:p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1, 1, 1} . {1, -1, 1, -1} = 1 + -1 + 1 + -1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1, 1, 1} . {1, -1, -1, 1} = 1 + -1 + -1 + 1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1, -1, -1} . {1, -1, 1, -1} = 1 + -1 + -1 + (-1)²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1, -1, -1} . {1, -1, -1, 1} = 1 + -1 + (-1)² + -1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{1, -1, 1, -1} . {1, -1, -1, 1} = 1 + (-1)² + -1 + -1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F7E9-5155-7747-B5DF-4546C2F569F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41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F7E9-5155-7747-B5DF-4546C2F569F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2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 bwMode="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52778" y="3400777"/>
            <a:ext cx="8105422" cy="651228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62779" y="6143978"/>
            <a:ext cx="2810932" cy="714022"/>
          </a:xfr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rgbClr val="FFFFFF"/>
                </a:solidFill>
                <a:latin typeface="Neutraface 2 Text Light"/>
                <a:cs typeface="Neutraface 2 Text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Présentateur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76786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52778" y="4247622"/>
            <a:ext cx="1706563" cy="8318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6884730" y="641684"/>
            <a:ext cx="1626937" cy="2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6766" y="655052"/>
            <a:ext cx="1595447" cy="2696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6884730" y="641684"/>
            <a:ext cx="1626937" cy="2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6766" y="655052"/>
            <a:ext cx="1595447" cy="2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8470"/>
            <a:ext cx="7073331" cy="755473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4" y="2738470"/>
            <a:ext cx="614475" cy="1038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7835610" y="2629154"/>
            <a:ext cx="626603" cy="1474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4" y="2738470"/>
            <a:ext cx="614475" cy="1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6089" y="503679"/>
            <a:ext cx="5991578" cy="755473"/>
          </a:xfr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cs typeface="Neutraface 2 Text Book"/>
              </a:defRPr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cs typeface="Neutraface 2 Text Book"/>
              </a:defRPr>
            </a:lvl2pPr>
            <a:lvl3pPr>
              <a:buClr>
                <a:schemeClr val="accent5"/>
              </a:buClr>
              <a:defRPr sz="1800" b="0" i="0">
                <a:latin typeface="Neutraface 2 Text Book"/>
                <a:cs typeface="Neutraface 2 Text Book"/>
              </a:defRPr>
            </a:lvl3pPr>
            <a:lvl4pPr>
              <a:defRPr sz="1600" b="0" i="0">
                <a:latin typeface="Neutraface 2 Text Book"/>
                <a:cs typeface="Neutraface 2 Text Book"/>
              </a:defRPr>
            </a:lvl4pPr>
            <a:lvl5pPr>
              <a:defRPr sz="1600" b="0" i="0">
                <a:latin typeface="Neutraface 2 Text Book"/>
                <a:cs typeface="Neutraface 2 Text Book"/>
              </a:defRPr>
            </a:lvl5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Titre 2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99"/>
            <a:ext cx="708529" cy="1197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7837055" y="5321228"/>
            <a:ext cx="849745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V_FGES_Q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99"/>
            <a:ext cx="708529" cy="11973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hidden">
          <a:xfrm>
            <a:off x="7837055" y="5321228"/>
            <a:ext cx="849745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43400"/>
            <a:ext cx="3279775" cy="577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pPr lvl="0"/>
            <a:r>
              <a:rPr lang="fr-FR" dirty="0"/>
              <a:t>SECTION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43089" y="3803650"/>
            <a:ext cx="3279775" cy="53975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627899"/>
            <a:ext cx="2002589" cy="2072523"/>
          </a:xfrm>
        </p:spPr>
        <p:txBody>
          <a:bodyPr anchor="ctr">
            <a:noAutofit/>
          </a:bodyPr>
          <a:lstStyle>
            <a:lvl1pPr marL="0" indent="0">
              <a:buNone/>
              <a:defRPr sz="239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141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Contac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4150387"/>
            <a:ext cx="2527300" cy="4095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email@icl-lille.fr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5" hasCustomPrompt="1"/>
          </p:nvPr>
        </p:nvSpPr>
        <p:spPr>
          <a:xfrm>
            <a:off x="5756275" y="3541889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0" name="Espace réservé du contenu 18"/>
          <p:cNvSpPr>
            <a:spLocks noGrp="1"/>
          </p:cNvSpPr>
          <p:nvPr>
            <p:ph sz="quarter" idx="16" hasCustomPrompt="1"/>
          </p:nvPr>
        </p:nvSpPr>
        <p:spPr>
          <a:xfrm>
            <a:off x="5756275" y="3857406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5756275" y="3076575"/>
            <a:ext cx="2527300" cy="479425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683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52778" y="3400777"/>
            <a:ext cx="8105422" cy="651228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62779" y="6143978"/>
            <a:ext cx="2810932" cy="714022"/>
          </a:xfr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rgbClr val="FFFFFF"/>
                </a:solidFill>
                <a:latin typeface="Neutraface 2 Text Light"/>
                <a:cs typeface="Neutraface 2 Text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Présentateur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76786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52778" y="4247622"/>
            <a:ext cx="1706563" cy="8318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8" name="Image 7" descr="logoV_FGES_Q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97" y="631107"/>
            <a:ext cx="1595447" cy="2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43400"/>
            <a:ext cx="3279775" cy="577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pPr lvl="0"/>
            <a:r>
              <a:rPr lang="fr-FR" dirty="0"/>
              <a:t>SECTION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43089" y="3803650"/>
            <a:ext cx="3279775" cy="53975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627899"/>
            <a:ext cx="2002589" cy="2072523"/>
          </a:xfrm>
        </p:spPr>
        <p:txBody>
          <a:bodyPr anchor="ctr">
            <a:noAutofit/>
          </a:bodyPr>
          <a:lstStyle>
            <a:lvl1pPr marL="0" indent="0">
              <a:buNone/>
              <a:defRPr sz="239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53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 Contac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4150387"/>
            <a:ext cx="2527300" cy="4095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email@icl-lille.fr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5" hasCustomPrompt="1"/>
          </p:nvPr>
        </p:nvSpPr>
        <p:spPr>
          <a:xfrm>
            <a:off x="5756275" y="3541889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0" name="Espace réservé du contenu 18"/>
          <p:cNvSpPr>
            <a:spLocks noGrp="1"/>
          </p:cNvSpPr>
          <p:nvPr>
            <p:ph sz="quarter" idx="16" hasCustomPrompt="1"/>
          </p:nvPr>
        </p:nvSpPr>
        <p:spPr>
          <a:xfrm>
            <a:off x="5756275" y="3857406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5756275" y="3076575"/>
            <a:ext cx="2527300" cy="479425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</p:spTree>
    <p:extLst>
      <p:ext uri="{BB962C8B-B14F-4D97-AF65-F5344CB8AC3E}">
        <p14:creationId xmlns:p14="http://schemas.microsoft.com/office/powerpoint/2010/main" val="90526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55422" y="500416"/>
            <a:ext cx="5991578" cy="75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eutraface 2 Text Book"/>
                <a:cs typeface="Neutraface 2 Text Book"/>
              </a:defRPr>
            </a:lvl1pPr>
          </a:lstStyle>
          <a:p>
            <a:fld id="{4ECBBF29-5383-DB4F-9A60-2D06DCFF415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eutraface 2 Text Book"/>
                <a:cs typeface="Neutraface 2 Text Book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8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Neutraface 2 Text Book"/>
          <a:ea typeface="+mj-ea"/>
          <a:cs typeface="Neutraface 2 Text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•"/>
        <a:defRPr sz="32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436" y="3400777"/>
            <a:ext cx="6321086" cy="742960"/>
          </a:xfrm>
        </p:spPr>
        <p:txBody>
          <a:bodyPr>
            <a:normAutofit/>
          </a:bodyPr>
          <a:lstStyle/>
          <a:p>
            <a:r>
              <a:rPr lang="fr-FR" dirty="0"/>
              <a:t>Transformée de Fourier rapide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2777" y="5743107"/>
            <a:ext cx="6926327" cy="901883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Benjamin Weinberg </a:t>
            </a:r>
            <a:r>
              <a:rPr lang="fr-FR" sz="1800" dirty="0">
                <a:solidFill>
                  <a:schemeClr val="tx1"/>
                </a:solidFill>
              </a:rPr>
              <a:t>– benjamin.weinberg@univ-catholille.fr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1110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0"/>
    </mc:Choice>
    <mc:Fallback xmlns="">
      <p:transition spd="slow" advTm="16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B26F-017E-45DE-B0BD-A18CA72D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76A182-2285-42BE-971B-9ABB37FFF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36402"/>
              </a:xfrm>
            </p:spPr>
            <p:txBody>
              <a:bodyPr>
                <a:norm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E est de dimension 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3600" dirty="0"/>
                  <a:t> est une famille de n vecteurs non nuls.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Donc il suffit de montrer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3600" dirty="0"/>
                  <a:t> est une famille libre pour montrer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3600" dirty="0"/>
                  <a:t> est une base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Aucun vecteur de cette famille est combinaison linéaire des autres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76A182-2285-42BE-971B-9ABB37FFF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36402"/>
              </a:xfrm>
              <a:blipFill>
                <a:blip r:embed="rId2"/>
                <a:stretch>
                  <a:fillRect l="-2000" t="-1978" b="-4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9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0E8FE-9D96-4146-B3C2-DD717BC5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Preuve : par l'absurde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981150D-24AC-4DB1-853B-9990506CD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3150"/>
              </a:xfrm>
            </p:spPr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Supposons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3600" dirty="0"/>
                  <a:t> est linéairement dépendant des autres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sz="3600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On ne perd pas en généralité de choisir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3600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3600" dirty="0"/>
                  <a:t>, donc pour tout </a:t>
                </a:r>
                <a14:m>
                  <m:oMath xmlns:m="http://schemas.openxmlformats.org/officeDocument/2006/math">
                    <m:r>
                      <a:rPr lang="fr-FR" sz="36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fr-FR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3600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600" dirty="0"/>
                  <a:t>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981150D-24AC-4DB1-853B-9990506CD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3150"/>
              </a:xfrm>
              <a:blipFill>
                <a:blip r:embed="rId2"/>
                <a:stretch>
                  <a:fillRect l="-2000" t="-3012" r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4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64F22-AC78-4F6F-8F92-7F768E05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Preuve fin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EDA897-C5CC-4775-A4C0-B76A91310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4121"/>
              </a:xfrm>
            </p:spPr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900" dirty="0"/>
                  <a:t>Donc </a:t>
                </a:r>
                <a14:m>
                  <m:oMath xmlns:m="http://schemas.openxmlformats.org/officeDocument/2006/math">
                    <m:r>
                      <a:rPr lang="fr-FR" sz="3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fr-FR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3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9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39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900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39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fr-FR" sz="3900" b="0" i="1" dirty="0" smtClean="0">
                            <a:latin typeface="Cambria Math" panose="02040503050406030204" pitchFamily="18" charset="0"/>
                          </a:rPr>
                          <m:t>0.</m:t>
                        </m:r>
                        <m:sSub>
                          <m:sSubPr>
                            <m:ctrlPr>
                              <a:rPr lang="fr-FR" sz="3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9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3900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9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9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39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900" dirty="0"/>
                  <a:t>Ce qui contredit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3900" dirty="0"/>
                  <a:t> est un vecteur non nul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900" dirty="0"/>
                  <a:t>Donc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3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9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9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3900" dirty="0"/>
                  <a:t> est une base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900" dirty="0"/>
                  <a:t>Ce qui signifie qu'on peut exprimer chaque vecteur de E dans cette base 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EDA897-C5CC-4775-A4C0-B76A91310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4121"/>
              </a:xfrm>
              <a:blipFill>
                <a:blip r:embed="rId2"/>
                <a:stretch>
                  <a:fillRect l="-2222" t="-3081" r="-3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25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5AE9-5CCB-4A1B-929B-3A04EE60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089" y="503679"/>
            <a:ext cx="7105238" cy="75547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Projection d'un vecteur sur une base orthogonale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7E58C2A-EF8F-40FF-9A4A-0F4D164DB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390" y="1600200"/>
                <a:ext cx="8908610" cy="5117471"/>
              </a:xfrm>
            </p:spPr>
            <p:txBody>
              <a:bodyPr>
                <a:norm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b="0" dirty="0"/>
                  <a:t>On sait que </a:t>
                </a:r>
                <a14:m>
                  <m:oMath xmlns:m="http://schemas.openxmlformats.org/officeDocument/2006/math"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3600" dirty="0"/>
                  <a:t> mais que valent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3600" dirty="0"/>
                  <a:t> 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Même astuce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=0+ …+0+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+0+…+0</m:t>
                    </m:r>
                  </m:oMath>
                </a14:m>
                <a:endParaRPr lang="fr-FR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fr-FR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fr-FR" sz="3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7E58C2A-EF8F-40FF-9A4A-0F4D164DB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90" y="1600200"/>
                <a:ext cx="8908610" cy="5117471"/>
              </a:xfrm>
              <a:blipFill>
                <a:blip r:embed="rId2"/>
                <a:stretch>
                  <a:fillRect l="-1916" t="-11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6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C5A30-CBA9-4BD5-BD6F-AB99AB56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7585D-032B-4422-92C8-A386B361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0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Pour trouver les coordonnées d'un vecteur dans une base orthogonale, il suffit de calculer le produit scalaire de ce vecteur avec chaque vecteur de cette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Pour connaitre un vecteur X il me suffit de connaitre les N coordonnées de X dans cette base (pas besoin de transmettre la base)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On cherche donc une base orthogonale intéressante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29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AED6D-E81D-4F5B-AB4D-13694A3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intéressante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AFA34-10AB-42E8-AD0C-D5CBC436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Transformée de Fourier (classique)</a:t>
            </a:r>
          </a:p>
          <a:p>
            <a:pPr marL="1314450" lvl="1" indent="-571500"/>
            <a:r>
              <a:rPr lang="fr-FR" sz="3200" dirty="0"/>
              <a:t>Espace de dimension infini</a:t>
            </a:r>
          </a:p>
          <a:p>
            <a:pPr marL="1314450" lvl="1" indent="-571500"/>
            <a:r>
              <a:rPr lang="fr-FR" sz="3200" dirty="0"/>
              <a:t>Espace de fonctions (plus quelques détails)</a:t>
            </a:r>
          </a:p>
          <a:p>
            <a:pPr marL="1314450" lvl="1" indent="-571500"/>
            <a:r>
              <a:rPr lang="fr-FR" sz="3200" dirty="0"/>
              <a:t>Fonction oscillante cosinus &amp; sinus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Transformée de Fourier rapide</a:t>
            </a:r>
          </a:p>
          <a:p>
            <a:pPr marL="1314450" lvl="1" indent="-571500"/>
            <a:r>
              <a:rPr lang="fr-FR" sz="3200" dirty="0"/>
              <a:t>"fonctions alternées"</a:t>
            </a:r>
          </a:p>
          <a:p>
            <a:pPr marL="1314450" lvl="1" indent="-571500"/>
            <a:r>
              <a:rPr lang="fr-FR" sz="3200" dirty="0"/>
              <a:t>i.e. Tableaux de 1 et -1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9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5D1C9-116D-4EFF-95FF-68ADF62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base quand N =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7171B-5899-4DA7-AC1C-B667456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900" dirty="0"/>
              <a:t>{1, 1, 1, 1}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9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900" dirty="0"/>
              <a:t>{1, 1, -1, -1}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9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900" dirty="0"/>
              <a:t>{1, -1, 1, -1}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9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900" dirty="0"/>
              <a:t>{1, -1, -1, 1}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ABE7-6107-4151-B8A6-14CA2E1CE358}"/>
              </a:ext>
            </a:extLst>
          </p:cNvPr>
          <p:cNvSpPr/>
          <p:nvPr/>
        </p:nvSpPr>
        <p:spPr>
          <a:xfrm>
            <a:off x="4572000" y="1511152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4DE8A-98A9-4AFC-8B40-4B73868B5308}"/>
              </a:ext>
            </a:extLst>
          </p:cNvPr>
          <p:cNvSpPr/>
          <p:nvPr/>
        </p:nvSpPr>
        <p:spPr>
          <a:xfrm>
            <a:off x="5076000" y="1511152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0AD67-5663-40C6-92C7-117A838B59D9}"/>
              </a:ext>
            </a:extLst>
          </p:cNvPr>
          <p:cNvSpPr/>
          <p:nvPr/>
        </p:nvSpPr>
        <p:spPr>
          <a:xfrm>
            <a:off x="4572000" y="2015152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E3CCD3-0A8D-41C2-A266-5FAF8EAD06FA}"/>
              </a:ext>
            </a:extLst>
          </p:cNvPr>
          <p:cNvSpPr/>
          <p:nvPr/>
        </p:nvSpPr>
        <p:spPr>
          <a:xfrm>
            <a:off x="5076000" y="2015152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C2A9C-ED72-4D8C-A774-E364DE504B05}"/>
              </a:ext>
            </a:extLst>
          </p:cNvPr>
          <p:cNvSpPr/>
          <p:nvPr/>
        </p:nvSpPr>
        <p:spPr>
          <a:xfrm>
            <a:off x="5414667" y="2608200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037CD-8253-4674-BD3A-775895E879BC}"/>
              </a:ext>
            </a:extLst>
          </p:cNvPr>
          <p:cNvSpPr/>
          <p:nvPr/>
        </p:nvSpPr>
        <p:spPr>
          <a:xfrm>
            <a:off x="5918667" y="2608200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BE95D-4E0B-46F5-A2C3-05763946D4CF}"/>
              </a:ext>
            </a:extLst>
          </p:cNvPr>
          <p:cNvSpPr/>
          <p:nvPr/>
        </p:nvSpPr>
        <p:spPr>
          <a:xfrm>
            <a:off x="5414667" y="3112200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B3A9-40F6-4CCD-B471-E4437DDD2B2F}"/>
              </a:ext>
            </a:extLst>
          </p:cNvPr>
          <p:cNvSpPr/>
          <p:nvPr/>
        </p:nvSpPr>
        <p:spPr>
          <a:xfrm>
            <a:off x="5918667" y="3112200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912B9-6475-4840-8204-7D03B298116E}"/>
              </a:ext>
            </a:extLst>
          </p:cNvPr>
          <p:cNvSpPr/>
          <p:nvPr/>
        </p:nvSpPr>
        <p:spPr>
          <a:xfrm>
            <a:off x="4572000" y="3705248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670D-87C8-4F94-9AB8-C8BFD05511D7}"/>
              </a:ext>
            </a:extLst>
          </p:cNvPr>
          <p:cNvSpPr/>
          <p:nvPr/>
        </p:nvSpPr>
        <p:spPr>
          <a:xfrm>
            <a:off x="5076000" y="3705248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2E08B-FB92-449C-9211-33AD35E4F045}"/>
              </a:ext>
            </a:extLst>
          </p:cNvPr>
          <p:cNvSpPr/>
          <p:nvPr/>
        </p:nvSpPr>
        <p:spPr>
          <a:xfrm>
            <a:off x="4572000" y="4209248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DA94A-838C-4960-9261-BE596D555BD0}"/>
              </a:ext>
            </a:extLst>
          </p:cNvPr>
          <p:cNvSpPr/>
          <p:nvPr/>
        </p:nvSpPr>
        <p:spPr>
          <a:xfrm>
            <a:off x="5076000" y="4209248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1E615-8DF5-4779-9B44-41C2D270FD9E}"/>
              </a:ext>
            </a:extLst>
          </p:cNvPr>
          <p:cNvSpPr/>
          <p:nvPr/>
        </p:nvSpPr>
        <p:spPr>
          <a:xfrm>
            <a:off x="5414667" y="4891344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F2E51A-8BE4-401B-9C1E-7A9719F842EE}"/>
              </a:ext>
            </a:extLst>
          </p:cNvPr>
          <p:cNvSpPr/>
          <p:nvPr/>
        </p:nvSpPr>
        <p:spPr>
          <a:xfrm>
            <a:off x="5918667" y="4891344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5C18E7-A604-47AF-AE56-707E31FFA554}"/>
              </a:ext>
            </a:extLst>
          </p:cNvPr>
          <p:cNvSpPr/>
          <p:nvPr/>
        </p:nvSpPr>
        <p:spPr>
          <a:xfrm>
            <a:off x="5414667" y="5395344"/>
            <a:ext cx="504000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AA6A6-68D8-415E-9AAF-6E804C0CFAA0}"/>
              </a:ext>
            </a:extLst>
          </p:cNvPr>
          <p:cNvSpPr/>
          <p:nvPr/>
        </p:nvSpPr>
        <p:spPr>
          <a:xfrm>
            <a:off x="5918667" y="5395344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90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74C6A-D72B-493F-AE87-69CDC4DC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44056-83AA-4CB7-A8BC-66FAA423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5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9724F-9B8C-4A4A-9BD8-5B5F1A65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N = 64 ou 256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0585E-BCE8-424A-94ED-18B655B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30389" cy="5065295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On peut les obtenir par récurrence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Si on a N vecteurs</a:t>
            </a:r>
          </a:p>
          <a:p>
            <a:pPr marL="1314450" lvl="1" indent="-571500"/>
            <a:r>
              <a:rPr lang="fr-FR" sz="3200" dirty="0"/>
              <a:t>Construit pour 2N</a:t>
            </a:r>
          </a:p>
          <a:p>
            <a:pPr marL="1314450" lvl="1" indent="-571500"/>
            <a:r>
              <a:rPr lang="fr-FR" sz="3200" dirty="0"/>
              <a:t>Chaque tableau est dédoublé en 2 tableaux 2 fois plus long</a:t>
            </a:r>
          </a:p>
          <a:p>
            <a:pPr marL="1314450" lvl="1" indent="-571500"/>
            <a:r>
              <a:rPr lang="fr-FR" sz="3200" dirty="0"/>
              <a:t>Dans le 1</a:t>
            </a:r>
            <a:r>
              <a:rPr lang="fr-FR" sz="3200" baseline="30000" dirty="0"/>
              <a:t>er</a:t>
            </a:r>
            <a:r>
              <a:rPr lang="fr-FR" sz="3200" dirty="0"/>
              <a:t> tableau, recopie son père 2 fois</a:t>
            </a:r>
          </a:p>
          <a:p>
            <a:pPr marL="1314450" lvl="1" indent="-571500"/>
            <a:r>
              <a:rPr lang="fr-FR" sz="3200" dirty="0"/>
              <a:t>Dans le 2</a:t>
            </a:r>
            <a:r>
              <a:rPr lang="fr-FR" sz="3200" baseline="30000" dirty="0"/>
              <a:t>nd</a:t>
            </a:r>
            <a:r>
              <a:rPr lang="fr-FR" sz="3200" dirty="0"/>
              <a:t> tableau, recopie son père puis l'opposé de son père</a:t>
            </a:r>
          </a:p>
          <a:p>
            <a:pPr marL="1314450" lvl="1" indent="-571500"/>
            <a:r>
              <a:rPr lang="fr-FR" sz="3200" dirty="0"/>
              <a:t>Initialisation avec un tableau à case contant 1</a:t>
            </a:r>
          </a:p>
          <a:p>
            <a:pPr marL="1314450" lvl="1" indent="-571500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2199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786D2-4B2B-428B-A5A3-10C9DBFC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69122F-D3E9-481B-91D3-917650D8DB64}"/>
              </a:ext>
            </a:extLst>
          </p:cNvPr>
          <p:cNvSpPr txBox="1"/>
          <p:nvPr/>
        </p:nvSpPr>
        <p:spPr>
          <a:xfrm>
            <a:off x="217542" y="3700876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596D27-C579-4DC5-A69E-C47B8954C050}"/>
              </a:ext>
            </a:extLst>
          </p:cNvPr>
          <p:cNvSpPr txBox="1"/>
          <p:nvPr/>
        </p:nvSpPr>
        <p:spPr>
          <a:xfrm>
            <a:off x="1359800" y="2424326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4BE752-03F1-48FA-99D0-856BE09B207A}"/>
              </a:ext>
            </a:extLst>
          </p:cNvPr>
          <p:cNvSpPr txBox="1"/>
          <p:nvPr/>
        </p:nvSpPr>
        <p:spPr>
          <a:xfrm>
            <a:off x="1297283" y="4977426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B352E7-20B9-431A-8836-72C1EBC78F2D}"/>
              </a:ext>
            </a:extLst>
          </p:cNvPr>
          <p:cNvSpPr txBox="1"/>
          <p:nvPr/>
        </p:nvSpPr>
        <p:spPr>
          <a:xfrm>
            <a:off x="2810760" y="1786051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1, 1}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9E5AC1-21A0-4D29-8F06-C0614B1E851E}"/>
              </a:ext>
            </a:extLst>
          </p:cNvPr>
          <p:cNvSpPr txBox="1"/>
          <p:nvPr/>
        </p:nvSpPr>
        <p:spPr>
          <a:xfrm>
            <a:off x="2685726" y="306260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-1, -1}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DFACC1-1C33-48C4-969E-7E230BC788EA}"/>
              </a:ext>
            </a:extLst>
          </p:cNvPr>
          <p:cNvSpPr txBox="1"/>
          <p:nvPr/>
        </p:nvSpPr>
        <p:spPr>
          <a:xfrm>
            <a:off x="2685726" y="433915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1, -1}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018D9D-FBF2-48A0-B613-C481A7EEEA0B}"/>
              </a:ext>
            </a:extLst>
          </p:cNvPr>
          <p:cNvSpPr txBox="1"/>
          <p:nvPr/>
        </p:nvSpPr>
        <p:spPr>
          <a:xfrm>
            <a:off x="2685726" y="561570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-1, 1}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CEF83A-FE07-4A3E-86A4-84D7C8AF83C1}"/>
              </a:ext>
            </a:extLst>
          </p:cNvPr>
          <p:cNvSpPr txBox="1"/>
          <p:nvPr/>
        </p:nvSpPr>
        <p:spPr>
          <a:xfrm>
            <a:off x="5214342" y="1466913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1, 1, 1, 1, 1, 1}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BE2FE6-D95F-415C-8F66-935F18A21A26}"/>
              </a:ext>
            </a:extLst>
          </p:cNvPr>
          <p:cNvSpPr txBox="1"/>
          <p:nvPr/>
        </p:nvSpPr>
        <p:spPr>
          <a:xfrm>
            <a:off x="4964274" y="2105188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1, 1, -1, -1, -1, -1}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21C24D-2015-4DB0-9518-4FCD1B6336EB}"/>
              </a:ext>
            </a:extLst>
          </p:cNvPr>
          <p:cNvSpPr txBox="1"/>
          <p:nvPr/>
        </p:nvSpPr>
        <p:spPr>
          <a:xfrm>
            <a:off x="4964274" y="2743463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-1, -1, 1, 1, -1, -1}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BA019BF-7B39-45A9-85AA-DFD70D4744B3}"/>
              </a:ext>
            </a:extLst>
          </p:cNvPr>
          <p:cNvSpPr txBox="1"/>
          <p:nvPr/>
        </p:nvSpPr>
        <p:spPr>
          <a:xfrm>
            <a:off x="4964274" y="3381738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1, -1, -1, -1, -1, 1, 1}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FE7F58-F3E3-4778-9884-AB3D692AE1AE}"/>
              </a:ext>
            </a:extLst>
          </p:cNvPr>
          <p:cNvSpPr txBox="1"/>
          <p:nvPr/>
        </p:nvSpPr>
        <p:spPr>
          <a:xfrm>
            <a:off x="4964274" y="4020013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1, -1, 1, -1, 1, -1}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60EE4B-1C3B-4BB8-8BEC-A759BA22ECA9}"/>
              </a:ext>
            </a:extLst>
          </p:cNvPr>
          <p:cNvSpPr txBox="1"/>
          <p:nvPr/>
        </p:nvSpPr>
        <p:spPr>
          <a:xfrm>
            <a:off x="4901757" y="4658288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1, -1, -1, 1, -1, 1}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BB2597-532D-4822-8B60-344485D76845}"/>
              </a:ext>
            </a:extLst>
          </p:cNvPr>
          <p:cNvSpPr txBox="1"/>
          <p:nvPr/>
        </p:nvSpPr>
        <p:spPr>
          <a:xfrm>
            <a:off x="4901757" y="5296563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-1, 1, 1, -1, -1, 1}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EDC0CA-0FEC-4C9D-AD65-9B4C87423D5A}"/>
              </a:ext>
            </a:extLst>
          </p:cNvPr>
          <p:cNvSpPr txBox="1"/>
          <p:nvPr/>
        </p:nvSpPr>
        <p:spPr>
          <a:xfrm>
            <a:off x="4964274" y="5934838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{1, -1, -1, 1, -1, 1, 1, -1}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3422C09-4ED7-4E45-B669-4FC8BE55F5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70285" y="2716714"/>
            <a:ext cx="489515" cy="127655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B0559F2-9E6C-4391-A235-337F4C00ADA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416500" y="2078439"/>
            <a:ext cx="394260" cy="6382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4A84AA3-73BB-472D-BFD7-44F07ECADC1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675373" y="1759301"/>
            <a:ext cx="538969" cy="319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C4E524-DC44-4C71-A547-84680AB745E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675373" y="2078439"/>
            <a:ext cx="288901" cy="3191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CBC7C8D-C31A-4167-A713-934A573CF9D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16500" y="2716714"/>
            <a:ext cx="269226" cy="6382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BE2C007-F47F-4046-8364-8569286B3F6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479017" y="4631539"/>
            <a:ext cx="206709" cy="6382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D39BDF5-47DC-40BF-9EA5-D23363ECB6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70285" y="3993264"/>
            <a:ext cx="426998" cy="127655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65D2A75-B049-45DA-B756-D1824F8563D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79017" y="5269814"/>
            <a:ext cx="206709" cy="6382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B66091A-EB0C-42DF-BFAF-36185352F3A6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800407" y="4312401"/>
            <a:ext cx="163867" cy="319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3F27E5C-4641-4CCB-873B-AD51CB471A11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800407" y="4631539"/>
            <a:ext cx="101350" cy="3191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3884E6E-89FD-4878-B40F-0F2A595C67B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800407" y="3354989"/>
            <a:ext cx="163867" cy="3191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B687348-6B59-4CEA-BD90-41F4CC4633B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4800407" y="5588951"/>
            <a:ext cx="101350" cy="319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D11D8EB-2BFF-412F-B792-676296AE0059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800407" y="3035851"/>
            <a:ext cx="163867" cy="319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CE6C895-3402-408A-9A6A-9FF7F2A3055F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800407" y="5908089"/>
            <a:ext cx="163867" cy="3191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5BF8CAE-4D3E-4B7B-B8FD-9F18D54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 naïve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1697FC-2195-44C0-8885-94BF8ABC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74828" cy="506954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On souhaite compresser une "image"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On accepte la perte d'information</a:t>
            </a:r>
          </a:p>
          <a:p>
            <a:pPr marL="1314450" lvl="1" indent="-571500"/>
            <a:r>
              <a:rPr lang="fr-FR" sz="3200" dirty="0"/>
              <a:t>Contrairement au code de </a:t>
            </a:r>
            <a:r>
              <a:rPr lang="fr-FR" sz="3200" dirty="0" err="1"/>
              <a:t>Huffman</a:t>
            </a:r>
            <a:endParaRPr lang="fr-FR" sz="3200" dirty="0"/>
          </a:p>
          <a:p>
            <a:pPr marL="1314450" lvl="1" indent="-571500"/>
            <a:r>
              <a:rPr lang="fr-FR" sz="3200" dirty="0"/>
              <a:t>Pas grave si la nuance rouge n'est parfaitement retrouvée</a:t>
            </a:r>
          </a:p>
          <a:p>
            <a:pPr marL="1314450" lvl="1" indent="-571500"/>
            <a:r>
              <a:rPr lang="fr-FR" sz="3200" dirty="0"/>
              <a:t>Si la couleur d'un pixel est corrélée avec la couleurs des pixels autour</a:t>
            </a:r>
          </a:p>
          <a:p>
            <a:pPr marL="1314450" lvl="1" indent="-571500"/>
            <a:r>
              <a:rPr lang="fr-FR" sz="3200" dirty="0"/>
              <a:t>Remplacer la couleur d'un carré de pixels par la couleur moyenne sur le carré</a:t>
            </a:r>
          </a:p>
          <a:p>
            <a:pPr marL="1314450" lvl="1" indent="-571500"/>
            <a:endParaRPr lang="fr-F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19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A1B2B-77A7-46BF-9330-F43053AB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Retrouver le "vecteur originel"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5644C1-E77C-4C0B-B8C4-C06818CE0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Je connais 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4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, comment retrouver 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4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4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5644C1-E77C-4C0B-B8C4-C06818CE0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93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6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527C1-5A96-48B9-8956-CB307637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CB488-A6EC-4402-B65F-A6F6FAFD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600200"/>
            <a:ext cx="8879305" cy="488482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fr-FR" sz="7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TAILLE_SIGNAL 16</a:t>
            </a:r>
            <a:endParaRPr lang="fr-FR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t_scalaire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t_scalaire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les_valeurs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TAILLE_SIGNAL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afficher_vecteur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copie_vecteur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dans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ajoute_vecteur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dilate_vecteur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t_scalaire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t_scalaire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produit_scalaire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cela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vecteur_base_canonique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initialiser_base_fourier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vecteur_base_fourier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transformer_vecteur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transforme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reformer_vecteur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7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fr-FR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66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148B75-AE16-4100-B4C0-CB3E32E4C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EB32338-725C-49D8-A288-9A9560B9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265" y="6143978"/>
            <a:ext cx="4415446" cy="714022"/>
          </a:xfrm>
        </p:spPr>
        <p:txBody>
          <a:bodyPr/>
          <a:lstStyle/>
          <a:p>
            <a:r>
              <a:rPr lang="fr-FR" dirty="0"/>
              <a:t>benjamin.weinberg@univ-catholille.fr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6060A-D567-4CFC-91F8-7473FE826C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778" y="4247621"/>
            <a:ext cx="6407618" cy="1721663"/>
          </a:xfrm>
        </p:spPr>
        <p:txBody>
          <a:bodyPr>
            <a:normAutofit/>
          </a:bodyPr>
          <a:lstStyle/>
          <a:p>
            <a:r>
              <a:rPr lang="fr-FR" dirty="0"/>
              <a:t>Algorithmique – semestre 2  </a:t>
            </a:r>
            <a:br>
              <a:rPr lang="fr-FR" sz="1800" dirty="0"/>
            </a:br>
            <a:r>
              <a:rPr lang="fr-FR" sz="1800" dirty="0"/>
              <a:t>Vers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23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34866-0BC2-4769-8598-55C64F79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Idée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D056D-5CCF-402F-A753-8E97D22F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072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Découper une image en carrés de </a:t>
            </a:r>
            <a:r>
              <a:rPr lang="fr-FR" sz="3600" i="1" dirty="0"/>
              <a:t>8</a:t>
            </a:r>
            <a:r>
              <a:rPr lang="fr-FR" sz="3600" dirty="0"/>
              <a:t> pixels de côté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Récupérer sur chaque carré les différents canaux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fr-FR" sz="3600" dirty="0"/>
              <a:t>3 x </a:t>
            </a:r>
            <a:r>
              <a:rPr lang="fr-FR" sz="3600" dirty="0" err="1"/>
              <a:t>Nb_pixels</a:t>
            </a:r>
            <a:r>
              <a:rPr lang="fr-FR" sz="3600" dirty="0"/>
              <a:t> / 64 tableaux d'entiers compris entre 0 et 255</a:t>
            </a:r>
          </a:p>
          <a:p>
            <a:pPr marL="1314450" lvl="1" indent="-571500">
              <a:buFont typeface="Wingdings" panose="05000000000000000000" pitchFamily="2" charset="2"/>
              <a:buChar char="è"/>
            </a:pPr>
            <a:r>
              <a:rPr lang="fr-FR" sz="3200" dirty="0"/>
              <a:t>Chaque tableau contient 64 entiers</a:t>
            </a:r>
          </a:p>
          <a:p>
            <a:pPr marL="1314450" lvl="1" indent="-571500">
              <a:buFont typeface="Wingdings" panose="05000000000000000000" pitchFamily="2" charset="2"/>
              <a:buChar char="è"/>
            </a:pPr>
            <a:r>
              <a:rPr lang="fr-FR" sz="3200" dirty="0"/>
              <a:t>Objectif transformer ce tableau en qqc de plus </a:t>
            </a:r>
            <a:r>
              <a:rPr lang="fr-FR" sz="3200" dirty="0" err="1"/>
              <a:t>compressable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15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AC66-F4E7-465D-8B29-C1E44161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tableaux = signal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535FD-7317-45F1-A31F-CCB9707F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1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Un tableau est signal numérique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On va écrire un bibliothèque pour transformer un signal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Perspective : Utiliser cette bibliothèque pour gérer</a:t>
            </a:r>
          </a:p>
          <a:p>
            <a:pPr marL="1314450" lvl="1" indent="-571500"/>
            <a:r>
              <a:rPr lang="fr-FR" sz="3200" dirty="0"/>
              <a:t>Image</a:t>
            </a:r>
          </a:p>
          <a:p>
            <a:pPr marL="1314450" lvl="1" indent="-571500"/>
            <a:r>
              <a:rPr lang="fr-FR" sz="3200" dirty="0"/>
              <a:t>Son</a:t>
            </a:r>
          </a:p>
          <a:p>
            <a:pPr marL="1314450" lvl="1" indent="-571500"/>
            <a:r>
              <a:rPr lang="fr-FR" sz="3200" dirty="0"/>
              <a:t>vidéo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1703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6DB47-8FBA-44B1-8A1A-26AC406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Illustration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CA85B-F495-4F49-AB87-D3E17D6F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961" y="2818355"/>
            <a:ext cx="5473580" cy="24623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Chaque valeur est codée sur un octets</a:t>
            </a:r>
          </a:p>
          <a:p>
            <a:pPr marL="1314450" lvl="1" indent="-571500"/>
            <a:r>
              <a:rPr lang="fr-FR" sz="3200" dirty="0"/>
              <a:t>Entre 0 et 255</a:t>
            </a:r>
          </a:p>
          <a:p>
            <a:pPr marL="1314450" lvl="1" indent="-571500"/>
            <a:r>
              <a:rPr lang="fr-FR" sz="3200" dirty="0" err="1">
                <a:latin typeface="Consolas" panose="020B0609020204030204" pitchFamily="49" charset="0"/>
              </a:rPr>
              <a:t>unsigned</a:t>
            </a:r>
            <a:r>
              <a:rPr lang="fr-FR" sz="3200" dirty="0">
                <a:latin typeface="Consolas" panose="020B0609020204030204" pitchFamily="49" charset="0"/>
              </a:rPr>
              <a:t> char</a:t>
            </a:r>
            <a:endParaRPr lang="fr-FR" sz="3600" dirty="0">
              <a:latin typeface="Consolas" panose="020B0609020204030204" pitchFamily="49" charset="0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1BFC7F2-6467-4CB8-BCC2-4F9BE866DC0B}"/>
              </a:ext>
            </a:extLst>
          </p:cNvPr>
          <p:cNvGrpSpPr/>
          <p:nvPr/>
        </p:nvGrpSpPr>
        <p:grpSpPr>
          <a:xfrm>
            <a:off x="554816" y="1651748"/>
            <a:ext cx="2620405" cy="2332467"/>
            <a:chOff x="4418156" y="1651299"/>
            <a:chExt cx="2620405" cy="233246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2BB193C-2BDC-4806-98C5-8E3895F43BEC}"/>
                </a:ext>
              </a:extLst>
            </p:cNvPr>
            <p:cNvGrpSpPr/>
            <p:nvPr/>
          </p:nvGrpSpPr>
          <p:grpSpPr>
            <a:xfrm>
              <a:off x="4418156" y="1651299"/>
              <a:ext cx="2619507" cy="290905"/>
              <a:chOff x="4418156" y="1651299"/>
              <a:chExt cx="2619507" cy="2909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4B7525-243F-4817-9226-419612B3ACC6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54FB6-4F0F-4457-A603-89397A678329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A5BF85-9BEA-48FB-AD73-4F553941873D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C7ED4D-C889-4AA1-98ED-D4A477C55B69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81A79A-D946-4478-9633-E7C293885DD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E4B3421-8FF5-4E87-BC9A-E5AE69E1E10B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9F8D07-3CF2-4E13-B25D-4B8BF21446A4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B3775F-8352-4E70-9C96-441ED3EF0518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033D59B-85EA-4AF0-8C18-D80ECE1E4E7A}"/>
                </a:ext>
              </a:extLst>
            </p:cNvPr>
            <p:cNvGrpSpPr/>
            <p:nvPr/>
          </p:nvGrpSpPr>
          <p:grpSpPr>
            <a:xfrm>
              <a:off x="4418156" y="1943399"/>
              <a:ext cx="2619507" cy="290905"/>
              <a:chOff x="4418156" y="1651299"/>
              <a:chExt cx="2619507" cy="29090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77C6EA-EB7A-4FB3-95EB-F6515F937569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C052DE-F602-4B85-87D7-984DEABFCCE1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26C51E-9614-4A75-99B9-11B98A3627EA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362C6AC-D9BD-40B2-9F0E-3EDA613EEC04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0D14CA-4BEB-4D27-A25F-97663038B060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76E805-F925-40CD-B228-59F262B366B4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8C9B4F-92DD-4A54-B0E2-4342EB8C2305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234F35-EFAD-45F9-A86A-462747A6A15B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730D2C4-9535-44C4-902A-9A3AAA5FB1F2}"/>
                </a:ext>
              </a:extLst>
            </p:cNvPr>
            <p:cNvGrpSpPr/>
            <p:nvPr/>
          </p:nvGrpSpPr>
          <p:grpSpPr>
            <a:xfrm>
              <a:off x="4419054" y="2234901"/>
              <a:ext cx="2619507" cy="290905"/>
              <a:chOff x="4418156" y="1651299"/>
              <a:chExt cx="2619507" cy="2909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A1EFA95-1542-467A-B508-872615F92754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F3EF98-7DED-468C-A6C8-ADD924D55E9E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7D1FFC-B155-46F4-89CD-7B1A3DDDBBDC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9474B28-FF67-4203-8F11-7390E56E3E11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EC9AF9-9D42-49EE-AC93-BC424F2ED0EE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37B495-A02F-4B6F-A6EC-EBE4D0D9FC1B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4EBD404-0312-450A-B06E-933D1D160769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46F6D8-2C63-49C4-AA32-C23DECB5FB76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5729E321-D94F-4345-83E5-B2B74FB2B156}"/>
                </a:ext>
              </a:extLst>
            </p:cNvPr>
            <p:cNvGrpSpPr/>
            <p:nvPr/>
          </p:nvGrpSpPr>
          <p:grpSpPr>
            <a:xfrm>
              <a:off x="4419054" y="2527001"/>
              <a:ext cx="2619507" cy="290905"/>
              <a:chOff x="4418156" y="1651299"/>
              <a:chExt cx="2619507" cy="29090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1DFEF3-0EE5-4F6A-9502-1A666BD90246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20B131-F0A0-466C-BE49-42548C20CCDA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C381683-9D86-4239-9544-8AF790210363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B9CCD74-3939-440F-931D-A82AFCB3AE59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60AFCEE-5052-4F10-9A77-21188FA03B84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CE6055-F9F6-4FA0-A51F-4F54B4537A57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939AC5-28BC-43DB-901B-80A6E419358D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0E59FD-D20B-41A1-A373-368510BBB6F7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5BF38333-4013-4F08-93D1-698DE1FBD147}"/>
                </a:ext>
              </a:extLst>
            </p:cNvPr>
            <p:cNvGrpSpPr/>
            <p:nvPr/>
          </p:nvGrpSpPr>
          <p:grpSpPr>
            <a:xfrm>
              <a:off x="4418156" y="2817159"/>
              <a:ext cx="2619507" cy="290905"/>
              <a:chOff x="4418156" y="1651299"/>
              <a:chExt cx="2619507" cy="29090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6B8F212-164E-4316-B1BC-D3D28B212B81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5C755E-DC77-4E0E-B86C-EA3DA9B71EA4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7D9F2A-CF73-4401-AEA6-B76F27D3C837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C6340D8-BD8C-498D-9B23-B2D122C25EE4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870804-6B0F-42D7-9D61-DAD5BB78EBD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EE4F464-7011-47A7-9FBA-31C5D813DDED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9F621C2-D0F8-4DA2-80F8-B69EF06546A0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FC0F83-F96A-4FBD-96BD-27844C64C182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DEB8687-8697-4C8D-8A6D-A79DA2FACF0C}"/>
                </a:ext>
              </a:extLst>
            </p:cNvPr>
            <p:cNvGrpSpPr/>
            <p:nvPr/>
          </p:nvGrpSpPr>
          <p:grpSpPr>
            <a:xfrm>
              <a:off x="4418156" y="3109259"/>
              <a:ext cx="2619507" cy="290905"/>
              <a:chOff x="4418156" y="1651299"/>
              <a:chExt cx="2619507" cy="2909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23F4106-F579-4308-9659-1CBD9E4BE5FD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1C2028B-8258-40EB-8BF6-669B3833B43B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7FDCB3-C5D4-4772-B313-8A55DD4B735B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FC87B4-6D2F-49D3-9D7D-2C012DCDF1D8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9030EAD-2DD6-4A2A-AD47-4BEE585B2448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4529E8-2246-4380-9AB6-AB84D1EF148D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D95D37-42B2-4299-994A-569B1456462A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EAA3A1F-DA11-44FA-9FC4-C79827C81BC2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A81A827D-F32D-4C09-BBF7-929AF1C5F84F}"/>
                </a:ext>
              </a:extLst>
            </p:cNvPr>
            <p:cNvGrpSpPr/>
            <p:nvPr/>
          </p:nvGrpSpPr>
          <p:grpSpPr>
            <a:xfrm>
              <a:off x="4419054" y="3400761"/>
              <a:ext cx="2619507" cy="290905"/>
              <a:chOff x="4418156" y="1651299"/>
              <a:chExt cx="2619507" cy="29090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28843-B561-4199-8895-7CA1AC81220C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94EDB2A-F9EA-44CA-9F5C-456E5A2930C8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14ECFB-B6F1-49C2-BFB0-F52730814849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99C0BCB-505A-4F9E-990E-E610D40AE710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AC2700B-F679-485A-8E4A-E89EAA31296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FF825EF-9ACE-4600-9E2C-4E5634BB9080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22B2C69-F042-44D8-B9EF-18838877B6D6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E9DD1A5-5043-45C0-8DDE-6AB91363B687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2013BE3B-DBFC-48A8-AD89-D4254C864708}"/>
                </a:ext>
              </a:extLst>
            </p:cNvPr>
            <p:cNvGrpSpPr/>
            <p:nvPr/>
          </p:nvGrpSpPr>
          <p:grpSpPr>
            <a:xfrm>
              <a:off x="4419054" y="3692861"/>
              <a:ext cx="2619507" cy="290905"/>
              <a:chOff x="4418156" y="1651299"/>
              <a:chExt cx="2619507" cy="29090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048481B-D4AC-4197-885A-6497228FC32C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48DF724-01DE-4522-8D1A-D178EE277D57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97CA9E2-A158-4ED6-82C2-52E1E0F40C2A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B128356-65D1-4583-8A09-9AB0A3C5EEDA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FE3BF0C-BDE0-4D5B-BFCC-FE5F993C2C03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38F267D-035A-49A2-81E0-9E51AC7621D0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2D17A81-246E-40F8-999D-EF0F6E786988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4342B-573F-49A4-B89A-F4D6B855135F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7779B89F-AF0C-43D2-A699-67D36990C417}"/>
              </a:ext>
            </a:extLst>
          </p:cNvPr>
          <p:cNvGrpSpPr/>
          <p:nvPr/>
        </p:nvGrpSpPr>
        <p:grpSpPr>
          <a:xfrm>
            <a:off x="391543" y="1807209"/>
            <a:ext cx="2620405" cy="2332467"/>
            <a:chOff x="4418156" y="1651299"/>
            <a:chExt cx="2620405" cy="2332467"/>
          </a:xfrm>
          <a:solidFill>
            <a:schemeClr val="bg1"/>
          </a:solidFill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C71C8AA3-91E8-4C79-B563-738329C46CB7}"/>
                </a:ext>
              </a:extLst>
            </p:cNvPr>
            <p:cNvGrpSpPr/>
            <p:nvPr/>
          </p:nvGrpSpPr>
          <p:grpSpPr>
            <a:xfrm>
              <a:off x="4418156" y="165129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FE5B214-72F6-4E69-80B9-C4F21D1792FD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AD06568-60EF-4E2B-B99E-E009EB771029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78456E1-033D-41A2-A880-03DDC6F72418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07252B4-9A20-4472-857F-2CCCDBCA5E44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03B3974-E33F-42A9-90C0-B49A5C6636EF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CEA0E60-B70D-4D6D-8BC5-AE8552BA8564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3BFE920-8FCA-4A20-83ED-AD7B2539644C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9F63AFA-AE0C-450F-923A-20F815B834D5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D90CFAEF-5AF6-409D-8D7A-924614A995A0}"/>
                </a:ext>
              </a:extLst>
            </p:cNvPr>
            <p:cNvGrpSpPr/>
            <p:nvPr/>
          </p:nvGrpSpPr>
          <p:grpSpPr>
            <a:xfrm>
              <a:off x="4418156" y="194339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35E2695-3B6A-4418-BE69-4398C56FE2DB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BEFADF0-5C37-4043-87B6-C89265ABB539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C6A9E25-F5CA-4D61-A483-4AABA0E1FAA2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15D0F5-060C-443E-A9DC-D1EB6FA11F12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7C7A60-287F-45E5-98CB-7AD54B43F08B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489B15-15D7-4DF3-A770-33EFA6EFFA87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1C1C54C-50B4-44DB-B692-C131C636BB0E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F6979B7-A05F-4992-921B-220DB07D10C6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D558D5F2-4052-4D00-80EE-D6CA67634C7B}"/>
                </a:ext>
              </a:extLst>
            </p:cNvPr>
            <p:cNvGrpSpPr/>
            <p:nvPr/>
          </p:nvGrpSpPr>
          <p:grpSpPr>
            <a:xfrm>
              <a:off x="4419054" y="223490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78864A9-5B1A-4687-B959-8338F55FB739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60F2275-DA65-43B6-8EC8-1A2A32F4E429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A13EB39-EA8B-4FA3-AE43-8E17A3ADCDE6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3672F0A-8BD0-4E62-BC63-14A3FC9B10D1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A627E0D-F5B6-47AD-A6D3-600EE2B1FC08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9165696-F31F-4ACE-8524-CD5C2FDEF90D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61E2BFD-14A0-433B-8B98-96A7B0AEC21D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8F4F103-30CA-40D6-8593-47EC101B4024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C1557820-A3B2-4F69-B9D0-FCF4A06AEFDE}"/>
                </a:ext>
              </a:extLst>
            </p:cNvPr>
            <p:cNvGrpSpPr/>
            <p:nvPr/>
          </p:nvGrpSpPr>
          <p:grpSpPr>
            <a:xfrm>
              <a:off x="4419054" y="252700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3D576A9-59CD-4BA9-83DA-E8220EE8521B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9F5B7C-1E37-4552-B5A5-730B918159AB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15C1860-9A44-4193-9EA4-275EF135F35D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16C84E1-5688-411D-9569-69297A2632B4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E65F8B1-FED5-4553-BF51-7687C2422F44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7E3F59A-3E91-4DEF-9E65-233346363048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B61B9F3-0527-41D4-A8D8-69CD1E5A697D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0AA4CC5-FC4D-4EA2-B43C-12E621DD2CB6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73C15034-75C0-423C-9B0C-57A756D027E6}"/>
                </a:ext>
              </a:extLst>
            </p:cNvPr>
            <p:cNvGrpSpPr/>
            <p:nvPr/>
          </p:nvGrpSpPr>
          <p:grpSpPr>
            <a:xfrm>
              <a:off x="4418156" y="281715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78F9989-204E-4972-AF65-532941C706E8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219A6FA-53BF-40A8-86B3-7A171A924046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B102A9-731C-49F5-A29A-EF514A8F3048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B18C284-90FD-4022-A997-78C1239A7840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D426EC2-5F52-4F28-9ECB-18D74298585F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11126C4-AFFD-4440-99C6-9FB995C9F650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3160AE7-E13D-4785-993A-99FE6B12F72C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20D9742-DCB9-406A-94A3-0226BFC9D8FF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C19A73C2-039F-47C3-B0A3-1E9FB6B260CE}"/>
                </a:ext>
              </a:extLst>
            </p:cNvPr>
            <p:cNvGrpSpPr/>
            <p:nvPr/>
          </p:nvGrpSpPr>
          <p:grpSpPr>
            <a:xfrm>
              <a:off x="4418156" y="310925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C1EAE7-FE37-4176-9AD0-1FF16F182F17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A29AE26-B210-4368-B1BB-250F320452CC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3C655CE-3A56-4970-A787-C02ADB2785D1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4F9D9F9-50EF-4F59-BFFB-C7643C44EA8D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2BE3A77-1B1F-45AC-854D-FE4117E5489E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8B60543-E3AA-482B-AA1F-ECC3DA6AE6F3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F057ED5-73B0-4466-B0AF-3281C0D402CA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D8E09A-BE83-4EC2-93D3-8ABEEEEC1EA7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5E7A81B8-A0E6-4A94-B8C8-92273F1921DD}"/>
                </a:ext>
              </a:extLst>
            </p:cNvPr>
            <p:cNvGrpSpPr/>
            <p:nvPr/>
          </p:nvGrpSpPr>
          <p:grpSpPr>
            <a:xfrm>
              <a:off x="4419054" y="340076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656-7B37-4D83-A017-E8EFB332B6BA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EF6DE-8574-40B7-8B93-40EA1FAC2D5D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2F555-CCB7-4A1A-A08B-93E752E96096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19CA6F9-F660-42E2-91C9-848596DD935B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3AA7C37-5503-48C6-BEA4-3422A9132F74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F1DB6A3-2363-4525-AB29-FBE210FED84C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DE90DCC-51B8-4212-88A1-361A6883A5AA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4C57045-A5BC-41D2-B9CC-5CEE1872CCAF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D611CC2B-57C4-49F7-B218-49C4C738D423}"/>
                </a:ext>
              </a:extLst>
            </p:cNvPr>
            <p:cNvGrpSpPr/>
            <p:nvPr/>
          </p:nvGrpSpPr>
          <p:grpSpPr>
            <a:xfrm>
              <a:off x="4419054" y="369286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C0F2CA9-BD4D-409F-AEAD-D5AEADA19B06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988329-7D8F-4158-8A42-E64673604BEA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C326CE2-5B3E-4A74-A66D-CA8B6E217B12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8E74718-B2CF-4ED2-A8E9-3AA4EDDF9292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D609525-AF75-49A9-A4DD-38D155529550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14B646-126C-452D-B18E-4282C543F960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1A988F1-5C53-4C65-B8FB-6F78F6CB9682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6D65BC7-346A-4DAD-B967-29F132FC5A86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501BC8B2-6387-42F7-9650-44C75BF0384C}"/>
              </a:ext>
            </a:extLst>
          </p:cNvPr>
          <p:cNvGrpSpPr/>
          <p:nvPr/>
        </p:nvGrpSpPr>
        <p:grpSpPr>
          <a:xfrm>
            <a:off x="179561" y="2008243"/>
            <a:ext cx="2620405" cy="2332467"/>
            <a:chOff x="4418156" y="1651299"/>
            <a:chExt cx="2620405" cy="2332467"/>
          </a:xfrm>
          <a:solidFill>
            <a:schemeClr val="bg1"/>
          </a:solidFill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FAC13BAD-7068-4443-9228-25054841E614}"/>
                </a:ext>
              </a:extLst>
            </p:cNvPr>
            <p:cNvGrpSpPr/>
            <p:nvPr/>
          </p:nvGrpSpPr>
          <p:grpSpPr>
            <a:xfrm>
              <a:off x="4418156" y="165129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360FE7E-C921-4C89-B960-222DAD1359D8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A61031EC-8491-4819-8C25-1B93CBA7F686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91A389A-1FC1-40F3-ABF9-B4E09951DA54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EF585EC-DDFA-4D7D-9ABA-3260242EF871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BEBFC4C-692D-4075-82B8-EF688B8D0959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6A0CEC-26B2-43FD-AB54-C0BC0204DD4E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3381B4D-25C1-442A-91CF-2E2F92E2DE32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3D45461-12B2-4D66-AFDA-B323E141180D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AFA8EC9-84F1-40C4-BFBB-6BBBBC08C1B1}"/>
                </a:ext>
              </a:extLst>
            </p:cNvPr>
            <p:cNvGrpSpPr/>
            <p:nvPr/>
          </p:nvGrpSpPr>
          <p:grpSpPr>
            <a:xfrm>
              <a:off x="4418156" y="194339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35C3A452-DA8A-46E6-BB6E-25393D9934D7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F6789FE-A5EA-4810-9A90-7388A4601AC3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CBB24F0-35E1-472E-BAFD-F61BEC5209D7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F39ADFC-FA51-493E-8C6D-1F39999FA5BA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82D07E9-5E04-4650-83A7-9B466482B2A8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873EA619-9BCB-440B-B976-0B9FCB8C6597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F1830D5-23E6-466A-AAE2-BDBD96DCF649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5BAD9AE-C1D5-44AE-8EDF-D36991A3415E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0A027E46-4321-411A-9DE2-09CDD0480372}"/>
                </a:ext>
              </a:extLst>
            </p:cNvPr>
            <p:cNvGrpSpPr/>
            <p:nvPr/>
          </p:nvGrpSpPr>
          <p:grpSpPr>
            <a:xfrm>
              <a:off x="4419054" y="223490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AE8E71B-06B4-4595-8D24-942874581814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BB813DA1-0D88-41C0-91EB-E6097C06BADA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D50A749-B0C8-4CBB-859D-2C181601145D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8DAC82-2C43-4A66-BE90-65273A03690C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900A15F-B66B-487C-8713-F88307BF0BA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3E8A261-AAF9-40BD-807B-0DF61CB968BC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92ADD2B-A6BA-4BBA-AFF9-E243F2745019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20F4A15-4A06-4CED-8AF9-7B68B852D786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E588CEC-376E-4145-BA5C-3A128836ED2E}"/>
                </a:ext>
              </a:extLst>
            </p:cNvPr>
            <p:cNvGrpSpPr/>
            <p:nvPr/>
          </p:nvGrpSpPr>
          <p:grpSpPr>
            <a:xfrm>
              <a:off x="4419054" y="252700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618EE40-9ED2-47C2-BA30-BAD8FB99C6FE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7E332F0-AA66-4CB9-B7DD-096724C382FA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5D265E9-4C31-4A63-B332-C7C1038DAA6D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882315B-896F-449C-A65D-69C648EFA48C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CB7AC5B-2981-4638-8A64-0F769FCBFFDF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5C2482D-A454-43CF-A2AC-53CE496ED521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9193434-ADA7-44A0-A3E3-6E514359A33C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D1BCA66-13C2-4676-B903-FAD0AA24756F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DED2C3D7-7F9D-4FF6-A80A-64E683E5A84E}"/>
                </a:ext>
              </a:extLst>
            </p:cNvPr>
            <p:cNvGrpSpPr/>
            <p:nvPr/>
          </p:nvGrpSpPr>
          <p:grpSpPr>
            <a:xfrm>
              <a:off x="4418156" y="281715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1B87FDF-421B-4FE3-9731-5C24B8353898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012D24E-0E26-447F-90CC-1F3522822490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265D89A-D16F-4A99-A6AC-F1FFB25C2882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9CBA4FD-B9F1-4C25-9E43-327696488038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F9779B5-51B7-476A-8DC2-540EFE4BA4F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5184FB5-24A1-4E82-8EE2-08177D228003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7F8584B-3F2D-44F6-A6A7-6425D32D92E3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A77A559-EEFB-450B-92CF-D9ED75B315B4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C809F90D-20D6-4ACE-BAC7-84853F03B5B4}"/>
                </a:ext>
              </a:extLst>
            </p:cNvPr>
            <p:cNvGrpSpPr/>
            <p:nvPr/>
          </p:nvGrpSpPr>
          <p:grpSpPr>
            <a:xfrm>
              <a:off x="4418156" y="3109259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E9C23DE-5353-402B-8F1A-2D465D1C6FDA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32E858F-272A-4E48-8FCB-2D2C5ACC0931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A6F7CC8-F3A1-45CD-869E-25D739471238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5EB7CBD-FD7C-455D-ABFC-F28D5FCD9D62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7C4E3B2-4568-4D63-A2BD-41BAE2A1F088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65D43AB-BDD8-4328-BDD5-81BE845229A6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81CB1-2063-4296-BF99-39DFC95C666E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90708BF-2900-4A6A-8420-3C4837E7631A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EEA97883-2224-4E71-BC4D-3A90C07770C7}"/>
                </a:ext>
              </a:extLst>
            </p:cNvPr>
            <p:cNvGrpSpPr/>
            <p:nvPr/>
          </p:nvGrpSpPr>
          <p:grpSpPr>
            <a:xfrm>
              <a:off x="4419054" y="340076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CE5D52B-9B64-4F5E-AD1B-F0BD6FFEC0F2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7B01B6-7DDD-47E6-B671-BEDC4FCBBBD2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B1C0B2-F7A4-4B53-A1C4-09B4582FFD2D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4175B13-9B19-4657-877F-3CD0373298EE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6E1B392-B4DD-4670-A9DB-E5C9DAE9E8C9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B2D7230-D5BF-422D-BF38-8FDEB4EBCA3D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DDEDE9-E18B-4512-A90F-B23745C3E920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9FFF647-D702-4E45-9F1C-C2A2ED9C18F0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AF7B9B9D-5E4B-424E-BBFA-76737D3707E9}"/>
                </a:ext>
              </a:extLst>
            </p:cNvPr>
            <p:cNvGrpSpPr/>
            <p:nvPr/>
          </p:nvGrpSpPr>
          <p:grpSpPr>
            <a:xfrm>
              <a:off x="4419054" y="3692861"/>
              <a:ext cx="2619507" cy="290905"/>
              <a:chOff x="4418156" y="1651299"/>
              <a:chExt cx="2619507" cy="290905"/>
            </a:xfrm>
            <a:grpFill/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1B8AA4B-D236-4233-A466-1B8C8EFC1786}"/>
                  </a:ext>
                </a:extLst>
              </p:cNvPr>
              <p:cNvSpPr/>
              <p:nvPr/>
            </p:nvSpPr>
            <p:spPr>
              <a:xfrm>
                <a:off x="5401364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698BD8B-7C76-4A03-81D0-49A668DCDA3B}"/>
                  </a:ext>
                </a:extLst>
              </p:cNvPr>
              <p:cNvSpPr/>
              <p:nvPr/>
            </p:nvSpPr>
            <p:spPr>
              <a:xfrm>
                <a:off x="4418156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012600C-3BCF-4E59-8D00-21057051D75E}"/>
                  </a:ext>
                </a:extLst>
              </p:cNvPr>
              <p:cNvSpPr/>
              <p:nvPr/>
            </p:nvSpPr>
            <p:spPr>
              <a:xfrm>
                <a:off x="5073920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E9C2BBB-C382-4253-995F-A6B0DFE15753}"/>
                  </a:ext>
                </a:extLst>
              </p:cNvPr>
              <p:cNvSpPr/>
              <p:nvPr/>
            </p:nvSpPr>
            <p:spPr>
              <a:xfrm>
                <a:off x="4746476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D1C5B51-D1AB-4A62-8D6A-1CD6E26F6E5C}"/>
                  </a:ext>
                </a:extLst>
              </p:cNvPr>
              <p:cNvSpPr/>
              <p:nvPr/>
            </p:nvSpPr>
            <p:spPr>
              <a:xfrm>
                <a:off x="6710219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8C68D26-41B9-49DC-9171-CAB74C082C6B}"/>
                  </a:ext>
                </a:extLst>
              </p:cNvPr>
              <p:cNvSpPr/>
              <p:nvPr/>
            </p:nvSpPr>
            <p:spPr>
              <a:xfrm>
                <a:off x="5727011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0740CD5-7CBD-4379-855A-47D0701C00B8}"/>
                  </a:ext>
                </a:extLst>
              </p:cNvPr>
              <p:cNvSpPr/>
              <p:nvPr/>
            </p:nvSpPr>
            <p:spPr>
              <a:xfrm>
                <a:off x="6382775" y="1651299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EC9261C-5A25-4CC3-97B0-2B5F76188D2B}"/>
                  </a:ext>
                </a:extLst>
              </p:cNvPr>
              <p:cNvSpPr/>
              <p:nvPr/>
            </p:nvSpPr>
            <p:spPr>
              <a:xfrm>
                <a:off x="6055331" y="1651748"/>
                <a:ext cx="327444" cy="290456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23756D4-8683-4DDA-8F2B-A1B695C07D45}"/>
              </a:ext>
            </a:extLst>
          </p:cNvPr>
          <p:cNvSpPr/>
          <p:nvPr/>
        </p:nvSpPr>
        <p:spPr>
          <a:xfrm>
            <a:off x="5268889" y="2164825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A976524-CB70-4A8C-B6F9-9CE1D79DFC04}"/>
              </a:ext>
            </a:extLst>
          </p:cNvPr>
          <p:cNvSpPr/>
          <p:nvPr/>
        </p:nvSpPr>
        <p:spPr>
          <a:xfrm>
            <a:off x="4285681" y="2164825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73090EB-532B-4E1C-82B6-8CBA1ED2E8E1}"/>
              </a:ext>
            </a:extLst>
          </p:cNvPr>
          <p:cNvSpPr/>
          <p:nvPr/>
        </p:nvSpPr>
        <p:spPr>
          <a:xfrm>
            <a:off x="4941445" y="2164825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13C4ED6-8FBD-46B4-BA9E-A46D0AA0B00F}"/>
              </a:ext>
            </a:extLst>
          </p:cNvPr>
          <p:cNvSpPr/>
          <p:nvPr/>
        </p:nvSpPr>
        <p:spPr>
          <a:xfrm>
            <a:off x="4614001" y="2165274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822DA0A-1BCD-4635-9940-22F07DED4482}"/>
              </a:ext>
            </a:extLst>
          </p:cNvPr>
          <p:cNvSpPr/>
          <p:nvPr/>
        </p:nvSpPr>
        <p:spPr>
          <a:xfrm>
            <a:off x="5594536" y="2164825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E462C0C-EF2B-446D-B61F-36AFBF32D914}"/>
              </a:ext>
            </a:extLst>
          </p:cNvPr>
          <p:cNvSpPr/>
          <p:nvPr/>
        </p:nvSpPr>
        <p:spPr>
          <a:xfrm>
            <a:off x="5922856" y="2165274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23A8405-5B6F-4FC6-A3C5-19B97C62BB4B}"/>
              </a:ext>
            </a:extLst>
          </p:cNvPr>
          <p:cNvSpPr/>
          <p:nvPr/>
        </p:nvSpPr>
        <p:spPr>
          <a:xfrm>
            <a:off x="7442703" y="2164439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BCE040C-0DC2-4AD3-9426-9A2C4D39FACC}"/>
              </a:ext>
            </a:extLst>
          </p:cNvPr>
          <p:cNvSpPr/>
          <p:nvPr/>
        </p:nvSpPr>
        <p:spPr>
          <a:xfrm>
            <a:off x="7115259" y="2164439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14F5834-6F65-404B-82CD-3138B9C3B13D}"/>
              </a:ext>
            </a:extLst>
          </p:cNvPr>
          <p:cNvSpPr/>
          <p:nvPr/>
        </p:nvSpPr>
        <p:spPr>
          <a:xfrm>
            <a:off x="8751558" y="2164439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58A917F-A04F-4379-A007-DB6D5D6A0973}"/>
              </a:ext>
            </a:extLst>
          </p:cNvPr>
          <p:cNvSpPr/>
          <p:nvPr/>
        </p:nvSpPr>
        <p:spPr>
          <a:xfrm>
            <a:off x="7768350" y="2164439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0D5BAA6-9A46-44EB-9349-3D9840B76D01}"/>
              </a:ext>
            </a:extLst>
          </p:cNvPr>
          <p:cNvSpPr/>
          <p:nvPr/>
        </p:nvSpPr>
        <p:spPr>
          <a:xfrm>
            <a:off x="8424114" y="2164439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234A71E-2CE8-4321-BD4C-0737A4921B69}"/>
              </a:ext>
            </a:extLst>
          </p:cNvPr>
          <p:cNvSpPr/>
          <p:nvPr/>
        </p:nvSpPr>
        <p:spPr>
          <a:xfrm>
            <a:off x="8096670" y="2164888"/>
            <a:ext cx="327444" cy="2904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53AAD9DA-5BF3-4116-8F1C-BC609BDDF1BF}"/>
              </a:ext>
            </a:extLst>
          </p:cNvPr>
          <p:cNvSpPr txBox="1"/>
          <p:nvPr/>
        </p:nvSpPr>
        <p:spPr>
          <a:xfrm>
            <a:off x="6316980" y="192651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09" name="Espace réservé du contenu 2">
            <a:extLst>
              <a:ext uri="{FF2B5EF4-FFF2-40B4-BE49-F238E27FC236}">
                <a16:creationId xmlns:a16="http://schemas.microsoft.com/office/drawing/2014/main" id="{C9C7668D-B4E3-4A32-A0C2-4B8962FC11D8}"/>
              </a:ext>
            </a:extLst>
          </p:cNvPr>
          <p:cNvSpPr txBox="1">
            <a:spLocks/>
          </p:cNvSpPr>
          <p:nvPr/>
        </p:nvSpPr>
        <p:spPr>
          <a:xfrm>
            <a:off x="343282" y="5344607"/>
            <a:ext cx="8408275" cy="1170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/>
              <a:buNone/>
              <a:defRPr sz="4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ea typeface="+mn-ea"/>
                <a:cs typeface="Neutraface 2 Text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ea typeface="+mn-ea"/>
                <a:cs typeface="Neutraface 2 Text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Neutraface 2 Text Book"/>
                <a:ea typeface="+mn-ea"/>
                <a:cs typeface="Neutraface 2 Text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Neutraface 2 Text Book"/>
                <a:ea typeface="+mn-ea"/>
                <a:cs typeface="Neutraface 2 Text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Neutraface 2 Text Book"/>
                <a:ea typeface="+mn-ea"/>
                <a:cs typeface="Neutraface 2 Text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Ce qui est fait sur un signal pourra être répété sur toute la ressource (image, …)</a:t>
            </a:r>
          </a:p>
        </p:txBody>
      </p:sp>
    </p:spTree>
    <p:extLst>
      <p:ext uri="{BB962C8B-B14F-4D97-AF65-F5344CB8AC3E}">
        <p14:creationId xmlns:p14="http://schemas.microsoft.com/office/powerpoint/2010/main" val="38794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FAE66-1ADC-4B4E-9216-2718FEE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 vectoriel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40235-3347-41A2-A848-4FBC9FC2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Un signal numérique = Tableau de valeurs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Tableau de valeurs = vecteur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Il semble y avoir des différences</a:t>
            </a:r>
          </a:p>
          <a:p>
            <a:pPr marL="1314450" lvl="1" indent="-571500"/>
            <a:r>
              <a:rPr lang="fr-FR" sz="3200" dirty="0"/>
              <a:t>Valeurs comprises entre 0 et 255</a:t>
            </a:r>
          </a:p>
          <a:p>
            <a:pPr marL="1314450" lvl="1" indent="-571500"/>
            <a:r>
              <a:rPr lang="fr-FR" sz="3200" dirty="0"/>
              <a:t>Valeurs entières</a:t>
            </a:r>
          </a:p>
          <a:p>
            <a:pPr lvl="1" indent="0">
              <a:buNone/>
            </a:pPr>
            <a:r>
              <a:rPr lang="fr-FR" sz="3200" dirty="0">
                <a:solidFill>
                  <a:srgbClr val="8AB110"/>
                </a:solidFill>
                <a:sym typeface="Wingdings" panose="05000000000000000000" pitchFamily="2" charset="2"/>
              </a:rPr>
              <a:t></a:t>
            </a:r>
            <a:r>
              <a:rPr lang="fr-FR" sz="3200" dirty="0">
                <a:solidFill>
                  <a:srgbClr val="404040"/>
                </a:solidFill>
                <a:sym typeface="Wingdings" panose="05000000000000000000" pitchFamily="2" charset="2"/>
              </a:rPr>
              <a:t> On fera nos calculs intermédiaires avec le type </a:t>
            </a:r>
            <a:r>
              <a:rPr lang="fr-FR" sz="3200" dirty="0" err="1">
                <a:solidFill>
                  <a:srgbClr val="40404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fr-FR" sz="3200" dirty="0">
                <a:solidFill>
                  <a:srgbClr val="404040"/>
                </a:solidFill>
                <a:sym typeface="Wingdings" panose="05000000000000000000" pitchFamily="2" charset="2"/>
              </a:rPr>
              <a:t> puis on fera des </a:t>
            </a:r>
            <a:r>
              <a:rPr lang="fr-FR" sz="3200" b="1" dirty="0">
                <a:solidFill>
                  <a:srgbClr val="404040"/>
                </a:solidFill>
                <a:sym typeface="Wingdings" panose="05000000000000000000" pitchFamily="2" charset="2"/>
              </a:rPr>
              <a:t>arrondis</a:t>
            </a:r>
            <a:endParaRPr lang="fr-FR" sz="3200" b="1" dirty="0">
              <a:solidFill>
                <a:srgbClr val="404040"/>
              </a:solidFill>
            </a:endParaRPr>
          </a:p>
          <a:p>
            <a:endParaRPr lang="fr-FR" dirty="0"/>
          </a:p>
          <a:p>
            <a:endParaRPr lang="fr-F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11C8-C519-4290-82A4-8A21D962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088" y="503679"/>
            <a:ext cx="7291212" cy="755473"/>
          </a:xfrm>
        </p:spPr>
        <p:txBody>
          <a:bodyPr>
            <a:normAutofit/>
          </a:bodyPr>
          <a:lstStyle/>
          <a:p>
            <a:r>
              <a:rPr lang="fr-FR" dirty="0"/>
              <a:t>Signaux décompressés et compressés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77913-52B1-4925-BC13-36450EA6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84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Stocker des valeurs entières</a:t>
            </a:r>
          </a:p>
          <a:p>
            <a:pPr marL="1314450" lvl="1" indent="-571500"/>
            <a:r>
              <a:rPr lang="fr-FR" sz="3200" dirty="0"/>
              <a:t>Décompressés (0…255)</a:t>
            </a:r>
            <a:r>
              <a:rPr lang="fr-FR" sz="3200" baseline="30000" dirty="0"/>
              <a:t>64</a:t>
            </a:r>
          </a:p>
          <a:p>
            <a:pPr marL="1314450" lvl="1" indent="-571500"/>
            <a:r>
              <a:rPr lang="fr-FR" sz="3200" dirty="0"/>
              <a:t>Compressés (0…255)(-128…127)</a:t>
            </a:r>
            <a:r>
              <a:rPr lang="fr-FR" sz="3200" baseline="30000" dirty="0"/>
              <a:t>63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Conversion</a:t>
            </a:r>
          </a:p>
          <a:p>
            <a:pPr marL="1314450" lvl="1" indent="-571500"/>
            <a:r>
              <a:rPr lang="fr-FR" sz="3200" dirty="0"/>
              <a:t>Décompressés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fr-FR" sz="3200" dirty="0"/>
              <a:t> Vecteurs</a:t>
            </a:r>
          </a:p>
          <a:p>
            <a:pPr marL="1314450" lvl="1" indent="-571500"/>
            <a:r>
              <a:rPr lang="fr-FR" sz="3200" dirty="0"/>
              <a:t>Vecteurs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fr-FR" sz="3200" dirty="0"/>
              <a:t> Compressés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Transformation</a:t>
            </a:r>
          </a:p>
          <a:p>
            <a:pPr marL="1314450" lvl="1" indent="-571500"/>
            <a:r>
              <a:rPr lang="fr-FR" sz="3200" dirty="0"/>
              <a:t>Changement de base sur les vecteurs</a:t>
            </a:r>
          </a:p>
        </p:txBody>
      </p:sp>
    </p:spTree>
    <p:extLst>
      <p:ext uri="{BB962C8B-B14F-4D97-AF65-F5344CB8AC3E}">
        <p14:creationId xmlns:p14="http://schemas.microsoft.com/office/powerpoint/2010/main" val="22970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58143-CBA9-4136-9931-85E13B3F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base</a:t>
            </a:r>
          </a:p>
        </p:txBody>
      </p:sp>
      <p:pic>
        <p:nvPicPr>
          <p:cNvPr id="5" name="Espace réservé du contenu 7">
            <a:extLst>
              <a:ext uri="{FF2B5EF4-FFF2-40B4-BE49-F238E27FC236}">
                <a16:creationId xmlns:a16="http://schemas.microsoft.com/office/drawing/2014/main" id="{93E5E595-6D47-4505-8479-50C184F32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6" t="9418" r="23143" b="25098"/>
          <a:stretch/>
        </p:blipFill>
        <p:spPr>
          <a:xfrm>
            <a:off x="303291" y="2494215"/>
            <a:ext cx="4332083" cy="326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texte 6">
                <a:extLst>
                  <a:ext uri="{FF2B5EF4-FFF2-40B4-BE49-F238E27FC236}">
                    <a16:creationId xmlns:a16="http://schemas.microsoft.com/office/drawing/2014/main" id="{936CC165-CA9D-44D4-8799-69E66F837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901947"/>
                <a:ext cx="4363770" cy="4525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2400" i="1" dirty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fr-F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fr-FR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fr-F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sz="2400" b="0" dirty="0"/>
              </a:p>
            </p:txBody>
          </p:sp>
        </mc:Choice>
        <mc:Fallback xmlns="">
          <p:sp>
            <p:nvSpPr>
              <p:cNvPr id="8" name="Espace réservé du texte 6">
                <a:extLst>
                  <a:ext uri="{FF2B5EF4-FFF2-40B4-BE49-F238E27FC236}">
                    <a16:creationId xmlns:a16="http://schemas.microsoft.com/office/drawing/2014/main" id="{936CC165-CA9D-44D4-8799-69E66F837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901947"/>
                <a:ext cx="436377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EEAACC-F4C1-4E5F-8133-57C6BD953BFF}"/>
              </a:ext>
            </a:extLst>
          </p:cNvPr>
          <p:cNvSpPr txBox="1"/>
          <p:nvPr/>
        </p:nvSpPr>
        <p:spPr>
          <a:xfrm>
            <a:off x="303291" y="1822322"/>
            <a:ext cx="618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4A4A4A"/>
                </a:solidFill>
              </a:rPr>
              <a:t>Lecture graphique dans le cas N =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151C58-21E5-4A79-8D7C-8F2E16DBFCE4}"/>
              </a:ext>
            </a:extLst>
          </p:cNvPr>
          <p:cNvSpPr txBox="1"/>
          <p:nvPr/>
        </p:nvSpPr>
        <p:spPr>
          <a:xfrm>
            <a:off x="208230" y="5904690"/>
            <a:ext cx="842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4A4A4A"/>
                </a:solidFill>
              </a:rPr>
              <a:t>On dispose d'un moyen </a:t>
            </a:r>
            <a:r>
              <a:rPr lang="fr-FR" sz="2800" b="1" dirty="0">
                <a:solidFill>
                  <a:srgbClr val="4A4A4A"/>
                </a:solidFill>
              </a:rPr>
              <a:t>simple</a:t>
            </a:r>
            <a:r>
              <a:rPr lang="fr-FR" sz="2800" dirty="0">
                <a:solidFill>
                  <a:srgbClr val="4A4A4A"/>
                </a:solidFill>
              </a:rPr>
              <a:t> de changer de base</a:t>
            </a:r>
          </a:p>
        </p:txBody>
      </p:sp>
    </p:spTree>
    <p:extLst>
      <p:ext uri="{BB962C8B-B14F-4D97-AF65-F5344CB8AC3E}">
        <p14:creationId xmlns:p14="http://schemas.microsoft.com/office/powerpoint/2010/main" val="32500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76E2A-EA84-4A2E-B234-94839C0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C9B992B-7F35-4F3B-89FA-EA85E31F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69" y="1600200"/>
                <a:ext cx="8758990" cy="4854921"/>
              </a:xfrm>
            </p:spPr>
            <p:txBody>
              <a:bodyPr>
                <a:normAutofit fontScale="85000"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Dans un espace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3600" b="0" dirty="0"/>
                  <a:t>, munit du produit scalaire canonique (forme bilinéaire définie positive)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3600" dirty="0">
                    <a:latin typeface="+mn-lt"/>
                  </a:rPr>
                  <a:t>et</a:t>
                </a:r>
                <a:r>
                  <a:rPr lang="fr-FR" sz="3600" i="1" dirty="0">
                    <a:latin typeface="Cambria Math" panose="02040503050406030204" pitchFamily="18" charset="0"/>
                  </a:rPr>
                  <a:t> Y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sz="3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360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fr-FR" sz="3600" i="1" dirty="0">
                  <a:latin typeface="Cambria Math" panose="02040503050406030204" pitchFamily="18" charset="0"/>
                </a:endParaRPr>
              </a:p>
              <a:p>
                <a:endParaRPr lang="fr-FR" sz="360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3600" dirty="0"/>
                  <a:t> une famille de vecteurs(non nuls) orthogonaux (deux à deux)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Théorème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3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3600" dirty="0"/>
                  <a:t> est une </a:t>
                </a:r>
                <a:r>
                  <a:rPr lang="fr-FR" sz="3600" dirty="0">
                    <a:solidFill>
                      <a:srgbClr val="FF0000"/>
                    </a:solidFill>
                  </a:rPr>
                  <a:t>base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C9B992B-7F35-4F3B-89FA-EA85E31F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69" y="1600200"/>
                <a:ext cx="8758990" cy="4854921"/>
              </a:xfrm>
              <a:blipFill>
                <a:blip r:embed="rId2"/>
                <a:stretch>
                  <a:fillRect l="-1532" t="-2638" b="-2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14254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FGES">
  <a:themeElements>
    <a:clrScheme name="FGE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B0F0"/>
      </a:accent1>
      <a:accent2>
        <a:srgbClr val="8C1D44"/>
      </a:accent2>
      <a:accent3>
        <a:srgbClr val="91CE18"/>
      </a:accent3>
      <a:accent4>
        <a:srgbClr val="21ACCE"/>
      </a:accent4>
      <a:accent5>
        <a:srgbClr val="57514C"/>
      </a:accent5>
      <a:accent6>
        <a:srgbClr val="B7EA18"/>
      </a:accent6>
      <a:hlink>
        <a:srgbClr val="6B9F25"/>
      </a:hlink>
      <a:folHlink>
        <a:srgbClr val="9F671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3567DC4E0F4DA5FA1DEA273D3E5B" ma:contentTypeVersion="13" ma:contentTypeDescription="Crée un document." ma:contentTypeScope="" ma:versionID="8b48441abb67dd628ca52195fac70302">
  <xsd:schema xmlns:xsd="http://www.w3.org/2001/XMLSchema" xmlns:xs="http://www.w3.org/2001/XMLSchema" xmlns:p="http://schemas.microsoft.com/office/2006/metadata/properties" xmlns:ns3="d9901d12-fd1f-40c6-96b2-9d82ab6900b8" xmlns:ns4="a4a9ed73-dcbc-40de-9c92-0bc9eae8bd86" targetNamespace="http://schemas.microsoft.com/office/2006/metadata/properties" ma:root="true" ma:fieldsID="02c35afdcd12aa3df2448193a8e06597" ns3:_="" ns4:_="">
    <xsd:import namespace="d9901d12-fd1f-40c6-96b2-9d82ab6900b8"/>
    <xsd:import namespace="a4a9ed73-dcbc-40de-9c92-0bc9eae8b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01d12-fd1f-40c6-96b2-9d82ab690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9ed73-dcbc-40de-9c92-0bc9eae8b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66E3F-2805-4138-82FE-D07E8429F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F27BD1-2E5E-4F42-B66E-9E6BA35430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4a9ed73-dcbc-40de-9c92-0bc9eae8bd86"/>
    <ds:schemaRef ds:uri="d9901d12-fd1f-40c6-96b2-9d82ab6900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06FE3A-420E-4E3F-9EAC-C398A4BF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01d12-fd1f-40c6-96b2-9d82ab6900b8"/>
    <ds:schemaRef ds:uri="a4a9ed73-dcbc-40de-9c92-0bc9eae8b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L1_install_party_18-19</Template>
  <TotalTime>17483</TotalTime>
  <Words>1431</Words>
  <Application>Microsoft Office PowerPoint</Application>
  <PresentationFormat>Affichage à l'écran (4:3)</PresentationFormat>
  <Paragraphs>171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Neutraface 2 Text Bold</vt:lpstr>
      <vt:lpstr>Neutraface 2 Text Book</vt:lpstr>
      <vt:lpstr>Neutraface 2 Text Light</vt:lpstr>
      <vt:lpstr>Times New Roman</vt:lpstr>
      <vt:lpstr>Wingdings</vt:lpstr>
      <vt:lpstr>MasqueFGES</vt:lpstr>
      <vt:lpstr>Transformée de Fourier rapide</vt:lpstr>
      <vt:lpstr>Idée naïve</vt:lpstr>
      <vt:lpstr>Idée de base</vt:lpstr>
      <vt:lpstr>Un tableaux = signal</vt:lpstr>
      <vt:lpstr>Illustration</vt:lpstr>
      <vt:lpstr>Espace vectoriel ?</vt:lpstr>
      <vt:lpstr>Signaux décompressés et compressés</vt:lpstr>
      <vt:lpstr>Changement de base</vt:lpstr>
      <vt:lpstr>Notations</vt:lpstr>
      <vt:lpstr>Remarque</vt:lpstr>
      <vt:lpstr>Preuve : par l'absurde </vt:lpstr>
      <vt:lpstr>Preuve fin </vt:lpstr>
      <vt:lpstr>Projection d'un vecteur sur une base orthogonale</vt:lpstr>
      <vt:lpstr>Moralité</vt:lpstr>
      <vt:lpstr>Base intéressante</vt:lpstr>
      <vt:lpstr>Exemple de base quand N = 4</vt:lpstr>
      <vt:lpstr>Vérifions</vt:lpstr>
      <vt:lpstr>Pour N = 64 ou 256 ?</vt:lpstr>
      <vt:lpstr>Exemple</vt:lpstr>
      <vt:lpstr>Retrouver le "vecteur originel"</vt:lpstr>
      <vt:lpstr>Travail à réaliser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l’informatique</dc:title>
  <dc:creator>Julie Jacques</dc:creator>
  <cp:lastModifiedBy>WEINBERG Benjamin</cp:lastModifiedBy>
  <cp:revision>706</cp:revision>
  <cp:lastPrinted>2019-03-04T16:05:56Z</cp:lastPrinted>
  <dcterms:created xsi:type="dcterms:W3CDTF">2017-11-15T16:40:43Z</dcterms:created>
  <dcterms:modified xsi:type="dcterms:W3CDTF">2021-03-30T08:43:44Z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0x01010065CB3567DC4E0F4DA5FA1DEA273D3E5B</vt:lpwstr>
  </property>
</Properties>
</file>