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19"/>
  </p:notesMasterIdLst>
  <p:handoutMasterIdLst>
    <p:handoutMasterId r:id="rId20"/>
  </p:handoutMasterIdLst>
  <p:sldIdLst>
    <p:sldId id="278" r:id="rId5"/>
    <p:sldId id="356" r:id="rId6"/>
    <p:sldId id="394" r:id="rId7"/>
    <p:sldId id="395" r:id="rId8"/>
    <p:sldId id="396" r:id="rId9"/>
    <p:sldId id="397" r:id="rId10"/>
    <p:sldId id="320" r:id="rId11"/>
    <p:sldId id="354" r:id="rId12"/>
    <p:sldId id="378" r:id="rId13"/>
    <p:sldId id="400" r:id="rId14"/>
    <p:sldId id="399" r:id="rId15"/>
    <p:sldId id="401" r:id="rId16"/>
    <p:sldId id="402" r:id="rId17"/>
    <p:sldId id="352" r:id="rId18"/>
  </p:sldIdLst>
  <p:sldSz cx="9144000" cy="6858000" type="screen4x3"/>
  <p:notesSz cx="10234613" cy="710406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llabus L1" id="{7E989DCA-1C08-534C-AAF7-2E7C42E382F9}">
          <p14:sldIdLst>
            <p14:sldId id="278"/>
            <p14:sldId id="356"/>
            <p14:sldId id="394"/>
            <p14:sldId id="395"/>
            <p14:sldId id="396"/>
            <p14:sldId id="397"/>
            <p14:sldId id="320"/>
            <p14:sldId id="354"/>
            <p14:sldId id="378"/>
            <p14:sldId id="400"/>
            <p14:sldId id="399"/>
            <p14:sldId id="401"/>
            <p14:sldId id="402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404040"/>
    <a:srgbClr val="8AB110"/>
    <a:srgbClr val="19819B"/>
    <a:srgbClr val="0099FF"/>
    <a:srgbClr val="CC66FF"/>
    <a:srgbClr val="FFFFCC"/>
    <a:srgbClr val="FFCC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1D765-7852-4718-BA3F-2A3A5715E91B}" v="6" dt="2021-04-26T13:48:11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73678" autoAdjust="0"/>
  </p:normalViewPr>
  <p:slideViewPr>
    <p:cSldViewPr snapToGrid="0" snapToObjects="1">
      <p:cViewPr varScale="1">
        <p:scale>
          <a:sx n="80" d="100"/>
          <a:sy n="80" d="100"/>
        </p:scale>
        <p:origin x="211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NBERG Benjamin" userId="d4a1d7da-2485-48f9-9ec6-7be7f88372b6" providerId="ADAL" clId="{2551D765-7852-4718-BA3F-2A3A5715E91B}"/>
    <pc:docChg chg="undo custSel addSld delSld modSld sldOrd modSection">
      <pc:chgData name="WEINBERG Benjamin" userId="d4a1d7da-2485-48f9-9ec6-7be7f88372b6" providerId="ADAL" clId="{2551D765-7852-4718-BA3F-2A3A5715E91B}" dt="2021-04-26T14:20:21.592" v="2557" actId="20577"/>
      <pc:docMkLst>
        <pc:docMk/>
      </pc:docMkLst>
      <pc:sldChg chg="modSp mod">
        <pc:chgData name="WEINBERG Benjamin" userId="d4a1d7da-2485-48f9-9ec6-7be7f88372b6" providerId="ADAL" clId="{2551D765-7852-4718-BA3F-2A3A5715E91B}" dt="2021-04-26T12:49:50.842" v="17" actId="20577"/>
        <pc:sldMkLst>
          <pc:docMk/>
          <pc:sldMk cId="1111033731" sldId="278"/>
        </pc:sldMkLst>
        <pc:spChg chg="mod">
          <ac:chgData name="WEINBERG Benjamin" userId="d4a1d7da-2485-48f9-9ec6-7be7f88372b6" providerId="ADAL" clId="{2551D765-7852-4718-BA3F-2A3A5715E91B}" dt="2021-04-26T12:49:50.842" v="17" actId="20577"/>
          <ac:spMkLst>
            <pc:docMk/>
            <pc:sldMk cId="1111033731" sldId="278"/>
            <ac:spMk id="2" creationId="{00000000-0000-0000-0000-000000000000}"/>
          </ac:spMkLst>
        </pc:spChg>
      </pc:sldChg>
      <pc:sldChg chg="modSp mod">
        <pc:chgData name="WEINBERG Benjamin" userId="d4a1d7da-2485-48f9-9ec6-7be7f88372b6" providerId="ADAL" clId="{2551D765-7852-4718-BA3F-2A3A5715E91B}" dt="2021-04-26T12:53:17.344" v="341" actId="2711"/>
        <pc:sldMkLst>
          <pc:docMk/>
          <pc:sldMk cId="1724196360" sldId="320"/>
        </pc:sldMkLst>
        <pc:spChg chg="mod">
          <ac:chgData name="WEINBERG Benjamin" userId="d4a1d7da-2485-48f9-9ec6-7be7f88372b6" providerId="ADAL" clId="{2551D765-7852-4718-BA3F-2A3A5715E91B}" dt="2021-04-26T12:50:17.197" v="54" actId="20577"/>
          <ac:spMkLst>
            <pc:docMk/>
            <pc:sldMk cId="1724196360" sldId="320"/>
            <ac:spMk id="5" creationId="{45BF8CAE-4D3E-4B7B-B8FD-9F18D5432FFF}"/>
          </ac:spMkLst>
        </pc:spChg>
        <pc:spChg chg="mod">
          <ac:chgData name="WEINBERG Benjamin" userId="d4a1d7da-2485-48f9-9ec6-7be7f88372b6" providerId="ADAL" clId="{2551D765-7852-4718-BA3F-2A3A5715E91B}" dt="2021-04-26T12:53:17.344" v="341" actId="2711"/>
          <ac:spMkLst>
            <pc:docMk/>
            <pc:sldMk cId="1724196360" sldId="320"/>
            <ac:spMk id="6" creationId="{F21697FC-2195-44C0-8885-94BF8ABC23E2}"/>
          </ac:spMkLst>
        </pc:spChg>
      </pc:sldChg>
      <pc:sldChg chg="modSp mod">
        <pc:chgData name="WEINBERG Benjamin" userId="d4a1d7da-2485-48f9-9ec6-7be7f88372b6" providerId="ADAL" clId="{2551D765-7852-4718-BA3F-2A3A5715E91B}" dt="2021-04-26T13:02:50.030" v="594" actId="20577"/>
        <pc:sldMkLst>
          <pc:docMk/>
          <pc:sldMk cId="971533551" sldId="354"/>
        </pc:sldMkLst>
        <pc:spChg chg="mod">
          <ac:chgData name="WEINBERG Benjamin" userId="d4a1d7da-2485-48f9-9ec6-7be7f88372b6" providerId="ADAL" clId="{2551D765-7852-4718-BA3F-2A3A5715E91B}" dt="2021-04-26T12:54:11.526" v="402" actId="313"/>
          <ac:spMkLst>
            <pc:docMk/>
            <pc:sldMk cId="971533551" sldId="354"/>
            <ac:spMk id="2" creationId="{64634866-0BC2-4769-8598-55C64F7996EE}"/>
          </ac:spMkLst>
        </pc:spChg>
        <pc:spChg chg="mod">
          <ac:chgData name="WEINBERG Benjamin" userId="d4a1d7da-2485-48f9-9ec6-7be7f88372b6" providerId="ADAL" clId="{2551D765-7852-4718-BA3F-2A3A5715E91B}" dt="2021-04-26T13:02:50.030" v="594" actId="20577"/>
          <ac:spMkLst>
            <pc:docMk/>
            <pc:sldMk cId="971533551" sldId="354"/>
            <ac:spMk id="3" creationId="{F8AD056D-5CCF-402F-A753-8E97D22F3F54}"/>
          </ac:spMkLst>
        </pc:spChg>
      </pc:sldChg>
      <pc:sldChg chg="delSp modSp mod ord">
        <pc:chgData name="WEINBERG Benjamin" userId="d4a1d7da-2485-48f9-9ec6-7be7f88372b6" providerId="ADAL" clId="{2551D765-7852-4718-BA3F-2A3A5715E91B}" dt="2021-04-26T13:22:02.672" v="998" actId="20577"/>
        <pc:sldMkLst>
          <pc:docMk/>
          <pc:sldMk cId="3879458848" sldId="356"/>
        </pc:sldMkLst>
        <pc:spChg chg="mod">
          <ac:chgData name="WEINBERG Benjamin" userId="d4a1d7da-2485-48f9-9ec6-7be7f88372b6" providerId="ADAL" clId="{2551D765-7852-4718-BA3F-2A3A5715E91B}" dt="2021-04-26T13:20:41.615" v="877" actId="20577"/>
          <ac:spMkLst>
            <pc:docMk/>
            <pc:sldMk cId="3879458848" sldId="356"/>
            <ac:spMk id="2" creationId="{7756DB47-8FBA-44B1-8A1A-26AC406DCF8C}"/>
          </ac:spMkLst>
        </pc:spChg>
        <pc:spChg chg="mod">
          <ac:chgData name="WEINBERG Benjamin" userId="d4a1d7da-2485-48f9-9ec6-7be7f88372b6" providerId="ADAL" clId="{2551D765-7852-4718-BA3F-2A3A5715E91B}" dt="2021-04-26T13:22:02.672" v="998" actId="20577"/>
          <ac:spMkLst>
            <pc:docMk/>
            <pc:sldMk cId="3879458848" sldId="356"/>
            <ac:spMk id="3" creationId="{12ECA85B-F495-4F49-AB87-D3E17D6FB835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292" creationId="{723A8405-5B6F-4FC6-A3C5-19B97C62BB4B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294" creationId="{5BCE040C-0DC2-4AD3-9426-9A2C4D39FACC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296" creationId="{914F5834-6F65-404B-82CD-3138B9C3B13D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297" creationId="{758A917F-A04F-4379-A007-DB6D5D6A0973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298" creationId="{A0D5BAA6-9A46-44EB-9349-3D9840B76D01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299" creationId="{A234A71E-2CE8-4321-BD4C-0737A4921B69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300" creationId="{D23756D4-8683-4DDA-8F2B-A1B695C07D45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301" creationId="{CA976524-CB70-4A8C-B6F9-9CE1D79DFC04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302" creationId="{273090EB-532B-4E1C-82B6-8CBA1ED2E8E1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303" creationId="{913C4ED6-8FBD-46B4-BA9E-A46D0AA0B00F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305" creationId="{4822DA0A-1BCD-4635-9940-22F07DED4482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307" creationId="{6E462C0C-EF2B-446D-B61F-36AFBF32D914}"/>
          </ac:spMkLst>
        </pc:spChg>
        <pc:spChg chg="del">
          <ac:chgData name="WEINBERG Benjamin" userId="d4a1d7da-2485-48f9-9ec6-7be7f88372b6" providerId="ADAL" clId="{2551D765-7852-4718-BA3F-2A3A5715E91B}" dt="2021-04-26T13:17:17.281" v="640" actId="478"/>
          <ac:spMkLst>
            <pc:docMk/>
            <pc:sldMk cId="3879458848" sldId="356"/>
            <ac:spMk id="308" creationId="{53AAD9DA-5BF3-4116-8F1C-BC609BDDF1BF}"/>
          </ac:spMkLst>
        </pc:spChg>
        <pc:spChg chg="del">
          <ac:chgData name="WEINBERG Benjamin" userId="d4a1d7da-2485-48f9-9ec6-7be7f88372b6" providerId="ADAL" clId="{2551D765-7852-4718-BA3F-2A3A5715E91B}" dt="2021-04-26T13:19:36.812" v="838" actId="478"/>
          <ac:spMkLst>
            <pc:docMk/>
            <pc:sldMk cId="3879458848" sldId="356"/>
            <ac:spMk id="309" creationId="{C9C7668D-B4E3-4A32-A0C2-4B8962FC11D8}"/>
          </ac:spMkLst>
        </pc:spChg>
        <pc:grpChg chg="del">
          <ac:chgData name="WEINBERG Benjamin" userId="d4a1d7da-2485-48f9-9ec6-7be7f88372b6" providerId="ADAL" clId="{2551D765-7852-4718-BA3F-2A3A5715E91B}" dt="2021-04-26T13:17:09.272" v="639" actId="478"/>
          <ac:grpSpMkLst>
            <pc:docMk/>
            <pc:sldMk cId="3879458848" sldId="356"/>
            <ac:grpSpMk id="88" creationId="{41BFC7F2-6467-4CB8-BCC2-4F9BE866DC0B}"/>
          </ac:grpSpMkLst>
        </pc:grpChg>
        <pc:grpChg chg="del">
          <ac:chgData name="WEINBERG Benjamin" userId="d4a1d7da-2485-48f9-9ec6-7be7f88372b6" providerId="ADAL" clId="{2551D765-7852-4718-BA3F-2A3A5715E91B}" dt="2021-04-26T13:17:08.762" v="638" actId="478"/>
          <ac:grpSpMkLst>
            <pc:docMk/>
            <pc:sldMk cId="3879458848" sldId="356"/>
            <ac:grpSpMk id="89" creationId="{7779B89F-AF0C-43D2-A699-67D36990C417}"/>
          </ac:grpSpMkLst>
        </pc:grpChg>
        <pc:grpChg chg="del">
          <ac:chgData name="WEINBERG Benjamin" userId="d4a1d7da-2485-48f9-9ec6-7be7f88372b6" providerId="ADAL" clId="{2551D765-7852-4718-BA3F-2A3A5715E91B}" dt="2021-04-26T13:17:08.122" v="637" actId="478"/>
          <ac:grpSpMkLst>
            <pc:docMk/>
            <pc:sldMk cId="3879458848" sldId="356"/>
            <ac:grpSpMk id="162" creationId="{501BC8B2-6387-42F7-9650-44C75BF0384C}"/>
          </ac:grpSpMkLst>
        </pc:grpChg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95853325" sldId="357"/>
        </pc:sldMkLst>
      </pc:sldChg>
      <pc:sldChg chg="modSp mod">
        <pc:chgData name="WEINBERG Benjamin" userId="d4a1d7da-2485-48f9-9ec6-7be7f88372b6" providerId="ADAL" clId="{2551D765-7852-4718-BA3F-2A3A5715E91B}" dt="2021-04-26T13:32:01.396" v="1641"/>
        <pc:sldMkLst>
          <pc:docMk/>
          <pc:sldMk cId="4017038010" sldId="378"/>
        </pc:sldMkLst>
        <pc:spChg chg="mod">
          <ac:chgData name="WEINBERG Benjamin" userId="d4a1d7da-2485-48f9-9ec6-7be7f88372b6" providerId="ADAL" clId="{2551D765-7852-4718-BA3F-2A3A5715E91B}" dt="2021-04-26T13:03:08.153" v="625" actId="20577"/>
          <ac:spMkLst>
            <pc:docMk/>
            <pc:sldMk cId="4017038010" sldId="378"/>
            <ac:spMk id="2" creationId="{9DC4AC66-F4E7-465D-8B29-C1E44161C0D3}"/>
          </ac:spMkLst>
        </pc:spChg>
        <pc:spChg chg="mod">
          <ac:chgData name="WEINBERG Benjamin" userId="d4a1d7da-2485-48f9-9ec6-7be7f88372b6" providerId="ADAL" clId="{2551D765-7852-4718-BA3F-2A3A5715E91B}" dt="2021-04-26T13:32:01.396" v="1641"/>
          <ac:spMkLst>
            <pc:docMk/>
            <pc:sldMk cId="4017038010" sldId="378"/>
            <ac:spMk id="3" creationId="{163535FD-7317-45F1-A31F-CCB9707F8967}"/>
          </ac:spMkLst>
        </pc:spChg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2297089789" sldId="379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3250011506" sldId="380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2416514254" sldId="381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591692997" sldId="382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1655454867" sldId="383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3156253759" sldId="384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677766138" sldId="385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2681297915" sldId="386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3880964983" sldId="387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1787906978" sldId="388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681455244" sldId="389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821993519" sldId="390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173709280" sldId="391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2033466915" sldId="392"/>
        </pc:sldMkLst>
      </pc:sldChg>
      <pc:sldChg chg="del">
        <pc:chgData name="WEINBERG Benjamin" userId="d4a1d7da-2485-48f9-9ec6-7be7f88372b6" providerId="ADAL" clId="{2551D765-7852-4718-BA3F-2A3A5715E91B}" dt="2021-04-26T13:37:46.557" v="1839" actId="47"/>
        <pc:sldMkLst>
          <pc:docMk/>
          <pc:sldMk cId="2975662278" sldId="393"/>
        </pc:sldMkLst>
      </pc:sldChg>
      <pc:sldChg chg="modSp new mod">
        <pc:chgData name="WEINBERG Benjamin" userId="d4a1d7da-2485-48f9-9ec6-7be7f88372b6" providerId="ADAL" clId="{2551D765-7852-4718-BA3F-2A3A5715E91B}" dt="2021-04-26T13:23:32.073" v="1161" actId="403"/>
        <pc:sldMkLst>
          <pc:docMk/>
          <pc:sldMk cId="924288736" sldId="394"/>
        </pc:sldMkLst>
        <pc:spChg chg="mod">
          <ac:chgData name="WEINBERG Benjamin" userId="d4a1d7da-2485-48f9-9ec6-7be7f88372b6" providerId="ADAL" clId="{2551D765-7852-4718-BA3F-2A3A5715E91B}" dt="2021-04-26T13:20:53.781" v="905" actId="20577"/>
          <ac:spMkLst>
            <pc:docMk/>
            <pc:sldMk cId="924288736" sldId="394"/>
            <ac:spMk id="2" creationId="{7CC2147F-81D1-47E4-A3AF-24C4BF47A0B8}"/>
          </ac:spMkLst>
        </pc:spChg>
        <pc:spChg chg="mod">
          <ac:chgData name="WEINBERG Benjamin" userId="d4a1d7da-2485-48f9-9ec6-7be7f88372b6" providerId="ADAL" clId="{2551D765-7852-4718-BA3F-2A3A5715E91B}" dt="2021-04-26T13:23:32.073" v="1161" actId="403"/>
          <ac:spMkLst>
            <pc:docMk/>
            <pc:sldMk cId="924288736" sldId="394"/>
            <ac:spMk id="3" creationId="{B2E48AB8-E9FD-429A-8F27-124C2B197CB9}"/>
          </ac:spMkLst>
        </pc:spChg>
      </pc:sldChg>
      <pc:sldChg chg="addSp modSp new mod">
        <pc:chgData name="WEINBERG Benjamin" userId="d4a1d7da-2485-48f9-9ec6-7be7f88372b6" providerId="ADAL" clId="{2551D765-7852-4718-BA3F-2A3A5715E91B}" dt="2021-04-26T13:27:32.711" v="1404" actId="1076"/>
        <pc:sldMkLst>
          <pc:docMk/>
          <pc:sldMk cId="1045758680" sldId="395"/>
        </pc:sldMkLst>
        <pc:spChg chg="mod">
          <ac:chgData name="WEINBERG Benjamin" userId="d4a1d7da-2485-48f9-9ec6-7be7f88372b6" providerId="ADAL" clId="{2551D765-7852-4718-BA3F-2A3A5715E91B}" dt="2021-04-26T13:24:21.281" v="1226" actId="20577"/>
          <ac:spMkLst>
            <pc:docMk/>
            <pc:sldMk cId="1045758680" sldId="395"/>
            <ac:spMk id="2" creationId="{E7564356-E68D-44EE-8ED7-011291634E7D}"/>
          </ac:spMkLst>
        </pc:spChg>
        <pc:spChg chg="mod">
          <ac:chgData name="WEINBERG Benjamin" userId="d4a1d7da-2485-48f9-9ec6-7be7f88372b6" providerId="ADAL" clId="{2551D765-7852-4718-BA3F-2A3A5715E91B}" dt="2021-04-26T13:26:50.622" v="1394" actId="6549"/>
          <ac:spMkLst>
            <pc:docMk/>
            <pc:sldMk cId="1045758680" sldId="395"/>
            <ac:spMk id="3" creationId="{CAD89E58-1D33-464D-AF89-DD0405A31F86}"/>
          </ac:spMkLst>
        </pc:spChg>
        <pc:spChg chg="add mod">
          <ac:chgData name="WEINBERG Benjamin" userId="d4a1d7da-2485-48f9-9ec6-7be7f88372b6" providerId="ADAL" clId="{2551D765-7852-4718-BA3F-2A3A5715E91B}" dt="2021-04-26T13:27:32.711" v="1404" actId="1076"/>
          <ac:spMkLst>
            <pc:docMk/>
            <pc:sldMk cId="1045758680" sldId="395"/>
            <ac:spMk id="4" creationId="{EE16D0A4-B9EA-44DD-A7D5-20EC55BC2FA1}"/>
          </ac:spMkLst>
        </pc:spChg>
      </pc:sldChg>
      <pc:sldChg chg="addSp delSp modSp new mod">
        <pc:chgData name="WEINBERG Benjamin" userId="d4a1d7da-2485-48f9-9ec6-7be7f88372b6" providerId="ADAL" clId="{2551D765-7852-4718-BA3F-2A3A5715E91B}" dt="2021-04-26T13:35:27.605" v="1820" actId="1035"/>
        <pc:sldMkLst>
          <pc:docMk/>
          <pc:sldMk cId="1586813592" sldId="396"/>
        </pc:sldMkLst>
        <pc:spChg chg="mod">
          <ac:chgData name="WEINBERG Benjamin" userId="d4a1d7da-2485-48f9-9ec6-7be7f88372b6" providerId="ADAL" clId="{2551D765-7852-4718-BA3F-2A3A5715E91B}" dt="2021-04-26T13:28:22.022" v="1455" actId="6549"/>
          <ac:spMkLst>
            <pc:docMk/>
            <pc:sldMk cId="1586813592" sldId="396"/>
            <ac:spMk id="2" creationId="{A942B3DF-C573-417D-93E3-EFA99BCB3DD3}"/>
          </ac:spMkLst>
        </pc:spChg>
        <pc:spChg chg="del mod">
          <ac:chgData name="WEINBERG Benjamin" userId="d4a1d7da-2485-48f9-9ec6-7be7f88372b6" providerId="ADAL" clId="{2551D765-7852-4718-BA3F-2A3A5715E91B}" dt="2021-04-26T13:32:26.245" v="1646" actId="478"/>
          <ac:spMkLst>
            <pc:docMk/>
            <pc:sldMk cId="1586813592" sldId="396"/>
            <ac:spMk id="3" creationId="{4DFA7B74-5FC3-436E-BF20-055FA85D1587}"/>
          </ac:spMkLst>
        </pc:spChg>
        <pc:spChg chg="add mod">
          <ac:chgData name="WEINBERG Benjamin" userId="d4a1d7da-2485-48f9-9ec6-7be7f88372b6" providerId="ADAL" clId="{2551D765-7852-4718-BA3F-2A3A5715E91B}" dt="2021-04-26T13:33:29.917" v="1723" actId="20577"/>
          <ac:spMkLst>
            <pc:docMk/>
            <pc:sldMk cId="1586813592" sldId="396"/>
            <ac:spMk id="4" creationId="{7E948697-765C-444F-9BCD-6591ED422E76}"/>
          </ac:spMkLst>
        </pc:spChg>
        <pc:spChg chg="add mod">
          <ac:chgData name="WEINBERG Benjamin" userId="d4a1d7da-2485-48f9-9ec6-7be7f88372b6" providerId="ADAL" clId="{2551D765-7852-4718-BA3F-2A3A5715E91B}" dt="2021-04-26T13:33:35.390" v="1725" actId="20577"/>
          <ac:spMkLst>
            <pc:docMk/>
            <pc:sldMk cId="1586813592" sldId="396"/>
            <ac:spMk id="5" creationId="{B38F255A-E386-4572-A3BC-2109EB81A125}"/>
          </ac:spMkLst>
        </pc:spChg>
        <pc:spChg chg="add mod">
          <ac:chgData name="WEINBERG Benjamin" userId="d4a1d7da-2485-48f9-9ec6-7be7f88372b6" providerId="ADAL" clId="{2551D765-7852-4718-BA3F-2A3A5715E91B}" dt="2021-04-26T13:35:27.605" v="1820" actId="1035"/>
          <ac:spMkLst>
            <pc:docMk/>
            <pc:sldMk cId="1586813592" sldId="396"/>
            <ac:spMk id="6" creationId="{DA0DCC57-8410-46EF-BA16-EA78C34BEC23}"/>
          </ac:spMkLst>
        </pc:spChg>
      </pc:sldChg>
      <pc:sldChg chg="modSp new mod">
        <pc:chgData name="WEINBERG Benjamin" userId="d4a1d7da-2485-48f9-9ec6-7be7f88372b6" providerId="ADAL" clId="{2551D765-7852-4718-BA3F-2A3A5715E91B}" dt="2021-04-26T13:36:58.671" v="1838" actId="20577"/>
        <pc:sldMkLst>
          <pc:docMk/>
          <pc:sldMk cId="1097047775" sldId="397"/>
        </pc:sldMkLst>
        <pc:spChg chg="mod">
          <ac:chgData name="WEINBERG Benjamin" userId="d4a1d7da-2485-48f9-9ec6-7be7f88372b6" providerId="ADAL" clId="{2551D765-7852-4718-BA3F-2A3A5715E91B}" dt="2021-04-26T13:36:58.671" v="1838" actId="20577"/>
          <ac:spMkLst>
            <pc:docMk/>
            <pc:sldMk cId="1097047775" sldId="397"/>
            <ac:spMk id="2" creationId="{D9412643-2A25-4867-913A-C007C535F8A7}"/>
          </ac:spMkLst>
        </pc:spChg>
      </pc:sldChg>
      <pc:sldChg chg="new del">
        <pc:chgData name="WEINBERG Benjamin" userId="d4a1d7da-2485-48f9-9ec6-7be7f88372b6" providerId="ADAL" clId="{2551D765-7852-4718-BA3F-2A3A5715E91B}" dt="2021-04-26T13:35:54.598" v="1822" actId="47"/>
        <pc:sldMkLst>
          <pc:docMk/>
          <pc:sldMk cId="4020066386" sldId="397"/>
        </pc:sldMkLst>
      </pc:sldChg>
      <pc:sldChg chg="modSp new del mod">
        <pc:chgData name="WEINBERG Benjamin" userId="d4a1d7da-2485-48f9-9ec6-7be7f88372b6" providerId="ADAL" clId="{2551D765-7852-4718-BA3F-2A3A5715E91B}" dt="2021-04-26T13:51:17.045" v="2543" actId="47"/>
        <pc:sldMkLst>
          <pc:docMk/>
          <pc:sldMk cId="3468294034" sldId="398"/>
        </pc:sldMkLst>
        <pc:spChg chg="mod">
          <ac:chgData name="WEINBERG Benjamin" userId="d4a1d7da-2485-48f9-9ec6-7be7f88372b6" providerId="ADAL" clId="{2551D765-7852-4718-BA3F-2A3A5715E91B}" dt="2021-04-26T13:47:56.674" v="2486" actId="20577"/>
          <ac:spMkLst>
            <pc:docMk/>
            <pc:sldMk cId="3468294034" sldId="398"/>
            <ac:spMk id="3" creationId="{5BA37AAA-3BD3-4170-AC7D-2D4BB0D0B753}"/>
          </ac:spMkLst>
        </pc:spChg>
      </pc:sldChg>
      <pc:sldChg chg="modSp new mod">
        <pc:chgData name="WEINBERG Benjamin" userId="d4a1d7da-2485-48f9-9ec6-7be7f88372b6" providerId="ADAL" clId="{2551D765-7852-4718-BA3F-2A3A5715E91B}" dt="2021-04-26T13:42:29.702" v="2319" actId="6549"/>
        <pc:sldMkLst>
          <pc:docMk/>
          <pc:sldMk cId="490167092" sldId="399"/>
        </pc:sldMkLst>
        <pc:spChg chg="mod">
          <ac:chgData name="WEINBERG Benjamin" userId="d4a1d7da-2485-48f9-9ec6-7be7f88372b6" providerId="ADAL" clId="{2551D765-7852-4718-BA3F-2A3A5715E91B}" dt="2021-04-26T13:38:51.878" v="1879" actId="20577"/>
          <ac:spMkLst>
            <pc:docMk/>
            <pc:sldMk cId="490167092" sldId="399"/>
            <ac:spMk id="2" creationId="{1A867598-F69D-414F-9BCF-7DC6ACAE892B}"/>
          </ac:spMkLst>
        </pc:spChg>
        <pc:spChg chg="mod">
          <ac:chgData name="WEINBERG Benjamin" userId="d4a1d7da-2485-48f9-9ec6-7be7f88372b6" providerId="ADAL" clId="{2551D765-7852-4718-BA3F-2A3A5715E91B}" dt="2021-04-26T13:42:29.702" v="2319" actId="6549"/>
          <ac:spMkLst>
            <pc:docMk/>
            <pc:sldMk cId="490167092" sldId="399"/>
            <ac:spMk id="3" creationId="{5BE55424-DE32-47D0-9E3A-51C1B208E87D}"/>
          </ac:spMkLst>
        </pc:spChg>
      </pc:sldChg>
      <pc:sldChg chg="modSp new mod ord">
        <pc:chgData name="WEINBERG Benjamin" userId="d4a1d7da-2485-48f9-9ec6-7be7f88372b6" providerId="ADAL" clId="{2551D765-7852-4718-BA3F-2A3A5715E91B}" dt="2021-04-26T13:38:15.493" v="1849" actId="20577"/>
        <pc:sldMkLst>
          <pc:docMk/>
          <pc:sldMk cId="975213777" sldId="400"/>
        </pc:sldMkLst>
        <pc:spChg chg="mod">
          <ac:chgData name="WEINBERG Benjamin" userId="d4a1d7da-2485-48f9-9ec6-7be7f88372b6" providerId="ADAL" clId="{2551D765-7852-4718-BA3F-2A3A5715E91B}" dt="2021-04-26T13:38:15.493" v="1849" actId="20577"/>
          <ac:spMkLst>
            <pc:docMk/>
            <pc:sldMk cId="975213777" sldId="400"/>
            <ac:spMk id="2" creationId="{763FCC4D-7FE1-4492-9756-0D70092F9A64}"/>
          </ac:spMkLst>
        </pc:spChg>
      </pc:sldChg>
      <pc:sldChg chg="addSp delSp modSp new mod">
        <pc:chgData name="WEINBERG Benjamin" userId="d4a1d7da-2485-48f9-9ec6-7be7f88372b6" providerId="ADAL" clId="{2551D765-7852-4718-BA3F-2A3A5715E91B}" dt="2021-04-26T13:50:23.815" v="2542" actId="20577"/>
        <pc:sldMkLst>
          <pc:docMk/>
          <pc:sldMk cId="3679814180" sldId="401"/>
        </pc:sldMkLst>
        <pc:spChg chg="mod">
          <ac:chgData name="WEINBERG Benjamin" userId="d4a1d7da-2485-48f9-9ec6-7be7f88372b6" providerId="ADAL" clId="{2551D765-7852-4718-BA3F-2A3A5715E91B}" dt="2021-04-26T13:50:23.815" v="2542" actId="20577"/>
          <ac:spMkLst>
            <pc:docMk/>
            <pc:sldMk cId="3679814180" sldId="401"/>
            <ac:spMk id="2" creationId="{73D721A7-F448-477E-A26A-9B2F6B580F5E}"/>
          </ac:spMkLst>
        </pc:spChg>
        <pc:spChg chg="mod">
          <ac:chgData name="WEINBERG Benjamin" userId="d4a1d7da-2485-48f9-9ec6-7be7f88372b6" providerId="ADAL" clId="{2551D765-7852-4718-BA3F-2A3A5715E91B}" dt="2021-04-26T13:50:05.301" v="2515" actId="27636"/>
          <ac:spMkLst>
            <pc:docMk/>
            <pc:sldMk cId="3679814180" sldId="401"/>
            <ac:spMk id="3" creationId="{C915C00A-5BA6-4979-AA93-6754A9B6D991}"/>
          </ac:spMkLst>
        </pc:spChg>
        <pc:spChg chg="add del mod">
          <ac:chgData name="WEINBERG Benjamin" userId="d4a1d7da-2485-48f9-9ec6-7be7f88372b6" providerId="ADAL" clId="{2551D765-7852-4718-BA3F-2A3A5715E91B}" dt="2021-04-26T13:48:20.036" v="2488" actId="478"/>
          <ac:spMkLst>
            <pc:docMk/>
            <pc:sldMk cId="3679814180" sldId="401"/>
            <ac:spMk id="4" creationId="{67C5A1F9-22E5-4FD6-BB22-793496DE0DBC}"/>
          </ac:spMkLst>
        </pc:spChg>
      </pc:sldChg>
      <pc:sldChg chg="addSp delSp modSp add mod">
        <pc:chgData name="WEINBERG Benjamin" userId="d4a1d7da-2485-48f9-9ec6-7be7f88372b6" providerId="ADAL" clId="{2551D765-7852-4718-BA3F-2A3A5715E91B}" dt="2021-04-26T14:20:21.592" v="2557" actId="20577"/>
        <pc:sldMkLst>
          <pc:docMk/>
          <pc:sldMk cId="3560727178" sldId="402"/>
        </pc:sldMkLst>
        <pc:spChg chg="add del mod">
          <ac:chgData name="WEINBERG Benjamin" userId="d4a1d7da-2485-48f9-9ec6-7be7f88372b6" providerId="ADAL" clId="{2551D765-7852-4718-BA3F-2A3A5715E91B}" dt="2021-04-26T13:49:50.678" v="2509" actId="6549"/>
          <ac:spMkLst>
            <pc:docMk/>
            <pc:sldMk cId="3560727178" sldId="402"/>
            <ac:spMk id="3" creationId="{C915C00A-5BA6-4979-AA93-6754A9B6D991}"/>
          </ac:spMkLst>
        </pc:spChg>
        <pc:spChg chg="mod">
          <ac:chgData name="WEINBERG Benjamin" userId="d4a1d7da-2485-48f9-9ec6-7be7f88372b6" providerId="ADAL" clId="{2551D765-7852-4718-BA3F-2A3A5715E91B}" dt="2021-04-26T14:20:21.592" v="2557" actId="20577"/>
          <ac:spMkLst>
            <pc:docMk/>
            <pc:sldMk cId="3560727178" sldId="402"/>
            <ac:spMk id="4" creationId="{67C5A1F9-22E5-4FD6-BB22-793496DE0D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434999" cy="356437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250" y="2"/>
            <a:ext cx="4434999" cy="356437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r">
              <a:defRPr sz="1200"/>
            </a:lvl1pPr>
          </a:lstStyle>
          <a:p>
            <a:fld id="{C63B460B-7F1D-4D89-A351-FD9D07EBE603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" y="6747629"/>
            <a:ext cx="4434999" cy="356436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250" y="6747629"/>
            <a:ext cx="4434999" cy="356436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r">
              <a:defRPr sz="1200"/>
            </a:lvl1pPr>
          </a:lstStyle>
          <a:p>
            <a:fld id="{72B6D21F-A063-45F9-A846-CB8AC05800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5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434999" cy="355203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250" y="0"/>
            <a:ext cx="4434999" cy="355203"/>
          </a:xfrm>
          <a:prstGeom prst="rect">
            <a:avLst/>
          </a:prstGeom>
        </p:spPr>
        <p:txBody>
          <a:bodyPr vert="horz" lIns="94788" tIns="47394" rIns="94788" bIns="47394" rtlCol="0"/>
          <a:lstStyle>
            <a:lvl1pPr algn="r">
              <a:defRPr sz="1200"/>
            </a:lvl1pPr>
          </a:lstStyle>
          <a:p>
            <a:fld id="{26E71E79-78FA-D649-A736-A683848B102F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8" tIns="47394" rIns="94788" bIns="4739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463" y="3374430"/>
            <a:ext cx="8187690" cy="3196829"/>
          </a:xfrm>
          <a:prstGeom prst="rect">
            <a:avLst/>
          </a:prstGeom>
        </p:spPr>
        <p:txBody>
          <a:bodyPr vert="horz" lIns="94788" tIns="47394" rIns="94788" bIns="47394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5" y="6747629"/>
            <a:ext cx="4434999" cy="355203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250" y="6747629"/>
            <a:ext cx="4434999" cy="355203"/>
          </a:xfrm>
          <a:prstGeom prst="rect">
            <a:avLst/>
          </a:prstGeom>
        </p:spPr>
        <p:txBody>
          <a:bodyPr vert="horz" lIns="94788" tIns="47394" rIns="94788" bIns="47394" rtlCol="0" anchor="b"/>
          <a:lstStyle>
            <a:lvl1pPr algn="r">
              <a:defRPr sz="1200"/>
            </a:lvl1pPr>
          </a:lstStyle>
          <a:p>
            <a:fld id="{50E3F7E9-5155-7747-B5DF-4546C2F569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88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3F7E9-5155-7747-B5DF-4546C2F569F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7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 bwMode="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52778" y="3400777"/>
            <a:ext cx="8105422" cy="651228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Neutraface 2 Text Book"/>
                <a:cs typeface="Neutraface 2 Text Book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162779" y="6143978"/>
            <a:ext cx="2810932" cy="714022"/>
          </a:xfrm>
        </p:spPr>
        <p:txBody>
          <a:bodyPr>
            <a:noAutofit/>
          </a:bodyPr>
          <a:lstStyle>
            <a:lvl1pPr marL="0" indent="0" algn="l">
              <a:buNone/>
              <a:defRPr sz="1400" b="0" i="0">
                <a:solidFill>
                  <a:srgbClr val="FFFFFF"/>
                </a:solidFill>
                <a:latin typeface="Neutraface 2 Text Light"/>
                <a:cs typeface="Neutraface 2 Text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Présentateur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76786"/>
            <a:ext cx="213360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eutraface 2 Text Bold"/>
                <a:cs typeface="Neutraface 2 Text Bold"/>
              </a:defRPr>
            </a:lvl1pPr>
          </a:lstStyle>
          <a:p>
            <a:fld id="{4ECBBF29-5383-DB4F-9A60-2D06DCFF4159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</p:nvPr>
        </p:nvSpPr>
        <p:spPr>
          <a:xfrm>
            <a:off x="352778" y="4247622"/>
            <a:ext cx="1706563" cy="8318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6884730" y="641684"/>
            <a:ext cx="1626937" cy="2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logoV_FGES_Q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6766" y="655052"/>
            <a:ext cx="1595447" cy="2696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6884730" y="641684"/>
            <a:ext cx="1626937" cy="25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logoV_FGES_Q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6766" y="655052"/>
            <a:ext cx="1595447" cy="26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2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8470"/>
            <a:ext cx="7073331" cy="755473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BF29-5383-DB4F-9A60-2D06DCFF4159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logoV_FGES_Q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84" y="2738470"/>
            <a:ext cx="614475" cy="10383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7835610" y="2629154"/>
            <a:ext cx="626603" cy="1474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logoV_FGES_Q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84" y="2738470"/>
            <a:ext cx="614475" cy="10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6089" y="503679"/>
            <a:ext cx="5991578" cy="755473"/>
          </a:xfr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Neutraface 2 Text Book"/>
                <a:cs typeface="Neutraface 2 Text Book"/>
              </a:defRPr>
            </a:lvl1pPr>
          </a:lstStyle>
          <a:p>
            <a:r>
              <a:rPr lang="fr-FR" dirty="0"/>
              <a:t>TITRE DIAPOSITIVE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Neutraface 2 Text Book"/>
                <a:cs typeface="Neutraface 2 Text Book"/>
              </a:defRPr>
            </a:lvl1pPr>
            <a:lvl2pPr marL="7429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Neutraface 2 Text Book"/>
                <a:cs typeface="Neutraface 2 Text Book"/>
              </a:defRPr>
            </a:lvl2pPr>
            <a:lvl3pPr>
              <a:buClr>
                <a:schemeClr val="accent5"/>
              </a:buClr>
              <a:defRPr sz="1800" b="0" i="0">
                <a:latin typeface="Neutraface 2 Text Book"/>
                <a:cs typeface="Neutraface 2 Text Book"/>
              </a:defRPr>
            </a:lvl3pPr>
            <a:lvl4pPr>
              <a:defRPr sz="1600" b="0" i="0">
                <a:latin typeface="Neutraface 2 Text Book"/>
                <a:cs typeface="Neutraface 2 Text Book"/>
              </a:defRPr>
            </a:lvl4pPr>
            <a:lvl5pPr>
              <a:defRPr sz="1600" b="0" i="0">
                <a:latin typeface="Neutraface 2 Text Book"/>
                <a:cs typeface="Neutraface 2 Text Book"/>
              </a:defRPr>
            </a:lvl5pPr>
          </a:lstStyle>
          <a:p>
            <a:pPr lvl="0"/>
            <a:r>
              <a:rPr lang="fr-FR" dirty="0"/>
              <a:t>Titre 1</a:t>
            </a:r>
          </a:p>
          <a:p>
            <a:pPr lvl="1"/>
            <a:r>
              <a:rPr lang="fr-FR" dirty="0"/>
              <a:t>Titre 2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4ECBBF29-5383-DB4F-9A60-2D06DCFF4159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logoV_FGES_Q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2899"/>
            <a:ext cx="708529" cy="11973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7837055" y="5321228"/>
            <a:ext cx="849745" cy="988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logoV_FGES_Q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2899"/>
            <a:ext cx="708529" cy="11973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hidden">
          <a:xfrm>
            <a:off x="7837055" y="5321228"/>
            <a:ext cx="849745" cy="988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5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4ECBBF29-5383-DB4F-9A60-2D06DCFF4159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43400"/>
            <a:ext cx="3279775" cy="577850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Neutraface 2 Text Bold"/>
                <a:cs typeface="Neutraface 2 Text Bold"/>
              </a:defRPr>
            </a:lvl1pPr>
          </a:lstStyle>
          <a:p>
            <a:pPr lvl="0"/>
            <a:r>
              <a:rPr lang="fr-FR" dirty="0"/>
              <a:t>SECTION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43089" y="3803650"/>
            <a:ext cx="3279775" cy="53975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627899"/>
            <a:ext cx="2002589" cy="2072523"/>
          </a:xfrm>
        </p:spPr>
        <p:txBody>
          <a:bodyPr anchor="ctr">
            <a:noAutofit/>
          </a:bodyPr>
          <a:lstStyle>
            <a:lvl1pPr marL="0" indent="0">
              <a:buNone/>
              <a:defRPr sz="239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141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Contac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4ECBBF29-5383-DB4F-9A60-2D06DCFF4159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57200" y="5304702"/>
            <a:ext cx="1814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  <a:t>GARDONS</a:t>
            </a:r>
            <a:b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</a:br>
            <a:r>
              <a:rPr lang="fr-FR" sz="2400" b="0" i="0" dirty="0">
                <a:solidFill>
                  <a:schemeClr val="bg1"/>
                </a:solidFill>
                <a:latin typeface="Neutraface 2 Text Bold"/>
                <a:cs typeface="Neutraface 2 Text Bold"/>
              </a:rPr>
              <a:t>CONTACT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4150387"/>
            <a:ext cx="2527300" cy="4095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err="1"/>
              <a:t>email@icl-lille.fr</a:t>
            </a:r>
            <a:endParaRPr lang="fr-FR" dirty="0"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5" hasCustomPrompt="1"/>
          </p:nvPr>
        </p:nvSpPr>
        <p:spPr>
          <a:xfrm>
            <a:off x="5756275" y="3541889"/>
            <a:ext cx="2619375" cy="29298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20" name="Espace réservé du contenu 18"/>
          <p:cNvSpPr>
            <a:spLocks noGrp="1"/>
          </p:cNvSpPr>
          <p:nvPr>
            <p:ph sz="quarter" idx="16" hasCustomPrompt="1"/>
          </p:nvPr>
        </p:nvSpPr>
        <p:spPr>
          <a:xfrm>
            <a:off x="5756275" y="3857406"/>
            <a:ext cx="2619375" cy="29298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5756275" y="3076575"/>
            <a:ext cx="2527300" cy="479425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57200" y="5304702"/>
            <a:ext cx="1814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  <a:t>GARDONS</a:t>
            </a:r>
            <a:b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</a:br>
            <a:r>
              <a:rPr lang="fr-FR" sz="2400" b="0" i="0" dirty="0">
                <a:solidFill>
                  <a:schemeClr val="bg1"/>
                </a:solidFill>
                <a:latin typeface="Neutraface 2 Text Bold"/>
                <a:cs typeface="Neutraface 2 Text Bold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1683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52778" y="3400777"/>
            <a:ext cx="8105422" cy="651228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Neutraface 2 Text Book"/>
                <a:cs typeface="Neutraface 2 Text Book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162779" y="6143978"/>
            <a:ext cx="2810932" cy="714022"/>
          </a:xfrm>
        </p:spPr>
        <p:txBody>
          <a:bodyPr>
            <a:noAutofit/>
          </a:bodyPr>
          <a:lstStyle>
            <a:lvl1pPr marL="0" indent="0" algn="l">
              <a:buNone/>
              <a:defRPr sz="1400" b="0" i="0">
                <a:solidFill>
                  <a:srgbClr val="FFFFFF"/>
                </a:solidFill>
                <a:latin typeface="Neutraface 2 Text Light"/>
                <a:cs typeface="Neutraface 2 Text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Présentateur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76786"/>
            <a:ext cx="213360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eutraface 2 Text Bold"/>
                <a:cs typeface="Neutraface 2 Text Bold"/>
              </a:defRPr>
            </a:lvl1pPr>
          </a:lstStyle>
          <a:p>
            <a:fld id="{4ECBBF29-5383-DB4F-9A60-2D06DCFF4159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</p:nvPr>
        </p:nvSpPr>
        <p:spPr>
          <a:xfrm>
            <a:off x="352778" y="4247622"/>
            <a:ext cx="1706563" cy="8318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8" name="Image 7" descr="logoV_FGES_Q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97" y="631107"/>
            <a:ext cx="1595447" cy="26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-têt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4ECBBF29-5383-DB4F-9A60-2D06DCFF4159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43400"/>
            <a:ext cx="3279775" cy="577850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Neutraface 2 Text Bold"/>
                <a:cs typeface="Neutraface 2 Text Bold"/>
              </a:defRPr>
            </a:lvl1pPr>
          </a:lstStyle>
          <a:p>
            <a:pPr lvl="0"/>
            <a:r>
              <a:rPr lang="fr-FR" dirty="0"/>
              <a:t>SECTION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43089" y="3803650"/>
            <a:ext cx="3279775" cy="53975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627899"/>
            <a:ext cx="2002589" cy="2072523"/>
          </a:xfrm>
        </p:spPr>
        <p:txBody>
          <a:bodyPr anchor="ctr">
            <a:noAutofit/>
          </a:bodyPr>
          <a:lstStyle>
            <a:lvl1pPr marL="0" indent="0">
              <a:buNone/>
              <a:defRPr sz="239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53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 Contac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4ECBBF29-5383-DB4F-9A60-2D06DCFF4159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b="0" i="0">
                <a:latin typeface="Neutraface 2 Text Light"/>
                <a:cs typeface="Neutraface 2 Text Light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57200" y="5304702"/>
            <a:ext cx="1814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  <a:t>GARDONS</a:t>
            </a:r>
            <a:br>
              <a:rPr lang="fr-FR" sz="2400" b="0" i="0" dirty="0">
                <a:solidFill>
                  <a:schemeClr val="bg1"/>
                </a:solidFill>
                <a:latin typeface="Neutraface 2 Text Light"/>
                <a:cs typeface="Neutraface 2 Text Light"/>
              </a:rPr>
            </a:br>
            <a:r>
              <a:rPr lang="fr-FR" sz="2400" b="0" i="0" dirty="0">
                <a:solidFill>
                  <a:schemeClr val="bg1"/>
                </a:solidFill>
                <a:latin typeface="Neutraface 2 Text Bold"/>
                <a:cs typeface="Neutraface 2 Text Bold"/>
              </a:rPr>
              <a:t>CONTACT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4150387"/>
            <a:ext cx="2527300" cy="4095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err="1"/>
              <a:t>email@icl-lille.fr</a:t>
            </a:r>
            <a:endParaRPr lang="fr-FR" dirty="0"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5" hasCustomPrompt="1"/>
          </p:nvPr>
        </p:nvSpPr>
        <p:spPr>
          <a:xfrm>
            <a:off x="5756275" y="3541889"/>
            <a:ext cx="2619375" cy="29298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20" name="Espace réservé du contenu 18"/>
          <p:cNvSpPr>
            <a:spLocks noGrp="1"/>
          </p:cNvSpPr>
          <p:nvPr>
            <p:ph sz="quarter" idx="16" hasCustomPrompt="1"/>
          </p:nvPr>
        </p:nvSpPr>
        <p:spPr>
          <a:xfrm>
            <a:off x="5756275" y="3857406"/>
            <a:ext cx="2619375" cy="29298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5756275" y="3076575"/>
            <a:ext cx="2527300" cy="479425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</p:spTree>
    <p:extLst>
      <p:ext uri="{BB962C8B-B14F-4D97-AF65-F5344CB8AC3E}">
        <p14:creationId xmlns:p14="http://schemas.microsoft.com/office/powerpoint/2010/main" val="90526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55422" y="500416"/>
            <a:ext cx="5991578" cy="755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eutraface 2 Text Book"/>
                <a:cs typeface="Neutraface 2 Text Book"/>
              </a:defRPr>
            </a:lvl1pPr>
          </a:lstStyle>
          <a:p>
            <a:fld id="{4ECBBF29-5383-DB4F-9A60-2D06DCFF4159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eutraface 2 Text Book"/>
                <a:cs typeface="Neutraface 2 Text Book"/>
              </a:defRPr>
            </a:lvl1pPr>
          </a:lstStyle>
          <a:p>
            <a:fld id="{55F6AF67-F255-4441-8210-D57AD6215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8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FFFFFF"/>
          </a:solidFill>
          <a:latin typeface="Neutraface 2 Text Book"/>
          <a:ea typeface="+mj-ea"/>
          <a:cs typeface="Neutraface 2 Text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/>
        <a:buChar char="•"/>
        <a:defRPr sz="3200" b="0" i="0" kern="1200">
          <a:solidFill>
            <a:schemeClr val="tx1"/>
          </a:solidFill>
          <a:latin typeface="Neutraface 2 Text Book"/>
          <a:ea typeface="+mn-ea"/>
          <a:cs typeface="Neutraface 2 Text Book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eutraface 2 Text Book"/>
          <a:ea typeface="+mn-ea"/>
          <a:cs typeface="Neutraface 2 Text Book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400" b="0" i="0" kern="1200">
          <a:solidFill>
            <a:schemeClr val="tx1"/>
          </a:solidFill>
          <a:latin typeface="Neutraface 2 Text Book"/>
          <a:ea typeface="+mn-ea"/>
          <a:cs typeface="Neutraface 2 Text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Neutraface 2 Text Book"/>
          <a:ea typeface="+mn-ea"/>
          <a:cs typeface="Neutraface 2 Text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Neutraface 2 Text Book"/>
          <a:ea typeface="+mn-ea"/>
          <a:cs typeface="Neutraface 2 Text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436" y="3400777"/>
            <a:ext cx="6321086" cy="742960"/>
          </a:xfrm>
        </p:spPr>
        <p:txBody>
          <a:bodyPr>
            <a:normAutofit/>
          </a:bodyPr>
          <a:lstStyle/>
          <a:p>
            <a:r>
              <a:rPr lang="fr-FR" dirty="0"/>
              <a:t>Un peu plus de C</a:t>
            </a:r>
            <a:endParaRPr lang="fr-FR" sz="27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2777" y="5743107"/>
            <a:ext cx="6926327" cy="901883"/>
          </a:xfrm>
        </p:spPr>
        <p:txBody>
          <a:bodyPr/>
          <a:lstStyle/>
          <a:p>
            <a:r>
              <a:rPr lang="fr-FR" sz="1800" b="1" dirty="0">
                <a:solidFill>
                  <a:schemeClr val="tx1"/>
                </a:solidFill>
              </a:rPr>
              <a:t>Benjamin Weinberg </a:t>
            </a:r>
            <a:r>
              <a:rPr lang="fr-FR" sz="1800" dirty="0">
                <a:solidFill>
                  <a:schemeClr val="tx1"/>
                </a:solidFill>
              </a:rPr>
              <a:t>– benjamin.weinberg@univ-catholille.fr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11110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0"/>
    </mc:Choice>
    <mc:Fallback xmlns="">
      <p:transition spd="slow" advTm="16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FCC4D-7FE1-4492-9756-0D70092F9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2CE746-197C-410D-B9F6-6F4FBE4CB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28D1BF-2B27-49AE-A14C-13FD354839F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21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67598-F69D-414F-9BCF-7DC6ACAE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Drôle d'idée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E55424-DE32-47D0-9E3A-51C1B208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Les champs d'une </a:t>
            </a:r>
            <a:r>
              <a:rPr lang="fr-FR" sz="3600" dirty="0" err="1">
                <a:latin typeface="Consolas" panose="020B0609020204030204" pitchFamily="49" charset="0"/>
              </a:rPr>
              <a:t>struct</a:t>
            </a:r>
            <a:r>
              <a:rPr lang="fr-FR" sz="3600" dirty="0"/>
              <a:t> sont placés les un à la suite des autres</a:t>
            </a:r>
          </a:p>
          <a:p>
            <a:pPr marL="1314450" lvl="1" indent="-571500"/>
            <a:r>
              <a:rPr lang="fr-FR" sz="3200" dirty="0"/>
              <a:t>La taille de la structure est égale à la somme des tailles des champs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Une </a:t>
            </a:r>
            <a:r>
              <a:rPr lang="fr-FR" sz="3600" dirty="0">
                <a:latin typeface="Consolas" panose="020B0609020204030204" pitchFamily="49" charset="0"/>
              </a:rPr>
              <a:t>union</a:t>
            </a:r>
            <a:r>
              <a:rPr lang="fr-FR" sz="3600" dirty="0"/>
              <a:t> possède des champs comme une </a:t>
            </a:r>
            <a:r>
              <a:rPr lang="fr-FR" sz="3600" dirty="0" err="1">
                <a:latin typeface="Consolas" panose="020B0609020204030204" pitchFamily="49" charset="0"/>
              </a:rPr>
              <a:t>struct</a:t>
            </a:r>
            <a:r>
              <a:rPr lang="fr-FR" sz="3600" dirty="0"/>
              <a:t> mais ils commence au même endroit</a:t>
            </a:r>
          </a:p>
          <a:p>
            <a:pPr marL="1314450" lvl="1" indent="-571500"/>
            <a:r>
              <a:rPr lang="fr-FR" sz="3200" dirty="0"/>
              <a:t>La taille de l'union est égale au maximum des tailles des champs</a:t>
            </a:r>
          </a:p>
        </p:txBody>
      </p:sp>
    </p:spTree>
    <p:extLst>
      <p:ext uri="{BB962C8B-B14F-4D97-AF65-F5344CB8AC3E}">
        <p14:creationId xmlns:p14="http://schemas.microsoft.com/office/powerpoint/2010/main" val="49016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721A7-F448-477E-A26A-9B2F6B58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à la FFT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5C00A-5BA6-4979-AA93-6754A9B6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915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un signal est un tableau d'octets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Ce type fonctionnera de la même façon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pour le type &lt;</a:t>
            </a:r>
            <a:r>
              <a:rPr lang="fr-FR" sz="3600" dirty="0" err="1"/>
              <a:t>t_decompresse</a:t>
            </a:r>
            <a:r>
              <a:rPr lang="fr-FR" sz="3600" dirty="0"/>
              <a:t>&gt; qui est composé &lt;TAILLE_SIGNAL&gt; entiers compris entre 0 et 255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pour le type &lt;</a:t>
            </a:r>
            <a:r>
              <a:rPr lang="fr-FR" sz="3600" dirty="0" err="1"/>
              <a:t>t_compresse</a:t>
            </a:r>
            <a:r>
              <a:rPr lang="fr-FR" sz="3600" dirty="0"/>
              <a:t>&gt; qui est composé d'un entier compris entre 0 et 255 et de &lt;TAILLE_SIGNAL - 1&gt; entiers compris entre -128 et 127</a:t>
            </a:r>
          </a:p>
        </p:txBody>
      </p:sp>
    </p:spTree>
    <p:extLst>
      <p:ext uri="{BB962C8B-B14F-4D97-AF65-F5344CB8AC3E}">
        <p14:creationId xmlns:p14="http://schemas.microsoft.com/office/powerpoint/2010/main" val="367981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721A7-F448-477E-A26A-9B2F6B58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5C00A-5BA6-4979-AA93-6754A9B6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988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/>
              <a:t>Une variable peut changer d'emploi selon les circonstances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C5A1F9-22E5-4FD6-BB22-793496DE0DBC}"/>
              </a:ext>
            </a:extLst>
          </p:cNvPr>
          <p:cNvSpPr txBox="1"/>
          <p:nvPr/>
        </p:nvSpPr>
        <p:spPr>
          <a:xfrm>
            <a:off x="457200" y="2938001"/>
            <a:ext cx="8229600" cy="353943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u_octet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la_valeur_non_signe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la_valeur_signe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t_octet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s_signal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t_octet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les_valeurs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TAILLE_SIGNAL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t_signal</a:t>
            </a:r>
            <a:r>
              <a:rPr lang="fr-F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072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148B75-AE16-4100-B4C0-CB3E32E4C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EB32338-725C-49D8-A288-9A9560B97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8265" y="6143978"/>
            <a:ext cx="4415446" cy="714022"/>
          </a:xfrm>
        </p:spPr>
        <p:txBody>
          <a:bodyPr/>
          <a:lstStyle/>
          <a:p>
            <a:r>
              <a:rPr lang="fr-FR" dirty="0"/>
              <a:t>benjamin.weinberg@univ-catholille.fr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E6060A-D567-4CFC-91F8-7473FE826C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778" y="4247621"/>
            <a:ext cx="6407618" cy="1721663"/>
          </a:xfrm>
        </p:spPr>
        <p:txBody>
          <a:bodyPr>
            <a:normAutofit/>
          </a:bodyPr>
          <a:lstStyle/>
          <a:p>
            <a:r>
              <a:rPr lang="fr-FR" dirty="0"/>
              <a:t>Algorithmique – semestre 2  </a:t>
            </a:r>
            <a:br>
              <a:rPr lang="fr-FR" sz="1800" dirty="0"/>
            </a:br>
            <a:r>
              <a:rPr lang="fr-FR" sz="1800" dirty="0"/>
              <a:t>Vers Fourier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2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6DB47-8FBA-44B1-8A1A-26AC406D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 le </a:t>
            </a:r>
            <a:r>
              <a:rPr lang="fr-FR" dirty="0" err="1"/>
              <a:t>const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CA85B-F495-4F49-AB87-D3E17D6F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6" y="1708484"/>
            <a:ext cx="8301789" cy="483669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Rappel des habitudes</a:t>
            </a:r>
          </a:p>
          <a:p>
            <a:pPr marL="1314450" lvl="1" indent="-571500"/>
            <a:r>
              <a:rPr lang="fr-FR" sz="3500" dirty="0"/>
              <a:t>Les paramètres sont passés par copie</a:t>
            </a:r>
          </a:p>
          <a:p>
            <a:pPr marL="1314450" lvl="1" indent="-571500"/>
            <a:r>
              <a:rPr lang="fr-FR" sz="3500" dirty="0">
                <a:latin typeface="Consolas" panose="020B0609020204030204" pitchFamily="49" charset="0"/>
              </a:rPr>
              <a:t>Paramètre sans pointeur pour les paramètres en mode </a:t>
            </a:r>
            <a:r>
              <a:rPr lang="fr-FR" sz="3500" b="1" dirty="0">
                <a:latin typeface="Consolas" panose="020B0609020204030204" pitchFamily="49" charset="0"/>
              </a:rPr>
              <a:t>in</a:t>
            </a:r>
          </a:p>
          <a:p>
            <a:pPr marL="1314450" lvl="1" indent="-571500"/>
            <a:r>
              <a:rPr lang="fr-FR" sz="3500" dirty="0"/>
              <a:t>Paramètre pointeur pour simuler un paramètre en mode </a:t>
            </a:r>
            <a:r>
              <a:rPr lang="fr-FR" sz="3500" b="1" dirty="0"/>
              <a:t>in/out</a:t>
            </a:r>
            <a:r>
              <a:rPr lang="fr-FR" sz="3500" dirty="0"/>
              <a:t> et </a:t>
            </a:r>
            <a:r>
              <a:rPr lang="fr-FR" sz="3500" b="1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87945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2147F-81D1-47E4-A3AF-24C4BF47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 d'un pointeur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48AB8-E9FD-429A-8F27-124C2B19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Éviter de copier toute la structure si une partie seulement nous intéresse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Avantage</a:t>
            </a:r>
          </a:p>
          <a:p>
            <a:pPr marL="1314450" lvl="1" indent="-571500"/>
            <a:r>
              <a:rPr lang="fr-FR" sz="3200" dirty="0"/>
              <a:t>Plus léger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Inconvénient</a:t>
            </a:r>
          </a:p>
          <a:p>
            <a:pPr marL="1314450" lvl="1" indent="-571500"/>
            <a:r>
              <a:rPr lang="fr-FR" sz="3200" dirty="0"/>
              <a:t>Perte de la sémantique</a:t>
            </a:r>
          </a:p>
        </p:txBody>
      </p:sp>
    </p:spTree>
    <p:extLst>
      <p:ext uri="{BB962C8B-B14F-4D97-AF65-F5344CB8AC3E}">
        <p14:creationId xmlns:p14="http://schemas.microsoft.com/office/powerpoint/2010/main" val="92428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64356-E68D-44EE-8ED7-01129163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Rajout d'un mot clé : </a:t>
            </a:r>
            <a:r>
              <a:rPr lang="fr-FR" dirty="0" err="1"/>
              <a:t>const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89E58-1D33-464D-AF89-DD0405A3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Si le sens de paramètre en mode in est perdu </a:t>
            </a:r>
            <a:r>
              <a:rPr lang="fr-FR" sz="3600" dirty="0">
                <a:sym typeface="Wingdings" panose="05000000000000000000" pitchFamily="2" charset="2"/>
              </a:rPr>
              <a:t> ajout d'une mot clé pour le signifier</a:t>
            </a:r>
          </a:p>
          <a:p>
            <a:pPr marL="1314450" lvl="1" indent="-571500"/>
            <a:r>
              <a:rPr lang="fr-FR" sz="3200" dirty="0" err="1">
                <a:latin typeface="Consolas" panose="020B0609020204030204" pitchFamily="49" charset="0"/>
                <a:sym typeface="Wingdings" panose="05000000000000000000" pitchFamily="2" charset="2"/>
              </a:rPr>
              <a:t>const</a:t>
            </a:r>
            <a:endParaRPr lang="fr-FR" sz="32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>
                <a:latin typeface="+mn-lt"/>
                <a:sym typeface="Wingdings" panose="05000000000000000000" pitchFamily="2" charset="2"/>
              </a:rPr>
              <a:t>Exemple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16D0A4-B9EA-44DD-A7D5-20EC55BC2FA1}"/>
              </a:ext>
            </a:extLst>
          </p:cNvPr>
          <p:cNvSpPr txBox="1"/>
          <p:nvPr/>
        </p:nvSpPr>
        <p:spPr>
          <a:xfrm>
            <a:off x="996467" y="4611469"/>
            <a:ext cx="7170821" cy="203132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afficher_vecteur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t_vecteur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ceci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i&lt; 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TAILLE_SIGNAL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"%3.3f 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ceci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les_valeurs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"} %d </a:t>
            </a:r>
            <a:r>
              <a:rPr lang="fr-F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score_vecteur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ceci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575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2B3DF-C573-417D-93E3-EFA99BCB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autres usages (plus marginaux)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948697-765C-444F-9BCD-6591ED422E76}"/>
              </a:ext>
            </a:extLst>
          </p:cNvPr>
          <p:cNvSpPr txBox="1"/>
          <p:nvPr/>
        </p:nvSpPr>
        <p:spPr>
          <a:xfrm>
            <a:off x="707709" y="1713870"/>
            <a:ext cx="7170821" cy="17543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//x est un pointeur vers une char et x ne doit pas changer dans la fonction</a:t>
            </a:r>
          </a:p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    // peu importe car x est une copie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//...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8F255A-E386-4572-A3BC-2109EB81A125}"/>
              </a:ext>
            </a:extLst>
          </p:cNvPr>
          <p:cNvSpPr txBox="1"/>
          <p:nvPr/>
        </p:nvSpPr>
        <p:spPr>
          <a:xfrm>
            <a:off x="707709" y="3645916"/>
            <a:ext cx="7170821" cy="17543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char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//x est un pointeur vers une char et x ne doit pas changer dans la fonction</a:t>
            </a:r>
          </a:p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    // et ce qui est pointé par x ne doit pas changé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//...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A0DCC57-8410-46EF-BA16-EA78C34BE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21546"/>
            <a:ext cx="8229600" cy="1147691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>
                <a:sym typeface="Wingdings" panose="05000000000000000000" pitchFamily="2" charset="2"/>
              </a:rPr>
              <a:t>Peut être utiliser pour déclarer des variables pour plus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158681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12643-2A25-4867-913A-C007C535F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Enumération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5462B4-4ACF-424E-89D1-635FF4259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1A8001-8F39-4FF0-943C-1ABBE5BAFE3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04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5BF8CAE-4D3E-4B7B-B8FD-9F18D54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énuméré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1697FC-2195-44C0-8885-94BF8ABC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74828" cy="506954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Rappel</a:t>
            </a:r>
          </a:p>
          <a:p>
            <a:pPr marL="1314450" lvl="1" indent="-571500"/>
            <a:r>
              <a:rPr lang="fr-FR" sz="3200" dirty="0"/>
              <a:t>Un type est un ensemble de valeurs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Pourquoi ne pas donner tous les valeurs</a:t>
            </a:r>
          </a:p>
          <a:p>
            <a:pPr marL="1314450" lvl="1" indent="-571500"/>
            <a:r>
              <a:rPr lang="fr-FR" sz="3200" dirty="0"/>
              <a:t>Type énuméré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On dispose d'une solution</a:t>
            </a:r>
          </a:p>
          <a:p>
            <a:pPr marL="1314450" lvl="1" indent="-571500"/>
            <a:r>
              <a:rPr lang="fr-FR" sz="3200" dirty="0"/>
              <a:t>Codes les informations dans un entier avec des directive </a:t>
            </a:r>
            <a:r>
              <a:rPr lang="fr-FR" sz="3200" dirty="0">
                <a:latin typeface="Consolas" panose="020B0609020204030204" pitchFamily="49" charset="0"/>
              </a:rPr>
              <a:t>#define</a:t>
            </a:r>
          </a:p>
          <a:p>
            <a:pPr marL="1314450" lvl="1" indent="-571500"/>
            <a:endParaRPr lang="fr-FR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19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34866-0BC2-4769-8598-55C64F79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D056D-5CCF-402F-A753-8E97D22F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072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/>
              <a:t>Donne une impression de compatibilité avec les entiers</a:t>
            </a:r>
            <a:endParaRPr lang="fr-FR" sz="3200" dirty="0"/>
          </a:p>
          <a:p>
            <a:pPr marL="1314450" lvl="1" indent="-571500"/>
            <a:r>
              <a:rPr lang="fr-FR" sz="3200" dirty="0"/>
              <a:t>Opérations : +, -, * …</a:t>
            </a:r>
          </a:p>
          <a:p>
            <a:pPr marL="1314450" lvl="1" indent="-571500"/>
            <a:r>
              <a:rPr lang="fr-FR" sz="3200" dirty="0"/>
              <a:t>Perte de la sémantique du programme</a:t>
            </a:r>
          </a:p>
          <a:p>
            <a:pPr marL="1314450" lvl="1" indent="-571500"/>
            <a:r>
              <a:rPr lang="fr-FR" sz="3200" dirty="0"/>
              <a:t>Un peu fastidieux à faire </a:t>
            </a:r>
          </a:p>
        </p:txBody>
      </p:sp>
    </p:spTree>
    <p:extLst>
      <p:ext uri="{BB962C8B-B14F-4D97-AF65-F5344CB8AC3E}">
        <p14:creationId xmlns:p14="http://schemas.microsoft.com/office/powerpoint/2010/main" val="97153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AC66-F4E7-465D-8B29-C1E44161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autres façon de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535FD-7317-45F1-A31F-CCB9707F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150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e_jour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DIMANCHE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LUNDI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MARDI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MERCREDI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JEUDI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VENDREDI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SAMEDI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NB_JOURS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t_jour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t_jour_image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NB_JOURS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"DIMANCHE"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"LUNDI"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"MARDI"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"MERCREDI"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"JEUDI"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"VENDREDI"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"SAMEDI"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ma_charge_hebdomadaire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NB_JOURS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fr-F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NB_JOURS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j++){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"%s : %d</a:t>
            </a:r>
            <a:r>
              <a:rPr lang="fr-F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t_jour_image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[j], 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ma_charge_hebdomadaire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[j]);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038010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FGES">
  <a:themeElements>
    <a:clrScheme name="FGES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0B0F0"/>
      </a:accent1>
      <a:accent2>
        <a:srgbClr val="8C1D44"/>
      </a:accent2>
      <a:accent3>
        <a:srgbClr val="91CE18"/>
      </a:accent3>
      <a:accent4>
        <a:srgbClr val="21ACCE"/>
      </a:accent4>
      <a:accent5>
        <a:srgbClr val="57514C"/>
      </a:accent5>
      <a:accent6>
        <a:srgbClr val="B7EA18"/>
      </a:accent6>
      <a:hlink>
        <a:srgbClr val="6B9F25"/>
      </a:hlink>
      <a:folHlink>
        <a:srgbClr val="9F6715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3567DC4E0F4DA5FA1DEA273D3E5B" ma:contentTypeVersion="13" ma:contentTypeDescription="Crée un document." ma:contentTypeScope="" ma:versionID="8b48441abb67dd628ca52195fac70302">
  <xsd:schema xmlns:xsd="http://www.w3.org/2001/XMLSchema" xmlns:xs="http://www.w3.org/2001/XMLSchema" xmlns:p="http://schemas.microsoft.com/office/2006/metadata/properties" xmlns:ns3="d9901d12-fd1f-40c6-96b2-9d82ab6900b8" xmlns:ns4="a4a9ed73-dcbc-40de-9c92-0bc9eae8bd86" targetNamespace="http://schemas.microsoft.com/office/2006/metadata/properties" ma:root="true" ma:fieldsID="02c35afdcd12aa3df2448193a8e06597" ns3:_="" ns4:_="">
    <xsd:import namespace="d9901d12-fd1f-40c6-96b2-9d82ab6900b8"/>
    <xsd:import namespace="a4a9ed73-dcbc-40de-9c92-0bc9eae8bd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01d12-fd1f-40c6-96b2-9d82ab690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9ed73-dcbc-40de-9c92-0bc9eae8bd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F27BD1-2E5E-4F42-B66E-9E6BA354309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a4a9ed73-dcbc-40de-9c92-0bc9eae8bd86"/>
    <ds:schemaRef ds:uri="d9901d12-fd1f-40c6-96b2-9d82ab6900b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966E3F-2805-4138-82FE-D07E8429F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06FE3A-420E-4E3F-9EAC-C398A4BFF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01d12-fd1f-40c6-96b2-9d82ab6900b8"/>
    <ds:schemaRef ds:uri="a4a9ed73-dcbc-40de-9c92-0bc9eae8b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L1_install_party_18-19</Template>
  <TotalTime>17574</TotalTime>
  <Words>739</Words>
  <Application>Microsoft Office PowerPoint</Application>
  <PresentationFormat>Affichage à l'écran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Neutraface 2 Text Bold</vt:lpstr>
      <vt:lpstr>Neutraface 2 Text Book</vt:lpstr>
      <vt:lpstr>Neutraface 2 Text Light</vt:lpstr>
      <vt:lpstr>MasqueFGES</vt:lpstr>
      <vt:lpstr>Un peu plus de C</vt:lpstr>
      <vt:lpstr>Vers le const</vt:lpstr>
      <vt:lpstr>Avantage d'un pointeur</vt:lpstr>
      <vt:lpstr>Rajout d'un mot clé : const</vt:lpstr>
      <vt:lpstr>Les autres usages (plus marginaux)</vt:lpstr>
      <vt:lpstr>Enumération</vt:lpstr>
      <vt:lpstr>Type énuméré</vt:lpstr>
      <vt:lpstr>Inconvénients</vt:lpstr>
      <vt:lpstr>Une autres façon de faire</vt:lpstr>
      <vt:lpstr>Union</vt:lpstr>
      <vt:lpstr>Drôle d'idée</vt:lpstr>
      <vt:lpstr>Application à la FFT</vt:lpstr>
      <vt:lpstr>Application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l’informatique</dc:title>
  <dc:creator>Julie Jacques</dc:creator>
  <cp:lastModifiedBy>WEINBERG Benjamin</cp:lastModifiedBy>
  <cp:revision>707</cp:revision>
  <cp:lastPrinted>2019-03-04T16:05:56Z</cp:lastPrinted>
  <dcterms:created xsi:type="dcterms:W3CDTF">2017-11-15T16:40:43Z</dcterms:created>
  <dcterms:modified xsi:type="dcterms:W3CDTF">2021-04-26T14:20:27Z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0x01010065CB3567DC4E0F4DA5FA1DEA273D3E5B</vt:lpwstr>
  </property>
</Properties>
</file>