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947F-6385-4E82-908E-C3B570594220}" v="67" dt="2021-02-28T17:52:47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78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einberg" userId="d4a1d7da-2485-48f9-9ec6-7be7f88372b6" providerId="ADAL" clId="{C848947F-6385-4E82-908E-C3B570594220}"/>
    <pc:docChg chg="undo redo custSel addSld modSld">
      <pc:chgData name="Benjamin Weinberg" userId="d4a1d7da-2485-48f9-9ec6-7be7f88372b6" providerId="ADAL" clId="{C848947F-6385-4E82-908E-C3B570594220}" dt="2021-02-28T20:48:12.584" v="3008" actId="20577"/>
      <pc:docMkLst>
        <pc:docMk/>
      </pc:docMkLst>
      <pc:sldChg chg="modSp mod">
        <pc:chgData name="Benjamin Weinberg" userId="d4a1d7da-2485-48f9-9ec6-7be7f88372b6" providerId="ADAL" clId="{C848947F-6385-4E82-908E-C3B570594220}" dt="2021-02-28T12:58:45.301" v="65" actId="20577"/>
        <pc:sldMkLst>
          <pc:docMk/>
          <pc:sldMk cId="663651508" sldId="263"/>
        </pc:sldMkLst>
        <pc:spChg chg="mod">
          <ac:chgData name="Benjamin Weinberg" userId="d4a1d7da-2485-48f9-9ec6-7be7f88372b6" providerId="ADAL" clId="{C848947F-6385-4E82-908E-C3B570594220}" dt="2021-02-28T12:58:45.301" v="65" actId="20577"/>
          <ac:spMkLst>
            <pc:docMk/>
            <pc:sldMk cId="663651508" sldId="263"/>
            <ac:spMk id="3" creationId="{2F78DC0C-EDCD-4CD6-8EF4-932BFAB6487C}"/>
          </ac:spMkLst>
        </pc:spChg>
      </pc:sldChg>
      <pc:sldChg chg="addSp delSp modSp new mod">
        <pc:chgData name="Benjamin Weinberg" userId="d4a1d7da-2485-48f9-9ec6-7be7f88372b6" providerId="ADAL" clId="{C848947F-6385-4E82-908E-C3B570594220}" dt="2021-02-28T16:13:11.859" v="2056" actId="20577"/>
        <pc:sldMkLst>
          <pc:docMk/>
          <pc:sldMk cId="1961179420" sldId="264"/>
        </pc:sldMkLst>
        <pc:spChg chg="mod">
          <ac:chgData name="Benjamin Weinberg" userId="d4a1d7da-2485-48f9-9ec6-7be7f88372b6" providerId="ADAL" clId="{C848947F-6385-4E82-908E-C3B570594220}" dt="2021-02-28T12:59:01.802" v="75" actId="20577"/>
          <ac:spMkLst>
            <pc:docMk/>
            <pc:sldMk cId="1961179420" sldId="264"/>
            <ac:spMk id="2" creationId="{C75A8F1C-CE3B-4C6F-8E09-F6517C092442}"/>
          </ac:spMkLst>
        </pc:spChg>
        <pc:spChg chg="mod">
          <ac:chgData name="Benjamin Weinberg" userId="d4a1d7da-2485-48f9-9ec6-7be7f88372b6" providerId="ADAL" clId="{C848947F-6385-4E82-908E-C3B570594220}" dt="2021-02-28T16:10:18.823" v="1932" actId="20577"/>
          <ac:spMkLst>
            <pc:docMk/>
            <pc:sldMk cId="1961179420" sldId="264"/>
            <ac:spMk id="3" creationId="{FF30A153-2903-44FD-94EB-A16FA6F1AB62}"/>
          </ac:spMkLst>
        </pc:spChg>
        <pc:spChg chg="add mod">
          <ac:chgData name="Benjamin Weinberg" userId="d4a1d7da-2485-48f9-9ec6-7be7f88372b6" providerId="ADAL" clId="{C848947F-6385-4E82-908E-C3B570594220}" dt="2021-02-28T15:58:48.129" v="1891" actId="207"/>
          <ac:spMkLst>
            <pc:docMk/>
            <pc:sldMk cId="1961179420" sldId="264"/>
            <ac:spMk id="7" creationId="{49630408-FCCD-4387-9FA6-A30060F284AB}"/>
          </ac:spMkLst>
        </pc:spChg>
        <pc:graphicFrameChg chg="add mod modGraphic">
          <ac:chgData name="Benjamin Weinberg" userId="d4a1d7da-2485-48f9-9ec6-7be7f88372b6" providerId="ADAL" clId="{C848947F-6385-4E82-908E-C3B570594220}" dt="2021-02-28T16:11:59.332" v="1980" actId="6549"/>
          <ac:graphicFrameMkLst>
            <pc:docMk/>
            <pc:sldMk cId="1961179420" sldId="264"/>
            <ac:graphicFrameMk id="4" creationId="{937C5407-8947-4E1C-B83A-BCD0BE044C80}"/>
          </ac:graphicFrameMkLst>
        </pc:graphicFrameChg>
        <pc:graphicFrameChg chg="add mod modGraphic">
          <ac:chgData name="Benjamin Weinberg" userId="d4a1d7da-2485-48f9-9ec6-7be7f88372b6" providerId="ADAL" clId="{C848947F-6385-4E82-908E-C3B570594220}" dt="2021-02-28T16:13:11.859" v="2056" actId="20577"/>
          <ac:graphicFrameMkLst>
            <pc:docMk/>
            <pc:sldMk cId="1961179420" sldId="264"/>
            <ac:graphicFrameMk id="5" creationId="{4FA293AB-3081-4D1A-BDC1-DB4C02E02016}"/>
          </ac:graphicFrameMkLst>
        </pc:graphicFrameChg>
        <pc:graphicFrameChg chg="add del">
          <ac:chgData name="Benjamin Weinberg" userId="d4a1d7da-2485-48f9-9ec6-7be7f88372b6" providerId="ADAL" clId="{C848947F-6385-4E82-908E-C3B570594220}" dt="2021-02-28T13:42:50.136" v="575"/>
          <ac:graphicFrameMkLst>
            <pc:docMk/>
            <pc:sldMk cId="1961179420" sldId="264"/>
            <ac:graphicFrameMk id="6" creationId="{5CE49EEF-49DF-43B0-BF6F-1482E007C471}"/>
          </ac:graphicFrameMkLst>
        </pc:graphicFrameChg>
      </pc:sldChg>
      <pc:sldChg chg="addSp delSp modSp new mod chgLayout">
        <pc:chgData name="Benjamin Weinberg" userId="d4a1d7da-2485-48f9-9ec6-7be7f88372b6" providerId="ADAL" clId="{C848947F-6385-4E82-908E-C3B570594220}" dt="2021-02-28T17:50:55.900" v="2618" actId="6549"/>
        <pc:sldMkLst>
          <pc:docMk/>
          <pc:sldMk cId="1152032734" sldId="265"/>
        </pc:sldMkLst>
        <pc:spChg chg="mod ord">
          <ac:chgData name="Benjamin Weinberg" userId="d4a1d7da-2485-48f9-9ec6-7be7f88372b6" providerId="ADAL" clId="{C848947F-6385-4E82-908E-C3B570594220}" dt="2021-02-28T13:53:19.115" v="919" actId="21"/>
          <ac:spMkLst>
            <pc:docMk/>
            <pc:sldMk cId="1152032734" sldId="265"/>
            <ac:spMk id="2" creationId="{9E4DF4CE-A942-4D61-B64F-7E78C078BEDE}"/>
          </ac:spMkLst>
        </pc:spChg>
        <pc:spChg chg="del">
          <ac:chgData name="Benjamin Weinberg" userId="d4a1d7da-2485-48f9-9ec6-7be7f88372b6" providerId="ADAL" clId="{C848947F-6385-4E82-908E-C3B570594220}" dt="2021-02-28T13:49:08.015" v="732"/>
          <ac:spMkLst>
            <pc:docMk/>
            <pc:sldMk cId="1152032734" sldId="265"/>
            <ac:spMk id="3" creationId="{32F14D10-B381-48E0-B6C1-2422C3B490CA}"/>
          </ac:spMkLst>
        </pc:spChg>
        <pc:spChg chg="add mod">
          <ac:chgData name="Benjamin Weinberg" userId="d4a1d7da-2485-48f9-9ec6-7be7f88372b6" providerId="ADAL" clId="{C848947F-6385-4E82-908E-C3B570594220}" dt="2021-02-28T13:54:06.624" v="931" actId="1076"/>
          <ac:spMkLst>
            <pc:docMk/>
            <pc:sldMk cId="1152032734" sldId="265"/>
            <ac:spMk id="5" creationId="{E78AFCBD-BFE3-4AA9-A2A4-E746828732D7}"/>
          </ac:spMkLst>
        </pc:spChg>
        <pc:spChg chg="add del mod">
          <ac:chgData name="Benjamin Weinberg" userId="d4a1d7da-2485-48f9-9ec6-7be7f88372b6" providerId="ADAL" clId="{C848947F-6385-4E82-908E-C3B570594220}" dt="2021-02-28T13:56:24.821" v="987" actId="478"/>
          <ac:spMkLst>
            <pc:docMk/>
            <pc:sldMk cId="1152032734" sldId="265"/>
            <ac:spMk id="6" creationId="{E5E44CB7-2AC5-4DC0-9AEE-FAE3C6CACDBA}"/>
          </ac:spMkLst>
        </pc:spChg>
        <pc:spChg chg="add mod">
          <ac:chgData name="Benjamin Weinberg" userId="d4a1d7da-2485-48f9-9ec6-7be7f88372b6" providerId="ADAL" clId="{C848947F-6385-4E82-908E-C3B570594220}" dt="2021-02-28T16:36:10.528" v="2355" actId="207"/>
          <ac:spMkLst>
            <pc:docMk/>
            <pc:sldMk cId="1152032734" sldId="265"/>
            <ac:spMk id="7" creationId="{9443E95B-DD46-424E-A9CE-480DF1A6A23E}"/>
          </ac:spMkLst>
        </pc:spChg>
        <pc:spChg chg="add mod">
          <ac:chgData name="Benjamin Weinberg" userId="d4a1d7da-2485-48f9-9ec6-7be7f88372b6" providerId="ADAL" clId="{C848947F-6385-4E82-908E-C3B570594220}" dt="2021-02-28T16:36:10.528" v="2355" actId="207"/>
          <ac:spMkLst>
            <pc:docMk/>
            <pc:sldMk cId="1152032734" sldId="265"/>
            <ac:spMk id="8" creationId="{7D67FD16-C92B-4B7C-B75E-0103029E9CFE}"/>
          </ac:spMkLst>
        </pc:spChg>
        <pc:spChg chg="add del mod">
          <ac:chgData name="Benjamin Weinberg" userId="d4a1d7da-2485-48f9-9ec6-7be7f88372b6" providerId="ADAL" clId="{C848947F-6385-4E82-908E-C3B570594220}" dt="2021-02-28T13:56:53.397" v="992" actId="478"/>
          <ac:spMkLst>
            <pc:docMk/>
            <pc:sldMk cId="1152032734" sldId="265"/>
            <ac:spMk id="10" creationId="{6D456219-4979-4352-B3F6-3C41E17680A5}"/>
          </ac:spMkLst>
        </pc:spChg>
        <pc:spChg chg="add mod">
          <ac:chgData name="Benjamin Weinberg" userId="d4a1d7da-2485-48f9-9ec6-7be7f88372b6" providerId="ADAL" clId="{C848947F-6385-4E82-908E-C3B570594220}" dt="2021-02-28T16:36:10.528" v="2355" actId="207"/>
          <ac:spMkLst>
            <pc:docMk/>
            <pc:sldMk cId="1152032734" sldId="265"/>
            <ac:spMk id="11" creationId="{E182D66B-B69A-4BEA-89DE-6021866A8810}"/>
          </ac:spMkLst>
        </pc:spChg>
        <pc:spChg chg="add mod">
          <ac:chgData name="Benjamin Weinberg" userId="d4a1d7da-2485-48f9-9ec6-7be7f88372b6" providerId="ADAL" clId="{C848947F-6385-4E82-908E-C3B570594220}" dt="2021-02-28T15:56:40.203" v="1859" actId="1037"/>
          <ac:spMkLst>
            <pc:docMk/>
            <pc:sldMk cId="1152032734" sldId="265"/>
            <ac:spMk id="12" creationId="{6444A05E-0F18-4179-B29D-144034B19E64}"/>
          </ac:spMkLst>
        </pc:spChg>
        <pc:spChg chg="add mod">
          <ac:chgData name="Benjamin Weinberg" userId="d4a1d7da-2485-48f9-9ec6-7be7f88372b6" providerId="ADAL" clId="{C848947F-6385-4E82-908E-C3B570594220}" dt="2021-02-28T15:56:45.207" v="1860" actId="1076"/>
          <ac:spMkLst>
            <pc:docMk/>
            <pc:sldMk cId="1152032734" sldId="265"/>
            <ac:spMk id="13" creationId="{24136454-5EF5-4A8B-AC1B-C14B98D357DC}"/>
          </ac:spMkLst>
        </pc:spChg>
        <pc:spChg chg="add del mod">
          <ac:chgData name="Benjamin Weinberg" userId="d4a1d7da-2485-48f9-9ec6-7be7f88372b6" providerId="ADAL" clId="{C848947F-6385-4E82-908E-C3B570594220}" dt="2021-02-28T15:58:28.496" v="1884" actId="21"/>
          <ac:spMkLst>
            <pc:docMk/>
            <pc:sldMk cId="1152032734" sldId="265"/>
            <ac:spMk id="15" creationId="{BE8C43E3-9CA8-4DCD-BCEB-1C70FEBEFB94}"/>
          </ac:spMkLst>
        </pc:spChg>
        <pc:spChg chg="add mod">
          <ac:chgData name="Benjamin Weinberg" userId="d4a1d7da-2485-48f9-9ec6-7be7f88372b6" providerId="ADAL" clId="{C848947F-6385-4E82-908E-C3B570594220}" dt="2021-02-28T17:50:55.900" v="2618" actId="6549"/>
          <ac:spMkLst>
            <pc:docMk/>
            <pc:sldMk cId="1152032734" sldId="265"/>
            <ac:spMk id="16" creationId="{4CE0ECAE-533F-4215-90FA-770EDF5DCB15}"/>
          </ac:spMkLst>
        </pc:spChg>
        <pc:spChg chg="add mod">
          <ac:chgData name="Benjamin Weinberg" userId="d4a1d7da-2485-48f9-9ec6-7be7f88372b6" providerId="ADAL" clId="{C848947F-6385-4E82-908E-C3B570594220}" dt="2021-02-28T15:56:55.791" v="1861" actId="1076"/>
          <ac:spMkLst>
            <pc:docMk/>
            <pc:sldMk cId="1152032734" sldId="265"/>
            <ac:spMk id="17" creationId="{4EA66858-C49C-499A-BFFF-E094FDFBB23C}"/>
          </ac:spMkLst>
        </pc:spChg>
        <pc:graphicFrameChg chg="add del mod ord modGraphic">
          <ac:chgData name="Benjamin Weinberg" userId="d4a1d7da-2485-48f9-9ec6-7be7f88372b6" providerId="ADAL" clId="{C848947F-6385-4E82-908E-C3B570594220}" dt="2021-02-28T13:56:45.655" v="991" actId="478"/>
          <ac:graphicFrameMkLst>
            <pc:docMk/>
            <pc:sldMk cId="1152032734" sldId="265"/>
            <ac:graphicFrameMk id="4" creationId="{DF88C96A-03CD-4142-BB2E-AEA6EB0F6A37}"/>
          </ac:graphicFrameMkLst>
        </pc:graphicFrameChg>
        <pc:graphicFrameChg chg="add mod modGraphic">
          <ac:chgData name="Benjamin Weinberg" userId="d4a1d7da-2485-48f9-9ec6-7be7f88372b6" providerId="ADAL" clId="{C848947F-6385-4E82-908E-C3B570594220}" dt="2021-02-28T16:14:08.717" v="2066" actId="6549"/>
          <ac:graphicFrameMkLst>
            <pc:docMk/>
            <pc:sldMk cId="1152032734" sldId="265"/>
            <ac:graphicFrameMk id="14" creationId="{A038227B-3EDB-460D-9D9D-7C2CB3DE097A}"/>
          </ac:graphicFrameMkLst>
        </pc:graphicFrameChg>
      </pc:sldChg>
      <pc:sldChg chg="addSp delSp modSp new mod modClrScheme chgLayout">
        <pc:chgData name="Benjamin Weinberg" userId="d4a1d7da-2485-48f9-9ec6-7be7f88372b6" providerId="ADAL" clId="{C848947F-6385-4E82-908E-C3B570594220}" dt="2021-02-28T16:15:12.286" v="2076" actId="20577"/>
        <pc:sldMkLst>
          <pc:docMk/>
          <pc:sldMk cId="789053817" sldId="266"/>
        </pc:sldMkLst>
        <pc:spChg chg="mod ord">
          <ac:chgData name="Benjamin Weinberg" userId="d4a1d7da-2485-48f9-9ec6-7be7f88372b6" providerId="ADAL" clId="{C848947F-6385-4E82-908E-C3B570594220}" dt="2021-02-28T14:05:00.029" v="1552" actId="700"/>
          <ac:spMkLst>
            <pc:docMk/>
            <pc:sldMk cId="789053817" sldId="266"/>
            <ac:spMk id="2" creationId="{44676A05-BA39-43F4-AAB3-D4D21497FE7B}"/>
          </ac:spMkLst>
        </pc:spChg>
        <pc:spChg chg="mod ord">
          <ac:chgData name="Benjamin Weinberg" userId="d4a1d7da-2485-48f9-9ec6-7be7f88372b6" providerId="ADAL" clId="{C848947F-6385-4E82-908E-C3B570594220}" dt="2021-02-28T14:05:04.258" v="1556"/>
          <ac:spMkLst>
            <pc:docMk/>
            <pc:sldMk cId="789053817" sldId="266"/>
            <ac:spMk id="3" creationId="{469EB257-A301-4B00-86F6-7CCAD2544E31}"/>
          </ac:spMkLst>
        </pc:spChg>
        <pc:spChg chg="del mod">
          <ac:chgData name="Benjamin Weinberg" userId="d4a1d7da-2485-48f9-9ec6-7be7f88372b6" providerId="ADAL" clId="{C848947F-6385-4E82-908E-C3B570594220}" dt="2021-02-28T14:05:00.029" v="1552" actId="700"/>
          <ac:spMkLst>
            <pc:docMk/>
            <pc:sldMk cId="789053817" sldId="266"/>
            <ac:spMk id="4" creationId="{07C295F2-AA6A-4EFB-8885-DBB4944FAA10}"/>
          </ac:spMkLst>
        </pc:spChg>
        <pc:graphicFrameChg chg="add mod modGraphic">
          <ac:chgData name="Benjamin Weinberg" userId="d4a1d7da-2485-48f9-9ec6-7be7f88372b6" providerId="ADAL" clId="{C848947F-6385-4E82-908E-C3B570594220}" dt="2021-02-28T16:15:12.286" v="2076" actId="20577"/>
          <ac:graphicFrameMkLst>
            <pc:docMk/>
            <pc:sldMk cId="789053817" sldId="266"/>
            <ac:graphicFrameMk id="5" creationId="{3967BC4A-1509-470B-91C4-B93C476F87E3}"/>
          </ac:graphicFrameMkLst>
        </pc:graphicFrameChg>
        <pc:graphicFrameChg chg="add mod">
          <ac:chgData name="Benjamin Weinberg" userId="d4a1d7da-2485-48f9-9ec6-7be7f88372b6" providerId="ADAL" clId="{C848947F-6385-4E82-908E-C3B570594220}" dt="2021-02-28T14:06:37.584" v="1568" actId="1076"/>
          <ac:graphicFrameMkLst>
            <pc:docMk/>
            <pc:sldMk cId="789053817" sldId="266"/>
            <ac:graphicFrameMk id="6" creationId="{CAD4EC72-52D3-4335-8A41-9A4C81B6FC71}"/>
          </ac:graphicFrameMkLst>
        </pc:graphicFrameChg>
      </pc:sldChg>
      <pc:sldChg chg="addSp delSp modSp new mod">
        <pc:chgData name="Benjamin Weinberg" userId="d4a1d7da-2485-48f9-9ec6-7be7f88372b6" providerId="ADAL" clId="{C848947F-6385-4E82-908E-C3B570594220}" dt="2021-02-28T16:36:20.872" v="2356" actId="207"/>
        <pc:sldMkLst>
          <pc:docMk/>
          <pc:sldMk cId="1060982769" sldId="267"/>
        </pc:sldMkLst>
        <pc:spChg chg="mod">
          <ac:chgData name="Benjamin Weinberg" userId="d4a1d7da-2485-48f9-9ec6-7be7f88372b6" providerId="ADAL" clId="{C848947F-6385-4E82-908E-C3B570594220}" dt="2021-02-28T14:08:02.806" v="1606" actId="20577"/>
          <ac:spMkLst>
            <pc:docMk/>
            <pc:sldMk cId="1060982769" sldId="267"/>
            <ac:spMk id="2" creationId="{E88F63B9-3366-4A3B-B091-EDDB0BFFDCBE}"/>
          </ac:spMkLst>
        </pc:spChg>
        <pc:spChg chg="del">
          <ac:chgData name="Benjamin Weinberg" userId="d4a1d7da-2485-48f9-9ec6-7be7f88372b6" providerId="ADAL" clId="{C848947F-6385-4E82-908E-C3B570594220}" dt="2021-02-28T14:07:33.319" v="1571" actId="478"/>
          <ac:spMkLst>
            <pc:docMk/>
            <pc:sldMk cId="1060982769" sldId="267"/>
            <ac:spMk id="3" creationId="{661184C6-4DF0-4428-A08F-B42BFB6379CB}"/>
          </ac:spMkLst>
        </pc:spChg>
        <pc:spChg chg="add mod">
          <ac:chgData name="Benjamin Weinberg" userId="d4a1d7da-2485-48f9-9ec6-7be7f88372b6" providerId="ADAL" clId="{C848947F-6385-4E82-908E-C3B570594220}" dt="2021-02-28T16:36:20.872" v="2356" actId="207"/>
          <ac:spMkLst>
            <pc:docMk/>
            <pc:sldMk cId="1060982769" sldId="267"/>
            <ac:spMk id="6" creationId="{E9F52922-C9EC-4569-9DCD-57B2B28DF092}"/>
          </ac:spMkLst>
        </pc:spChg>
        <pc:spChg chg="add mod">
          <ac:chgData name="Benjamin Weinberg" userId="d4a1d7da-2485-48f9-9ec6-7be7f88372b6" providerId="ADAL" clId="{C848947F-6385-4E82-908E-C3B570594220}" dt="2021-02-28T14:14:35.455" v="1751" actId="1036"/>
          <ac:spMkLst>
            <pc:docMk/>
            <pc:sldMk cId="1060982769" sldId="267"/>
            <ac:spMk id="7" creationId="{F65B1FEC-361D-4794-BA74-4F55978291BE}"/>
          </ac:spMkLst>
        </pc:spChg>
        <pc:spChg chg="add mod">
          <ac:chgData name="Benjamin Weinberg" userId="d4a1d7da-2485-48f9-9ec6-7be7f88372b6" providerId="ADAL" clId="{C848947F-6385-4E82-908E-C3B570594220}" dt="2021-02-28T16:36:20.872" v="2356" actId="207"/>
          <ac:spMkLst>
            <pc:docMk/>
            <pc:sldMk cId="1060982769" sldId="267"/>
            <ac:spMk id="8" creationId="{49CA71F5-486E-4D41-ADFC-4CFEA9F95B0D}"/>
          </ac:spMkLst>
        </pc:spChg>
        <pc:spChg chg="add del mod">
          <ac:chgData name="Benjamin Weinberg" userId="d4a1d7da-2485-48f9-9ec6-7be7f88372b6" providerId="ADAL" clId="{C848947F-6385-4E82-908E-C3B570594220}" dt="2021-02-28T14:13:41.838" v="1687"/>
          <ac:spMkLst>
            <pc:docMk/>
            <pc:sldMk cId="1060982769" sldId="267"/>
            <ac:spMk id="26" creationId="{A9E4BFF2-5EDC-468D-90A4-30FCC7F14FA3}"/>
          </ac:spMkLst>
        </pc:spChg>
        <pc:spChg chg="add del mod">
          <ac:chgData name="Benjamin Weinberg" userId="d4a1d7da-2485-48f9-9ec6-7be7f88372b6" providerId="ADAL" clId="{C848947F-6385-4E82-908E-C3B570594220}" dt="2021-02-28T14:13:41.838" v="1687"/>
          <ac:spMkLst>
            <pc:docMk/>
            <pc:sldMk cId="1060982769" sldId="267"/>
            <ac:spMk id="27" creationId="{B8D7E481-52A7-49F8-8704-C3C07BFE6CDE}"/>
          </ac:spMkLst>
        </pc:spChg>
        <pc:spChg chg="add mod">
          <ac:chgData name="Benjamin Weinberg" userId="d4a1d7da-2485-48f9-9ec6-7be7f88372b6" providerId="ADAL" clId="{C848947F-6385-4E82-908E-C3B570594220}" dt="2021-02-28T16:36:20.872" v="2356" actId="207"/>
          <ac:spMkLst>
            <pc:docMk/>
            <pc:sldMk cId="1060982769" sldId="267"/>
            <ac:spMk id="31" creationId="{B671CC11-11E1-47E1-8069-6F5EE70B0CBB}"/>
          </ac:spMkLst>
        </pc:spChg>
        <pc:spChg chg="add mod">
          <ac:chgData name="Benjamin Weinberg" userId="d4a1d7da-2485-48f9-9ec6-7be7f88372b6" providerId="ADAL" clId="{C848947F-6385-4E82-908E-C3B570594220}" dt="2021-02-28T14:14:00.186" v="1689" actId="1076"/>
          <ac:spMkLst>
            <pc:docMk/>
            <pc:sldMk cId="1060982769" sldId="267"/>
            <ac:spMk id="32" creationId="{AB34143C-0268-4034-9437-65E26458CC89}"/>
          </ac:spMkLst>
        </pc:spChg>
        <pc:spChg chg="add mod">
          <ac:chgData name="Benjamin Weinberg" userId="d4a1d7da-2485-48f9-9ec6-7be7f88372b6" providerId="ADAL" clId="{C848947F-6385-4E82-908E-C3B570594220}" dt="2021-02-28T16:36:20.872" v="2356" actId="207"/>
          <ac:spMkLst>
            <pc:docMk/>
            <pc:sldMk cId="1060982769" sldId="267"/>
            <ac:spMk id="33" creationId="{78312B23-DE57-4E78-9180-36827D1E1FB8}"/>
          </ac:spMkLst>
        </pc:spChg>
        <pc:graphicFrameChg chg="add mod modGraphic">
          <ac:chgData name="Benjamin Weinberg" userId="d4a1d7da-2485-48f9-9ec6-7be7f88372b6" providerId="ADAL" clId="{C848947F-6385-4E82-908E-C3B570594220}" dt="2021-02-28T16:15:37.254" v="2085" actId="20577"/>
          <ac:graphicFrameMkLst>
            <pc:docMk/>
            <pc:sldMk cId="1060982769" sldId="267"/>
            <ac:graphicFrameMk id="4" creationId="{579F6342-C659-42C0-8DC2-4800DFB289EF}"/>
          </ac:graphicFrameMkLst>
        </pc:graphicFrameChg>
        <pc:graphicFrameChg chg="add mod modGraphic">
          <ac:chgData name="Benjamin Weinberg" userId="d4a1d7da-2485-48f9-9ec6-7be7f88372b6" providerId="ADAL" clId="{C848947F-6385-4E82-908E-C3B570594220}" dt="2021-02-28T16:15:59.382" v="2093" actId="20577"/>
          <ac:graphicFrameMkLst>
            <pc:docMk/>
            <pc:sldMk cId="1060982769" sldId="267"/>
            <ac:graphicFrameMk id="5" creationId="{81D46499-4D24-42C4-A7F1-06AE5A3672A9}"/>
          </ac:graphicFrameMkLst>
        </pc:graphicFrameChg>
        <pc:cxnChg chg="add mod">
          <ac:chgData name="Benjamin Weinberg" userId="d4a1d7da-2485-48f9-9ec6-7be7f88372b6" providerId="ADAL" clId="{C848947F-6385-4E82-908E-C3B570594220}" dt="2021-02-28T14:14:24.814" v="1716" actId="1035"/>
          <ac:cxnSpMkLst>
            <pc:docMk/>
            <pc:sldMk cId="1060982769" sldId="267"/>
            <ac:cxnSpMk id="10" creationId="{75F5785E-D438-4DAF-8DD5-3F7F745A379E}"/>
          </ac:cxnSpMkLst>
        </pc:cxnChg>
        <pc:cxnChg chg="add mod">
          <ac:chgData name="Benjamin Weinberg" userId="d4a1d7da-2485-48f9-9ec6-7be7f88372b6" providerId="ADAL" clId="{C848947F-6385-4E82-908E-C3B570594220}" dt="2021-02-28T14:14:24.814" v="1716" actId="1035"/>
          <ac:cxnSpMkLst>
            <pc:docMk/>
            <pc:sldMk cId="1060982769" sldId="267"/>
            <ac:cxnSpMk id="13" creationId="{96CD8CDB-DBAF-4C1F-83C4-6E80E8A885D7}"/>
          </ac:cxnSpMkLst>
        </pc:cxnChg>
        <pc:cxnChg chg="add mod">
          <ac:chgData name="Benjamin Weinberg" userId="d4a1d7da-2485-48f9-9ec6-7be7f88372b6" providerId="ADAL" clId="{C848947F-6385-4E82-908E-C3B570594220}" dt="2021-02-28T16:15:42.855" v="2086" actId="14100"/>
          <ac:cxnSpMkLst>
            <pc:docMk/>
            <pc:sldMk cId="1060982769" sldId="267"/>
            <ac:cxnSpMk id="25" creationId="{4465DA29-B506-438C-81D6-8CEA22D572DE}"/>
          </ac:cxnSpMkLst>
        </pc:cxnChg>
        <pc:cxnChg chg="add del mod">
          <ac:chgData name="Benjamin Weinberg" userId="d4a1d7da-2485-48f9-9ec6-7be7f88372b6" providerId="ADAL" clId="{C848947F-6385-4E82-908E-C3B570594220}" dt="2021-02-28T14:13:41.838" v="1687"/>
          <ac:cxnSpMkLst>
            <pc:docMk/>
            <pc:sldMk cId="1060982769" sldId="267"/>
            <ac:cxnSpMk id="28" creationId="{A5AE28A2-458C-4F25-B0CF-BAB8B1D919E0}"/>
          </ac:cxnSpMkLst>
        </pc:cxnChg>
        <pc:cxnChg chg="add del mod">
          <ac:chgData name="Benjamin Weinberg" userId="d4a1d7da-2485-48f9-9ec6-7be7f88372b6" providerId="ADAL" clId="{C848947F-6385-4E82-908E-C3B570594220}" dt="2021-02-28T14:13:41.838" v="1687"/>
          <ac:cxnSpMkLst>
            <pc:docMk/>
            <pc:sldMk cId="1060982769" sldId="267"/>
            <ac:cxnSpMk id="29" creationId="{7E446716-37FF-44B1-AC3E-B8569413F37B}"/>
          </ac:cxnSpMkLst>
        </pc:cxnChg>
        <pc:cxnChg chg="add del mod">
          <ac:chgData name="Benjamin Weinberg" userId="d4a1d7da-2485-48f9-9ec6-7be7f88372b6" providerId="ADAL" clId="{C848947F-6385-4E82-908E-C3B570594220}" dt="2021-02-28T14:13:41.838" v="1687"/>
          <ac:cxnSpMkLst>
            <pc:docMk/>
            <pc:sldMk cId="1060982769" sldId="267"/>
            <ac:cxnSpMk id="30" creationId="{AA1663BE-4D0B-425A-B043-633BFF52AA18}"/>
          </ac:cxnSpMkLst>
        </pc:cxnChg>
        <pc:cxnChg chg="add mod">
          <ac:chgData name="Benjamin Weinberg" userId="d4a1d7da-2485-48f9-9ec6-7be7f88372b6" providerId="ADAL" clId="{C848947F-6385-4E82-908E-C3B570594220}" dt="2021-02-28T14:14:00.186" v="1689" actId="1076"/>
          <ac:cxnSpMkLst>
            <pc:docMk/>
            <pc:sldMk cId="1060982769" sldId="267"/>
            <ac:cxnSpMk id="34" creationId="{3D56DEE2-DFDD-4E8B-9733-F022391D0643}"/>
          </ac:cxnSpMkLst>
        </pc:cxnChg>
        <pc:cxnChg chg="add mod">
          <ac:chgData name="Benjamin Weinberg" userId="d4a1d7da-2485-48f9-9ec6-7be7f88372b6" providerId="ADAL" clId="{C848947F-6385-4E82-908E-C3B570594220}" dt="2021-02-28T16:16:06.719" v="2095" actId="14100"/>
          <ac:cxnSpMkLst>
            <pc:docMk/>
            <pc:sldMk cId="1060982769" sldId="267"/>
            <ac:cxnSpMk id="35" creationId="{1C8316FA-4265-4E28-AF5E-495DA05A3FBC}"/>
          </ac:cxnSpMkLst>
        </pc:cxnChg>
        <pc:cxnChg chg="add mod">
          <ac:chgData name="Benjamin Weinberg" userId="d4a1d7da-2485-48f9-9ec6-7be7f88372b6" providerId="ADAL" clId="{C848947F-6385-4E82-908E-C3B570594220}" dt="2021-02-28T14:15:00.513" v="1778" actId="1076"/>
          <ac:cxnSpMkLst>
            <pc:docMk/>
            <pc:sldMk cId="1060982769" sldId="267"/>
            <ac:cxnSpMk id="37" creationId="{C738299B-26DD-44BC-B4D8-7C209671619B}"/>
          </ac:cxnSpMkLst>
        </pc:cxnChg>
      </pc:sldChg>
      <pc:sldChg chg="addSp delSp modSp new mod">
        <pc:chgData name="Benjamin Weinberg" userId="d4a1d7da-2485-48f9-9ec6-7be7f88372b6" providerId="ADAL" clId="{C848947F-6385-4E82-908E-C3B570594220}" dt="2021-02-28T16:46:05.716" v="2529" actId="20577"/>
        <pc:sldMkLst>
          <pc:docMk/>
          <pc:sldMk cId="349248168" sldId="268"/>
        </pc:sldMkLst>
        <pc:spChg chg="mod">
          <ac:chgData name="Benjamin Weinberg" userId="d4a1d7da-2485-48f9-9ec6-7be7f88372b6" providerId="ADAL" clId="{C848947F-6385-4E82-908E-C3B570594220}" dt="2021-02-28T16:34:43.091" v="2343" actId="20577"/>
          <ac:spMkLst>
            <pc:docMk/>
            <pc:sldMk cId="349248168" sldId="268"/>
            <ac:spMk id="2" creationId="{3205C234-E52D-4F0E-974F-FE0449B8958C}"/>
          </ac:spMkLst>
        </pc:spChg>
        <pc:spChg chg="del">
          <ac:chgData name="Benjamin Weinberg" userId="d4a1d7da-2485-48f9-9ec6-7be7f88372b6" providerId="ADAL" clId="{C848947F-6385-4E82-908E-C3B570594220}" dt="2021-02-28T16:27:51.621" v="2135" actId="478"/>
          <ac:spMkLst>
            <pc:docMk/>
            <pc:sldMk cId="349248168" sldId="268"/>
            <ac:spMk id="3" creationId="{98DA2017-6376-4A00-8990-A80235E7C9E4}"/>
          </ac:spMkLst>
        </pc:spChg>
        <pc:spChg chg="add del mod">
          <ac:chgData name="Benjamin Weinberg" userId="d4a1d7da-2485-48f9-9ec6-7be7f88372b6" providerId="ADAL" clId="{C848947F-6385-4E82-908E-C3B570594220}" dt="2021-02-28T16:29:30.130" v="2171" actId="478"/>
          <ac:spMkLst>
            <pc:docMk/>
            <pc:sldMk cId="349248168" sldId="268"/>
            <ac:spMk id="4" creationId="{588226E6-6686-4BA3-AB0C-F041852DB5EC}"/>
          </ac:spMkLst>
        </pc:spChg>
        <pc:spChg chg="add del mod">
          <ac:chgData name="Benjamin Weinberg" userId="d4a1d7da-2485-48f9-9ec6-7be7f88372b6" providerId="ADAL" clId="{C848947F-6385-4E82-908E-C3B570594220}" dt="2021-02-28T16:29:30.130" v="2171" actId="478"/>
          <ac:spMkLst>
            <pc:docMk/>
            <pc:sldMk cId="349248168" sldId="268"/>
            <ac:spMk id="5" creationId="{EF68E878-CF85-4E1F-8177-4C7FD701E1E4}"/>
          </ac:spMkLst>
        </pc:spChg>
        <pc:spChg chg="add del mod">
          <ac:chgData name="Benjamin Weinberg" userId="d4a1d7da-2485-48f9-9ec6-7be7f88372b6" providerId="ADAL" clId="{C848947F-6385-4E82-908E-C3B570594220}" dt="2021-02-28T16:29:30.130" v="2171" actId="478"/>
          <ac:spMkLst>
            <pc:docMk/>
            <pc:sldMk cId="349248168" sldId="268"/>
            <ac:spMk id="6" creationId="{2C1BDFF5-42CB-46F7-94CB-B3E34D48A39F}"/>
          </ac:spMkLst>
        </pc:spChg>
        <pc:spChg chg="add del mod">
          <ac:chgData name="Benjamin Weinberg" userId="d4a1d7da-2485-48f9-9ec6-7be7f88372b6" providerId="ADAL" clId="{C848947F-6385-4E82-908E-C3B570594220}" dt="2021-02-28T16:29:30.130" v="2171" actId="478"/>
          <ac:spMkLst>
            <pc:docMk/>
            <pc:sldMk cId="349248168" sldId="268"/>
            <ac:spMk id="9" creationId="{078C5B59-01B8-4786-A761-79B9717D691A}"/>
          </ac:spMkLst>
        </pc:spChg>
        <pc:spChg chg="add del mod">
          <ac:chgData name="Benjamin Weinberg" userId="d4a1d7da-2485-48f9-9ec6-7be7f88372b6" providerId="ADAL" clId="{C848947F-6385-4E82-908E-C3B570594220}" dt="2021-02-28T16:29:30.130" v="2171" actId="478"/>
          <ac:spMkLst>
            <pc:docMk/>
            <pc:sldMk cId="349248168" sldId="268"/>
            <ac:spMk id="10" creationId="{B0033C53-1DDE-4D3D-B4D4-5DAEF43BF4CE}"/>
          </ac:spMkLst>
        </pc:spChg>
        <pc:spChg chg="add del mod">
          <ac:chgData name="Benjamin Weinberg" userId="d4a1d7da-2485-48f9-9ec6-7be7f88372b6" providerId="ADAL" clId="{C848947F-6385-4E82-908E-C3B570594220}" dt="2021-02-28T16:29:30.130" v="2171" actId="478"/>
          <ac:spMkLst>
            <pc:docMk/>
            <pc:sldMk cId="349248168" sldId="268"/>
            <ac:spMk id="11" creationId="{F9B3975F-1364-4B39-B56A-965DAAB3A421}"/>
          </ac:spMkLst>
        </pc:spChg>
        <pc:spChg chg="add mod">
          <ac:chgData name="Benjamin Weinberg" userId="d4a1d7da-2485-48f9-9ec6-7be7f88372b6" providerId="ADAL" clId="{C848947F-6385-4E82-908E-C3B570594220}" dt="2021-02-28T16:44:23.583" v="2521" actId="14100"/>
          <ac:spMkLst>
            <pc:docMk/>
            <pc:sldMk cId="349248168" sldId="268"/>
            <ac:spMk id="14" creationId="{9762174C-BB7B-4054-B4F9-DA6AA3D669AF}"/>
          </ac:spMkLst>
        </pc:spChg>
        <pc:spChg chg="add mod">
          <ac:chgData name="Benjamin Weinberg" userId="d4a1d7da-2485-48f9-9ec6-7be7f88372b6" providerId="ADAL" clId="{C848947F-6385-4E82-908E-C3B570594220}" dt="2021-02-28T16:34:05.122" v="2313" actId="20577"/>
          <ac:spMkLst>
            <pc:docMk/>
            <pc:sldMk cId="349248168" sldId="268"/>
            <ac:spMk id="15" creationId="{B76D4668-B3A9-46CE-A44C-53030C0E914A}"/>
          </ac:spMkLst>
        </pc:spChg>
        <pc:spChg chg="add mod">
          <ac:chgData name="Benjamin Weinberg" userId="d4a1d7da-2485-48f9-9ec6-7be7f88372b6" providerId="ADAL" clId="{C848947F-6385-4E82-908E-C3B570594220}" dt="2021-02-28T16:43:54.934" v="2516" actId="20577"/>
          <ac:spMkLst>
            <pc:docMk/>
            <pc:sldMk cId="349248168" sldId="268"/>
            <ac:spMk id="16" creationId="{F97409E0-634D-40DA-9E4B-38FD025BB402}"/>
          </ac:spMkLst>
        </pc:spChg>
        <pc:spChg chg="add del mod">
          <ac:chgData name="Benjamin Weinberg" userId="d4a1d7da-2485-48f9-9ec6-7be7f88372b6" providerId="ADAL" clId="{C848947F-6385-4E82-908E-C3B570594220}" dt="2021-02-28T16:29:27.523" v="2170" actId="478"/>
          <ac:spMkLst>
            <pc:docMk/>
            <pc:sldMk cId="349248168" sldId="268"/>
            <ac:spMk id="19" creationId="{303C5B5F-0078-4121-A81D-68A8E1F4AEB7}"/>
          </ac:spMkLst>
        </pc:spChg>
        <pc:spChg chg="add del mod">
          <ac:chgData name="Benjamin Weinberg" userId="d4a1d7da-2485-48f9-9ec6-7be7f88372b6" providerId="ADAL" clId="{C848947F-6385-4E82-908E-C3B570594220}" dt="2021-02-28T16:29:27.523" v="2170" actId="478"/>
          <ac:spMkLst>
            <pc:docMk/>
            <pc:sldMk cId="349248168" sldId="268"/>
            <ac:spMk id="20" creationId="{537042DB-6D28-4FCB-A936-B25F8F87A8CC}"/>
          </ac:spMkLst>
        </pc:spChg>
        <pc:spChg chg="add del mod">
          <ac:chgData name="Benjamin Weinberg" userId="d4a1d7da-2485-48f9-9ec6-7be7f88372b6" providerId="ADAL" clId="{C848947F-6385-4E82-908E-C3B570594220}" dt="2021-02-28T16:29:27.523" v="2170" actId="478"/>
          <ac:spMkLst>
            <pc:docMk/>
            <pc:sldMk cId="349248168" sldId="268"/>
            <ac:spMk id="21" creationId="{B10D0F46-7249-4E4D-82C4-9E8E41256867}"/>
          </ac:spMkLst>
        </pc:spChg>
        <pc:spChg chg="add mod">
          <ac:chgData name="Benjamin Weinberg" userId="d4a1d7da-2485-48f9-9ec6-7be7f88372b6" providerId="ADAL" clId="{C848947F-6385-4E82-908E-C3B570594220}" dt="2021-02-28T16:45:43.249" v="2525" actId="6549"/>
          <ac:spMkLst>
            <pc:docMk/>
            <pc:sldMk cId="349248168" sldId="268"/>
            <ac:spMk id="41" creationId="{69422559-313F-411D-89CA-AEB939707FF7}"/>
          </ac:spMkLst>
        </pc:spChg>
        <pc:spChg chg="add mod">
          <ac:chgData name="Benjamin Weinberg" userId="d4a1d7da-2485-48f9-9ec6-7be7f88372b6" providerId="ADAL" clId="{C848947F-6385-4E82-908E-C3B570594220}" dt="2021-02-28T16:34:11.007" v="2316" actId="6549"/>
          <ac:spMkLst>
            <pc:docMk/>
            <pc:sldMk cId="349248168" sldId="268"/>
            <ac:spMk id="42" creationId="{72A0986C-8037-49BB-A687-C4B1D81CF6D0}"/>
          </ac:spMkLst>
        </pc:spChg>
        <pc:spChg chg="add mod">
          <ac:chgData name="Benjamin Weinberg" userId="d4a1d7da-2485-48f9-9ec6-7be7f88372b6" providerId="ADAL" clId="{C848947F-6385-4E82-908E-C3B570594220}" dt="2021-02-28T16:46:05.716" v="2529" actId="20577"/>
          <ac:spMkLst>
            <pc:docMk/>
            <pc:sldMk cId="349248168" sldId="268"/>
            <ac:spMk id="43" creationId="{040DB5CC-1222-492D-A01C-1226C55B5553}"/>
          </ac:spMkLst>
        </pc:spChg>
        <pc:spChg chg="add del mod">
          <ac:chgData name="Benjamin Weinberg" userId="d4a1d7da-2485-48f9-9ec6-7be7f88372b6" providerId="ADAL" clId="{C848947F-6385-4E82-908E-C3B570594220}" dt="2021-02-28T16:34:27.872" v="2322" actId="478"/>
          <ac:spMkLst>
            <pc:docMk/>
            <pc:sldMk cId="349248168" sldId="268"/>
            <ac:spMk id="46" creationId="{6AE4606B-2A1E-4FE0-95B6-84B1581DBBFC}"/>
          </ac:spMkLst>
        </pc:spChg>
        <pc:spChg chg="add del mod">
          <ac:chgData name="Benjamin Weinberg" userId="d4a1d7da-2485-48f9-9ec6-7be7f88372b6" providerId="ADAL" clId="{C848947F-6385-4E82-908E-C3B570594220}" dt="2021-02-28T16:34:27.872" v="2322" actId="478"/>
          <ac:spMkLst>
            <pc:docMk/>
            <pc:sldMk cId="349248168" sldId="268"/>
            <ac:spMk id="47" creationId="{925DB863-E0C9-4B7C-AEC8-B9A6EFBA3E95}"/>
          </ac:spMkLst>
        </pc:spChg>
        <pc:spChg chg="add del mod">
          <ac:chgData name="Benjamin Weinberg" userId="d4a1d7da-2485-48f9-9ec6-7be7f88372b6" providerId="ADAL" clId="{C848947F-6385-4E82-908E-C3B570594220}" dt="2021-02-28T16:34:27.872" v="2322" actId="478"/>
          <ac:spMkLst>
            <pc:docMk/>
            <pc:sldMk cId="349248168" sldId="268"/>
            <ac:spMk id="48" creationId="{FF9E625E-EC8C-4D1F-898B-97525FC87F77}"/>
          </ac:spMkLst>
        </pc:spChg>
        <pc:spChg chg="add mod">
          <ac:chgData name="Benjamin Weinberg" userId="d4a1d7da-2485-48f9-9ec6-7be7f88372b6" providerId="ADAL" clId="{C848947F-6385-4E82-908E-C3B570594220}" dt="2021-02-28T16:33:41.255" v="2308" actId="1076"/>
          <ac:spMkLst>
            <pc:docMk/>
            <pc:sldMk cId="349248168" sldId="268"/>
            <ac:spMk id="51" creationId="{867A3B9B-005F-4AD7-902B-902757E4DEA5}"/>
          </ac:spMkLst>
        </pc:spChg>
        <pc:spChg chg="add mod">
          <ac:chgData name="Benjamin Weinberg" userId="d4a1d7da-2485-48f9-9ec6-7be7f88372b6" providerId="ADAL" clId="{C848947F-6385-4E82-908E-C3B570594220}" dt="2021-02-28T16:34:19.951" v="2320" actId="1076"/>
          <ac:spMkLst>
            <pc:docMk/>
            <pc:sldMk cId="349248168" sldId="268"/>
            <ac:spMk id="52" creationId="{D2360A29-26E5-4C5F-8AA5-482658762AE4}"/>
          </ac:spMkLst>
        </pc:spChg>
        <pc:spChg chg="add mod">
          <ac:chgData name="Benjamin Weinberg" userId="d4a1d7da-2485-48f9-9ec6-7be7f88372b6" providerId="ADAL" clId="{C848947F-6385-4E82-908E-C3B570594220}" dt="2021-02-28T16:34:18.542" v="2319" actId="1076"/>
          <ac:spMkLst>
            <pc:docMk/>
            <pc:sldMk cId="349248168" sldId="268"/>
            <ac:spMk id="53" creationId="{59EF8E6E-818F-4473-9582-C2D8AE08CE9B}"/>
          </ac:spMkLst>
        </pc:spChg>
        <pc:spChg chg="add mod">
          <ac:chgData name="Benjamin Weinberg" userId="d4a1d7da-2485-48f9-9ec6-7be7f88372b6" providerId="ADAL" clId="{C848947F-6385-4E82-908E-C3B570594220}" dt="2021-02-28T16:33:32.695" v="2307" actId="1076"/>
          <ac:spMkLst>
            <pc:docMk/>
            <pc:sldMk cId="349248168" sldId="268"/>
            <ac:spMk id="64" creationId="{4FA35B03-2FF7-4B4D-9F6F-23C3E6230B52}"/>
          </ac:spMkLst>
        </pc:spChg>
        <pc:spChg chg="add mod">
          <ac:chgData name="Benjamin Weinberg" userId="d4a1d7da-2485-48f9-9ec6-7be7f88372b6" providerId="ADAL" clId="{C848947F-6385-4E82-908E-C3B570594220}" dt="2021-02-28T16:34:35.663" v="2324" actId="1076"/>
          <ac:spMkLst>
            <pc:docMk/>
            <pc:sldMk cId="349248168" sldId="268"/>
            <ac:spMk id="65" creationId="{27D05E8C-B183-4B86-B44F-9F328DE92D08}"/>
          </ac:spMkLst>
        </pc:spChg>
        <pc:spChg chg="add mod">
          <ac:chgData name="Benjamin Weinberg" userId="d4a1d7da-2485-48f9-9ec6-7be7f88372b6" providerId="ADAL" clId="{C848947F-6385-4E82-908E-C3B570594220}" dt="2021-02-28T16:41:13.759" v="2363" actId="1076"/>
          <ac:spMkLst>
            <pc:docMk/>
            <pc:sldMk cId="349248168" sldId="268"/>
            <ac:spMk id="98" creationId="{7361BFA9-1E8D-4536-924C-C08068FF02D6}"/>
          </ac:spMkLst>
        </pc:spChg>
        <pc:spChg chg="add mod">
          <ac:chgData name="Benjamin Weinberg" userId="d4a1d7da-2485-48f9-9ec6-7be7f88372b6" providerId="ADAL" clId="{C848947F-6385-4E82-908E-C3B570594220}" dt="2021-02-28T16:41:23.558" v="2365" actId="1076"/>
          <ac:spMkLst>
            <pc:docMk/>
            <pc:sldMk cId="349248168" sldId="268"/>
            <ac:spMk id="99" creationId="{9B135F26-0937-4430-B738-D846C4B18950}"/>
          </ac:spMkLst>
        </pc:spChg>
        <pc:spChg chg="add mod">
          <ac:chgData name="Benjamin Weinberg" userId="d4a1d7da-2485-48f9-9ec6-7be7f88372b6" providerId="ADAL" clId="{C848947F-6385-4E82-908E-C3B570594220}" dt="2021-02-28T16:41:18.551" v="2364" actId="1076"/>
          <ac:spMkLst>
            <pc:docMk/>
            <pc:sldMk cId="349248168" sldId="268"/>
            <ac:spMk id="100" creationId="{9D210F65-19CB-4787-9D89-E1EC9C5B3986}"/>
          </ac:spMkLst>
        </pc:spChg>
        <pc:spChg chg="add mod">
          <ac:chgData name="Benjamin Weinberg" userId="d4a1d7da-2485-48f9-9ec6-7be7f88372b6" providerId="ADAL" clId="{C848947F-6385-4E82-908E-C3B570594220}" dt="2021-02-28T16:41:08.983" v="2362" actId="1076"/>
          <ac:spMkLst>
            <pc:docMk/>
            <pc:sldMk cId="349248168" sldId="268"/>
            <ac:spMk id="101" creationId="{1A274613-5A63-4BFF-AA43-3575FB9C2074}"/>
          </ac:spMkLst>
        </pc:spChg>
        <pc:spChg chg="add mod">
          <ac:chgData name="Benjamin Weinberg" userId="d4a1d7da-2485-48f9-9ec6-7be7f88372b6" providerId="ADAL" clId="{C848947F-6385-4E82-908E-C3B570594220}" dt="2021-02-28T16:41:29.407" v="2367" actId="1076"/>
          <ac:spMkLst>
            <pc:docMk/>
            <pc:sldMk cId="349248168" sldId="268"/>
            <ac:spMk id="102" creationId="{73E9409F-73DA-4EEC-8574-23811A303BB2}"/>
          </ac:spMkLst>
        </pc:spChg>
        <pc:spChg chg="add mod">
          <ac:chgData name="Benjamin Weinberg" userId="d4a1d7da-2485-48f9-9ec6-7be7f88372b6" providerId="ADAL" clId="{C848947F-6385-4E82-908E-C3B570594220}" dt="2021-02-28T16:41:54.118" v="2372" actId="1076"/>
          <ac:spMkLst>
            <pc:docMk/>
            <pc:sldMk cId="349248168" sldId="268"/>
            <ac:spMk id="103" creationId="{018A10BA-0E91-424D-8C8F-88294B502513}"/>
          </ac:spMkLst>
        </pc:spChg>
        <pc:spChg chg="add mod">
          <ac:chgData name="Benjamin Weinberg" userId="d4a1d7da-2485-48f9-9ec6-7be7f88372b6" providerId="ADAL" clId="{C848947F-6385-4E82-908E-C3B570594220}" dt="2021-02-28T16:42:00.087" v="2374" actId="1076"/>
          <ac:spMkLst>
            <pc:docMk/>
            <pc:sldMk cId="349248168" sldId="268"/>
            <ac:spMk id="104" creationId="{B5989E7C-B52A-49DE-92F2-A2EC4E6DD7AD}"/>
          </ac:spMkLst>
        </pc:spChg>
        <pc:spChg chg="add mod">
          <ac:chgData name="Benjamin Weinberg" userId="d4a1d7da-2485-48f9-9ec6-7be7f88372b6" providerId="ADAL" clId="{C848947F-6385-4E82-908E-C3B570594220}" dt="2021-02-28T16:42:05.199" v="2376" actId="1076"/>
          <ac:spMkLst>
            <pc:docMk/>
            <pc:sldMk cId="349248168" sldId="268"/>
            <ac:spMk id="105" creationId="{3762D464-478E-4C2C-9804-69CCF5E98554}"/>
          </ac:spMkLst>
        </pc:spChg>
        <pc:spChg chg="add mod">
          <ac:chgData name="Benjamin Weinberg" userId="d4a1d7da-2485-48f9-9ec6-7be7f88372b6" providerId="ADAL" clId="{C848947F-6385-4E82-908E-C3B570594220}" dt="2021-02-28T16:42:08.992" v="2378" actId="1076"/>
          <ac:spMkLst>
            <pc:docMk/>
            <pc:sldMk cId="349248168" sldId="268"/>
            <ac:spMk id="106" creationId="{25328055-BF87-4293-AEDA-6D76D31EF56D}"/>
          </ac:spMkLst>
        </pc:spChg>
        <pc:spChg chg="add mod">
          <ac:chgData name="Benjamin Weinberg" userId="d4a1d7da-2485-48f9-9ec6-7be7f88372b6" providerId="ADAL" clId="{C848947F-6385-4E82-908E-C3B570594220}" dt="2021-02-28T16:42:43.435" v="2506" actId="1038"/>
          <ac:spMkLst>
            <pc:docMk/>
            <pc:sldMk cId="349248168" sldId="268"/>
            <ac:spMk id="107" creationId="{8699201D-40F1-4064-806D-DEC59603F170}"/>
          </ac:spMkLst>
        </pc:spChg>
        <pc:cxnChg chg="add del mod">
          <ac:chgData name="Benjamin Weinberg" userId="d4a1d7da-2485-48f9-9ec6-7be7f88372b6" providerId="ADAL" clId="{C848947F-6385-4E82-908E-C3B570594220}" dt="2021-02-28T16:29:30.130" v="2171" actId="478"/>
          <ac:cxnSpMkLst>
            <pc:docMk/>
            <pc:sldMk cId="349248168" sldId="268"/>
            <ac:cxnSpMk id="7" creationId="{6137B2B5-6830-46E3-8E40-DC7350AA7033}"/>
          </ac:cxnSpMkLst>
        </pc:cxnChg>
        <pc:cxnChg chg="add del mod">
          <ac:chgData name="Benjamin Weinberg" userId="d4a1d7da-2485-48f9-9ec6-7be7f88372b6" providerId="ADAL" clId="{C848947F-6385-4E82-908E-C3B570594220}" dt="2021-02-28T16:29:30.130" v="2171" actId="478"/>
          <ac:cxnSpMkLst>
            <pc:docMk/>
            <pc:sldMk cId="349248168" sldId="268"/>
            <ac:cxnSpMk id="8" creationId="{6E491F49-4848-4139-8B01-EDE1B76373DF}"/>
          </ac:cxnSpMkLst>
        </pc:cxnChg>
        <pc:cxnChg chg="add del mod">
          <ac:chgData name="Benjamin Weinberg" userId="d4a1d7da-2485-48f9-9ec6-7be7f88372b6" providerId="ADAL" clId="{C848947F-6385-4E82-908E-C3B570594220}" dt="2021-02-28T16:29:30.130" v="2171" actId="478"/>
          <ac:cxnSpMkLst>
            <pc:docMk/>
            <pc:sldMk cId="349248168" sldId="268"/>
            <ac:cxnSpMk id="12" creationId="{5F04B035-50F2-419A-8D30-2BCABC8BB923}"/>
          </ac:cxnSpMkLst>
        </pc:cxnChg>
        <pc:cxnChg chg="add del mod">
          <ac:chgData name="Benjamin Weinberg" userId="d4a1d7da-2485-48f9-9ec6-7be7f88372b6" providerId="ADAL" clId="{C848947F-6385-4E82-908E-C3B570594220}" dt="2021-02-28T16:29:30.130" v="2171" actId="478"/>
          <ac:cxnSpMkLst>
            <pc:docMk/>
            <pc:sldMk cId="349248168" sldId="268"/>
            <ac:cxnSpMk id="13" creationId="{6B0F9D17-BCBC-439C-BB9D-97F276EC2044}"/>
          </ac:cxnSpMkLst>
        </pc:cxnChg>
        <pc:cxnChg chg="add mod">
          <ac:chgData name="Benjamin Weinberg" userId="d4a1d7da-2485-48f9-9ec6-7be7f88372b6" providerId="ADAL" clId="{C848947F-6385-4E82-908E-C3B570594220}" dt="2021-02-28T16:44:23.583" v="2521" actId="14100"/>
          <ac:cxnSpMkLst>
            <pc:docMk/>
            <pc:sldMk cId="349248168" sldId="268"/>
            <ac:cxnSpMk id="17" creationId="{20B5F130-2FF1-4E84-AEF6-B624B1E31816}"/>
          </ac:cxnSpMkLst>
        </pc:cxnChg>
        <pc:cxnChg chg="add mod">
          <ac:chgData name="Benjamin Weinberg" userId="d4a1d7da-2485-48f9-9ec6-7be7f88372b6" providerId="ADAL" clId="{C848947F-6385-4E82-908E-C3B570594220}" dt="2021-02-28T16:32:28.479" v="2296" actId="1076"/>
          <ac:cxnSpMkLst>
            <pc:docMk/>
            <pc:sldMk cId="349248168" sldId="268"/>
            <ac:cxnSpMk id="18" creationId="{857DFA2B-1673-488E-8BA6-99BED1BA20BE}"/>
          </ac:cxnSpMkLst>
        </pc:cxnChg>
        <pc:cxnChg chg="add del mod">
          <ac:chgData name="Benjamin Weinberg" userId="d4a1d7da-2485-48f9-9ec6-7be7f88372b6" providerId="ADAL" clId="{C848947F-6385-4E82-908E-C3B570594220}" dt="2021-02-28T16:29:27.523" v="2170" actId="478"/>
          <ac:cxnSpMkLst>
            <pc:docMk/>
            <pc:sldMk cId="349248168" sldId="268"/>
            <ac:cxnSpMk id="22" creationId="{F187C8DF-129C-488B-8697-E9ED940A4F5F}"/>
          </ac:cxnSpMkLst>
        </pc:cxnChg>
        <pc:cxnChg chg="add del mod">
          <ac:chgData name="Benjamin Weinberg" userId="d4a1d7da-2485-48f9-9ec6-7be7f88372b6" providerId="ADAL" clId="{C848947F-6385-4E82-908E-C3B570594220}" dt="2021-02-28T16:29:27.523" v="2170" actId="478"/>
          <ac:cxnSpMkLst>
            <pc:docMk/>
            <pc:sldMk cId="349248168" sldId="268"/>
            <ac:cxnSpMk id="23" creationId="{D6F8C817-147D-4002-8D9D-E50C59BE7BB8}"/>
          </ac:cxnSpMkLst>
        </pc:cxnChg>
        <pc:cxnChg chg="add mod">
          <ac:chgData name="Benjamin Weinberg" userId="d4a1d7da-2485-48f9-9ec6-7be7f88372b6" providerId="ADAL" clId="{C848947F-6385-4E82-908E-C3B570594220}" dt="2021-02-28T16:33:29.767" v="2306" actId="1076"/>
          <ac:cxnSpMkLst>
            <pc:docMk/>
            <pc:sldMk cId="349248168" sldId="268"/>
            <ac:cxnSpMk id="44" creationId="{0E0BDE4F-7E4D-47C1-AF03-7D362BD046C2}"/>
          </ac:cxnSpMkLst>
        </pc:cxnChg>
        <pc:cxnChg chg="add mod">
          <ac:chgData name="Benjamin Weinberg" userId="d4a1d7da-2485-48f9-9ec6-7be7f88372b6" providerId="ADAL" clId="{C848947F-6385-4E82-908E-C3B570594220}" dt="2021-02-28T16:33:29.767" v="2306" actId="1076"/>
          <ac:cxnSpMkLst>
            <pc:docMk/>
            <pc:sldMk cId="349248168" sldId="268"/>
            <ac:cxnSpMk id="45" creationId="{838433CC-794E-4C63-8B0F-BC8E33C5EE39}"/>
          </ac:cxnSpMkLst>
        </pc:cxnChg>
        <pc:cxnChg chg="add del mod">
          <ac:chgData name="Benjamin Weinberg" userId="d4a1d7da-2485-48f9-9ec6-7be7f88372b6" providerId="ADAL" clId="{C848947F-6385-4E82-908E-C3B570594220}" dt="2021-02-28T16:34:27.872" v="2322" actId="478"/>
          <ac:cxnSpMkLst>
            <pc:docMk/>
            <pc:sldMk cId="349248168" sldId="268"/>
            <ac:cxnSpMk id="49" creationId="{BBE5DEE4-1E90-4F3A-A99B-44AAB8F96B86}"/>
          </ac:cxnSpMkLst>
        </pc:cxnChg>
        <pc:cxnChg chg="add del mod">
          <ac:chgData name="Benjamin Weinberg" userId="d4a1d7da-2485-48f9-9ec6-7be7f88372b6" providerId="ADAL" clId="{C848947F-6385-4E82-908E-C3B570594220}" dt="2021-02-28T16:34:27.872" v="2322" actId="478"/>
          <ac:cxnSpMkLst>
            <pc:docMk/>
            <pc:sldMk cId="349248168" sldId="268"/>
            <ac:cxnSpMk id="50" creationId="{0660C803-522A-4AAD-8A26-9088561CB4C7}"/>
          </ac:cxnSpMkLst>
        </pc:cxnChg>
        <pc:cxnChg chg="add mod">
          <ac:chgData name="Benjamin Weinberg" userId="d4a1d7da-2485-48f9-9ec6-7be7f88372b6" providerId="ADAL" clId="{C848947F-6385-4E82-908E-C3B570594220}" dt="2021-02-28T16:34:19.951" v="2320" actId="1076"/>
          <ac:cxnSpMkLst>
            <pc:docMk/>
            <pc:sldMk cId="349248168" sldId="268"/>
            <ac:cxnSpMk id="54" creationId="{80859451-72D5-4577-AB13-F30316701515}"/>
          </ac:cxnSpMkLst>
        </pc:cxnChg>
        <pc:cxnChg chg="add mod">
          <ac:chgData name="Benjamin Weinberg" userId="d4a1d7da-2485-48f9-9ec6-7be7f88372b6" providerId="ADAL" clId="{C848947F-6385-4E82-908E-C3B570594220}" dt="2021-02-28T16:34:19.951" v="2320" actId="1076"/>
          <ac:cxnSpMkLst>
            <pc:docMk/>
            <pc:sldMk cId="349248168" sldId="268"/>
            <ac:cxnSpMk id="55" creationId="{F0536733-1303-4F45-9D00-EDEA786A65C1}"/>
          </ac:cxnSpMkLst>
        </pc:cxnChg>
        <pc:cxnChg chg="add mod">
          <ac:chgData name="Benjamin Weinberg" userId="d4a1d7da-2485-48f9-9ec6-7be7f88372b6" providerId="ADAL" clId="{C848947F-6385-4E82-908E-C3B570594220}" dt="2021-02-28T16:33:41.255" v="2308" actId="1076"/>
          <ac:cxnSpMkLst>
            <pc:docMk/>
            <pc:sldMk cId="349248168" sldId="268"/>
            <ac:cxnSpMk id="66" creationId="{C9C1EC80-648B-48DA-AF4D-7DAAA4A5BBCB}"/>
          </ac:cxnSpMkLst>
        </pc:cxnChg>
        <pc:cxnChg chg="add mod">
          <ac:chgData name="Benjamin Weinberg" userId="d4a1d7da-2485-48f9-9ec6-7be7f88372b6" providerId="ADAL" clId="{C848947F-6385-4E82-908E-C3B570594220}" dt="2021-02-28T16:34:35.663" v="2324" actId="1076"/>
          <ac:cxnSpMkLst>
            <pc:docMk/>
            <pc:sldMk cId="349248168" sldId="268"/>
            <ac:cxnSpMk id="69" creationId="{999571AF-8F86-4EE5-B04B-6F3D420A67B3}"/>
          </ac:cxnSpMkLst>
        </pc:cxnChg>
        <pc:cxnChg chg="add mod">
          <ac:chgData name="Benjamin Weinberg" userId="d4a1d7da-2485-48f9-9ec6-7be7f88372b6" providerId="ADAL" clId="{C848947F-6385-4E82-908E-C3B570594220}" dt="2021-02-28T16:33:48.727" v="2311" actId="14100"/>
          <ac:cxnSpMkLst>
            <pc:docMk/>
            <pc:sldMk cId="349248168" sldId="268"/>
            <ac:cxnSpMk id="82" creationId="{D55C585F-72DF-4DCF-A3EF-8B5A200ED68A}"/>
          </ac:cxnSpMkLst>
        </pc:cxnChg>
        <pc:cxnChg chg="add mod">
          <ac:chgData name="Benjamin Weinberg" userId="d4a1d7da-2485-48f9-9ec6-7be7f88372b6" providerId="ADAL" clId="{C848947F-6385-4E82-908E-C3B570594220}" dt="2021-02-28T16:34:31.823" v="2323" actId="14100"/>
          <ac:cxnSpMkLst>
            <pc:docMk/>
            <pc:sldMk cId="349248168" sldId="268"/>
            <ac:cxnSpMk id="85" creationId="{31D93046-1B20-450A-9949-9084A92AA632}"/>
          </ac:cxnSpMkLst>
        </pc:cxnChg>
        <pc:cxnChg chg="add mod">
          <ac:chgData name="Benjamin Weinberg" userId="d4a1d7da-2485-48f9-9ec6-7be7f88372b6" providerId="ADAL" clId="{C848947F-6385-4E82-908E-C3B570594220}" dt="2021-02-28T16:35:39.202" v="2352" actId="208"/>
          <ac:cxnSpMkLst>
            <pc:docMk/>
            <pc:sldMk cId="349248168" sldId="268"/>
            <ac:cxnSpMk id="92" creationId="{19F5103C-60E9-40C1-AB90-E357A98216DC}"/>
          </ac:cxnSpMkLst>
        </pc:cxnChg>
        <pc:cxnChg chg="add mod">
          <ac:chgData name="Benjamin Weinberg" userId="d4a1d7da-2485-48f9-9ec6-7be7f88372b6" providerId="ADAL" clId="{C848947F-6385-4E82-908E-C3B570594220}" dt="2021-02-28T16:35:39.202" v="2352" actId="208"/>
          <ac:cxnSpMkLst>
            <pc:docMk/>
            <pc:sldMk cId="349248168" sldId="268"/>
            <ac:cxnSpMk id="94" creationId="{B7F1AE0D-DF3F-4477-B45B-BA2ECDBE796A}"/>
          </ac:cxnSpMkLst>
        </pc:cxnChg>
        <pc:cxnChg chg="add mod">
          <ac:chgData name="Benjamin Weinberg" userId="d4a1d7da-2485-48f9-9ec6-7be7f88372b6" providerId="ADAL" clId="{C848947F-6385-4E82-908E-C3B570594220}" dt="2021-02-28T16:35:48.632" v="2354" actId="1076"/>
          <ac:cxnSpMkLst>
            <pc:docMk/>
            <pc:sldMk cId="349248168" sldId="268"/>
            <ac:cxnSpMk id="96" creationId="{07957B98-8729-40E4-AADB-2CA3F1CA821F}"/>
          </ac:cxnSpMkLst>
        </pc:cxnChg>
        <pc:cxnChg chg="add mod">
          <ac:chgData name="Benjamin Weinberg" userId="d4a1d7da-2485-48f9-9ec6-7be7f88372b6" providerId="ADAL" clId="{C848947F-6385-4E82-908E-C3B570594220}" dt="2021-02-28T16:35:48.632" v="2354" actId="1076"/>
          <ac:cxnSpMkLst>
            <pc:docMk/>
            <pc:sldMk cId="349248168" sldId="268"/>
            <ac:cxnSpMk id="97" creationId="{8AFD7290-E7FA-48F9-8BE8-76E534126CA1}"/>
          </ac:cxnSpMkLst>
        </pc:cxnChg>
      </pc:sldChg>
      <pc:sldChg chg="addSp delSp modSp new mod modClrScheme chgLayout">
        <pc:chgData name="Benjamin Weinberg" userId="d4a1d7da-2485-48f9-9ec6-7be7f88372b6" providerId="ADAL" clId="{C848947F-6385-4E82-908E-C3B570594220}" dt="2021-02-28T20:38:39.780" v="3004" actId="20577"/>
        <pc:sldMkLst>
          <pc:docMk/>
          <pc:sldMk cId="3316169943" sldId="269"/>
        </pc:sldMkLst>
        <pc:spChg chg="del mod ord">
          <ac:chgData name="Benjamin Weinberg" userId="d4a1d7da-2485-48f9-9ec6-7be7f88372b6" providerId="ADAL" clId="{C848947F-6385-4E82-908E-C3B570594220}" dt="2021-02-28T17:42:37.943" v="2531" actId="700"/>
          <ac:spMkLst>
            <pc:docMk/>
            <pc:sldMk cId="3316169943" sldId="269"/>
            <ac:spMk id="2" creationId="{99E657F1-5819-450D-B0DF-F0F584C16D89}"/>
          </ac:spMkLst>
        </pc:spChg>
        <pc:spChg chg="del mod ord">
          <ac:chgData name="Benjamin Weinberg" userId="d4a1d7da-2485-48f9-9ec6-7be7f88372b6" providerId="ADAL" clId="{C848947F-6385-4E82-908E-C3B570594220}" dt="2021-02-28T17:42:37.943" v="2531" actId="700"/>
          <ac:spMkLst>
            <pc:docMk/>
            <pc:sldMk cId="3316169943" sldId="269"/>
            <ac:spMk id="3" creationId="{5A78C075-F8B3-440E-9CD2-CE6A8F5A1677}"/>
          </ac:spMkLst>
        </pc:spChg>
        <pc:spChg chg="add mod ord">
          <ac:chgData name="Benjamin Weinberg" userId="d4a1d7da-2485-48f9-9ec6-7be7f88372b6" providerId="ADAL" clId="{C848947F-6385-4E82-908E-C3B570594220}" dt="2021-02-28T20:25:21.976" v="2824" actId="313"/>
          <ac:spMkLst>
            <pc:docMk/>
            <pc:sldMk cId="3316169943" sldId="269"/>
            <ac:spMk id="4" creationId="{E8E97762-6FDA-42D8-A20E-0B171BEF66AC}"/>
          </ac:spMkLst>
        </pc:spChg>
        <pc:spChg chg="add del mod ord">
          <ac:chgData name="Benjamin Weinberg" userId="d4a1d7da-2485-48f9-9ec6-7be7f88372b6" providerId="ADAL" clId="{C848947F-6385-4E82-908E-C3B570594220}" dt="2021-02-28T17:43:07.071" v="2532" actId="3680"/>
          <ac:spMkLst>
            <pc:docMk/>
            <pc:sldMk cId="3316169943" sldId="269"/>
            <ac:spMk id="5" creationId="{6B8FCD92-C6DE-4ADA-AB9B-4036262D7BC8}"/>
          </ac:spMkLst>
        </pc:spChg>
        <pc:spChg chg="add mod ord">
          <ac:chgData name="Benjamin Weinberg" userId="d4a1d7da-2485-48f9-9ec6-7be7f88372b6" providerId="ADAL" clId="{C848947F-6385-4E82-908E-C3B570594220}" dt="2021-02-28T20:38:39.780" v="3004" actId="20577"/>
          <ac:spMkLst>
            <pc:docMk/>
            <pc:sldMk cId="3316169943" sldId="269"/>
            <ac:spMk id="6" creationId="{9DEA0B77-5B2A-4D28-A08E-CAADE835DFD6}"/>
          </ac:spMkLst>
        </pc:spChg>
        <pc:graphicFrameChg chg="add mod ord modGraphic">
          <ac:chgData name="Benjamin Weinberg" userId="d4a1d7da-2485-48f9-9ec6-7be7f88372b6" providerId="ADAL" clId="{C848947F-6385-4E82-908E-C3B570594220}" dt="2021-02-28T20:33:28.926" v="2906" actId="14734"/>
          <ac:graphicFrameMkLst>
            <pc:docMk/>
            <pc:sldMk cId="3316169943" sldId="269"/>
            <ac:graphicFrameMk id="7" creationId="{68E33E5C-3B62-41E1-B636-6604FD7C55B2}"/>
          </ac:graphicFrameMkLst>
        </pc:graphicFrameChg>
      </pc:sldChg>
      <pc:sldChg chg="addSp delSp modSp new mod modClrScheme chgLayout">
        <pc:chgData name="Benjamin Weinberg" userId="d4a1d7da-2485-48f9-9ec6-7be7f88372b6" providerId="ADAL" clId="{C848947F-6385-4E82-908E-C3B570594220}" dt="2021-02-28T20:48:12.584" v="3008" actId="20577"/>
        <pc:sldMkLst>
          <pc:docMk/>
          <pc:sldMk cId="2804458175" sldId="270"/>
        </pc:sldMkLst>
        <pc:spChg chg="del mod ord">
          <ac:chgData name="Benjamin Weinberg" userId="d4a1d7da-2485-48f9-9ec6-7be7f88372b6" providerId="ADAL" clId="{C848947F-6385-4E82-908E-C3B570594220}" dt="2021-02-28T20:47:48.657" v="3006" actId="700"/>
          <ac:spMkLst>
            <pc:docMk/>
            <pc:sldMk cId="2804458175" sldId="270"/>
            <ac:spMk id="2" creationId="{2E834E8E-9F50-41E3-BD0D-12F91B38B7BD}"/>
          </ac:spMkLst>
        </pc:spChg>
        <pc:spChg chg="del mod ord">
          <ac:chgData name="Benjamin Weinberg" userId="d4a1d7da-2485-48f9-9ec6-7be7f88372b6" providerId="ADAL" clId="{C848947F-6385-4E82-908E-C3B570594220}" dt="2021-02-28T20:47:48.657" v="3006" actId="700"/>
          <ac:spMkLst>
            <pc:docMk/>
            <pc:sldMk cId="2804458175" sldId="270"/>
            <ac:spMk id="3" creationId="{C4CEA707-C180-4096-849A-F937326187A0}"/>
          </ac:spMkLst>
        </pc:spChg>
        <pc:spChg chg="del">
          <ac:chgData name="Benjamin Weinberg" userId="d4a1d7da-2485-48f9-9ec6-7be7f88372b6" providerId="ADAL" clId="{C848947F-6385-4E82-908E-C3B570594220}" dt="2021-02-28T20:47:48.657" v="3006" actId="700"/>
          <ac:spMkLst>
            <pc:docMk/>
            <pc:sldMk cId="2804458175" sldId="270"/>
            <ac:spMk id="4" creationId="{C7DE7737-E3A6-4088-9996-85C9AE98023E}"/>
          </ac:spMkLst>
        </pc:spChg>
        <pc:spChg chg="add mod ord">
          <ac:chgData name="Benjamin Weinberg" userId="d4a1d7da-2485-48f9-9ec6-7be7f88372b6" providerId="ADAL" clId="{C848947F-6385-4E82-908E-C3B570594220}" dt="2021-02-28T20:48:12.584" v="3008" actId="20577"/>
          <ac:spMkLst>
            <pc:docMk/>
            <pc:sldMk cId="2804458175" sldId="270"/>
            <ac:spMk id="5" creationId="{19B71A1A-6F48-4FEB-B6DB-8072B2762017}"/>
          </ac:spMkLst>
        </pc:spChg>
        <pc:spChg chg="add mod ord">
          <ac:chgData name="Benjamin Weinberg" userId="d4a1d7da-2485-48f9-9ec6-7be7f88372b6" providerId="ADAL" clId="{C848947F-6385-4E82-908E-C3B570594220}" dt="2021-02-28T20:47:48.657" v="3006" actId="700"/>
          <ac:spMkLst>
            <pc:docMk/>
            <pc:sldMk cId="2804458175" sldId="270"/>
            <ac:spMk id="6" creationId="{F24657BB-8CC9-467D-AB43-B194EAA4BC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529D6-4694-4270-8553-24ED71A07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de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DBC379-B7AC-4F2D-A57F-D41DC0FBE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Compression de </a:t>
            </a:r>
            <a:r>
              <a:rPr lang="fr-FR" dirty="0" err="1"/>
              <a:t>Lempel</a:t>
            </a:r>
            <a:r>
              <a:rPr lang="fr-FR" dirty="0"/>
              <a:t>-</a:t>
            </a:r>
            <a:r>
              <a:rPr lang="fr-FR" dirty="0" err="1"/>
              <a:t>ziv</a:t>
            </a:r>
            <a:r>
              <a:rPr lang="fr-FR" dirty="0"/>
              <a:t>-Welch</a:t>
            </a:r>
          </a:p>
        </p:txBody>
      </p:sp>
    </p:spTree>
    <p:extLst>
      <p:ext uri="{BB962C8B-B14F-4D97-AF65-F5344CB8AC3E}">
        <p14:creationId xmlns:p14="http://schemas.microsoft.com/office/powerpoint/2010/main" val="107840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DF4CE-A942-4D61-B64F-7E78C078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Créer des feuilles pour chaque caractères</a:t>
            </a:r>
            <a:br>
              <a:rPr lang="fr-FR" sz="3600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8AFCBD-BFE3-4AA9-A2A4-E746828732D7}"/>
              </a:ext>
            </a:extLst>
          </p:cNvPr>
          <p:cNvSpPr txBox="1"/>
          <p:nvPr/>
        </p:nvSpPr>
        <p:spPr>
          <a:xfrm>
            <a:off x="987886" y="3341077"/>
            <a:ext cx="1019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Trier les feuilles selon les occurrences</a:t>
            </a:r>
            <a:endParaRPr lang="fr-FR" sz="32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443E95B-DD46-424E-A9CE-480DF1A6A23E}"/>
              </a:ext>
            </a:extLst>
          </p:cNvPr>
          <p:cNvSpPr/>
          <p:nvPr/>
        </p:nvSpPr>
        <p:spPr>
          <a:xfrm>
            <a:off x="3223776" y="1899138"/>
            <a:ext cx="1776046" cy="9233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0A (10 LF)</a:t>
            </a:r>
          </a:p>
          <a:p>
            <a:pPr algn="ctr"/>
            <a:r>
              <a:rPr lang="fr-FR" dirty="0"/>
              <a:t>Gauche : NULL</a:t>
            </a:r>
          </a:p>
          <a:p>
            <a:pPr algn="ctr"/>
            <a:r>
              <a:rPr lang="fr-FR" dirty="0"/>
              <a:t>Droite : NULL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7FD16-C92B-4B7C-B75E-0103029E9CFE}"/>
              </a:ext>
            </a:extLst>
          </p:cNvPr>
          <p:cNvSpPr/>
          <p:nvPr/>
        </p:nvSpPr>
        <p:spPr>
          <a:xfrm>
            <a:off x="6184702" y="1899138"/>
            <a:ext cx="1776046" cy="9233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0D (14 CR)</a:t>
            </a:r>
          </a:p>
          <a:p>
            <a:pPr algn="ctr"/>
            <a:r>
              <a:rPr lang="fr-FR" dirty="0"/>
              <a:t>Gauche : NULL</a:t>
            </a:r>
          </a:p>
          <a:p>
            <a:pPr algn="ctr"/>
            <a:r>
              <a:rPr lang="fr-FR" dirty="0"/>
              <a:t>Droite : NULL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182D66B-B69A-4BEA-89DE-6021866A8810}"/>
              </a:ext>
            </a:extLst>
          </p:cNvPr>
          <p:cNvSpPr/>
          <p:nvPr/>
        </p:nvSpPr>
        <p:spPr>
          <a:xfrm>
            <a:off x="9580902" y="1899138"/>
            <a:ext cx="1776046" cy="9233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 (255 / EOF)</a:t>
            </a:r>
          </a:p>
          <a:p>
            <a:pPr algn="ctr"/>
            <a:r>
              <a:rPr lang="fr-FR" dirty="0"/>
              <a:t>Gauche : NULL</a:t>
            </a:r>
          </a:p>
          <a:p>
            <a:pPr algn="ctr"/>
            <a:r>
              <a:rPr lang="fr-FR" dirty="0"/>
              <a:t>Droite : NULL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44A05E-0F18-4179-B29D-144034B19E64}"/>
              </a:ext>
            </a:extLst>
          </p:cNvPr>
          <p:cNvSpPr txBox="1"/>
          <p:nvPr/>
        </p:nvSpPr>
        <p:spPr>
          <a:xfrm>
            <a:off x="5093237" y="2371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136454-5EF5-4A8B-AC1B-C14B98D357DC}"/>
              </a:ext>
            </a:extLst>
          </p:cNvPr>
          <p:cNvSpPr txBox="1"/>
          <p:nvPr/>
        </p:nvSpPr>
        <p:spPr>
          <a:xfrm>
            <a:off x="8147578" y="2431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038227B-3EDB-460D-9D9D-7C2CB3DE0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62512"/>
              </p:ext>
            </p:extLst>
          </p:nvPr>
        </p:nvGraphicFramePr>
        <p:xfrm>
          <a:off x="766270" y="4468691"/>
          <a:ext cx="10656284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96">
                  <a:extLst>
                    <a:ext uri="{9D8B030D-6E8A-4147-A177-3AD203B41FA5}">
                      <a16:colId xmlns:a16="http://schemas.microsoft.com/office/drawing/2014/main" val="534217283"/>
                    </a:ext>
                  </a:extLst>
                </a:gridCol>
                <a:gridCol w="329696">
                  <a:extLst>
                    <a:ext uri="{9D8B030D-6E8A-4147-A177-3AD203B41FA5}">
                      <a16:colId xmlns:a16="http://schemas.microsoft.com/office/drawing/2014/main" val="2323170709"/>
                    </a:ext>
                  </a:extLst>
                </a:gridCol>
                <a:gridCol w="305804">
                  <a:extLst>
                    <a:ext uri="{9D8B030D-6E8A-4147-A177-3AD203B41FA5}">
                      <a16:colId xmlns:a16="http://schemas.microsoft.com/office/drawing/2014/main" val="4093051019"/>
                    </a:ext>
                  </a:extLst>
                </a:gridCol>
                <a:gridCol w="394902">
                  <a:extLst>
                    <a:ext uri="{9D8B030D-6E8A-4147-A177-3AD203B41FA5}">
                      <a16:colId xmlns:a16="http://schemas.microsoft.com/office/drawing/2014/main" val="2325626568"/>
                    </a:ext>
                  </a:extLst>
                </a:gridCol>
                <a:gridCol w="305804">
                  <a:extLst>
                    <a:ext uri="{9D8B030D-6E8A-4147-A177-3AD203B41FA5}">
                      <a16:colId xmlns:a16="http://schemas.microsoft.com/office/drawing/2014/main" val="135243095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324757263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763602255"/>
                    </a:ext>
                  </a:extLst>
                </a:gridCol>
                <a:gridCol w="324916">
                  <a:extLst>
                    <a:ext uri="{9D8B030D-6E8A-4147-A177-3AD203B41FA5}">
                      <a16:colId xmlns:a16="http://schemas.microsoft.com/office/drawing/2014/main" val="2330839596"/>
                    </a:ext>
                  </a:extLst>
                </a:gridCol>
                <a:gridCol w="329696">
                  <a:extLst>
                    <a:ext uri="{9D8B030D-6E8A-4147-A177-3AD203B41FA5}">
                      <a16:colId xmlns:a16="http://schemas.microsoft.com/office/drawing/2014/main" val="1842472749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3223286488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364832725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3598050027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2399530795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33214774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071303245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342776876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372991852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328979580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331466636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50734263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179242425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448444784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357925988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878276756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011571682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276346722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1279848461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7666766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FF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344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15473"/>
                  </a:ext>
                </a:extLst>
              </a:tr>
            </a:tbl>
          </a:graphicData>
        </a:graphic>
      </p:graphicFrame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CE0ECAE-533F-4215-90FA-770EDF5DCB15}"/>
              </a:ext>
            </a:extLst>
          </p:cNvPr>
          <p:cNvSpPr/>
          <p:nvPr/>
        </p:nvSpPr>
        <p:spPr>
          <a:xfrm>
            <a:off x="253390" y="1899138"/>
            <a:ext cx="1776046" cy="9233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00 (0 NUL)</a:t>
            </a:r>
          </a:p>
          <a:p>
            <a:pPr algn="ctr"/>
            <a:r>
              <a:rPr lang="fr-FR" dirty="0"/>
              <a:t>Gauche : NUL</a:t>
            </a:r>
          </a:p>
          <a:p>
            <a:pPr algn="ctr"/>
            <a:r>
              <a:rPr lang="fr-FR" dirty="0"/>
              <a:t>Droite : NUL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A66858-C49C-499A-BFFF-E094FDFBB23C}"/>
              </a:ext>
            </a:extLst>
          </p:cNvPr>
          <p:cNvSpPr txBox="1"/>
          <p:nvPr/>
        </p:nvSpPr>
        <p:spPr>
          <a:xfrm>
            <a:off x="2415641" y="2371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203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76A05-BA39-43F4-AAB3-D4D21497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Fusionner les 2 arbres dont l'occurrence est la plus basse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EB257-A301-4B00-86F6-7CCAD254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Remarque : On peut oublier les nœuds dont le nombre d'occurrences est nul</a:t>
            </a:r>
          </a:p>
          <a:p>
            <a:r>
              <a:rPr lang="fr-FR" dirty="0"/>
              <a:t>Dans une feuille l'étiquette est un caractère</a:t>
            </a:r>
          </a:p>
          <a:p>
            <a:pPr lvl="1"/>
            <a:r>
              <a:rPr lang="fr-FR" dirty="0"/>
              <a:t>Le nombre d'occurrence est déduit avec le tableau (octet 2 occurrences)</a:t>
            </a:r>
          </a:p>
          <a:p>
            <a:r>
              <a:rPr lang="fr-FR" dirty="0"/>
              <a:t>Dans un nœud l'étiquette est un nombre d'occurrences</a:t>
            </a:r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967BC4A-1509-470B-91C4-B93C476F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71138"/>
              </p:ext>
            </p:extLst>
          </p:nvPr>
        </p:nvGraphicFramePr>
        <p:xfrm>
          <a:off x="766269" y="5629275"/>
          <a:ext cx="10438058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84">
                  <a:extLst>
                    <a:ext uri="{9D8B030D-6E8A-4147-A177-3AD203B41FA5}">
                      <a16:colId xmlns:a16="http://schemas.microsoft.com/office/drawing/2014/main" val="2760757114"/>
                    </a:ext>
                  </a:extLst>
                </a:gridCol>
                <a:gridCol w="335584">
                  <a:extLst>
                    <a:ext uri="{9D8B030D-6E8A-4147-A177-3AD203B41FA5}">
                      <a16:colId xmlns:a16="http://schemas.microsoft.com/office/drawing/2014/main" val="4199965149"/>
                    </a:ext>
                  </a:extLst>
                </a:gridCol>
                <a:gridCol w="311265">
                  <a:extLst>
                    <a:ext uri="{9D8B030D-6E8A-4147-A177-3AD203B41FA5}">
                      <a16:colId xmlns:a16="http://schemas.microsoft.com/office/drawing/2014/main" val="1416793899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3124225454"/>
                    </a:ext>
                  </a:extLst>
                </a:gridCol>
                <a:gridCol w="311265">
                  <a:extLst>
                    <a:ext uri="{9D8B030D-6E8A-4147-A177-3AD203B41FA5}">
                      <a16:colId xmlns:a16="http://schemas.microsoft.com/office/drawing/2014/main" val="1816983969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1736998357"/>
                    </a:ext>
                  </a:extLst>
                </a:gridCol>
                <a:gridCol w="417963">
                  <a:extLst>
                    <a:ext uri="{9D8B030D-6E8A-4147-A177-3AD203B41FA5}">
                      <a16:colId xmlns:a16="http://schemas.microsoft.com/office/drawing/2014/main" val="496206855"/>
                    </a:ext>
                  </a:extLst>
                </a:gridCol>
                <a:gridCol w="330719">
                  <a:extLst>
                    <a:ext uri="{9D8B030D-6E8A-4147-A177-3AD203B41FA5}">
                      <a16:colId xmlns:a16="http://schemas.microsoft.com/office/drawing/2014/main" val="4079220881"/>
                    </a:ext>
                  </a:extLst>
                </a:gridCol>
                <a:gridCol w="335584">
                  <a:extLst>
                    <a:ext uri="{9D8B030D-6E8A-4147-A177-3AD203B41FA5}">
                      <a16:colId xmlns:a16="http://schemas.microsoft.com/office/drawing/2014/main" val="2849694227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3901060471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963849894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073198729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3857719849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2288128875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893030779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3432847335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17065774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84444031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783284238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2600059929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052129023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2081354228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864853834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524020783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991147192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16398534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40310379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75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none" strike="noStrike" dirty="0">
                          <a:effectLst/>
                        </a:rPr>
                        <a:t>2E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2D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886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72317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AD4EC72-52D3-4335-8A41-9A4C81B6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07397"/>
              </p:ext>
            </p:extLst>
          </p:nvPr>
        </p:nvGraphicFramePr>
        <p:xfrm>
          <a:off x="766269" y="4591658"/>
          <a:ext cx="10656284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96">
                  <a:extLst>
                    <a:ext uri="{9D8B030D-6E8A-4147-A177-3AD203B41FA5}">
                      <a16:colId xmlns:a16="http://schemas.microsoft.com/office/drawing/2014/main" val="534217283"/>
                    </a:ext>
                  </a:extLst>
                </a:gridCol>
                <a:gridCol w="329696">
                  <a:extLst>
                    <a:ext uri="{9D8B030D-6E8A-4147-A177-3AD203B41FA5}">
                      <a16:colId xmlns:a16="http://schemas.microsoft.com/office/drawing/2014/main" val="2323170709"/>
                    </a:ext>
                  </a:extLst>
                </a:gridCol>
                <a:gridCol w="305804">
                  <a:extLst>
                    <a:ext uri="{9D8B030D-6E8A-4147-A177-3AD203B41FA5}">
                      <a16:colId xmlns:a16="http://schemas.microsoft.com/office/drawing/2014/main" val="4093051019"/>
                    </a:ext>
                  </a:extLst>
                </a:gridCol>
                <a:gridCol w="394902">
                  <a:extLst>
                    <a:ext uri="{9D8B030D-6E8A-4147-A177-3AD203B41FA5}">
                      <a16:colId xmlns:a16="http://schemas.microsoft.com/office/drawing/2014/main" val="2325626568"/>
                    </a:ext>
                  </a:extLst>
                </a:gridCol>
                <a:gridCol w="305804">
                  <a:extLst>
                    <a:ext uri="{9D8B030D-6E8A-4147-A177-3AD203B41FA5}">
                      <a16:colId xmlns:a16="http://schemas.microsoft.com/office/drawing/2014/main" val="135243095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324757263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763602255"/>
                    </a:ext>
                  </a:extLst>
                </a:gridCol>
                <a:gridCol w="324916">
                  <a:extLst>
                    <a:ext uri="{9D8B030D-6E8A-4147-A177-3AD203B41FA5}">
                      <a16:colId xmlns:a16="http://schemas.microsoft.com/office/drawing/2014/main" val="2330839596"/>
                    </a:ext>
                  </a:extLst>
                </a:gridCol>
                <a:gridCol w="329696">
                  <a:extLst>
                    <a:ext uri="{9D8B030D-6E8A-4147-A177-3AD203B41FA5}">
                      <a16:colId xmlns:a16="http://schemas.microsoft.com/office/drawing/2014/main" val="1842472749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3223286488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364832725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3598050027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2399530795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33214774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071303245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342776876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372991852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328979580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331466636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507342637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2179242425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448444784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357925988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878276756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011571682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276346722"/>
                    </a:ext>
                  </a:extLst>
                </a:gridCol>
                <a:gridCol w="380924">
                  <a:extLst>
                    <a:ext uri="{9D8B030D-6E8A-4147-A177-3AD203B41FA5}">
                      <a16:colId xmlns:a16="http://schemas.microsoft.com/office/drawing/2014/main" val="1279848461"/>
                    </a:ext>
                  </a:extLst>
                </a:gridCol>
                <a:gridCol w="401368">
                  <a:extLst>
                    <a:ext uri="{9D8B030D-6E8A-4147-A177-3AD203B41FA5}">
                      <a16:colId xmlns:a16="http://schemas.microsoft.com/office/drawing/2014/main" val="17666766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0A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0D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2D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FF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344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1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5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63B9-3366-4A3B-B091-EDDB0BFF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l'ARBRE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9F6342-C659-42C0-8DC2-4800DFB2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38785"/>
              </p:ext>
            </p:extLst>
          </p:nvPr>
        </p:nvGraphicFramePr>
        <p:xfrm>
          <a:off x="1141413" y="1830996"/>
          <a:ext cx="10438058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84">
                  <a:extLst>
                    <a:ext uri="{9D8B030D-6E8A-4147-A177-3AD203B41FA5}">
                      <a16:colId xmlns:a16="http://schemas.microsoft.com/office/drawing/2014/main" val="2760757114"/>
                    </a:ext>
                  </a:extLst>
                </a:gridCol>
                <a:gridCol w="335584">
                  <a:extLst>
                    <a:ext uri="{9D8B030D-6E8A-4147-A177-3AD203B41FA5}">
                      <a16:colId xmlns:a16="http://schemas.microsoft.com/office/drawing/2014/main" val="4199965149"/>
                    </a:ext>
                  </a:extLst>
                </a:gridCol>
                <a:gridCol w="311265">
                  <a:extLst>
                    <a:ext uri="{9D8B030D-6E8A-4147-A177-3AD203B41FA5}">
                      <a16:colId xmlns:a16="http://schemas.microsoft.com/office/drawing/2014/main" val="1416793899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3124225454"/>
                    </a:ext>
                  </a:extLst>
                </a:gridCol>
                <a:gridCol w="311265">
                  <a:extLst>
                    <a:ext uri="{9D8B030D-6E8A-4147-A177-3AD203B41FA5}">
                      <a16:colId xmlns:a16="http://schemas.microsoft.com/office/drawing/2014/main" val="1816983969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1736998357"/>
                    </a:ext>
                  </a:extLst>
                </a:gridCol>
                <a:gridCol w="417963">
                  <a:extLst>
                    <a:ext uri="{9D8B030D-6E8A-4147-A177-3AD203B41FA5}">
                      <a16:colId xmlns:a16="http://schemas.microsoft.com/office/drawing/2014/main" val="496206855"/>
                    </a:ext>
                  </a:extLst>
                </a:gridCol>
                <a:gridCol w="330719">
                  <a:extLst>
                    <a:ext uri="{9D8B030D-6E8A-4147-A177-3AD203B41FA5}">
                      <a16:colId xmlns:a16="http://schemas.microsoft.com/office/drawing/2014/main" val="4079220881"/>
                    </a:ext>
                  </a:extLst>
                </a:gridCol>
                <a:gridCol w="335584">
                  <a:extLst>
                    <a:ext uri="{9D8B030D-6E8A-4147-A177-3AD203B41FA5}">
                      <a16:colId xmlns:a16="http://schemas.microsoft.com/office/drawing/2014/main" val="2849694227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3901060471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963849894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073198729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3857719849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2288128875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893030779"/>
                    </a:ext>
                  </a:extLst>
                </a:gridCol>
                <a:gridCol w="387727">
                  <a:extLst>
                    <a:ext uri="{9D8B030D-6E8A-4147-A177-3AD203B41FA5}">
                      <a16:colId xmlns:a16="http://schemas.microsoft.com/office/drawing/2014/main" val="3432847335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17065774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84444031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1783284238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2600059929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052129023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2081354228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864853834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524020783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991147192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316398534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40310379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2D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886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723176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D46499-4D24-42C4-A7F1-06AE5A36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97205"/>
              </p:ext>
            </p:extLst>
          </p:nvPr>
        </p:nvGraphicFramePr>
        <p:xfrm>
          <a:off x="1141413" y="4334080"/>
          <a:ext cx="9906002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50">
                  <a:extLst>
                    <a:ext uri="{9D8B030D-6E8A-4147-A177-3AD203B41FA5}">
                      <a16:colId xmlns:a16="http://schemas.microsoft.com/office/drawing/2014/main" val="2760757114"/>
                    </a:ext>
                  </a:extLst>
                </a:gridCol>
                <a:gridCol w="331450">
                  <a:extLst>
                    <a:ext uri="{9D8B030D-6E8A-4147-A177-3AD203B41FA5}">
                      <a16:colId xmlns:a16="http://schemas.microsoft.com/office/drawing/2014/main" val="4199965149"/>
                    </a:ext>
                  </a:extLst>
                </a:gridCol>
                <a:gridCol w="307431">
                  <a:extLst>
                    <a:ext uri="{9D8B030D-6E8A-4147-A177-3AD203B41FA5}">
                      <a16:colId xmlns:a16="http://schemas.microsoft.com/office/drawing/2014/main" val="1416793899"/>
                    </a:ext>
                  </a:extLst>
                </a:gridCol>
                <a:gridCol w="397004">
                  <a:extLst>
                    <a:ext uri="{9D8B030D-6E8A-4147-A177-3AD203B41FA5}">
                      <a16:colId xmlns:a16="http://schemas.microsoft.com/office/drawing/2014/main" val="3124225454"/>
                    </a:ext>
                  </a:extLst>
                </a:gridCol>
                <a:gridCol w="307431">
                  <a:extLst>
                    <a:ext uri="{9D8B030D-6E8A-4147-A177-3AD203B41FA5}">
                      <a16:colId xmlns:a16="http://schemas.microsoft.com/office/drawing/2014/main" val="1816983969"/>
                    </a:ext>
                  </a:extLst>
                </a:gridCol>
                <a:gridCol w="382952">
                  <a:extLst>
                    <a:ext uri="{9D8B030D-6E8A-4147-A177-3AD203B41FA5}">
                      <a16:colId xmlns:a16="http://schemas.microsoft.com/office/drawing/2014/main" val="1736998357"/>
                    </a:ext>
                  </a:extLst>
                </a:gridCol>
                <a:gridCol w="412815">
                  <a:extLst>
                    <a:ext uri="{9D8B030D-6E8A-4147-A177-3AD203B41FA5}">
                      <a16:colId xmlns:a16="http://schemas.microsoft.com/office/drawing/2014/main" val="496206855"/>
                    </a:ext>
                  </a:extLst>
                </a:gridCol>
                <a:gridCol w="326646">
                  <a:extLst>
                    <a:ext uri="{9D8B030D-6E8A-4147-A177-3AD203B41FA5}">
                      <a16:colId xmlns:a16="http://schemas.microsoft.com/office/drawing/2014/main" val="4079220881"/>
                    </a:ext>
                  </a:extLst>
                </a:gridCol>
                <a:gridCol w="331450">
                  <a:extLst>
                    <a:ext uri="{9D8B030D-6E8A-4147-A177-3AD203B41FA5}">
                      <a16:colId xmlns:a16="http://schemas.microsoft.com/office/drawing/2014/main" val="2849694227"/>
                    </a:ext>
                  </a:extLst>
                </a:gridCol>
                <a:gridCol w="382952">
                  <a:extLst>
                    <a:ext uri="{9D8B030D-6E8A-4147-A177-3AD203B41FA5}">
                      <a16:colId xmlns:a16="http://schemas.microsoft.com/office/drawing/2014/main" val="3901060471"/>
                    </a:ext>
                  </a:extLst>
                </a:gridCol>
                <a:gridCol w="382952">
                  <a:extLst>
                    <a:ext uri="{9D8B030D-6E8A-4147-A177-3AD203B41FA5}">
                      <a16:colId xmlns:a16="http://schemas.microsoft.com/office/drawing/2014/main" val="963849894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3073198729"/>
                    </a:ext>
                  </a:extLst>
                </a:gridCol>
                <a:gridCol w="382952">
                  <a:extLst>
                    <a:ext uri="{9D8B030D-6E8A-4147-A177-3AD203B41FA5}">
                      <a16:colId xmlns:a16="http://schemas.microsoft.com/office/drawing/2014/main" val="3857719849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2288128875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1893030779"/>
                    </a:ext>
                  </a:extLst>
                </a:gridCol>
                <a:gridCol w="382952">
                  <a:extLst>
                    <a:ext uri="{9D8B030D-6E8A-4147-A177-3AD203B41FA5}">
                      <a16:colId xmlns:a16="http://schemas.microsoft.com/office/drawing/2014/main" val="3432847335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3163985340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4031037997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1551771032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2072480230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2216004250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496833235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3241964607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4051754126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1564083813"/>
                    </a:ext>
                  </a:extLst>
                </a:gridCol>
                <a:gridCol w="403505">
                  <a:extLst>
                    <a:ext uri="{9D8B030D-6E8A-4147-A177-3AD203B41FA5}">
                      <a16:colId xmlns:a16="http://schemas.microsoft.com/office/drawing/2014/main" val="3752938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6F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0D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2D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4C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5A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886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723176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9F52922-C9EC-4569-9DCD-57B2B28DF092}"/>
              </a:ext>
            </a:extLst>
          </p:cNvPr>
          <p:cNvSpPr/>
          <p:nvPr/>
        </p:nvSpPr>
        <p:spPr>
          <a:xfrm>
            <a:off x="3247510" y="3557158"/>
            <a:ext cx="1776046" cy="4488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78 : 'x'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65B1FEC-361D-4794-BA74-4F55978291BE}"/>
              </a:ext>
            </a:extLst>
          </p:cNvPr>
          <p:cNvSpPr/>
          <p:nvPr/>
        </p:nvSpPr>
        <p:spPr>
          <a:xfrm>
            <a:off x="5023556" y="2655105"/>
            <a:ext cx="1776046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 Etiquette :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CA71F5-486E-4D41-ADFC-4CFEA9F95B0D}"/>
              </a:ext>
            </a:extLst>
          </p:cNvPr>
          <p:cNvSpPr/>
          <p:nvPr/>
        </p:nvSpPr>
        <p:spPr>
          <a:xfrm>
            <a:off x="6799602" y="3571610"/>
            <a:ext cx="1776046" cy="419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FF : EOF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F5785E-D438-4DAF-8DD5-3F7F745A37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35533" y="2879511"/>
            <a:ext cx="888023" cy="6776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6CD8CDB-DBAF-4C1F-83C4-6E80E8A885D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99602" y="2879511"/>
            <a:ext cx="888023" cy="69209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65DA29-B506-438C-81D6-8CEA22D572DE}"/>
              </a:ext>
            </a:extLst>
          </p:cNvPr>
          <p:cNvCxnSpPr>
            <a:cxnSpLocks/>
          </p:cNvCxnSpPr>
          <p:nvPr/>
        </p:nvCxnSpPr>
        <p:spPr>
          <a:xfrm flipH="1">
            <a:off x="5957007" y="2097088"/>
            <a:ext cx="1305439" cy="60255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671CC11-11E1-47E1-8069-6F5EE70B0CBB}"/>
              </a:ext>
            </a:extLst>
          </p:cNvPr>
          <p:cNvSpPr/>
          <p:nvPr/>
        </p:nvSpPr>
        <p:spPr>
          <a:xfrm>
            <a:off x="3646095" y="6266458"/>
            <a:ext cx="1776046" cy="4488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6A : 'j'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B34143C-0268-4034-9437-65E26458CC89}"/>
              </a:ext>
            </a:extLst>
          </p:cNvPr>
          <p:cNvSpPr/>
          <p:nvPr/>
        </p:nvSpPr>
        <p:spPr>
          <a:xfrm>
            <a:off x="5422141" y="5364405"/>
            <a:ext cx="1776046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 Etiquette : 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8312B23-DE57-4E78-9180-36827D1E1FB8}"/>
              </a:ext>
            </a:extLst>
          </p:cNvPr>
          <p:cNvSpPr/>
          <p:nvPr/>
        </p:nvSpPr>
        <p:spPr>
          <a:xfrm>
            <a:off x="7198187" y="6280910"/>
            <a:ext cx="1776046" cy="419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76 : 'v'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56DEE2-DFDD-4E8B-9733-F022391D0643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4534118" y="5588811"/>
            <a:ext cx="888023" cy="6776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C8316FA-4265-4E28-AF5E-495DA05A3FBC}"/>
              </a:ext>
            </a:extLst>
          </p:cNvPr>
          <p:cNvCxnSpPr>
            <a:cxnSpLocks/>
          </p:cNvCxnSpPr>
          <p:nvPr/>
        </p:nvCxnSpPr>
        <p:spPr>
          <a:xfrm flipH="1">
            <a:off x="6310164" y="4574074"/>
            <a:ext cx="1313201" cy="76602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738299B-26DD-44BC-B4D8-7C209671619B}"/>
              </a:ext>
            </a:extLst>
          </p:cNvPr>
          <p:cNvCxnSpPr>
            <a:cxnSpLocks/>
          </p:cNvCxnSpPr>
          <p:nvPr/>
        </p:nvCxnSpPr>
        <p:spPr>
          <a:xfrm>
            <a:off x="7179354" y="5519902"/>
            <a:ext cx="888023" cy="69209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8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C234-E52D-4F0E-974F-FE0449B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d'arbre (Attention il est fictif et incomplet)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762174C-BB7B-4054-B4F9-DA6AA3D669AF}"/>
              </a:ext>
            </a:extLst>
          </p:cNvPr>
          <p:cNvSpPr/>
          <p:nvPr/>
        </p:nvSpPr>
        <p:spPr>
          <a:xfrm>
            <a:off x="148232" y="5683779"/>
            <a:ext cx="1183813" cy="4488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65 : 'e'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76D4668-B3A9-46CE-A44C-53030C0E914A}"/>
              </a:ext>
            </a:extLst>
          </p:cNvPr>
          <p:cNvSpPr/>
          <p:nvPr/>
        </p:nvSpPr>
        <p:spPr>
          <a:xfrm>
            <a:off x="1118532" y="4781726"/>
            <a:ext cx="888023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 13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97409E0-634D-40DA-9E4B-38FD025BB402}"/>
              </a:ext>
            </a:extLst>
          </p:cNvPr>
          <p:cNvSpPr/>
          <p:nvPr/>
        </p:nvSpPr>
        <p:spPr>
          <a:xfrm>
            <a:off x="1874670" y="5683779"/>
            <a:ext cx="1183813" cy="419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2D: ' '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0B5F130-2FF1-4E84-AEF6-B624B1E31816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flipH="1">
            <a:off x="740139" y="5006132"/>
            <a:ext cx="378393" cy="6776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57DFA2B-1673-488E-8BA6-99BED1BA20BE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>
            <a:off x="2006555" y="5006132"/>
            <a:ext cx="460022" cy="6776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422559-313F-411D-89CA-AEB939707FF7}"/>
              </a:ext>
            </a:extLst>
          </p:cNvPr>
          <p:cNvSpPr/>
          <p:nvPr/>
        </p:nvSpPr>
        <p:spPr>
          <a:xfrm>
            <a:off x="3269823" y="5644714"/>
            <a:ext cx="1055077" cy="4488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69 : 'i'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2A0986C-8037-49BB-A687-C4B1D81CF6D0}"/>
              </a:ext>
            </a:extLst>
          </p:cNvPr>
          <p:cNvSpPr/>
          <p:nvPr/>
        </p:nvSpPr>
        <p:spPr>
          <a:xfrm>
            <a:off x="4240123" y="4742661"/>
            <a:ext cx="888023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 16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040DB5CC-1222-492D-A01C-1226C55B5553}"/>
              </a:ext>
            </a:extLst>
          </p:cNvPr>
          <p:cNvSpPr/>
          <p:nvPr/>
        </p:nvSpPr>
        <p:spPr>
          <a:xfrm>
            <a:off x="4996261" y="5644714"/>
            <a:ext cx="1183813" cy="419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61 : 'a'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0BDE4F-7E4D-47C1-AF03-7D362BD046C2}"/>
              </a:ext>
            </a:extLst>
          </p:cNvPr>
          <p:cNvCxnSpPr>
            <a:cxnSpLocks/>
            <a:stCxn id="42" idx="1"/>
            <a:endCxn id="41" idx="0"/>
          </p:cNvCxnSpPr>
          <p:nvPr/>
        </p:nvCxnSpPr>
        <p:spPr>
          <a:xfrm flipH="1">
            <a:off x="3797362" y="4967067"/>
            <a:ext cx="442761" cy="6776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38433CC-794E-4C63-8B0F-BC8E33C5EE39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5128146" y="4967067"/>
            <a:ext cx="460022" cy="6776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67A3B9B-005F-4AD7-902B-902757E4DEA5}"/>
              </a:ext>
            </a:extLst>
          </p:cNvPr>
          <p:cNvSpPr/>
          <p:nvPr/>
        </p:nvSpPr>
        <p:spPr>
          <a:xfrm>
            <a:off x="3058483" y="3204594"/>
            <a:ext cx="1055077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57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2360A29-26E5-4C5F-8AA5-482658762AE4}"/>
              </a:ext>
            </a:extLst>
          </p:cNvPr>
          <p:cNvSpPr/>
          <p:nvPr/>
        </p:nvSpPr>
        <p:spPr>
          <a:xfrm>
            <a:off x="6180074" y="2001419"/>
            <a:ext cx="888023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 102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9EF8E6E-818F-4473-9582-C2D8AE08CE9B}"/>
              </a:ext>
            </a:extLst>
          </p:cNvPr>
          <p:cNvSpPr/>
          <p:nvPr/>
        </p:nvSpPr>
        <p:spPr>
          <a:xfrm>
            <a:off x="9451449" y="3019499"/>
            <a:ext cx="1183813" cy="41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45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0859451-72D5-4577-AB13-F3031670151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3586022" y="2225825"/>
            <a:ext cx="2594052" cy="97876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0536733-1303-4F45-9D00-EDEA786A65C1}"/>
              </a:ext>
            </a:extLst>
          </p:cNvPr>
          <p:cNvCxnSpPr>
            <a:cxnSpLocks/>
            <a:stCxn id="52" idx="3"/>
            <a:endCxn id="53" idx="0"/>
          </p:cNvCxnSpPr>
          <p:nvPr/>
        </p:nvCxnSpPr>
        <p:spPr>
          <a:xfrm>
            <a:off x="7068097" y="2225825"/>
            <a:ext cx="2975259" cy="79367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FA35B03-2FF7-4B4D-9F6F-23C3E6230B52}"/>
              </a:ext>
            </a:extLst>
          </p:cNvPr>
          <p:cNvSpPr/>
          <p:nvPr/>
        </p:nvSpPr>
        <p:spPr>
          <a:xfrm>
            <a:off x="1874670" y="4051643"/>
            <a:ext cx="1055077" cy="448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29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7D05E8C-B183-4B86-B44F-9F328DE92D08}"/>
              </a:ext>
            </a:extLst>
          </p:cNvPr>
          <p:cNvSpPr/>
          <p:nvPr/>
        </p:nvSpPr>
        <p:spPr>
          <a:xfrm>
            <a:off x="7184415" y="4051643"/>
            <a:ext cx="1183813" cy="41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18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9C1EC80-648B-48DA-AF4D-7DAAA4A5BBCB}"/>
              </a:ext>
            </a:extLst>
          </p:cNvPr>
          <p:cNvCxnSpPr>
            <a:cxnSpLocks/>
            <a:stCxn id="51" idx="1"/>
            <a:endCxn id="64" idx="0"/>
          </p:cNvCxnSpPr>
          <p:nvPr/>
        </p:nvCxnSpPr>
        <p:spPr>
          <a:xfrm flipH="1">
            <a:off x="2402209" y="3429000"/>
            <a:ext cx="656274" cy="62264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999571AF-8F86-4EE5-B04B-6F3D420A67B3}"/>
              </a:ext>
            </a:extLst>
          </p:cNvPr>
          <p:cNvCxnSpPr>
            <a:cxnSpLocks/>
            <a:stCxn id="51" idx="3"/>
            <a:endCxn id="65" idx="0"/>
          </p:cNvCxnSpPr>
          <p:nvPr/>
        </p:nvCxnSpPr>
        <p:spPr>
          <a:xfrm>
            <a:off x="4113560" y="3429000"/>
            <a:ext cx="3662762" cy="62264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55C585F-72DF-4DCF-A3EF-8B5A200ED68A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flipH="1">
            <a:off x="1562544" y="4276049"/>
            <a:ext cx="312126" cy="5056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31D93046-1B20-450A-9949-9084A92AA63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882835" y="4211353"/>
            <a:ext cx="1801300" cy="5313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9F5103C-60E9-40C1-AB90-E357A98216DC}"/>
              </a:ext>
            </a:extLst>
          </p:cNvPr>
          <p:cNvCxnSpPr>
            <a:cxnSpLocks/>
          </p:cNvCxnSpPr>
          <p:nvPr/>
        </p:nvCxnSpPr>
        <p:spPr>
          <a:xfrm>
            <a:off x="8368228" y="4262259"/>
            <a:ext cx="1014586" cy="519467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7F1AE0D-DF3F-4477-B45B-BA2ECDBE796A}"/>
              </a:ext>
            </a:extLst>
          </p:cNvPr>
          <p:cNvCxnSpPr>
            <a:cxnSpLocks/>
          </p:cNvCxnSpPr>
          <p:nvPr/>
        </p:nvCxnSpPr>
        <p:spPr>
          <a:xfrm flipH="1">
            <a:off x="6917703" y="4263023"/>
            <a:ext cx="270795" cy="70404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07957B98-8729-40E4-AADB-2CA3F1CA821F}"/>
              </a:ext>
            </a:extLst>
          </p:cNvPr>
          <p:cNvCxnSpPr>
            <a:cxnSpLocks/>
          </p:cNvCxnSpPr>
          <p:nvPr/>
        </p:nvCxnSpPr>
        <p:spPr>
          <a:xfrm>
            <a:off x="10635262" y="3288475"/>
            <a:ext cx="1014586" cy="519467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8AFD7290-E7FA-48F9-8BE8-76E534126CA1}"/>
              </a:ext>
            </a:extLst>
          </p:cNvPr>
          <p:cNvCxnSpPr>
            <a:cxnSpLocks/>
          </p:cNvCxnSpPr>
          <p:nvPr/>
        </p:nvCxnSpPr>
        <p:spPr>
          <a:xfrm flipH="1">
            <a:off x="9184737" y="3289239"/>
            <a:ext cx="270795" cy="70404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7361BFA9-1E8D-4536-924C-C08068FF02D6}"/>
              </a:ext>
            </a:extLst>
          </p:cNvPr>
          <p:cNvSpPr txBox="1"/>
          <p:nvPr/>
        </p:nvSpPr>
        <p:spPr>
          <a:xfrm>
            <a:off x="2466576" y="3420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B135F26-0937-4430-B738-D846C4B18950}"/>
              </a:ext>
            </a:extLst>
          </p:cNvPr>
          <p:cNvSpPr txBox="1"/>
          <p:nvPr/>
        </p:nvSpPr>
        <p:spPr>
          <a:xfrm>
            <a:off x="622202" y="50878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D210F65-19CB-4787-9D89-E1EC9C5B3986}"/>
              </a:ext>
            </a:extLst>
          </p:cNvPr>
          <p:cNvSpPr txBox="1"/>
          <p:nvPr/>
        </p:nvSpPr>
        <p:spPr>
          <a:xfrm>
            <a:off x="1406891" y="4245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A274613-5A63-4BFF-AA43-3575FB9C2074}"/>
              </a:ext>
            </a:extLst>
          </p:cNvPr>
          <p:cNvSpPr txBox="1"/>
          <p:nvPr/>
        </p:nvSpPr>
        <p:spPr>
          <a:xfrm>
            <a:off x="4816842" y="23396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3E9409F-73DA-4EEC-8574-23811A303BB2}"/>
              </a:ext>
            </a:extLst>
          </p:cNvPr>
          <p:cNvSpPr txBox="1"/>
          <p:nvPr/>
        </p:nvSpPr>
        <p:spPr>
          <a:xfrm>
            <a:off x="3696100" y="50763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18A10BA-0E91-424D-8C8F-88294B502513}"/>
              </a:ext>
            </a:extLst>
          </p:cNvPr>
          <p:cNvSpPr txBox="1"/>
          <p:nvPr/>
        </p:nvSpPr>
        <p:spPr>
          <a:xfrm>
            <a:off x="3472181" y="4115933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5989E7C-B52A-49DE-92F2-A2EC4E6DD7AD}"/>
              </a:ext>
            </a:extLst>
          </p:cNvPr>
          <p:cNvSpPr txBox="1"/>
          <p:nvPr/>
        </p:nvSpPr>
        <p:spPr>
          <a:xfrm>
            <a:off x="2200527" y="507126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62D464-478E-4C2C-9804-69CCF5E98554}"/>
              </a:ext>
            </a:extLst>
          </p:cNvPr>
          <p:cNvSpPr txBox="1"/>
          <p:nvPr/>
        </p:nvSpPr>
        <p:spPr>
          <a:xfrm>
            <a:off x="5292935" y="501894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25328055-BF87-4293-AEDA-6D76D31EF56D}"/>
              </a:ext>
            </a:extLst>
          </p:cNvPr>
          <p:cNvSpPr txBox="1"/>
          <p:nvPr/>
        </p:nvSpPr>
        <p:spPr>
          <a:xfrm>
            <a:off x="5517296" y="337880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699201D-40F1-4064-806D-DEC59603F170}"/>
              </a:ext>
            </a:extLst>
          </p:cNvPr>
          <p:cNvSpPr txBox="1"/>
          <p:nvPr/>
        </p:nvSpPr>
        <p:spPr>
          <a:xfrm>
            <a:off x="8205367" y="2303584"/>
            <a:ext cx="2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4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8E97762-6FDA-42D8-A20E-0B171BEF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la table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68E33E5C-3B62-41E1-B636-6604FD7C55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1579172"/>
              </p:ext>
            </p:extLst>
          </p:nvPr>
        </p:nvGraphicFramePr>
        <p:xfrm>
          <a:off x="1141412" y="2160242"/>
          <a:ext cx="520663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2">
                  <a:extLst>
                    <a:ext uri="{9D8B030D-6E8A-4147-A177-3AD203B41FA5}">
                      <a16:colId xmlns:a16="http://schemas.microsoft.com/office/drawing/2014/main" val="1833865547"/>
                    </a:ext>
                  </a:extLst>
                </a:gridCol>
                <a:gridCol w="1137412">
                  <a:extLst>
                    <a:ext uri="{9D8B030D-6E8A-4147-A177-3AD203B41FA5}">
                      <a16:colId xmlns:a16="http://schemas.microsoft.com/office/drawing/2014/main" val="1555844346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4207088608"/>
                    </a:ext>
                  </a:extLst>
                </a:gridCol>
                <a:gridCol w="1590500">
                  <a:extLst>
                    <a:ext uri="{9D8B030D-6E8A-4147-A177-3AD203B41FA5}">
                      <a16:colId xmlns:a16="http://schemas.microsoft.com/office/drawing/2014/main" val="400213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Nb Chiffres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7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5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1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6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7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0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'i'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6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111111100101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77743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EA0B77-5B2A-4D28-A08E-CAADE835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9208" y="2249486"/>
            <a:ext cx="4198203" cy="3541714"/>
          </a:xfrm>
        </p:spPr>
        <p:txBody>
          <a:bodyPr/>
          <a:lstStyle/>
          <a:p>
            <a:r>
              <a:rPr lang="fr-FR" dirty="0"/>
              <a:t>Les codes plus courts sont attribués aux caractères les plus fréquents</a:t>
            </a:r>
          </a:p>
          <a:p>
            <a:r>
              <a:rPr lang="fr-FR" dirty="0"/>
              <a:t>On a besoin de connaitre la taille des différents codes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16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9B71A1A-6F48-4FEB-B6DB-8072B276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4657BB-8CC9-467D-AB43-B194EAA4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0AB22-03FD-434D-9151-157A9C79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Compter les occurrences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7FAFB-B453-4EE4-B396-C0CEFE80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 avec des octets</a:t>
            </a:r>
          </a:p>
          <a:p>
            <a:r>
              <a:rPr lang="fr-FR" dirty="0"/>
              <a:t>Gestion des types</a:t>
            </a:r>
          </a:p>
          <a:p>
            <a:pPr lvl="1"/>
            <a:r>
              <a:rPr lang="fr-FR" dirty="0"/>
              <a:t>Différence entre char, 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unsigned</a:t>
            </a:r>
            <a:r>
              <a:rPr lang="fr-FR" dirty="0"/>
              <a:t>, long et long </a:t>
            </a:r>
            <a:r>
              <a:rPr lang="fr-FR" dirty="0" err="1"/>
              <a:t>long</a:t>
            </a:r>
            <a:endParaRPr lang="fr-FR" dirty="0"/>
          </a:p>
          <a:p>
            <a:r>
              <a:rPr lang="fr-FR" dirty="0" err="1"/>
              <a:t>limits.h</a:t>
            </a:r>
            <a:endParaRPr lang="fr-FR" dirty="0"/>
          </a:p>
          <a:p>
            <a:r>
              <a:rPr lang="fr-FR" dirty="0"/>
              <a:t>UCHAR_MAX // Vaut 255</a:t>
            </a:r>
          </a:p>
          <a:p>
            <a:r>
              <a:rPr lang="fr-FR" dirty="0"/>
              <a:t>Un grand tableau des occurrences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81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4F92C-E351-4428-832F-AA63F9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Etape2A : Créer un Tas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39BEF-63DE-4FED-9B50-1827373F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477340" cy="4268759"/>
          </a:xfrm>
        </p:spPr>
        <p:txBody>
          <a:bodyPr>
            <a:normAutofit/>
          </a:bodyPr>
          <a:lstStyle/>
          <a:p>
            <a:r>
              <a:rPr lang="fr-FR" dirty="0"/>
              <a:t>Reprises des arbres binaires</a:t>
            </a:r>
          </a:p>
          <a:p>
            <a:r>
              <a:rPr lang="fr-FR" dirty="0"/>
              <a:t>Particularité</a:t>
            </a:r>
          </a:p>
          <a:p>
            <a:pPr lvl="1"/>
            <a:r>
              <a:rPr lang="fr-FR" dirty="0"/>
              <a:t>Les feuilles et les nœuds ne stockent pas le même type d'informations</a:t>
            </a:r>
          </a:p>
          <a:p>
            <a:pPr lvl="1"/>
            <a:r>
              <a:rPr lang="fr-FR" dirty="0"/>
              <a:t>Tous les nœuds vérifient</a:t>
            </a:r>
          </a:p>
          <a:p>
            <a:pPr lvl="2"/>
            <a:r>
              <a:rPr lang="fr-FR" dirty="0"/>
              <a:t>valeur(N) &gt; Valeurs(</a:t>
            </a:r>
            <a:r>
              <a:rPr lang="fr-FR" dirty="0" err="1"/>
              <a:t>N.Gauche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valeur(N) &gt; Valeurs(</a:t>
            </a:r>
            <a:r>
              <a:rPr lang="fr-FR" dirty="0" err="1"/>
              <a:t>N.Droite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Contradiction ? (Non </a:t>
            </a:r>
            <a:r>
              <a:rPr lang="fr-FR" dirty="0" err="1"/>
              <a:t>cf</a:t>
            </a:r>
            <a:r>
              <a:rPr lang="fr-FR" dirty="0"/>
              <a:t> slide d'après)</a:t>
            </a:r>
          </a:p>
          <a:p>
            <a:r>
              <a:rPr lang="fr-FR" dirty="0">
                <a:sym typeface="Wingdings" panose="05000000000000000000" pitchFamily="2" charset="2"/>
              </a:rPr>
              <a:t> Notion de Tas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9E484-BD0D-4790-BBCB-C6D5E1D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2B : Construction des feuilles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2E95A-F7F8-4DB6-B21E-66955AFE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toutes les feuilles, Valeur(F) = </a:t>
            </a:r>
            <a:r>
              <a:rPr lang="fr-FR" dirty="0" err="1"/>
              <a:t>Nb_Occurrences</a:t>
            </a:r>
            <a:r>
              <a:rPr lang="fr-FR" dirty="0"/>
              <a:t>(</a:t>
            </a:r>
            <a:r>
              <a:rPr lang="fr-FR" dirty="0" err="1"/>
              <a:t>F.etiquette</a:t>
            </a:r>
            <a:r>
              <a:rPr lang="fr-FR" dirty="0"/>
              <a:t>)</a:t>
            </a:r>
          </a:p>
          <a:p>
            <a:r>
              <a:rPr lang="fr-FR" dirty="0"/>
              <a:t>Pour les nœuds internes, Valeur(N) = Valeur(</a:t>
            </a:r>
            <a:r>
              <a:rPr lang="fr-FR" dirty="0" err="1"/>
              <a:t>N.Gauche</a:t>
            </a:r>
            <a:r>
              <a:rPr lang="fr-FR" dirty="0"/>
              <a:t>) + Valeur(</a:t>
            </a:r>
            <a:r>
              <a:rPr lang="fr-FR" dirty="0" err="1"/>
              <a:t>N.Droite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Remarque pas de nœuds interne avec un seul fils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2 fils  nœud interne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0 fils  feuille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un grand tableau avec toutes les feuilles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7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BD63C-DEBE-4E52-BC26-7681A825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2c : Fusionner Des nœuds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5D292-2B33-45D0-A60A-C1C76075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nœuds de plus petite valeurs G et D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 Création de N = (Valeur(G) + Valeur(D), G, D)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 diminution du nombre de nœuds libres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(optionnel mettre les pointeurs à NULL)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Afficher l'arbre obtenu pour être sur qu'on est en bonne voix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7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DD1CE-1AEE-4DE8-A060-2A65853D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0765C-C381-4EEC-9DC4-5F4E8364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Construire les cordes</a:t>
            </a:r>
          </a:p>
          <a:p>
            <a:pPr lvl="1"/>
            <a:r>
              <a:rPr lang="fr-FR" dirty="0"/>
              <a:t>À gauche on ajoute 0</a:t>
            </a:r>
          </a:p>
          <a:p>
            <a:pPr lvl="1"/>
            <a:r>
              <a:rPr lang="fr-FR" dirty="0"/>
              <a:t>À droite on ajoute 1</a:t>
            </a:r>
          </a:p>
          <a:p>
            <a:r>
              <a:rPr lang="fr-FR" dirty="0"/>
              <a:t>Cf le cours d'archi de L1</a:t>
            </a:r>
          </a:p>
          <a:p>
            <a:pPr lvl="1"/>
            <a:r>
              <a:rPr lang="fr-FR" dirty="0"/>
              <a:t>Décalage + 0 ou plus 1</a:t>
            </a:r>
          </a:p>
          <a:p>
            <a:r>
              <a:rPr lang="fr-FR" dirty="0"/>
              <a:t>Chaque décalage augmente le nombre de bits du code</a:t>
            </a:r>
          </a:p>
          <a:p>
            <a:r>
              <a:rPr lang="fr-FR" dirty="0"/>
              <a:t>Quand on arrive à une feuille, le code est rangé pour l'étiquette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24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FD71-6342-4CF7-836F-04B320D0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EtapE4 : Ecrire le fichier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E201C-5F7C-4DC1-8BD4-708F342D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59702"/>
          </a:xfrm>
        </p:spPr>
        <p:txBody>
          <a:bodyPr>
            <a:normAutofit/>
          </a:bodyPr>
          <a:lstStyle/>
          <a:p>
            <a:r>
              <a:rPr lang="fr-FR" dirty="0"/>
              <a:t>Lire caractère par caractère</a:t>
            </a:r>
          </a:p>
          <a:p>
            <a:r>
              <a:rPr lang="fr-FR" dirty="0"/>
              <a:t>Écrire le code qui correspond</a:t>
            </a:r>
          </a:p>
          <a:p>
            <a:r>
              <a:rPr lang="fr-FR" dirty="0"/>
              <a:t>Attention : Mise en place d'un buffer</a:t>
            </a:r>
          </a:p>
          <a:p>
            <a:r>
              <a:rPr lang="fr-FR" dirty="0"/>
              <a:t>Valider l'écriture quand le buffer est plein</a:t>
            </a:r>
          </a:p>
          <a:p>
            <a:r>
              <a:rPr lang="fr-FR" dirty="0"/>
              <a:t>Décompresser le fichier</a:t>
            </a:r>
          </a:p>
          <a:p>
            <a:pPr lvl="1"/>
            <a:r>
              <a:rPr lang="fr-FR" dirty="0"/>
              <a:t>(Re)lire le fichier compresser</a:t>
            </a:r>
          </a:p>
          <a:p>
            <a:pPr lvl="1"/>
            <a:r>
              <a:rPr lang="fr-FR" dirty="0"/>
              <a:t>Reconstituer le fichier original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71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E1F5B-3E3C-47CD-AF79-432C04D3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5 : Régler Les derniers problèmes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8DC0C-EDCD-4CD6-8EF4-932BFAB6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fin de fichiers</a:t>
            </a:r>
          </a:p>
          <a:p>
            <a:pPr lvl="1"/>
            <a:r>
              <a:rPr lang="fr-FR" dirty="0"/>
              <a:t>Car des textes caractères end-of-file : EOF</a:t>
            </a:r>
          </a:p>
          <a:p>
            <a:r>
              <a:rPr lang="fr-FR" dirty="0"/>
              <a:t>Transmettre le code</a:t>
            </a:r>
          </a:p>
          <a:p>
            <a:pPr lvl="1"/>
            <a:r>
              <a:rPr lang="fr-FR" dirty="0"/>
              <a:t>Ecrire l'arbre dans le fichier</a:t>
            </a:r>
          </a:p>
          <a:p>
            <a:pPr lvl="1"/>
            <a:r>
              <a:rPr lang="fr-FR" dirty="0"/>
              <a:t>Lire l'arbre dans le fichier</a:t>
            </a:r>
          </a:p>
          <a:p>
            <a:pPr lvl="1"/>
            <a:r>
              <a:rPr lang="fr-FR" dirty="0"/>
              <a:t>Lire de fichier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65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A8F1C-CE3B-4C6F-8E09-F6517C0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0A153-2903-44FD-94EB-A16FA6F1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contenu :</a:t>
            </a:r>
          </a:p>
          <a:p>
            <a:pPr marL="0" indent="0">
              <a:buNone/>
            </a:pPr>
            <a:r>
              <a:rPr lang="fr-FR" dirty="0"/>
              <a:t>	"Bonjour le monde.\n Ceci est un exemple illustrant le fonctionnement de la compression </a:t>
            </a:r>
            <a:r>
              <a:rPr lang="fr-FR" dirty="0" err="1"/>
              <a:t>Lemple</a:t>
            </a:r>
            <a:r>
              <a:rPr lang="fr-FR" dirty="0"/>
              <a:t>-Ziv."	 </a:t>
            </a:r>
          </a:p>
          <a:p>
            <a:pPr marL="0" indent="0">
              <a:buNone/>
            </a:pPr>
            <a:r>
              <a:rPr lang="fr-FR" dirty="0"/>
              <a:t>Les occurrences :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37C5407-8947-4E1C-B83A-BCD0BE04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02584"/>
              </p:ext>
            </p:extLst>
          </p:nvPr>
        </p:nvGraphicFramePr>
        <p:xfrm>
          <a:off x="4285404" y="4020344"/>
          <a:ext cx="7459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52">
                  <a:extLst>
                    <a:ext uri="{9D8B030D-6E8A-4147-A177-3AD203B41FA5}">
                      <a16:colId xmlns:a16="http://schemas.microsoft.com/office/drawing/2014/main" val="1529001702"/>
                    </a:ext>
                  </a:extLst>
                </a:gridCol>
                <a:gridCol w="469132">
                  <a:extLst>
                    <a:ext uri="{9D8B030D-6E8A-4147-A177-3AD203B41FA5}">
                      <a16:colId xmlns:a16="http://schemas.microsoft.com/office/drawing/2014/main" val="3308107621"/>
                    </a:ext>
                  </a:extLst>
                </a:gridCol>
                <a:gridCol w="458875">
                  <a:extLst>
                    <a:ext uri="{9D8B030D-6E8A-4147-A177-3AD203B41FA5}">
                      <a16:colId xmlns:a16="http://schemas.microsoft.com/office/drawing/2014/main" val="3030332012"/>
                    </a:ext>
                  </a:extLst>
                </a:gridCol>
                <a:gridCol w="469132">
                  <a:extLst>
                    <a:ext uri="{9D8B030D-6E8A-4147-A177-3AD203B41FA5}">
                      <a16:colId xmlns:a16="http://schemas.microsoft.com/office/drawing/2014/main" val="2033773028"/>
                    </a:ext>
                  </a:extLst>
                </a:gridCol>
                <a:gridCol w="458875">
                  <a:extLst>
                    <a:ext uri="{9D8B030D-6E8A-4147-A177-3AD203B41FA5}">
                      <a16:colId xmlns:a16="http://schemas.microsoft.com/office/drawing/2014/main" val="1271554090"/>
                    </a:ext>
                  </a:extLst>
                </a:gridCol>
                <a:gridCol w="458875">
                  <a:extLst>
                    <a:ext uri="{9D8B030D-6E8A-4147-A177-3AD203B41FA5}">
                      <a16:colId xmlns:a16="http://schemas.microsoft.com/office/drawing/2014/main" val="3467360211"/>
                    </a:ext>
                  </a:extLst>
                </a:gridCol>
                <a:gridCol w="463592">
                  <a:extLst>
                    <a:ext uri="{9D8B030D-6E8A-4147-A177-3AD203B41FA5}">
                      <a16:colId xmlns:a16="http://schemas.microsoft.com/office/drawing/2014/main" val="3015109491"/>
                    </a:ext>
                  </a:extLst>
                </a:gridCol>
                <a:gridCol w="475744">
                  <a:extLst>
                    <a:ext uri="{9D8B030D-6E8A-4147-A177-3AD203B41FA5}">
                      <a16:colId xmlns:a16="http://schemas.microsoft.com/office/drawing/2014/main" val="1115792255"/>
                    </a:ext>
                  </a:extLst>
                </a:gridCol>
                <a:gridCol w="498529">
                  <a:extLst>
                    <a:ext uri="{9D8B030D-6E8A-4147-A177-3AD203B41FA5}">
                      <a16:colId xmlns:a16="http://schemas.microsoft.com/office/drawing/2014/main" val="2178026512"/>
                    </a:ext>
                  </a:extLst>
                </a:gridCol>
                <a:gridCol w="463592">
                  <a:extLst>
                    <a:ext uri="{9D8B030D-6E8A-4147-A177-3AD203B41FA5}">
                      <a16:colId xmlns:a16="http://schemas.microsoft.com/office/drawing/2014/main" val="4067968207"/>
                    </a:ext>
                  </a:extLst>
                </a:gridCol>
                <a:gridCol w="463592">
                  <a:extLst>
                    <a:ext uri="{9D8B030D-6E8A-4147-A177-3AD203B41FA5}">
                      <a16:colId xmlns:a16="http://schemas.microsoft.com/office/drawing/2014/main" val="3823580659"/>
                    </a:ext>
                  </a:extLst>
                </a:gridCol>
                <a:gridCol w="574621">
                  <a:extLst>
                    <a:ext uri="{9D8B030D-6E8A-4147-A177-3AD203B41FA5}">
                      <a16:colId xmlns:a16="http://schemas.microsoft.com/office/drawing/2014/main" val="1925292428"/>
                    </a:ext>
                  </a:extLst>
                </a:gridCol>
                <a:gridCol w="574621">
                  <a:extLst>
                    <a:ext uri="{9D8B030D-6E8A-4147-A177-3AD203B41FA5}">
                      <a16:colId xmlns:a16="http://schemas.microsoft.com/office/drawing/2014/main" val="1218036088"/>
                    </a:ext>
                  </a:extLst>
                </a:gridCol>
                <a:gridCol w="574621">
                  <a:extLst>
                    <a:ext uri="{9D8B030D-6E8A-4147-A177-3AD203B41FA5}">
                      <a16:colId xmlns:a16="http://schemas.microsoft.com/office/drawing/2014/main" val="1955039306"/>
                    </a:ext>
                  </a:extLst>
                </a:gridCol>
                <a:gridCol w="574621">
                  <a:extLst>
                    <a:ext uri="{9D8B030D-6E8A-4147-A177-3AD203B41FA5}">
                      <a16:colId xmlns:a16="http://schemas.microsoft.com/office/drawing/2014/main" val="120921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6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'-'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'.'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'C'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'Z'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'c'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'f'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'i'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0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00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FA293AB-3081-4D1A-BDC1-DB4C02E0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8623"/>
              </p:ext>
            </p:extLst>
          </p:nvPr>
        </p:nvGraphicFramePr>
        <p:xfrm>
          <a:off x="3678802" y="5564110"/>
          <a:ext cx="80658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3081991509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1474444177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728162586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725425465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634493681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2486772697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2088078500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612983689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24523878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1910893795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4032565520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725233252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1352719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3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'j'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'o'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'u'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'v'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'x'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410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9630408-FCCD-4387-9FA6-A30060F284AB}"/>
              </a:ext>
            </a:extLst>
          </p:cNvPr>
          <p:cNvSpPr txBox="1"/>
          <p:nvPr/>
        </p:nvSpPr>
        <p:spPr>
          <a:xfrm>
            <a:off x="721744" y="4657862"/>
            <a:ext cx="5914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FF00"/>
                </a:solidFill>
              </a:rPr>
              <a:t>/!\ représentation</a:t>
            </a:r>
          </a:p>
          <a:p>
            <a:r>
              <a:rPr lang="fr-FR" sz="3200" dirty="0">
                <a:solidFill>
                  <a:srgbClr val="FFFF00"/>
                </a:solidFill>
              </a:rPr>
              <a:t>impropre</a:t>
            </a:r>
          </a:p>
        </p:txBody>
      </p:sp>
    </p:spTree>
    <p:extLst>
      <p:ext uri="{BB962C8B-B14F-4D97-AF65-F5344CB8AC3E}">
        <p14:creationId xmlns:p14="http://schemas.microsoft.com/office/powerpoint/2010/main" val="196117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3567DC4E0F4DA5FA1DEA273D3E5B" ma:contentTypeVersion="13" ma:contentTypeDescription="Crée un document." ma:contentTypeScope="" ma:versionID="8b48441abb67dd628ca52195fac70302">
  <xsd:schema xmlns:xsd="http://www.w3.org/2001/XMLSchema" xmlns:xs="http://www.w3.org/2001/XMLSchema" xmlns:p="http://schemas.microsoft.com/office/2006/metadata/properties" xmlns:ns3="d9901d12-fd1f-40c6-96b2-9d82ab6900b8" xmlns:ns4="a4a9ed73-dcbc-40de-9c92-0bc9eae8bd86" targetNamespace="http://schemas.microsoft.com/office/2006/metadata/properties" ma:root="true" ma:fieldsID="02c35afdcd12aa3df2448193a8e06597" ns3:_="" ns4:_="">
    <xsd:import namespace="d9901d12-fd1f-40c6-96b2-9d82ab6900b8"/>
    <xsd:import namespace="a4a9ed73-dcbc-40de-9c92-0bc9eae8b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01d12-fd1f-40c6-96b2-9d82ab690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9ed73-dcbc-40de-9c92-0bc9eae8b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EFB4B5-D7FB-4A2E-A96E-D139CE7CD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01d12-fd1f-40c6-96b2-9d82ab6900b8"/>
    <ds:schemaRef ds:uri="a4a9ed73-dcbc-40de-9c92-0bc9eae8b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1F65C7-7C4E-40BC-889A-9984DABDF9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BDBE87-E139-42BA-AE17-455142D858F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4a9ed73-dcbc-40de-9c92-0bc9eae8bd86"/>
    <ds:schemaRef ds:uri="d9901d12-fd1f-40c6-96b2-9d82ab6900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539</TotalTime>
  <Words>1028</Words>
  <Application>Microsoft Office PowerPoint</Application>
  <PresentationFormat>Grand écran</PresentationFormat>
  <Paragraphs>511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Code de Huffman</vt:lpstr>
      <vt:lpstr>Etape 1 Compter les occurrences</vt:lpstr>
      <vt:lpstr>Etape2A : Créer un Tas</vt:lpstr>
      <vt:lpstr>Etapes 2B : Construction des feuilles</vt:lpstr>
      <vt:lpstr>Etape 2c : Fusionner Des nœuds</vt:lpstr>
      <vt:lpstr>Etape 3</vt:lpstr>
      <vt:lpstr>EtapE4 : Ecrire le fichier </vt:lpstr>
      <vt:lpstr>Etape 5 : Régler Les derniers problèmes </vt:lpstr>
      <vt:lpstr>Exemple :</vt:lpstr>
      <vt:lpstr>Créer des feuilles pour chaque caractères </vt:lpstr>
      <vt:lpstr>Fusionner les 2 arbres dont l'occurrence est la plus basse</vt:lpstr>
      <vt:lpstr>Construction de l'ARBRE</vt:lpstr>
      <vt:lpstr>Exemple d'arbre (Attention il est fictif et incomplet)</vt:lpstr>
      <vt:lpstr>Construction de la table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 Huffman</dc:title>
  <dc:creator>WEINBERG Benjamin</dc:creator>
  <cp:lastModifiedBy>Benjamin Weinberg</cp:lastModifiedBy>
  <cp:revision>3</cp:revision>
  <dcterms:created xsi:type="dcterms:W3CDTF">2020-03-30T15:56:33Z</dcterms:created>
  <dcterms:modified xsi:type="dcterms:W3CDTF">2021-02-28T20:48:41Z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0x01010065CB3567DC4E0F4DA5FA1DEA273D3E5B</vt:lpwstr>
  </property>
</Properties>
</file>