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9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85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88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09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03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883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357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1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27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283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632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162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89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80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59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09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18F2-D4E3-4108-A197-C31032CB3337}" type="datetimeFigureOut">
              <a:rPr lang="he-IL" smtClean="0"/>
              <a:t>י"ח/כסלו/תשע"ח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E8CA88-AA0C-46A3-B121-B0BB14F223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3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/>
          <a:lstStyle/>
          <a:p>
            <a:r>
              <a:rPr lang="he-IL" dirty="0"/>
              <a:t>סקר סיום סבב</a:t>
            </a:r>
          </a:p>
        </p:txBody>
      </p:sp>
    </p:spTree>
    <p:extLst>
      <p:ext uri="{BB962C8B-B14F-4D97-AF65-F5344CB8AC3E}">
        <p14:creationId xmlns:p14="http://schemas.microsoft.com/office/powerpoint/2010/main" val="85833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F98C5F-AD02-4085-9230-18D4D77F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סקירת מוצר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0E3E5B-8E75-46E7-8921-415F83EB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יצירת דף </a:t>
            </a:r>
            <a:r>
              <a:rPr lang="he-IL" sz="2000" dirty="0" smtClean="0"/>
              <a:t>הרשמה-ו</a:t>
            </a:r>
            <a:r>
              <a:rPr lang="he-IL" sz="2000" dirty="0" smtClean="0"/>
              <a:t> </a:t>
            </a:r>
            <a:r>
              <a:rPr lang="en-US" sz="2000" dirty="0" smtClean="0"/>
              <a:t>logi</a:t>
            </a:r>
            <a:r>
              <a:rPr lang="en-US" sz="2000" dirty="0"/>
              <a:t>n</a:t>
            </a:r>
            <a:r>
              <a:rPr lang="he-IL" sz="2000" dirty="0" smtClean="0"/>
              <a:t> </a:t>
            </a:r>
            <a:r>
              <a:rPr lang="he-IL" sz="2000" dirty="0"/>
              <a:t>.</a:t>
            </a:r>
          </a:p>
          <a:p>
            <a:r>
              <a:rPr lang="he-IL" sz="2000" dirty="0"/>
              <a:t>יצירת דף הבית בממשק </a:t>
            </a:r>
            <a:r>
              <a:rPr lang="he-IL" sz="2000" dirty="0" smtClean="0"/>
              <a:t>הכולל </a:t>
            </a:r>
            <a:r>
              <a:rPr lang="he-IL" sz="2000" dirty="0"/>
              <a:t>מס' רכיבים, כמו:</a:t>
            </a:r>
          </a:p>
          <a:p>
            <a:pPr marL="0" indent="0">
              <a:buNone/>
            </a:pPr>
            <a:r>
              <a:rPr lang="he-IL" sz="2000" dirty="0"/>
              <a:t>-אנשי קשר פעילים</a:t>
            </a:r>
          </a:p>
          <a:p>
            <a:pPr marL="0" indent="0">
              <a:buNone/>
            </a:pPr>
            <a:r>
              <a:rPr lang="he-IL" sz="2000" dirty="0"/>
              <a:t>-בחירת קטגוריות</a:t>
            </a:r>
          </a:p>
          <a:p>
            <a:pPr marL="0" indent="0">
              <a:buNone/>
            </a:pPr>
            <a:r>
              <a:rPr lang="he-IL" sz="2000" dirty="0"/>
              <a:t>-תיבה ליצירת משפט מתמונות</a:t>
            </a:r>
          </a:p>
          <a:p>
            <a:pPr marL="0" indent="0">
              <a:buNone/>
            </a:pPr>
            <a:r>
              <a:rPr lang="he-IL" sz="2000" dirty="0"/>
              <a:t>תחילה העלנו את האייקונים ל </a:t>
            </a:r>
            <a:r>
              <a:rPr lang="en-US" sz="2000" dirty="0"/>
              <a:t>firebase</a:t>
            </a:r>
            <a:r>
              <a:rPr lang="he-IL" sz="2000" dirty="0"/>
              <a:t> , לאחר מכן קישרנו אותם לדפים המתאימים.</a:t>
            </a:r>
          </a:p>
          <a:p>
            <a:pPr marL="0" indent="0">
              <a:buNone/>
            </a:pPr>
            <a:r>
              <a:rPr lang="he-IL" sz="2000" dirty="0" smtClean="0"/>
              <a:t>קישרנו בין דפי האפליקציה (</a:t>
            </a:r>
            <a:r>
              <a:rPr lang="he-IL" sz="2000" dirty="0" err="1" smtClean="0"/>
              <a:t>ראוטר</a:t>
            </a:r>
            <a:r>
              <a:rPr lang="he-IL" sz="2000" dirty="0" smtClean="0"/>
              <a:t>).</a:t>
            </a:r>
          </a:p>
          <a:p>
            <a:pPr marL="0" indent="0">
              <a:buNone/>
            </a:pPr>
            <a:r>
              <a:rPr lang="he-IL" sz="2000" dirty="0" smtClean="0"/>
              <a:t>-ייצרנו דף של הוספת אנשי קשר ל</a:t>
            </a:r>
            <a:r>
              <a:rPr lang="en-US" sz="2000" dirty="0" smtClean="0"/>
              <a:t>contacts </a:t>
            </a:r>
            <a:r>
              <a:rPr lang="he-IL" sz="2000" dirty="0" smtClean="0"/>
              <a:t> , עם אפשרות של הוספת תמונה לפרטי האיש קשר.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0916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 smtClean="0"/>
              <a:t>דף כניסת </a:t>
            </a:r>
            <a:r>
              <a:rPr lang="en-US" sz="5400" dirty="0" smtClean="0"/>
              <a:t>log-in </a:t>
            </a:r>
            <a:r>
              <a:rPr lang="he-IL" sz="5400" dirty="0" smtClean="0"/>
              <a:t>:</a:t>
            </a:r>
            <a:endParaRPr lang="he-IL" sz="5400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3" y="1711568"/>
            <a:ext cx="7780441" cy="4756913"/>
          </a:xfrm>
        </p:spPr>
      </p:pic>
    </p:spTree>
    <p:extLst>
      <p:ext uri="{BB962C8B-B14F-4D97-AF65-F5344CB8AC3E}">
        <p14:creationId xmlns:p14="http://schemas.microsoft.com/office/powerpoint/2010/main" val="127772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ייצרנו </a:t>
            </a:r>
            <a:r>
              <a:rPr lang="en-US" dirty="0" smtClean="0"/>
              <a:t>router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smtClean="0"/>
              <a:t>לניתוב בין הדפים השונים של האפליקציה .</a:t>
            </a:r>
          </a:p>
          <a:p>
            <a:r>
              <a:rPr lang="he-IL" dirty="0" smtClean="0"/>
              <a:t>ייצרנו חשבון </a:t>
            </a:r>
            <a:r>
              <a:rPr lang="en-US" dirty="0" err="1" smtClean="0"/>
              <a:t>gmail</a:t>
            </a:r>
            <a:r>
              <a:rPr lang="he-IL" dirty="0" smtClean="0"/>
              <a:t> משותף לפתיחת  </a:t>
            </a:r>
            <a:r>
              <a:rPr lang="en-US" dirty="0" smtClean="0"/>
              <a:t>firebase </a:t>
            </a:r>
            <a:r>
              <a:rPr lang="he-IL" dirty="0" smtClean="0"/>
              <a:t> </a:t>
            </a:r>
            <a:r>
              <a:rPr lang="he-IL" dirty="0" err="1" smtClean="0"/>
              <a:t>לפרוייקט</a:t>
            </a:r>
            <a:r>
              <a:rPr lang="he-IL" dirty="0" smtClean="0"/>
              <a:t>.</a:t>
            </a:r>
          </a:p>
          <a:p>
            <a:r>
              <a:rPr lang="he-IL" dirty="0"/>
              <a:t>התחלנו ליצור את ה</a:t>
            </a:r>
            <a:r>
              <a:rPr lang="en-US" dirty="0"/>
              <a:t>DATABASE</a:t>
            </a:r>
            <a:r>
              <a:rPr lang="he-IL" dirty="0"/>
              <a:t> ב</a:t>
            </a:r>
            <a:r>
              <a:rPr lang="en-US" dirty="0"/>
              <a:t>FIREBASE</a:t>
            </a:r>
            <a:r>
              <a:rPr lang="he-IL" dirty="0"/>
              <a:t> ע"י כתיבת קוד ב</a:t>
            </a:r>
            <a:r>
              <a:rPr lang="en-US" dirty="0" smtClean="0"/>
              <a:t>ANGULARFIRE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554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קישור להצגת דף הסבב -1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https://github.com/MichaLasry/ImageTalke/wiki/Iteration-1-MVP</a:t>
            </a:r>
            <a:endParaRPr lang="he-IL" sz="3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3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הסבב: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 </a:t>
            </a:r>
            <a:r>
              <a:rPr lang="he-IL" sz="2800" dirty="0" smtClean="0"/>
              <a:t>גמרנו  לייצור את רוב הדפים שתכננו ליצור בתחילת הסבב וגם לקשר </a:t>
            </a:r>
            <a:r>
              <a:rPr lang="he-IL" sz="2800" dirty="0" err="1" smtClean="0"/>
              <a:t>בינהם</a:t>
            </a:r>
            <a:r>
              <a:rPr lang="he-IL" sz="2800" dirty="0" smtClean="0"/>
              <a:t> ע"י דף </a:t>
            </a:r>
            <a:r>
              <a:rPr lang="en-US" sz="2800" dirty="0" smtClean="0"/>
              <a:t>router.</a:t>
            </a:r>
          </a:p>
          <a:p>
            <a:pPr marL="0" indent="0">
              <a:buNone/>
            </a:pPr>
            <a:r>
              <a:rPr lang="he-IL" sz="2800" dirty="0" smtClean="0"/>
              <a:t>עסקנו הרבה בהפעלת </a:t>
            </a:r>
            <a:r>
              <a:rPr lang="he-IL" sz="2800" dirty="0" err="1" smtClean="0"/>
              <a:t>הראוטר</a:t>
            </a:r>
            <a:r>
              <a:rPr lang="he-IL" sz="2800" dirty="0" smtClean="0"/>
              <a:t>.</a:t>
            </a:r>
          </a:p>
          <a:p>
            <a:pPr marL="0" indent="0">
              <a:buNone/>
            </a:pPr>
            <a:r>
              <a:rPr lang="he-IL" sz="2800" dirty="0" smtClean="0"/>
              <a:t>ההרשאות שהיו לנו ב</a:t>
            </a:r>
            <a:r>
              <a:rPr lang="en-US" sz="2800" dirty="0" smtClean="0"/>
              <a:t>firebase </a:t>
            </a:r>
            <a:r>
              <a:rPr lang="he-IL" sz="2800" dirty="0" smtClean="0"/>
              <a:t> קצת עיכבו אותנו...</a:t>
            </a:r>
          </a:p>
        </p:txBody>
      </p:sp>
    </p:spTree>
    <p:extLst>
      <p:ext uri="{BB962C8B-B14F-4D97-AF65-F5344CB8AC3E}">
        <p14:creationId xmlns:p14="http://schemas.microsoft.com/office/powerpoint/2010/main" val="25673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קוד ה-</a:t>
            </a:r>
            <a:r>
              <a:rPr lang="en-US" dirty="0" smtClean="0"/>
              <a:t>router</a:t>
            </a:r>
            <a:endParaRPr lang="he-IL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7757" r="35272" b="33135"/>
          <a:stretch/>
        </p:blipFill>
        <p:spPr>
          <a:xfrm>
            <a:off x="2592925" y="1406769"/>
            <a:ext cx="8081308" cy="4276358"/>
          </a:xfrm>
        </p:spPr>
      </p:pic>
    </p:spTree>
    <p:extLst>
      <p:ext uri="{BB962C8B-B14F-4D97-AF65-F5344CB8AC3E}">
        <p14:creationId xmlns:p14="http://schemas.microsoft.com/office/powerpoint/2010/main" val="236135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קוד שכתבנו-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4034" r="39984" b="47097"/>
          <a:stretch/>
        </p:blipFill>
        <p:spPr>
          <a:xfrm>
            <a:off x="752121" y="1572710"/>
            <a:ext cx="5543172" cy="3632336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3876" r="34009" b="35518"/>
          <a:stretch/>
        </p:blipFill>
        <p:spPr>
          <a:xfrm>
            <a:off x="6523893" y="1572710"/>
            <a:ext cx="5402750" cy="35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76318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155</Words>
  <Application>Microsoft Office PowerPoint</Application>
  <PresentationFormat>מסך רחב</PresentationFormat>
  <Paragraphs>22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Gisha</vt:lpstr>
      <vt:lpstr>Wingdings 3</vt:lpstr>
      <vt:lpstr>עשן מתפתל</vt:lpstr>
      <vt:lpstr>סקר סיום סבב</vt:lpstr>
      <vt:lpstr>סקירת מוצר</vt:lpstr>
      <vt:lpstr>דף כניסת log-in :</vt:lpstr>
      <vt:lpstr>מצגת של PowerPoint‏</vt:lpstr>
      <vt:lpstr>קישור להצגת דף הסבב -1</vt:lpstr>
      <vt:lpstr>סיכום הסבב:</vt:lpstr>
      <vt:lpstr>קוד ה-router</vt:lpstr>
      <vt:lpstr>קוד שכתבנו-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סקר סיום סבב</dc:title>
  <dc:creator>AAA</dc:creator>
  <cp:lastModifiedBy>michalla</cp:lastModifiedBy>
  <cp:revision>7</cp:revision>
  <dcterms:created xsi:type="dcterms:W3CDTF">2017-12-05T22:50:08Z</dcterms:created>
  <dcterms:modified xsi:type="dcterms:W3CDTF">2017-12-06T13:52:37Z</dcterms:modified>
</cp:coreProperties>
</file>