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4"/>
    <p:restoredTop sz="94605"/>
  </p:normalViewPr>
  <p:slideViewPr>
    <p:cSldViewPr snapToGrid="0" snapToObjects="1">
      <p:cViewPr>
        <p:scale>
          <a:sx n="130" d="100"/>
          <a:sy n="130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9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6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8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0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5382-DCEE-8E4A-85B6-A05CFA2DF929}" type="datetimeFigureOut">
              <a:rPr lang="en-US" smtClean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90BC-C609-F940-8F3D-C3191F0E94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8918" y="504767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921" y="506256"/>
            <a:ext cx="25130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Slave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68365" y="689433"/>
            <a:ext cx="0" cy="3833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60925" y="1360881"/>
            <a:ext cx="3008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6738063" y="1573568"/>
            <a:ext cx="874207" cy="763675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Cache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069613" y="941960"/>
            <a:ext cx="0" cy="34432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4336" y="1071042"/>
            <a:ext cx="1848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run(functionId, task)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8" name="Curved Connector 17"/>
          <p:cNvCxnSpPr>
            <a:endCxn id="12" idx="1"/>
          </p:cNvCxnSpPr>
          <p:nvPr/>
        </p:nvCxnSpPr>
        <p:spPr>
          <a:xfrm>
            <a:off x="5084177" y="1355543"/>
            <a:ext cx="2090990" cy="2180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4988" y="1038476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3.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Lookup 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060926" y="1804380"/>
            <a:ext cx="3008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78040" y="1532667"/>
            <a:ext cx="2387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4.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requestFunction(functionId)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60925" y="2305424"/>
            <a:ext cx="3008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442" y="2027810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. Function definition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Curved Connector 31"/>
          <p:cNvCxnSpPr>
            <a:endCxn id="12" idx="3"/>
          </p:cNvCxnSpPr>
          <p:nvPr/>
        </p:nvCxnSpPr>
        <p:spPr>
          <a:xfrm>
            <a:off x="5105493" y="2306462"/>
            <a:ext cx="2069674" cy="30781"/>
          </a:xfrm>
          <a:prstGeom prst="curvedConnector4">
            <a:avLst>
              <a:gd name="adj1" fmla="val 39440"/>
              <a:gd name="adj2" fmla="val 842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50801" y="2617080"/>
            <a:ext cx="276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6. Register 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047787" y="1021381"/>
            <a:ext cx="1" cy="3363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5827" y="3265714"/>
            <a:ext cx="101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98127" y="3265714"/>
            <a:ext cx="0" cy="266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085827" y="3531886"/>
            <a:ext cx="1012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33808" y="3244911"/>
            <a:ext cx="1585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7.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Execute function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060926" y="3901219"/>
            <a:ext cx="30086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0314" y="359344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8.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Function result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128953" y="4275605"/>
            <a:ext cx="1916157" cy="1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577" y="3999035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9. Invoke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success handler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88593" y="1192364"/>
            <a:ext cx="1959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-41760" y="905964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1. run(function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, arguments)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67826" y="158363"/>
            <a:ext cx="7681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UI Thread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9817" y="16134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Background Thread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7855" y="152458"/>
            <a:ext cx="131157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Memory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Boundary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(serialization)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Curved Connector 2"/>
          <p:cNvCxnSpPr>
            <a:stCxn id="12" idx="2"/>
          </p:cNvCxnSpPr>
          <p:nvPr/>
        </p:nvCxnSpPr>
        <p:spPr>
          <a:xfrm rot="10800000">
            <a:off x="5037547" y="1370172"/>
            <a:ext cx="1700516" cy="58523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 Reiser</dc:creator>
  <cp:lastModifiedBy>Micha Reiser</cp:lastModifiedBy>
  <cp:revision>14</cp:revision>
  <dcterms:created xsi:type="dcterms:W3CDTF">2016-11-14T09:44:51Z</dcterms:created>
  <dcterms:modified xsi:type="dcterms:W3CDTF">2016-11-14T14:59:57Z</dcterms:modified>
</cp:coreProperties>
</file>