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4"/>
    <p:restoredTop sz="94605"/>
  </p:normalViewPr>
  <p:slideViewPr>
    <p:cSldViewPr snapToGrid="0" snapToObjects="1">
      <p:cViewPr>
        <p:scale>
          <a:sx n="130" d="100"/>
          <a:sy n="130" d="100"/>
        </p:scale>
        <p:origin x="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4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9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8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8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0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5382-DCEE-8E4A-85B6-A05CFA2DF929}" type="datetimeFigureOut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5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8918" y="504767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Master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6921" y="506256"/>
            <a:ext cx="25130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Slave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68365" y="689433"/>
            <a:ext cx="0" cy="3833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0925" y="1360881"/>
            <a:ext cx="3008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6738063" y="1573568"/>
            <a:ext cx="874207" cy="763675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Cache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069613" y="941960"/>
            <a:ext cx="0" cy="34432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4336" y="1071042"/>
            <a:ext cx="18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. run(functionId, task)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8" name="Curved Connector 17"/>
          <p:cNvCxnSpPr>
            <a:endCxn id="12" idx="1"/>
          </p:cNvCxnSpPr>
          <p:nvPr/>
        </p:nvCxnSpPr>
        <p:spPr>
          <a:xfrm>
            <a:off x="5084177" y="1355543"/>
            <a:ext cx="2090990" cy="2180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4644" y="1038476"/>
            <a:ext cx="1505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3.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lookup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060926" y="1804380"/>
            <a:ext cx="3008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8040" y="1532667"/>
            <a:ext cx="238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4. requestFunction(functionId)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60925" y="2305424"/>
            <a:ext cx="3008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19479" y="2027810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5.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function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definition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Curved Connector 31"/>
          <p:cNvCxnSpPr>
            <a:endCxn id="12" idx="3"/>
          </p:cNvCxnSpPr>
          <p:nvPr/>
        </p:nvCxnSpPr>
        <p:spPr>
          <a:xfrm>
            <a:off x="5105493" y="2306462"/>
            <a:ext cx="2069674" cy="30781"/>
          </a:xfrm>
          <a:prstGeom prst="curvedConnector4">
            <a:avLst>
              <a:gd name="adj1" fmla="val 39440"/>
              <a:gd name="adj2" fmla="val 8426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50801" y="2617080"/>
            <a:ext cx="276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6.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register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047787" y="1021381"/>
            <a:ext cx="1" cy="3363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85827" y="3265714"/>
            <a:ext cx="1012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98127" y="3265714"/>
            <a:ext cx="0" cy="266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085827" y="3531886"/>
            <a:ext cx="1012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48236" y="3244911"/>
            <a:ext cx="1556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7.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execute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060926" y="3901219"/>
            <a:ext cx="3008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70352" y="3593442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8.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function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128953" y="4275605"/>
            <a:ext cx="1916157" cy="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577" y="3999035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9.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invoke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success handler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88593" y="1192364"/>
            <a:ext cx="1959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-41760" y="905964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1. run(function, arguments)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1991" y="158363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Master-Thread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9817" y="161346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Background-Thread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07855" y="152458"/>
            <a:ext cx="13115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Memory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Boundary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(serialization)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Curved Connector 2"/>
          <p:cNvCxnSpPr>
            <a:stCxn id="12" idx="2"/>
          </p:cNvCxnSpPr>
          <p:nvPr/>
        </p:nvCxnSpPr>
        <p:spPr>
          <a:xfrm rot="10800000">
            <a:off x="5037547" y="1370172"/>
            <a:ext cx="1700516" cy="58523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 Reiser</dc:creator>
  <cp:lastModifiedBy>Micha Reiser</cp:lastModifiedBy>
  <cp:revision>16</cp:revision>
  <dcterms:created xsi:type="dcterms:W3CDTF">2016-11-14T09:44:51Z</dcterms:created>
  <dcterms:modified xsi:type="dcterms:W3CDTF">2016-12-05T09:14:28Z</dcterms:modified>
</cp:coreProperties>
</file>