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C6575-192E-4233-A733-563947E2B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751E40-4EAD-49B2-A68B-FEAEB3464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0E04B-5724-4D0D-A145-B1028A3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022235-4E1F-4973-84E9-D168EB45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F0C6F-EA7A-461E-81A6-22A1C1B8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00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8129-850C-49E0-8BAD-85F2D2C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BA3799-2EE5-497F-8D47-9C832BB5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EA384-075E-4AE9-B870-D1FD9917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31641-245E-49CD-B32E-93923C2B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CE39C-566F-44BE-9E1F-4CDD284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334652-27C0-4193-ADF3-E5FAD6EA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AD02FC-CD73-4B3D-B5C6-2488384D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30CB7-2253-4238-95C3-A1A8007D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652EA-3336-4EB8-972D-7F170156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111AF-75F6-4787-B305-D31D7B59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9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FDA35-250E-46BC-8E7E-F5D9F17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B8C36-B5C0-4F9D-8D07-D89181C6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14210-FE60-4D7A-BABD-DFBB9ECC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67DC1-092B-49F9-8C49-776247D6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1351-6967-4530-B9E7-BABEBF47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84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DE095-3A1F-4A34-8F0E-966BBD75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243C9-6D29-4FC9-B8DA-2DD6A6B1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86B2B-6BD6-48B8-B8C2-150ED51B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E8C63-F453-4463-8031-C8E8D5FC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F95CE-EA09-48BA-8BF2-2892F9F2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0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621C8-1886-4FF5-8AE5-0FC0A91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784FAD-FA3E-47D1-9377-59403C54B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BED426-1AE5-4CFE-A0AE-4354D571D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1AE05-3726-4F3A-AC73-68F87AF6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6C3A52-9846-41EC-AF77-112A3DF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0D78C-E3EC-4064-907F-8200542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D794-E989-48E8-ABF6-71F33694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96DD6-93C0-407C-B48C-CED8C309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D36C6-F5E5-43FF-B66F-A251BB28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A3E7C-527E-4F2C-9A58-DB9AAA69F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B3EABB-7406-4BC0-9A51-51F8FE982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A88166-7DBF-43E8-8996-14B2B58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D7B1D0-8FAF-419C-AA0B-84501E62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A732C4-8A18-4BC3-A9FB-A8D41F4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9A54B-17DD-4B46-A3B1-310A5E48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DFC248-966A-4826-91AB-A50A304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F0E81-DF0B-42BA-8F65-5D2F1BC2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90094-19E4-4F23-821A-5FCB951F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899D82-9EEC-4670-82E8-9A698FAF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1ECC6-5515-4CFB-8E80-943E6EA5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D08F3-27A0-436D-8A7E-7FF1BBC1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4B1F3-F226-44FA-8B66-A46410F3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5E275-4581-4497-98E0-B74771C3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D31F5E-2791-49D5-AD1E-BE67DC94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97167F-C030-4906-9332-3D7881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739B5-169A-4805-AA18-EE24C1AF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5A303-44DA-40E2-A7DD-81CDE58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CD910-E6B2-4B8D-AE9D-D7EC5370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C024CE-842F-4561-A2EC-3B55E405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736F8-58F8-4422-9FEA-62F88854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010E0-8DEB-4FFB-BA9D-538CD486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C8C51-1C60-4576-93E8-FF8CE022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455299-DFE3-4601-B2EE-0C204CEE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B6396E-92A6-4C75-9F0E-C3DBF879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03032-9E88-41AC-A5A9-189EB3A1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22431-1F22-43FA-8966-974EF8781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036F-37D3-4817-BD81-7B966EF6C02B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E5572-D62E-4FFD-82C1-3F6679041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D8977-6910-4553-B654-7A6A055E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B2E6-3E39-46AD-8554-87633C370B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DF7B74-77FE-4C6B-AF41-161D54AF1805}"/>
              </a:ext>
            </a:extLst>
          </p:cNvPr>
          <p:cNvSpPr/>
          <p:nvPr/>
        </p:nvSpPr>
        <p:spPr>
          <a:xfrm>
            <a:off x="4514704" y="346435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 vs. KI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2785FE-2C0A-4F2C-8657-D0BC67523F55}"/>
              </a:ext>
            </a:extLst>
          </p:cNvPr>
          <p:cNvSpPr/>
          <p:nvPr/>
        </p:nvSpPr>
        <p:spPr>
          <a:xfrm>
            <a:off x="4514704" y="541096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787C61-AA25-47D9-9033-265D3967277D}"/>
              </a:ext>
            </a:extLst>
          </p:cNvPr>
          <p:cNvSpPr/>
          <p:nvPr/>
        </p:nvSpPr>
        <p:spPr>
          <a:xfrm>
            <a:off x="4514704" y="476209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BED03C-F73E-4492-AEE4-52E0BAAD5349}"/>
              </a:ext>
            </a:extLst>
          </p:cNvPr>
          <p:cNvSpPr/>
          <p:nvPr/>
        </p:nvSpPr>
        <p:spPr>
          <a:xfrm>
            <a:off x="4514704" y="411322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Netzwerkspiel</a:t>
            </a:r>
          </a:p>
        </p:txBody>
      </p:sp>
      <p:pic>
        <p:nvPicPr>
          <p:cNvPr id="13" name="Grafik 12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FCA7BF88-53EB-4975-85B5-24AF150E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67" y="599651"/>
            <a:ext cx="4058816" cy="25681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838A1A7-ADF2-4EFC-8BC5-FFF86C9D9B9B}"/>
              </a:ext>
            </a:extLst>
          </p:cNvPr>
          <p:cNvSpPr txBox="1"/>
          <p:nvPr/>
        </p:nvSpPr>
        <p:spPr>
          <a:xfrm>
            <a:off x="486561" y="444617"/>
            <a:ext cx="23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Bildschirm nach Öffnung des Spiels</a:t>
            </a:r>
          </a:p>
        </p:txBody>
      </p:sp>
    </p:spTree>
    <p:extLst>
      <p:ext uri="{BB962C8B-B14F-4D97-AF65-F5344CB8AC3E}">
        <p14:creationId xmlns:p14="http://schemas.microsoft.com/office/powerpoint/2010/main" val="35895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DF7B74-77FE-4C6B-AF41-161D54AF1805}"/>
              </a:ext>
            </a:extLst>
          </p:cNvPr>
          <p:cNvSpPr/>
          <p:nvPr/>
        </p:nvSpPr>
        <p:spPr>
          <a:xfrm>
            <a:off x="4514704" y="346435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 vs. KI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2785FE-2C0A-4F2C-8657-D0BC67523F55}"/>
              </a:ext>
            </a:extLst>
          </p:cNvPr>
          <p:cNvSpPr/>
          <p:nvPr/>
        </p:nvSpPr>
        <p:spPr>
          <a:xfrm>
            <a:off x="4514704" y="541096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787C61-AA25-47D9-9033-265D3967277D}"/>
              </a:ext>
            </a:extLst>
          </p:cNvPr>
          <p:cNvSpPr/>
          <p:nvPr/>
        </p:nvSpPr>
        <p:spPr>
          <a:xfrm>
            <a:off x="4514704" y="476209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BED03C-F73E-4492-AEE4-52E0BAAD5349}"/>
              </a:ext>
            </a:extLst>
          </p:cNvPr>
          <p:cNvSpPr/>
          <p:nvPr/>
        </p:nvSpPr>
        <p:spPr>
          <a:xfrm>
            <a:off x="4514704" y="411322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Netzwerkspiel</a:t>
            </a:r>
          </a:p>
        </p:txBody>
      </p:sp>
      <p:pic>
        <p:nvPicPr>
          <p:cNvPr id="13" name="Grafik 12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FCA7BF88-53EB-4975-85B5-24AF150E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0" y="615807"/>
            <a:ext cx="4043665" cy="2571998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E9D74F9-3556-4709-97AD-30556C1D285D}"/>
              </a:ext>
            </a:extLst>
          </p:cNvPr>
          <p:cNvSpPr/>
          <p:nvPr/>
        </p:nvSpPr>
        <p:spPr>
          <a:xfrm>
            <a:off x="4370236" y="3292493"/>
            <a:ext cx="1791477" cy="727787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881B0F-05EF-4797-A453-D7704737BDE3}"/>
              </a:ext>
            </a:extLst>
          </p:cNvPr>
          <p:cNvSpPr txBox="1"/>
          <p:nvPr/>
        </p:nvSpPr>
        <p:spPr>
          <a:xfrm>
            <a:off x="7481839" y="3333220"/>
            <a:ext cx="192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drücken auf Spiele vs. KI…</a:t>
            </a:r>
          </a:p>
        </p:txBody>
      </p:sp>
    </p:spTree>
    <p:extLst>
      <p:ext uri="{BB962C8B-B14F-4D97-AF65-F5344CB8AC3E}">
        <p14:creationId xmlns:p14="http://schemas.microsoft.com/office/powerpoint/2010/main" val="41339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068768-37A5-4A70-A472-AE46323DDFDC}"/>
              </a:ext>
            </a:extLst>
          </p:cNvPr>
          <p:cNvSpPr/>
          <p:nvPr/>
        </p:nvSpPr>
        <p:spPr>
          <a:xfrm>
            <a:off x="3194579" y="4941116"/>
            <a:ext cx="4142792" cy="1361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9D4BEBF8-F283-4B48-A65B-BA82A945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16" y="5079658"/>
            <a:ext cx="859260" cy="7414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EACDF60-4817-428E-94A8-A757E86E9FF1}"/>
              </a:ext>
            </a:extLst>
          </p:cNvPr>
          <p:cNvSpPr/>
          <p:nvPr/>
        </p:nvSpPr>
        <p:spPr>
          <a:xfrm>
            <a:off x="4838136" y="5083728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DC2B55-D4C7-4D36-B217-1AC696F7C60C}"/>
              </a:ext>
            </a:extLst>
          </p:cNvPr>
          <p:cNvSpPr/>
          <p:nvPr/>
        </p:nvSpPr>
        <p:spPr>
          <a:xfrm>
            <a:off x="6096000" y="5101854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C193B6-EC89-4D8D-AA05-3A531324532D}"/>
              </a:ext>
            </a:extLst>
          </p:cNvPr>
          <p:cNvSpPr/>
          <p:nvPr/>
        </p:nvSpPr>
        <p:spPr>
          <a:xfrm>
            <a:off x="3867325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093A9A-39BE-422C-9D0D-572D05F33BDE}"/>
              </a:ext>
            </a:extLst>
          </p:cNvPr>
          <p:cNvSpPr/>
          <p:nvPr/>
        </p:nvSpPr>
        <p:spPr>
          <a:xfrm>
            <a:off x="5131750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90AADFC-20B5-4500-8232-E2D14713095A}"/>
              </a:ext>
            </a:extLst>
          </p:cNvPr>
          <p:cNvSpPr/>
          <p:nvPr/>
        </p:nvSpPr>
        <p:spPr>
          <a:xfrm>
            <a:off x="5273179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4C8D05-4250-47BE-8C60-11153C62F4A3}"/>
              </a:ext>
            </a:extLst>
          </p:cNvPr>
          <p:cNvSpPr/>
          <p:nvPr/>
        </p:nvSpPr>
        <p:spPr>
          <a:xfrm>
            <a:off x="6329063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5B942D-D950-4F72-9CDD-A2D054CDB3E0}"/>
              </a:ext>
            </a:extLst>
          </p:cNvPr>
          <p:cNvSpPr/>
          <p:nvPr/>
        </p:nvSpPr>
        <p:spPr>
          <a:xfrm>
            <a:off x="6456726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21D685D-A48A-4E67-B4BF-5122A27E23CF}"/>
              </a:ext>
            </a:extLst>
          </p:cNvPr>
          <p:cNvSpPr/>
          <p:nvPr/>
        </p:nvSpPr>
        <p:spPr>
          <a:xfrm>
            <a:off x="6584389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21BADA26-15D4-4518-9845-29D6EA90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5463" y="676745"/>
            <a:ext cx="4385947" cy="4142793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94BDDDEC-6A0B-4E27-A900-A1156B57599D}"/>
              </a:ext>
            </a:extLst>
          </p:cNvPr>
          <p:cNvSpPr/>
          <p:nvPr/>
        </p:nvSpPr>
        <p:spPr>
          <a:xfrm>
            <a:off x="3194579" y="4825631"/>
            <a:ext cx="4142792" cy="240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Stern: 7 Zacken 48">
            <a:extLst>
              <a:ext uri="{FF2B5EF4-FFF2-40B4-BE49-F238E27FC236}">
                <a16:creationId xmlns:a16="http://schemas.microsoft.com/office/drawing/2014/main" id="{F1048CF4-DEB1-4D91-8532-144B60FE6BEE}"/>
              </a:ext>
            </a:extLst>
          </p:cNvPr>
          <p:cNvSpPr/>
          <p:nvPr/>
        </p:nvSpPr>
        <p:spPr>
          <a:xfrm>
            <a:off x="6951677" y="617602"/>
            <a:ext cx="270720" cy="240447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CB6A21-AD65-44A1-8D5A-780165781454}"/>
              </a:ext>
            </a:extLst>
          </p:cNvPr>
          <p:cNvSpPr/>
          <p:nvPr/>
        </p:nvSpPr>
        <p:spPr>
          <a:xfrm>
            <a:off x="3217789" y="6130212"/>
            <a:ext cx="561109" cy="1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de-DE" dirty="0" err="1"/>
              <a:t>Autofill</a:t>
            </a:r>
            <a:endParaRPr lang="de-DE" dirty="0"/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FEE4C961-D6CA-41AE-A24F-F2D4CDE66472}"/>
              </a:ext>
            </a:extLst>
          </p:cNvPr>
          <p:cNvSpPr/>
          <p:nvPr/>
        </p:nvSpPr>
        <p:spPr>
          <a:xfrm rot="10800000">
            <a:off x="3307065" y="617602"/>
            <a:ext cx="382555" cy="2404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8A1A7-ADF2-4EFC-8BC5-FFF86C9D9B9B}"/>
              </a:ext>
            </a:extLst>
          </p:cNvPr>
          <p:cNvSpPr txBox="1"/>
          <p:nvPr/>
        </p:nvSpPr>
        <p:spPr>
          <a:xfrm>
            <a:off x="159392" y="436228"/>
            <a:ext cx="283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Klick auf „Spiele vs. KI“</a:t>
            </a:r>
          </a:p>
          <a:p>
            <a:r>
              <a:rPr lang="de-DE" dirty="0"/>
              <a:t>Generierung eines klassischen Spiels mit voreingestellten Schiffen und Feldgröße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068768-37A5-4A70-A472-AE46323DDFDC}"/>
              </a:ext>
            </a:extLst>
          </p:cNvPr>
          <p:cNvSpPr/>
          <p:nvPr/>
        </p:nvSpPr>
        <p:spPr>
          <a:xfrm>
            <a:off x="3194579" y="4941116"/>
            <a:ext cx="4142792" cy="1361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9D4BEBF8-F283-4B48-A65B-BA82A945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16" y="5079658"/>
            <a:ext cx="859260" cy="7414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EACDF60-4817-428E-94A8-A757E86E9FF1}"/>
              </a:ext>
            </a:extLst>
          </p:cNvPr>
          <p:cNvSpPr/>
          <p:nvPr/>
        </p:nvSpPr>
        <p:spPr>
          <a:xfrm>
            <a:off x="4838136" y="5083728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DC2B55-D4C7-4D36-B217-1AC696F7C60C}"/>
              </a:ext>
            </a:extLst>
          </p:cNvPr>
          <p:cNvSpPr/>
          <p:nvPr/>
        </p:nvSpPr>
        <p:spPr>
          <a:xfrm>
            <a:off x="6096000" y="5101854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C193B6-EC89-4D8D-AA05-3A531324532D}"/>
              </a:ext>
            </a:extLst>
          </p:cNvPr>
          <p:cNvSpPr/>
          <p:nvPr/>
        </p:nvSpPr>
        <p:spPr>
          <a:xfrm>
            <a:off x="3867325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093A9A-39BE-422C-9D0D-572D05F33BDE}"/>
              </a:ext>
            </a:extLst>
          </p:cNvPr>
          <p:cNvSpPr/>
          <p:nvPr/>
        </p:nvSpPr>
        <p:spPr>
          <a:xfrm>
            <a:off x="5131750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90AADFC-20B5-4500-8232-E2D14713095A}"/>
              </a:ext>
            </a:extLst>
          </p:cNvPr>
          <p:cNvSpPr/>
          <p:nvPr/>
        </p:nvSpPr>
        <p:spPr>
          <a:xfrm>
            <a:off x="5273179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4C8D05-4250-47BE-8C60-11153C62F4A3}"/>
              </a:ext>
            </a:extLst>
          </p:cNvPr>
          <p:cNvSpPr/>
          <p:nvPr/>
        </p:nvSpPr>
        <p:spPr>
          <a:xfrm>
            <a:off x="6329063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5B942D-D950-4F72-9CDD-A2D054CDB3E0}"/>
              </a:ext>
            </a:extLst>
          </p:cNvPr>
          <p:cNvSpPr/>
          <p:nvPr/>
        </p:nvSpPr>
        <p:spPr>
          <a:xfrm>
            <a:off x="6456726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21D685D-A48A-4E67-B4BF-5122A27E23CF}"/>
              </a:ext>
            </a:extLst>
          </p:cNvPr>
          <p:cNvSpPr/>
          <p:nvPr/>
        </p:nvSpPr>
        <p:spPr>
          <a:xfrm>
            <a:off x="6584389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9EFDE22-948F-47A5-B130-2D58F0CB0595}"/>
              </a:ext>
            </a:extLst>
          </p:cNvPr>
          <p:cNvCxnSpPr>
            <a:cxnSpLocks/>
          </p:cNvCxnSpPr>
          <p:nvPr/>
        </p:nvCxnSpPr>
        <p:spPr>
          <a:xfrm flipH="1" flipV="1">
            <a:off x="6718614" y="5988592"/>
            <a:ext cx="1938825" cy="1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68AA277-13ED-4490-BFC0-8A31413C0294}"/>
              </a:ext>
            </a:extLst>
          </p:cNvPr>
          <p:cNvSpPr txBox="1"/>
          <p:nvPr/>
        </p:nvSpPr>
        <p:spPr>
          <a:xfrm>
            <a:off x="8657439" y="5821087"/>
            <a:ext cx="14287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Größe des Schiffstyp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A106DD-1DF5-4B48-9361-B19CBCC4371F}"/>
              </a:ext>
            </a:extLst>
          </p:cNvPr>
          <p:cNvCxnSpPr/>
          <p:nvPr/>
        </p:nvCxnSpPr>
        <p:spPr>
          <a:xfrm flipH="1">
            <a:off x="6951677" y="5368954"/>
            <a:ext cx="163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4859417-4CD1-47A2-96B9-FF0687FFFE03}"/>
              </a:ext>
            </a:extLst>
          </p:cNvPr>
          <p:cNvSpPr txBox="1"/>
          <p:nvPr/>
        </p:nvSpPr>
        <p:spPr>
          <a:xfrm>
            <a:off x="8590327" y="4897757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Mögliche Illustrationen zu den Standartschiffsgrößen 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1433B9B2-1DBA-4F96-BF8B-AE060DBAAA7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337371" y="4278385"/>
            <a:ext cx="1286512" cy="667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FA4D91D5-BBFF-4115-B798-519E95398C33}"/>
              </a:ext>
            </a:extLst>
          </p:cNvPr>
          <p:cNvSpPr txBox="1"/>
          <p:nvPr/>
        </p:nvSpPr>
        <p:spPr>
          <a:xfrm>
            <a:off x="8590327" y="3954954"/>
            <a:ext cx="23740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Scrollen durch die Schiffstypen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6089FE-7508-4BC0-BCEA-977708D8BC73}"/>
              </a:ext>
            </a:extLst>
          </p:cNvPr>
          <p:cNvSpPr txBox="1"/>
          <p:nvPr/>
        </p:nvSpPr>
        <p:spPr>
          <a:xfrm>
            <a:off x="7980627" y="1770445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Auswahl/Platzierung per </a:t>
            </a:r>
            <a:r>
              <a:rPr lang="de-DE" dirty="0" err="1"/>
              <a:t>drag&amp;drop</a:t>
            </a:r>
            <a:r>
              <a:rPr lang="de-DE" dirty="0"/>
              <a:t> im gerasterten Spielfeld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21BADA26-15D4-4518-9845-29D6EA90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5463" y="676745"/>
            <a:ext cx="4385947" cy="4142793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94BDDDEC-6A0B-4E27-A900-A1156B57599D}"/>
              </a:ext>
            </a:extLst>
          </p:cNvPr>
          <p:cNvSpPr/>
          <p:nvPr/>
        </p:nvSpPr>
        <p:spPr>
          <a:xfrm>
            <a:off x="3194579" y="4825631"/>
            <a:ext cx="4142792" cy="240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Stern: 7 Zacken 48">
            <a:extLst>
              <a:ext uri="{FF2B5EF4-FFF2-40B4-BE49-F238E27FC236}">
                <a16:creationId xmlns:a16="http://schemas.microsoft.com/office/drawing/2014/main" id="{F1048CF4-DEB1-4D91-8532-144B60FE6BEE}"/>
              </a:ext>
            </a:extLst>
          </p:cNvPr>
          <p:cNvSpPr/>
          <p:nvPr/>
        </p:nvSpPr>
        <p:spPr>
          <a:xfrm>
            <a:off x="6951677" y="617602"/>
            <a:ext cx="270720" cy="240447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1DD4DCE-0B16-464D-B298-FA1EFAD3F3C6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7222398" y="772235"/>
            <a:ext cx="1015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2C05EA6-064C-4D4B-9DE1-EBAEA039D050}"/>
              </a:ext>
            </a:extLst>
          </p:cNvPr>
          <p:cNvSpPr txBox="1"/>
          <p:nvPr/>
        </p:nvSpPr>
        <p:spPr>
          <a:xfrm>
            <a:off x="8237989" y="477783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„Einstellungszahnrad“ für Spieler die das Spiel Customizen wollen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CB6A21-AD65-44A1-8D5A-780165781454}"/>
              </a:ext>
            </a:extLst>
          </p:cNvPr>
          <p:cNvSpPr/>
          <p:nvPr/>
        </p:nvSpPr>
        <p:spPr>
          <a:xfrm>
            <a:off x="3217789" y="6130212"/>
            <a:ext cx="561109" cy="1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de-DE" dirty="0" err="1"/>
              <a:t>Autofill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91B6C3-FCC3-40A2-B771-48D5582E56EA}"/>
              </a:ext>
            </a:extLst>
          </p:cNvPr>
          <p:cNvSpPr txBox="1"/>
          <p:nvPr/>
        </p:nvSpPr>
        <p:spPr>
          <a:xfrm>
            <a:off x="159392" y="5741360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Option zur automatischen Platzierung der Schiffe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FF87DB6-FD4F-4117-B6D2-AD66E8F5EB89}"/>
              </a:ext>
            </a:extLst>
          </p:cNvPr>
          <p:cNvCxnSpPr>
            <a:stCxn id="60" idx="3"/>
          </p:cNvCxnSpPr>
          <p:nvPr/>
        </p:nvCxnSpPr>
        <p:spPr>
          <a:xfrm>
            <a:off x="2533476" y="6203025"/>
            <a:ext cx="66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FEE4C961-D6CA-41AE-A24F-F2D4CDE66472}"/>
              </a:ext>
            </a:extLst>
          </p:cNvPr>
          <p:cNvSpPr/>
          <p:nvPr/>
        </p:nvSpPr>
        <p:spPr>
          <a:xfrm rot="10800000">
            <a:off x="3307065" y="617602"/>
            <a:ext cx="382555" cy="2404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37540CE-AFD2-4716-8746-8E6753C129B4}"/>
              </a:ext>
            </a:extLst>
          </p:cNvPr>
          <p:cNvSpPr txBox="1"/>
          <p:nvPr/>
        </p:nvSpPr>
        <p:spPr>
          <a:xfrm>
            <a:off x="390089" y="2368944"/>
            <a:ext cx="23740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„Zurück-Option“ zum letzten Bildschirm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0408D08-193C-40B0-983E-24FF20576444}"/>
              </a:ext>
            </a:extLst>
          </p:cNvPr>
          <p:cNvCxnSpPr>
            <a:stCxn id="67" idx="3"/>
            <a:endCxn id="63" idx="3"/>
          </p:cNvCxnSpPr>
          <p:nvPr/>
        </p:nvCxnSpPr>
        <p:spPr>
          <a:xfrm flipV="1">
            <a:off x="2764173" y="737825"/>
            <a:ext cx="542892" cy="1954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1D2CD0F-FE04-4D36-AB9F-ACD9CC30D3C2}"/>
              </a:ext>
            </a:extLst>
          </p:cNvPr>
          <p:cNvSpPr txBox="1"/>
          <p:nvPr/>
        </p:nvSpPr>
        <p:spPr>
          <a:xfrm>
            <a:off x="3162182" y="5066076"/>
            <a:ext cx="373232" cy="30287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de-DE" dirty="0"/>
              <a:t>2x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427566-B8AB-4753-98A8-6DBB001B9293}"/>
              </a:ext>
            </a:extLst>
          </p:cNvPr>
          <p:cNvSpPr txBox="1"/>
          <p:nvPr/>
        </p:nvSpPr>
        <p:spPr>
          <a:xfrm>
            <a:off x="4535840" y="5066076"/>
            <a:ext cx="373232" cy="30287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de-DE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195890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8A1A7-ADF2-4EFC-8BC5-FFF86C9D9B9B}"/>
              </a:ext>
            </a:extLst>
          </p:cNvPr>
          <p:cNvSpPr txBox="1"/>
          <p:nvPr/>
        </p:nvSpPr>
        <p:spPr>
          <a:xfrm>
            <a:off x="159392" y="436228"/>
            <a:ext cx="283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Klick auf „Spiele vs. KI“</a:t>
            </a:r>
          </a:p>
          <a:p>
            <a:r>
              <a:rPr lang="de-DE" dirty="0"/>
              <a:t>Generierung eines klassischen Spiels mit voreingestellten Schiffen und Feldgröße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068768-37A5-4A70-A472-AE46323DDFDC}"/>
              </a:ext>
            </a:extLst>
          </p:cNvPr>
          <p:cNvSpPr/>
          <p:nvPr/>
        </p:nvSpPr>
        <p:spPr>
          <a:xfrm>
            <a:off x="3194579" y="4941116"/>
            <a:ext cx="4142792" cy="1361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9D4BEBF8-F283-4B48-A65B-BA82A945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16" y="5079658"/>
            <a:ext cx="859260" cy="7414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EACDF60-4817-428E-94A8-A757E86E9FF1}"/>
              </a:ext>
            </a:extLst>
          </p:cNvPr>
          <p:cNvSpPr/>
          <p:nvPr/>
        </p:nvSpPr>
        <p:spPr>
          <a:xfrm>
            <a:off x="4838136" y="5083728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DC2B55-D4C7-4D36-B217-1AC696F7C60C}"/>
              </a:ext>
            </a:extLst>
          </p:cNvPr>
          <p:cNvSpPr/>
          <p:nvPr/>
        </p:nvSpPr>
        <p:spPr>
          <a:xfrm>
            <a:off x="6096000" y="5101854"/>
            <a:ext cx="855677" cy="7373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Schiffstyp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C193B6-EC89-4D8D-AA05-3A531324532D}"/>
              </a:ext>
            </a:extLst>
          </p:cNvPr>
          <p:cNvSpPr/>
          <p:nvPr/>
        </p:nvSpPr>
        <p:spPr>
          <a:xfrm>
            <a:off x="3867325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093A9A-39BE-422C-9D0D-572D05F33BDE}"/>
              </a:ext>
            </a:extLst>
          </p:cNvPr>
          <p:cNvSpPr/>
          <p:nvPr/>
        </p:nvSpPr>
        <p:spPr>
          <a:xfrm>
            <a:off x="5131750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90AADFC-20B5-4500-8232-E2D14713095A}"/>
              </a:ext>
            </a:extLst>
          </p:cNvPr>
          <p:cNvSpPr/>
          <p:nvPr/>
        </p:nvSpPr>
        <p:spPr>
          <a:xfrm>
            <a:off x="5273179" y="5932478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4C8D05-4250-47BE-8C60-11153C62F4A3}"/>
              </a:ext>
            </a:extLst>
          </p:cNvPr>
          <p:cNvSpPr/>
          <p:nvPr/>
        </p:nvSpPr>
        <p:spPr>
          <a:xfrm>
            <a:off x="6329063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5B942D-D950-4F72-9CDD-A2D054CDB3E0}"/>
              </a:ext>
            </a:extLst>
          </p:cNvPr>
          <p:cNvSpPr/>
          <p:nvPr/>
        </p:nvSpPr>
        <p:spPr>
          <a:xfrm>
            <a:off x="6456726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21D685D-A48A-4E67-B4BF-5122A27E23CF}"/>
              </a:ext>
            </a:extLst>
          </p:cNvPr>
          <p:cNvSpPr/>
          <p:nvPr/>
        </p:nvSpPr>
        <p:spPr>
          <a:xfrm>
            <a:off x="6584389" y="5928384"/>
            <a:ext cx="134224" cy="12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9EFDE22-948F-47A5-B130-2D58F0CB0595}"/>
              </a:ext>
            </a:extLst>
          </p:cNvPr>
          <p:cNvCxnSpPr>
            <a:cxnSpLocks/>
          </p:cNvCxnSpPr>
          <p:nvPr/>
        </p:nvCxnSpPr>
        <p:spPr>
          <a:xfrm flipH="1" flipV="1">
            <a:off x="6718614" y="5988592"/>
            <a:ext cx="1938825" cy="1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68AA277-13ED-4490-BFC0-8A31413C0294}"/>
              </a:ext>
            </a:extLst>
          </p:cNvPr>
          <p:cNvSpPr txBox="1"/>
          <p:nvPr/>
        </p:nvSpPr>
        <p:spPr>
          <a:xfrm>
            <a:off x="8657439" y="5821087"/>
            <a:ext cx="14287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Größe des Schiffstyp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A106DD-1DF5-4B48-9361-B19CBCC4371F}"/>
              </a:ext>
            </a:extLst>
          </p:cNvPr>
          <p:cNvCxnSpPr/>
          <p:nvPr/>
        </p:nvCxnSpPr>
        <p:spPr>
          <a:xfrm flipH="1">
            <a:off x="6951677" y="5368954"/>
            <a:ext cx="163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4859417-4CD1-47A2-96B9-FF0687FFFE03}"/>
              </a:ext>
            </a:extLst>
          </p:cNvPr>
          <p:cNvSpPr txBox="1"/>
          <p:nvPr/>
        </p:nvSpPr>
        <p:spPr>
          <a:xfrm>
            <a:off x="8590327" y="4897757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Mögliche Illustrationen zu den Standartschiffsgrößen 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1433B9B2-1DBA-4F96-BF8B-AE060DBAAA7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337371" y="4278385"/>
            <a:ext cx="1286512" cy="667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FA4D91D5-BBFF-4115-B798-519E95398C33}"/>
              </a:ext>
            </a:extLst>
          </p:cNvPr>
          <p:cNvSpPr txBox="1"/>
          <p:nvPr/>
        </p:nvSpPr>
        <p:spPr>
          <a:xfrm>
            <a:off x="8590327" y="3954954"/>
            <a:ext cx="23740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Scrollen durch die Schiffstypen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6089FE-7508-4BC0-BCEA-977708D8BC73}"/>
              </a:ext>
            </a:extLst>
          </p:cNvPr>
          <p:cNvSpPr txBox="1"/>
          <p:nvPr/>
        </p:nvSpPr>
        <p:spPr>
          <a:xfrm>
            <a:off x="7980627" y="1770445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Auswahl/Platzierung per </a:t>
            </a:r>
            <a:r>
              <a:rPr lang="de-DE" dirty="0" err="1"/>
              <a:t>drag&amp;drop</a:t>
            </a:r>
            <a:r>
              <a:rPr lang="de-DE" dirty="0"/>
              <a:t> im gerasterten Spielfeld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21BADA26-15D4-4518-9845-29D6EA90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5463" y="676745"/>
            <a:ext cx="4385947" cy="4142793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94BDDDEC-6A0B-4E27-A900-A1156B57599D}"/>
              </a:ext>
            </a:extLst>
          </p:cNvPr>
          <p:cNvSpPr/>
          <p:nvPr/>
        </p:nvSpPr>
        <p:spPr>
          <a:xfrm>
            <a:off x="3194579" y="4825631"/>
            <a:ext cx="4142792" cy="240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Stern: 7 Zacken 48">
            <a:extLst>
              <a:ext uri="{FF2B5EF4-FFF2-40B4-BE49-F238E27FC236}">
                <a16:creationId xmlns:a16="http://schemas.microsoft.com/office/drawing/2014/main" id="{F1048CF4-DEB1-4D91-8532-144B60FE6BEE}"/>
              </a:ext>
            </a:extLst>
          </p:cNvPr>
          <p:cNvSpPr/>
          <p:nvPr/>
        </p:nvSpPr>
        <p:spPr>
          <a:xfrm>
            <a:off x="6951677" y="617602"/>
            <a:ext cx="270720" cy="240447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1DD4DCE-0B16-464D-B298-FA1EFAD3F3C6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7222398" y="772235"/>
            <a:ext cx="1015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2C05EA6-064C-4D4B-9DE1-EBAEA039D050}"/>
              </a:ext>
            </a:extLst>
          </p:cNvPr>
          <p:cNvSpPr txBox="1"/>
          <p:nvPr/>
        </p:nvSpPr>
        <p:spPr>
          <a:xfrm>
            <a:off x="8237989" y="477783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„Einstellungszahnrad“ für Spieler die das Spiel Customizen wollen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CB6A21-AD65-44A1-8D5A-780165781454}"/>
              </a:ext>
            </a:extLst>
          </p:cNvPr>
          <p:cNvSpPr/>
          <p:nvPr/>
        </p:nvSpPr>
        <p:spPr>
          <a:xfrm>
            <a:off x="3217789" y="6130212"/>
            <a:ext cx="561109" cy="1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de-DE" dirty="0" err="1"/>
              <a:t>Autofill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91B6C3-FCC3-40A2-B771-48D5582E56EA}"/>
              </a:ext>
            </a:extLst>
          </p:cNvPr>
          <p:cNvSpPr txBox="1"/>
          <p:nvPr/>
        </p:nvSpPr>
        <p:spPr>
          <a:xfrm>
            <a:off x="159392" y="5741360"/>
            <a:ext cx="23740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Option zur automatischen Platzierung der Schiffe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FF87DB6-FD4F-4117-B6D2-AD66E8F5EB89}"/>
              </a:ext>
            </a:extLst>
          </p:cNvPr>
          <p:cNvCxnSpPr>
            <a:stCxn id="60" idx="3"/>
          </p:cNvCxnSpPr>
          <p:nvPr/>
        </p:nvCxnSpPr>
        <p:spPr>
          <a:xfrm>
            <a:off x="2533476" y="6203025"/>
            <a:ext cx="66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FEE4C961-D6CA-41AE-A24F-F2D4CDE66472}"/>
              </a:ext>
            </a:extLst>
          </p:cNvPr>
          <p:cNvSpPr/>
          <p:nvPr/>
        </p:nvSpPr>
        <p:spPr>
          <a:xfrm rot="10800000">
            <a:off x="3307065" y="617602"/>
            <a:ext cx="382555" cy="2404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37540CE-AFD2-4716-8746-8E6753C129B4}"/>
              </a:ext>
            </a:extLst>
          </p:cNvPr>
          <p:cNvSpPr txBox="1"/>
          <p:nvPr/>
        </p:nvSpPr>
        <p:spPr>
          <a:xfrm>
            <a:off x="390089" y="2368944"/>
            <a:ext cx="23740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„Zurück-Option“ zum letzten Bildschirm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0408D08-193C-40B0-983E-24FF20576444}"/>
              </a:ext>
            </a:extLst>
          </p:cNvPr>
          <p:cNvCxnSpPr>
            <a:stCxn id="67" idx="3"/>
            <a:endCxn id="63" idx="3"/>
          </p:cNvCxnSpPr>
          <p:nvPr/>
        </p:nvCxnSpPr>
        <p:spPr>
          <a:xfrm flipV="1">
            <a:off x="2764173" y="737825"/>
            <a:ext cx="542892" cy="1954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2B8E263-78C5-44D1-9D6A-12B343E78B16}"/>
              </a:ext>
            </a:extLst>
          </p:cNvPr>
          <p:cNvSpPr/>
          <p:nvPr/>
        </p:nvSpPr>
        <p:spPr>
          <a:xfrm>
            <a:off x="4759809" y="2895052"/>
            <a:ext cx="646822" cy="240446"/>
          </a:xfrm>
          <a:prstGeom prst="rightArrow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4DEC5A6-E544-4939-8F33-3186F6B9DFDC}"/>
              </a:ext>
            </a:extLst>
          </p:cNvPr>
          <p:cNvSpPr/>
          <p:nvPr/>
        </p:nvSpPr>
        <p:spPr>
          <a:xfrm rot="10800000">
            <a:off x="4121497" y="2895052"/>
            <a:ext cx="644424" cy="240446"/>
          </a:xfrm>
          <a:prstGeom prst="rightArrow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3CB88DE-D3EB-4B4E-9133-20B991BDACAA}"/>
              </a:ext>
            </a:extLst>
          </p:cNvPr>
          <p:cNvSpPr/>
          <p:nvPr/>
        </p:nvSpPr>
        <p:spPr>
          <a:xfrm rot="5400000">
            <a:off x="4451215" y="3145932"/>
            <a:ext cx="641873" cy="240446"/>
          </a:xfrm>
          <a:prstGeom prst="rightArrow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8FC0CF8-B9DC-4DAA-8DA5-AC2ED9CDB0C6}"/>
              </a:ext>
            </a:extLst>
          </p:cNvPr>
          <p:cNvSpPr/>
          <p:nvPr/>
        </p:nvSpPr>
        <p:spPr>
          <a:xfrm rot="16200000">
            <a:off x="4463677" y="2636003"/>
            <a:ext cx="641872" cy="240446"/>
          </a:xfrm>
          <a:prstGeom prst="rightArrow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0"/>
                </a:schemeClr>
              </a:solidFill>
            </a:endParaRPr>
          </a:p>
        </p:txBody>
      </p:sp>
      <p:pic>
        <p:nvPicPr>
          <p:cNvPr id="5" name="Grafik 4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A148906E-8C04-4D1B-B253-30A156E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62" y="2646727"/>
            <a:ext cx="859260" cy="74142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3BCE154-4323-4C38-9E0B-E06FB5FD4C71}"/>
              </a:ext>
            </a:extLst>
          </p:cNvPr>
          <p:cNvSpPr/>
          <p:nvPr/>
        </p:nvSpPr>
        <p:spPr>
          <a:xfrm>
            <a:off x="6076376" y="5818536"/>
            <a:ext cx="1167966" cy="443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Bestätigen</a:t>
            </a:r>
          </a:p>
        </p:txBody>
      </p:sp>
    </p:spTree>
    <p:extLst>
      <p:ext uri="{BB962C8B-B14F-4D97-AF65-F5344CB8AC3E}">
        <p14:creationId xmlns:p14="http://schemas.microsoft.com/office/powerpoint/2010/main" val="41157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DF7B74-77FE-4C6B-AF41-161D54AF1805}"/>
              </a:ext>
            </a:extLst>
          </p:cNvPr>
          <p:cNvSpPr/>
          <p:nvPr/>
        </p:nvSpPr>
        <p:spPr>
          <a:xfrm>
            <a:off x="4514704" y="346435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 vs. KI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2785FE-2C0A-4F2C-8657-D0BC67523F55}"/>
              </a:ext>
            </a:extLst>
          </p:cNvPr>
          <p:cNvSpPr/>
          <p:nvPr/>
        </p:nvSpPr>
        <p:spPr>
          <a:xfrm>
            <a:off x="4514704" y="541096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787C61-AA25-47D9-9033-265D3967277D}"/>
              </a:ext>
            </a:extLst>
          </p:cNvPr>
          <p:cNvSpPr/>
          <p:nvPr/>
        </p:nvSpPr>
        <p:spPr>
          <a:xfrm>
            <a:off x="4514704" y="476209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BED03C-F73E-4492-AEE4-52E0BAAD5349}"/>
              </a:ext>
            </a:extLst>
          </p:cNvPr>
          <p:cNvSpPr/>
          <p:nvPr/>
        </p:nvSpPr>
        <p:spPr>
          <a:xfrm>
            <a:off x="4514704" y="4113227"/>
            <a:ext cx="1502542" cy="352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Netzwerkspiel</a:t>
            </a:r>
          </a:p>
        </p:txBody>
      </p:sp>
      <p:pic>
        <p:nvPicPr>
          <p:cNvPr id="13" name="Grafik 12" descr="Ein Bild, das Basketball, Spiel enthält.&#10;&#10;Automatisch generierte Beschreibung">
            <a:extLst>
              <a:ext uri="{FF2B5EF4-FFF2-40B4-BE49-F238E27FC236}">
                <a16:creationId xmlns:a16="http://schemas.microsoft.com/office/drawing/2014/main" id="{FCA7BF88-53EB-4975-85B5-24AF150E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42" y="616885"/>
            <a:ext cx="4043665" cy="2571998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E9D74F9-3556-4709-97AD-30556C1D285D}"/>
              </a:ext>
            </a:extLst>
          </p:cNvPr>
          <p:cNvSpPr/>
          <p:nvPr/>
        </p:nvSpPr>
        <p:spPr>
          <a:xfrm>
            <a:off x="4383279" y="3925501"/>
            <a:ext cx="1791477" cy="727787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881B0F-05EF-4797-A453-D7704737BDE3}"/>
              </a:ext>
            </a:extLst>
          </p:cNvPr>
          <p:cNvSpPr txBox="1"/>
          <p:nvPr/>
        </p:nvSpPr>
        <p:spPr>
          <a:xfrm>
            <a:off x="7565018" y="3925501"/>
            <a:ext cx="192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drücken auf Netzwerkspiel..</a:t>
            </a:r>
          </a:p>
        </p:txBody>
      </p:sp>
    </p:spTree>
    <p:extLst>
      <p:ext uri="{BB962C8B-B14F-4D97-AF65-F5344CB8AC3E}">
        <p14:creationId xmlns:p14="http://schemas.microsoft.com/office/powerpoint/2010/main" val="30418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5DAD1A-8BA3-4934-A8E9-A46276D9AD23}"/>
              </a:ext>
            </a:extLst>
          </p:cNvPr>
          <p:cNvSpPr/>
          <p:nvPr/>
        </p:nvSpPr>
        <p:spPr>
          <a:xfrm>
            <a:off x="3194579" y="555171"/>
            <a:ext cx="4142792" cy="574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8A1A7-ADF2-4EFC-8BC5-FFF86C9D9B9B}"/>
              </a:ext>
            </a:extLst>
          </p:cNvPr>
          <p:cNvSpPr txBox="1"/>
          <p:nvPr/>
        </p:nvSpPr>
        <p:spPr>
          <a:xfrm>
            <a:off x="486561" y="444617"/>
            <a:ext cx="23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Bildschirm nach Öffnung des Spiels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E8B690-CECD-46EC-B8AD-177633237A9F}"/>
              </a:ext>
            </a:extLst>
          </p:cNvPr>
          <p:cNvSpPr/>
          <p:nvPr/>
        </p:nvSpPr>
        <p:spPr>
          <a:xfrm>
            <a:off x="3442996" y="755779"/>
            <a:ext cx="2286000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Customizing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A67F0DC-0425-4F24-82B7-E18028AE8AB7}"/>
              </a:ext>
            </a:extLst>
          </p:cNvPr>
          <p:cNvSpPr/>
          <p:nvPr/>
        </p:nvSpPr>
        <p:spPr>
          <a:xfrm>
            <a:off x="3442995" y="1558212"/>
            <a:ext cx="1380931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Feldgroesse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BBF499-69D5-4B8E-9969-EC15CC317077}"/>
              </a:ext>
            </a:extLst>
          </p:cNvPr>
          <p:cNvSpPr/>
          <p:nvPr/>
        </p:nvSpPr>
        <p:spPr>
          <a:xfrm>
            <a:off x="5188258" y="1579983"/>
            <a:ext cx="326572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CD940-0158-492E-B265-AB40E732F730}"/>
              </a:ext>
            </a:extLst>
          </p:cNvPr>
          <p:cNvSpPr/>
          <p:nvPr/>
        </p:nvSpPr>
        <p:spPr>
          <a:xfrm>
            <a:off x="5540150" y="1579983"/>
            <a:ext cx="326572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6F09D7-7C2C-4759-A145-F89F179538DF}"/>
              </a:ext>
            </a:extLst>
          </p:cNvPr>
          <p:cNvSpPr/>
          <p:nvPr/>
        </p:nvSpPr>
        <p:spPr>
          <a:xfrm>
            <a:off x="5917362" y="1586204"/>
            <a:ext cx="326572" cy="3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414D1-EB46-41C4-A873-2C86EACCB4BA}"/>
              </a:ext>
            </a:extLst>
          </p:cNvPr>
          <p:cNvSpPr/>
          <p:nvPr/>
        </p:nvSpPr>
        <p:spPr>
          <a:xfrm>
            <a:off x="3442995" y="2267339"/>
            <a:ext cx="1380931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B5A2EC-8006-4610-A6E5-A9C780B44BB3}"/>
              </a:ext>
            </a:extLst>
          </p:cNvPr>
          <p:cNvSpPr/>
          <p:nvPr/>
        </p:nvSpPr>
        <p:spPr>
          <a:xfrm>
            <a:off x="5188258" y="2267339"/>
            <a:ext cx="1800371" cy="283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CEC2026-A6F9-43F5-8780-30BD3F7264BA}"/>
              </a:ext>
            </a:extLst>
          </p:cNvPr>
          <p:cNvSpPr/>
          <p:nvPr/>
        </p:nvSpPr>
        <p:spPr>
          <a:xfrm>
            <a:off x="5188258" y="2284444"/>
            <a:ext cx="1165889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Flotte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9BEF8FB-CF95-4321-9388-7CEF6CAFE3B8}"/>
              </a:ext>
            </a:extLst>
          </p:cNvPr>
          <p:cNvSpPr/>
          <p:nvPr/>
        </p:nvSpPr>
        <p:spPr>
          <a:xfrm>
            <a:off x="5188257" y="2995122"/>
            <a:ext cx="979277" cy="24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Schiff 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F704065-8A64-4065-933B-25462918BCDA}"/>
              </a:ext>
            </a:extLst>
          </p:cNvPr>
          <p:cNvSpPr/>
          <p:nvPr/>
        </p:nvSpPr>
        <p:spPr>
          <a:xfrm>
            <a:off x="5188258" y="2730757"/>
            <a:ext cx="979277" cy="24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76A9F0C-E0AB-447D-AC61-9533E807F3C0}"/>
              </a:ext>
            </a:extLst>
          </p:cNvPr>
          <p:cNvSpPr/>
          <p:nvPr/>
        </p:nvSpPr>
        <p:spPr>
          <a:xfrm>
            <a:off x="6162870" y="2730756"/>
            <a:ext cx="830424" cy="24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4D4A74-1325-4B9D-89A4-FC6F24A85D8B}"/>
              </a:ext>
            </a:extLst>
          </p:cNvPr>
          <p:cNvSpPr/>
          <p:nvPr/>
        </p:nvSpPr>
        <p:spPr>
          <a:xfrm>
            <a:off x="6162870" y="2990461"/>
            <a:ext cx="825759" cy="24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6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B35B5-16F2-4ED8-9B42-A6884F6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07FB5-9FC9-4890-94D2-16AF68AA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Ulrich</dc:creator>
  <cp:lastModifiedBy>Michael Ulrich</cp:lastModifiedBy>
  <cp:revision>6</cp:revision>
  <dcterms:created xsi:type="dcterms:W3CDTF">2020-10-18T09:34:02Z</dcterms:created>
  <dcterms:modified xsi:type="dcterms:W3CDTF">2020-10-18T12:04:39Z</dcterms:modified>
</cp:coreProperties>
</file>