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176" autoAdjust="0"/>
  </p:normalViewPr>
  <p:slideViewPr>
    <p:cSldViewPr snapToGrid="0">
      <p:cViewPr varScale="1">
        <p:scale>
          <a:sx n="67" d="100"/>
          <a:sy n="6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96306-7CE1-40AF-84F1-E09414F08E5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9829B-3540-4574-97C7-56D8EBE7B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5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2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28B9B-E55F-B13D-730D-95B886E4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596392"/>
            <a:ext cx="3608208" cy="3450844"/>
          </a:xfrm>
        </p:spPr>
        <p:txBody>
          <a:bodyPr>
            <a:noAutofit/>
          </a:bodyPr>
          <a:lstStyle/>
          <a:p>
            <a:r>
              <a:rPr lang="en-US" sz="2800" dirty="0" err="1"/>
              <a:t>Spracovanie</a:t>
            </a:r>
            <a:r>
              <a:rPr lang="en-US" sz="2800" dirty="0"/>
              <a:t> </a:t>
            </a:r>
            <a:r>
              <a:rPr lang="en-US" sz="2800" dirty="0" err="1"/>
              <a:t>obrazu</a:t>
            </a:r>
            <a:r>
              <a:rPr lang="en-US" sz="2800" dirty="0"/>
              <a:t> z </a:t>
            </a:r>
            <a:r>
              <a:rPr lang="en-US" sz="2800" dirty="0" err="1"/>
              <a:t>kamery</a:t>
            </a:r>
            <a:r>
              <a:rPr lang="en-US" sz="2800" dirty="0"/>
              <a:t> </a:t>
            </a:r>
            <a:r>
              <a:rPr lang="en-US" sz="2800" dirty="0" err="1"/>
              <a:t>pomocou</a:t>
            </a:r>
            <a:r>
              <a:rPr lang="en-US" sz="2800" dirty="0"/>
              <a:t> </a:t>
            </a:r>
            <a:r>
              <a:rPr lang="en-US" sz="2800" dirty="0" err="1"/>
              <a:t>DoG</a:t>
            </a:r>
            <a:r>
              <a:rPr lang="en-US" sz="2800" dirty="0"/>
              <a:t> filtra a </a:t>
            </a:r>
            <a:r>
              <a:rPr lang="en-US" sz="2800" dirty="0" err="1"/>
              <a:t>vytvorenie</a:t>
            </a:r>
            <a:r>
              <a:rPr lang="en-US" sz="2800" dirty="0"/>
              <a:t> </a:t>
            </a:r>
            <a:r>
              <a:rPr lang="en-US" sz="2800" dirty="0" err="1"/>
              <a:t>histogramovej</a:t>
            </a:r>
            <a:r>
              <a:rPr lang="en-US" sz="2800" dirty="0"/>
              <a:t> anal</a:t>
            </a:r>
            <a:r>
              <a:rPr lang="sk-SK" sz="2800" dirty="0" err="1"/>
              <a:t>ýzy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9F5A9-F08F-70FC-7CBF-9AFCC0395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183634"/>
            <a:ext cx="3608208" cy="1268984"/>
          </a:xfrm>
        </p:spPr>
        <p:txBody>
          <a:bodyPr>
            <a:normAutofit/>
          </a:bodyPr>
          <a:lstStyle/>
          <a:p>
            <a:r>
              <a:rPr lang="sk-SK" dirty="0"/>
              <a:t>Zoltán Sármány a Michal </a:t>
            </a:r>
            <a:r>
              <a:rPr lang="sk-SK" dirty="0" err="1"/>
              <a:t>Zborovjan</a:t>
            </a:r>
            <a:endParaRPr lang="en-US" dirty="0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F3087A2C-0D0A-D495-70B7-5006DB11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260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1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80A7F-2EF3-867B-D5EC-EB89C062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sk-SK" dirty="0"/>
              <a:t>Zachytenie obrazu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4B4D1-600C-B30A-883E-ED779B72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r>
              <a:rPr lang="sk-SK" dirty="0"/>
              <a:t>cv2 – zobrazenie a uloženie obrázka</a:t>
            </a:r>
            <a:endParaRPr lang="en-US" dirty="0"/>
          </a:p>
        </p:txBody>
      </p:sp>
      <p:pic>
        <p:nvPicPr>
          <p:cNvPr id="8" name="Picture 7" descr="A person wearing a hat&#10;&#10;AI-generated content may be incorrect.">
            <a:extLst>
              <a:ext uri="{FF2B5EF4-FFF2-40B4-BE49-F238E27FC236}">
                <a16:creationId xmlns:a16="http://schemas.microsoft.com/office/drawing/2014/main" id="{121DD46A-A190-6FF4-564C-3EE5FB014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4" b="1434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F2464-9383-8952-A914-0819C7B0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err="1"/>
              <a:t>Konverzia</a:t>
            </a:r>
            <a:r>
              <a:rPr lang="en-US" sz="3700"/>
              <a:t> do </a:t>
            </a:r>
            <a:r>
              <a:rPr lang="en-US" sz="3700" err="1"/>
              <a:t>odtieňov</a:t>
            </a:r>
            <a:r>
              <a:rPr lang="en-US" sz="3700"/>
              <a:t> </a:t>
            </a:r>
            <a:r>
              <a:rPr lang="en-US" sz="3700" err="1"/>
              <a:t>sivej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3EE5-367C-F61D-6F47-0CE07A29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r>
              <a:rPr lang="en-US" dirty="0"/>
              <a:t>Gray=0.299⋅R+0.587⋅G+0.114⋅B</a:t>
            </a:r>
          </a:p>
        </p:txBody>
      </p:sp>
      <p:pic>
        <p:nvPicPr>
          <p:cNvPr id="5" name="Picture 4" descr="A person with a hat&#10;&#10;AI-generated content may be incorrect.">
            <a:extLst>
              <a:ext uri="{FF2B5EF4-FFF2-40B4-BE49-F238E27FC236}">
                <a16:creationId xmlns:a16="http://schemas.microsoft.com/office/drawing/2014/main" id="{EF160F1A-3276-09D0-CE4A-B8E8D2B465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8" r="1" b="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B352-BAB7-A1B9-7DDD-EE49A013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Vlastn</a:t>
            </a:r>
            <a:r>
              <a:rPr lang="sk-SK" dirty="0"/>
              <a:t>á 2D </a:t>
            </a:r>
            <a:r>
              <a:rPr lang="sk-SK" dirty="0" err="1"/>
              <a:t>konvolúcia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AE0C-8C48-07AC-2CEB-34656A046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AE0C-8C48-07AC-2CEB-34656A046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6" t="-13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50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EA622-55EC-BF43-8EA0-445DCEC6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400" err="1"/>
              <a:t>Gaussovo</a:t>
            </a:r>
            <a:r>
              <a:rPr lang="sk-SK" sz="3400"/>
              <a:t> jadro</a:t>
            </a:r>
            <a:r>
              <a:rPr lang="en-US" sz="3400"/>
              <a:t>(Kernel)</a:t>
            </a:r>
            <a:r>
              <a:rPr lang="sk-SK" sz="3400"/>
              <a:t>  a </a:t>
            </a:r>
            <a:r>
              <a:rPr lang="sk-SK" sz="3400" err="1"/>
              <a:t>DoG</a:t>
            </a:r>
            <a:r>
              <a:rPr lang="sk-SK" sz="3400"/>
              <a:t> filter</a:t>
            </a:r>
            <a:endParaRPr lang="en-US" sz="3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5AF4F-B849-A526-748A-6C6E9053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710" y="2160016"/>
                <a:ext cx="4018219" cy="39261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Sigma1 = 4, Sigma2 = 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5AF4F-B849-A526-748A-6C6E9053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710" y="2160016"/>
                <a:ext cx="4018219" cy="3926152"/>
              </a:xfrm>
              <a:blipFill>
                <a:blip r:embed="rId3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4F35D85-52D1-BAD2-A833-C1DF8F11AF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0" r="510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8109A-5AAD-ADB4-62FA-4371D1731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856" y="4635368"/>
            <a:ext cx="614448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10BF-B8F7-1454-BE20-FDC28C7B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RGB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0309-F056-B31E-AD55-ECDAFF6D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5EA06-667D-A91F-1AB0-54B08602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230571"/>
            <a:ext cx="11074400" cy="56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939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83</Words>
  <Application>Microsoft Office PowerPoint</Application>
  <PresentationFormat>Widescreen</PresentationFormat>
  <Paragraphs>17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Cambria Math</vt:lpstr>
      <vt:lpstr>Neue Haas Grotesk Text Pro</vt:lpstr>
      <vt:lpstr>InterweaveVTI</vt:lpstr>
      <vt:lpstr>Spracovanie obrazu z kamery pomocou DoG filtra a vytvorenie histogramovej analýzy</vt:lpstr>
      <vt:lpstr>Zachytenie obrazu</vt:lpstr>
      <vt:lpstr>Konverzia do odtieňov sivej</vt:lpstr>
      <vt:lpstr>Vlastná 2D konvolúcia</vt:lpstr>
      <vt:lpstr>Gaussovo jadro(Kernel)  a DoG filter</vt:lpstr>
      <vt:lpstr>RGB Histogram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Zoli Sármány</dc:creator>
  <cp:lastModifiedBy>Zoli Sármány</cp:lastModifiedBy>
  <cp:revision>5</cp:revision>
  <dcterms:created xsi:type="dcterms:W3CDTF">2025-04-15T11:08:23Z</dcterms:created>
  <dcterms:modified xsi:type="dcterms:W3CDTF">2025-04-15T13:02:50Z</dcterms:modified>
</cp:coreProperties>
</file>