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176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96306-7CE1-40AF-84F1-E09414F08E5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9829B-3540-4574-97C7-56D8EBE7B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28B9B-E55F-B13D-730D-95B886E4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596392"/>
            <a:ext cx="3608208" cy="3450844"/>
          </a:xfrm>
        </p:spPr>
        <p:txBody>
          <a:bodyPr>
            <a:noAutofit/>
          </a:bodyPr>
          <a:lstStyle/>
          <a:p>
            <a:r>
              <a:rPr lang="sk-SK" sz="2800" noProof="0" dirty="0"/>
              <a:t>Spracovanie obrazu z kamery pomocou </a:t>
            </a:r>
            <a:r>
              <a:rPr lang="sk-SK" sz="2800" noProof="0" dirty="0" err="1"/>
              <a:t>DoG</a:t>
            </a:r>
            <a:r>
              <a:rPr lang="sk-SK" sz="2800" noProof="0" dirty="0"/>
              <a:t> filtra a vytvorenie </a:t>
            </a:r>
            <a:r>
              <a:rPr lang="sk-SK" sz="2800" noProof="0" dirty="0" err="1"/>
              <a:t>histogramovej</a:t>
            </a:r>
            <a:r>
              <a:rPr lang="sk-SK" sz="2800" noProof="0" dirty="0"/>
              <a:t> analýzy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9F5A9-F08F-70FC-7CBF-9AFCC0395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183634"/>
            <a:ext cx="3608208" cy="1268984"/>
          </a:xfrm>
        </p:spPr>
        <p:txBody>
          <a:bodyPr>
            <a:normAutofit/>
          </a:bodyPr>
          <a:lstStyle/>
          <a:p>
            <a:r>
              <a:rPr lang="sk-SK" noProof="0" dirty="0"/>
              <a:t>Zoltán </a:t>
            </a:r>
            <a:r>
              <a:rPr lang="sk-SK" noProof="0" dirty="0" err="1"/>
              <a:t>Sármány</a:t>
            </a:r>
            <a:r>
              <a:rPr lang="sk-SK" noProof="0" dirty="0"/>
              <a:t> </a:t>
            </a:r>
            <a:br>
              <a:rPr lang="sk-SK" noProof="0" dirty="0"/>
            </a:br>
            <a:r>
              <a:rPr lang="sk-SK" noProof="0" dirty="0"/>
              <a:t>Michal Zborovjan</a:t>
            </a:r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F3087A2C-0D0A-D495-70B7-5006DB11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260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sk-SK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66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80A7F-2EF3-867B-D5EC-EB89C062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3"/>
            <a:ext cx="3603625" cy="1083506"/>
          </a:xfrm>
        </p:spPr>
        <p:txBody>
          <a:bodyPr>
            <a:normAutofit/>
          </a:bodyPr>
          <a:lstStyle/>
          <a:p>
            <a:r>
              <a:rPr lang="sk-SK" noProof="0" dirty="0"/>
              <a:t>Obsah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B4D1-600C-B30A-883E-ED779B72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04693"/>
            <a:ext cx="4169283" cy="5319131"/>
          </a:xfrm>
        </p:spPr>
        <p:txBody>
          <a:bodyPr>
            <a:normAutofit/>
          </a:bodyPr>
          <a:lstStyle/>
          <a:p>
            <a:r>
              <a:rPr lang="sk-SK" noProof="0" dirty="0"/>
              <a:t>cv2 – zobrazenie a uloženie obrázka</a:t>
            </a:r>
          </a:p>
          <a:p>
            <a:r>
              <a:rPr lang="sk-SK" noProof="0" dirty="0"/>
              <a:t>Úprava do sivej</a:t>
            </a:r>
          </a:p>
          <a:p>
            <a:r>
              <a:rPr lang="sk-SK" noProof="0" dirty="0"/>
              <a:t>Aplikovanie </a:t>
            </a:r>
            <a:r>
              <a:rPr lang="sk-SK" noProof="0" dirty="0" err="1"/>
              <a:t>gaussovho</a:t>
            </a:r>
            <a:r>
              <a:rPr lang="sk-SK" noProof="0" dirty="0"/>
              <a:t> rozmazania</a:t>
            </a:r>
          </a:p>
          <a:p>
            <a:r>
              <a:rPr lang="sk-SK" noProof="0" dirty="0"/>
              <a:t>Vytvorenie </a:t>
            </a:r>
            <a:r>
              <a:rPr lang="sk-SK" noProof="0" dirty="0" err="1"/>
              <a:t>gau</a:t>
            </a:r>
            <a:r>
              <a:rPr lang="en-GB" noProof="0" dirty="0"/>
              <a:t>s</a:t>
            </a:r>
            <a:r>
              <a:rPr lang="sk-SK" noProof="0" dirty="0" err="1"/>
              <a:t>sových</a:t>
            </a:r>
            <a:r>
              <a:rPr lang="sk-SK" noProof="0" dirty="0"/>
              <a:t> filtrov</a:t>
            </a:r>
          </a:p>
          <a:p>
            <a:r>
              <a:rPr lang="sk-SK" noProof="0" dirty="0"/>
              <a:t>Odčítanie filtrov na získanie </a:t>
            </a:r>
            <a:r>
              <a:rPr lang="sk-SK" noProof="0" dirty="0" err="1"/>
              <a:t>DoG</a:t>
            </a:r>
            <a:endParaRPr lang="sk-SK" noProof="0" dirty="0"/>
          </a:p>
          <a:p>
            <a:r>
              <a:rPr lang="sk-SK" noProof="0" dirty="0"/>
              <a:t>Aplikácia </a:t>
            </a:r>
            <a:r>
              <a:rPr lang="sk-SK" noProof="0" dirty="0" err="1"/>
              <a:t>DoG</a:t>
            </a:r>
            <a:endParaRPr lang="sk-SK" noProof="0" dirty="0"/>
          </a:p>
          <a:p>
            <a:r>
              <a:rPr lang="sk-SK" noProof="0" dirty="0"/>
              <a:t>Vytvorenie </a:t>
            </a:r>
            <a:r>
              <a:rPr lang="sk-SK" noProof="0" dirty="0" err="1"/>
              <a:t>histogramu</a:t>
            </a:r>
            <a:r>
              <a:rPr lang="sk-SK" noProof="0" dirty="0"/>
              <a:t> farieb</a:t>
            </a:r>
          </a:p>
        </p:txBody>
      </p:sp>
      <p:pic>
        <p:nvPicPr>
          <p:cNvPr id="8" name="Picture 7" descr="A person wearing a hat&#10;&#10;AI-generated content may be incorrect.">
            <a:extLst>
              <a:ext uri="{FF2B5EF4-FFF2-40B4-BE49-F238E27FC236}">
                <a16:creationId xmlns:a16="http://schemas.microsoft.com/office/drawing/2014/main" id="{121DD46A-A190-6FF4-564C-3EE5FB01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 b="1434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061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F2464-9383-8952-A914-0819C7B0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700" noProof="0" dirty="0"/>
              <a:t>Konverzia do odtieňov sivej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3EE5-367C-F61D-6F47-0CE07A29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sk-SK" noProof="0" dirty="0"/>
              <a:t>Gray=0.299⋅R+0.587⋅G+0.114⋅B</a:t>
            </a:r>
          </a:p>
        </p:txBody>
      </p:sp>
      <p:pic>
        <p:nvPicPr>
          <p:cNvPr id="5" name="Picture 4" descr="A person with a hat&#10;&#10;AI-generated content may be incorrect.">
            <a:extLst>
              <a:ext uri="{FF2B5EF4-FFF2-40B4-BE49-F238E27FC236}">
                <a16:creationId xmlns:a16="http://schemas.microsoft.com/office/drawing/2014/main" id="{EF160F1A-3276-09D0-CE4A-B8E8D2B4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8" r="1" b="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601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A622-55EC-BF43-8EA0-445DCEC6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400" noProof="0" dirty="0" err="1"/>
              <a:t>Gaussovo</a:t>
            </a:r>
            <a:r>
              <a:rPr lang="sk-SK" sz="3400" noProof="0" dirty="0"/>
              <a:t> jadro(</a:t>
            </a:r>
            <a:r>
              <a:rPr lang="sk-SK" sz="3400" noProof="0" dirty="0" err="1"/>
              <a:t>Kernel</a:t>
            </a:r>
            <a:r>
              <a:rPr lang="sk-SK" sz="3400" noProof="0" dirty="0"/>
              <a:t>)  a </a:t>
            </a:r>
            <a:r>
              <a:rPr lang="sk-SK" sz="3400" noProof="0" dirty="0" err="1"/>
              <a:t>DoG</a:t>
            </a:r>
            <a:r>
              <a:rPr lang="sk-SK" sz="3400" noProof="0" dirty="0"/>
              <a:t>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5AF4F-B849-A526-748A-6C6E9053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5484" y="2160016"/>
                <a:ext cx="4390446" cy="3926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3200" b="0" i="0" noProof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sz="3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32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3200" b="0" i="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sk-SK" sz="320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sk-SK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sk-SK" sz="3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sz="32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sk-SK" sz="2400" noProof="0" dirty="0"/>
                  <a:t> </a:t>
                </a:r>
                <a:br>
                  <a:rPr lang="sk-SK" sz="2400" noProof="0" dirty="0"/>
                </a:br>
                <a:r>
                  <a:rPr lang="sk-SK" sz="400" noProof="0" dirty="0"/>
                  <a:t> </a:t>
                </a:r>
                <a:endParaRPr lang="sk-SK" sz="2400" noProof="0" dirty="0"/>
              </a:p>
              <a:p>
                <a14:m>
                  <m:oMath xmlns:m="http://schemas.openxmlformats.org/officeDocument/2006/math">
                    <m:r>
                      <a:rPr lang="sk-SK" sz="2400" b="0" i="1" noProof="0" smtClean="0">
                        <a:latin typeface="Cambria Math" panose="02040503050406030204" pitchFamily="18" charset="0"/>
                      </a:rPr>
                      <m:t>𝐷𝑜𝐺</m:t>
                    </m:r>
                    <m:r>
                      <a:rPr lang="sk-SK" sz="240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sz="2400" noProof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sz="24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2400" noProof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40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k-SK" sz="24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2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sk-SK" sz="2400" noProof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sz="24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2400" noProof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40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k-SK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sk-SK" sz="2400" noProof="0" dirty="0"/>
                </a:br>
                <a:r>
                  <a:rPr lang="sk-SK" sz="1100" noProof="0" dirty="0"/>
                  <a:t> </a:t>
                </a:r>
                <a:endParaRPr lang="sk-SK" sz="2400" noProof="0" dirty="0"/>
              </a:p>
              <a:p>
                <a:r>
                  <a:rPr lang="sk-SK" sz="2400" noProof="0" dirty="0"/>
                  <a:t>Sigma1 = 4, Sigma2 = 8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5AF4F-B849-A526-748A-6C6E9053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5484" y="2160016"/>
                <a:ext cx="4390446" cy="3926152"/>
              </a:xfrm>
              <a:blipFill>
                <a:blip r:embed="rId3"/>
                <a:stretch>
                  <a:fillRect l="-1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4F35D85-52D1-BAD2-A833-C1DF8F11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0" r="510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8109A-5AAD-ADB4-62FA-4371D173180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575" y="4921665"/>
            <a:ext cx="7801596" cy="17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B352-BAB7-A1B9-7DDD-EE49A013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016599"/>
          </a:xfrm>
        </p:spPr>
        <p:txBody>
          <a:bodyPr/>
          <a:lstStyle/>
          <a:p>
            <a:r>
              <a:rPr lang="sk-SK" noProof="0" dirty="0"/>
              <a:t>Vlastná 2D konvolúcia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AE0C-8C48-07AC-2CEB-34656A046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4263" y="1926798"/>
                <a:ext cx="10026185" cy="46412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sk-SK" sz="36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sk-SK" sz="3600" noProof="0" dirty="0"/>
                </a:br>
                <a:br>
                  <a:rPr lang="sk-SK" sz="3600" noProof="0" dirty="0"/>
                </a:br>
                <a:r>
                  <a:rPr lang="sk-SK" sz="2400" noProof="0" dirty="0"/>
                  <a:t>k - polomer </a:t>
                </a:r>
                <a:r>
                  <a:rPr lang="sk-SK" sz="2400" noProof="0" dirty="0" err="1"/>
                  <a:t>kernelu</a:t>
                </a:r>
                <a:endParaRPr lang="sk-SK" sz="2400" noProof="0" dirty="0"/>
              </a:p>
              <a:p>
                <a:pPr marL="0" indent="0">
                  <a:buNone/>
                </a:pPr>
                <a:r>
                  <a:rPr lang="sk-SK" sz="2400" noProof="0" dirty="0"/>
                  <a:t>i, j – konkrétny pixel obrazu</a:t>
                </a:r>
              </a:p>
              <a:p>
                <a:pPr marL="0" indent="0">
                  <a:buNone/>
                </a:pPr>
                <a:r>
                  <a:rPr lang="sk-SK" sz="2400" noProof="0" dirty="0"/>
                  <a:t>I – 2D obraz</a:t>
                </a:r>
              </a:p>
              <a:p>
                <a:pPr marL="0" indent="0">
                  <a:buNone/>
                </a:pPr>
                <a:r>
                  <a:rPr lang="sk-SK" sz="2400" noProof="0" dirty="0"/>
                  <a:t>K – 2D </a:t>
                </a:r>
                <a:r>
                  <a:rPr lang="sk-SK" sz="2400" noProof="0" dirty="0" err="1"/>
                  <a:t>kernel</a:t>
                </a:r>
                <a:endParaRPr lang="sk-SK" sz="240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AE0C-8C48-07AC-2CEB-34656A046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4263" y="1926798"/>
                <a:ext cx="10026185" cy="4641270"/>
              </a:xfrm>
              <a:blipFill>
                <a:blip r:embed="rId3"/>
                <a:stretch>
                  <a:fillRect l="-912" b="-21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0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10BF-B8F7-1454-BE20-FDC28C7B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RGB </a:t>
            </a:r>
            <a:r>
              <a:rPr lang="sk-SK" noProof="0" dirty="0" err="1"/>
              <a:t>Histogram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0309-F056-B31E-AD55-ECDAFF6D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5EA06-667D-A91F-1AB0-54B08602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230571"/>
            <a:ext cx="11074400" cy="56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5A035F-AC20-428D-2589-AAD807D9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49" y="2653790"/>
            <a:ext cx="7065636" cy="1550419"/>
          </a:xfrm>
        </p:spPr>
        <p:txBody>
          <a:bodyPr/>
          <a:lstStyle/>
          <a:p>
            <a:r>
              <a:rPr lang="en-GB" dirty="0" err="1"/>
              <a:t>Ďakujeme</a:t>
            </a:r>
            <a:r>
              <a:rPr lang="en-GB" dirty="0"/>
              <a:t> za </a:t>
            </a:r>
            <a:r>
              <a:rPr lang="en-GB" dirty="0" err="1"/>
              <a:t>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2701223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129</Words>
  <Application>Microsoft Office PowerPoint</Application>
  <PresentationFormat>Širokouhlá</PresentationFormat>
  <Paragraphs>27</Paragraphs>
  <Slides>7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Arial</vt:lpstr>
      <vt:lpstr>Cambria Math</vt:lpstr>
      <vt:lpstr>Neue Haas Grotesk Text Pro</vt:lpstr>
      <vt:lpstr>InterweaveVTI</vt:lpstr>
      <vt:lpstr>Spracovanie obrazu z kamery pomocou DoG filtra a vytvorenie histogramovej analýzy</vt:lpstr>
      <vt:lpstr>Obsah</vt:lpstr>
      <vt:lpstr>Konverzia do odtieňov sivej</vt:lpstr>
      <vt:lpstr>Gaussovo jadro(Kernel)  a DoG filter</vt:lpstr>
      <vt:lpstr>Vlastná 2D konvolúcia</vt:lpstr>
      <vt:lpstr>RGB Histogram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Zoli Sármány</dc:creator>
  <cp:lastModifiedBy>Michal Zborovjan</cp:lastModifiedBy>
  <cp:revision>8</cp:revision>
  <dcterms:created xsi:type="dcterms:W3CDTF">2025-04-15T11:08:23Z</dcterms:created>
  <dcterms:modified xsi:type="dcterms:W3CDTF">2025-04-15T13:42:27Z</dcterms:modified>
</cp:coreProperties>
</file>