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65" r:id="rId6"/>
    <p:sldId id="257" r:id="rId7"/>
    <p:sldId id="258" r:id="rId8"/>
    <p:sldId id="259" r:id="rId9"/>
    <p:sldId id="266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Dropbox - </a:t>
            </a:r>
            <a:r>
              <a:rPr lang="en-US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dbxcli</a:t>
            </a:r>
            <a:endParaRPr lang="en-US" sz="6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lang="ro-RO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ăican Mihai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Universitatea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Bucuresti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Departamentul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Informatica</a:t>
            </a:r>
            <a:endParaRPr lang="en-US" dirty="0"/>
          </a:p>
          <a:p>
            <a:pPr algn="ctr"/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operare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2023-2024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13633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Outline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000" dirty="0" err="1"/>
              <a:t>Descrierea</a:t>
            </a:r>
            <a:r>
              <a:rPr lang="en-GB" sz="3000" dirty="0"/>
              <a:t> </a:t>
            </a:r>
            <a:r>
              <a:rPr lang="en-GB" sz="3000" dirty="0" err="1"/>
              <a:t>problemei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000" dirty="0"/>
              <a:t>Design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000" dirty="0" err="1"/>
              <a:t>Implementare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000" dirty="0"/>
              <a:t>Experiments</a:t>
            </a:r>
            <a:endParaRPr lang="en-US" sz="3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3000" dirty="0" err="1"/>
              <a:t>Concluzii</a:t>
            </a:r>
            <a:endParaRPr lang="en-US" sz="3000" dirty="0"/>
          </a:p>
          <a:p>
            <a:pPr marL="28683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Descrierea problemei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520" cy="48768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dropbox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gestionarea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fisierelor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sincronizare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planificare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custom cd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pentru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navigare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conectarea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sistemul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local de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fisiere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lvl="1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dedicata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(revs) care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ruleaza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background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pentru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facilita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accesul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la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versiunile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anterioare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fisierelor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Obiective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Pentru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management-ul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fisierelor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friendly</a:t>
            </a:r>
          </a:p>
          <a:p>
            <a:pPr marL="228600" indent="-227520"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posibile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marL="685800" lvl="1" indent="-2275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singur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folder local = cloud</a:t>
            </a:r>
          </a:p>
          <a:p>
            <a:pPr marL="685800" lvl="1" indent="-227520"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cd</a:t>
            </a:r>
          </a:p>
          <a:p>
            <a:pPr marL="6858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Specificatia solutiei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4810" y="1409352"/>
            <a:ext cx="10993980" cy="3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rezuma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stoca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partaja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fisiere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-un mod cat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eficient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accesibil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case: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aplicatii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management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rulare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Linux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UX: User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mesaje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specifice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pentru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erori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la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comenzile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dbxcli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Linux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Biblioteci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software: C Standard Library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Asteptari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utilizator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user friendly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Limitari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UI, API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605001"/>
            <a:ext cx="10993980" cy="4887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Arhitectura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software /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Mecanisme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Crearea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Thread-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run_command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creaza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apelata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fiecare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folosita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comanda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familia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“exec”</a:t>
            </a:r>
          </a:p>
          <a:p>
            <a:pPr marL="685800" lvl="1" indent="-22733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tot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timpul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in parallel,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timpul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executiei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parintelui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principal)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 create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pe rand,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comenzile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date,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pentru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folosi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“exec”</a:t>
            </a:r>
          </a:p>
        </p:txBody>
      </p:sp>
    </p:spTree>
    <p:extLst>
      <p:ext uri="{BB962C8B-B14F-4D97-AF65-F5344CB8AC3E}">
        <p14:creationId xmlns:p14="http://schemas.microsoft.com/office/powerpoint/2010/main" val="740739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Design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605001"/>
            <a:ext cx="10993980" cy="485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417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Thread-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80137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Avem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custom “rm” care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poate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aplicata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pentru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fisiere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simultan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4170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Particularitati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80137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principal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incepe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crearea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unui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process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copil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acest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copil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un process in care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ruleaza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un program independent (revs), 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paralel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cu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programul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principal.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Acest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program se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ocupa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cu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creearea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unor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copii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pentru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fiecare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fisier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din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dropbox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urmand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apoi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aceastea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fie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folosite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impreuna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cu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comanda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“restore”</a:t>
            </a:r>
          </a:p>
          <a:p>
            <a:pPr marL="801370" lvl="1" indent="-34290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66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6C5E0EFD45A41BAE1930261B7EAAC" ma:contentTypeVersion="5" ma:contentTypeDescription="Create a new document." ma:contentTypeScope="" ma:versionID="dd991287acf2d21f96b1e0feba9482bb">
  <xsd:schema xmlns:xsd="http://www.w3.org/2001/XMLSchema" xmlns:xs="http://www.w3.org/2001/XMLSchema" xmlns:p="http://schemas.microsoft.com/office/2006/metadata/properties" xmlns:ns2="87b9a8d8-25bc-48b3-af1a-2a071e6b1cb5" xmlns:ns3="01e14256-7e3b-40de-a164-22bb769e3f96" targetNamespace="http://schemas.microsoft.com/office/2006/metadata/properties" ma:root="true" ma:fieldsID="60ef9a9d59891457bb9a432fe4b10a6f" ns2:_="" ns3:_="">
    <xsd:import namespace="87b9a8d8-25bc-48b3-af1a-2a071e6b1cb5"/>
    <xsd:import namespace="01e14256-7e3b-40de-a164-22bb769e3f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9a8d8-25bc-48b3-af1a-2a071e6b1c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14256-7e3b-40de-a164-22bb769e3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0ACED8-6B70-4EFD-AF23-EBEEBF4244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7BBA83-F830-4808-A8EC-903EBAD7A7A2}">
  <ds:schemaRefs>
    <ds:schemaRef ds:uri="01e14256-7e3b-40de-a164-22bb769e3f96"/>
    <ds:schemaRef ds:uri="87b9a8d8-25bc-48b3-af1a-2a071e6b1c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41A269-707F-4E80-A077-E646E69083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308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Paraleli</dc:title>
  <dc:subject/>
  <dc:creator>Andrei Patrascu</dc:creator>
  <dc:description/>
  <cp:lastModifiedBy>Mihai Raican</cp:lastModifiedBy>
  <cp:revision>11</cp:revision>
  <dcterms:created xsi:type="dcterms:W3CDTF">2021-03-01T13:17:33Z</dcterms:created>
  <dcterms:modified xsi:type="dcterms:W3CDTF">2024-02-28T07:21:34Z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0x010100C596C5E0EFD45A41BAE1930261B7EAAC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