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5"/>
  </p:notesMasterIdLst>
  <p:handoutMasterIdLst>
    <p:handoutMasterId r:id="rId36"/>
  </p:handoutMasterIdLst>
  <p:sldIdLst>
    <p:sldId id="300" r:id="rId2"/>
    <p:sldId id="288" r:id="rId3"/>
    <p:sldId id="257" r:id="rId4"/>
    <p:sldId id="282" r:id="rId5"/>
    <p:sldId id="283" r:id="rId6"/>
    <p:sldId id="284" r:id="rId7"/>
    <p:sldId id="285" r:id="rId8"/>
    <p:sldId id="290" r:id="rId9"/>
    <p:sldId id="291" r:id="rId10"/>
    <p:sldId id="264" r:id="rId11"/>
    <p:sldId id="265" r:id="rId12"/>
    <p:sldId id="293" r:id="rId13"/>
    <p:sldId id="295" r:id="rId14"/>
    <p:sldId id="273" r:id="rId15"/>
    <p:sldId id="294" r:id="rId16"/>
    <p:sldId id="286" r:id="rId17"/>
    <p:sldId id="259" r:id="rId18"/>
    <p:sldId id="266" r:id="rId19"/>
    <p:sldId id="267" r:id="rId20"/>
    <p:sldId id="272" r:id="rId21"/>
    <p:sldId id="296" r:id="rId22"/>
    <p:sldId id="258" r:id="rId23"/>
    <p:sldId id="289" r:id="rId24"/>
    <p:sldId id="275" r:id="rId25"/>
    <p:sldId id="297" r:id="rId26"/>
    <p:sldId id="281" r:id="rId27"/>
    <p:sldId id="276" r:id="rId28"/>
    <p:sldId id="277" r:id="rId29"/>
    <p:sldId id="298" r:id="rId30"/>
    <p:sldId id="299" r:id="rId31"/>
    <p:sldId id="279" r:id="rId32"/>
    <p:sldId id="274" r:id="rId33"/>
    <p:sldId id="278" r:id="rId34"/>
  </p:sldIdLst>
  <p:sldSz cx="9144000" cy="6858000" type="screen4x3"/>
  <p:notesSz cx="6858000" cy="9144000"/>
  <p:defaultTextStyle>
    <a:defPPr>
      <a:defRPr lang="he-IL"/>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708" autoAdjust="0"/>
    <p:restoredTop sz="81597" autoAdjust="0"/>
  </p:normalViewPr>
  <p:slideViewPr>
    <p:cSldViewPr>
      <p:cViewPr varScale="1">
        <p:scale>
          <a:sx n="90" d="100"/>
          <a:sy n="90" d="100"/>
        </p:scale>
        <p:origin x="157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267B65-378C-4E9E-81DD-DF5FB4D8549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rtl="1"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4A9DCB07-D708-404A-8E8A-D3049A34F695}"/>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rtl="1" eaLnBrk="1" hangingPunct="1">
              <a:defRPr sz="1200">
                <a:latin typeface="Arial" charset="0"/>
                <a:cs typeface="Arial" charset="0"/>
              </a:defRPr>
            </a:lvl1pPr>
          </a:lstStyle>
          <a:p>
            <a:pPr>
              <a:defRPr/>
            </a:pPr>
            <a:fld id="{4CB99D54-9420-4B96-BDFF-D18176D4E779}" type="datetimeFigureOut">
              <a:rPr lang="en-US"/>
              <a:pPr>
                <a:defRPr/>
              </a:pPr>
              <a:t>12/7/2020</a:t>
            </a:fld>
            <a:endParaRPr lang="en-US"/>
          </a:p>
        </p:txBody>
      </p:sp>
      <p:sp>
        <p:nvSpPr>
          <p:cNvPr id="4" name="Footer Placeholder 3">
            <a:extLst>
              <a:ext uri="{FF2B5EF4-FFF2-40B4-BE49-F238E27FC236}">
                <a16:creationId xmlns:a16="http://schemas.microsoft.com/office/drawing/2014/main" id="{D03668F0-9E1E-478A-88EB-D71A89A828FC}"/>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1" eaLnBrk="1" hangingPunct="1">
              <a:defRPr sz="1200">
                <a:latin typeface="Arial" charset="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8A18C834-2960-4881-907A-7B5784FBBFA6}"/>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rtl="1" eaLnBrk="1" hangingPunct="1">
              <a:defRPr sz="1200"/>
            </a:lvl1pPr>
          </a:lstStyle>
          <a:p>
            <a:pPr>
              <a:defRPr/>
            </a:pPr>
            <a:fld id="{8E00E875-8AEE-4CDE-AEBF-1B642FEC192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71B5D1-EB8D-4EA4-80CB-A4B11E56511B}"/>
              </a:ext>
            </a:extLst>
          </p:cNvPr>
          <p:cNvSpPr>
            <a:spLocks noGrp="1"/>
          </p:cNvSpPr>
          <p:nvPr>
            <p:ph type="hdr" sz="quarter"/>
          </p:nvPr>
        </p:nvSpPr>
        <p:spPr>
          <a:xfrm>
            <a:off x="3886200" y="0"/>
            <a:ext cx="2971800" cy="457200"/>
          </a:xfrm>
          <a:prstGeom prst="rect">
            <a:avLst/>
          </a:prstGeom>
        </p:spPr>
        <p:txBody>
          <a:bodyPr vert="horz" lIns="91440" tIns="45720" rIns="91440" bIns="45720" rtlCol="1"/>
          <a:lstStyle>
            <a:lvl1pPr algn="r" rtl="1" eaLnBrk="1" fontAlgn="auto" hangingPunct="1">
              <a:spcBef>
                <a:spcPts val="0"/>
              </a:spcBef>
              <a:spcAft>
                <a:spcPts val="0"/>
              </a:spcAft>
              <a:defRPr sz="1200">
                <a:latin typeface="+mn-lt"/>
                <a:cs typeface="+mn-cs"/>
              </a:defRPr>
            </a:lvl1pPr>
          </a:lstStyle>
          <a:p>
            <a:pPr>
              <a:defRPr/>
            </a:pPr>
            <a:endParaRPr lang="he-IL"/>
          </a:p>
        </p:txBody>
      </p:sp>
      <p:sp>
        <p:nvSpPr>
          <p:cNvPr id="3" name="Date Placeholder 2">
            <a:extLst>
              <a:ext uri="{FF2B5EF4-FFF2-40B4-BE49-F238E27FC236}">
                <a16:creationId xmlns:a16="http://schemas.microsoft.com/office/drawing/2014/main" id="{D62DF962-07C4-479E-92CF-B3E05428582E}"/>
              </a:ext>
            </a:extLst>
          </p:cNvPr>
          <p:cNvSpPr>
            <a:spLocks noGrp="1"/>
          </p:cNvSpPr>
          <p:nvPr>
            <p:ph type="dt" idx="1"/>
          </p:nvPr>
        </p:nvSpPr>
        <p:spPr>
          <a:xfrm>
            <a:off x="1588" y="0"/>
            <a:ext cx="2971800" cy="457200"/>
          </a:xfrm>
          <a:prstGeom prst="rect">
            <a:avLst/>
          </a:prstGeom>
        </p:spPr>
        <p:txBody>
          <a:bodyPr vert="horz" lIns="91440" tIns="45720" rIns="91440" bIns="45720" rtlCol="1"/>
          <a:lstStyle>
            <a:lvl1pPr algn="l" rtl="1" eaLnBrk="1" fontAlgn="auto" hangingPunct="1">
              <a:spcBef>
                <a:spcPts val="0"/>
              </a:spcBef>
              <a:spcAft>
                <a:spcPts val="0"/>
              </a:spcAft>
              <a:defRPr sz="1200">
                <a:latin typeface="+mn-lt"/>
                <a:cs typeface="+mn-cs"/>
              </a:defRPr>
            </a:lvl1pPr>
          </a:lstStyle>
          <a:p>
            <a:pPr>
              <a:defRPr/>
            </a:pPr>
            <a:fld id="{1912B3EC-5FB5-4242-A070-3DCCE45D68CC}" type="datetimeFigureOut">
              <a:rPr lang="he-IL"/>
              <a:pPr>
                <a:defRPr/>
              </a:pPr>
              <a:t>כ"א/כסלו/תשפ"א</a:t>
            </a:fld>
            <a:endParaRPr lang="he-IL"/>
          </a:p>
        </p:txBody>
      </p:sp>
      <p:sp>
        <p:nvSpPr>
          <p:cNvPr id="4" name="Slide Image Placeholder 3">
            <a:extLst>
              <a:ext uri="{FF2B5EF4-FFF2-40B4-BE49-F238E27FC236}">
                <a16:creationId xmlns:a16="http://schemas.microsoft.com/office/drawing/2014/main" id="{CE8AC0E9-6C05-42C2-8BB3-71D678E2596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pPr lvl="0"/>
            <a:endParaRPr lang="he-IL" noProof="0"/>
          </a:p>
        </p:txBody>
      </p:sp>
      <p:sp>
        <p:nvSpPr>
          <p:cNvPr id="5" name="Notes Placeholder 4">
            <a:extLst>
              <a:ext uri="{FF2B5EF4-FFF2-40B4-BE49-F238E27FC236}">
                <a16:creationId xmlns:a16="http://schemas.microsoft.com/office/drawing/2014/main" id="{5A46F74C-0381-4D11-BEDD-8DAA1D93408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51CF72E-77C2-4EE4-9CCF-5E1E80FA57FF}"/>
              </a:ext>
            </a:extLst>
          </p:cNvPr>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rtl="1" eaLnBrk="1" fontAlgn="auto" hangingPunct="1">
              <a:spcBef>
                <a:spcPts val="0"/>
              </a:spcBef>
              <a:spcAft>
                <a:spcPts val="0"/>
              </a:spcAft>
              <a:defRPr sz="1200">
                <a:latin typeface="+mn-lt"/>
                <a:cs typeface="+mn-cs"/>
              </a:defRPr>
            </a:lvl1pPr>
          </a:lstStyle>
          <a:p>
            <a:pPr>
              <a:defRPr/>
            </a:pPr>
            <a:endParaRPr lang="he-IL"/>
          </a:p>
        </p:txBody>
      </p:sp>
      <p:sp>
        <p:nvSpPr>
          <p:cNvPr id="7" name="Slide Number Placeholder 6">
            <a:extLst>
              <a:ext uri="{FF2B5EF4-FFF2-40B4-BE49-F238E27FC236}">
                <a16:creationId xmlns:a16="http://schemas.microsoft.com/office/drawing/2014/main" id="{0ED1B335-E515-49EE-8C76-F318DC57ACBD}"/>
              </a:ext>
            </a:extLst>
          </p:cNvPr>
          <p:cNvSpPr>
            <a:spLocks noGrp="1"/>
          </p:cNvSpPr>
          <p:nvPr>
            <p:ph type="sldNum" sz="quarter" idx="5"/>
          </p:nvPr>
        </p:nvSpPr>
        <p:spPr>
          <a:xfrm>
            <a:off x="1588" y="8685213"/>
            <a:ext cx="2971800" cy="457200"/>
          </a:xfrm>
          <a:prstGeom prst="rect">
            <a:avLst/>
          </a:prstGeom>
        </p:spPr>
        <p:txBody>
          <a:bodyPr vert="horz" wrap="square" lIns="91440" tIns="45720" rIns="91440" bIns="45720" numCol="1" anchor="b" anchorCtr="0" compatLnSpc="1">
            <a:prstTxWarp prst="textNoShape">
              <a:avLst/>
            </a:prstTxWarp>
          </a:bodyPr>
          <a:lstStyle>
            <a:lvl1pPr algn="l" rtl="1" eaLnBrk="1" hangingPunct="1">
              <a:defRPr sz="1200">
                <a:latin typeface="Calibri" panose="020F0502020204030204" pitchFamily="34" charset="0"/>
              </a:defRPr>
            </a:lvl1pPr>
          </a:lstStyle>
          <a:p>
            <a:pPr>
              <a:defRPr/>
            </a:pPr>
            <a:fld id="{6A533218-A2E5-45CD-92A2-38CDD7AD89B0}" type="slidenum">
              <a:rPr lang="he-IL"/>
              <a:pPr>
                <a:defRPr/>
              </a:pPr>
              <a:t>‹#›</a:t>
            </a:fld>
            <a:endParaRPr lang="he-IL"/>
          </a:p>
        </p:txBody>
      </p:sp>
    </p:spTree>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E1161EC6-5E77-49E5-BCFA-76889009B3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09638"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defTabSz="909638"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defTabSz="909638"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defTabSz="909638"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defTabSz="909638"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defTabSz="909638"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defTabSz="909638"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defTabSz="909638"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defTabSz="909638"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678C6529-A038-4EA9-9CFC-7482658882AA}" type="slidenum">
              <a:rPr lang="he-IL" altLang="en-US" smtClean="0"/>
              <a:pPr algn="l">
                <a:spcBef>
                  <a:spcPct val="0"/>
                </a:spcBef>
              </a:pPr>
              <a:t>1</a:t>
            </a:fld>
            <a:endParaRPr lang="en-US" altLang="en-US"/>
          </a:p>
        </p:txBody>
      </p:sp>
      <p:sp>
        <p:nvSpPr>
          <p:cNvPr id="6147" name="Rectangle 2">
            <a:extLst>
              <a:ext uri="{FF2B5EF4-FFF2-40B4-BE49-F238E27FC236}">
                <a16:creationId xmlns:a16="http://schemas.microsoft.com/office/drawing/2014/main" id="{A7996EFA-167B-4719-BB91-823E09994680}"/>
              </a:ext>
            </a:extLst>
          </p:cNvPr>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a:extLst>
              <a:ext uri="{FF2B5EF4-FFF2-40B4-BE49-F238E27FC236}">
                <a16:creationId xmlns:a16="http://schemas.microsoft.com/office/drawing/2014/main" id="{2D99FC51-A68B-44FE-9E0A-849B00977F2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F78985F8-10CF-4DC3-A107-DEA6AEBDFE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62835FA0-316F-4401-A6C1-3A9A2AE634C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ltLang="en-US" dirty="0"/>
              <a:t>דבר נוסף שניתן להסתכל עליו הוא </a:t>
            </a:r>
            <a:r>
              <a:rPr lang="he-IL" altLang="en-US" dirty="0" err="1"/>
              <a:t>ההיסטוגרמה</a:t>
            </a:r>
            <a:r>
              <a:rPr lang="he-IL" altLang="en-US" dirty="0"/>
              <a:t> של רמות האפור. </a:t>
            </a:r>
          </a:p>
          <a:p>
            <a:r>
              <a:rPr lang="he-IL" altLang="en-US" dirty="0" err="1"/>
              <a:t>היסטוגרמה</a:t>
            </a:r>
            <a:r>
              <a:rPr lang="he-IL" altLang="en-US" dirty="0"/>
              <a:t> מציינת לנו כמה פיקסלים בתוך התמונה נמצאים ברמת אפור זו או אחרת. </a:t>
            </a:r>
          </a:p>
          <a:p>
            <a:r>
              <a:rPr lang="he-IL" altLang="en-US" dirty="0"/>
              <a:t>(בדרך כלל מנרמלים את </a:t>
            </a:r>
            <a:r>
              <a:rPr lang="he-IL" altLang="en-US" dirty="0" err="1"/>
              <a:t>ההיסטוגרמה</a:t>
            </a:r>
            <a:r>
              <a:rPr lang="he-IL" altLang="en-US" dirty="0"/>
              <a:t> ע"י חילוק במספר הכולל של פיקסלים וכך מתקבלת </a:t>
            </a:r>
            <a:r>
              <a:rPr lang="he-IL" altLang="en-US" dirty="0" err="1"/>
              <a:t>פונקצית</a:t>
            </a:r>
            <a:r>
              <a:rPr lang="he-IL" altLang="en-US" dirty="0"/>
              <a:t> צפיפות ההסתברות של כל פיקסל).</a:t>
            </a:r>
          </a:p>
          <a:p>
            <a:r>
              <a:rPr lang="he-IL" altLang="en-US" dirty="0"/>
              <a:t>טכניקה בסיסית להגברת הקונטרסט היא שינוי של מראה </a:t>
            </a:r>
            <a:r>
              <a:rPr lang="he-IL" altLang="en-US" dirty="0" err="1"/>
              <a:t>ההיסטוגרמה</a:t>
            </a:r>
            <a:r>
              <a:rPr lang="he-IL" altLang="en-US" dirty="0"/>
              <a:t> ומתיחה שלה על פני כל התחום האפשרי. </a:t>
            </a:r>
          </a:p>
        </p:txBody>
      </p:sp>
      <p:sp>
        <p:nvSpPr>
          <p:cNvPr id="24580" name="Slide Number Placeholder 3">
            <a:extLst>
              <a:ext uri="{FF2B5EF4-FFF2-40B4-BE49-F238E27FC236}">
                <a16:creationId xmlns:a16="http://schemas.microsoft.com/office/drawing/2014/main" id="{AE84622D-8054-47FC-98CF-428E4C6C48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DD2898E3-2DFB-4001-B5CD-2D310AA80A58}" type="slidenum">
              <a:rPr lang="he-IL" altLang="en-US" smtClean="0"/>
              <a:pPr algn="l">
                <a:spcBef>
                  <a:spcPct val="0"/>
                </a:spcBef>
              </a:pPr>
              <a:t>10</a:t>
            </a:fld>
            <a:endParaRPr lang="he-IL"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C2CDC579-C085-476F-BE55-AA9C34E4F9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AE59E470-3F75-4F99-90C5-977A313EAA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ltLang="en-US"/>
              <a:t>המתיחה הזאת לוקחת נוסחאת נירמול בסיסית ומרחיבה את ההיסטוגרמה על פני כל רמות האפור האפשריות.</a:t>
            </a:r>
          </a:p>
        </p:txBody>
      </p:sp>
      <p:sp>
        <p:nvSpPr>
          <p:cNvPr id="26628" name="Slide Number Placeholder 3">
            <a:extLst>
              <a:ext uri="{FF2B5EF4-FFF2-40B4-BE49-F238E27FC236}">
                <a16:creationId xmlns:a16="http://schemas.microsoft.com/office/drawing/2014/main" id="{68AD25D2-A1D2-458D-8314-7295CBB3D5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F12C9141-F447-4140-A7F8-ED72B8D70A4D}" type="slidenum">
              <a:rPr lang="he-IL" altLang="en-US" smtClean="0"/>
              <a:pPr algn="l">
                <a:spcBef>
                  <a:spcPct val="0"/>
                </a:spcBef>
              </a:pPr>
              <a:t>11</a:t>
            </a:fld>
            <a:endParaRPr lang="he-IL"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770C208C-209A-4B3B-91F4-71C0EE2C24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ACEFC7A9-57AF-4652-8963-66B419FC95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ltLang="en-US" dirty="0"/>
              <a:t>דרך נוספת לפרוס תמונות על פני </a:t>
            </a:r>
            <a:r>
              <a:rPr lang="he-IL" altLang="en-US" dirty="0" err="1"/>
              <a:t>סקאלת</a:t>
            </a:r>
            <a:r>
              <a:rPr lang="he-IL" altLang="en-US" dirty="0"/>
              <a:t> ערכי האפור:</a:t>
            </a:r>
          </a:p>
          <a:p>
            <a:r>
              <a:rPr lang="he-IL" altLang="en-US" dirty="0"/>
              <a:t>את רמות האפור בתמונה ניתן לראות כמשתנה אקראי עם פונקציית צפיפות הסתברות. </a:t>
            </a:r>
          </a:p>
          <a:p>
            <a:endParaRPr lang="he-IL" altLang="en-US" dirty="0"/>
          </a:p>
          <a:p>
            <a:r>
              <a:rPr lang="he-IL" altLang="en-US" dirty="0"/>
              <a:t>קיבלנו שההסתברות של כל פיקסל בתמונת התוצאה שווה ל-1 כלומר התפלגות אחידה של כל הפיקסלים. </a:t>
            </a:r>
            <a:endParaRPr lang="en-US" altLang="en-US" dirty="0">
              <a:cs typeface="Arial" panose="020B0604020202020204" pitchFamily="34" charset="0"/>
            </a:endParaRPr>
          </a:p>
          <a:p>
            <a:r>
              <a:rPr lang="he-IL" altLang="en-US" dirty="0"/>
              <a:t>הטרנספורמציה הזאת פורסת את הפיקסלים על פני רוב הסקלה בין 0 ל-1.</a:t>
            </a:r>
            <a:endParaRPr lang="en-US" altLang="en-US" dirty="0">
              <a:cs typeface="Arial" panose="020B0604020202020204" pitchFamily="34" charset="0"/>
            </a:endParaRPr>
          </a:p>
          <a:p>
            <a:endParaRPr lang="he-IL" altLang="en-US" dirty="0"/>
          </a:p>
        </p:txBody>
      </p:sp>
      <p:sp>
        <p:nvSpPr>
          <p:cNvPr id="28676" name="Slide Number Placeholder 3">
            <a:extLst>
              <a:ext uri="{FF2B5EF4-FFF2-40B4-BE49-F238E27FC236}">
                <a16:creationId xmlns:a16="http://schemas.microsoft.com/office/drawing/2014/main" id="{3CD8CF8C-0A8F-4D62-BD08-022FDA0E4D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57E9F8F7-2C6E-4D54-B978-96F882BA575A}" type="slidenum">
              <a:rPr lang="he-IL" altLang="en-US" smtClean="0"/>
              <a:pPr algn="l">
                <a:spcBef>
                  <a:spcPct val="0"/>
                </a:spcBef>
              </a:pPr>
              <a:t>12</a:t>
            </a:fld>
            <a:endParaRPr lang="he-IL"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22782FD3-117B-4797-A658-5BA008F053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1DDBDA08-947E-45CE-B738-CE95F33032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
        <p:nvSpPr>
          <p:cNvPr id="30724" name="Slide Number Placeholder 3">
            <a:extLst>
              <a:ext uri="{FF2B5EF4-FFF2-40B4-BE49-F238E27FC236}">
                <a16:creationId xmlns:a16="http://schemas.microsoft.com/office/drawing/2014/main" id="{2928A423-67A7-45F2-BEFB-10C8FA9814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BDE28D42-7EF0-4BDD-9680-BF7D0BBB94C2}" type="slidenum">
              <a:rPr lang="he-IL" altLang="en-US" smtClean="0"/>
              <a:pPr algn="l">
                <a:spcBef>
                  <a:spcPct val="0"/>
                </a:spcBef>
              </a:pPr>
              <a:t>13</a:t>
            </a:fld>
            <a:endParaRPr lang="he-IL"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298B0501-DBA4-4C0E-ADDE-788B6F47DF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9C4C3012-F00B-42ED-B6A0-2B76EC53DC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ltLang="en-US"/>
              <a:t>עוד פעולה בסיסית שניתן לבצע נקראית </a:t>
            </a:r>
            <a:r>
              <a:rPr lang="en-US" altLang="en-US">
                <a:cs typeface="Arial" panose="020B0604020202020204" pitchFamily="34" charset="0"/>
              </a:rPr>
              <a:t>Masking</a:t>
            </a:r>
            <a:r>
              <a:rPr lang="he-IL" altLang="en-US"/>
              <a:t>. הרעיון הוא לבחור חלקי תמונות מתוך התמונה וע"י ביצוע פעולות מורפולוגיות (חיסור, חיבור, פעולת "או" "וגם") לבודד אותה. לדוגמא אפשר לקחת את תמונת המטבעות וע"י קביעת סף אפור מסויים ליצור מסיכה שנותנת רק את המטבעות. מצד שני אני יכול להחסיר את מיקום המטבעות מתמונת הצלם ולאחר מכן לחבר את שני התמונות כדי לקבל מטבעות על רקע של הצלם.</a:t>
            </a:r>
            <a:endParaRPr lang="en-US" altLang="en-US">
              <a:cs typeface="Arial" panose="020B0604020202020204" pitchFamily="34" charset="0"/>
            </a:endParaRPr>
          </a:p>
          <a:p>
            <a:endParaRPr lang="he-IL" altLang="en-US"/>
          </a:p>
        </p:txBody>
      </p:sp>
      <p:sp>
        <p:nvSpPr>
          <p:cNvPr id="32772" name="Slide Number Placeholder 3">
            <a:extLst>
              <a:ext uri="{FF2B5EF4-FFF2-40B4-BE49-F238E27FC236}">
                <a16:creationId xmlns:a16="http://schemas.microsoft.com/office/drawing/2014/main" id="{6734007F-DDB9-4F7C-9FAD-4AA1C5C335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8DC7BA6B-E9D3-4F32-8DB0-B4E8258B1DDB}" type="slidenum">
              <a:rPr lang="he-IL" altLang="en-US" smtClean="0"/>
              <a:pPr algn="l">
                <a:spcBef>
                  <a:spcPct val="0"/>
                </a:spcBef>
              </a:pPr>
              <a:t>14</a:t>
            </a:fld>
            <a:endParaRPr lang="he-IL"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AB34A22-56E3-4521-A7E6-F0EB6376F6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EC2BE471-D647-4FCA-BF50-1B9771A823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ltLang="en-US"/>
              <a:t>: וזאת דוגמא ביורפואית יפה: בחדר צינתור אנחנו רוצים לראות זרימה בכלי הדם בצורה טובה. כדי לעשות את זה בדרך כלל מזריקים חומר ניגודי שזורם בכלי הדם. מצלמים את האיזור לפני ההזרקה וזהו המסיכה שלנו. צילום שני לאחר ההזרקה ואז מחסירים את המסיכה מהצילום השני ומקבלים את כלי הדם בצורה מאד בולטת.</a:t>
            </a:r>
            <a:endParaRPr lang="en-US" altLang="en-US">
              <a:cs typeface="Arial" panose="020B0604020202020204" pitchFamily="34" charset="0"/>
            </a:endParaRPr>
          </a:p>
          <a:p>
            <a:endParaRPr lang="he-IL" altLang="en-US"/>
          </a:p>
        </p:txBody>
      </p:sp>
      <p:sp>
        <p:nvSpPr>
          <p:cNvPr id="34820" name="Slide Number Placeholder 3">
            <a:extLst>
              <a:ext uri="{FF2B5EF4-FFF2-40B4-BE49-F238E27FC236}">
                <a16:creationId xmlns:a16="http://schemas.microsoft.com/office/drawing/2014/main" id="{7E3B2773-DC0C-481B-BAE2-ADF526A598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6B9A10E7-EC3A-439B-A1DF-833579B61168}" type="slidenum">
              <a:rPr lang="he-IL" altLang="en-US" smtClean="0"/>
              <a:pPr algn="l">
                <a:spcBef>
                  <a:spcPct val="0"/>
                </a:spcBef>
              </a:pPr>
              <a:t>15</a:t>
            </a:fld>
            <a:endParaRPr lang="he-IL"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9791D406-8DF3-47E7-B9D4-026D02C539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6DFDB2EF-9B49-4AC4-8303-4D5B31FA08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
        <p:nvSpPr>
          <p:cNvPr id="36868" name="Slide Number Placeholder 3">
            <a:extLst>
              <a:ext uri="{FF2B5EF4-FFF2-40B4-BE49-F238E27FC236}">
                <a16:creationId xmlns:a16="http://schemas.microsoft.com/office/drawing/2014/main" id="{8545765B-C548-4FF0-9F7D-29312D3403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493DC973-0B6B-4EEF-8F1E-2F37217F2B31}" type="slidenum">
              <a:rPr lang="he-IL" altLang="en-US" smtClean="0"/>
              <a:pPr algn="l">
                <a:spcBef>
                  <a:spcPct val="0"/>
                </a:spcBef>
              </a:pPr>
              <a:t>16</a:t>
            </a:fld>
            <a:endParaRPr lang="he-IL"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4FA49675-89E6-40D2-98D9-7B32BB26FF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E39660FE-DD4A-43E5-8A41-B6AAD8B657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dirty="0"/>
          </a:p>
        </p:txBody>
      </p:sp>
      <p:sp>
        <p:nvSpPr>
          <p:cNvPr id="38916" name="Slide Number Placeholder 3">
            <a:extLst>
              <a:ext uri="{FF2B5EF4-FFF2-40B4-BE49-F238E27FC236}">
                <a16:creationId xmlns:a16="http://schemas.microsoft.com/office/drawing/2014/main" id="{C7F2BCC5-3629-4866-9BCF-0E085F5196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6E040257-EBCD-4BB1-A7E9-E1913BD49D13}" type="slidenum">
              <a:rPr lang="he-IL" altLang="en-US" smtClean="0"/>
              <a:pPr algn="l">
                <a:spcBef>
                  <a:spcPct val="0"/>
                </a:spcBef>
              </a:pPr>
              <a:t>17</a:t>
            </a:fld>
            <a:endParaRPr lang="he-IL"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8EF5F071-DCC9-4042-9A4C-F4AC0FF135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1EEFEC02-5E86-445B-9570-6A94F44D0D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ltLang="en-US" dirty="0"/>
              <a:t>בהתאם לסוג הרעש ניתן לבחור מסננים שונים בגדלים שונים. ניתן לראות שכאן הרעש לא נעלם כיוון שהרעש "מלח-פלפל" לא מסתנן טוב בעזרת</a:t>
            </a:r>
            <a:r>
              <a:rPr lang="en-US" altLang="en-US" dirty="0"/>
              <a:t> </a:t>
            </a:r>
            <a:r>
              <a:rPr lang="he-IL" altLang="en-US" dirty="0"/>
              <a:t> ממוצע</a:t>
            </a:r>
          </a:p>
        </p:txBody>
      </p:sp>
      <p:sp>
        <p:nvSpPr>
          <p:cNvPr id="40964" name="Slide Number Placeholder 3">
            <a:extLst>
              <a:ext uri="{FF2B5EF4-FFF2-40B4-BE49-F238E27FC236}">
                <a16:creationId xmlns:a16="http://schemas.microsoft.com/office/drawing/2014/main" id="{0809D114-937D-4487-B58A-53B63034DD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38AED5D2-5959-4AB6-B364-3C42DC053E3C}" type="slidenum">
              <a:rPr lang="he-IL" altLang="en-US" smtClean="0"/>
              <a:pPr algn="l">
                <a:spcBef>
                  <a:spcPct val="0"/>
                </a:spcBef>
              </a:pPr>
              <a:t>18</a:t>
            </a:fld>
            <a:endParaRPr lang="he-IL"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EB0037B9-5465-4B90-9DE6-C05BED67CC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B4ED05FD-D613-49A3-AFC0-F41C28FFBB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
        <p:nvSpPr>
          <p:cNvPr id="43012" name="Slide Number Placeholder 3">
            <a:extLst>
              <a:ext uri="{FF2B5EF4-FFF2-40B4-BE49-F238E27FC236}">
                <a16:creationId xmlns:a16="http://schemas.microsoft.com/office/drawing/2014/main" id="{98194903-14BA-4E8F-AF7C-700E3EA08B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9DD0CFCD-B75E-496E-8074-3BEA730CF09B}" type="slidenum">
              <a:rPr lang="he-IL" altLang="en-US" smtClean="0"/>
              <a:pPr algn="l">
                <a:spcBef>
                  <a:spcPct val="0"/>
                </a:spcBef>
              </a:pPr>
              <a:t>19</a:t>
            </a:fld>
            <a:endParaRPr lang="he-IL"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4BF068D6-6B4F-47BC-9F4A-CB270973FB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1ECE3C45-00B5-4664-BF18-9B81F798CF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
        <p:nvSpPr>
          <p:cNvPr id="8196" name="Slide Number Placeholder 3">
            <a:extLst>
              <a:ext uri="{FF2B5EF4-FFF2-40B4-BE49-F238E27FC236}">
                <a16:creationId xmlns:a16="http://schemas.microsoft.com/office/drawing/2014/main" id="{FA70D3CE-E17B-4864-8E75-6681D9E520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FED02C1F-7AF3-4875-9E2B-23C6C9AACC25}" type="slidenum">
              <a:rPr lang="he-IL" altLang="en-US" smtClean="0"/>
              <a:pPr algn="l">
                <a:spcBef>
                  <a:spcPct val="0"/>
                </a:spcBef>
              </a:pPr>
              <a:t>2</a:t>
            </a:fld>
            <a:endParaRPr lang="he-IL"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623561B3-2C2A-42A8-8141-CAFCBA45FE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CD11AB54-5C0F-495F-AB44-C70004B0E8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ltLang="en-US" dirty="0"/>
              <a:t>להסביר למה נגזרת זה טוב למציאת </a:t>
            </a:r>
            <a:r>
              <a:rPr lang="he-IL" altLang="en-US" dirty="0" err="1"/>
              <a:t>קצוות..ואז</a:t>
            </a:r>
            <a:r>
              <a:rPr lang="he-IL" altLang="en-US" dirty="0"/>
              <a:t> בדו ממד זה </a:t>
            </a:r>
            <a:r>
              <a:rPr lang="he-IL" altLang="en-US" dirty="0" err="1"/>
              <a:t>לפלסיאן</a:t>
            </a:r>
            <a:endParaRPr lang="he-IL" altLang="en-US" dirty="0"/>
          </a:p>
        </p:txBody>
      </p:sp>
      <p:sp>
        <p:nvSpPr>
          <p:cNvPr id="45060" name="Slide Number Placeholder 3">
            <a:extLst>
              <a:ext uri="{FF2B5EF4-FFF2-40B4-BE49-F238E27FC236}">
                <a16:creationId xmlns:a16="http://schemas.microsoft.com/office/drawing/2014/main" id="{16B89F08-B2AA-4F04-878D-65EEF017D1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B670289F-772A-4444-816F-4CD4E419B4C8}" type="slidenum">
              <a:rPr lang="he-IL" altLang="en-US" smtClean="0"/>
              <a:pPr algn="l">
                <a:spcBef>
                  <a:spcPct val="0"/>
                </a:spcBef>
              </a:pPr>
              <a:t>20</a:t>
            </a:fld>
            <a:endParaRPr lang="he-IL"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989FD31D-5D86-4FFA-A45C-AEF51DA778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AEF2E466-DBED-4161-ACFE-EE086AB0E7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ltLang="en-US" dirty="0"/>
              <a:t>בנקודה הלבנה ביותר הקורלציה הגבוהה ביותר</a:t>
            </a:r>
          </a:p>
        </p:txBody>
      </p:sp>
      <p:sp>
        <p:nvSpPr>
          <p:cNvPr id="47108" name="Slide Number Placeholder 3">
            <a:extLst>
              <a:ext uri="{FF2B5EF4-FFF2-40B4-BE49-F238E27FC236}">
                <a16:creationId xmlns:a16="http://schemas.microsoft.com/office/drawing/2014/main" id="{B3F608FB-D376-4BA2-AF20-D03E3C8625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3C15654C-6DB6-4EB8-82DE-CE98AB4D2A47}" type="slidenum">
              <a:rPr lang="he-IL" altLang="en-US" smtClean="0"/>
              <a:pPr algn="l">
                <a:spcBef>
                  <a:spcPct val="0"/>
                </a:spcBef>
              </a:pPr>
              <a:t>21</a:t>
            </a:fld>
            <a:endParaRPr lang="he-IL"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6951E6E9-0938-4EBD-A405-90E4E763D2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D9E6AD59-087A-461A-B928-FD74D4013F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
        <p:nvSpPr>
          <p:cNvPr id="49156" name="Slide Number Placeholder 3">
            <a:extLst>
              <a:ext uri="{FF2B5EF4-FFF2-40B4-BE49-F238E27FC236}">
                <a16:creationId xmlns:a16="http://schemas.microsoft.com/office/drawing/2014/main" id="{5B17C672-97F6-471D-9033-20677438F8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57984A4A-6015-4E53-87F7-3D0B8E01DBC3}" type="slidenum">
              <a:rPr lang="he-IL" altLang="en-US" smtClean="0"/>
              <a:pPr algn="l">
                <a:spcBef>
                  <a:spcPct val="0"/>
                </a:spcBef>
              </a:pPr>
              <a:t>22</a:t>
            </a:fld>
            <a:endParaRPr lang="he-IL"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693A7E77-4257-4E34-9D6B-7DA4751ACA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ECB25784-BF1B-4465-A9A2-A5F71E034E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
        <p:nvSpPr>
          <p:cNvPr id="51204" name="Slide Number Placeholder 3">
            <a:extLst>
              <a:ext uri="{FF2B5EF4-FFF2-40B4-BE49-F238E27FC236}">
                <a16:creationId xmlns:a16="http://schemas.microsoft.com/office/drawing/2014/main" id="{8A2D3588-69A5-4C25-85B1-73A85264A2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25C76839-631F-4541-9C43-A716BF188FE6}" type="slidenum">
              <a:rPr lang="he-IL" altLang="en-US" smtClean="0"/>
              <a:pPr algn="l">
                <a:spcBef>
                  <a:spcPct val="0"/>
                </a:spcBef>
              </a:pPr>
              <a:t>23</a:t>
            </a:fld>
            <a:endParaRPr lang="he-IL"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A2784EB2-6F5D-4CC2-A635-7C26E0F12F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E7C54017-7264-4294-A9BE-4B6DA7826C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
        <p:nvSpPr>
          <p:cNvPr id="53252" name="Slide Number Placeholder 3">
            <a:extLst>
              <a:ext uri="{FF2B5EF4-FFF2-40B4-BE49-F238E27FC236}">
                <a16:creationId xmlns:a16="http://schemas.microsoft.com/office/drawing/2014/main" id="{B6B678B5-C489-4B16-9E7F-FAE2BCA4D85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C16CDFD4-1978-4921-8C86-4F566D56ED39}" type="slidenum">
              <a:rPr lang="he-IL" altLang="en-US" smtClean="0"/>
              <a:pPr algn="l">
                <a:spcBef>
                  <a:spcPct val="0"/>
                </a:spcBef>
              </a:pPr>
              <a:t>24</a:t>
            </a:fld>
            <a:endParaRPr lang="he-IL"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0D5DAEA0-BCA9-42CA-83EC-1CDB2D797E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162C0503-9680-4F8D-9D34-117F60A839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
        <p:nvSpPr>
          <p:cNvPr id="55300" name="Slide Number Placeholder 3">
            <a:extLst>
              <a:ext uri="{FF2B5EF4-FFF2-40B4-BE49-F238E27FC236}">
                <a16:creationId xmlns:a16="http://schemas.microsoft.com/office/drawing/2014/main" id="{C5F14E6B-8A39-48B3-B0F8-FBA272F05A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934E8C1C-0102-4020-970F-671A05CC776A}" type="slidenum">
              <a:rPr lang="he-IL" altLang="en-US" smtClean="0"/>
              <a:pPr algn="l">
                <a:spcBef>
                  <a:spcPct val="0"/>
                </a:spcBef>
              </a:pPr>
              <a:t>25</a:t>
            </a:fld>
            <a:endParaRPr lang="he-IL"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304E8E4D-DB1D-4B61-8DC0-2E2B84ACB4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1583B278-7F2A-4AC0-9148-637163D431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
        <p:nvSpPr>
          <p:cNvPr id="57348" name="Slide Number Placeholder 3">
            <a:extLst>
              <a:ext uri="{FF2B5EF4-FFF2-40B4-BE49-F238E27FC236}">
                <a16:creationId xmlns:a16="http://schemas.microsoft.com/office/drawing/2014/main" id="{7A3EF0BA-CD98-4A46-AB53-D87C9FED33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FBE9D2F0-0760-4EEB-9BD7-817EDD09A9D2}" type="slidenum">
              <a:rPr lang="he-IL" altLang="en-US" smtClean="0"/>
              <a:pPr algn="l">
                <a:spcBef>
                  <a:spcPct val="0"/>
                </a:spcBef>
              </a:pPr>
              <a:t>26</a:t>
            </a:fld>
            <a:endParaRPr lang="he-IL"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7BBBF403-F55E-4AC1-B11D-054F59A5AE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5C5B6FD5-6D94-4932-9FBD-881FF85B97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ltLang="en-US" dirty="0"/>
              <a:t>בעזרת שילוב של הפונקציות האלה אפשר גם לסנן רעשים, גם למצוא גבולות, וגם להפריד או לחבר עצמים</a:t>
            </a:r>
          </a:p>
        </p:txBody>
      </p:sp>
      <p:sp>
        <p:nvSpPr>
          <p:cNvPr id="59396" name="Slide Number Placeholder 3">
            <a:extLst>
              <a:ext uri="{FF2B5EF4-FFF2-40B4-BE49-F238E27FC236}">
                <a16:creationId xmlns:a16="http://schemas.microsoft.com/office/drawing/2014/main" id="{ABCD6CB9-6A46-417D-9208-03D4009874D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C213FECE-31A1-4C0C-BBD0-B00FA533E24A}" type="slidenum">
              <a:rPr lang="he-IL" altLang="en-US" smtClean="0"/>
              <a:pPr algn="l">
                <a:spcBef>
                  <a:spcPct val="0"/>
                </a:spcBef>
              </a:pPr>
              <a:t>27</a:t>
            </a:fld>
            <a:endParaRPr lang="he-IL"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57FC82A4-3336-46F9-BE7B-B947F74F73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E11F1321-49AB-4F8B-A4CB-B1B736C710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dirty="0"/>
          </a:p>
        </p:txBody>
      </p:sp>
      <p:sp>
        <p:nvSpPr>
          <p:cNvPr id="61444" name="Slide Number Placeholder 3">
            <a:extLst>
              <a:ext uri="{FF2B5EF4-FFF2-40B4-BE49-F238E27FC236}">
                <a16:creationId xmlns:a16="http://schemas.microsoft.com/office/drawing/2014/main" id="{75C7C5EE-603A-466C-A85A-7EA0FA6D1F0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93A82F61-39E9-4D28-BAD6-C699D3E7DF6B}" type="slidenum">
              <a:rPr lang="he-IL" altLang="en-US" smtClean="0"/>
              <a:pPr algn="l">
                <a:spcBef>
                  <a:spcPct val="0"/>
                </a:spcBef>
              </a:pPr>
              <a:t>28</a:t>
            </a:fld>
            <a:endParaRPr lang="he-IL"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66135DED-AB80-409D-BD4C-D0EB0AE8C3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31FE41CD-44BD-41BE-A28F-937800BF70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
        <p:nvSpPr>
          <p:cNvPr id="63492" name="Slide Number Placeholder 3">
            <a:extLst>
              <a:ext uri="{FF2B5EF4-FFF2-40B4-BE49-F238E27FC236}">
                <a16:creationId xmlns:a16="http://schemas.microsoft.com/office/drawing/2014/main" id="{2A1F8D12-C720-40BF-818A-19B37E0CF6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D9C1A48A-75E9-4A78-99BD-C8C47FEAFF5D}" type="slidenum">
              <a:rPr lang="he-IL" altLang="en-US" smtClean="0"/>
              <a:pPr algn="l">
                <a:spcBef>
                  <a:spcPct val="0"/>
                </a:spcBef>
              </a:pPr>
              <a:t>29</a:t>
            </a:fld>
            <a:endParaRPr lang="he-IL"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AC699C1D-402B-431F-8BAA-39283D28FD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AB0294AC-D300-4ABA-9D56-E619AB2305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ltLang="en-US" dirty="0"/>
              <a:t>אז מה זאת תמונה? כשמדובר בתמונה בשחור-לבן אפשר לחלק אותה לפיקסלים, ולכל פיקסל לקבוע רמת אפור בין אפס לאחד כאשר 0 מציין שחור ואחד מציין לבן.</a:t>
            </a:r>
            <a:endParaRPr lang="en-US" altLang="en-US" dirty="0">
              <a:cs typeface="Arial" panose="020B0604020202020204" pitchFamily="34" charset="0"/>
            </a:endParaRPr>
          </a:p>
          <a:p>
            <a:r>
              <a:rPr lang="he-IL" altLang="en-US" dirty="0"/>
              <a:t>ניתן לתאר את התפלגות רמות האפור בתמונה בעזרת </a:t>
            </a:r>
            <a:r>
              <a:rPr lang="he-IL" altLang="en-US" dirty="0" err="1"/>
              <a:t>היסטוגרמה</a:t>
            </a:r>
            <a:r>
              <a:rPr lang="he-IL" altLang="en-US" dirty="0"/>
              <a:t>- בתמונה שלפנינו יש 9 רמות אפור שכל אחת מופיעה פעם אחת ולכן </a:t>
            </a:r>
            <a:r>
              <a:rPr lang="he-IL" altLang="en-US" dirty="0" err="1"/>
              <a:t>ההיסטוגרמה</a:t>
            </a:r>
            <a:r>
              <a:rPr lang="he-IL" altLang="en-US" dirty="0"/>
              <a:t> תיראה אחידה. </a:t>
            </a:r>
          </a:p>
          <a:p>
            <a:r>
              <a:rPr lang="he-IL" altLang="en-US" dirty="0"/>
              <a:t>אם נוסיף עוד 3 פיקסלים לתמונה עם ערכים חוזרים </a:t>
            </a:r>
            <a:r>
              <a:rPr lang="he-IL" altLang="en-US" dirty="0" err="1"/>
              <a:t>ההיסטוגרמה</a:t>
            </a:r>
            <a:r>
              <a:rPr lang="he-IL" altLang="en-US" dirty="0"/>
              <a:t> תשתנה ונקבל </a:t>
            </a:r>
            <a:r>
              <a:rPr lang="he-IL" altLang="en-US" dirty="0" err="1"/>
              <a:t>היסטוגרמה</a:t>
            </a:r>
            <a:r>
              <a:rPr lang="he-IL" altLang="en-US" dirty="0"/>
              <a:t> חדשה.</a:t>
            </a:r>
            <a:endParaRPr lang="en-US" altLang="en-US" dirty="0">
              <a:cs typeface="Arial" panose="020B0604020202020204" pitchFamily="34" charset="0"/>
            </a:endParaRPr>
          </a:p>
          <a:p>
            <a:pPr eaLnBrk="1" hangingPunct="1">
              <a:spcBef>
                <a:spcPct val="0"/>
              </a:spcBef>
            </a:pPr>
            <a:endParaRPr lang="he-IL" altLang="en-US" dirty="0"/>
          </a:p>
        </p:txBody>
      </p:sp>
      <p:sp>
        <p:nvSpPr>
          <p:cNvPr id="10244" name="Slide Number Placeholder 3">
            <a:extLst>
              <a:ext uri="{FF2B5EF4-FFF2-40B4-BE49-F238E27FC236}">
                <a16:creationId xmlns:a16="http://schemas.microsoft.com/office/drawing/2014/main" id="{B8ABB00C-56F2-4987-9612-89C3E53F71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320283AF-4226-48B6-A48A-B9D31BA3D121}" type="slidenum">
              <a:rPr lang="he-IL" altLang="en-US" smtClean="0"/>
              <a:pPr algn="l">
                <a:spcBef>
                  <a:spcPct val="0"/>
                </a:spcBef>
              </a:pPr>
              <a:t>3</a:t>
            </a:fld>
            <a:endParaRPr lang="he-IL"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2124AC40-7388-4461-9DA4-B4F7D52CB9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6FD64291-98FA-4B56-AFD1-69845552A1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
        <p:nvSpPr>
          <p:cNvPr id="65540" name="Slide Number Placeholder 3">
            <a:extLst>
              <a:ext uri="{FF2B5EF4-FFF2-40B4-BE49-F238E27FC236}">
                <a16:creationId xmlns:a16="http://schemas.microsoft.com/office/drawing/2014/main" id="{3BD38C61-7A66-42E4-ADF3-D01410C9DA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FD1F837F-1F0C-4601-AF6B-424B0F28FFEC}" type="slidenum">
              <a:rPr lang="he-IL" altLang="en-US" smtClean="0"/>
              <a:pPr algn="l">
                <a:spcBef>
                  <a:spcPct val="0"/>
                </a:spcBef>
              </a:pPr>
              <a:t>30</a:t>
            </a:fld>
            <a:endParaRPr lang="he-IL"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BE373300-05C0-46A0-9A61-4917D35357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799C373C-F165-4055-BAE9-BAD7763943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
        <p:nvSpPr>
          <p:cNvPr id="67588" name="Slide Number Placeholder 3">
            <a:extLst>
              <a:ext uri="{FF2B5EF4-FFF2-40B4-BE49-F238E27FC236}">
                <a16:creationId xmlns:a16="http://schemas.microsoft.com/office/drawing/2014/main" id="{E3D1F2B0-6CB6-4F6F-BA22-2E9E0F05B2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660673B7-835E-4F8B-BEE0-FB5D73391FBF}" type="slidenum">
              <a:rPr lang="he-IL" altLang="en-US" smtClean="0"/>
              <a:pPr algn="l">
                <a:spcBef>
                  <a:spcPct val="0"/>
                </a:spcBef>
              </a:pPr>
              <a:t>31</a:t>
            </a:fld>
            <a:endParaRPr lang="he-IL"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030BC424-739E-4453-950B-CD4F87267B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F545A4B2-74A9-4EA9-BFDE-196BAC16A9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
        <p:nvSpPr>
          <p:cNvPr id="69636" name="Slide Number Placeholder 3">
            <a:extLst>
              <a:ext uri="{FF2B5EF4-FFF2-40B4-BE49-F238E27FC236}">
                <a16:creationId xmlns:a16="http://schemas.microsoft.com/office/drawing/2014/main" id="{FF238F8A-3998-4394-982A-0136B7BAB5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AFC574AC-E395-4C73-B4CC-20DB7722DAD5}" type="slidenum">
              <a:rPr lang="he-IL" altLang="en-US" smtClean="0"/>
              <a:pPr algn="l">
                <a:spcBef>
                  <a:spcPct val="0"/>
                </a:spcBef>
              </a:pPr>
              <a:t>32</a:t>
            </a:fld>
            <a:endParaRPr lang="he-IL"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D9C2D303-91E3-4225-B792-28FF99D897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F7533AD3-3FBC-4427-8CAA-4A5FCB8127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
        <p:nvSpPr>
          <p:cNvPr id="71684" name="Slide Number Placeholder 3">
            <a:extLst>
              <a:ext uri="{FF2B5EF4-FFF2-40B4-BE49-F238E27FC236}">
                <a16:creationId xmlns:a16="http://schemas.microsoft.com/office/drawing/2014/main" id="{5AA2EB2F-09E0-4339-BC3A-3F6932C644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8A405AE5-0FDA-486B-AD0E-F67553449098}" type="slidenum">
              <a:rPr lang="he-IL" altLang="en-US" smtClean="0"/>
              <a:pPr algn="l">
                <a:spcBef>
                  <a:spcPct val="0"/>
                </a:spcBef>
              </a:pPr>
              <a:t>33</a:t>
            </a:fld>
            <a:endParaRPr lang="he-IL"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22DBB455-84D3-40DF-94E5-66662EFE5B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DA2E0BE1-57EC-4594-9CFF-A348EE0323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ltLang="en-US" dirty="0"/>
              <a:t>דוגמא לתמונה עם שתי רמות אפור- לבן או שחור-0 כל הפיקסלים 0 או 1</a:t>
            </a:r>
          </a:p>
        </p:txBody>
      </p:sp>
      <p:sp>
        <p:nvSpPr>
          <p:cNvPr id="12292" name="Slide Number Placeholder 3">
            <a:extLst>
              <a:ext uri="{FF2B5EF4-FFF2-40B4-BE49-F238E27FC236}">
                <a16:creationId xmlns:a16="http://schemas.microsoft.com/office/drawing/2014/main" id="{0420F3F8-7CC1-41C0-A7E0-E706BBEA16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D13633E1-B9D1-4603-82E1-3483E07085E1}" type="slidenum">
              <a:rPr lang="he-IL" altLang="en-US" smtClean="0"/>
              <a:pPr algn="l">
                <a:spcBef>
                  <a:spcPct val="0"/>
                </a:spcBef>
              </a:pPr>
              <a:t>4</a:t>
            </a:fld>
            <a:endParaRPr lang="he-IL"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A9E6B77B-C98B-48EA-B04A-6099BF7E1D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834607CE-FB6C-4BCC-99FD-AC471C861C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ltLang="en-US"/>
              <a:t>דוגמא לתמונה עם 4 רמות אפור- רואים שיש עננים בתמונה</a:t>
            </a:r>
            <a:endParaRPr lang="en-US" altLang="en-US">
              <a:cs typeface="Arial" panose="020B0604020202020204" pitchFamily="34" charset="0"/>
            </a:endParaRPr>
          </a:p>
          <a:p>
            <a:endParaRPr lang="he-IL" altLang="en-US"/>
          </a:p>
        </p:txBody>
      </p:sp>
      <p:sp>
        <p:nvSpPr>
          <p:cNvPr id="14340" name="Slide Number Placeholder 3">
            <a:extLst>
              <a:ext uri="{FF2B5EF4-FFF2-40B4-BE49-F238E27FC236}">
                <a16:creationId xmlns:a16="http://schemas.microsoft.com/office/drawing/2014/main" id="{B1480C12-0651-464F-B50C-EF364793A3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1565904F-DD97-4024-80C4-CBC12C04B21F}" type="slidenum">
              <a:rPr lang="he-IL" altLang="en-US" smtClean="0"/>
              <a:pPr algn="l">
                <a:spcBef>
                  <a:spcPct val="0"/>
                </a:spcBef>
              </a:pPr>
              <a:t>5</a:t>
            </a:fld>
            <a:endParaRPr lang="he-IL"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191FCDE8-6A47-4582-A482-AE41CC7B19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416DC5D4-0D03-4956-93D3-C52588158F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
        <p:nvSpPr>
          <p:cNvPr id="16388" name="Slide Number Placeholder 3">
            <a:extLst>
              <a:ext uri="{FF2B5EF4-FFF2-40B4-BE49-F238E27FC236}">
                <a16:creationId xmlns:a16="http://schemas.microsoft.com/office/drawing/2014/main" id="{C0703BD6-EE6C-44B5-BCB8-31E8FF00615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F95C16F0-4AFD-4EDE-9F69-8375C93D935A}" type="slidenum">
              <a:rPr lang="he-IL" altLang="en-US" smtClean="0"/>
              <a:pPr algn="l">
                <a:spcBef>
                  <a:spcPct val="0"/>
                </a:spcBef>
              </a:pPr>
              <a:t>6</a:t>
            </a:fld>
            <a:endParaRPr lang="he-IL"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A48A9A75-954B-4A66-B17D-537923DD60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8336D2D4-7AD3-4B1A-9225-339398DED7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ltLang="en-US" dirty="0"/>
              <a:t>במה תלוי מספר רמות האפור? אז כמו תמיד ככל שיש לנו יותר רמות זה יעלה לנו יותר מבחינת זיכרון. </a:t>
            </a:r>
          </a:p>
          <a:p>
            <a:r>
              <a:rPr lang="he-IL" altLang="en-US" dirty="0"/>
              <a:t>כמות הביטים לכל פיקסל עבור </a:t>
            </a:r>
            <a:r>
              <a:rPr lang="en-US" altLang="en-US" dirty="0">
                <a:cs typeface="Arial" panose="020B0604020202020204" pitchFamily="34" charset="0"/>
              </a:rPr>
              <a:t>L</a:t>
            </a:r>
            <a:r>
              <a:rPr lang="he-IL" altLang="en-US" dirty="0"/>
              <a:t> רמות אפור שווה ל-2 בחזקת </a:t>
            </a:r>
            <a:r>
              <a:rPr lang="en-US" altLang="en-US" dirty="0">
                <a:cs typeface="Arial" panose="020B0604020202020204" pitchFamily="34" charset="0"/>
              </a:rPr>
              <a:t>K</a:t>
            </a:r>
            <a:r>
              <a:rPr lang="he-IL" altLang="en-US" dirty="0"/>
              <a:t>. </a:t>
            </a:r>
          </a:p>
          <a:p>
            <a:r>
              <a:rPr lang="he-IL" altLang="en-US" dirty="0"/>
              <a:t>בתמונה יש </a:t>
            </a:r>
            <a:r>
              <a:rPr lang="en-US" altLang="en-US" dirty="0">
                <a:cs typeface="Arial" panose="020B0604020202020204" pitchFamily="34" charset="0"/>
              </a:rPr>
              <a:t>M</a:t>
            </a:r>
            <a:r>
              <a:rPr lang="he-IL" altLang="en-US" dirty="0"/>
              <a:t> שורות ו- </a:t>
            </a:r>
            <a:r>
              <a:rPr lang="en-US" altLang="en-US" dirty="0">
                <a:cs typeface="Arial" panose="020B0604020202020204" pitchFamily="34" charset="0"/>
              </a:rPr>
              <a:t>N</a:t>
            </a:r>
            <a:r>
              <a:rPr lang="he-IL" altLang="en-US" dirty="0"/>
              <a:t> טורים של פיקסלים ולכן מספר הביטים הכולל שווה ל- </a:t>
            </a:r>
            <a:r>
              <a:rPr lang="en-US" altLang="en-US" dirty="0">
                <a:cs typeface="Arial" panose="020B0604020202020204" pitchFamily="34" charset="0"/>
              </a:rPr>
              <a:t>K</a:t>
            </a:r>
            <a:r>
              <a:rPr lang="he-IL" altLang="en-US" dirty="0"/>
              <a:t> כפול </a:t>
            </a:r>
            <a:r>
              <a:rPr lang="en-US" altLang="en-US" dirty="0">
                <a:cs typeface="Arial" panose="020B0604020202020204" pitchFamily="34" charset="0"/>
              </a:rPr>
              <a:t>M</a:t>
            </a:r>
            <a:r>
              <a:rPr lang="he-IL" altLang="en-US" dirty="0"/>
              <a:t> כפול </a:t>
            </a:r>
            <a:r>
              <a:rPr lang="en-US" altLang="en-US" dirty="0">
                <a:cs typeface="Arial" panose="020B0604020202020204" pitchFamily="34" charset="0"/>
              </a:rPr>
              <a:t>N</a:t>
            </a:r>
            <a:r>
              <a:rPr lang="he-IL" altLang="en-US" dirty="0"/>
              <a:t>.</a:t>
            </a:r>
            <a:endParaRPr lang="en-US" altLang="en-US" dirty="0">
              <a:cs typeface="Arial" panose="020B0604020202020204" pitchFamily="34" charset="0"/>
            </a:endParaRPr>
          </a:p>
          <a:p>
            <a:endParaRPr lang="he-IL" altLang="en-US" dirty="0"/>
          </a:p>
        </p:txBody>
      </p:sp>
      <p:sp>
        <p:nvSpPr>
          <p:cNvPr id="18436" name="Slide Number Placeholder 3">
            <a:extLst>
              <a:ext uri="{FF2B5EF4-FFF2-40B4-BE49-F238E27FC236}">
                <a16:creationId xmlns:a16="http://schemas.microsoft.com/office/drawing/2014/main" id="{242CDF99-1F88-441C-94F2-DAE6FF918F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094D32FA-F1D1-4B4D-9E8F-6C27D054EEF5}" type="slidenum">
              <a:rPr lang="he-IL" altLang="en-US" smtClean="0"/>
              <a:pPr algn="l">
                <a:spcBef>
                  <a:spcPct val="0"/>
                </a:spcBef>
              </a:pPr>
              <a:t>7</a:t>
            </a:fld>
            <a:endParaRPr lang="he-IL"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19F373DC-EF6C-4A9E-870F-AE253223A0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EEEC6049-EB3C-4AEF-91FD-D82D6CF128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ltLang="en-US" dirty="0"/>
              <a:t>טרנספורמציה- טרנספורמציה היא למעשה פונקציה שמוגדרת בסביבה של פיקסל </a:t>
            </a:r>
            <a:r>
              <a:rPr lang="he-IL" altLang="en-US" dirty="0" err="1"/>
              <a:t>מסויים</a:t>
            </a:r>
            <a:r>
              <a:rPr lang="he-IL" altLang="en-US" dirty="0"/>
              <a:t> ופועלת על פי הערכים הללו. </a:t>
            </a:r>
            <a:endParaRPr lang="en-US" altLang="en-US" dirty="0"/>
          </a:p>
          <a:p>
            <a:r>
              <a:rPr lang="he-IL" altLang="en-US" dirty="0"/>
              <a:t>לדוגמא קחו אופרטור ממצע: אני לוקח ריבוע של 3</a:t>
            </a:r>
            <a:r>
              <a:rPr lang="en-US" altLang="en-US" dirty="0">
                <a:cs typeface="Arial" panose="020B0604020202020204" pitchFamily="34" charset="0"/>
              </a:rPr>
              <a:t>X</a:t>
            </a:r>
            <a:r>
              <a:rPr lang="he-IL" altLang="en-US" dirty="0"/>
              <a:t>3 ועובר פיקסל </a:t>
            </a:r>
            <a:r>
              <a:rPr lang="he-IL" altLang="en-US" dirty="0" err="1"/>
              <a:t>פיקסל</a:t>
            </a:r>
            <a:r>
              <a:rPr lang="he-IL" altLang="en-US" dirty="0"/>
              <a:t> ממצע את הסביבה שלו וזהו הערך בתמונת התוצאה. </a:t>
            </a:r>
            <a:endParaRPr lang="en-US" altLang="en-US" dirty="0"/>
          </a:p>
          <a:p>
            <a:endParaRPr lang="he-IL" altLang="en-US" dirty="0"/>
          </a:p>
          <a:p>
            <a:r>
              <a:rPr lang="he-IL" altLang="en-US" dirty="0"/>
              <a:t>המקרה הפשוט ביותר זהו אופרטור של </a:t>
            </a:r>
            <a:r>
              <a:rPr lang="en-US" altLang="en-US" dirty="0">
                <a:cs typeface="Arial" panose="020B0604020202020204" pitchFamily="34" charset="0"/>
              </a:rPr>
              <a:t>X</a:t>
            </a:r>
            <a:r>
              <a:rPr lang="he-IL" altLang="en-US" dirty="0"/>
              <a:t> שמסתכל רק על פיקסל בודד ומעביר אותו לפיקסל באותו מיקום בתמונת התוצאה. במקרה כזה אפשר להציג את הטרנספורמציה בצורה גרפית למשל כך.</a:t>
            </a:r>
            <a:endParaRPr lang="en-US" altLang="en-US" dirty="0">
              <a:cs typeface="Arial" panose="020B0604020202020204" pitchFamily="34" charset="0"/>
            </a:endParaRPr>
          </a:p>
          <a:p>
            <a:r>
              <a:rPr lang="he-IL" altLang="en-US" dirty="0"/>
              <a:t>כל ערך אפור שניתקל (ציר </a:t>
            </a:r>
            <a:r>
              <a:rPr lang="en-US" altLang="en-US" dirty="0">
                <a:cs typeface="Arial" panose="020B0604020202020204" pitchFamily="34" charset="0"/>
              </a:rPr>
              <a:t>X</a:t>
            </a:r>
            <a:r>
              <a:rPr lang="he-IL" altLang="en-US" dirty="0"/>
              <a:t>) יועבר לרמת אפור (שבציר </a:t>
            </a:r>
            <a:r>
              <a:rPr lang="en-US" altLang="en-US" dirty="0">
                <a:cs typeface="Arial" panose="020B0604020202020204" pitchFamily="34" charset="0"/>
              </a:rPr>
              <a:t>Y</a:t>
            </a:r>
            <a:r>
              <a:rPr lang="he-IL" altLang="en-US" dirty="0"/>
              <a:t>) לפי העקום הנתון.</a:t>
            </a:r>
            <a:endParaRPr lang="en-US" altLang="en-US" dirty="0">
              <a:cs typeface="Arial" panose="020B0604020202020204" pitchFamily="34" charset="0"/>
            </a:endParaRPr>
          </a:p>
          <a:p>
            <a:r>
              <a:rPr lang="he-IL" altLang="en-US" dirty="0"/>
              <a:t>לדוגמא קחו את התמונה עם 256 דרגות אפור. אני רוצה להפוך אותה לתמונה עם 2 דרגות אפור- לבן ושחור. </a:t>
            </a:r>
            <a:endParaRPr lang="en-US" altLang="en-US" dirty="0">
              <a:cs typeface="Arial" panose="020B0604020202020204" pitchFamily="34" charset="0"/>
            </a:endParaRPr>
          </a:p>
        </p:txBody>
      </p:sp>
      <p:sp>
        <p:nvSpPr>
          <p:cNvPr id="20484" name="Slide Number Placeholder 3">
            <a:extLst>
              <a:ext uri="{FF2B5EF4-FFF2-40B4-BE49-F238E27FC236}">
                <a16:creationId xmlns:a16="http://schemas.microsoft.com/office/drawing/2014/main" id="{6CC26358-F26E-4630-8E69-A8A6ED9105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E6AB85CE-AABC-4532-A938-303E782E9D8E}" type="slidenum">
              <a:rPr lang="he-IL" altLang="en-US" smtClean="0"/>
              <a:pPr algn="l">
                <a:spcBef>
                  <a:spcPct val="0"/>
                </a:spcBef>
              </a:pPr>
              <a:t>8</a:t>
            </a:fld>
            <a:endParaRPr lang="he-IL"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21882BD5-0C82-4FF3-A19C-6E404384B1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1A8C055D-2061-475F-9104-1D17C3F5A3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e-IL" altLang="en-US"/>
              <a:t>עוד דוגמאות: לקחתי את תמונת המקור וביצעתי עליה את הטרנספורמציה הבאה. מה אני אקבל? את אותה התמונה.</a:t>
            </a:r>
            <a:endParaRPr lang="en-US" altLang="en-US">
              <a:cs typeface="Arial" panose="020B0604020202020204" pitchFamily="34" charset="0"/>
            </a:endParaRPr>
          </a:p>
          <a:p>
            <a:r>
              <a:rPr lang="he-IL" altLang="en-US"/>
              <a:t>דוגמא נוספת: יש לי את תמונת המקור ואני רוצה לקבל את ה </a:t>
            </a:r>
            <a:r>
              <a:rPr lang="en-US" altLang="en-US">
                <a:cs typeface="Arial" panose="020B0604020202020204" pitchFamily="34" charset="0"/>
              </a:rPr>
              <a:t>Negative</a:t>
            </a:r>
            <a:r>
              <a:rPr lang="he-IL" altLang="en-US"/>
              <a:t> שלה. איך נראית הטרנספורמציה? מה הנוסחא שלה?</a:t>
            </a:r>
            <a:endParaRPr lang="en-US" altLang="en-US">
              <a:cs typeface="Arial" panose="020B0604020202020204" pitchFamily="34" charset="0"/>
            </a:endParaRPr>
          </a:p>
          <a:p>
            <a:endParaRPr lang="he-IL" altLang="en-US"/>
          </a:p>
        </p:txBody>
      </p:sp>
      <p:sp>
        <p:nvSpPr>
          <p:cNvPr id="22532" name="Slide Number Placeholder 3">
            <a:extLst>
              <a:ext uri="{FF2B5EF4-FFF2-40B4-BE49-F238E27FC236}">
                <a16:creationId xmlns:a16="http://schemas.microsoft.com/office/drawing/2014/main" id="{4A2797FB-12E3-46FD-97AB-71C7B902A8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cs typeface="Arial" panose="020B0604020202020204" pitchFamily="34" charset="0"/>
              </a:defRPr>
            </a:lvl1pPr>
            <a:lvl2pPr marL="742950" indent="-285750" algn="r" rtl="1">
              <a:spcBef>
                <a:spcPct val="30000"/>
              </a:spcBef>
              <a:defRPr sz="1200">
                <a:solidFill>
                  <a:schemeClr val="tx1"/>
                </a:solidFill>
                <a:latin typeface="Calibri" panose="020F0502020204030204" pitchFamily="34" charset="0"/>
                <a:cs typeface="Arial" panose="020B0604020202020204" pitchFamily="34" charset="0"/>
              </a:defRPr>
            </a:lvl2pPr>
            <a:lvl3pPr marL="1143000" indent="-228600" algn="r" rtl="1">
              <a:spcBef>
                <a:spcPct val="30000"/>
              </a:spcBef>
              <a:defRPr sz="1200">
                <a:solidFill>
                  <a:schemeClr val="tx1"/>
                </a:solidFill>
                <a:latin typeface="Calibri" panose="020F0502020204030204" pitchFamily="34" charset="0"/>
                <a:cs typeface="Arial" panose="020B0604020202020204" pitchFamily="34" charset="0"/>
              </a:defRPr>
            </a:lvl3pPr>
            <a:lvl4pPr marL="1600200" indent="-228600" algn="r" rtl="1">
              <a:spcBef>
                <a:spcPct val="30000"/>
              </a:spcBef>
              <a:defRPr sz="1200">
                <a:solidFill>
                  <a:schemeClr val="tx1"/>
                </a:solidFill>
                <a:latin typeface="Calibri" panose="020F0502020204030204" pitchFamily="34" charset="0"/>
                <a:cs typeface="Arial" panose="020B0604020202020204" pitchFamily="34" charset="0"/>
              </a:defRPr>
            </a:lvl4pPr>
            <a:lvl5pPr marL="2057400" indent="-228600" algn="r" rtl="1">
              <a:spcBef>
                <a:spcPct val="30000"/>
              </a:spcBef>
              <a:defRPr sz="12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cs typeface="Arial" panose="020B0604020202020204" pitchFamily="34" charset="0"/>
              </a:defRPr>
            </a:lvl9pPr>
          </a:lstStyle>
          <a:p>
            <a:pPr algn="l">
              <a:spcBef>
                <a:spcPct val="0"/>
              </a:spcBef>
            </a:pPr>
            <a:fld id="{1669A730-3853-4ED0-878E-68C04A822AB0}" type="slidenum">
              <a:rPr lang="he-IL" altLang="en-US" smtClean="0"/>
              <a:pPr algn="l">
                <a:spcBef>
                  <a:spcPct val="0"/>
                </a:spcBef>
              </a:pPr>
              <a:t>9</a:t>
            </a:fld>
            <a:endParaRPr lang="he-IL"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58C0420A-8D6C-4CC5-968F-62D57C978E6B}"/>
              </a:ext>
            </a:extLst>
          </p:cNvPr>
          <p:cNvSpPr>
            <a:spLocks noGrp="1"/>
          </p:cNvSpPr>
          <p:nvPr>
            <p:ph type="dt" sz="half" idx="10"/>
          </p:nvPr>
        </p:nvSpPr>
        <p:spPr/>
        <p:txBody>
          <a:bodyPr/>
          <a:lstStyle>
            <a:lvl1pPr>
              <a:defRPr/>
            </a:lvl1pPr>
          </a:lstStyle>
          <a:p>
            <a:pPr>
              <a:defRPr/>
            </a:pPr>
            <a:fld id="{6B1C1339-2D4F-4952-AA96-22505E86EA40}" type="datetimeFigureOut">
              <a:rPr lang="he-IL"/>
              <a:pPr>
                <a:defRPr/>
              </a:pPr>
              <a:t>כ"א/כסלו/תשפ"א</a:t>
            </a:fld>
            <a:endParaRPr lang="he-IL"/>
          </a:p>
        </p:txBody>
      </p:sp>
      <p:sp>
        <p:nvSpPr>
          <p:cNvPr id="5" name="Footer Placeholder 4">
            <a:extLst>
              <a:ext uri="{FF2B5EF4-FFF2-40B4-BE49-F238E27FC236}">
                <a16:creationId xmlns:a16="http://schemas.microsoft.com/office/drawing/2014/main" id="{6C5BC72B-6F27-4A52-A588-261F75778ED2}"/>
              </a:ext>
            </a:extLst>
          </p:cNvPr>
          <p:cNvSpPr>
            <a:spLocks noGrp="1"/>
          </p:cNvSpPr>
          <p:nvPr>
            <p:ph type="ftr" sz="quarter" idx="11"/>
          </p:nvPr>
        </p:nvSpPr>
        <p:spPr/>
        <p:txBody>
          <a:bodyPr/>
          <a:lstStyle>
            <a:lvl1pPr>
              <a:defRPr/>
            </a:lvl1pPr>
          </a:lstStyle>
          <a:p>
            <a:pPr>
              <a:defRPr/>
            </a:pPr>
            <a:endParaRPr lang="he-IL"/>
          </a:p>
        </p:txBody>
      </p:sp>
      <p:sp>
        <p:nvSpPr>
          <p:cNvPr id="6" name="Slide Number Placeholder 5">
            <a:extLst>
              <a:ext uri="{FF2B5EF4-FFF2-40B4-BE49-F238E27FC236}">
                <a16:creationId xmlns:a16="http://schemas.microsoft.com/office/drawing/2014/main" id="{4DC0C241-CA97-4FA7-B6AA-88D20357D7D8}"/>
              </a:ext>
            </a:extLst>
          </p:cNvPr>
          <p:cNvSpPr>
            <a:spLocks noGrp="1"/>
          </p:cNvSpPr>
          <p:nvPr>
            <p:ph type="sldNum" sz="quarter" idx="12"/>
          </p:nvPr>
        </p:nvSpPr>
        <p:spPr/>
        <p:txBody>
          <a:bodyPr/>
          <a:lstStyle>
            <a:lvl1pPr>
              <a:defRPr/>
            </a:lvl1pPr>
          </a:lstStyle>
          <a:p>
            <a:pPr>
              <a:defRPr/>
            </a:pPr>
            <a:fld id="{6C4482B8-D784-46B2-87C5-7110A80A104A}" type="slidenum">
              <a:rPr lang="he-IL"/>
              <a:pPr>
                <a:defRPr/>
              </a:pPr>
              <a:t>‹#›</a:t>
            </a:fld>
            <a:endParaRPr lang="he-IL"/>
          </a:p>
        </p:txBody>
      </p:sp>
    </p:spTree>
    <p:extLst>
      <p:ext uri="{BB962C8B-B14F-4D97-AF65-F5344CB8AC3E}">
        <p14:creationId xmlns:p14="http://schemas.microsoft.com/office/powerpoint/2010/main" val="3893085421"/>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BC4E1973-251E-432C-A985-5BFB9D71EA4A}"/>
              </a:ext>
            </a:extLst>
          </p:cNvPr>
          <p:cNvSpPr>
            <a:spLocks noGrp="1"/>
          </p:cNvSpPr>
          <p:nvPr>
            <p:ph type="dt" sz="half" idx="10"/>
          </p:nvPr>
        </p:nvSpPr>
        <p:spPr/>
        <p:txBody>
          <a:bodyPr/>
          <a:lstStyle>
            <a:lvl1pPr>
              <a:defRPr/>
            </a:lvl1pPr>
          </a:lstStyle>
          <a:p>
            <a:pPr>
              <a:defRPr/>
            </a:pPr>
            <a:fld id="{9E8023E2-6383-4B55-91E2-2A32FCE3AC2E}" type="datetimeFigureOut">
              <a:rPr lang="he-IL"/>
              <a:pPr>
                <a:defRPr/>
              </a:pPr>
              <a:t>כ"א/כסלו/תשפ"א</a:t>
            </a:fld>
            <a:endParaRPr lang="he-IL"/>
          </a:p>
        </p:txBody>
      </p:sp>
      <p:sp>
        <p:nvSpPr>
          <p:cNvPr id="5" name="Footer Placeholder 4">
            <a:extLst>
              <a:ext uri="{FF2B5EF4-FFF2-40B4-BE49-F238E27FC236}">
                <a16:creationId xmlns:a16="http://schemas.microsoft.com/office/drawing/2014/main" id="{D757BC21-3F10-4147-B175-BEF47144E75A}"/>
              </a:ext>
            </a:extLst>
          </p:cNvPr>
          <p:cNvSpPr>
            <a:spLocks noGrp="1"/>
          </p:cNvSpPr>
          <p:nvPr>
            <p:ph type="ftr" sz="quarter" idx="11"/>
          </p:nvPr>
        </p:nvSpPr>
        <p:spPr/>
        <p:txBody>
          <a:bodyPr/>
          <a:lstStyle>
            <a:lvl1pPr>
              <a:defRPr/>
            </a:lvl1pPr>
          </a:lstStyle>
          <a:p>
            <a:pPr>
              <a:defRPr/>
            </a:pPr>
            <a:endParaRPr lang="he-IL"/>
          </a:p>
        </p:txBody>
      </p:sp>
      <p:sp>
        <p:nvSpPr>
          <p:cNvPr id="6" name="Slide Number Placeholder 5">
            <a:extLst>
              <a:ext uri="{FF2B5EF4-FFF2-40B4-BE49-F238E27FC236}">
                <a16:creationId xmlns:a16="http://schemas.microsoft.com/office/drawing/2014/main" id="{72A4D3D6-463B-4959-AEEC-86C04C43F2B1}"/>
              </a:ext>
            </a:extLst>
          </p:cNvPr>
          <p:cNvSpPr>
            <a:spLocks noGrp="1"/>
          </p:cNvSpPr>
          <p:nvPr>
            <p:ph type="sldNum" sz="quarter" idx="12"/>
          </p:nvPr>
        </p:nvSpPr>
        <p:spPr/>
        <p:txBody>
          <a:bodyPr/>
          <a:lstStyle>
            <a:lvl1pPr>
              <a:defRPr/>
            </a:lvl1pPr>
          </a:lstStyle>
          <a:p>
            <a:pPr>
              <a:defRPr/>
            </a:pPr>
            <a:fld id="{D58A84FD-F9BB-4489-84F7-0AEB95BC0E98}" type="slidenum">
              <a:rPr lang="he-IL"/>
              <a:pPr>
                <a:defRPr/>
              </a:pPr>
              <a:t>‹#›</a:t>
            </a:fld>
            <a:endParaRPr lang="he-IL"/>
          </a:p>
        </p:txBody>
      </p:sp>
    </p:spTree>
    <p:extLst>
      <p:ext uri="{BB962C8B-B14F-4D97-AF65-F5344CB8AC3E}">
        <p14:creationId xmlns:p14="http://schemas.microsoft.com/office/powerpoint/2010/main" val="854433769"/>
      </p:ext>
    </p:extLst>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ABA6756-722D-49E7-BA31-39704522C18C}"/>
              </a:ext>
            </a:extLst>
          </p:cNvPr>
          <p:cNvSpPr>
            <a:spLocks noGrp="1"/>
          </p:cNvSpPr>
          <p:nvPr>
            <p:ph type="dt" sz="half" idx="10"/>
          </p:nvPr>
        </p:nvSpPr>
        <p:spPr/>
        <p:txBody>
          <a:bodyPr/>
          <a:lstStyle>
            <a:lvl1pPr>
              <a:defRPr/>
            </a:lvl1pPr>
          </a:lstStyle>
          <a:p>
            <a:pPr>
              <a:defRPr/>
            </a:pPr>
            <a:fld id="{F50874F2-0FAE-48F1-B7A5-F3B380579183}" type="datetimeFigureOut">
              <a:rPr lang="he-IL"/>
              <a:pPr>
                <a:defRPr/>
              </a:pPr>
              <a:t>כ"א/כסלו/תשפ"א</a:t>
            </a:fld>
            <a:endParaRPr lang="he-IL"/>
          </a:p>
        </p:txBody>
      </p:sp>
      <p:sp>
        <p:nvSpPr>
          <p:cNvPr id="5" name="Footer Placeholder 4">
            <a:extLst>
              <a:ext uri="{FF2B5EF4-FFF2-40B4-BE49-F238E27FC236}">
                <a16:creationId xmlns:a16="http://schemas.microsoft.com/office/drawing/2014/main" id="{EBE48595-5AFF-487A-8A8D-098ACB7B663C}"/>
              </a:ext>
            </a:extLst>
          </p:cNvPr>
          <p:cNvSpPr>
            <a:spLocks noGrp="1"/>
          </p:cNvSpPr>
          <p:nvPr>
            <p:ph type="ftr" sz="quarter" idx="11"/>
          </p:nvPr>
        </p:nvSpPr>
        <p:spPr/>
        <p:txBody>
          <a:bodyPr/>
          <a:lstStyle>
            <a:lvl1pPr>
              <a:defRPr/>
            </a:lvl1pPr>
          </a:lstStyle>
          <a:p>
            <a:pPr>
              <a:defRPr/>
            </a:pPr>
            <a:endParaRPr lang="he-IL"/>
          </a:p>
        </p:txBody>
      </p:sp>
      <p:sp>
        <p:nvSpPr>
          <p:cNvPr id="6" name="Slide Number Placeholder 5">
            <a:extLst>
              <a:ext uri="{FF2B5EF4-FFF2-40B4-BE49-F238E27FC236}">
                <a16:creationId xmlns:a16="http://schemas.microsoft.com/office/drawing/2014/main" id="{A0D557D3-5B37-4F21-9A5C-DB8F2DE4B6AF}"/>
              </a:ext>
            </a:extLst>
          </p:cNvPr>
          <p:cNvSpPr>
            <a:spLocks noGrp="1"/>
          </p:cNvSpPr>
          <p:nvPr>
            <p:ph type="sldNum" sz="quarter" idx="12"/>
          </p:nvPr>
        </p:nvSpPr>
        <p:spPr/>
        <p:txBody>
          <a:bodyPr/>
          <a:lstStyle>
            <a:lvl1pPr>
              <a:defRPr/>
            </a:lvl1pPr>
          </a:lstStyle>
          <a:p>
            <a:pPr>
              <a:defRPr/>
            </a:pPr>
            <a:fld id="{1E3605D3-8C63-45C0-9895-100A14E1FD9D}" type="slidenum">
              <a:rPr lang="he-IL"/>
              <a:pPr>
                <a:defRPr/>
              </a:pPr>
              <a:t>‹#›</a:t>
            </a:fld>
            <a:endParaRPr lang="he-IL"/>
          </a:p>
        </p:txBody>
      </p:sp>
    </p:spTree>
    <p:extLst>
      <p:ext uri="{BB962C8B-B14F-4D97-AF65-F5344CB8AC3E}">
        <p14:creationId xmlns:p14="http://schemas.microsoft.com/office/powerpoint/2010/main" val="1998284941"/>
      </p:ext>
    </p:extLst>
  </p:cSld>
  <p:clrMapOvr>
    <a:masterClrMapping/>
  </p:clrMapOvr>
  <p:transition>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3" name="Date Placeholder 3">
            <a:extLst>
              <a:ext uri="{FF2B5EF4-FFF2-40B4-BE49-F238E27FC236}">
                <a16:creationId xmlns:a16="http://schemas.microsoft.com/office/drawing/2014/main" id="{38D7182E-7FED-4FF3-89AF-692229BBFEAB}"/>
              </a:ext>
            </a:extLst>
          </p:cNvPr>
          <p:cNvSpPr>
            <a:spLocks noGrp="1"/>
          </p:cNvSpPr>
          <p:nvPr>
            <p:ph type="dt" sz="half" idx="10"/>
          </p:nvPr>
        </p:nvSpPr>
        <p:spPr/>
        <p:txBody>
          <a:bodyPr/>
          <a:lstStyle>
            <a:lvl1pPr>
              <a:defRPr/>
            </a:lvl1pPr>
          </a:lstStyle>
          <a:p>
            <a:pPr>
              <a:defRPr/>
            </a:pPr>
            <a:fld id="{309DEAC4-934B-4237-97A6-53112418635A}" type="datetimeFigureOut">
              <a:rPr lang="he-IL"/>
              <a:pPr>
                <a:defRPr/>
              </a:pPr>
              <a:t>כ"א/כסלו/תשפ"א</a:t>
            </a:fld>
            <a:endParaRPr lang="he-IL"/>
          </a:p>
        </p:txBody>
      </p:sp>
      <p:sp>
        <p:nvSpPr>
          <p:cNvPr id="4" name="Footer Placeholder 4">
            <a:extLst>
              <a:ext uri="{FF2B5EF4-FFF2-40B4-BE49-F238E27FC236}">
                <a16:creationId xmlns:a16="http://schemas.microsoft.com/office/drawing/2014/main" id="{66933930-DFD9-4198-B6BD-A3B5C81EB172}"/>
              </a:ext>
            </a:extLst>
          </p:cNvPr>
          <p:cNvSpPr>
            <a:spLocks noGrp="1"/>
          </p:cNvSpPr>
          <p:nvPr>
            <p:ph type="ftr" sz="quarter" idx="11"/>
          </p:nvPr>
        </p:nvSpPr>
        <p:spPr/>
        <p:txBody>
          <a:bodyPr/>
          <a:lstStyle>
            <a:lvl1pPr>
              <a:defRPr/>
            </a:lvl1pPr>
          </a:lstStyle>
          <a:p>
            <a:pPr>
              <a:defRPr/>
            </a:pPr>
            <a:endParaRPr lang="he-IL"/>
          </a:p>
        </p:txBody>
      </p:sp>
      <p:sp>
        <p:nvSpPr>
          <p:cNvPr id="5" name="Slide Number Placeholder 5">
            <a:extLst>
              <a:ext uri="{FF2B5EF4-FFF2-40B4-BE49-F238E27FC236}">
                <a16:creationId xmlns:a16="http://schemas.microsoft.com/office/drawing/2014/main" id="{82C99E9E-35F6-4BA7-9F60-21568BC730ED}"/>
              </a:ext>
            </a:extLst>
          </p:cNvPr>
          <p:cNvSpPr>
            <a:spLocks noGrp="1"/>
          </p:cNvSpPr>
          <p:nvPr>
            <p:ph type="sldNum" sz="quarter" idx="12"/>
          </p:nvPr>
        </p:nvSpPr>
        <p:spPr/>
        <p:txBody>
          <a:bodyPr/>
          <a:lstStyle>
            <a:lvl1pPr>
              <a:defRPr/>
            </a:lvl1pPr>
          </a:lstStyle>
          <a:p>
            <a:pPr>
              <a:defRPr/>
            </a:pPr>
            <a:fld id="{25AA4622-84C2-488A-A199-0FF927A48B7F}" type="slidenum">
              <a:rPr lang="he-IL"/>
              <a:pPr>
                <a:defRPr/>
              </a:pPr>
              <a:t>‹#›</a:t>
            </a:fld>
            <a:endParaRPr lang="he-IL"/>
          </a:p>
        </p:txBody>
      </p:sp>
    </p:spTree>
    <p:extLst>
      <p:ext uri="{BB962C8B-B14F-4D97-AF65-F5344CB8AC3E}">
        <p14:creationId xmlns:p14="http://schemas.microsoft.com/office/powerpoint/2010/main" val="768103126"/>
      </p:ext>
    </p:extLst>
  </p:cSld>
  <p:clrMapOvr>
    <a:masterClrMapping/>
  </p:clrMapOvr>
  <p:transition>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288" y="261938"/>
            <a:ext cx="8280400" cy="863600"/>
          </a:xfrm>
        </p:spPr>
        <p:txBody>
          <a:bodyPr/>
          <a:lstStyle/>
          <a:p>
            <a:r>
              <a:rPr lang="en-US"/>
              <a:t>Click to edit Master title style</a:t>
            </a:r>
            <a:endParaRPr lang="he-IL"/>
          </a:p>
        </p:txBody>
      </p:sp>
      <p:sp>
        <p:nvSpPr>
          <p:cNvPr id="3" name="Text Placeholder 2"/>
          <p:cNvSpPr>
            <a:spLocks noGrp="1"/>
          </p:cNvSpPr>
          <p:nvPr>
            <p:ph type="body" sz="half" idx="1"/>
          </p:nvPr>
        </p:nvSpPr>
        <p:spPr>
          <a:xfrm>
            <a:off x="323850" y="1341438"/>
            <a:ext cx="4273550"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749800" y="1341438"/>
            <a:ext cx="4273550"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67">
            <a:extLst>
              <a:ext uri="{FF2B5EF4-FFF2-40B4-BE49-F238E27FC236}">
                <a16:creationId xmlns:a16="http://schemas.microsoft.com/office/drawing/2014/main" id="{72ED868A-22F3-4EDD-A683-0446694C8A88}"/>
              </a:ext>
            </a:extLst>
          </p:cNvPr>
          <p:cNvSpPr>
            <a:spLocks noGrp="1" noChangeArrowheads="1"/>
          </p:cNvSpPr>
          <p:nvPr>
            <p:ph type="dt" sz="half" idx="10"/>
          </p:nvPr>
        </p:nvSpPr>
        <p:spPr/>
        <p:txBody>
          <a:bodyPr/>
          <a:lstStyle>
            <a:lvl1pPr>
              <a:defRPr/>
            </a:lvl1pPr>
          </a:lstStyle>
          <a:p>
            <a:pPr>
              <a:defRPr/>
            </a:pPr>
            <a:endParaRPr lang="en-US"/>
          </a:p>
        </p:txBody>
      </p:sp>
      <p:sp>
        <p:nvSpPr>
          <p:cNvPr id="6" name="Rectangle 68">
            <a:extLst>
              <a:ext uri="{FF2B5EF4-FFF2-40B4-BE49-F238E27FC236}">
                <a16:creationId xmlns:a16="http://schemas.microsoft.com/office/drawing/2014/main" id="{AD46868F-86F9-4C17-B7D0-FAC6B75CFFF5}"/>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69">
            <a:extLst>
              <a:ext uri="{FF2B5EF4-FFF2-40B4-BE49-F238E27FC236}">
                <a16:creationId xmlns:a16="http://schemas.microsoft.com/office/drawing/2014/main" id="{35972E27-277D-40BF-9273-B05A1BB37B14}"/>
              </a:ext>
            </a:extLst>
          </p:cNvPr>
          <p:cNvSpPr>
            <a:spLocks noGrp="1" noChangeArrowheads="1"/>
          </p:cNvSpPr>
          <p:nvPr>
            <p:ph type="sldNum" sz="quarter" idx="12"/>
          </p:nvPr>
        </p:nvSpPr>
        <p:spPr/>
        <p:txBody>
          <a:bodyPr/>
          <a:lstStyle>
            <a:lvl1pPr>
              <a:defRPr/>
            </a:lvl1pPr>
          </a:lstStyle>
          <a:p>
            <a:pPr>
              <a:defRPr/>
            </a:pPr>
            <a:fld id="{22107686-3349-4B9D-8D7B-AEF0C8DD75F5}" type="slidenum">
              <a:rPr lang="he-IL"/>
              <a:pPr>
                <a:defRPr/>
              </a:pPr>
              <a:t>‹#›</a:t>
            </a:fld>
            <a:endParaRPr lang="en-US"/>
          </a:p>
        </p:txBody>
      </p:sp>
    </p:spTree>
    <p:extLst>
      <p:ext uri="{BB962C8B-B14F-4D97-AF65-F5344CB8AC3E}">
        <p14:creationId xmlns:p14="http://schemas.microsoft.com/office/powerpoint/2010/main" val="352163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67D5C153-7CCB-4E0A-B955-7DEB3E9DBAF9}"/>
              </a:ext>
            </a:extLst>
          </p:cNvPr>
          <p:cNvSpPr>
            <a:spLocks noGrp="1"/>
          </p:cNvSpPr>
          <p:nvPr>
            <p:ph type="dt" sz="half" idx="10"/>
          </p:nvPr>
        </p:nvSpPr>
        <p:spPr/>
        <p:txBody>
          <a:bodyPr/>
          <a:lstStyle>
            <a:lvl1pPr>
              <a:defRPr/>
            </a:lvl1pPr>
          </a:lstStyle>
          <a:p>
            <a:pPr>
              <a:defRPr/>
            </a:pPr>
            <a:fld id="{41951474-F668-4BD4-B13F-D23D8989B755}" type="datetimeFigureOut">
              <a:rPr lang="he-IL"/>
              <a:pPr>
                <a:defRPr/>
              </a:pPr>
              <a:t>כ"א/כסלו/תשפ"א</a:t>
            </a:fld>
            <a:endParaRPr lang="he-IL"/>
          </a:p>
        </p:txBody>
      </p:sp>
      <p:sp>
        <p:nvSpPr>
          <p:cNvPr id="5" name="Footer Placeholder 4">
            <a:extLst>
              <a:ext uri="{FF2B5EF4-FFF2-40B4-BE49-F238E27FC236}">
                <a16:creationId xmlns:a16="http://schemas.microsoft.com/office/drawing/2014/main" id="{629B9EF6-5DE8-4687-863F-59B34BE428A0}"/>
              </a:ext>
            </a:extLst>
          </p:cNvPr>
          <p:cNvSpPr>
            <a:spLocks noGrp="1"/>
          </p:cNvSpPr>
          <p:nvPr>
            <p:ph type="ftr" sz="quarter" idx="11"/>
          </p:nvPr>
        </p:nvSpPr>
        <p:spPr/>
        <p:txBody>
          <a:bodyPr/>
          <a:lstStyle>
            <a:lvl1pPr>
              <a:defRPr/>
            </a:lvl1pPr>
          </a:lstStyle>
          <a:p>
            <a:pPr>
              <a:defRPr/>
            </a:pPr>
            <a:endParaRPr lang="he-IL"/>
          </a:p>
        </p:txBody>
      </p:sp>
      <p:sp>
        <p:nvSpPr>
          <p:cNvPr id="6" name="Slide Number Placeholder 5">
            <a:extLst>
              <a:ext uri="{FF2B5EF4-FFF2-40B4-BE49-F238E27FC236}">
                <a16:creationId xmlns:a16="http://schemas.microsoft.com/office/drawing/2014/main" id="{12147C72-47DF-4B0D-8598-2CF0B5C6872D}"/>
              </a:ext>
            </a:extLst>
          </p:cNvPr>
          <p:cNvSpPr>
            <a:spLocks noGrp="1"/>
          </p:cNvSpPr>
          <p:nvPr>
            <p:ph type="sldNum" sz="quarter" idx="12"/>
          </p:nvPr>
        </p:nvSpPr>
        <p:spPr/>
        <p:txBody>
          <a:bodyPr/>
          <a:lstStyle>
            <a:lvl1pPr>
              <a:defRPr/>
            </a:lvl1pPr>
          </a:lstStyle>
          <a:p>
            <a:pPr>
              <a:defRPr/>
            </a:pPr>
            <a:fld id="{E8416E61-9C41-46E0-B967-1698C6178850}" type="slidenum">
              <a:rPr lang="he-IL"/>
              <a:pPr>
                <a:defRPr/>
              </a:pPr>
              <a:t>‹#›</a:t>
            </a:fld>
            <a:endParaRPr lang="he-IL"/>
          </a:p>
        </p:txBody>
      </p:sp>
    </p:spTree>
    <p:extLst>
      <p:ext uri="{BB962C8B-B14F-4D97-AF65-F5344CB8AC3E}">
        <p14:creationId xmlns:p14="http://schemas.microsoft.com/office/powerpoint/2010/main" val="783105509"/>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A8644A-A595-48EA-A14B-6274DE2AB2F2}"/>
              </a:ext>
            </a:extLst>
          </p:cNvPr>
          <p:cNvSpPr>
            <a:spLocks noGrp="1"/>
          </p:cNvSpPr>
          <p:nvPr>
            <p:ph type="dt" sz="half" idx="10"/>
          </p:nvPr>
        </p:nvSpPr>
        <p:spPr/>
        <p:txBody>
          <a:bodyPr/>
          <a:lstStyle>
            <a:lvl1pPr>
              <a:defRPr/>
            </a:lvl1pPr>
          </a:lstStyle>
          <a:p>
            <a:pPr>
              <a:defRPr/>
            </a:pPr>
            <a:fld id="{0677A7F5-4DEB-4BA8-8209-167C9E6EE87C}" type="datetimeFigureOut">
              <a:rPr lang="he-IL"/>
              <a:pPr>
                <a:defRPr/>
              </a:pPr>
              <a:t>כ"א/כסלו/תשפ"א</a:t>
            </a:fld>
            <a:endParaRPr lang="he-IL"/>
          </a:p>
        </p:txBody>
      </p:sp>
      <p:sp>
        <p:nvSpPr>
          <p:cNvPr id="5" name="Footer Placeholder 4">
            <a:extLst>
              <a:ext uri="{FF2B5EF4-FFF2-40B4-BE49-F238E27FC236}">
                <a16:creationId xmlns:a16="http://schemas.microsoft.com/office/drawing/2014/main" id="{106326F9-5290-43D5-9567-AEDD8046F571}"/>
              </a:ext>
            </a:extLst>
          </p:cNvPr>
          <p:cNvSpPr>
            <a:spLocks noGrp="1"/>
          </p:cNvSpPr>
          <p:nvPr>
            <p:ph type="ftr" sz="quarter" idx="11"/>
          </p:nvPr>
        </p:nvSpPr>
        <p:spPr/>
        <p:txBody>
          <a:bodyPr/>
          <a:lstStyle>
            <a:lvl1pPr>
              <a:defRPr/>
            </a:lvl1pPr>
          </a:lstStyle>
          <a:p>
            <a:pPr>
              <a:defRPr/>
            </a:pPr>
            <a:endParaRPr lang="he-IL"/>
          </a:p>
        </p:txBody>
      </p:sp>
      <p:sp>
        <p:nvSpPr>
          <p:cNvPr id="6" name="Slide Number Placeholder 5">
            <a:extLst>
              <a:ext uri="{FF2B5EF4-FFF2-40B4-BE49-F238E27FC236}">
                <a16:creationId xmlns:a16="http://schemas.microsoft.com/office/drawing/2014/main" id="{D6B72701-94E6-4852-A6EC-62FDCDFD11EE}"/>
              </a:ext>
            </a:extLst>
          </p:cNvPr>
          <p:cNvSpPr>
            <a:spLocks noGrp="1"/>
          </p:cNvSpPr>
          <p:nvPr>
            <p:ph type="sldNum" sz="quarter" idx="12"/>
          </p:nvPr>
        </p:nvSpPr>
        <p:spPr/>
        <p:txBody>
          <a:bodyPr/>
          <a:lstStyle>
            <a:lvl1pPr>
              <a:defRPr/>
            </a:lvl1pPr>
          </a:lstStyle>
          <a:p>
            <a:pPr>
              <a:defRPr/>
            </a:pPr>
            <a:fld id="{E5EC4439-C43F-4B3D-869A-83B68FF273E9}" type="slidenum">
              <a:rPr lang="he-IL"/>
              <a:pPr>
                <a:defRPr/>
              </a:pPr>
              <a:t>‹#›</a:t>
            </a:fld>
            <a:endParaRPr lang="he-IL"/>
          </a:p>
        </p:txBody>
      </p:sp>
    </p:spTree>
    <p:extLst>
      <p:ext uri="{BB962C8B-B14F-4D97-AF65-F5344CB8AC3E}">
        <p14:creationId xmlns:p14="http://schemas.microsoft.com/office/powerpoint/2010/main" val="3334648618"/>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3">
            <a:extLst>
              <a:ext uri="{FF2B5EF4-FFF2-40B4-BE49-F238E27FC236}">
                <a16:creationId xmlns:a16="http://schemas.microsoft.com/office/drawing/2014/main" id="{E42A23AB-7251-4E28-B91E-913E095511C0}"/>
              </a:ext>
            </a:extLst>
          </p:cNvPr>
          <p:cNvSpPr>
            <a:spLocks noGrp="1"/>
          </p:cNvSpPr>
          <p:nvPr>
            <p:ph type="dt" sz="half" idx="10"/>
          </p:nvPr>
        </p:nvSpPr>
        <p:spPr/>
        <p:txBody>
          <a:bodyPr/>
          <a:lstStyle>
            <a:lvl1pPr>
              <a:defRPr/>
            </a:lvl1pPr>
          </a:lstStyle>
          <a:p>
            <a:pPr>
              <a:defRPr/>
            </a:pPr>
            <a:fld id="{D304EFE1-09B1-42FD-80F3-4B375E5FC005}" type="datetimeFigureOut">
              <a:rPr lang="he-IL"/>
              <a:pPr>
                <a:defRPr/>
              </a:pPr>
              <a:t>כ"א/כסלו/תשפ"א</a:t>
            </a:fld>
            <a:endParaRPr lang="he-IL"/>
          </a:p>
        </p:txBody>
      </p:sp>
      <p:sp>
        <p:nvSpPr>
          <p:cNvPr id="6" name="Footer Placeholder 4">
            <a:extLst>
              <a:ext uri="{FF2B5EF4-FFF2-40B4-BE49-F238E27FC236}">
                <a16:creationId xmlns:a16="http://schemas.microsoft.com/office/drawing/2014/main" id="{2AAA0560-845C-492F-8E24-D757FD42CDDE}"/>
              </a:ext>
            </a:extLst>
          </p:cNvPr>
          <p:cNvSpPr>
            <a:spLocks noGrp="1"/>
          </p:cNvSpPr>
          <p:nvPr>
            <p:ph type="ftr" sz="quarter" idx="11"/>
          </p:nvPr>
        </p:nvSpPr>
        <p:spPr/>
        <p:txBody>
          <a:bodyPr/>
          <a:lstStyle>
            <a:lvl1pPr>
              <a:defRPr/>
            </a:lvl1pPr>
          </a:lstStyle>
          <a:p>
            <a:pPr>
              <a:defRPr/>
            </a:pPr>
            <a:endParaRPr lang="he-IL"/>
          </a:p>
        </p:txBody>
      </p:sp>
      <p:sp>
        <p:nvSpPr>
          <p:cNvPr id="7" name="Slide Number Placeholder 5">
            <a:extLst>
              <a:ext uri="{FF2B5EF4-FFF2-40B4-BE49-F238E27FC236}">
                <a16:creationId xmlns:a16="http://schemas.microsoft.com/office/drawing/2014/main" id="{0D4E6907-24BD-432A-84D2-A2EE78FE8C91}"/>
              </a:ext>
            </a:extLst>
          </p:cNvPr>
          <p:cNvSpPr>
            <a:spLocks noGrp="1"/>
          </p:cNvSpPr>
          <p:nvPr>
            <p:ph type="sldNum" sz="quarter" idx="12"/>
          </p:nvPr>
        </p:nvSpPr>
        <p:spPr/>
        <p:txBody>
          <a:bodyPr/>
          <a:lstStyle>
            <a:lvl1pPr>
              <a:defRPr/>
            </a:lvl1pPr>
          </a:lstStyle>
          <a:p>
            <a:pPr>
              <a:defRPr/>
            </a:pPr>
            <a:fld id="{5668ABCF-0E6A-4134-BFB9-08C56B172E7F}" type="slidenum">
              <a:rPr lang="he-IL"/>
              <a:pPr>
                <a:defRPr/>
              </a:pPr>
              <a:t>‹#›</a:t>
            </a:fld>
            <a:endParaRPr lang="he-IL"/>
          </a:p>
        </p:txBody>
      </p:sp>
    </p:spTree>
    <p:extLst>
      <p:ext uri="{BB962C8B-B14F-4D97-AF65-F5344CB8AC3E}">
        <p14:creationId xmlns:p14="http://schemas.microsoft.com/office/powerpoint/2010/main" val="3668874425"/>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3">
            <a:extLst>
              <a:ext uri="{FF2B5EF4-FFF2-40B4-BE49-F238E27FC236}">
                <a16:creationId xmlns:a16="http://schemas.microsoft.com/office/drawing/2014/main" id="{ED8C1D70-B72F-42EA-A504-B3BD5E24A45D}"/>
              </a:ext>
            </a:extLst>
          </p:cNvPr>
          <p:cNvSpPr>
            <a:spLocks noGrp="1"/>
          </p:cNvSpPr>
          <p:nvPr>
            <p:ph type="dt" sz="half" idx="10"/>
          </p:nvPr>
        </p:nvSpPr>
        <p:spPr/>
        <p:txBody>
          <a:bodyPr/>
          <a:lstStyle>
            <a:lvl1pPr>
              <a:defRPr/>
            </a:lvl1pPr>
          </a:lstStyle>
          <a:p>
            <a:pPr>
              <a:defRPr/>
            </a:pPr>
            <a:fld id="{6CA51D36-C70F-46A5-A45E-F1EF42BDEC6B}" type="datetimeFigureOut">
              <a:rPr lang="he-IL"/>
              <a:pPr>
                <a:defRPr/>
              </a:pPr>
              <a:t>כ"א/כסלו/תשפ"א</a:t>
            </a:fld>
            <a:endParaRPr lang="he-IL"/>
          </a:p>
        </p:txBody>
      </p:sp>
      <p:sp>
        <p:nvSpPr>
          <p:cNvPr id="8" name="Footer Placeholder 4">
            <a:extLst>
              <a:ext uri="{FF2B5EF4-FFF2-40B4-BE49-F238E27FC236}">
                <a16:creationId xmlns:a16="http://schemas.microsoft.com/office/drawing/2014/main" id="{9C9DEC4D-2DE4-4419-A62B-6A5070ACD639}"/>
              </a:ext>
            </a:extLst>
          </p:cNvPr>
          <p:cNvSpPr>
            <a:spLocks noGrp="1"/>
          </p:cNvSpPr>
          <p:nvPr>
            <p:ph type="ftr" sz="quarter" idx="11"/>
          </p:nvPr>
        </p:nvSpPr>
        <p:spPr/>
        <p:txBody>
          <a:bodyPr/>
          <a:lstStyle>
            <a:lvl1pPr>
              <a:defRPr/>
            </a:lvl1pPr>
          </a:lstStyle>
          <a:p>
            <a:pPr>
              <a:defRPr/>
            </a:pPr>
            <a:endParaRPr lang="he-IL"/>
          </a:p>
        </p:txBody>
      </p:sp>
      <p:sp>
        <p:nvSpPr>
          <p:cNvPr id="9" name="Slide Number Placeholder 5">
            <a:extLst>
              <a:ext uri="{FF2B5EF4-FFF2-40B4-BE49-F238E27FC236}">
                <a16:creationId xmlns:a16="http://schemas.microsoft.com/office/drawing/2014/main" id="{1AD7FC21-3B26-44AF-82D8-CDE455B90A7E}"/>
              </a:ext>
            </a:extLst>
          </p:cNvPr>
          <p:cNvSpPr>
            <a:spLocks noGrp="1"/>
          </p:cNvSpPr>
          <p:nvPr>
            <p:ph type="sldNum" sz="quarter" idx="12"/>
          </p:nvPr>
        </p:nvSpPr>
        <p:spPr/>
        <p:txBody>
          <a:bodyPr/>
          <a:lstStyle>
            <a:lvl1pPr>
              <a:defRPr/>
            </a:lvl1pPr>
          </a:lstStyle>
          <a:p>
            <a:pPr>
              <a:defRPr/>
            </a:pPr>
            <a:fld id="{C3CFBE40-8734-4FA6-99C6-294ED5578AD3}" type="slidenum">
              <a:rPr lang="he-IL"/>
              <a:pPr>
                <a:defRPr/>
              </a:pPr>
              <a:t>‹#›</a:t>
            </a:fld>
            <a:endParaRPr lang="he-IL"/>
          </a:p>
        </p:txBody>
      </p:sp>
    </p:spTree>
    <p:extLst>
      <p:ext uri="{BB962C8B-B14F-4D97-AF65-F5344CB8AC3E}">
        <p14:creationId xmlns:p14="http://schemas.microsoft.com/office/powerpoint/2010/main" val="1933681806"/>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3">
            <a:extLst>
              <a:ext uri="{FF2B5EF4-FFF2-40B4-BE49-F238E27FC236}">
                <a16:creationId xmlns:a16="http://schemas.microsoft.com/office/drawing/2014/main" id="{032F6661-CBBE-4713-85F8-2965130F056F}"/>
              </a:ext>
            </a:extLst>
          </p:cNvPr>
          <p:cNvSpPr>
            <a:spLocks noGrp="1"/>
          </p:cNvSpPr>
          <p:nvPr>
            <p:ph type="dt" sz="half" idx="10"/>
          </p:nvPr>
        </p:nvSpPr>
        <p:spPr/>
        <p:txBody>
          <a:bodyPr/>
          <a:lstStyle>
            <a:lvl1pPr>
              <a:defRPr/>
            </a:lvl1pPr>
          </a:lstStyle>
          <a:p>
            <a:pPr>
              <a:defRPr/>
            </a:pPr>
            <a:fld id="{E51DCF4A-73D0-4FAA-91BD-4E2C0681489F}" type="datetimeFigureOut">
              <a:rPr lang="he-IL"/>
              <a:pPr>
                <a:defRPr/>
              </a:pPr>
              <a:t>כ"א/כסלו/תשפ"א</a:t>
            </a:fld>
            <a:endParaRPr lang="he-IL"/>
          </a:p>
        </p:txBody>
      </p:sp>
      <p:sp>
        <p:nvSpPr>
          <p:cNvPr id="4" name="Footer Placeholder 4">
            <a:extLst>
              <a:ext uri="{FF2B5EF4-FFF2-40B4-BE49-F238E27FC236}">
                <a16:creationId xmlns:a16="http://schemas.microsoft.com/office/drawing/2014/main" id="{D9F06EF9-48F6-4A0E-8CEB-6653C6AE7207}"/>
              </a:ext>
            </a:extLst>
          </p:cNvPr>
          <p:cNvSpPr>
            <a:spLocks noGrp="1"/>
          </p:cNvSpPr>
          <p:nvPr>
            <p:ph type="ftr" sz="quarter" idx="11"/>
          </p:nvPr>
        </p:nvSpPr>
        <p:spPr/>
        <p:txBody>
          <a:bodyPr/>
          <a:lstStyle>
            <a:lvl1pPr>
              <a:defRPr/>
            </a:lvl1pPr>
          </a:lstStyle>
          <a:p>
            <a:pPr>
              <a:defRPr/>
            </a:pPr>
            <a:endParaRPr lang="he-IL"/>
          </a:p>
        </p:txBody>
      </p:sp>
      <p:sp>
        <p:nvSpPr>
          <p:cNvPr id="5" name="Slide Number Placeholder 5">
            <a:extLst>
              <a:ext uri="{FF2B5EF4-FFF2-40B4-BE49-F238E27FC236}">
                <a16:creationId xmlns:a16="http://schemas.microsoft.com/office/drawing/2014/main" id="{00F88A29-8475-43E7-8904-00CBF317F64A}"/>
              </a:ext>
            </a:extLst>
          </p:cNvPr>
          <p:cNvSpPr>
            <a:spLocks noGrp="1"/>
          </p:cNvSpPr>
          <p:nvPr>
            <p:ph type="sldNum" sz="quarter" idx="12"/>
          </p:nvPr>
        </p:nvSpPr>
        <p:spPr/>
        <p:txBody>
          <a:bodyPr/>
          <a:lstStyle>
            <a:lvl1pPr>
              <a:defRPr/>
            </a:lvl1pPr>
          </a:lstStyle>
          <a:p>
            <a:pPr>
              <a:defRPr/>
            </a:pPr>
            <a:fld id="{83650255-A4B7-4D95-B1D0-8F07CEB0B022}" type="slidenum">
              <a:rPr lang="he-IL"/>
              <a:pPr>
                <a:defRPr/>
              </a:pPr>
              <a:t>‹#›</a:t>
            </a:fld>
            <a:endParaRPr lang="he-IL"/>
          </a:p>
        </p:txBody>
      </p:sp>
    </p:spTree>
    <p:extLst>
      <p:ext uri="{BB962C8B-B14F-4D97-AF65-F5344CB8AC3E}">
        <p14:creationId xmlns:p14="http://schemas.microsoft.com/office/powerpoint/2010/main" val="704519611"/>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330259D-2188-4350-A84A-08E87B80236E}"/>
              </a:ext>
            </a:extLst>
          </p:cNvPr>
          <p:cNvSpPr>
            <a:spLocks noGrp="1"/>
          </p:cNvSpPr>
          <p:nvPr>
            <p:ph type="dt" sz="half" idx="10"/>
          </p:nvPr>
        </p:nvSpPr>
        <p:spPr/>
        <p:txBody>
          <a:bodyPr/>
          <a:lstStyle>
            <a:lvl1pPr>
              <a:defRPr/>
            </a:lvl1pPr>
          </a:lstStyle>
          <a:p>
            <a:pPr>
              <a:defRPr/>
            </a:pPr>
            <a:fld id="{F463678E-5C1B-4421-BBCD-A27CEB7EA9AC}" type="datetimeFigureOut">
              <a:rPr lang="he-IL"/>
              <a:pPr>
                <a:defRPr/>
              </a:pPr>
              <a:t>כ"א/כסלו/תשפ"א</a:t>
            </a:fld>
            <a:endParaRPr lang="he-IL"/>
          </a:p>
        </p:txBody>
      </p:sp>
      <p:sp>
        <p:nvSpPr>
          <p:cNvPr id="3" name="Footer Placeholder 4">
            <a:extLst>
              <a:ext uri="{FF2B5EF4-FFF2-40B4-BE49-F238E27FC236}">
                <a16:creationId xmlns:a16="http://schemas.microsoft.com/office/drawing/2014/main" id="{4FCA9851-6E26-42A0-A3E9-0E43D774977E}"/>
              </a:ext>
            </a:extLst>
          </p:cNvPr>
          <p:cNvSpPr>
            <a:spLocks noGrp="1"/>
          </p:cNvSpPr>
          <p:nvPr>
            <p:ph type="ftr" sz="quarter" idx="11"/>
          </p:nvPr>
        </p:nvSpPr>
        <p:spPr/>
        <p:txBody>
          <a:bodyPr/>
          <a:lstStyle>
            <a:lvl1pPr>
              <a:defRPr/>
            </a:lvl1pPr>
          </a:lstStyle>
          <a:p>
            <a:pPr>
              <a:defRPr/>
            </a:pPr>
            <a:endParaRPr lang="he-IL"/>
          </a:p>
        </p:txBody>
      </p:sp>
      <p:sp>
        <p:nvSpPr>
          <p:cNvPr id="4" name="Slide Number Placeholder 5">
            <a:extLst>
              <a:ext uri="{FF2B5EF4-FFF2-40B4-BE49-F238E27FC236}">
                <a16:creationId xmlns:a16="http://schemas.microsoft.com/office/drawing/2014/main" id="{6EF1C0F6-683B-4E58-95D7-1B14F6645535}"/>
              </a:ext>
            </a:extLst>
          </p:cNvPr>
          <p:cNvSpPr>
            <a:spLocks noGrp="1"/>
          </p:cNvSpPr>
          <p:nvPr>
            <p:ph type="sldNum" sz="quarter" idx="12"/>
          </p:nvPr>
        </p:nvSpPr>
        <p:spPr/>
        <p:txBody>
          <a:bodyPr/>
          <a:lstStyle>
            <a:lvl1pPr>
              <a:defRPr/>
            </a:lvl1pPr>
          </a:lstStyle>
          <a:p>
            <a:pPr>
              <a:defRPr/>
            </a:pPr>
            <a:fld id="{8C9093AC-0EB2-4CD4-AE9E-38205952E5FE}" type="slidenum">
              <a:rPr lang="he-IL"/>
              <a:pPr>
                <a:defRPr/>
              </a:pPr>
              <a:t>‹#›</a:t>
            </a:fld>
            <a:endParaRPr lang="he-IL"/>
          </a:p>
        </p:txBody>
      </p:sp>
    </p:spTree>
    <p:extLst>
      <p:ext uri="{BB962C8B-B14F-4D97-AF65-F5344CB8AC3E}">
        <p14:creationId xmlns:p14="http://schemas.microsoft.com/office/powerpoint/2010/main" val="4010198075"/>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EDBB328-AD8F-4A9B-9472-86DB3BDA0FBB}"/>
              </a:ext>
            </a:extLst>
          </p:cNvPr>
          <p:cNvSpPr>
            <a:spLocks noGrp="1"/>
          </p:cNvSpPr>
          <p:nvPr>
            <p:ph type="dt" sz="half" idx="10"/>
          </p:nvPr>
        </p:nvSpPr>
        <p:spPr/>
        <p:txBody>
          <a:bodyPr/>
          <a:lstStyle>
            <a:lvl1pPr>
              <a:defRPr/>
            </a:lvl1pPr>
          </a:lstStyle>
          <a:p>
            <a:pPr>
              <a:defRPr/>
            </a:pPr>
            <a:fld id="{FE55D13A-E570-4D60-A43C-CEAF4C31F304}" type="datetimeFigureOut">
              <a:rPr lang="he-IL"/>
              <a:pPr>
                <a:defRPr/>
              </a:pPr>
              <a:t>כ"א/כסלו/תשפ"א</a:t>
            </a:fld>
            <a:endParaRPr lang="he-IL"/>
          </a:p>
        </p:txBody>
      </p:sp>
      <p:sp>
        <p:nvSpPr>
          <p:cNvPr id="6" name="Footer Placeholder 4">
            <a:extLst>
              <a:ext uri="{FF2B5EF4-FFF2-40B4-BE49-F238E27FC236}">
                <a16:creationId xmlns:a16="http://schemas.microsoft.com/office/drawing/2014/main" id="{77795BDF-C756-4B63-A049-01145A5D93CF}"/>
              </a:ext>
            </a:extLst>
          </p:cNvPr>
          <p:cNvSpPr>
            <a:spLocks noGrp="1"/>
          </p:cNvSpPr>
          <p:nvPr>
            <p:ph type="ftr" sz="quarter" idx="11"/>
          </p:nvPr>
        </p:nvSpPr>
        <p:spPr/>
        <p:txBody>
          <a:bodyPr/>
          <a:lstStyle>
            <a:lvl1pPr>
              <a:defRPr/>
            </a:lvl1pPr>
          </a:lstStyle>
          <a:p>
            <a:pPr>
              <a:defRPr/>
            </a:pPr>
            <a:endParaRPr lang="he-IL"/>
          </a:p>
        </p:txBody>
      </p:sp>
      <p:sp>
        <p:nvSpPr>
          <p:cNvPr id="7" name="Slide Number Placeholder 5">
            <a:extLst>
              <a:ext uri="{FF2B5EF4-FFF2-40B4-BE49-F238E27FC236}">
                <a16:creationId xmlns:a16="http://schemas.microsoft.com/office/drawing/2014/main" id="{56BE489A-863F-450C-81BF-4A60CCE28175}"/>
              </a:ext>
            </a:extLst>
          </p:cNvPr>
          <p:cNvSpPr>
            <a:spLocks noGrp="1"/>
          </p:cNvSpPr>
          <p:nvPr>
            <p:ph type="sldNum" sz="quarter" idx="12"/>
          </p:nvPr>
        </p:nvSpPr>
        <p:spPr/>
        <p:txBody>
          <a:bodyPr/>
          <a:lstStyle>
            <a:lvl1pPr>
              <a:defRPr/>
            </a:lvl1pPr>
          </a:lstStyle>
          <a:p>
            <a:pPr>
              <a:defRPr/>
            </a:pPr>
            <a:fld id="{525C4C18-27DF-44BD-A45F-BE7B2917A563}" type="slidenum">
              <a:rPr lang="he-IL"/>
              <a:pPr>
                <a:defRPr/>
              </a:pPr>
              <a:t>‹#›</a:t>
            </a:fld>
            <a:endParaRPr lang="he-IL"/>
          </a:p>
        </p:txBody>
      </p:sp>
    </p:spTree>
    <p:extLst>
      <p:ext uri="{BB962C8B-B14F-4D97-AF65-F5344CB8AC3E}">
        <p14:creationId xmlns:p14="http://schemas.microsoft.com/office/powerpoint/2010/main" val="2512787540"/>
      </p:ext>
    </p:extLst>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9086666-8331-4EB9-9925-CAC5AC311A0B}"/>
              </a:ext>
            </a:extLst>
          </p:cNvPr>
          <p:cNvSpPr>
            <a:spLocks noGrp="1"/>
          </p:cNvSpPr>
          <p:nvPr>
            <p:ph type="dt" sz="half" idx="10"/>
          </p:nvPr>
        </p:nvSpPr>
        <p:spPr/>
        <p:txBody>
          <a:bodyPr/>
          <a:lstStyle>
            <a:lvl1pPr>
              <a:defRPr/>
            </a:lvl1pPr>
          </a:lstStyle>
          <a:p>
            <a:pPr>
              <a:defRPr/>
            </a:pPr>
            <a:fld id="{B956E501-E6B6-4C7E-A32D-FC40581AB98F}" type="datetimeFigureOut">
              <a:rPr lang="he-IL"/>
              <a:pPr>
                <a:defRPr/>
              </a:pPr>
              <a:t>כ"א/כסלו/תשפ"א</a:t>
            </a:fld>
            <a:endParaRPr lang="he-IL"/>
          </a:p>
        </p:txBody>
      </p:sp>
      <p:sp>
        <p:nvSpPr>
          <p:cNvPr id="6" name="Footer Placeholder 4">
            <a:extLst>
              <a:ext uri="{FF2B5EF4-FFF2-40B4-BE49-F238E27FC236}">
                <a16:creationId xmlns:a16="http://schemas.microsoft.com/office/drawing/2014/main" id="{BF1242E4-D43F-4A0F-AF71-621994E4A212}"/>
              </a:ext>
            </a:extLst>
          </p:cNvPr>
          <p:cNvSpPr>
            <a:spLocks noGrp="1"/>
          </p:cNvSpPr>
          <p:nvPr>
            <p:ph type="ftr" sz="quarter" idx="11"/>
          </p:nvPr>
        </p:nvSpPr>
        <p:spPr/>
        <p:txBody>
          <a:bodyPr/>
          <a:lstStyle>
            <a:lvl1pPr>
              <a:defRPr/>
            </a:lvl1pPr>
          </a:lstStyle>
          <a:p>
            <a:pPr>
              <a:defRPr/>
            </a:pPr>
            <a:endParaRPr lang="he-IL"/>
          </a:p>
        </p:txBody>
      </p:sp>
      <p:sp>
        <p:nvSpPr>
          <p:cNvPr id="7" name="Slide Number Placeholder 5">
            <a:extLst>
              <a:ext uri="{FF2B5EF4-FFF2-40B4-BE49-F238E27FC236}">
                <a16:creationId xmlns:a16="http://schemas.microsoft.com/office/drawing/2014/main" id="{859E0F3C-9D24-4210-8D3C-0B7E6608C1C3}"/>
              </a:ext>
            </a:extLst>
          </p:cNvPr>
          <p:cNvSpPr>
            <a:spLocks noGrp="1"/>
          </p:cNvSpPr>
          <p:nvPr>
            <p:ph type="sldNum" sz="quarter" idx="12"/>
          </p:nvPr>
        </p:nvSpPr>
        <p:spPr/>
        <p:txBody>
          <a:bodyPr/>
          <a:lstStyle>
            <a:lvl1pPr>
              <a:defRPr/>
            </a:lvl1pPr>
          </a:lstStyle>
          <a:p>
            <a:pPr>
              <a:defRPr/>
            </a:pPr>
            <a:fld id="{63D9639A-C2C3-4D63-ABA9-1A52D9EBBC36}" type="slidenum">
              <a:rPr lang="he-IL"/>
              <a:pPr>
                <a:defRPr/>
              </a:pPr>
              <a:t>‹#›</a:t>
            </a:fld>
            <a:endParaRPr lang="he-IL"/>
          </a:p>
        </p:txBody>
      </p:sp>
    </p:spTree>
    <p:extLst>
      <p:ext uri="{BB962C8B-B14F-4D97-AF65-F5344CB8AC3E}">
        <p14:creationId xmlns:p14="http://schemas.microsoft.com/office/powerpoint/2010/main" val="1652871965"/>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A38DCDC-DC45-4F8A-8C55-9344FE91335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EB87137-2870-45BC-B1AF-BB3C1B479FD3}"/>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3DA2C75-419B-416E-AD4A-7C6166D0D1DC}"/>
              </a:ext>
            </a:extLst>
          </p:cNvPr>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rtl="1" eaLnBrk="1" fontAlgn="auto" hangingPunct="1">
              <a:spcBef>
                <a:spcPts val="0"/>
              </a:spcBef>
              <a:spcAft>
                <a:spcPts val="0"/>
              </a:spcAft>
              <a:defRPr sz="1200">
                <a:solidFill>
                  <a:schemeClr val="tx1">
                    <a:tint val="75000"/>
                  </a:schemeClr>
                </a:solidFill>
                <a:latin typeface="+mn-lt"/>
                <a:cs typeface="+mn-cs"/>
              </a:defRPr>
            </a:lvl1pPr>
          </a:lstStyle>
          <a:p>
            <a:pPr>
              <a:defRPr/>
            </a:pPr>
            <a:fld id="{51A8FD2F-05A3-4534-8C8C-1F40D3686762}" type="datetimeFigureOut">
              <a:rPr lang="he-IL"/>
              <a:pPr>
                <a:defRPr/>
              </a:pPr>
              <a:t>כ"א/כסלו/תשפ"א</a:t>
            </a:fld>
            <a:endParaRPr lang="he-IL"/>
          </a:p>
        </p:txBody>
      </p:sp>
      <p:sp>
        <p:nvSpPr>
          <p:cNvPr id="5" name="Footer Placeholder 4">
            <a:extLst>
              <a:ext uri="{FF2B5EF4-FFF2-40B4-BE49-F238E27FC236}">
                <a16:creationId xmlns:a16="http://schemas.microsoft.com/office/drawing/2014/main" id="{990E82AD-C0E4-443A-86B0-0930439C1AF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rtl="1" eaLnBrk="1" fontAlgn="auto" hangingPunct="1">
              <a:spcBef>
                <a:spcPts val="0"/>
              </a:spcBef>
              <a:spcAft>
                <a:spcPts val="0"/>
              </a:spcAft>
              <a:defRPr sz="1200">
                <a:solidFill>
                  <a:schemeClr val="tx1">
                    <a:tint val="75000"/>
                  </a:schemeClr>
                </a:solidFill>
                <a:latin typeface="+mn-lt"/>
                <a:cs typeface="+mn-cs"/>
              </a:defRPr>
            </a:lvl1pPr>
          </a:lstStyle>
          <a:p>
            <a:pPr>
              <a:defRPr/>
            </a:pPr>
            <a:endParaRPr lang="he-IL"/>
          </a:p>
        </p:txBody>
      </p:sp>
      <p:sp>
        <p:nvSpPr>
          <p:cNvPr id="6" name="Slide Number Placeholder 5">
            <a:extLst>
              <a:ext uri="{FF2B5EF4-FFF2-40B4-BE49-F238E27FC236}">
                <a16:creationId xmlns:a16="http://schemas.microsoft.com/office/drawing/2014/main" id="{934F1B38-F2B7-4C4B-BB4D-F2112C4190C3}"/>
              </a:ext>
            </a:extLst>
          </p:cNvPr>
          <p:cNvSpPr>
            <a:spLocks noGrp="1"/>
          </p:cNvSpPr>
          <p:nvPr>
            <p:ph type="sldNum" sz="quarter" idx="4"/>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rtl="1" eaLnBrk="1" hangingPunct="1">
              <a:defRPr sz="1200">
                <a:solidFill>
                  <a:srgbClr val="898989"/>
                </a:solidFill>
                <a:latin typeface="Calibri" panose="020F0502020204030204" pitchFamily="34" charset="0"/>
              </a:defRPr>
            </a:lvl1pPr>
          </a:lstStyle>
          <a:p>
            <a:pPr>
              <a:defRPr/>
            </a:pPr>
            <a:fld id="{81AC8F75-8584-4B5B-A28A-43D2F93C7FA3}" type="slidenum">
              <a:rPr lang="he-IL"/>
              <a:pPr>
                <a:defRPr/>
              </a:pPr>
              <a:t>‹#›</a:t>
            </a:fld>
            <a:endParaRPr lang="he-IL"/>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push dir="u"/>
  </p:transition>
  <p:txStyles>
    <p:titleStyle>
      <a:lvl1pPr algn="ctr" rtl="1" eaLnBrk="0" fontAlgn="base" hangingPunct="0">
        <a:spcBef>
          <a:spcPct val="0"/>
        </a:spcBef>
        <a:spcAft>
          <a:spcPct val="0"/>
        </a:spcAft>
        <a:defRPr sz="4400" kern="1200">
          <a:solidFill>
            <a:schemeClr val="tx1"/>
          </a:solidFill>
          <a:latin typeface="+mj-lt"/>
          <a:ea typeface="+mj-ea"/>
          <a:cs typeface="+mj-cs"/>
        </a:defRPr>
      </a:lvl1pPr>
      <a:lvl2pPr algn="ctr" rtl="1" eaLnBrk="0" fontAlgn="base" hangingPunct="0">
        <a:spcBef>
          <a:spcPct val="0"/>
        </a:spcBef>
        <a:spcAft>
          <a:spcPct val="0"/>
        </a:spcAft>
        <a:defRPr sz="4400">
          <a:solidFill>
            <a:schemeClr val="tx1"/>
          </a:solidFill>
          <a:latin typeface="Calibri" pitchFamily="34" charset="0"/>
          <a:cs typeface="Times New Roman" pitchFamily="18" charset="0"/>
        </a:defRPr>
      </a:lvl2pPr>
      <a:lvl3pPr algn="ctr" rtl="1" eaLnBrk="0" fontAlgn="base" hangingPunct="0">
        <a:spcBef>
          <a:spcPct val="0"/>
        </a:spcBef>
        <a:spcAft>
          <a:spcPct val="0"/>
        </a:spcAft>
        <a:defRPr sz="4400">
          <a:solidFill>
            <a:schemeClr val="tx1"/>
          </a:solidFill>
          <a:latin typeface="Calibri" pitchFamily="34" charset="0"/>
          <a:cs typeface="Times New Roman" pitchFamily="18" charset="0"/>
        </a:defRPr>
      </a:lvl3pPr>
      <a:lvl4pPr algn="ctr" rtl="1" eaLnBrk="0" fontAlgn="base" hangingPunct="0">
        <a:spcBef>
          <a:spcPct val="0"/>
        </a:spcBef>
        <a:spcAft>
          <a:spcPct val="0"/>
        </a:spcAft>
        <a:defRPr sz="4400">
          <a:solidFill>
            <a:schemeClr val="tx1"/>
          </a:solidFill>
          <a:latin typeface="Calibri" pitchFamily="34" charset="0"/>
          <a:cs typeface="Times New Roman" pitchFamily="18" charset="0"/>
        </a:defRPr>
      </a:lvl4pPr>
      <a:lvl5pPr algn="ctr" rtl="1" eaLnBrk="0" fontAlgn="base" hangingPunct="0">
        <a:spcBef>
          <a:spcPct val="0"/>
        </a:spcBef>
        <a:spcAft>
          <a:spcPct val="0"/>
        </a:spcAft>
        <a:defRPr sz="4400">
          <a:solidFill>
            <a:schemeClr val="tx1"/>
          </a:solidFill>
          <a:latin typeface="Calibri" pitchFamily="34" charset="0"/>
          <a:cs typeface="Times New Roman" pitchFamily="18" charset="0"/>
        </a:defRPr>
      </a:lvl5pPr>
      <a:lvl6pPr marL="457200" algn="ctr" rtl="1" fontAlgn="base">
        <a:spcBef>
          <a:spcPct val="0"/>
        </a:spcBef>
        <a:spcAft>
          <a:spcPct val="0"/>
        </a:spcAft>
        <a:defRPr sz="4400">
          <a:solidFill>
            <a:schemeClr val="tx1"/>
          </a:solidFill>
          <a:latin typeface="Calibri" pitchFamily="34" charset="0"/>
          <a:cs typeface="Times New Roman" pitchFamily="18" charset="0"/>
        </a:defRPr>
      </a:lvl6pPr>
      <a:lvl7pPr marL="914400" algn="ctr" rtl="1" fontAlgn="base">
        <a:spcBef>
          <a:spcPct val="0"/>
        </a:spcBef>
        <a:spcAft>
          <a:spcPct val="0"/>
        </a:spcAft>
        <a:defRPr sz="4400">
          <a:solidFill>
            <a:schemeClr val="tx1"/>
          </a:solidFill>
          <a:latin typeface="Calibri" pitchFamily="34" charset="0"/>
          <a:cs typeface="Times New Roman" pitchFamily="18" charset="0"/>
        </a:defRPr>
      </a:lvl7pPr>
      <a:lvl8pPr marL="1371600" algn="ctr" rtl="1" fontAlgn="base">
        <a:spcBef>
          <a:spcPct val="0"/>
        </a:spcBef>
        <a:spcAft>
          <a:spcPct val="0"/>
        </a:spcAft>
        <a:defRPr sz="4400">
          <a:solidFill>
            <a:schemeClr val="tx1"/>
          </a:solidFill>
          <a:latin typeface="Calibri" pitchFamily="34" charset="0"/>
          <a:cs typeface="Times New Roman" pitchFamily="18" charset="0"/>
        </a:defRPr>
      </a:lvl8pPr>
      <a:lvl9pPr marL="1828800" algn="ct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r" rtl="1"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jpeg"/><Relationship Id="rId7" Type="http://schemas.openxmlformats.org/officeDocument/2006/relationships/image" Target="../media/image27.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52.png"/><Relationship Id="rId4" Type="http://schemas.openxmlformats.org/officeDocument/2006/relationships/image" Target="../media/image51.wmf"/></Relationships>
</file>

<file path=ppt/slides/_rels/slide2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5.jpeg"/><Relationship Id="rId4" Type="http://schemas.openxmlformats.org/officeDocument/2006/relationships/image" Target="../media/image54.jpeg"/></Relationships>
</file>

<file path=ppt/slides/_rels/slide28.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6">
            <a:extLst>
              <a:ext uri="{FF2B5EF4-FFF2-40B4-BE49-F238E27FC236}">
                <a16:creationId xmlns:a16="http://schemas.microsoft.com/office/drawing/2014/main" id="{767C89A4-DAE0-4127-8DB8-ABC148D15FB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a:spcBef>
                <a:spcPct val="0"/>
              </a:spcBef>
              <a:buFontTx/>
              <a:buNone/>
            </a:pPr>
            <a:fld id="{65D21ED4-659E-4BF3-849C-3F73486DBACF}" type="slidenum">
              <a:rPr lang="he-IL" altLang="en-US" sz="1200" smtClean="0">
                <a:solidFill>
                  <a:srgbClr val="898989"/>
                </a:solidFill>
              </a:rPr>
              <a:pPr algn="l">
                <a:spcBef>
                  <a:spcPct val="0"/>
                </a:spcBef>
                <a:buFontTx/>
                <a:buNone/>
              </a:pPr>
              <a:t>1</a:t>
            </a:fld>
            <a:endParaRPr lang="en-US" altLang="en-US" sz="1200">
              <a:solidFill>
                <a:srgbClr val="898989"/>
              </a:solidFill>
            </a:endParaRPr>
          </a:p>
        </p:txBody>
      </p:sp>
      <p:sp>
        <p:nvSpPr>
          <p:cNvPr id="5123" name="Rectangle 3">
            <a:extLst>
              <a:ext uri="{FF2B5EF4-FFF2-40B4-BE49-F238E27FC236}">
                <a16:creationId xmlns:a16="http://schemas.microsoft.com/office/drawing/2014/main" id="{564C572D-D735-4523-9E28-6E7C6BCBC167}"/>
              </a:ext>
            </a:extLst>
          </p:cNvPr>
          <p:cNvSpPr>
            <a:spLocks noGrp="1" noChangeArrowheads="1"/>
          </p:cNvSpPr>
          <p:nvPr>
            <p:ph type="title"/>
          </p:nvPr>
        </p:nvSpPr>
        <p:spPr/>
        <p:txBody>
          <a:bodyPr/>
          <a:lstStyle/>
          <a:p>
            <a:pPr eaLnBrk="1" hangingPunct="1"/>
            <a:r>
              <a:rPr lang="en-US" altLang="en-US">
                <a:cs typeface="Times New Roman" panose="02020603050405020304" pitchFamily="18" charset="0"/>
              </a:rPr>
              <a:t>Physiological Signal Processing Lab </a:t>
            </a:r>
            <a:br>
              <a:rPr lang="en-US" altLang="en-US">
                <a:cs typeface="Times New Roman" panose="02020603050405020304" pitchFamily="18" charset="0"/>
              </a:rPr>
            </a:br>
            <a:r>
              <a:rPr lang="he-IL" altLang="en-US"/>
              <a:t>המעבדה לעיבוד אותות פיזיולוגים</a:t>
            </a:r>
            <a:endParaRPr lang="en-US" altLang="en-US">
              <a:cs typeface="Times New Roman" panose="02020603050405020304" pitchFamily="18" charset="0"/>
            </a:endParaRPr>
          </a:p>
        </p:txBody>
      </p:sp>
      <p:sp>
        <p:nvSpPr>
          <p:cNvPr id="1029" name="Rectangle 4">
            <a:extLst>
              <a:ext uri="{FF2B5EF4-FFF2-40B4-BE49-F238E27FC236}">
                <a16:creationId xmlns:a16="http://schemas.microsoft.com/office/drawing/2014/main" id="{FB12BDB5-3CB8-46A0-B9A1-52802C7BAD84}"/>
              </a:ext>
            </a:extLst>
          </p:cNvPr>
          <p:cNvSpPr>
            <a:spLocks noGrp="1" noChangeArrowheads="1"/>
          </p:cNvSpPr>
          <p:nvPr>
            <p:ph type="body" sz="half" idx="1"/>
          </p:nvPr>
        </p:nvSpPr>
        <p:spPr>
          <a:xfrm>
            <a:off x="285750" y="1357313"/>
            <a:ext cx="8605838" cy="3230562"/>
          </a:xfrm>
        </p:spPr>
        <p:txBody>
          <a:bodyPr/>
          <a:lstStyle/>
          <a:p>
            <a:pPr eaLnBrk="1" hangingPunct="1">
              <a:defRPr/>
            </a:pPr>
            <a:r>
              <a:rPr lang="he-IL" dirty="0"/>
              <a:t>מעבדה 5- מבוא לעיבוד תמונה</a:t>
            </a:r>
            <a:endParaRPr lang="en-US" b="1" dirty="0">
              <a:latin typeface="+mj-lt"/>
            </a:endParaRPr>
          </a:p>
          <a:p>
            <a:pPr eaLnBrk="1" hangingPunct="1">
              <a:buFont typeface="Wingdings" pitchFamily="2" charset="2"/>
              <a:buNone/>
              <a:defRPr/>
            </a:pPr>
            <a:endParaRPr lang="en-US" sz="2400" dirty="0">
              <a:latin typeface="+mj-lt"/>
            </a:endParaRPr>
          </a:p>
          <a:p>
            <a:pPr>
              <a:buFont typeface="Wingdings" pitchFamily="2" charset="2"/>
              <a:buChar char="v"/>
              <a:defRPr/>
            </a:pPr>
            <a:r>
              <a:rPr lang="he-IL" sz="2000" dirty="0"/>
              <a:t>הכרת ידע בסיסי במבנה תמונה.</a:t>
            </a:r>
            <a:endParaRPr lang="en-US" sz="2000" dirty="0"/>
          </a:p>
          <a:p>
            <a:pPr>
              <a:buFont typeface="Wingdings" pitchFamily="2" charset="2"/>
              <a:buChar char="v"/>
              <a:defRPr/>
            </a:pPr>
            <a:r>
              <a:rPr lang="he-IL" sz="2000" dirty="0"/>
              <a:t>הכרת פעולות בסיסיות לעיבוד תמונה.</a:t>
            </a:r>
            <a:endParaRPr lang="en-US" sz="2000" dirty="0"/>
          </a:p>
          <a:p>
            <a:pPr>
              <a:buFont typeface="Wingdings" pitchFamily="2" charset="2"/>
              <a:buChar char="v"/>
              <a:defRPr/>
            </a:pPr>
            <a:r>
              <a:rPr lang="he-IL" sz="2000" dirty="0"/>
              <a:t>מיצוי מאפייני תמונה.</a:t>
            </a:r>
            <a:endParaRPr lang="en-US" sz="2000" dirty="0"/>
          </a:p>
        </p:txBody>
      </p:sp>
    </p:spTree>
  </p:cSld>
  <p:clrMapOvr>
    <a:masterClrMapping/>
  </p:clrMapOvr>
  <p:transitio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0F1D113E-71AF-4E86-A529-4FFC52387A0D}"/>
              </a:ext>
            </a:extLst>
          </p:cNvPr>
          <p:cNvSpPr>
            <a:spLocks noGrp="1"/>
          </p:cNvSpPr>
          <p:nvPr>
            <p:ph type="title"/>
          </p:nvPr>
        </p:nvSpPr>
        <p:spPr/>
        <p:txBody>
          <a:bodyPr/>
          <a:lstStyle/>
          <a:p>
            <a:pPr eaLnBrk="1" hangingPunct="1"/>
            <a:r>
              <a:rPr lang="he-IL" altLang="en-US"/>
              <a:t>היסטוגרמה של רמות אפור</a:t>
            </a:r>
          </a:p>
        </p:txBody>
      </p:sp>
      <p:pic>
        <p:nvPicPr>
          <p:cNvPr id="23555" name="Picture 3" descr="C:\Documents and Settings\noamwei\Desktop\zzzz.png">
            <a:extLst>
              <a:ext uri="{FF2B5EF4-FFF2-40B4-BE49-F238E27FC236}">
                <a16:creationId xmlns:a16="http://schemas.microsoft.com/office/drawing/2014/main" id="{7381D3DF-24D3-4733-8B69-D4F049E6F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857" t="8437" r="8340" b="6104"/>
          <a:stretch>
            <a:fillRect/>
          </a:stretch>
        </p:blipFill>
        <p:spPr bwMode="auto">
          <a:xfrm>
            <a:off x="785813" y="1143000"/>
            <a:ext cx="7572375"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9E1345D-4664-49C9-9C2C-11FD0D827B58}"/>
              </a:ext>
            </a:extLst>
          </p:cNvPr>
          <p:cNvSpPr>
            <a:spLocks noGrp="1"/>
          </p:cNvSpPr>
          <p:nvPr>
            <p:ph type="title"/>
          </p:nvPr>
        </p:nvSpPr>
        <p:spPr>
          <a:xfrm>
            <a:off x="2286000" y="142875"/>
            <a:ext cx="4900613" cy="582613"/>
          </a:xfrm>
        </p:spPr>
        <p:txBody>
          <a:bodyPr/>
          <a:lstStyle/>
          <a:p>
            <a:pPr eaLnBrk="1" hangingPunct="1"/>
            <a:r>
              <a:rPr lang="he-IL" altLang="en-US" sz="3200"/>
              <a:t>מתיחת היסטוגרמה בסיסית</a:t>
            </a:r>
          </a:p>
        </p:txBody>
      </p:sp>
      <p:sp>
        <p:nvSpPr>
          <p:cNvPr id="25603" name="Rectangle 2">
            <a:extLst>
              <a:ext uri="{FF2B5EF4-FFF2-40B4-BE49-F238E27FC236}">
                <a16:creationId xmlns:a16="http://schemas.microsoft.com/office/drawing/2014/main" id="{E6E052B6-279F-4959-8D75-A19BFA8A6B29}"/>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endParaRPr lang="he-IL" altLang="en-US" sz="1800"/>
          </a:p>
        </p:txBody>
      </p:sp>
      <p:pic>
        <p:nvPicPr>
          <p:cNvPr id="25604" name="Picture 2" descr="C:\Documents and Settings\noamwei\Desktop\xx.png">
            <a:extLst>
              <a:ext uri="{FF2B5EF4-FFF2-40B4-BE49-F238E27FC236}">
                <a16:creationId xmlns:a16="http://schemas.microsoft.com/office/drawing/2014/main" id="{4987DE0D-4A44-4EC3-B01B-F959300B0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085" t="5292" r="33768" b="6071"/>
          <a:stretch>
            <a:fillRect/>
          </a:stretch>
        </p:blipFill>
        <p:spPr bwMode="auto">
          <a:xfrm>
            <a:off x="928688" y="1374775"/>
            <a:ext cx="4857750"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6">
            <a:extLst>
              <a:ext uri="{FF2B5EF4-FFF2-40B4-BE49-F238E27FC236}">
                <a16:creationId xmlns:a16="http://schemas.microsoft.com/office/drawing/2014/main" id="{56B9B821-804B-45CE-9995-29A8265DC227}"/>
              </a:ext>
            </a:extLst>
          </p:cNvPr>
          <p:cNvSpPr txBox="1">
            <a:spLocks noChangeArrowheads="1"/>
          </p:cNvSpPr>
          <p:nvPr/>
        </p:nvSpPr>
        <p:spPr bwMode="auto">
          <a:xfrm>
            <a:off x="1143000" y="5286375"/>
            <a:ext cx="542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a:t>min</a:t>
            </a:r>
            <a:endParaRPr lang="he-IL" altLang="en-US" sz="1800"/>
          </a:p>
        </p:txBody>
      </p:sp>
      <p:sp>
        <p:nvSpPr>
          <p:cNvPr id="25606" name="TextBox 8">
            <a:extLst>
              <a:ext uri="{FF2B5EF4-FFF2-40B4-BE49-F238E27FC236}">
                <a16:creationId xmlns:a16="http://schemas.microsoft.com/office/drawing/2014/main" id="{2A3C303A-066F-4526-94CF-E974F2B2B372}"/>
              </a:ext>
            </a:extLst>
          </p:cNvPr>
          <p:cNvSpPr txBox="1">
            <a:spLocks noChangeArrowheads="1"/>
          </p:cNvSpPr>
          <p:nvPr/>
        </p:nvSpPr>
        <p:spPr bwMode="auto">
          <a:xfrm>
            <a:off x="2357438" y="5286375"/>
            <a:ext cx="576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a:t>max</a:t>
            </a:r>
            <a:endParaRPr lang="he-IL" altLang="en-US" sz="1800"/>
          </a:p>
        </p:txBody>
      </p:sp>
      <p:cxnSp>
        <p:nvCxnSpPr>
          <p:cNvPr id="11" name="Straight Arrow Connector 10">
            <a:extLst>
              <a:ext uri="{FF2B5EF4-FFF2-40B4-BE49-F238E27FC236}">
                <a16:creationId xmlns:a16="http://schemas.microsoft.com/office/drawing/2014/main" id="{9D7022F2-F7E5-48CF-8809-9C55C05992E1}"/>
              </a:ext>
            </a:extLst>
          </p:cNvPr>
          <p:cNvCxnSpPr>
            <a:stCxn id="25605" idx="2"/>
          </p:cNvCxnSpPr>
          <p:nvPr/>
        </p:nvCxnSpPr>
        <p:spPr>
          <a:xfrm rot="16200000" flipH="1">
            <a:off x="1185863" y="5884863"/>
            <a:ext cx="733425" cy="276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6FD4112-F31B-474F-897C-8E879254C802}"/>
              </a:ext>
            </a:extLst>
          </p:cNvPr>
          <p:cNvCxnSpPr>
            <a:stCxn id="25606" idx="2"/>
          </p:cNvCxnSpPr>
          <p:nvPr/>
        </p:nvCxnSpPr>
        <p:spPr>
          <a:xfrm rot="16200000" flipH="1">
            <a:off x="2301875" y="6000751"/>
            <a:ext cx="733425" cy="44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609" name="TextBox 16">
            <a:extLst>
              <a:ext uri="{FF2B5EF4-FFF2-40B4-BE49-F238E27FC236}">
                <a16:creationId xmlns:a16="http://schemas.microsoft.com/office/drawing/2014/main" id="{82826727-D794-49C9-86A4-5AF2830E1FA3}"/>
              </a:ext>
            </a:extLst>
          </p:cNvPr>
          <p:cNvSpPr txBox="1">
            <a:spLocks noChangeArrowheads="1"/>
          </p:cNvSpPr>
          <p:nvPr/>
        </p:nvSpPr>
        <p:spPr bwMode="auto">
          <a:xfrm>
            <a:off x="4429125" y="4429125"/>
            <a:ext cx="104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תמונה</a:t>
            </a:r>
          </a:p>
          <a:p>
            <a:pPr eaLnBrk="1" hangingPunct="1">
              <a:spcBef>
                <a:spcPct val="0"/>
              </a:spcBef>
              <a:buFontTx/>
              <a:buNone/>
            </a:pPr>
            <a:r>
              <a:rPr lang="he-IL" altLang="en-US" sz="1800"/>
              <a:t> מנורמלת</a:t>
            </a:r>
          </a:p>
        </p:txBody>
      </p:sp>
      <p:pic>
        <p:nvPicPr>
          <p:cNvPr id="25610" name="Picture 1">
            <a:extLst>
              <a:ext uri="{FF2B5EF4-FFF2-40B4-BE49-F238E27FC236}">
                <a16:creationId xmlns:a16="http://schemas.microsoft.com/office/drawing/2014/main" id="{2C18A575-5962-4BF8-BA6E-F787317212D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67400" y="1916113"/>
            <a:ext cx="30273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2">
                <a:extLst>
                  <a:ext uri="{FF2B5EF4-FFF2-40B4-BE49-F238E27FC236}">
                    <a16:creationId xmlns:a16="http://schemas.microsoft.com/office/drawing/2014/main" id="{9C744A23-8C66-4C6F-AD9C-0E86FC1DB056}"/>
                  </a:ext>
                </a:extLst>
              </p:cNvPr>
              <p:cNvSpPr txBox="1">
                <a:spLocks noChangeArrowheads="1"/>
              </p:cNvSpPr>
              <p:nvPr/>
            </p:nvSpPr>
            <p:spPr bwMode="auto">
              <a:xfrm>
                <a:off x="1221705" y="998446"/>
                <a:ext cx="7699287" cy="230832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dirty="0"/>
                  <a:t>עבור </a:t>
                </a:r>
                <a:r>
                  <a:rPr lang="he-IL" altLang="en-US" sz="1800" dirty="0" err="1"/>
                  <a:t>פונקצית</a:t>
                </a:r>
                <a:r>
                  <a:rPr lang="he-IL" altLang="en-US" sz="1800" dirty="0"/>
                  <a:t> צפיפות הסתברות ידועה כלשהי של רמות האפור בתמונת המקור </a:t>
                </a:r>
                <a14:m>
                  <m:oMath xmlns:m="http://schemas.openxmlformats.org/officeDocument/2006/math">
                    <m:sSub>
                      <m:sSubPr>
                        <m:ctrlPr>
                          <a:rPr lang="en-US" altLang="en-US" sz="1800" b="0" i="1" smtClean="0">
                            <a:latin typeface="Cambria Math" panose="02040503050406030204" pitchFamily="18" charset="0"/>
                          </a:rPr>
                        </m:ctrlPr>
                      </m:sSubPr>
                      <m:e>
                        <m:r>
                          <a:rPr lang="en-US" altLang="en-US" sz="1800" b="0" i="1" smtClean="0">
                            <a:latin typeface="Cambria Math" panose="02040503050406030204" pitchFamily="18" charset="0"/>
                          </a:rPr>
                          <m:t>𝑝</m:t>
                        </m:r>
                      </m:e>
                      <m:sub>
                        <m:r>
                          <a:rPr lang="en-US" altLang="en-US" sz="1800" b="0" i="1" smtClean="0">
                            <a:latin typeface="Cambria Math" panose="02040503050406030204" pitchFamily="18" charset="0"/>
                          </a:rPr>
                          <m:t>𝑟</m:t>
                        </m:r>
                      </m:sub>
                    </m:sSub>
                    <m:r>
                      <a:rPr lang="en-US" altLang="en-US" sz="1800" b="0" i="1" smtClean="0">
                        <a:latin typeface="Cambria Math" panose="02040503050406030204" pitchFamily="18" charset="0"/>
                      </a:rPr>
                      <m:t>(</m:t>
                    </m:r>
                    <m:r>
                      <a:rPr lang="en-US" altLang="en-US" sz="1800" b="0" i="1" smtClean="0">
                        <a:latin typeface="Cambria Math" panose="02040503050406030204" pitchFamily="18" charset="0"/>
                      </a:rPr>
                      <m:t>𝑟</m:t>
                    </m:r>
                    <m:r>
                      <a:rPr lang="en-US" altLang="en-US" sz="1800" b="0" i="1" smtClean="0">
                        <a:latin typeface="Cambria Math" panose="02040503050406030204" pitchFamily="18" charset="0"/>
                      </a:rPr>
                      <m:t>)</m:t>
                    </m:r>
                  </m:oMath>
                </a14:m>
                <a:endParaRPr lang="en-US" altLang="en-US" sz="1800" dirty="0"/>
              </a:p>
              <a:p>
                <a:pPr eaLnBrk="1" hangingPunct="1">
                  <a:spcBef>
                    <a:spcPct val="0"/>
                  </a:spcBef>
                  <a:buFontTx/>
                  <a:buNone/>
                </a:pPr>
                <a:r>
                  <a:rPr lang="he-IL" altLang="en-US" sz="1800" dirty="0"/>
                  <a:t>ועבור הטרנספורמציה:</a:t>
                </a:r>
              </a:p>
              <a:p>
                <a:pPr eaLnBrk="1" hangingPunct="1">
                  <a:spcBef>
                    <a:spcPct val="0"/>
                  </a:spcBef>
                  <a:buFontTx/>
                  <a:buNone/>
                </a:pPr>
                <a:endParaRPr lang="he-IL" altLang="en-US" sz="1800" dirty="0"/>
              </a:p>
              <a:p>
                <a:pPr eaLnBrk="1" hangingPunct="1">
                  <a:spcBef>
                    <a:spcPct val="0"/>
                  </a:spcBef>
                  <a:buFontTx/>
                  <a:buNone/>
                </a:pPr>
                <a:endParaRPr lang="he-IL" altLang="en-US" sz="1800" dirty="0"/>
              </a:p>
              <a:p>
                <a:pPr eaLnBrk="1" hangingPunct="1">
                  <a:spcBef>
                    <a:spcPct val="0"/>
                  </a:spcBef>
                  <a:buFontTx/>
                  <a:buNone/>
                </a:pPr>
                <a:r>
                  <a:rPr lang="he-IL" altLang="en-US" sz="1800" dirty="0"/>
                  <a:t>ניתן להגדיר: </a:t>
                </a:r>
              </a:p>
              <a:p>
                <a:pPr eaLnBrk="1" hangingPunct="1">
                  <a:spcBef>
                    <a:spcPct val="0"/>
                  </a:spcBef>
                  <a:buFontTx/>
                  <a:buNone/>
                </a:pPr>
                <a:endParaRPr lang="he-IL" altLang="en-US" sz="1800" dirty="0"/>
              </a:p>
              <a:p>
                <a:pPr eaLnBrk="1" hangingPunct="1">
                  <a:spcBef>
                    <a:spcPct val="0"/>
                  </a:spcBef>
                  <a:buFontTx/>
                  <a:buNone/>
                </a:pPr>
                <a:endParaRPr lang="he-IL" altLang="en-US" sz="1800" dirty="0"/>
              </a:p>
              <a:p>
                <a:pPr eaLnBrk="1" hangingPunct="1">
                  <a:spcBef>
                    <a:spcPct val="0"/>
                  </a:spcBef>
                  <a:buFontTx/>
                  <a:buNone/>
                </a:pPr>
                <a:r>
                  <a:rPr lang="he-IL" altLang="en-US" sz="1800" dirty="0"/>
                  <a:t>כך ש:</a:t>
                </a:r>
              </a:p>
            </p:txBody>
          </p:sp>
        </mc:Choice>
        <mc:Fallback xmlns="">
          <p:sp>
            <p:nvSpPr>
              <p:cNvPr id="7" name="TextBox 2">
                <a:extLst>
                  <a:ext uri="{FF2B5EF4-FFF2-40B4-BE49-F238E27FC236}">
                    <a16:creationId xmlns:a16="http://schemas.microsoft.com/office/drawing/2014/main" id="{9C744A23-8C66-4C6F-AD9C-0E86FC1DB056}"/>
                  </a:ext>
                </a:extLst>
              </p:cNvPr>
              <p:cNvSpPr txBox="1">
                <a:spLocks noRot="1" noChangeAspect="1" noMove="1" noResize="1" noEditPoints="1" noAdjustHandles="1" noChangeArrowheads="1" noChangeShapeType="1" noTextEdit="1"/>
              </p:cNvSpPr>
              <p:nvPr/>
            </p:nvSpPr>
            <p:spPr bwMode="auto">
              <a:xfrm>
                <a:off x="1221705" y="998446"/>
                <a:ext cx="7699287" cy="2308324"/>
              </a:xfrm>
              <a:prstGeom prst="rect">
                <a:avLst/>
              </a:prstGeom>
              <a:blipFill>
                <a:blip r:embed="rId3"/>
                <a:stretch>
                  <a:fillRect t="-1852" r="-713" b="-343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7650" name="Title 1">
            <a:extLst>
              <a:ext uri="{FF2B5EF4-FFF2-40B4-BE49-F238E27FC236}">
                <a16:creationId xmlns:a16="http://schemas.microsoft.com/office/drawing/2014/main" id="{1A28E2B1-D921-40AA-819F-FF2B2B34664A}"/>
              </a:ext>
            </a:extLst>
          </p:cNvPr>
          <p:cNvSpPr>
            <a:spLocks noGrp="1"/>
          </p:cNvSpPr>
          <p:nvPr>
            <p:ph type="title"/>
          </p:nvPr>
        </p:nvSpPr>
        <p:spPr>
          <a:xfrm>
            <a:off x="2286000" y="142875"/>
            <a:ext cx="4900613" cy="582613"/>
          </a:xfrm>
        </p:spPr>
        <p:txBody>
          <a:bodyPr/>
          <a:lstStyle/>
          <a:p>
            <a:pPr eaLnBrk="1" hangingPunct="1"/>
            <a:r>
              <a:rPr lang="en-US" altLang="en-US" sz="3200">
                <a:cs typeface="Times New Roman" panose="02020603050405020304" pitchFamily="18" charset="0"/>
              </a:rPr>
              <a:t>Histogram Equalization</a:t>
            </a:r>
            <a:endParaRPr lang="he-IL" altLang="en-US" sz="3200"/>
          </a:p>
        </p:txBody>
      </p:sp>
      <p:pic>
        <p:nvPicPr>
          <p:cNvPr id="27651" name="Picture 6">
            <a:extLst>
              <a:ext uri="{FF2B5EF4-FFF2-40B4-BE49-F238E27FC236}">
                <a16:creationId xmlns:a16="http://schemas.microsoft.com/office/drawing/2014/main" id="{607D32D7-BF3C-4CB7-AB70-021F715D8C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854"/>
          <a:stretch/>
        </p:blipFill>
        <p:spPr bwMode="auto">
          <a:xfrm>
            <a:off x="3620182" y="2116264"/>
            <a:ext cx="223224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7">
            <a:extLst>
              <a:ext uri="{FF2B5EF4-FFF2-40B4-BE49-F238E27FC236}">
                <a16:creationId xmlns:a16="http://schemas.microsoft.com/office/drawing/2014/main" id="{EE0E5CD7-1363-4FC1-9949-7F6F796A93E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87824" y="1264842"/>
            <a:ext cx="37433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AA07CD36-2D6A-47A9-99A8-B123F89D098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3059239"/>
            <a:ext cx="310515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5B0AFCF7-E8BB-4E39-98FF-073C3C2A50F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71348" y="4155281"/>
            <a:ext cx="31750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13F4F2E-2B92-452F-BB58-EDEBF5507A90}"/>
              </a:ext>
            </a:extLst>
          </p:cNvPr>
          <p:cNvSpPr>
            <a:spLocks noGrp="1"/>
          </p:cNvSpPr>
          <p:nvPr>
            <p:ph type="title"/>
          </p:nvPr>
        </p:nvSpPr>
        <p:spPr>
          <a:xfrm>
            <a:off x="2286000" y="142875"/>
            <a:ext cx="4900613" cy="582613"/>
          </a:xfrm>
        </p:spPr>
        <p:txBody>
          <a:bodyPr/>
          <a:lstStyle/>
          <a:p>
            <a:pPr eaLnBrk="1" hangingPunct="1"/>
            <a:r>
              <a:rPr lang="en-US" altLang="en-US" sz="3200">
                <a:cs typeface="Times New Roman" panose="02020603050405020304" pitchFamily="18" charset="0"/>
              </a:rPr>
              <a:t>Histogram Equalization</a:t>
            </a:r>
            <a:endParaRPr lang="he-IL" altLang="en-US" sz="3200"/>
          </a:p>
        </p:txBody>
      </p:sp>
      <p:pic>
        <p:nvPicPr>
          <p:cNvPr id="29699" name="Picture 2">
            <a:extLst>
              <a:ext uri="{FF2B5EF4-FFF2-40B4-BE49-F238E27FC236}">
                <a16:creationId xmlns:a16="http://schemas.microsoft.com/office/drawing/2014/main" id="{220239B0-81F1-48F1-B68C-628F7BFA2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8889"/>
          <a:stretch>
            <a:fillRect/>
          </a:stretch>
        </p:blipFill>
        <p:spPr bwMode="auto">
          <a:xfrm>
            <a:off x="4391025" y="733425"/>
            <a:ext cx="4752975" cy="593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3">
            <a:extLst>
              <a:ext uri="{FF2B5EF4-FFF2-40B4-BE49-F238E27FC236}">
                <a16:creationId xmlns:a16="http://schemas.microsoft.com/office/drawing/2014/main" id="{8BFA1502-7EBF-40A4-9E22-EE6CC8360C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92150"/>
            <a:ext cx="4427538" cy="597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0" descr="C:\Documents and Settings\noamwei\Desktop\1.jpg">
            <a:extLst>
              <a:ext uri="{FF2B5EF4-FFF2-40B4-BE49-F238E27FC236}">
                <a16:creationId xmlns:a16="http://schemas.microsoft.com/office/drawing/2014/main" id="{BB48F8EB-8BF2-4940-A7DB-BDBC6088B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745" t="10091" r="18352" b="17619"/>
          <a:stretch>
            <a:fillRect/>
          </a:stretch>
        </p:blipFill>
        <p:spPr bwMode="auto">
          <a:xfrm>
            <a:off x="827088" y="492125"/>
            <a:ext cx="21939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12" descr="C:\Documents and Settings\noamwei\Desktop\3.jpg">
            <a:extLst>
              <a:ext uri="{FF2B5EF4-FFF2-40B4-BE49-F238E27FC236}">
                <a16:creationId xmlns:a16="http://schemas.microsoft.com/office/drawing/2014/main" id="{6336B287-37EA-429C-937E-C5E343B0C1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9032" t="9789" r="18065" b="17921"/>
          <a:stretch>
            <a:fillRect/>
          </a:stretch>
        </p:blipFill>
        <p:spPr bwMode="auto">
          <a:xfrm>
            <a:off x="3779838" y="528638"/>
            <a:ext cx="21939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Box 15">
            <a:extLst>
              <a:ext uri="{FF2B5EF4-FFF2-40B4-BE49-F238E27FC236}">
                <a16:creationId xmlns:a16="http://schemas.microsoft.com/office/drawing/2014/main" id="{02C51E23-FB81-462B-B5E5-A3D1ACCD3104}"/>
              </a:ext>
            </a:extLst>
          </p:cNvPr>
          <p:cNvSpPr txBox="1">
            <a:spLocks noChangeArrowheads="1"/>
          </p:cNvSpPr>
          <p:nvPr/>
        </p:nvSpPr>
        <p:spPr bwMode="auto">
          <a:xfrm>
            <a:off x="3952875" y="1588"/>
            <a:ext cx="1231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2400"/>
              <a:t>Masking</a:t>
            </a:r>
            <a:endParaRPr lang="he-IL" altLang="en-US" sz="2400"/>
          </a:p>
        </p:txBody>
      </p:sp>
      <p:pic>
        <p:nvPicPr>
          <p:cNvPr id="15365" name="Picture 11">
            <a:extLst>
              <a:ext uri="{FF2B5EF4-FFF2-40B4-BE49-F238E27FC236}">
                <a16:creationId xmlns:a16="http://schemas.microsoft.com/office/drawing/2014/main" id="{D9EDE16D-A181-4A90-BF64-919159F6CF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7355" t="8757" r="17853" b="16808"/>
          <a:stretch>
            <a:fillRect/>
          </a:stretch>
        </p:blipFill>
        <p:spPr bwMode="auto">
          <a:xfrm>
            <a:off x="828675" y="2984500"/>
            <a:ext cx="21891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7">
            <a:extLst>
              <a:ext uri="{FF2B5EF4-FFF2-40B4-BE49-F238E27FC236}">
                <a16:creationId xmlns:a16="http://schemas.microsoft.com/office/drawing/2014/main" id="{D215472E-19FC-472D-A1C3-3F77E807B8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7300" t="8757" r="17752" b="17068"/>
          <a:stretch>
            <a:fillRect/>
          </a:stretch>
        </p:blipFill>
        <p:spPr bwMode="auto">
          <a:xfrm>
            <a:off x="822325" y="5008563"/>
            <a:ext cx="22018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8">
            <a:extLst>
              <a:ext uri="{FF2B5EF4-FFF2-40B4-BE49-F238E27FC236}">
                <a16:creationId xmlns:a16="http://schemas.microsoft.com/office/drawing/2014/main" id="{35B0B5AB-D4D4-4FE0-A115-1EFD087925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17526" t="8910" r="17757" b="17120"/>
          <a:stretch>
            <a:fillRect/>
          </a:stretch>
        </p:blipFill>
        <p:spPr bwMode="auto">
          <a:xfrm>
            <a:off x="4110038" y="3867150"/>
            <a:ext cx="22002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9">
            <a:extLst>
              <a:ext uri="{FF2B5EF4-FFF2-40B4-BE49-F238E27FC236}">
                <a16:creationId xmlns:a16="http://schemas.microsoft.com/office/drawing/2014/main" id="{4E95F4ED-B8E2-43E0-BB37-23EE0E924C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7241" t="8847" r="17802" b="17181"/>
          <a:stretch>
            <a:fillRect/>
          </a:stretch>
        </p:blipFill>
        <p:spPr bwMode="auto">
          <a:xfrm>
            <a:off x="6135688" y="625475"/>
            <a:ext cx="291465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a:extLst>
              <a:ext uri="{FF2B5EF4-FFF2-40B4-BE49-F238E27FC236}">
                <a16:creationId xmlns:a16="http://schemas.microsoft.com/office/drawing/2014/main" id="{72761590-BDB3-4E3E-A6C5-C456CE134276}"/>
              </a:ext>
            </a:extLst>
          </p:cNvPr>
          <p:cNvCxnSpPr>
            <a:stCxn id="31746" idx="2"/>
            <a:endCxn id="15365" idx="0"/>
          </p:cNvCxnSpPr>
          <p:nvPr/>
        </p:nvCxnSpPr>
        <p:spPr>
          <a:xfrm flipH="1">
            <a:off x="1922463" y="2292350"/>
            <a:ext cx="1587" cy="6921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E82BFCB-7589-4C69-B211-9EE0E9137951}"/>
              </a:ext>
            </a:extLst>
          </p:cNvPr>
          <p:cNvSpPr txBox="1">
            <a:spLocks noChangeArrowheads="1"/>
          </p:cNvSpPr>
          <p:nvPr/>
        </p:nvSpPr>
        <p:spPr bwMode="auto">
          <a:xfrm>
            <a:off x="1882775" y="2387600"/>
            <a:ext cx="1487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a:latin typeface="Arial" panose="020B0604020202020204" pitchFamily="34" charset="0"/>
              </a:rPr>
              <a:t>(1) Grey&gt;0.5</a:t>
            </a:r>
          </a:p>
        </p:txBody>
      </p:sp>
      <p:cxnSp>
        <p:nvCxnSpPr>
          <p:cNvPr id="9" name="Elbow Connector 8">
            <a:extLst>
              <a:ext uri="{FF2B5EF4-FFF2-40B4-BE49-F238E27FC236}">
                <a16:creationId xmlns:a16="http://schemas.microsoft.com/office/drawing/2014/main" id="{2068CEA9-105B-4B20-BF20-9E49937C246E}"/>
              </a:ext>
            </a:extLst>
          </p:cNvPr>
          <p:cNvCxnSpPr>
            <a:stCxn id="31746" idx="2"/>
            <a:endCxn id="15366" idx="1"/>
          </p:cNvCxnSpPr>
          <p:nvPr/>
        </p:nvCxnSpPr>
        <p:spPr>
          <a:xfrm rot="5400000">
            <a:off x="-434975" y="3549650"/>
            <a:ext cx="3616325" cy="1101725"/>
          </a:xfrm>
          <a:prstGeom prst="bentConnector4">
            <a:avLst>
              <a:gd name="adj1" fmla="val 6208"/>
              <a:gd name="adj2" fmla="val 1505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B0A84BF-C724-45E2-8D2D-3DEF1F1283E4}"/>
              </a:ext>
            </a:extLst>
          </p:cNvPr>
          <p:cNvSpPr txBox="1">
            <a:spLocks noChangeArrowheads="1"/>
          </p:cNvSpPr>
          <p:nvPr/>
        </p:nvSpPr>
        <p:spPr bwMode="auto">
          <a:xfrm>
            <a:off x="233363" y="3328988"/>
            <a:ext cx="468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a:latin typeface="Arial" panose="020B0604020202020204" pitchFamily="34" charset="0"/>
              </a:rPr>
              <a:t>(2)</a:t>
            </a:r>
          </a:p>
        </p:txBody>
      </p:sp>
      <p:sp>
        <p:nvSpPr>
          <p:cNvPr id="12" name="Oval 11">
            <a:extLst>
              <a:ext uri="{FF2B5EF4-FFF2-40B4-BE49-F238E27FC236}">
                <a16:creationId xmlns:a16="http://schemas.microsoft.com/office/drawing/2014/main" id="{18CD3E8F-68DB-4795-9003-09AA0B3E1B10}"/>
              </a:ext>
            </a:extLst>
          </p:cNvPr>
          <p:cNvSpPr/>
          <p:nvPr/>
        </p:nvSpPr>
        <p:spPr>
          <a:xfrm>
            <a:off x="76200" y="3694113"/>
            <a:ext cx="392113" cy="3937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14" name="Multiply 13">
            <a:extLst>
              <a:ext uri="{FF2B5EF4-FFF2-40B4-BE49-F238E27FC236}">
                <a16:creationId xmlns:a16="http://schemas.microsoft.com/office/drawing/2014/main" id="{F90B2504-C167-405D-A3DE-25F993C910F1}"/>
              </a:ext>
            </a:extLst>
          </p:cNvPr>
          <p:cNvSpPr/>
          <p:nvPr/>
        </p:nvSpPr>
        <p:spPr>
          <a:xfrm>
            <a:off x="117475" y="3698875"/>
            <a:ext cx="315913" cy="357188"/>
          </a:xfrm>
          <a:prstGeom prst="mathMultiply">
            <a:avLst>
              <a:gd name="adj1" fmla="val 6589"/>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rtl="1" eaLnBrk="1" hangingPunct="1">
              <a:defRPr/>
            </a:pPr>
            <a:endParaRPr lang="en-US"/>
          </a:p>
        </p:txBody>
      </p:sp>
      <p:cxnSp>
        <p:nvCxnSpPr>
          <p:cNvPr id="23" name="Straight Arrow Connector 22">
            <a:extLst>
              <a:ext uri="{FF2B5EF4-FFF2-40B4-BE49-F238E27FC236}">
                <a16:creationId xmlns:a16="http://schemas.microsoft.com/office/drawing/2014/main" id="{C2CC1FF5-D287-4253-B2CE-9CE4F85AAD9F}"/>
              </a:ext>
            </a:extLst>
          </p:cNvPr>
          <p:cNvCxnSpPr>
            <a:stCxn id="15365" idx="1"/>
            <a:endCxn id="12" idx="6"/>
          </p:cNvCxnSpPr>
          <p:nvPr/>
        </p:nvCxnSpPr>
        <p:spPr>
          <a:xfrm flipH="1">
            <a:off x="468313" y="3884613"/>
            <a:ext cx="360362" cy="63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ABC3551E-E2BC-4147-92D0-37CD7B1B175F}"/>
              </a:ext>
            </a:extLst>
          </p:cNvPr>
          <p:cNvCxnSpPr>
            <a:stCxn id="31747" idx="1"/>
            <a:endCxn id="28" idx="0"/>
          </p:cNvCxnSpPr>
          <p:nvPr/>
        </p:nvCxnSpPr>
        <p:spPr>
          <a:xfrm rot="10800000" flipV="1">
            <a:off x="3511550" y="1428750"/>
            <a:ext cx="268288" cy="225742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109D3D0-2187-4D07-9351-8E8092DD6867}"/>
              </a:ext>
            </a:extLst>
          </p:cNvPr>
          <p:cNvGrpSpPr>
            <a:grpSpLocks/>
          </p:cNvGrpSpPr>
          <p:nvPr/>
        </p:nvGrpSpPr>
        <p:grpSpPr bwMode="auto">
          <a:xfrm>
            <a:off x="3316288" y="3686175"/>
            <a:ext cx="392112" cy="395288"/>
            <a:chOff x="3531986" y="3846192"/>
            <a:chExt cx="391942" cy="393896"/>
          </a:xfrm>
        </p:grpSpPr>
        <p:sp>
          <p:nvSpPr>
            <p:cNvPr id="28" name="Oval 27">
              <a:extLst>
                <a:ext uri="{FF2B5EF4-FFF2-40B4-BE49-F238E27FC236}">
                  <a16:creationId xmlns:a16="http://schemas.microsoft.com/office/drawing/2014/main" id="{0FF7E4A9-8E40-4BAA-B396-4335253FB4D4}"/>
                </a:ext>
              </a:extLst>
            </p:cNvPr>
            <p:cNvSpPr/>
            <p:nvPr/>
          </p:nvSpPr>
          <p:spPr>
            <a:xfrm>
              <a:off x="3531986" y="3846192"/>
              <a:ext cx="391942" cy="39389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29" name="Multiply 28">
              <a:extLst>
                <a:ext uri="{FF2B5EF4-FFF2-40B4-BE49-F238E27FC236}">
                  <a16:creationId xmlns:a16="http://schemas.microsoft.com/office/drawing/2014/main" id="{A895EC50-6073-4163-B666-89DE52FF0D62}"/>
                </a:ext>
              </a:extLst>
            </p:cNvPr>
            <p:cNvSpPr/>
            <p:nvPr/>
          </p:nvSpPr>
          <p:spPr>
            <a:xfrm>
              <a:off x="3574829" y="3850938"/>
              <a:ext cx="314189" cy="357512"/>
            </a:xfrm>
            <a:prstGeom prst="mathMultiply">
              <a:avLst>
                <a:gd name="adj1" fmla="val 6589"/>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rtl="1" eaLnBrk="1" hangingPunct="1">
                <a:defRPr/>
              </a:pPr>
              <a:endParaRPr lang="en-US"/>
            </a:p>
          </p:txBody>
        </p:sp>
      </p:grpSp>
      <p:cxnSp>
        <p:nvCxnSpPr>
          <p:cNvPr id="34" name="Straight Arrow Connector 33">
            <a:extLst>
              <a:ext uri="{FF2B5EF4-FFF2-40B4-BE49-F238E27FC236}">
                <a16:creationId xmlns:a16="http://schemas.microsoft.com/office/drawing/2014/main" id="{A87C963B-610A-4DBE-BE50-7AD3A54975C4}"/>
              </a:ext>
            </a:extLst>
          </p:cNvPr>
          <p:cNvCxnSpPr>
            <a:stCxn id="15365" idx="3"/>
            <a:endCxn id="28" idx="2"/>
          </p:cNvCxnSpPr>
          <p:nvPr/>
        </p:nvCxnSpPr>
        <p:spPr>
          <a:xfrm flipV="1">
            <a:off x="3017838" y="3884613"/>
            <a:ext cx="2984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16C2BE6-2048-4CB8-94CD-58370C6BBC36}"/>
              </a:ext>
            </a:extLst>
          </p:cNvPr>
          <p:cNvCxnSpPr>
            <a:stCxn id="28" idx="6"/>
            <a:endCxn id="15367" idx="1"/>
          </p:cNvCxnSpPr>
          <p:nvPr/>
        </p:nvCxnSpPr>
        <p:spPr>
          <a:xfrm>
            <a:off x="3708400" y="3884613"/>
            <a:ext cx="401638" cy="882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F061CB9-DF47-4E9E-B05B-8479A9EA5F0F}"/>
              </a:ext>
            </a:extLst>
          </p:cNvPr>
          <p:cNvSpPr txBox="1">
            <a:spLocks noChangeArrowheads="1"/>
          </p:cNvSpPr>
          <p:nvPr/>
        </p:nvSpPr>
        <p:spPr bwMode="auto">
          <a:xfrm>
            <a:off x="3560763" y="329565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a:latin typeface="Arial" panose="020B0604020202020204" pitchFamily="34" charset="0"/>
              </a:rPr>
              <a:t>(3)</a:t>
            </a:r>
          </a:p>
        </p:txBody>
      </p:sp>
      <p:sp>
        <p:nvSpPr>
          <p:cNvPr id="42" name="Oval 41">
            <a:extLst>
              <a:ext uri="{FF2B5EF4-FFF2-40B4-BE49-F238E27FC236}">
                <a16:creationId xmlns:a16="http://schemas.microsoft.com/office/drawing/2014/main" id="{DCB8569F-88A5-4631-AFC0-805C46D7012B}"/>
              </a:ext>
            </a:extLst>
          </p:cNvPr>
          <p:cNvSpPr/>
          <p:nvPr/>
        </p:nvSpPr>
        <p:spPr>
          <a:xfrm>
            <a:off x="7397750" y="3513138"/>
            <a:ext cx="392113" cy="3937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32" name="Plus 31">
            <a:extLst>
              <a:ext uri="{FF2B5EF4-FFF2-40B4-BE49-F238E27FC236}">
                <a16:creationId xmlns:a16="http://schemas.microsoft.com/office/drawing/2014/main" id="{487055BF-8CAF-40EB-9E66-CD7DD017364D}"/>
              </a:ext>
            </a:extLst>
          </p:cNvPr>
          <p:cNvSpPr/>
          <p:nvPr/>
        </p:nvSpPr>
        <p:spPr>
          <a:xfrm>
            <a:off x="6881813" y="3341688"/>
            <a:ext cx="341312" cy="319087"/>
          </a:xfrm>
          <a:prstGeom prst="mathPlus">
            <a:avLst>
              <a:gd name="adj1" fmla="val 9565"/>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48" name="Elbow Connector 47">
            <a:extLst>
              <a:ext uri="{FF2B5EF4-FFF2-40B4-BE49-F238E27FC236}">
                <a16:creationId xmlns:a16="http://schemas.microsoft.com/office/drawing/2014/main" id="{6242CC5D-1EBE-4DD7-B88F-BF9603CC11A0}"/>
              </a:ext>
            </a:extLst>
          </p:cNvPr>
          <p:cNvCxnSpPr>
            <a:stCxn id="31747" idx="2"/>
            <a:endCxn id="42" idx="2"/>
          </p:cNvCxnSpPr>
          <p:nvPr/>
        </p:nvCxnSpPr>
        <p:spPr>
          <a:xfrm rot="16200000" flipH="1">
            <a:off x="5446712" y="1758951"/>
            <a:ext cx="1381125" cy="252095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5B0565BF-7BF1-407B-9EFD-44C99EB257A0}"/>
              </a:ext>
            </a:extLst>
          </p:cNvPr>
          <p:cNvCxnSpPr>
            <a:stCxn id="15366" idx="3"/>
            <a:endCxn id="42" idx="4"/>
          </p:cNvCxnSpPr>
          <p:nvPr/>
        </p:nvCxnSpPr>
        <p:spPr>
          <a:xfrm flipV="1">
            <a:off x="3024188" y="3906838"/>
            <a:ext cx="4568825" cy="200183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E10F2179-EB39-4B04-9D43-E7366F820A68}"/>
              </a:ext>
            </a:extLst>
          </p:cNvPr>
          <p:cNvCxnSpPr>
            <a:stCxn id="15367" idx="3"/>
            <a:endCxn id="42" idx="3"/>
          </p:cNvCxnSpPr>
          <p:nvPr/>
        </p:nvCxnSpPr>
        <p:spPr>
          <a:xfrm flipV="1">
            <a:off x="6310313" y="3849688"/>
            <a:ext cx="1144587" cy="91757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Plus 61">
            <a:extLst>
              <a:ext uri="{FF2B5EF4-FFF2-40B4-BE49-F238E27FC236}">
                <a16:creationId xmlns:a16="http://schemas.microsoft.com/office/drawing/2014/main" id="{87E5C4DF-D0DD-4ACF-9F7F-4B0AD9318BE3}"/>
              </a:ext>
            </a:extLst>
          </p:cNvPr>
          <p:cNvSpPr/>
          <p:nvPr/>
        </p:nvSpPr>
        <p:spPr>
          <a:xfrm>
            <a:off x="7667625" y="4017963"/>
            <a:ext cx="339725" cy="319087"/>
          </a:xfrm>
          <a:prstGeom prst="mathPlus">
            <a:avLst>
              <a:gd name="adj1" fmla="val 9565"/>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sp>
        <p:nvSpPr>
          <p:cNvPr id="53" name="Minus 52">
            <a:extLst>
              <a:ext uri="{FF2B5EF4-FFF2-40B4-BE49-F238E27FC236}">
                <a16:creationId xmlns:a16="http://schemas.microsoft.com/office/drawing/2014/main" id="{6812B88F-88F1-45AD-A778-A4E8C1F4E84E}"/>
              </a:ext>
            </a:extLst>
          </p:cNvPr>
          <p:cNvSpPr/>
          <p:nvPr/>
        </p:nvSpPr>
        <p:spPr>
          <a:xfrm>
            <a:off x="6948488" y="3906838"/>
            <a:ext cx="404812" cy="193675"/>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hangingPunct="1">
              <a:defRPr/>
            </a:pPr>
            <a:endParaRPr lang="en-US"/>
          </a:p>
        </p:txBody>
      </p:sp>
      <p:cxnSp>
        <p:nvCxnSpPr>
          <p:cNvPr id="64" name="Straight Arrow Connector 63">
            <a:extLst>
              <a:ext uri="{FF2B5EF4-FFF2-40B4-BE49-F238E27FC236}">
                <a16:creationId xmlns:a16="http://schemas.microsoft.com/office/drawing/2014/main" id="{8F955975-66EC-4EC5-A5C4-F0CE3A5A4A20}"/>
              </a:ext>
            </a:extLst>
          </p:cNvPr>
          <p:cNvCxnSpPr>
            <a:stCxn id="42" idx="0"/>
            <a:endCxn id="15368" idx="2"/>
          </p:cNvCxnSpPr>
          <p:nvPr/>
        </p:nvCxnSpPr>
        <p:spPr>
          <a:xfrm flipV="1">
            <a:off x="7593013" y="3000375"/>
            <a:ext cx="0" cy="5127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45B9D68F-083B-45E6-AE0C-6CC74BAC3C4F}"/>
              </a:ext>
            </a:extLst>
          </p:cNvPr>
          <p:cNvSpPr txBox="1">
            <a:spLocks noChangeArrowheads="1"/>
          </p:cNvSpPr>
          <p:nvPr/>
        </p:nvSpPr>
        <p:spPr bwMode="auto">
          <a:xfrm>
            <a:off x="7554913" y="3111500"/>
            <a:ext cx="4683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a:latin typeface="Arial" panose="020B0604020202020204" pitchFamily="34" charset="0"/>
              </a:rPr>
              <a:t>(4)</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box(in)">
                                      <p:cBhvr>
                                        <p:cTn id="7" dur="500"/>
                                        <p:tgtEl>
                                          <p:spTgt spid="1536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500"/>
                                        <p:tgtEl>
                                          <p:spTgt spid="7"/>
                                        </p:tgtEl>
                                      </p:cBhvr>
                                    </p:animEffect>
                                  </p:childTnLst>
                                </p:cTn>
                              </p:par>
                              <p:par>
                                <p:cTn id="11" presetID="6" presetClass="entr" presetSubtype="16"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5366"/>
                                        </p:tgtEl>
                                        <p:attrNameLst>
                                          <p:attrName>style.visibility</p:attrName>
                                        </p:attrNameLst>
                                      </p:cBhvr>
                                      <p:to>
                                        <p:strVal val="visible"/>
                                      </p:to>
                                    </p:set>
                                    <p:animEffect transition="in" filter="box(in)">
                                      <p:cBhvr>
                                        <p:cTn id="18" dur="500"/>
                                        <p:tgtEl>
                                          <p:spTgt spid="15366"/>
                                        </p:tgtEl>
                                      </p:cBhvr>
                                    </p:animEffect>
                                  </p:childTnLst>
                                </p:cTn>
                              </p:par>
                              <p:par>
                                <p:cTn id="19" presetID="6"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500"/>
                                        <p:tgtEl>
                                          <p:spTgt spid="9"/>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ircle(in)">
                                      <p:cBhvr>
                                        <p:cTn id="24" dur="500"/>
                                        <p:tgtEl>
                                          <p:spTgt spid="12"/>
                                        </p:tgtEl>
                                      </p:cBhvr>
                                    </p:animEffect>
                                  </p:childTnLst>
                                </p:cTn>
                              </p:par>
                              <p:par>
                                <p:cTn id="25" presetID="6" presetClass="entr" presetSubtype="16"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500"/>
                                        <p:tgtEl>
                                          <p:spTgt spid="14"/>
                                        </p:tgtEl>
                                      </p:cBhvr>
                                    </p:animEffect>
                                  </p:childTnLst>
                                </p:cTn>
                              </p:par>
                              <p:par>
                                <p:cTn id="28" presetID="6" presetClass="entr" presetSubtype="16"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circle(in)">
                                      <p:cBhvr>
                                        <p:cTn id="30" dur="500"/>
                                        <p:tgtEl>
                                          <p:spTgt spid="23"/>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circle(in)">
                                      <p:cBhvr>
                                        <p:cTn id="33" dur="500"/>
                                        <p:tgtEl>
                                          <p:spTgt spid="1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15367"/>
                                        </p:tgtEl>
                                        <p:attrNameLst>
                                          <p:attrName>style.visibility</p:attrName>
                                        </p:attrNameLst>
                                      </p:cBhvr>
                                      <p:to>
                                        <p:strVal val="visible"/>
                                      </p:to>
                                    </p:set>
                                    <p:animEffect transition="in" filter="box(in)">
                                      <p:cBhvr>
                                        <p:cTn id="38" dur="500"/>
                                        <p:tgtEl>
                                          <p:spTgt spid="15367"/>
                                        </p:tgtEl>
                                      </p:cBhvr>
                                    </p:animEffect>
                                  </p:childTnLst>
                                </p:cTn>
                              </p:par>
                              <p:par>
                                <p:cTn id="39" presetID="6" presetClass="entr" presetSubtype="16"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circle(in)">
                                      <p:cBhvr>
                                        <p:cTn id="41" dur="500"/>
                                        <p:tgtEl>
                                          <p:spTgt spid="37"/>
                                        </p:tgtEl>
                                      </p:cBhvr>
                                    </p:animEffect>
                                  </p:childTnLst>
                                </p:cTn>
                              </p:par>
                              <p:par>
                                <p:cTn id="42" presetID="6" presetClass="entr" presetSubtype="16"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circle(in)">
                                      <p:cBhvr>
                                        <p:cTn id="44" dur="500"/>
                                        <p:tgtEl>
                                          <p:spTgt spid="18"/>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circle(in)">
                                      <p:cBhvr>
                                        <p:cTn id="47" dur="500"/>
                                        <p:tgtEl>
                                          <p:spTgt spid="40"/>
                                        </p:tgtEl>
                                      </p:cBhvr>
                                    </p:animEffect>
                                  </p:childTnLst>
                                </p:cTn>
                              </p:par>
                              <p:par>
                                <p:cTn id="48" presetID="6" presetClass="entr" presetSubtype="16" fill="hold"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circle(in)">
                                      <p:cBhvr>
                                        <p:cTn id="50" dur="500"/>
                                        <p:tgtEl>
                                          <p:spTgt spid="27"/>
                                        </p:tgtEl>
                                      </p:cBhvr>
                                    </p:animEffect>
                                  </p:childTnLst>
                                </p:cTn>
                              </p:par>
                              <p:par>
                                <p:cTn id="51" presetID="6" presetClass="entr" presetSubtype="16"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circle(in)">
                                      <p:cBhvr>
                                        <p:cTn id="53" dur="500"/>
                                        <p:tgtEl>
                                          <p:spTgt spid="3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nodeType="clickEffect">
                                  <p:stCondLst>
                                    <p:cond delay="0"/>
                                  </p:stCondLst>
                                  <p:childTnLst>
                                    <p:set>
                                      <p:cBhvr>
                                        <p:cTn id="57" dur="1" fill="hold">
                                          <p:stCondLst>
                                            <p:cond delay="0"/>
                                          </p:stCondLst>
                                        </p:cTn>
                                        <p:tgtEl>
                                          <p:spTgt spid="15368"/>
                                        </p:tgtEl>
                                        <p:attrNameLst>
                                          <p:attrName>style.visibility</p:attrName>
                                        </p:attrNameLst>
                                      </p:cBhvr>
                                      <p:to>
                                        <p:strVal val="visible"/>
                                      </p:to>
                                    </p:set>
                                    <p:animEffect transition="in" filter="box(in)">
                                      <p:cBhvr>
                                        <p:cTn id="58" dur="500"/>
                                        <p:tgtEl>
                                          <p:spTgt spid="15368"/>
                                        </p:tgtEl>
                                      </p:cBhvr>
                                    </p:animEffect>
                                  </p:childTnLst>
                                </p:cTn>
                              </p:par>
                              <p:par>
                                <p:cTn id="59" presetID="6" presetClass="entr" presetSubtype="16"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circle(in)">
                                      <p:cBhvr>
                                        <p:cTn id="61" dur="500"/>
                                        <p:tgtEl>
                                          <p:spTgt spid="56"/>
                                        </p:tgtEl>
                                      </p:cBhvr>
                                    </p:animEffect>
                                  </p:childTnLst>
                                </p:cTn>
                              </p:par>
                              <p:par>
                                <p:cTn id="62" presetID="6" presetClass="entr" presetSubtype="16" fill="hold" nodeType="with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circle(in)">
                                      <p:cBhvr>
                                        <p:cTn id="64" dur="500"/>
                                        <p:tgtEl>
                                          <p:spTgt spid="62"/>
                                        </p:tgtEl>
                                      </p:cBhvr>
                                    </p:animEffect>
                                  </p:childTnLst>
                                </p:cTn>
                              </p:par>
                              <p:par>
                                <p:cTn id="65" presetID="6" presetClass="entr" presetSubtype="16"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circle(in)">
                                      <p:cBhvr>
                                        <p:cTn id="67" dur="500"/>
                                        <p:tgtEl>
                                          <p:spTgt spid="59"/>
                                        </p:tgtEl>
                                      </p:cBhvr>
                                    </p:animEffect>
                                  </p:childTnLst>
                                </p:cTn>
                              </p:par>
                              <p:par>
                                <p:cTn id="68" presetID="6" presetClass="entr" presetSubtype="16" fill="hold"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circle(in)">
                                      <p:cBhvr>
                                        <p:cTn id="70" dur="500"/>
                                        <p:tgtEl>
                                          <p:spTgt spid="53"/>
                                        </p:tgtEl>
                                      </p:cBhvr>
                                    </p:animEffect>
                                  </p:childTnLst>
                                </p:cTn>
                              </p:par>
                              <p:par>
                                <p:cTn id="71" presetID="6" presetClass="entr" presetSubtype="16" fill="hold"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circle(in)">
                                      <p:cBhvr>
                                        <p:cTn id="73" dur="500"/>
                                        <p:tgtEl>
                                          <p:spTgt spid="48"/>
                                        </p:tgtEl>
                                      </p:cBhvr>
                                    </p:animEffect>
                                  </p:childTnLst>
                                </p:cTn>
                              </p:par>
                              <p:par>
                                <p:cTn id="74" presetID="6" presetClass="entr" presetSubtype="16" fill="hold"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circle(in)">
                                      <p:cBhvr>
                                        <p:cTn id="76" dur="500"/>
                                        <p:tgtEl>
                                          <p:spTgt spid="32"/>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circle(in)">
                                      <p:cBhvr>
                                        <p:cTn id="79" dur="500"/>
                                        <p:tgtEl>
                                          <p:spTgt spid="42"/>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circle(in)">
                                      <p:cBhvr>
                                        <p:cTn id="82" dur="500"/>
                                        <p:tgtEl>
                                          <p:spTgt spid="67"/>
                                        </p:tgtEl>
                                      </p:cBhvr>
                                    </p:animEffect>
                                  </p:childTnLst>
                                </p:cTn>
                              </p:par>
                              <p:par>
                                <p:cTn id="83" presetID="6" presetClass="entr" presetSubtype="16" fill="hold"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circle(in)">
                                      <p:cBhvr>
                                        <p:cTn id="8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P spid="12" grpId="0" animBg="1"/>
      <p:bldP spid="40" grpId="0"/>
      <p:bldP spid="42" grpId="0" animBg="1"/>
      <p:bldP spid="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15">
            <a:extLst>
              <a:ext uri="{FF2B5EF4-FFF2-40B4-BE49-F238E27FC236}">
                <a16:creationId xmlns:a16="http://schemas.microsoft.com/office/drawing/2014/main" id="{96D40681-38F5-494D-9CEA-335AD9624CDD}"/>
              </a:ext>
            </a:extLst>
          </p:cNvPr>
          <p:cNvSpPr txBox="1">
            <a:spLocks noChangeArrowheads="1"/>
          </p:cNvSpPr>
          <p:nvPr/>
        </p:nvSpPr>
        <p:spPr bwMode="auto">
          <a:xfrm>
            <a:off x="3952875" y="428625"/>
            <a:ext cx="1231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2400"/>
              <a:t>Masking</a:t>
            </a:r>
            <a:endParaRPr lang="he-IL" altLang="en-US" sz="2400"/>
          </a:p>
        </p:txBody>
      </p:sp>
      <p:pic>
        <p:nvPicPr>
          <p:cNvPr id="33795" name="Picture 2">
            <a:extLst>
              <a:ext uri="{FF2B5EF4-FFF2-40B4-BE49-F238E27FC236}">
                <a16:creationId xmlns:a16="http://schemas.microsoft.com/office/drawing/2014/main" id="{6105C4DA-8C60-4704-A89E-84302A11B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638" y="1752600"/>
            <a:ext cx="65627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a:extLst>
              <a:ext uri="{FF2B5EF4-FFF2-40B4-BE49-F238E27FC236}">
                <a16:creationId xmlns:a16="http://schemas.microsoft.com/office/drawing/2014/main" id="{9ADAC633-D5B1-45BB-A472-FE8CF078413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a:spcBef>
                <a:spcPct val="0"/>
              </a:spcBef>
              <a:buFontTx/>
              <a:buNone/>
            </a:pPr>
            <a:fld id="{05EE5AC0-BE78-454E-9D03-A4172333F2F0}" type="slidenum">
              <a:rPr lang="he-IL" altLang="en-US" sz="1200" smtClean="0">
                <a:solidFill>
                  <a:srgbClr val="898989"/>
                </a:solidFill>
              </a:rPr>
              <a:pPr algn="l">
                <a:spcBef>
                  <a:spcPct val="0"/>
                </a:spcBef>
                <a:buFontTx/>
                <a:buNone/>
              </a:pPr>
              <a:t>16</a:t>
            </a:fld>
            <a:endParaRPr lang="he-IL" altLang="en-US" sz="1200">
              <a:solidFill>
                <a:srgbClr val="898989"/>
              </a:solidFill>
            </a:endParaRPr>
          </a:p>
        </p:txBody>
      </p:sp>
      <p:sp>
        <p:nvSpPr>
          <p:cNvPr id="35843" name="TextBox 3">
            <a:extLst>
              <a:ext uri="{FF2B5EF4-FFF2-40B4-BE49-F238E27FC236}">
                <a16:creationId xmlns:a16="http://schemas.microsoft.com/office/drawing/2014/main" id="{FD498138-1456-45C3-8EBD-A42280B7C34A}"/>
              </a:ext>
            </a:extLst>
          </p:cNvPr>
          <p:cNvSpPr txBox="1">
            <a:spLocks noChangeArrowheads="1"/>
          </p:cNvSpPr>
          <p:nvPr/>
        </p:nvSpPr>
        <p:spPr bwMode="auto">
          <a:xfrm>
            <a:off x="1357313" y="1214438"/>
            <a:ext cx="6643687"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150000"/>
              </a:lnSpc>
              <a:spcBef>
                <a:spcPct val="0"/>
              </a:spcBef>
              <a:buFontTx/>
              <a:buNone/>
            </a:pPr>
            <a:r>
              <a:rPr lang="he-IL" altLang="en-US" sz="1800">
                <a:latin typeface="Arial" panose="020B0604020202020204" pitchFamily="34" charset="0"/>
              </a:rPr>
              <a:t>למה נשתמש בסינון?</a:t>
            </a:r>
          </a:p>
          <a:p>
            <a:pPr eaLnBrk="1" hangingPunct="1">
              <a:lnSpc>
                <a:spcPct val="150000"/>
              </a:lnSpc>
              <a:spcBef>
                <a:spcPct val="0"/>
              </a:spcBef>
              <a:buFontTx/>
              <a:buNone/>
            </a:pPr>
            <a:endParaRPr lang="he-IL" altLang="en-US" sz="1800">
              <a:latin typeface="Arial" panose="020B0604020202020204" pitchFamily="34" charset="0"/>
            </a:endParaRPr>
          </a:p>
          <a:p>
            <a:pPr eaLnBrk="1" hangingPunct="1">
              <a:lnSpc>
                <a:spcPct val="150000"/>
              </a:lnSpc>
              <a:spcBef>
                <a:spcPct val="0"/>
              </a:spcBef>
            </a:pPr>
            <a:r>
              <a:rPr lang="he-IL" altLang="en-US" sz="1800">
                <a:latin typeface="Arial" panose="020B0604020202020204" pitchFamily="34" charset="0"/>
              </a:rPr>
              <a:t> שיפור תמונות – הורדת רעש</a:t>
            </a:r>
          </a:p>
          <a:p>
            <a:pPr eaLnBrk="1" hangingPunct="1">
              <a:lnSpc>
                <a:spcPct val="150000"/>
              </a:lnSpc>
              <a:spcBef>
                <a:spcPct val="0"/>
              </a:spcBef>
            </a:pPr>
            <a:r>
              <a:rPr lang="he-IL" altLang="en-US" sz="1800">
                <a:latin typeface="Arial" panose="020B0604020202020204" pitchFamily="34" charset="0"/>
              </a:rPr>
              <a:t> שחזור תמונה – ביטול השפעת גורם חיצוני כמו תנועה</a:t>
            </a:r>
          </a:p>
          <a:p>
            <a:pPr eaLnBrk="1" hangingPunct="1">
              <a:lnSpc>
                <a:spcPct val="150000"/>
              </a:lnSpc>
              <a:spcBef>
                <a:spcPct val="0"/>
              </a:spcBef>
            </a:pPr>
            <a:r>
              <a:rPr lang="he-IL" altLang="en-US" sz="1800">
                <a:latin typeface="Arial" panose="020B0604020202020204" pitchFamily="34" charset="0"/>
              </a:rPr>
              <a:t> סגמנטציה – למשל מציאת קוים</a:t>
            </a:r>
          </a:p>
          <a:p>
            <a:pPr eaLnBrk="1" hangingPunct="1">
              <a:lnSpc>
                <a:spcPct val="150000"/>
              </a:lnSpc>
              <a:spcBef>
                <a:spcPct val="0"/>
              </a:spcBef>
            </a:pPr>
            <a:endParaRPr lang="he-IL" altLang="en-US" sz="1800">
              <a:latin typeface="Arial" panose="020B0604020202020204" pitchFamily="34" charset="0"/>
            </a:endParaRPr>
          </a:p>
          <a:p>
            <a:pPr eaLnBrk="1" hangingPunct="1">
              <a:lnSpc>
                <a:spcPct val="150000"/>
              </a:lnSpc>
              <a:spcBef>
                <a:spcPct val="0"/>
              </a:spcBef>
              <a:buFontTx/>
              <a:buNone/>
            </a:pPr>
            <a:endParaRPr lang="he-IL" altLang="en-US" sz="1800">
              <a:latin typeface="Arial" panose="020B0604020202020204" pitchFamily="34" charset="0"/>
            </a:endParaRPr>
          </a:p>
          <a:p>
            <a:pPr eaLnBrk="1" hangingPunct="1">
              <a:lnSpc>
                <a:spcPct val="150000"/>
              </a:lnSpc>
              <a:spcBef>
                <a:spcPct val="0"/>
              </a:spcBef>
              <a:buFontTx/>
              <a:buNone/>
            </a:pPr>
            <a:r>
              <a:rPr lang="he-IL" altLang="en-US" sz="1800">
                <a:latin typeface="Arial" panose="020B0604020202020204" pitchFamily="34" charset="0"/>
              </a:rPr>
              <a:t>איך נבחר מסנן?</a:t>
            </a:r>
          </a:p>
          <a:p>
            <a:pPr eaLnBrk="1" hangingPunct="1">
              <a:lnSpc>
                <a:spcPct val="150000"/>
              </a:lnSpc>
              <a:spcBef>
                <a:spcPct val="0"/>
              </a:spcBef>
              <a:buFontTx/>
              <a:buNone/>
            </a:pPr>
            <a:endParaRPr lang="he-IL" altLang="en-US" sz="1800">
              <a:latin typeface="Arial" panose="020B0604020202020204" pitchFamily="34" charset="0"/>
            </a:endParaRPr>
          </a:p>
          <a:p>
            <a:pPr eaLnBrk="1" hangingPunct="1">
              <a:lnSpc>
                <a:spcPct val="150000"/>
              </a:lnSpc>
              <a:spcBef>
                <a:spcPct val="0"/>
              </a:spcBef>
            </a:pPr>
            <a:r>
              <a:rPr lang="he-IL" altLang="en-US" sz="1800">
                <a:latin typeface="Arial" panose="020B0604020202020204" pitchFamily="34" charset="0"/>
              </a:rPr>
              <a:t> לפי תכונות התמונה במרחב</a:t>
            </a:r>
          </a:p>
          <a:p>
            <a:pPr eaLnBrk="1" hangingPunct="1">
              <a:lnSpc>
                <a:spcPct val="150000"/>
              </a:lnSpc>
              <a:spcBef>
                <a:spcPct val="0"/>
              </a:spcBef>
            </a:pPr>
            <a:r>
              <a:rPr lang="he-IL" altLang="en-US" sz="1800">
                <a:latin typeface="Arial" panose="020B0604020202020204" pitchFamily="34" charset="0"/>
              </a:rPr>
              <a:t> לפי תכונות התמונה / המסנן בתדר</a:t>
            </a:r>
          </a:p>
        </p:txBody>
      </p:sp>
      <p:sp>
        <p:nvSpPr>
          <p:cNvPr id="5" name="Title 1">
            <a:extLst>
              <a:ext uri="{FF2B5EF4-FFF2-40B4-BE49-F238E27FC236}">
                <a16:creationId xmlns:a16="http://schemas.microsoft.com/office/drawing/2014/main" id="{01FCF4AA-F068-4C48-9145-3EAE0D35F263}"/>
              </a:ext>
            </a:extLst>
          </p:cNvPr>
          <p:cNvSpPr txBox="1">
            <a:spLocks/>
          </p:cNvSpPr>
          <p:nvPr/>
        </p:nvSpPr>
        <p:spPr>
          <a:xfrm>
            <a:off x="457200" y="274638"/>
            <a:ext cx="8229600" cy="1143000"/>
          </a:xfrm>
          <a:prstGeom prst="rect">
            <a:avLst/>
          </a:prstGeom>
        </p:spPr>
        <p:txBody>
          <a:bodyPr rtlCol="1" anchor="ctr">
            <a:normAutofit/>
          </a:bodyPr>
          <a:lstStyle/>
          <a:p>
            <a:pPr algn="ctr" rtl="1" eaLnBrk="1" fontAlgn="auto" hangingPunct="1">
              <a:spcAft>
                <a:spcPts val="0"/>
              </a:spcAft>
              <a:defRPr/>
            </a:pPr>
            <a:r>
              <a:rPr lang="he-IL" sz="4400" dirty="0">
                <a:latin typeface="+mj-lt"/>
                <a:ea typeface="+mj-ea"/>
                <a:cs typeface="+mj-cs"/>
              </a:rPr>
              <a:t>סינון</a:t>
            </a:r>
          </a:p>
        </p:txBody>
      </p:sp>
    </p:spTree>
  </p:cSld>
  <p:clrMapOvr>
    <a:masterClrMapping/>
  </p:clrMapOvr>
  <p:transition>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BF66EA-C4F7-49DC-A341-933E1CACD228}"/>
              </a:ext>
            </a:extLst>
          </p:cNvPr>
          <p:cNvSpPr txBox="1">
            <a:spLocks/>
          </p:cNvSpPr>
          <p:nvPr/>
        </p:nvSpPr>
        <p:spPr>
          <a:xfrm>
            <a:off x="457200" y="274638"/>
            <a:ext cx="8229600" cy="1143000"/>
          </a:xfrm>
          <a:prstGeom prst="rect">
            <a:avLst/>
          </a:prstGeom>
        </p:spPr>
        <p:txBody>
          <a:bodyPr rtlCol="1" anchor="ctr">
            <a:normAutofit/>
          </a:bodyPr>
          <a:lstStyle/>
          <a:p>
            <a:pPr algn="ctr" rtl="1" eaLnBrk="1" fontAlgn="auto" hangingPunct="1">
              <a:spcAft>
                <a:spcPts val="0"/>
              </a:spcAft>
              <a:defRPr/>
            </a:pPr>
            <a:r>
              <a:rPr lang="en-US" sz="4400" dirty="0">
                <a:latin typeface="+mj-lt"/>
                <a:ea typeface="+mj-ea"/>
                <a:cs typeface="+mj-cs"/>
              </a:rPr>
              <a:t>Spatial Filtering</a:t>
            </a:r>
            <a:endParaRPr lang="he-IL" sz="4400" dirty="0">
              <a:latin typeface="+mj-lt"/>
              <a:ea typeface="+mj-ea"/>
              <a:cs typeface="+mj-cs"/>
            </a:endParaRPr>
          </a:p>
        </p:txBody>
      </p:sp>
      <p:graphicFrame>
        <p:nvGraphicFramePr>
          <p:cNvPr id="7" name="Table 6">
            <a:extLst>
              <a:ext uri="{FF2B5EF4-FFF2-40B4-BE49-F238E27FC236}">
                <a16:creationId xmlns:a16="http://schemas.microsoft.com/office/drawing/2014/main" id="{AB1DF857-B9C8-44E1-8BAD-E224171992F9}"/>
              </a:ext>
            </a:extLst>
          </p:cNvPr>
          <p:cNvGraphicFramePr>
            <a:graphicFrameLocks noGrp="1"/>
          </p:cNvGraphicFramePr>
          <p:nvPr>
            <p:extLst>
              <p:ext uri="{D42A27DB-BD31-4B8C-83A1-F6EECF244321}">
                <p14:modId xmlns:p14="http://schemas.microsoft.com/office/powerpoint/2010/main" val="939794660"/>
              </p:ext>
            </p:extLst>
          </p:nvPr>
        </p:nvGraphicFramePr>
        <p:xfrm>
          <a:off x="0" y="3371552"/>
          <a:ext cx="2500310" cy="3036890"/>
        </p:xfrm>
        <a:graphic>
          <a:graphicData uri="http://schemas.openxmlformats.org/drawingml/2006/table">
            <a:tbl>
              <a:tblPr rtl="1" firstRow="1" bandRow="1">
                <a:tableStyleId>{2D5ABB26-0587-4C30-8999-92F81FD0307C}</a:tableStyleId>
              </a:tblPr>
              <a:tblGrid>
                <a:gridCol w="500062">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0062">
                  <a:extLst>
                    <a:ext uri="{9D8B030D-6E8A-4147-A177-3AD203B41FA5}">
                      <a16:colId xmlns:a16="http://schemas.microsoft.com/office/drawing/2014/main" val="20003"/>
                    </a:ext>
                  </a:extLst>
                </a:gridCol>
                <a:gridCol w="500062">
                  <a:extLst>
                    <a:ext uri="{9D8B030D-6E8A-4147-A177-3AD203B41FA5}">
                      <a16:colId xmlns:a16="http://schemas.microsoft.com/office/drawing/2014/main" val="20004"/>
                    </a:ext>
                  </a:extLst>
                </a:gridCol>
              </a:tblGrid>
              <a:tr h="607378">
                <a:tc>
                  <a:txBody>
                    <a:bodyPr/>
                    <a:lstStyle/>
                    <a:p>
                      <a:pPr rtl="1"/>
                      <a:r>
                        <a:rPr lang="en-US" sz="1800" dirty="0">
                          <a:latin typeface="Arial" pitchFamily="34" charset="0"/>
                          <a:cs typeface="Arial" pitchFamily="34" charset="0"/>
                        </a:rPr>
                        <a:t>0</a:t>
                      </a:r>
                      <a:endParaRPr lang="he-IL" sz="1800" dirty="0">
                        <a:latin typeface="Arial" pitchFamily="34" charset="0"/>
                        <a:cs typeface="Arial" pitchFamily="34" charset="0"/>
                      </a:endParaRPr>
                    </a:p>
                  </a:txBody>
                  <a:tcPr marL="91439" marR="91439" marT="45732" marB="45732"/>
                </a:tc>
                <a:tc>
                  <a:txBody>
                    <a:bodyPr/>
                    <a:lstStyle/>
                    <a:p>
                      <a:pPr rtl="1"/>
                      <a:r>
                        <a:rPr lang="he-IL" sz="1800" dirty="0">
                          <a:latin typeface="Arial" pitchFamily="34" charset="0"/>
                          <a:cs typeface="Arial" pitchFamily="34" charset="0"/>
                        </a:rPr>
                        <a:t>0</a:t>
                      </a:r>
                    </a:p>
                  </a:txBody>
                  <a:tcPr marL="91439" marR="91439" marT="45732" marB="45732"/>
                </a:tc>
                <a:tc>
                  <a:txBody>
                    <a:bodyPr/>
                    <a:lstStyle/>
                    <a:p>
                      <a:pPr rtl="1"/>
                      <a:r>
                        <a:rPr lang="he-IL" sz="1800" dirty="0">
                          <a:latin typeface="Arial" pitchFamily="34" charset="0"/>
                          <a:cs typeface="Arial" pitchFamily="34" charset="0"/>
                        </a:rPr>
                        <a:t>0</a:t>
                      </a:r>
                    </a:p>
                  </a:txBody>
                  <a:tcPr marL="91439" marR="91439" marT="45732" marB="45732"/>
                </a:tc>
                <a:tc>
                  <a:txBody>
                    <a:bodyPr/>
                    <a:lstStyle/>
                    <a:p>
                      <a:pPr rtl="1"/>
                      <a:r>
                        <a:rPr lang="he-IL" sz="1800" dirty="0">
                          <a:latin typeface="Arial" pitchFamily="34" charset="0"/>
                          <a:cs typeface="Arial" pitchFamily="34" charset="0"/>
                        </a:rPr>
                        <a:t>0</a:t>
                      </a:r>
                    </a:p>
                  </a:txBody>
                  <a:tcPr marL="91439" marR="91439" marT="45732" marB="45732"/>
                </a:tc>
                <a:tc>
                  <a:txBody>
                    <a:bodyPr/>
                    <a:lstStyle/>
                    <a:p>
                      <a:pPr rtl="1"/>
                      <a:r>
                        <a:rPr lang="he-IL" sz="1800" dirty="0">
                          <a:latin typeface="Arial" pitchFamily="34" charset="0"/>
                          <a:cs typeface="Arial" pitchFamily="34" charset="0"/>
                        </a:rPr>
                        <a:t>0</a:t>
                      </a:r>
                    </a:p>
                  </a:txBody>
                  <a:tcPr marL="91439" marR="91439" marT="45732" marB="45732"/>
                </a:tc>
                <a:extLst>
                  <a:ext uri="{0D108BD9-81ED-4DB2-BD59-A6C34878D82A}">
                    <a16:rowId xmlns:a16="http://schemas.microsoft.com/office/drawing/2014/main" val="10000"/>
                  </a:ext>
                </a:extLst>
              </a:tr>
              <a:tr h="607378">
                <a:tc>
                  <a:txBody>
                    <a:bodyPr/>
                    <a:lstStyle/>
                    <a:p>
                      <a:pPr rtl="1"/>
                      <a:r>
                        <a:rPr lang="en-US" sz="1800" dirty="0">
                          <a:latin typeface="Arial" pitchFamily="34" charset="0"/>
                          <a:cs typeface="Arial" pitchFamily="34" charset="0"/>
                        </a:rPr>
                        <a:t>0</a:t>
                      </a:r>
                      <a:endParaRPr lang="he-IL" sz="1800" dirty="0">
                        <a:latin typeface="Arial" pitchFamily="34" charset="0"/>
                        <a:cs typeface="Arial" pitchFamily="34" charset="0"/>
                      </a:endParaRPr>
                    </a:p>
                  </a:txBody>
                  <a:tcPr marL="91439" marR="91439" marT="45732" marB="45732"/>
                </a:tc>
                <a:tc>
                  <a:txBody>
                    <a:bodyPr/>
                    <a:lstStyle/>
                    <a:p>
                      <a:pPr rtl="1"/>
                      <a:r>
                        <a:rPr lang="en-US" sz="1800" dirty="0">
                          <a:latin typeface="Arial" pitchFamily="34" charset="0"/>
                          <a:cs typeface="Arial" pitchFamily="34" charset="0"/>
                        </a:rPr>
                        <a:t>1</a:t>
                      </a:r>
                      <a:endParaRPr lang="he-IL" sz="1800" dirty="0">
                        <a:latin typeface="Arial" pitchFamily="34" charset="0"/>
                        <a:cs typeface="Arial" pitchFamily="34" charset="0"/>
                      </a:endParaRPr>
                    </a:p>
                  </a:txBody>
                  <a:tcPr marL="91439" marR="91439" marT="45732" marB="45732"/>
                </a:tc>
                <a:tc>
                  <a:txBody>
                    <a:bodyPr/>
                    <a:lstStyle/>
                    <a:p>
                      <a:pPr rtl="1"/>
                      <a:r>
                        <a:rPr lang="en-US" sz="1800" dirty="0">
                          <a:latin typeface="Arial" pitchFamily="34" charset="0"/>
                          <a:cs typeface="Arial" pitchFamily="34" charset="0"/>
                        </a:rPr>
                        <a:t>1</a:t>
                      </a:r>
                      <a:endParaRPr lang="he-IL" sz="1800" dirty="0">
                        <a:latin typeface="Arial" pitchFamily="34" charset="0"/>
                        <a:cs typeface="Arial" pitchFamily="34" charset="0"/>
                      </a:endParaRPr>
                    </a:p>
                  </a:txBody>
                  <a:tcPr marL="91439" marR="91439" marT="45732" marB="45732"/>
                </a:tc>
                <a:tc>
                  <a:txBody>
                    <a:bodyPr/>
                    <a:lstStyle/>
                    <a:p>
                      <a:pPr rtl="1"/>
                      <a:r>
                        <a:rPr lang="en-US" sz="1800" dirty="0">
                          <a:latin typeface="Arial" pitchFamily="34" charset="0"/>
                          <a:cs typeface="Arial" pitchFamily="34" charset="0"/>
                        </a:rPr>
                        <a:t>1</a:t>
                      </a:r>
                      <a:endParaRPr lang="he-IL" sz="1800" dirty="0">
                        <a:latin typeface="Arial" pitchFamily="34" charset="0"/>
                        <a:cs typeface="Arial" pitchFamily="34" charset="0"/>
                      </a:endParaRPr>
                    </a:p>
                  </a:txBody>
                  <a:tcPr marL="91439" marR="91439" marT="45732" marB="45732"/>
                </a:tc>
                <a:tc>
                  <a:txBody>
                    <a:bodyPr/>
                    <a:lstStyle/>
                    <a:p>
                      <a:pPr rtl="1"/>
                      <a:r>
                        <a:rPr lang="he-IL" sz="1800" dirty="0">
                          <a:latin typeface="Arial" pitchFamily="34" charset="0"/>
                          <a:cs typeface="Arial" pitchFamily="34" charset="0"/>
                        </a:rPr>
                        <a:t>0</a:t>
                      </a:r>
                    </a:p>
                  </a:txBody>
                  <a:tcPr marL="91439" marR="91439" marT="45732" marB="45732"/>
                </a:tc>
                <a:extLst>
                  <a:ext uri="{0D108BD9-81ED-4DB2-BD59-A6C34878D82A}">
                    <a16:rowId xmlns:a16="http://schemas.microsoft.com/office/drawing/2014/main" val="10001"/>
                  </a:ext>
                </a:extLst>
              </a:tr>
              <a:tr h="607378">
                <a:tc>
                  <a:txBody>
                    <a:bodyPr/>
                    <a:lstStyle/>
                    <a:p>
                      <a:pPr rtl="1"/>
                      <a:r>
                        <a:rPr lang="en-US" sz="1800" dirty="0">
                          <a:latin typeface="Arial" pitchFamily="34" charset="0"/>
                          <a:cs typeface="Arial" pitchFamily="34" charset="0"/>
                        </a:rPr>
                        <a:t>0</a:t>
                      </a:r>
                      <a:endParaRPr lang="he-IL" sz="1800" dirty="0">
                        <a:latin typeface="Arial" pitchFamily="34" charset="0"/>
                        <a:cs typeface="Arial" pitchFamily="34" charset="0"/>
                      </a:endParaRPr>
                    </a:p>
                  </a:txBody>
                  <a:tcPr marL="91439" marR="91439" marT="45732" marB="45732"/>
                </a:tc>
                <a:tc>
                  <a:txBody>
                    <a:bodyPr/>
                    <a:lstStyle/>
                    <a:p>
                      <a:pPr rtl="1"/>
                      <a:r>
                        <a:rPr lang="en-US" sz="1800" dirty="0">
                          <a:latin typeface="Arial" pitchFamily="34" charset="0"/>
                          <a:cs typeface="Arial" pitchFamily="34" charset="0"/>
                        </a:rPr>
                        <a:t>1</a:t>
                      </a:r>
                      <a:endParaRPr lang="he-IL" sz="1800" dirty="0">
                        <a:latin typeface="Arial" pitchFamily="34" charset="0"/>
                        <a:cs typeface="Arial" pitchFamily="34" charset="0"/>
                      </a:endParaRPr>
                    </a:p>
                  </a:txBody>
                  <a:tcPr marL="91439" marR="91439" marT="45732" marB="45732"/>
                </a:tc>
                <a:tc>
                  <a:txBody>
                    <a:bodyPr/>
                    <a:lstStyle/>
                    <a:p>
                      <a:pPr rtl="1"/>
                      <a:r>
                        <a:rPr lang="en-US" sz="1800" dirty="0">
                          <a:latin typeface="Arial" pitchFamily="34" charset="0"/>
                          <a:cs typeface="Arial" pitchFamily="34" charset="0"/>
                        </a:rPr>
                        <a:t>1</a:t>
                      </a:r>
                      <a:endParaRPr lang="he-IL" sz="1800" dirty="0">
                        <a:latin typeface="Arial" pitchFamily="34" charset="0"/>
                        <a:cs typeface="Arial" pitchFamily="34" charset="0"/>
                      </a:endParaRPr>
                    </a:p>
                  </a:txBody>
                  <a:tcPr marL="91439" marR="91439" marT="45732" marB="45732"/>
                </a:tc>
                <a:tc>
                  <a:txBody>
                    <a:bodyPr/>
                    <a:lstStyle/>
                    <a:p>
                      <a:pPr rtl="1"/>
                      <a:r>
                        <a:rPr lang="he-IL" sz="1800" dirty="0">
                          <a:latin typeface="Arial" pitchFamily="34" charset="0"/>
                          <a:cs typeface="Arial" pitchFamily="34" charset="0"/>
                        </a:rPr>
                        <a:t>1</a:t>
                      </a:r>
                    </a:p>
                  </a:txBody>
                  <a:tcPr marL="91439" marR="91439" marT="45732" marB="45732"/>
                </a:tc>
                <a:tc>
                  <a:txBody>
                    <a:bodyPr/>
                    <a:lstStyle/>
                    <a:p>
                      <a:pPr rtl="1"/>
                      <a:r>
                        <a:rPr lang="he-IL" sz="1800" dirty="0">
                          <a:latin typeface="Arial" pitchFamily="34" charset="0"/>
                          <a:cs typeface="Arial" pitchFamily="34" charset="0"/>
                        </a:rPr>
                        <a:t>0</a:t>
                      </a:r>
                    </a:p>
                  </a:txBody>
                  <a:tcPr marL="91439" marR="91439" marT="45732" marB="45732"/>
                </a:tc>
                <a:extLst>
                  <a:ext uri="{0D108BD9-81ED-4DB2-BD59-A6C34878D82A}">
                    <a16:rowId xmlns:a16="http://schemas.microsoft.com/office/drawing/2014/main" val="10002"/>
                  </a:ext>
                </a:extLst>
              </a:tr>
              <a:tr h="607378">
                <a:tc>
                  <a:txBody>
                    <a:bodyPr/>
                    <a:lstStyle/>
                    <a:p>
                      <a:pPr rtl="1"/>
                      <a:r>
                        <a:rPr lang="en-US" sz="1800" dirty="0">
                          <a:latin typeface="Arial" pitchFamily="34" charset="0"/>
                          <a:cs typeface="Arial" pitchFamily="34" charset="0"/>
                        </a:rPr>
                        <a:t>0</a:t>
                      </a:r>
                      <a:endParaRPr lang="he-IL" sz="1800" dirty="0">
                        <a:latin typeface="Arial" pitchFamily="34" charset="0"/>
                        <a:cs typeface="Arial" pitchFamily="34" charset="0"/>
                      </a:endParaRPr>
                    </a:p>
                  </a:txBody>
                  <a:tcPr marL="91439" marR="91439" marT="45732" marB="45732"/>
                </a:tc>
                <a:tc>
                  <a:txBody>
                    <a:bodyPr/>
                    <a:lstStyle/>
                    <a:p>
                      <a:pPr rtl="1"/>
                      <a:r>
                        <a:rPr lang="en-US" sz="1800" dirty="0">
                          <a:latin typeface="Arial" pitchFamily="34" charset="0"/>
                          <a:cs typeface="Arial" pitchFamily="34" charset="0"/>
                        </a:rPr>
                        <a:t>1</a:t>
                      </a:r>
                      <a:endParaRPr lang="he-IL" sz="1800" dirty="0">
                        <a:latin typeface="Arial" pitchFamily="34" charset="0"/>
                        <a:cs typeface="Arial" pitchFamily="34" charset="0"/>
                      </a:endParaRPr>
                    </a:p>
                  </a:txBody>
                  <a:tcPr marL="91439" marR="91439" marT="45732" marB="45732"/>
                </a:tc>
                <a:tc>
                  <a:txBody>
                    <a:bodyPr/>
                    <a:lstStyle/>
                    <a:p>
                      <a:pPr rtl="1"/>
                      <a:r>
                        <a:rPr lang="en-US" sz="1800" dirty="0">
                          <a:latin typeface="Arial" pitchFamily="34" charset="0"/>
                          <a:cs typeface="Arial" pitchFamily="34" charset="0"/>
                        </a:rPr>
                        <a:t>1</a:t>
                      </a:r>
                      <a:endParaRPr lang="he-IL" sz="1800" dirty="0">
                        <a:latin typeface="Arial" pitchFamily="34" charset="0"/>
                        <a:cs typeface="Arial" pitchFamily="34" charset="0"/>
                      </a:endParaRPr>
                    </a:p>
                  </a:txBody>
                  <a:tcPr marL="91439" marR="91439" marT="45732" marB="45732"/>
                </a:tc>
                <a:tc>
                  <a:txBody>
                    <a:bodyPr/>
                    <a:lstStyle/>
                    <a:p>
                      <a:pPr rtl="1"/>
                      <a:r>
                        <a:rPr lang="en-US" sz="1800" dirty="0">
                          <a:latin typeface="Arial" pitchFamily="34" charset="0"/>
                          <a:cs typeface="Arial" pitchFamily="34" charset="0"/>
                        </a:rPr>
                        <a:t>1</a:t>
                      </a:r>
                      <a:endParaRPr lang="he-IL" sz="1800" dirty="0">
                        <a:latin typeface="Arial" pitchFamily="34" charset="0"/>
                        <a:cs typeface="Arial" pitchFamily="34" charset="0"/>
                      </a:endParaRPr>
                    </a:p>
                  </a:txBody>
                  <a:tcPr marL="91439" marR="91439" marT="45732" marB="45732"/>
                </a:tc>
                <a:tc>
                  <a:txBody>
                    <a:bodyPr/>
                    <a:lstStyle/>
                    <a:p>
                      <a:pPr rtl="1"/>
                      <a:r>
                        <a:rPr lang="he-IL" sz="1800" dirty="0">
                          <a:latin typeface="Arial" pitchFamily="34" charset="0"/>
                          <a:cs typeface="Arial" pitchFamily="34" charset="0"/>
                        </a:rPr>
                        <a:t>0</a:t>
                      </a:r>
                    </a:p>
                  </a:txBody>
                  <a:tcPr marL="91439" marR="91439" marT="45732" marB="45732"/>
                </a:tc>
                <a:extLst>
                  <a:ext uri="{0D108BD9-81ED-4DB2-BD59-A6C34878D82A}">
                    <a16:rowId xmlns:a16="http://schemas.microsoft.com/office/drawing/2014/main" val="10003"/>
                  </a:ext>
                </a:extLst>
              </a:tr>
              <a:tr h="607378">
                <a:tc>
                  <a:txBody>
                    <a:bodyPr/>
                    <a:lstStyle/>
                    <a:p>
                      <a:pPr rtl="1"/>
                      <a:r>
                        <a:rPr lang="en-US" sz="1800" dirty="0">
                          <a:latin typeface="Arial" pitchFamily="34" charset="0"/>
                          <a:cs typeface="Arial" pitchFamily="34" charset="0"/>
                        </a:rPr>
                        <a:t>0</a:t>
                      </a:r>
                      <a:endParaRPr lang="he-IL" sz="1800" dirty="0">
                        <a:latin typeface="Arial" pitchFamily="34" charset="0"/>
                        <a:cs typeface="Arial" pitchFamily="34" charset="0"/>
                      </a:endParaRPr>
                    </a:p>
                  </a:txBody>
                  <a:tcPr marL="91439" marR="91439" marT="45732" marB="45732"/>
                </a:tc>
                <a:tc>
                  <a:txBody>
                    <a:bodyPr/>
                    <a:lstStyle/>
                    <a:p>
                      <a:pPr rtl="1"/>
                      <a:r>
                        <a:rPr lang="en-US" sz="1800" dirty="0">
                          <a:latin typeface="Arial" pitchFamily="34" charset="0"/>
                          <a:cs typeface="Arial" pitchFamily="34" charset="0"/>
                        </a:rPr>
                        <a:t>0</a:t>
                      </a:r>
                      <a:endParaRPr lang="he-IL" sz="1800" dirty="0">
                        <a:latin typeface="Arial" pitchFamily="34" charset="0"/>
                        <a:cs typeface="Arial" pitchFamily="34" charset="0"/>
                      </a:endParaRPr>
                    </a:p>
                  </a:txBody>
                  <a:tcPr marL="91439" marR="91439" marT="45732" marB="45732"/>
                </a:tc>
                <a:tc>
                  <a:txBody>
                    <a:bodyPr/>
                    <a:lstStyle/>
                    <a:p>
                      <a:pPr rtl="1"/>
                      <a:r>
                        <a:rPr lang="en-US" sz="1800" dirty="0">
                          <a:latin typeface="Arial" pitchFamily="34" charset="0"/>
                          <a:cs typeface="Arial" pitchFamily="34" charset="0"/>
                        </a:rPr>
                        <a:t>0</a:t>
                      </a:r>
                      <a:endParaRPr lang="he-IL" sz="1800" dirty="0">
                        <a:latin typeface="Arial" pitchFamily="34" charset="0"/>
                        <a:cs typeface="Arial" pitchFamily="34" charset="0"/>
                      </a:endParaRPr>
                    </a:p>
                  </a:txBody>
                  <a:tcPr marL="91439" marR="91439" marT="45732" marB="45732"/>
                </a:tc>
                <a:tc>
                  <a:txBody>
                    <a:bodyPr/>
                    <a:lstStyle/>
                    <a:p>
                      <a:pPr rtl="1"/>
                      <a:r>
                        <a:rPr lang="en-US" sz="1800" dirty="0">
                          <a:latin typeface="Arial" pitchFamily="34" charset="0"/>
                          <a:cs typeface="Arial" pitchFamily="34" charset="0"/>
                        </a:rPr>
                        <a:t>0</a:t>
                      </a:r>
                      <a:endParaRPr lang="he-IL" sz="1800" dirty="0">
                        <a:latin typeface="Arial" pitchFamily="34" charset="0"/>
                        <a:cs typeface="Arial" pitchFamily="34" charset="0"/>
                      </a:endParaRPr>
                    </a:p>
                  </a:txBody>
                  <a:tcPr marL="91439" marR="91439" marT="45732" marB="45732"/>
                </a:tc>
                <a:tc>
                  <a:txBody>
                    <a:bodyPr/>
                    <a:lstStyle/>
                    <a:p>
                      <a:pPr rtl="1"/>
                      <a:r>
                        <a:rPr lang="en-US" sz="1800" dirty="0">
                          <a:latin typeface="Arial" pitchFamily="34" charset="0"/>
                          <a:cs typeface="Arial" pitchFamily="34" charset="0"/>
                        </a:rPr>
                        <a:t>0</a:t>
                      </a:r>
                      <a:endParaRPr lang="he-IL" sz="1800" dirty="0">
                        <a:latin typeface="Arial" pitchFamily="34" charset="0"/>
                        <a:cs typeface="Arial" pitchFamily="34" charset="0"/>
                      </a:endParaRPr>
                    </a:p>
                  </a:txBody>
                  <a:tcPr marL="91439" marR="91439" marT="45732" marB="45732"/>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1D60CFB0-B89A-46BC-9AFB-6DD395519AA0}"/>
              </a:ext>
            </a:extLst>
          </p:cNvPr>
          <p:cNvGraphicFramePr>
            <a:graphicFrameLocks noGrp="1"/>
          </p:cNvGraphicFramePr>
          <p:nvPr/>
        </p:nvGraphicFramePr>
        <p:xfrm>
          <a:off x="6227763" y="3500438"/>
          <a:ext cx="2771775" cy="460375"/>
        </p:xfrm>
        <a:graphic>
          <a:graphicData uri="http://schemas.openxmlformats.org/drawingml/2006/table">
            <a:tbl>
              <a:tblPr rtl="1" firstRow="1" bandRow="1">
                <a:tableStyleId>{2D5ABB26-0587-4C30-8999-92F81FD0307C}</a:tableStyleId>
              </a:tblPr>
              <a:tblGrid>
                <a:gridCol w="554355">
                  <a:extLst>
                    <a:ext uri="{9D8B030D-6E8A-4147-A177-3AD203B41FA5}">
                      <a16:colId xmlns:a16="http://schemas.microsoft.com/office/drawing/2014/main" val="20000"/>
                    </a:ext>
                  </a:extLst>
                </a:gridCol>
                <a:gridCol w="554355">
                  <a:extLst>
                    <a:ext uri="{9D8B030D-6E8A-4147-A177-3AD203B41FA5}">
                      <a16:colId xmlns:a16="http://schemas.microsoft.com/office/drawing/2014/main" val="20001"/>
                    </a:ext>
                  </a:extLst>
                </a:gridCol>
                <a:gridCol w="554355">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gridCol w="554355">
                  <a:extLst>
                    <a:ext uri="{9D8B030D-6E8A-4147-A177-3AD203B41FA5}">
                      <a16:colId xmlns:a16="http://schemas.microsoft.com/office/drawing/2014/main" val="20004"/>
                    </a:ext>
                  </a:extLst>
                </a:gridCol>
              </a:tblGrid>
              <a:tr h="460375">
                <a:tc>
                  <a:txBody>
                    <a:bodyPr/>
                    <a:lstStyle/>
                    <a:p>
                      <a:pPr rtl="1"/>
                      <a:r>
                        <a:rPr lang="en-US" sz="1400" dirty="0">
                          <a:latin typeface="Arial" pitchFamily="34" charset="0"/>
                          <a:cs typeface="Arial" pitchFamily="34" charset="0"/>
                        </a:rPr>
                        <a:t>1/9</a:t>
                      </a:r>
                      <a:endParaRPr lang="he-IL" sz="1400" dirty="0">
                        <a:latin typeface="Arial" pitchFamily="34" charset="0"/>
                        <a:cs typeface="Arial" pitchFamily="34" charset="0"/>
                      </a:endParaRPr>
                    </a:p>
                  </a:txBody>
                  <a:tcPr marL="91433" marR="91433" marT="45721" marB="45721"/>
                </a:tc>
                <a:tc>
                  <a:txBody>
                    <a:bodyPr/>
                    <a:lstStyle/>
                    <a:p>
                      <a:pPr rtl="1"/>
                      <a:r>
                        <a:rPr lang="en-US" sz="1400" dirty="0">
                          <a:latin typeface="Arial" pitchFamily="34" charset="0"/>
                          <a:cs typeface="Arial" pitchFamily="34" charset="0"/>
                        </a:rPr>
                        <a:t>2/9</a:t>
                      </a:r>
                      <a:endParaRPr lang="he-IL" sz="1400" dirty="0">
                        <a:latin typeface="Arial" pitchFamily="34" charset="0"/>
                        <a:cs typeface="Arial" pitchFamily="34" charset="0"/>
                      </a:endParaRPr>
                    </a:p>
                  </a:txBody>
                  <a:tcPr marL="91433" marR="91433" marT="45721" marB="45721"/>
                </a:tc>
                <a:tc>
                  <a:txBody>
                    <a:bodyPr/>
                    <a:lstStyle/>
                    <a:p>
                      <a:pPr rtl="1"/>
                      <a:r>
                        <a:rPr lang="en-US" sz="1400" dirty="0">
                          <a:latin typeface="Arial" pitchFamily="34" charset="0"/>
                          <a:cs typeface="Arial" pitchFamily="34" charset="0"/>
                        </a:rPr>
                        <a:t>3/9</a:t>
                      </a:r>
                      <a:endParaRPr lang="he-IL" sz="1400" dirty="0">
                        <a:latin typeface="Arial" pitchFamily="34" charset="0"/>
                        <a:cs typeface="Arial" pitchFamily="34" charset="0"/>
                      </a:endParaRPr>
                    </a:p>
                  </a:txBody>
                  <a:tcPr marL="91433" marR="91433" marT="45721" marB="45721"/>
                </a:tc>
                <a:tc>
                  <a:txBody>
                    <a:bodyPr/>
                    <a:lstStyle/>
                    <a:p>
                      <a:pPr rtl="1"/>
                      <a:r>
                        <a:rPr lang="en-US" sz="1400" dirty="0">
                          <a:latin typeface="Arial" pitchFamily="34" charset="0"/>
                          <a:cs typeface="Arial" pitchFamily="34" charset="0"/>
                        </a:rPr>
                        <a:t>2/9</a:t>
                      </a:r>
                      <a:endParaRPr lang="he-IL" sz="1400" dirty="0">
                        <a:latin typeface="Arial" pitchFamily="34" charset="0"/>
                        <a:cs typeface="Arial" pitchFamily="34" charset="0"/>
                      </a:endParaRPr>
                    </a:p>
                  </a:txBody>
                  <a:tcPr marL="91433" marR="91433" marT="45721" marB="45721"/>
                </a:tc>
                <a:tc>
                  <a:txBody>
                    <a:bodyPr/>
                    <a:lstStyle/>
                    <a:p>
                      <a:pPr rtl="1"/>
                      <a:r>
                        <a:rPr lang="en-US" sz="1400" dirty="0">
                          <a:latin typeface="Arial" pitchFamily="34" charset="0"/>
                          <a:cs typeface="Arial" pitchFamily="34" charset="0"/>
                        </a:rPr>
                        <a:t>1/9</a:t>
                      </a:r>
                      <a:endParaRPr lang="he-IL" sz="1400" dirty="0">
                        <a:latin typeface="Arial" pitchFamily="34" charset="0"/>
                        <a:cs typeface="Arial" pitchFamily="34" charset="0"/>
                      </a:endParaRPr>
                    </a:p>
                  </a:txBody>
                  <a:tcPr marL="91433" marR="91433" marT="45721" marB="45721"/>
                </a:tc>
                <a:extLst>
                  <a:ext uri="{0D108BD9-81ED-4DB2-BD59-A6C34878D82A}">
                    <a16:rowId xmlns:a16="http://schemas.microsoft.com/office/drawing/2014/main" val="10000"/>
                  </a:ext>
                </a:extLst>
              </a:tr>
            </a:tbl>
          </a:graphicData>
        </a:graphic>
      </p:graphicFrame>
      <p:graphicFrame>
        <p:nvGraphicFramePr>
          <p:cNvPr id="14" name="Table 13">
            <a:extLst>
              <a:ext uri="{FF2B5EF4-FFF2-40B4-BE49-F238E27FC236}">
                <a16:creationId xmlns:a16="http://schemas.microsoft.com/office/drawing/2014/main" id="{E4BA6F5C-1C39-42B2-A122-455D3881BCBF}"/>
              </a:ext>
            </a:extLst>
          </p:cNvPr>
          <p:cNvGraphicFramePr>
            <a:graphicFrameLocks noGrp="1"/>
          </p:cNvGraphicFramePr>
          <p:nvPr/>
        </p:nvGraphicFramePr>
        <p:xfrm>
          <a:off x="6227763" y="4124325"/>
          <a:ext cx="2771775" cy="460375"/>
        </p:xfrm>
        <a:graphic>
          <a:graphicData uri="http://schemas.openxmlformats.org/drawingml/2006/table">
            <a:tbl>
              <a:tblPr rtl="1" firstRow="1" bandRow="1">
                <a:tableStyleId>{2D5ABB26-0587-4C30-8999-92F81FD0307C}</a:tableStyleId>
              </a:tblPr>
              <a:tblGrid>
                <a:gridCol w="554355">
                  <a:extLst>
                    <a:ext uri="{9D8B030D-6E8A-4147-A177-3AD203B41FA5}">
                      <a16:colId xmlns:a16="http://schemas.microsoft.com/office/drawing/2014/main" val="20000"/>
                    </a:ext>
                  </a:extLst>
                </a:gridCol>
                <a:gridCol w="554355">
                  <a:extLst>
                    <a:ext uri="{9D8B030D-6E8A-4147-A177-3AD203B41FA5}">
                      <a16:colId xmlns:a16="http://schemas.microsoft.com/office/drawing/2014/main" val="20001"/>
                    </a:ext>
                  </a:extLst>
                </a:gridCol>
                <a:gridCol w="554355">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gridCol w="554355">
                  <a:extLst>
                    <a:ext uri="{9D8B030D-6E8A-4147-A177-3AD203B41FA5}">
                      <a16:colId xmlns:a16="http://schemas.microsoft.com/office/drawing/2014/main" val="20004"/>
                    </a:ext>
                  </a:extLst>
                </a:gridCol>
              </a:tblGrid>
              <a:tr h="460375">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a:latin typeface="Arial" pitchFamily="34" charset="0"/>
                          <a:cs typeface="Arial" pitchFamily="34" charset="0"/>
                        </a:rPr>
                        <a:t>2/9</a:t>
                      </a:r>
                      <a:endParaRPr lang="he-IL" sz="1400" dirty="0">
                        <a:latin typeface="Arial" pitchFamily="34" charset="0"/>
                        <a:cs typeface="Arial" pitchFamily="34" charset="0"/>
                      </a:endParaRPr>
                    </a:p>
                  </a:txBody>
                  <a:tcPr marL="91433" marR="91433" marT="45721" marB="45721"/>
                </a:tc>
                <a:tc>
                  <a:txBody>
                    <a:bodyPr/>
                    <a:lstStyle/>
                    <a:p>
                      <a:pPr rtl="1"/>
                      <a:r>
                        <a:rPr lang="en-US" sz="1400" dirty="0">
                          <a:latin typeface="Arial" pitchFamily="34" charset="0"/>
                          <a:cs typeface="Arial" pitchFamily="34" charset="0"/>
                        </a:rPr>
                        <a:t>4/9</a:t>
                      </a:r>
                      <a:endParaRPr lang="he-IL" sz="1400" dirty="0">
                        <a:latin typeface="Arial" pitchFamily="34" charset="0"/>
                        <a:cs typeface="Arial" pitchFamily="34" charset="0"/>
                      </a:endParaRPr>
                    </a:p>
                  </a:txBody>
                  <a:tcPr marL="91433" marR="91433" marT="45721" marB="45721"/>
                </a:tc>
                <a:tc>
                  <a:txBody>
                    <a:bodyPr/>
                    <a:lstStyle/>
                    <a:p>
                      <a:pPr rtl="1"/>
                      <a:r>
                        <a:rPr lang="en-US" sz="1400" dirty="0">
                          <a:latin typeface="Arial" pitchFamily="34" charset="0"/>
                          <a:cs typeface="Arial" pitchFamily="34" charset="0"/>
                        </a:rPr>
                        <a:t>6/9</a:t>
                      </a:r>
                      <a:endParaRPr lang="he-IL" sz="1400" dirty="0">
                        <a:latin typeface="Arial" pitchFamily="34" charset="0"/>
                        <a:cs typeface="Arial" pitchFamily="34" charset="0"/>
                      </a:endParaRPr>
                    </a:p>
                  </a:txBody>
                  <a:tcPr marL="91433" marR="91433" marT="45721" marB="45721"/>
                </a:tc>
                <a:tc>
                  <a:txBody>
                    <a:bodyPr/>
                    <a:lstStyle/>
                    <a:p>
                      <a:pPr rtl="1"/>
                      <a:r>
                        <a:rPr lang="en-US" sz="1400" dirty="0">
                          <a:latin typeface="Arial" pitchFamily="34" charset="0"/>
                          <a:cs typeface="Arial" pitchFamily="34" charset="0"/>
                        </a:rPr>
                        <a:t>4/9</a:t>
                      </a:r>
                      <a:endParaRPr lang="he-IL" sz="1400" dirty="0">
                        <a:latin typeface="Arial" pitchFamily="34" charset="0"/>
                        <a:cs typeface="Arial" pitchFamily="34" charset="0"/>
                      </a:endParaRPr>
                    </a:p>
                  </a:txBody>
                  <a:tcPr marL="91433" marR="91433" marT="45721" marB="45721"/>
                </a:tc>
                <a:tc>
                  <a:txBody>
                    <a:bodyPr/>
                    <a:lstStyle/>
                    <a:p>
                      <a:pPr rtl="1"/>
                      <a:r>
                        <a:rPr lang="en-US" sz="1400" dirty="0">
                          <a:latin typeface="Arial" pitchFamily="34" charset="0"/>
                          <a:cs typeface="Arial" pitchFamily="34" charset="0"/>
                        </a:rPr>
                        <a:t>2/9</a:t>
                      </a:r>
                      <a:endParaRPr lang="he-IL" sz="1400" dirty="0">
                        <a:latin typeface="Arial" pitchFamily="34" charset="0"/>
                        <a:cs typeface="Arial" pitchFamily="34" charset="0"/>
                      </a:endParaRPr>
                    </a:p>
                  </a:txBody>
                  <a:tcPr marL="91433" marR="91433" marT="45721" marB="45721"/>
                </a:tc>
                <a:extLst>
                  <a:ext uri="{0D108BD9-81ED-4DB2-BD59-A6C34878D82A}">
                    <a16:rowId xmlns:a16="http://schemas.microsoft.com/office/drawing/2014/main" val="10000"/>
                  </a:ext>
                </a:extLst>
              </a:tr>
            </a:tbl>
          </a:graphicData>
        </a:graphic>
      </p:graphicFrame>
      <p:grpSp>
        <p:nvGrpSpPr>
          <p:cNvPr id="3" name="Group 2">
            <a:extLst>
              <a:ext uri="{FF2B5EF4-FFF2-40B4-BE49-F238E27FC236}">
                <a16:creationId xmlns:a16="http://schemas.microsoft.com/office/drawing/2014/main" id="{D0BF0307-0A35-4C6C-9C3E-1A18613CEE25}"/>
              </a:ext>
            </a:extLst>
          </p:cNvPr>
          <p:cNvGrpSpPr/>
          <p:nvPr/>
        </p:nvGrpSpPr>
        <p:grpSpPr>
          <a:xfrm>
            <a:off x="3275856" y="3345215"/>
            <a:ext cx="1368425" cy="642937"/>
            <a:chOff x="3275856" y="3345215"/>
            <a:chExt cx="1368425" cy="642937"/>
          </a:xfrm>
        </p:grpSpPr>
        <p:sp>
          <p:nvSpPr>
            <p:cNvPr id="26" name="Left Brace 25">
              <a:extLst>
                <a:ext uri="{FF2B5EF4-FFF2-40B4-BE49-F238E27FC236}">
                  <a16:creationId xmlns:a16="http://schemas.microsoft.com/office/drawing/2014/main" id="{BCCA804D-0457-4F98-B2CD-1904DAF3B800}"/>
                </a:ext>
              </a:extLst>
            </p:cNvPr>
            <p:cNvSpPr/>
            <p:nvPr/>
          </p:nvSpPr>
          <p:spPr bwMode="auto">
            <a:xfrm rot="5400000">
              <a:off x="3781475" y="3125346"/>
              <a:ext cx="357187" cy="1368425"/>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rtl="1" eaLnBrk="1" fontAlgn="auto" hangingPunct="1">
                <a:spcBef>
                  <a:spcPts val="0"/>
                </a:spcBef>
                <a:spcAft>
                  <a:spcPts val="0"/>
                </a:spcAft>
                <a:defRPr/>
              </a:pPr>
              <a:endParaRPr lang="he-IL"/>
            </a:p>
          </p:txBody>
        </p:sp>
        <p:sp>
          <p:nvSpPr>
            <p:cNvPr id="38000" name="TextBox 26">
              <a:extLst>
                <a:ext uri="{FF2B5EF4-FFF2-40B4-BE49-F238E27FC236}">
                  <a16:creationId xmlns:a16="http://schemas.microsoft.com/office/drawing/2014/main" id="{527B23AB-090C-4176-A527-BA5D72577FBD}"/>
                </a:ext>
              </a:extLst>
            </p:cNvPr>
            <p:cNvSpPr txBox="1">
              <a:spLocks noChangeArrowheads="1"/>
            </p:cNvSpPr>
            <p:nvPr/>
          </p:nvSpPr>
          <p:spPr bwMode="auto">
            <a:xfrm>
              <a:off x="3304514" y="3345215"/>
              <a:ext cx="1227404" cy="369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dirty="0"/>
                <a:t>Low Pass</a:t>
              </a:r>
              <a:endParaRPr lang="he-IL" altLang="en-US" sz="1800" dirty="0"/>
            </a:p>
          </p:txBody>
        </p:sp>
      </p:grpSp>
      <p:sp>
        <p:nvSpPr>
          <p:cNvPr id="18" name="TextBox 26">
            <a:extLst>
              <a:ext uri="{FF2B5EF4-FFF2-40B4-BE49-F238E27FC236}">
                <a16:creationId xmlns:a16="http://schemas.microsoft.com/office/drawing/2014/main" id="{DBBC7581-356A-4057-81AC-DDC1667F2972}"/>
              </a:ext>
            </a:extLst>
          </p:cNvPr>
          <p:cNvSpPr txBox="1">
            <a:spLocks noChangeArrowheads="1"/>
          </p:cNvSpPr>
          <p:nvPr/>
        </p:nvSpPr>
        <p:spPr bwMode="auto">
          <a:xfrm>
            <a:off x="2559211" y="4422814"/>
            <a:ext cx="51328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6600" dirty="0"/>
              <a:t>*</a:t>
            </a:r>
            <a:endParaRPr lang="he-IL" altLang="en-US" sz="1800" dirty="0"/>
          </a:p>
        </p:txBody>
      </p:sp>
      <p:pic>
        <p:nvPicPr>
          <p:cNvPr id="37930" name="Picture 85">
            <a:extLst>
              <a:ext uri="{FF2B5EF4-FFF2-40B4-BE49-F238E27FC236}">
                <a16:creationId xmlns:a16="http://schemas.microsoft.com/office/drawing/2014/main" id="{F061FD0E-EF76-4DCD-882B-6B102A0A0D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1661496"/>
            <a:ext cx="41449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Table 20">
            <a:extLst>
              <a:ext uri="{FF2B5EF4-FFF2-40B4-BE49-F238E27FC236}">
                <a16:creationId xmlns:a16="http://schemas.microsoft.com/office/drawing/2014/main" id="{7EECC115-F24B-49E2-A727-2FE222EE5F58}"/>
              </a:ext>
            </a:extLst>
          </p:cNvPr>
          <p:cNvGraphicFramePr>
            <a:graphicFrameLocks noGrp="1"/>
          </p:cNvGraphicFramePr>
          <p:nvPr>
            <p:extLst>
              <p:ext uri="{D42A27DB-BD31-4B8C-83A1-F6EECF244321}">
                <p14:modId xmlns:p14="http://schemas.microsoft.com/office/powerpoint/2010/main" val="1789803574"/>
              </p:ext>
            </p:extLst>
          </p:nvPr>
        </p:nvGraphicFramePr>
        <p:xfrm>
          <a:off x="3131394" y="4137377"/>
          <a:ext cx="1584324" cy="1800225"/>
        </p:xfrm>
        <a:graphic>
          <a:graphicData uri="http://schemas.openxmlformats.org/drawingml/2006/table">
            <a:tbl>
              <a:tblPr firstRow="1" bandRow="1">
                <a:tableStyleId>{2D5ABB26-0587-4C30-8999-92F81FD0307C}</a:tableStyleId>
              </a:tblPr>
              <a:tblGrid>
                <a:gridCol w="528108">
                  <a:extLst>
                    <a:ext uri="{9D8B030D-6E8A-4147-A177-3AD203B41FA5}">
                      <a16:colId xmlns:a16="http://schemas.microsoft.com/office/drawing/2014/main" val="20000"/>
                    </a:ext>
                  </a:extLst>
                </a:gridCol>
                <a:gridCol w="528108">
                  <a:extLst>
                    <a:ext uri="{9D8B030D-6E8A-4147-A177-3AD203B41FA5}">
                      <a16:colId xmlns:a16="http://schemas.microsoft.com/office/drawing/2014/main" val="20001"/>
                    </a:ext>
                  </a:extLst>
                </a:gridCol>
                <a:gridCol w="528108">
                  <a:extLst>
                    <a:ext uri="{9D8B030D-6E8A-4147-A177-3AD203B41FA5}">
                      <a16:colId xmlns:a16="http://schemas.microsoft.com/office/drawing/2014/main" val="20002"/>
                    </a:ext>
                  </a:extLst>
                </a:gridCol>
              </a:tblGrid>
              <a:tr h="600075">
                <a:tc>
                  <a:txBody>
                    <a:bodyPr/>
                    <a:lstStyle/>
                    <a:p>
                      <a:r>
                        <a:rPr lang="en-US" sz="1800" dirty="0">
                          <a:latin typeface="Arial" pitchFamily="34" charset="0"/>
                          <a:cs typeface="Arial" pitchFamily="34" charset="0"/>
                        </a:rPr>
                        <a:t>1/9</a:t>
                      </a:r>
                    </a:p>
                  </a:txBody>
                  <a:tcPr marL="91449" marR="91449" marT="45721" marB="45721"/>
                </a:tc>
                <a:tc>
                  <a:txBody>
                    <a:bodyPr/>
                    <a:lstStyle/>
                    <a:p>
                      <a:r>
                        <a:rPr lang="en-US" sz="1800" dirty="0">
                          <a:latin typeface="Arial" pitchFamily="34" charset="0"/>
                          <a:cs typeface="Arial" pitchFamily="34" charset="0"/>
                        </a:rPr>
                        <a:t>1/9</a:t>
                      </a:r>
                    </a:p>
                  </a:txBody>
                  <a:tcPr marL="91449" marR="91449" marT="45721" marB="45721"/>
                </a:tc>
                <a:tc>
                  <a:txBody>
                    <a:bodyPr/>
                    <a:lstStyle/>
                    <a:p>
                      <a:r>
                        <a:rPr lang="en-US" sz="1800" dirty="0">
                          <a:latin typeface="Arial" pitchFamily="34" charset="0"/>
                          <a:cs typeface="Arial" pitchFamily="34" charset="0"/>
                        </a:rPr>
                        <a:t>1/9</a:t>
                      </a:r>
                    </a:p>
                  </a:txBody>
                  <a:tcPr marL="91449" marR="91449" marT="45721" marB="45721"/>
                </a:tc>
                <a:extLst>
                  <a:ext uri="{0D108BD9-81ED-4DB2-BD59-A6C34878D82A}">
                    <a16:rowId xmlns:a16="http://schemas.microsoft.com/office/drawing/2014/main" val="10000"/>
                  </a:ext>
                </a:extLst>
              </a:tr>
              <a:tr h="600075">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1800" dirty="0">
                          <a:latin typeface="Arial" pitchFamily="34" charset="0"/>
                          <a:cs typeface="Arial" pitchFamily="34" charset="0"/>
                        </a:rPr>
                        <a:t>1/9</a:t>
                      </a:r>
                    </a:p>
                  </a:txBody>
                  <a:tcPr marL="91449" marR="91449" marT="45721" marB="45721"/>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1800" dirty="0">
                          <a:latin typeface="Arial" pitchFamily="34" charset="0"/>
                          <a:cs typeface="Arial" pitchFamily="34" charset="0"/>
                        </a:rPr>
                        <a:t>1/9</a:t>
                      </a:r>
                    </a:p>
                  </a:txBody>
                  <a:tcPr marL="91449" marR="91449" marT="45721" marB="45721"/>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1800" dirty="0">
                          <a:latin typeface="Arial" pitchFamily="34" charset="0"/>
                          <a:cs typeface="Arial" pitchFamily="34" charset="0"/>
                        </a:rPr>
                        <a:t>1/9</a:t>
                      </a:r>
                    </a:p>
                  </a:txBody>
                  <a:tcPr marL="91449" marR="91449" marT="45721" marB="45721"/>
                </a:tc>
                <a:extLst>
                  <a:ext uri="{0D108BD9-81ED-4DB2-BD59-A6C34878D82A}">
                    <a16:rowId xmlns:a16="http://schemas.microsoft.com/office/drawing/2014/main" val="10001"/>
                  </a:ext>
                </a:extLst>
              </a:tr>
              <a:tr h="600075">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1800" dirty="0">
                          <a:latin typeface="Arial" pitchFamily="34" charset="0"/>
                          <a:cs typeface="Arial" pitchFamily="34" charset="0"/>
                        </a:rPr>
                        <a:t>1/9</a:t>
                      </a:r>
                    </a:p>
                  </a:txBody>
                  <a:tcPr marL="91449" marR="91449" marT="45721" marB="45721"/>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1800" dirty="0">
                          <a:latin typeface="Arial" pitchFamily="34" charset="0"/>
                          <a:cs typeface="Arial" pitchFamily="34" charset="0"/>
                        </a:rPr>
                        <a:t>1/9</a:t>
                      </a:r>
                    </a:p>
                  </a:txBody>
                  <a:tcPr marL="91449" marR="91449" marT="45721" marB="45721"/>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1800" dirty="0">
                          <a:latin typeface="Arial" pitchFamily="34" charset="0"/>
                          <a:cs typeface="Arial" pitchFamily="34" charset="0"/>
                        </a:rPr>
                        <a:t>1/9</a:t>
                      </a:r>
                    </a:p>
                  </a:txBody>
                  <a:tcPr marL="91449" marR="91449" marT="45721" marB="45721"/>
                </a:tc>
                <a:extLst>
                  <a:ext uri="{0D108BD9-81ED-4DB2-BD59-A6C34878D82A}">
                    <a16:rowId xmlns:a16="http://schemas.microsoft.com/office/drawing/2014/main" val="10002"/>
                  </a:ext>
                </a:extLst>
              </a:tr>
            </a:tbl>
          </a:graphicData>
        </a:graphic>
      </p:graphicFrame>
      <p:graphicFrame>
        <p:nvGraphicFramePr>
          <p:cNvPr id="28" name="Table 27">
            <a:extLst>
              <a:ext uri="{FF2B5EF4-FFF2-40B4-BE49-F238E27FC236}">
                <a16:creationId xmlns:a16="http://schemas.microsoft.com/office/drawing/2014/main" id="{AB338D17-9B09-4FB5-8642-D6BDAB951B02}"/>
              </a:ext>
            </a:extLst>
          </p:cNvPr>
          <p:cNvGraphicFramePr>
            <a:graphicFrameLocks noGrp="1"/>
          </p:cNvGraphicFramePr>
          <p:nvPr/>
        </p:nvGraphicFramePr>
        <p:xfrm>
          <a:off x="6227763" y="4746625"/>
          <a:ext cx="2771775" cy="460375"/>
        </p:xfrm>
        <a:graphic>
          <a:graphicData uri="http://schemas.openxmlformats.org/drawingml/2006/table">
            <a:tbl>
              <a:tblPr rtl="1" firstRow="1" bandRow="1">
                <a:tableStyleId>{2D5ABB26-0587-4C30-8999-92F81FD0307C}</a:tableStyleId>
              </a:tblPr>
              <a:tblGrid>
                <a:gridCol w="554355">
                  <a:extLst>
                    <a:ext uri="{9D8B030D-6E8A-4147-A177-3AD203B41FA5}">
                      <a16:colId xmlns:a16="http://schemas.microsoft.com/office/drawing/2014/main" val="20000"/>
                    </a:ext>
                  </a:extLst>
                </a:gridCol>
                <a:gridCol w="554355">
                  <a:extLst>
                    <a:ext uri="{9D8B030D-6E8A-4147-A177-3AD203B41FA5}">
                      <a16:colId xmlns:a16="http://schemas.microsoft.com/office/drawing/2014/main" val="20001"/>
                    </a:ext>
                  </a:extLst>
                </a:gridCol>
                <a:gridCol w="554355">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gridCol w="554355">
                  <a:extLst>
                    <a:ext uri="{9D8B030D-6E8A-4147-A177-3AD203B41FA5}">
                      <a16:colId xmlns:a16="http://schemas.microsoft.com/office/drawing/2014/main" val="20004"/>
                    </a:ext>
                  </a:extLst>
                </a:gridCol>
              </a:tblGrid>
              <a:tr h="460375">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a:latin typeface="Arial" pitchFamily="34" charset="0"/>
                          <a:cs typeface="Arial" pitchFamily="34" charset="0"/>
                        </a:rPr>
                        <a:t>3/9</a:t>
                      </a:r>
                      <a:endParaRPr lang="he-IL" sz="1400" dirty="0">
                        <a:latin typeface="Arial" pitchFamily="34" charset="0"/>
                        <a:cs typeface="Arial" pitchFamily="34" charset="0"/>
                      </a:endParaRPr>
                    </a:p>
                  </a:txBody>
                  <a:tcPr marL="91433" marR="91433" marT="45721" marB="45721"/>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a:latin typeface="Arial" pitchFamily="34" charset="0"/>
                          <a:cs typeface="Arial" pitchFamily="34" charset="0"/>
                        </a:rPr>
                        <a:t>6/9</a:t>
                      </a:r>
                      <a:endParaRPr lang="he-IL" sz="1400" dirty="0">
                        <a:latin typeface="Arial" pitchFamily="34" charset="0"/>
                        <a:cs typeface="Arial" pitchFamily="34" charset="0"/>
                      </a:endParaRPr>
                    </a:p>
                  </a:txBody>
                  <a:tcPr marL="91433" marR="91433" marT="45721" marB="45721"/>
                </a:tc>
                <a:tc>
                  <a:txBody>
                    <a:bodyPr/>
                    <a:lstStyle/>
                    <a:p>
                      <a:pPr rtl="1"/>
                      <a:r>
                        <a:rPr lang="en-US" sz="1400" dirty="0">
                          <a:latin typeface="Arial" pitchFamily="34" charset="0"/>
                          <a:cs typeface="Arial" pitchFamily="34" charset="0"/>
                        </a:rPr>
                        <a:t>9/9</a:t>
                      </a:r>
                      <a:endParaRPr lang="he-IL" sz="1400" dirty="0">
                        <a:latin typeface="Arial" pitchFamily="34" charset="0"/>
                        <a:cs typeface="Arial" pitchFamily="34" charset="0"/>
                      </a:endParaRPr>
                    </a:p>
                  </a:txBody>
                  <a:tcPr marL="91433" marR="91433" marT="45721" marB="45721"/>
                </a:tc>
                <a:tc>
                  <a:txBody>
                    <a:bodyPr/>
                    <a:lstStyle/>
                    <a:p>
                      <a:pPr rtl="1"/>
                      <a:r>
                        <a:rPr lang="en-US" sz="1400" dirty="0">
                          <a:latin typeface="Arial" pitchFamily="34" charset="0"/>
                          <a:cs typeface="Arial" pitchFamily="34" charset="0"/>
                        </a:rPr>
                        <a:t>6/9</a:t>
                      </a:r>
                      <a:endParaRPr lang="he-IL" sz="1400" dirty="0">
                        <a:latin typeface="Arial" pitchFamily="34" charset="0"/>
                        <a:cs typeface="Arial" pitchFamily="34" charset="0"/>
                      </a:endParaRPr>
                    </a:p>
                  </a:txBody>
                  <a:tcPr marL="91433" marR="91433" marT="45721" marB="45721"/>
                </a:tc>
                <a:tc>
                  <a:txBody>
                    <a:bodyPr/>
                    <a:lstStyle/>
                    <a:p>
                      <a:pPr rtl="1"/>
                      <a:r>
                        <a:rPr lang="en-US" sz="1400" dirty="0">
                          <a:latin typeface="Arial" pitchFamily="34" charset="0"/>
                          <a:cs typeface="Arial" pitchFamily="34" charset="0"/>
                        </a:rPr>
                        <a:t>3/9</a:t>
                      </a:r>
                      <a:endParaRPr lang="he-IL" sz="1400" dirty="0">
                        <a:latin typeface="Arial" pitchFamily="34" charset="0"/>
                        <a:cs typeface="Arial" pitchFamily="34" charset="0"/>
                      </a:endParaRPr>
                    </a:p>
                  </a:txBody>
                  <a:tcPr marL="91433" marR="91433" marT="45721" marB="45721"/>
                </a:tc>
                <a:extLst>
                  <a:ext uri="{0D108BD9-81ED-4DB2-BD59-A6C34878D82A}">
                    <a16:rowId xmlns:a16="http://schemas.microsoft.com/office/drawing/2014/main" val="10000"/>
                  </a:ext>
                </a:extLst>
              </a:tr>
            </a:tbl>
          </a:graphicData>
        </a:graphic>
      </p:graphicFrame>
      <p:graphicFrame>
        <p:nvGraphicFramePr>
          <p:cNvPr id="29" name="Table 28">
            <a:extLst>
              <a:ext uri="{FF2B5EF4-FFF2-40B4-BE49-F238E27FC236}">
                <a16:creationId xmlns:a16="http://schemas.microsoft.com/office/drawing/2014/main" id="{F7C9FCFE-048D-4294-82A6-4FC14A192E05}"/>
              </a:ext>
            </a:extLst>
          </p:cNvPr>
          <p:cNvGraphicFramePr>
            <a:graphicFrameLocks noGrp="1"/>
          </p:cNvGraphicFramePr>
          <p:nvPr/>
        </p:nvGraphicFramePr>
        <p:xfrm>
          <a:off x="6227763" y="5370513"/>
          <a:ext cx="2771775" cy="460375"/>
        </p:xfrm>
        <a:graphic>
          <a:graphicData uri="http://schemas.openxmlformats.org/drawingml/2006/table">
            <a:tbl>
              <a:tblPr rtl="1" firstRow="1" bandRow="1">
                <a:tableStyleId>{2D5ABB26-0587-4C30-8999-92F81FD0307C}</a:tableStyleId>
              </a:tblPr>
              <a:tblGrid>
                <a:gridCol w="554355">
                  <a:extLst>
                    <a:ext uri="{9D8B030D-6E8A-4147-A177-3AD203B41FA5}">
                      <a16:colId xmlns:a16="http://schemas.microsoft.com/office/drawing/2014/main" val="20000"/>
                    </a:ext>
                  </a:extLst>
                </a:gridCol>
                <a:gridCol w="554355">
                  <a:extLst>
                    <a:ext uri="{9D8B030D-6E8A-4147-A177-3AD203B41FA5}">
                      <a16:colId xmlns:a16="http://schemas.microsoft.com/office/drawing/2014/main" val="20001"/>
                    </a:ext>
                  </a:extLst>
                </a:gridCol>
                <a:gridCol w="554355">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gridCol w="554355">
                  <a:extLst>
                    <a:ext uri="{9D8B030D-6E8A-4147-A177-3AD203B41FA5}">
                      <a16:colId xmlns:a16="http://schemas.microsoft.com/office/drawing/2014/main" val="20004"/>
                    </a:ext>
                  </a:extLst>
                </a:gridCol>
              </a:tblGrid>
              <a:tr h="460375">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a:latin typeface="Arial" pitchFamily="34" charset="0"/>
                          <a:cs typeface="Arial" pitchFamily="34" charset="0"/>
                        </a:rPr>
                        <a:t>2/9</a:t>
                      </a:r>
                      <a:endParaRPr lang="he-IL" sz="1400" dirty="0">
                        <a:latin typeface="Arial" pitchFamily="34" charset="0"/>
                        <a:cs typeface="Arial" pitchFamily="34" charset="0"/>
                      </a:endParaRPr>
                    </a:p>
                  </a:txBody>
                  <a:tcPr marL="91433" marR="91433" marT="45721" marB="45721"/>
                </a:tc>
                <a:tc>
                  <a:txBody>
                    <a:bodyPr/>
                    <a:lstStyle/>
                    <a:p>
                      <a:pPr rtl="1"/>
                      <a:r>
                        <a:rPr lang="en-US" sz="1400" dirty="0">
                          <a:latin typeface="Arial" pitchFamily="34" charset="0"/>
                          <a:cs typeface="Arial" pitchFamily="34" charset="0"/>
                        </a:rPr>
                        <a:t>4/9</a:t>
                      </a:r>
                      <a:endParaRPr lang="he-IL" sz="1400" dirty="0">
                        <a:latin typeface="Arial" pitchFamily="34" charset="0"/>
                        <a:cs typeface="Arial" pitchFamily="34" charset="0"/>
                      </a:endParaRPr>
                    </a:p>
                  </a:txBody>
                  <a:tcPr marL="91433" marR="91433" marT="45721" marB="45721"/>
                </a:tc>
                <a:tc>
                  <a:txBody>
                    <a:bodyPr/>
                    <a:lstStyle/>
                    <a:p>
                      <a:pPr rtl="1"/>
                      <a:r>
                        <a:rPr lang="en-US" sz="1400" dirty="0">
                          <a:latin typeface="Arial" pitchFamily="34" charset="0"/>
                          <a:cs typeface="Arial" pitchFamily="34" charset="0"/>
                        </a:rPr>
                        <a:t>6/9</a:t>
                      </a:r>
                      <a:endParaRPr lang="he-IL" sz="1400" dirty="0">
                        <a:latin typeface="Arial" pitchFamily="34" charset="0"/>
                        <a:cs typeface="Arial" pitchFamily="34" charset="0"/>
                      </a:endParaRPr>
                    </a:p>
                  </a:txBody>
                  <a:tcPr marL="91433" marR="91433" marT="45721" marB="45721"/>
                </a:tc>
                <a:tc>
                  <a:txBody>
                    <a:bodyPr/>
                    <a:lstStyle/>
                    <a:p>
                      <a:pPr rtl="1"/>
                      <a:r>
                        <a:rPr lang="en-US" sz="1400" dirty="0">
                          <a:latin typeface="Arial" pitchFamily="34" charset="0"/>
                          <a:cs typeface="Arial" pitchFamily="34" charset="0"/>
                        </a:rPr>
                        <a:t>4/9</a:t>
                      </a:r>
                      <a:endParaRPr lang="he-IL" sz="1400" dirty="0">
                        <a:latin typeface="Arial" pitchFamily="34" charset="0"/>
                        <a:cs typeface="Arial" pitchFamily="34" charset="0"/>
                      </a:endParaRPr>
                    </a:p>
                  </a:txBody>
                  <a:tcPr marL="91433" marR="91433" marT="45721" marB="45721"/>
                </a:tc>
                <a:tc>
                  <a:txBody>
                    <a:bodyPr/>
                    <a:lstStyle/>
                    <a:p>
                      <a:pPr rtl="1"/>
                      <a:r>
                        <a:rPr lang="en-US" sz="1400" dirty="0">
                          <a:latin typeface="Arial" pitchFamily="34" charset="0"/>
                          <a:cs typeface="Arial" pitchFamily="34" charset="0"/>
                        </a:rPr>
                        <a:t>2/9</a:t>
                      </a:r>
                      <a:endParaRPr lang="he-IL" sz="1400" dirty="0">
                        <a:latin typeface="Arial" pitchFamily="34" charset="0"/>
                        <a:cs typeface="Arial" pitchFamily="34" charset="0"/>
                      </a:endParaRPr>
                    </a:p>
                  </a:txBody>
                  <a:tcPr marL="91433" marR="91433" marT="45721" marB="45721"/>
                </a:tc>
                <a:extLst>
                  <a:ext uri="{0D108BD9-81ED-4DB2-BD59-A6C34878D82A}">
                    <a16:rowId xmlns:a16="http://schemas.microsoft.com/office/drawing/2014/main" val="10000"/>
                  </a:ext>
                </a:extLst>
              </a:tr>
            </a:tbl>
          </a:graphicData>
        </a:graphic>
      </p:graphicFrame>
      <p:graphicFrame>
        <p:nvGraphicFramePr>
          <p:cNvPr id="33" name="Table 32">
            <a:extLst>
              <a:ext uri="{FF2B5EF4-FFF2-40B4-BE49-F238E27FC236}">
                <a16:creationId xmlns:a16="http://schemas.microsoft.com/office/drawing/2014/main" id="{A812B238-68F7-4E66-A66E-198C2F0D56C0}"/>
              </a:ext>
            </a:extLst>
          </p:cNvPr>
          <p:cNvGraphicFramePr>
            <a:graphicFrameLocks noGrp="1"/>
          </p:cNvGraphicFramePr>
          <p:nvPr/>
        </p:nvGraphicFramePr>
        <p:xfrm>
          <a:off x="6227763" y="5992813"/>
          <a:ext cx="2771775" cy="460375"/>
        </p:xfrm>
        <a:graphic>
          <a:graphicData uri="http://schemas.openxmlformats.org/drawingml/2006/table">
            <a:tbl>
              <a:tblPr rtl="1" firstRow="1" bandRow="1">
                <a:tableStyleId>{2D5ABB26-0587-4C30-8999-92F81FD0307C}</a:tableStyleId>
              </a:tblPr>
              <a:tblGrid>
                <a:gridCol w="554355">
                  <a:extLst>
                    <a:ext uri="{9D8B030D-6E8A-4147-A177-3AD203B41FA5}">
                      <a16:colId xmlns:a16="http://schemas.microsoft.com/office/drawing/2014/main" val="20000"/>
                    </a:ext>
                  </a:extLst>
                </a:gridCol>
                <a:gridCol w="554355">
                  <a:extLst>
                    <a:ext uri="{9D8B030D-6E8A-4147-A177-3AD203B41FA5}">
                      <a16:colId xmlns:a16="http://schemas.microsoft.com/office/drawing/2014/main" val="20001"/>
                    </a:ext>
                  </a:extLst>
                </a:gridCol>
                <a:gridCol w="554355">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gridCol w="554355">
                  <a:extLst>
                    <a:ext uri="{9D8B030D-6E8A-4147-A177-3AD203B41FA5}">
                      <a16:colId xmlns:a16="http://schemas.microsoft.com/office/drawing/2014/main" val="20004"/>
                    </a:ext>
                  </a:extLst>
                </a:gridCol>
              </a:tblGrid>
              <a:tr h="460375">
                <a:tc>
                  <a:txBody>
                    <a:bodyPr/>
                    <a:lstStyle/>
                    <a:p>
                      <a:pPr rtl="1"/>
                      <a:r>
                        <a:rPr lang="en-US" sz="1400" dirty="0">
                          <a:latin typeface="Arial" pitchFamily="34" charset="0"/>
                          <a:cs typeface="Arial" pitchFamily="34" charset="0"/>
                        </a:rPr>
                        <a:t>1/9</a:t>
                      </a:r>
                      <a:endParaRPr lang="he-IL" sz="1400" dirty="0">
                        <a:latin typeface="Arial" pitchFamily="34" charset="0"/>
                        <a:cs typeface="Arial" pitchFamily="34" charset="0"/>
                      </a:endParaRPr>
                    </a:p>
                  </a:txBody>
                  <a:tcPr marL="91433" marR="91433" marT="45721" marB="45721"/>
                </a:tc>
                <a:tc>
                  <a:txBody>
                    <a:bodyPr/>
                    <a:lstStyle/>
                    <a:p>
                      <a:pPr rtl="1"/>
                      <a:r>
                        <a:rPr lang="en-US" sz="1400" dirty="0">
                          <a:latin typeface="Arial" pitchFamily="34" charset="0"/>
                          <a:cs typeface="Arial" pitchFamily="34" charset="0"/>
                        </a:rPr>
                        <a:t>2/9</a:t>
                      </a:r>
                      <a:endParaRPr lang="he-IL" sz="1400" dirty="0">
                        <a:latin typeface="Arial" pitchFamily="34" charset="0"/>
                        <a:cs typeface="Arial" pitchFamily="34" charset="0"/>
                      </a:endParaRPr>
                    </a:p>
                  </a:txBody>
                  <a:tcPr marL="91433" marR="91433" marT="45721" marB="45721"/>
                </a:tc>
                <a:tc>
                  <a:txBody>
                    <a:bodyPr/>
                    <a:lstStyle/>
                    <a:p>
                      <a:pPr rtl="1"/>
                      <a:r>
                        <a:rPr lang="en-US" sz="1400" dirty="0">
                          <a:latin typeface="Arial" pitchFamily="34" charset="0"/>
                          <a:cs typeface="Arial" pitchFamily="34" charset="0"/>
                        </a:rPr>
                        <a:t>3/9</a:t>
                      </a:r>
                      <a:endParaRPr lang="he-IL" sz="1400" dirty="0">
                        <a:latin typeface="Arial" pitchFamily="34" charset="0"/>
                        <a:cs typeface="Arial" pitchFamily="34" charset="0"/>
                      </a:endParaRPr>
                    </a:p>
                  </a:txBody>
                  <a:tcPr marL="91433" marR="91433" marT="45721" marB="45721"/>
                </a:tc>
                <a:tc>
                  <a:txBody>
                    <a:bodyPr/>
                    <a:lstStyle/>
                    <a:p>
                      <a:pPr rtl="1"/>
                      <a:r>
                        <a:rPr lang="en-US" sz="1400" dirty="0">
                          <a:latin typeface="Arial" pitchFamily="34" charset="0"/>
                          <a:cs typeface="Arial" pitchFamily="34" charset="0"/>
                        </a:rPr>
                        <a:t>2/9</a:t>
                      </a:r>
                      <a:endParaRPr lang="he-IL" sz="1400" dirty="0">
                        <a:latin typeface="Arial" pitchFamily="34" charset="0"/>
                        <a:cs typeface="Arial" pitchFamily="34" charset="0"/>
                      </a:endParaRPr>
                    </a:p>
                  </a:txBody>
                  <a:tcPr marL="91433" marR="91433" marT="45721" marB="45721"/>
                </a:tc>
                <a:tc>
                  <a:txBody>
                    <a:bodyPr/>
                    <a:lstStyle/>
                    <a:p>
                      <a:pPr rtl="1"/>
                      <a:r>
                        <a:rPr lang="en-US" sz="1400" dirty="0">
                          <a:latin typeface="Arial" pitchFamily="34" charset="0"/>
                          <a:cs typeface="Arial" pitchFamily="34" charset="0"/>
                        </a:rPr>
                        <a:t>1/9</a:t>
                      </a:r>
                      <a:endParaRPr lang="he-IL" sz="1400" dirty="0">
                        <a:latin typeface="Arial" pitchFamily="34" charset="0"/>
                        <a:cs typeface="Arial" pitchFamily="34" charset="0"/>
                      </a:endParaRPr>
                    </a:p>
                  </a:txBody>
                  <a:tcPr marL="91433" marR="91433" marT="45721" marB="45721"/>
                </a:tc>
                <a:extLst>
                  <a:ext uri="{0D108BD9-81ED-4DB2-BD59-A6C34878D82A}">
                    <a16:rowId xmlns:a16="http://schemas.microsoft.com/office/drawing/2014/main" val="10000"/>
                  </a:ext>
                </a:extLst>
              </a:tr>
            </a:tbl>
          </a:graphicData>
        </a:graphic>
      </p:graphicFrame>
      <p:sp>
        <p:nvSpPr>
          <p:cNvPr id="20" name="TextBox 26">
            <a:extLst>
              <a:ext uri="{FF2B5EF4-FFF2-40B4-BE49-F238E27FC236}">
                <a16:creationId xmlns:a16="http://schemas.microsoft.com/office/drawing/2014/main" id="{6979DFA6-DE55-44FC-98D8-BC7BB02397C6}"/>
              </a:ext>
            </a:extLst>
          </p:cNvPr>
          <p:cNvSpPr txBox="1">
            <a:spLocks noChangeArrowheads="1"/>
          </p:cNvSpPr>
          <p:nvPr/>
        </p:nvSpPr>
        <p:spPr bwMode="auto">
          <a:xfrm>
            <a:off x="5346802" y="4422814"/>
            <a:ext cx="51488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4400" dirty="0"/>
              <a:t>=</a:t>
            </a:r>
            <a:endParaRPr lang="he-IL" altLang="en-US" sz="1800" dirty="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63" presetClass="path" presetSubtype="0" accel="50000" decel="50000" fill="hold" nodeType="clickEffect">
                                  <p:stCondLst>
                                    <p:cond delay="0"/>
                                  </p:stCondLst>
                                  <p:childTnLst>
                                    <p:animMotion origin="layout" path="M -2.22222E-6 4.44444E-6 L 0.42327 0.00023 " pathEditMode="relative" rAng="0" ptsTypes="AA">
                                      <p:cBhvr>
                                        <p:cTn id="10" dur="5000" fill="hold"/>
                                        <p:tgtEl>
                                          <p:spTgt spid="21"/>
                                        </p:tgtEl>
                                        <p:attrNameLst>
                                          <p:attrName>ppt_x</p:attrName>
                                          <p:attrName>ppt_y</p:attrName>
                                        </p:attrNameLst>
                                      </p:cBhvr>
                                      <p:rCtr x="21163" y="0"/>
                                    </p:animMotion>
                                  </p:childTnLst>
                                </p:cTn>
                              </p:par>
                              <p:par>
                                <p:cTn id="11" presetID="18" presetClass="entr" presetSubtype="3"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trips(upRight)">
                                      <p:cBhvr>
                                        <p:cTn id="13" dur="5000"/>
                                        <p:tgtEl>
                                          <p:spTgt spid="10"/>
                                        </p:tgtEl>
                                      </p:cBhvr>
                                    </p:animEffect>
                                  </p:childTnLst>
                                </p:cTn>
                              </p:par>
                            </p:childTnLst>
                          </p:cTn>
                        </p:par>
                        <p:par>
                          <p:cTn id="14" fill="hold" nodeType="afterGroup">
                            <p:stCondLst>
                              <p:cond delay="5000"/>
                            </p:stCondLst>
                            <p:childTnLst>
                              <p:par>
                                <p:cTn id="15" presetID="1" presetClass="exit" presetSubtype="0" fill="hold" nodeType="afterEffect">
                                  <p:stCondLst>
                                    <p:cond delay="0"/>
                                  </p:stCondLst>
                                  <p:childTnLst>
                                    <p:set>
                                      <p:cBhvr>
                                        <p:cTn id="16" dur="1" fill="hold">
                                          <p:stCondLst>
                                            <p:cond delay="0"/>
                                          </p:stCondLst>
                                        </p:cTn>
                                        <p:tgtEl>
                                          <p:spTgt spid="21"/>
                                        </p:tgtEl>
                                        <p:attrNameLst>
                                          <p:attrName>style.visibility</p:attrName>
                                        </p:attrNameLst>
                                      </p:cBhvr>
                                      <p:to>
                                        <p:strVal val="hidden"/>
                                      </p:to>
                                    </p:set>
                                  </p:childTnLst>
                                </p:cTn>
                              </p:par>
                              <p:par>
                                <p:cTn id="17" presetID="18" presetClass="entr" presetSubtype="3"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strips(upRight)">
                                      <p:cBhvr>
                                        <p:cTn id="19" dur="5000"/>
                                        <p:tgtEl>
                                          <p:spTgt spid="14"/>
                                        </p:tgtEl>
                                      </p:cBhvr>
                                    </p:animEffect>
                                  </p:childTnLst>
                                </p:cTn>
                              </p:par>
                              <p:par>
                                <p:cTn id="20" presetID="18" presetClass="entr" presetSubtype="3"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strips(upRight)">
                                      <p:cBhvr>
                                        <p:cTn id="22" dur="5000"/>
                                        <p:tgtEl>
                                          <p:spTgt spid="28"/>
                                        </p:tgtEl>
                                      </p:cBhvr>
                                    </p:animEffect>
                                  </p:childTnLst>
                                </p:cTn>
                              </p:par>
                              <p:par>
                                <p:cTn id="23" presetID="18" presetClass="entr" presetSubtype="3"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strips(upRight)">
                                      <p:cBhvr>
                                        <p:cTn id="25" dur="5000"/>
                                        <p:tgtEl>
                                          <p:spTgt spid="29"/>
                                        </p:tgtEl>
                                      </p:cBhvr>
                                    </p:animEffect>
                                  </p:childTnLst>
                                </p:cTn>
                              </p:par>
                              <p:par>
                                <p:cTn id="26" presetID="18" presetClass="entr" presetSubtype="3"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strips(upRight)">
                                      <p:cBhvr>
                                        <p:cTn id="28" dur="5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a:extLst>
              <a:ext uri="{FF2B5EF4-FFF2-40B4-BE49-F238E27FC236}">
                <a16:creationId xmlns:a16="http://schemas.microsoft.com/office/drawing/2014/main" id="{BA620D2E-A44A-4BE3-9816-6B5F40620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14563"/>
            <a:ext cx="291465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3">
            <a:extLst>
              <a:ext uri="{FF2B5EF4-FFF2-40B4-BE49-F238E27FC236}">
                <a16:creationId xmlns:a16="http://schemas.microsoft.com/office/drawing/2014/main" id="{6E564185-C183-4FD9-8E7F-AAB4138921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2214563"/>
            <a:ext cx="292417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a:extLst>
              <a:ext uri="{FF2B5EF4-FFF2-40B4-BE49-F238E27FC236}">
                <a16:creationId xmlns:a16="http://schemas.microsoft.com/office/drawing/2014/main" id="{EFC654AC-45EF-450D-9607-61AD917212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9350" y="1071563"/>
            <a:ext cx="291465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a:extLst>
              <a:ext uri="{FF2B5EF4-FFF2-40B4-BE49-F238E27FC236}">
                <a16:creationId xmlns:a16="http://schemas.microsoft.com/office/drawing/2014/main" id="{868C7C89-D9D7-4FAE-B143-192A3D6D66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9350" y="3500438"/>
            <a:ext cx="29146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Rectangle 8">
            <a:extLst>
              <a:ext uri="{FF2B5EF4-FFF2-40B4-BE49-F238E27FC236}">
                <a16:creationId xmlns:a16="http://schemas.microsoft.com/office/drawing/2014/main" id="{32E9396F-3E30-4685-8333-345E6800B286}"/>
              </a:ext>
            </a:extLst>
          </p:cNvPr>
          <p:cNvSpPr>
            <a:spLocks noChangeArrowheads="1"/>
          </p:cNvSpPr>
          <p:nvPr/>
        </p:nvSpPr>
        <p:spPr bwMode="auto">
          <a:xfrm>
            <a:off x="3000375" y="142875"/>
            <a:ext cx="3500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endParaRPr lang="he-IL" altLang="en-US" sz="1800"/>
          </a:p>
        </p:txBody>
      </p:sp>
      <p:sp>
        <p:nvSpPr>
          <p:cNvPr id="39943" name="Rectangle 9">
            <a:extLst>
              <a:ext uri="{FF2B5EF4-FFF2-40B4-BE49-F238E27FC236}">
                <a16:creationId xmlns:a16="http://schemas.microsoft.com/office/drawing/2014/main" id="{A47965A0-43B6-40A7-BA28-1FF305E737E7}"/>
              </a:ext>
            </a:extLst>
          </p:cNvPr>
          <p:cNvSpPr>
            <a:spLocks noChangeArrowheads="1"/>
          </p:cNvSpPr>
          <p:nvPr/>
        </p:nvSpPr>
        <p:spPr bwMode="auto">
          <a:xfrm>
            <a:off x="0" y="1257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endParaRPr lang="he-IL" altLang="en-US" sz="1800">
              <a:latin typeface="Arial" panose="020B0604020202020204" pitchFamily="34" charset="0"/>
            </a:endParaRPr>
          </a:p>
        </p:txBody>
      </p:sp>
      <p:graphicFrame>
        <p:nvGraphicFramePr>
          <p:cNvPr id="40" name="Table 39">
            <a:extLst>
              <a:ext uri="{FF2B5EF4-FFF2-40B4-BE49-F238E27FC236}">
                <a16:creationId xmlns:a16="http://schemas.microsoft.com/office/drawing/2014/main" id="{CE4B354C-2054-4C0A-9E7B-DB827316ECED}"/>
              </a:ext>
            </a:extLst>
          </p:cNvPr>
          <p:cNvGraphicFramePr>
            <a:graphicFrameLocks noGrp="1"/>
          </p:cNvGraphicFramePr>
          <p:nvPr/>
        </p:nvGraphicFramePr>
        <p:xfrm>
          <a:off x="4572000" y="642938"/>
          <a:ext cx="1285875" cy="1097064"/>
        </p:xfrm>
        <a:graphic>
          <a:graphicData uri="http://schemas.openxmlformats.org/drawingml/2006/table">
            <a:tbl>
              <a:tblPr rtl="1" firstRow="1" bandRow="1">
                <a:tableStyleId>{5940675A-B579-460E-94D1-54222C63F5DA}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tblGrid>
              <a:tr h="365654">
                <a:tc>
                  <a:txBody>
                    <a:bodyPr/>
                    <a:lstStyle/>
                    <a:p>
                      <a:pPr algn="ctr" rtl="1"/>
                      <a:r>
                        <a:rPr lang="he-IL" sz="1800" dirty="0"/>
                        <a:t>1</a:t>
                      </a:r>
                    </a:p>
                  </a:txBody>
                  <a:tcPr marL="91439" marR="91439" marT="45684" marB="45684"/>
                </a:tc>
                <a:tc>
                  <a:txBody>
                    <a:bodyPr/>
                    <a:lstStyle/>
                    <a:p>
                      <a:pPr algn="ctr" rtl="1"/>
                      <a:r>
                        <a:rPr lang="he-IL" sz="1800" dirty="0"/>
                        <a:t>1</a:t>
                      </a:r>
                    </a:p>
                  </a:txBody>
                  <a:tcPr marL="91439" marR="91439" marT="45684" marB="45684"/>
                </a:tc>
                <a:tc>
                  <a:txBody>
                    <a:bodyPr/>
                    <a:lstStyle/>
                    <a:p>
                      <a:pPr algn="ctr" rtl="1"/>
                      <a:r>
                        <a:rPr lang="he-IL" sz="1800" dirty="0"/>
                        <a:t>1</a:t>
                      </a:r>
                    </a:p>
                  </a:txBody>
                  <a:tcPr marL="91439" marR="91439" marT="45684" marB="45684"/>
                </a:tc>
                <a:extLst>
                  <a:ext uri="{0D108BD9-81ED-4DB2-BD59-A6C34878D82A}">
                    <a16:rowId xmlns:a16="http://schemas.microsoft.com/office/drawing/2014/main" val="10000"/>
                  </a:ext>
                </a:extLst>
              </a:tr>
              <a:tr h="365654">
                <a:tc>
                  <a:txBody>
                    <a:bodyPr/>
                    <a:lstStyle/>
                    <a:p>
                      <a:pPr algn="ctr" rtl="1"/>
                      <a:r>
                        <a:rPr lang="he-IL" sz="1800" dirty="0"/>
                        <a:t>1</a:t>
                      </a:r>
                    </a:p>
                  </a:txBody>
                  <a:tcPr marL="91439" marR="91439" marT="45684" marB="45684"/>
                </a:tc>
                <a:tc>
                  <a:txBody>
                    <a:bodyPr/>
                    <a:lstStyle/>
                    <a:p>
                      <a:pPr algn="ctr" rtl="1"/>
                      <a:r>
                        <a:rPr lang="he-IL" sz="1800" dirty="0"/>
                        <a:t>1</a:t>
                      </a:r>
                    </a:p>
                  </a:txBody>
                  <a:tcPr marL="91439" marR="91439" marT="45684" marB="45684"/>
                </a:tc>
                <a:tc>
                  <a:txBody>
                    <a:bodyPr/>
                    <a:lstStyle/>
                    <a:p>
                      <a:pPr algn="ctr" rtl="1"/>
                      <a:r>
                        <a:rPr lang="he-IL" sz="1800" dirty="0"/>
                        <a:t>1</a:t>
                      </a:r>
                    </a:p>
                  </a:txBody>
                  <a:tcPr marL="91439" marR="91439" marT="45684" marB="45684"/>
                </a:tc>
                <a:extLst>
                  <a:ext uri="{0D108BD9-81ED-4DB2-BD59-A6C34878D82A}">
                    <a16:rowId xmlns:a16="http://schemas.microsoft.com/office/drawing/2014/main" val="10001"/>
                  </a:ext>
                </a:extLst>
              </a:tr>
              <a:tr h="365654">
                <a:tc>
                  <a:txBody>
                    <a:bodyPr/>
                    <a:lstStyle/>
                    <a:p>
                      <a:pPr algn="ctr" rtl="1"/>
                      <a:r>
                        <a:rPr lang="he-IL" sz="1800" dirty="0"/>
                        <a:t>1</a:t>
                      </a:r>
                    </a:p>
                  </a:txBody>
                  <a:tcPr marL="91439" marR="91439" marT="45684" marB="45684"/>
                </a:tc>
                <a:tc>
                  <a:txBody>
                    <a:bodyPr/>
                    <a:lstStyle/>
                    <a:p>
                      <a:pPr algn="ctr" rtl="1"/>
                      <a:r>
                        <a:rPr lang="he-IL" sz="1800" dirty="0"/>
                        <a:t>1</a:t>
                      </a:r>
                    </a:p>
                  </a:txBody>
                  <a:tcPr marL="91439" marR="91439" marT="45684" marB="45684"/>
                </a:tc>
                <a:tc>
                  <a:txBody>
                    <a:bodyPr/>
                    <a:lstStyle/>
                    <a:p>
                      <a:pPr algn="ctr" rtl="1"/>
                      <a:r>
                        <a:rPr lang="he-IL" sz="1800" dirty="0"/>
                        <a:t>1</a:t>
                      </a:r>
                    </a:p>
                  </a:txBody>
                  <a:tcPr marL="91439" marR="91439" marT="45684" marB="45684"/>
                </a:tc>
                <a:extLst>
                  <a:ext uri="{0D108BD9-81ED-4DB2-BD59-A6C34878D82A}">
                    <a16:rowId xmlns:a16="http://schemas.microsoft.com/office/drawing/2014/main" val="10002"/>
                  </a:ext>
                </a:extLst>
              </a:tr>
            </a:tbl>
          </a:graphicData>
        </a:graphic>
      </p:graphicFrame>
      <p:graphicFrame>
        <p:nvGraphicFramePr>
          <p:cNvPr id="43" name="Table 42">
            <a:extLst>
              <a:ext uri="{FF2B5EF4-FFF2-40B4-BE49-F238E27FC236}">
                <a16:creationId xmlns:a16="http://schemas.microsoft.com/office/drawing/2014/main" id="{FB8E4E5D-8467-425C-B67B-40441ACB75B1}"/>
              </a:ext>
            </a:extLst>
          </p:cNvPr>
          <p:cNvGraphicFramePr>
            <a:graphicFrameLocks noGrp="1"/>
          </p:cNvGraphicFramePr>
          <p:nvPr/>
        </p:nvGraphicFramePr>
        <p:xfrm>
          <a:off x="4000498" y="4786313"/>
          <a:ext cx="1928815" cy="1828800"/>
        </p:xfrm>
        <a:graphic>
          <a:graphicData uri="http://schemas.openxmlformats.org/drawingml/2006/table">
            <a:tbl>
              <a:tblPr rtl="1" firstRow="1" bandRow="1">
                <a:tableStyleId>{5940675A-B579-460E-94D1-54222C63F5DA}</a:tableStyleId>
              </a:tblPr>
              <a:tblGrid>
                <a:gridCol w="385763">
                  <a:extLst>
                    <a:ext uri="{9D8B030D-6E8A-4147-A177-3AD203B41FA5}">
                      <a16:colId xmlns:a16="http://schemas.microsoft.com/office/drawing/2014/main" val="20000"/>
                    </a:ext>
                  </a:extLst>
                </a:gridCol>
                <a:gridCol w="385763">
                  <a:extLst>
                    <a:ext uri="{9D8B030D-6E8A-4147-A177-3AD203B41FA5}">
                      <a16:colId xmlns:a16="http://schemas.microsoft.com/office/drawing/2014/main" val="20001"/>
                    </a:ext>
                  </a:extLst>
                </a:gridCol>
                <a:gridCol w="385763">
                  <a:extLst>
                    <a:ext uri="{9D8B030D-6E8A-4147-A177-3AD203B41FA5}">
                      <a16:colId xmlns:a16="http://schemas.microsoft.com/office/drawing/2014/main" val="20002"/>
                    </a:ext>
                  </a:extLst>
                </a:gridCol>
                <a:gridCol w="385763">
                  <a:extLst>
                    <a:ext uri="{9D8B030D-6E8A-4147-A177-3AD203B41FA5}">
                      <a16:colId xmlns:a16="http://schemas.microsoft.com/office/drawing/2014/main" val="20003"/>
                    </a:ext>
                  </a:extLst>
                </a:gridCol>
                <a:gridCol w="385763">
                  <a:extLst>
                    <a:ext uri="{9D8B030D-6E8A-4147-A177-3AD203B41FA5}">
                      <a16:colId xmlns:a16="http://schemas.microsoft.com/office/drawing/2014/main" val="20004"/>
                    </a:ext>
                  </a:extLst>
                </a:gridCol>
              </a:tblGrid>
              <a:tr h="320674">
                <a:tc>
                  <a:txBody>
                    <a:bodyPr/>
                    <a:lstStyle/>
                    <a:p>
                      <a:pPr algn="ctr" rtl="1"/>
                      <a:r>
                        <a:rPr lang="he-IL" dirty="0"/>
                        <a:t>1</a:t>
                      </a:r>
                    </a:p>
                  </a:txBody>
                  <a:tcPr marL="91439" marR="91439"/>
                </a:tc>
                <a:tc>
                  <a:txBody>
                    <a:bodyPr/>
                    <a:lstStyle/>
                    <a:p>
                      <a:pPr algn="ctr" rtl="1"/>
                      <a:r>
                        <a:rPr lang="he-IL" dirty="0"/>
                        <a:t>1</a:t>
                      </a:r>
                    </a:p>
                  </a:txBody>
                  <a:tcPr marL="91439" marR="91439"/>
                </a:tc>
                <a:tc>
                  <a:txBody>
                    <a:bodyPr/>
                    <a:lstStyle/>
                    <a:p>
                      <a:pPr algn="ctr" rtl="1"/>
                      <a:r>
                        <a:rPr lang="he-IL" dirty="0"/>
                        <a:t>1</a:t>
                      </a:r>
                    </a:p>
                  </a:txBody>
                  <a:tcPr marL="91439" marR="91439"/>
                </a:tc>
                <a:tc>
                  <a:txBody>
                    <a:bodyPr/>
                    <a:lstStyle/>
                    <a:p>
                      <a:pPr algn="ctr" rtl="1"/>
                      <a:r>
                        <a:rPr lang="he-IL" dirty="0"/>
                        <a:t>1</a:t>
                      </a:r>
                    </a:p>
                  </a:txBody>
                  <a:tcPr marL="91439" marR="91439"/>
                </a:tc>
                <a:tc>
                  <a:txBody>
                    <a:bodyPr/>
                    <a:lstStyle/>
                    <a:p>
                      <a:pPr algn="ctr" rtl="1"/>
                      <a:r>
                        <a:rPr lang="he-IL" dirty="0"/>
                        <a:t>1</a:t>
                      </a:r>
                    </a:p>
                  </a:txBody>
                  <a:tcPr marL="91439" marR="91439"/>
                </a:tc>
                <a:extLst>
                  <a:ext uri="{0D108BD9-81ED-4DB2-BD59-A6C34878D82A}">
                    <a16:rowId xmlns:a16="http://schemas.microsoft.com/office/drawing/2014/main" val="10000"/>
                  </a:ext>
                </a:extLst>
              </a:tr>
              <a:tr h="320674">
                <a:tc>
                  <a:txBody>
                    <a:bodyPr/>
                    <a:lstStyle/>
                    <a:p>
                      <a:pPr algn="ctr" rtl="1"/>
                      <a:r>
                        <a:rPr lang="he-IL" dirty="0"/>
                        <a:t>1</a:t>
                      </a:r>
                    </a:p>
                  </a:txBody>
                  <a:tcPr marL="91439" marR="91439"/>
                </a:tc>
                <a:tc>
                  <a:txBody>
                    <a:bodyPr/>
                    <a:lstStyle/>
                    <a:p>
                      <a:pPr algn="ctr" rtl="1"/>
                      <a:r>
                        <a:rPr lang="he-IL" dirty="0"/>
                        <a:t>1</a:t>
                      </a:r>
                    </a:p>
                  </a:txBody>
                  <a:tcPr marL="91439" marR="91439"/>
                </a:tc>
                <a:tc>
                  <a:txBody>
                    <a:bodyPr/>
                    <a:lstStyle/>
                    <a:p>
                      <a:pPr algn="ctr" rtl="1"/>
                      <a:r>
                        <a:rPr lang="he-IL" dirty="0"/>
                        <a:t>1</a:t>
                      </a:r>
                    </a:p>
                  </a:txBody>
                  <a:tcPr marL="91439" marR="91439"/>
                </a:tc>
                <a:tc>
                  <a:txBody>
                    <a:bodyPr/>
                    <a:lstStyle/>
                    <a:p>
                      <a:pPr algn="ctr" rtl="1"/>
                      <a:r>
                        <a:rPr lang="he-IL" dirty="0"/>
                        <a:t>1</a:t>
                      </a:r>
                    </a:p>
                  </a:txBody>
                  <a:tcPr marL="91439" marR="91439"/>
                </a:tc>
                <a:tc>
                  <a:txBody>
                    <a:bodyPr/>
                    <a:lstStyle/>
                    <a:p>
                      <a:pPr algn="ctr" rtl="1"/>
                      <a:r>
                        <a:rPr lang="he-IL" dirty="0"/>
                        <a:t>1</a:t>
                      </a:r>
                    </a:p>
                  </a:txBody>
                  <a:tcPr marL="91439" marR="91439"/>
                </a:tc>
                <a:extLst>
                  <a:ext uri="{0D108BD9-81ED-4DB2-BD59-A6C34878D82A}">
                    <a16:rowId xmlns:a16="http://schemas.microsoft.com/office/drawing/2014/main" val="10001"/>
                  </a:ext>
                </a:extLst>
              </a:tr>
              <a:tr h="320674">
                <a:tc>
                  <a:txBody>
                    <a:bodyPr/>
                    <a:lstStyle/>
                    <a:p>
                      <a:pPr algn="ctr" rtl="1"/>
                      <a:r>
                        <a:rPr lang="he-IL" dirty="0"/>
                        <a:t>1</a:t>
                      </a:r>
                    </a:p>
                  </a:txBody>
                  <a:tcPr marL="91439" marR="91439"/>
                </a:tc>
                <a:tc>
                  <a:txBody>
                    <a:bodyPr/>
                    <a:lstStyle/>
                    <a:p>
                      <a:pPr algn="ctr" rtl="1"/>
                      <a:r>
                        <a:rPr lang="he-IL" dirty="0"/>
                        <a:t>1</a:t>
                      </a:r>
                    </a:p>
                  </a:txBody>
                  <a:tcPr marL="91439" marR="91439"/>
                </a:tc>
                <a:tc>
                  <a:txBody>
                    <a:bodyPr/>
                    <a:lstStyle/>
                    <a:p>
                      <a:pPr algn="ctr" rtl="1"/>
                      <a:r>
                        <a:rPr lang="he-IL" dirty="0"/>
                        <a:t>1</a:t>
                      </a:r>
                    </a:p>
                  </a:txBody>
                  <a:tcPr marL="91439" marR="91439"/>
                </a:tc>
                <a:tc>
                  <a:txBody>
                    <a:bodyPr/>
                    <a:lstStyle/>
                    <a:p>
                      <a:pPr algn="ctr" rtl="1"/>
                      <a:r>
                        <a:rPr lang="he-IL" dirty="0"/>
                        <a:t>1</a:t>
                      </a:r>
                    </a:p>
                  </a:txBody>
                  <a:tcPr marL="91439" marR="91439"/>
                </a:tc>
                <a:tc>
                  <a:txBody>
                    <a:bodyPr/>
                    <a:lstStyle/>
                    <a:p>
                      <a:pPr algn="ctr" rtl="1"/>
                      <a:r>
                        <a:rPr lang="he-IL" dirty="0"/>
                        <a:t>1</a:t>
                      </a:r>
                    </a:p>
                  </a:txBody>
                  <a:tcPr marL="91439" marR="91439"/>
                </a:tc>
                <a:extLst>
                  <a:ext uri="{0D108BD9-81ED-4DB2-BD59-A6C34878D82A}">
                    <a16:rowId xmlns:a16="http://schemas.microsoft.com/office/drawing/2014/main" val="10002"/>
                  </a:ext>
                </a:extLst>
              </a:tr>
              <a:tr h="320674">
                <a:tc>
                  <a:txBody>
                    <a:bodyPr/>
                    <a:lstStyle/>
                    <a:p>
                      <a:pPr algn="ctr" rtl="1"/>
                      <a:r>
                        <a:rPr lang="he-IL" dirty="0"/>
                        <a:t>1</a:t>
                      </a:r>
                    </a:p>
                  </a:txBody>
                  <a:tcPr marL="91439" marR="91439"/>
                </a:tc>
                <a:tc>
                  <a:txBody>
                    <a:bodyPr/>
                    <a:lstStyle/>
                    <a:p>
                      <a:pPr algn="ctr" rtl="1"/>
                      <a:r>
                        <a:rPr lang="he-IL" dirty="0"/>
                        <a:t>1</a:t>
                      </a:r>
                    </a:p>
                  </a:txBody>
                  <a:tcPr marL="91439" marR="91439"/>
                </a:tc>
                <a:tc>
                  <a:txBody>
                    <a:bodyPr/>
                    <a:lstStyle/>
                    <a:p>
                      <a:pPr algn="ctr" rtl="1"/>
                      <a:r>
                        <a:rPr lang="he-IL" dirty="0"/>
                        <a:t>1</a:t>
                      </a:r>
                    </a:p>
                  </a:txBody>
                  <a:tcPr marL="91439" marR="91439"/>
                </a:tc>
                <a:tc>
                  <a:txBody>
                    <a:bodyPr/>
                    <a:lstStyle/>
                    <a:p>
                      <a:pPr algn="ctr" rtl="1"/>
                      <a:r>
                        <a:rPr lang="he-IL" dirty="0"/>
                        <a:t>1</a:t>
                      </a:r>
                    </a:p>
                  </a:txBody>
                  <a:tcPr marL="91439" marR="91439"/>
                </a:tc>
                <a:tc>
                  <a:txBody>
                    <a:bodyPr/>
                    <a:lstStyle/>
                    <a:p>
                      <a:pPr algn="ctr" rtl="1"/>
                      <a:r>
                        <a:rPr lang="he-IL" dirty="0"/>
                        <a:t>1</a:t>
                      </a:r>
                    </a:p>
                  </a:txBody>
                  <a:tcPr marL="91439" marR="91439"/>
                </a:tc>
                <a:extLst>
                  <a:ext uri="{0D108BD9-81ED-4DB2-BD59-A6C34878D82A}">
                    <a16:rowId xmlns:a16="http://schemas.microsoft.com/office/drawing/2014/main" val="10003"/>
                  </a:ext>
                </a:extLst>
              </a:tr>
              <a:tr h="320674">
                <a:tc>
                  <a:txBody>
                    <a:bodyPr/>
                    <a:lstStyle/>
                    <a:p>
                      <a:pPr algn="ctr" rtl="1"/>
                      <a:r>
                        <a:rPr lang="he-IL" dirty="0"/>
                        <a:t>1</a:t>
                      </a:r>
                    </a:p>
                  </a:txBody>
                  <a:tcPr marL="91439" marR="91439"/>
                </a:tc>
                <a:tc>
                  <a:txBody>
                    <a:bodyPr/>
                    <a:lstStyle/>
                    <a:p>
                      <a:pPr algn="ctr" rtl="1"/>
                      <a:r>
                        <a:rPr lang="he-IL" dirty="0"/>
                        <a:t>1</a:t>
                      </a:r>
                    </a:p>
                  </a:txBody>
                  <a:tcPr marL="91439" marR="91439"/>
                </a:tc>
                <a:tc>
                  <a:txBody>
                    <a:bodyPr/>
                    <a:lstStyle/>
                    <a:p>
                      <a:pPr algn="ctr" rtl="1"/>
                      <a:r>
                        <a:rPr lang="he-IL" dirty="0"/>
                        <a:t>1</a:t>
                      </a:r>
                    </a:p>
                  </a:txBody>
                  <a:tcPr marL="91439" marR="91439"/>
                </a:tc>
                <a:tc>
                  <a:txBody>
                    <a:bodyPr/>
                    <a:lstStyle/>
                    <a:p>
                      <a:pPr algn="ctr" rtl="1"/>
                      <a:r>
                        <a:rPr lang="he-IL" dirty="0"/>
                        <a:t>1</a:t>
                      </a:r>
                    </a:p>
                  </a:txBody>
                  <a:tcPr marL="91439" marR="91439"/>
                </a:tc>
                <a:tc>
                  <a:txBody>
                    <a:bodyPr/>
                    <a:lstStyle/>
                    <a:p>
                      <a:pPr algn="ctr" rtl="1"/>
                      <a:r>
                        <a:rPr lang="he-IL" dirty="0"/>
                        <a:t>1</a:t>
                      </a:r>
                    </a:p>
                  </a:txBody>
                  <a:tcPr marL="91439" marR="91439"/>
                </a:tc>
                <a:extLst>
                  <a:ext uri="{0D108BD9-81ED-4DB2-BD59-A6C34878D82A}">
                    <a16:rowId xmlns:a16="http://schemas.microsoft.com/office/drawing/2014/main" val="10004"/>
                  </a:ext>
                </a:extLst>
              </a:tr>
            </a:tbl>
          </a:graphicData>
        </a:graphic>
      </p:graphicFrame>
      <p:sp>
        <p:nvSpPr>
          <p:cNvPr id="40000" name="TextBox 43">
            <a:extLst>
              <a:ext uri="{FF2B5EF4-FFF2-40B4-BE49-F238E27FC236}">
                <a16:creationId xmlns:a16="http://schemas.microsoft.com/office/drawing/2014/main" id="{12FF53ED-9140-4BB0-A776-C41E8F3877FA}"/>
              </a:ext>
            </a:extLst>
          </p:cNvPr>
          <p:cNvSpPr txBox="1">
            <a:spLocks noChangeArrowheads="1"/>
          </p:cNvSpPr>
          <p:nvPr/>
        </p:nvSpPr>
        <p:spPr bwMode="auto">
          <a:xfrm>
            <a:off x="857250" y="1785938"/>
            <a:ext cx="1463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תמונה מקורית</a:t>
            </a:r>
          </a:p>
        </p:txBody>
      </p:sp>
      <p:sp>
        <p:nvSpPr>
          <p:cNvPr id="40001" name="TextBox 44">
            <a:extLst>
              <a:ext uri="{FF2B5EF4-FFF2-40B4-BE49-F238E27FC236}">
                <a16:creationId xmlns:a16="http://schemas.microsoft.com/office/drawing/2014/main" id="{5D1774C4-1E82-4C2E-95BC-D11B33A9440A}"/>
              </a:ext>
            </a:extLst>
          </p:cNvPr>
          <p:cNvSpPr txBox="1">
            <a:spLocks noChangeArrowheads="1"/>
          </p:cNvSpPr>
          <p:nvPr/>
        </p:nvSpPr>
        <p:spPr bwMode="auto">
          <a:xfrm>
            <a:off x="3929063" y="1785938"/>
            <a:ext cx="1389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בתוספת רעש</a:t>
            </a:r>
          </a:p>
        </p:txBody>
      </p:sp>
      <p:sp>
        <p:nvSpPr>
          <p:cNvPr id="46" name="TextBox 45">
            <a:extLst>
              <a:ext uri="{FF2B5EF4-FFF2-40B4-BE49-F238E27FC236}">
                <a16:creationId xmlns:a16="http://schemas.microsoft.com/office/drawing/2014/main" id="{9EE40C15-F016-470D-B8AE-5405913345C7}"/>
              </a:ext>
            </a:extLst>
          </p:cNvPr>
          <p:cNvSpPr txBox="1">
            <a:spLocks noChangeArrowheads="1"/>
          </p:cNvSpPr>
          <p:nvPr/>
        </p:nvSpPr>
        <p:spPr bwMode="auto">
          <a:xfrm>
            <a:off x="6786563" y="571500"/>
            <a:ext cx="1801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לאחר סינון לינארי</a:t>
            </a:r>
          </a:p>
        </p:txBody>
      </p:sp>
      <p:sp>
        <p:nvSpPr>
          <p:cNvPr id="47" name="TextBox 46">
            <a:extLst>
              <a:ext uri="{FF2B5EF4-FFF2-40B4-BE49-F238E27FC236}">
                <a16:creationId xmlns:a16="http://schemas.microsoft.com/office/drawing/2014/main" id="{1EE0B711-FB42-444A-A517-E35408DA33EC}"/>
              </a:ext>
            </a:extLst>
          </p:cNvPr>
          <p:cNvSpPr txBox="1">
            <a:spLocks noChangeArrowheads="1"/>
          </p:cNvSpPr>
          <p:nvPr/>
        </p:nvSpPr>
        <p:spPr bwMode="auto">
          <a:xfrm>
            <a:off x="5823118" y="-6424"/>
            <a:ext cx="3071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2400" dirty="0"/>
              <a:t>סינון לינארי (</a:t>
            </a:r>
            <a:r>
              <a:rPr lang="he-IL" altLang="en-US" sz="2400" dirty="0" err="1"/>
              <a:t>קונבולוציה</a:t>
            </a:r>
            <a:r>
              <a:rPr lang="he-IL" altLang="en-US" sz="2400" dirty="0"/>
              <a:t>)</a:t>
            </a:r>
          </a:p>
        </p:txBody>
      </p:sp>
      <p:sp>
        <p:nvSpPr>
          <p:cNvPr id="48" name="TextBox 47">
            <a:extLst>
              <a:ext uri="{FF2B5EF4-FFF2-40B4-BE49-F238E27FC236}">
                <a16:creationId xmlns:a16="http://schemas.microsoft.com/office/drawing/2014/main" id="{AA42460C-0DC7-4328-9A2E-B7504C9A0063}"/>
              </a:ext>
            </a:extLst>
          </p:cNvPr>
          <p:cNvSpPr txBox="1">
            <a:spLocks noChangeArrowheads="1"/>
          </p:cNvSpPr>
          <p:nvPr/>
        </p:nvSpPr>
        <p:spPr bwMode="auto">
          <a:xfrm>
            <a:off x="4857750" y="214313"/>
            <a:ext cx="736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dirty="0"/>
              <a:t>המסנן</a:t>
            </a:r>
          </a:p>
        </p:txBody>
      </p:sp>
      <p:sp>
        <p:nvSpPr>
          <p:cNvPr id="40005" name="Rectangle 5">
            <a:extLst>
              <a:ext uri="{FF2B5EF4-FFF2-40B4-BE49-F238E27FC236}">
                <a16:creationId xmlns:a16="http://schemas.microsoft.com/office/drawing/2014/main" id="{F5C06D87-EAF4-495D-9800-E46E0D32DAF8}"/>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7172" name="Picture 4">
            <a:extLst>
              <a:ext uri="{FF2B5EF4-FFF2-40B4-BE49-F238E27FC236}">
                <a16:creationId xmlns:a16="http://schemas.microsoft.com/office/drawing/2014/main" id="{469B1F82-4DE5-4C0D-8CCC-5EAED1C83B5B}"/>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29063" y="785813"/>
            <a:ext cx="5143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07" name="Rectangle 6">
            <a:extLst>
              <a:ext uri="{FF2B5EF4-FFF2-40B4-BE49-F238E27FC236}">
                <a16:creationId xmlns:a16="http://schemas.microsoft.com/office/drawing/2014/main" id="{32BB1E2D-BA60-4C7E-AFF9-C7389A93486A}"/>
              </a:ext>
            </a:extLst>
          </p:cNvPr>
          <p:cNvSpPr>
            <a:spLocks noChangeArrowheads="1"/>
          </p:cNvSpPr>
          <p:nvPr/>
        </p:nvSpPr>
        <p:spPr bwMode="auto">
          <a:xfrm>
            <a:off x="0" y="1314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endParaRPr lang="he-IL" altLang="en-US" sz="1800">
              <a:latin typeface="Arial" panose="020B0604020202020204" pitchFamily="34" charset="0"/>
            </a:endParaRPr>
          </a:p>
        </p:txBody>
      </p:sp>
      <p:sp>
        <p:nvSpPr>
          <p:cNvPr id="40008" name="Rectangle 8">
            <a:extLst>
              <a:ext uri="{FF2B5EF4-FFF2-40B4-BE49-F238E27FC236}">
                <a16:creationId xmlns:a16="http://schemas.microsoft.com/office/drawing/2014/main" id="{F95742A5-FA4C-4CE2-A916-1DCAE4D8DB3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endParaRPr lang="he-IL" altLang="en-US" sz="1800"/>
          </a:p>
        </p:txBody>
      </p:sp>
      <p:pic>
        <p:nvPicPr>
          <p:cNvPr id="7175" name="Picture 7">
            <a:extLst>
              <a:ext uri="{FF2B5EF4-FFF2-40B4-BE49-F238E27FC236}">
                <a16:creationId xmlns:a16="http://schemas.microsoft.com/office/drawing/2014/main" id="{7BE70D14-C930-4CC8-AFA5-7C9E0A570DFB}"/>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43250" y="5143500"/>
            <a:ext cx="8286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par>
                                <p:cTn id="8" presetID="1" presetClass="entr" presetSubtype="0" fill="hold" nodeType="withEffect">
                                  <p:stCondLst>
                                    <p:cond delay="0"/>
                                  </p:stCondLst>
                                  <p:childTnLst>
                                    <p:set>
                                      <p:cBhvr>
                                        <p:cTn id="9" dur="1" fill="hold">
                                          <p:stCondLst>
                                            <p:cond delay="0"/>
                                          </p:stCondLst>
                                        </p:cTn>
                                        <p:tgtEl>
                                          <p:spTgt spid="7172"/>
                                        </p:tgtEl>
                                        <p:attrNameLst>
                                          <p:attrName>style.visibility</p:attrName>
                                        </p:attrNameLst>
                                      </p:cBhvr>
                                      <p:to>
                                        <p:strVal val="visible"/>
                                      </p:to>
                                    </p:set>
                                  </p:childTnLst>
                                </p:cTn>
                              </p:par>
                              <p:par>
                                <p:cTn id="10" presetID="22" presetClass="entr" presetSubtype="4"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down)">
                                      <p:cBhvr>
                                        <p:cTn id="12" dur="500"/>
                                        <p:tgtEl>
                                          <p:spTgt spid="48"/>
                                        </p:tgtEl>
                                      </p:cBhvr>
                                    </p:animEffect>
                                  </p:childTnLst>
                                </p:cTn>
                              </p:par>
                              <p:par>
                                <p:cTn id="13" presetID="35" presetClass="path" presetSubtype="0" accel="50000" decel="50000" fill="hold" grpId="0" nodeType="withEffect">
                                  <p:stCondLst>
                                    <p:cond delay="0"/>
                                  </p:stCondLst>
                                  <p:childTnLst>
                                    <p:animMotion origin="layout" path="M -1.94444E-6 -1.48148E-6 L -0.31059 0.00509 " pathEditMode="relative" rAng="0" ptsTypes="AA">
                                      <p:cBhvr>
                                        <p:cTn id="14" dur="1000" fill="hold"/>
                                        <p:tgtEl>
                                          <p:spTgt spid="47"/>
                                        </p:tgtEl>
                                        <p:attrNameLst>
                                          <p:attrName>ppt_x</p:attrName>
                                          <p:attrName>ppt_y</p:attrName>
                                        </p:attrNameLst>
                                      </p:cBhvr>
                                      <p:rCtr x="-15500" y="300"/>
                                    </p:animMotion>
                                  </p:childTnLst>
                                </p:cTn>
                              </p:par>
                              <p:par>
                                <p:cTn id="15" presetID="22" presetClass="entr" presetSubtype="4" fill="hold" nodeType="withEffect">
                                  <p:stCondLst>
                                    <p:cond delay="0"/>
                                  </p:stCondLst>
                                  <p:childTnLst>
                                    <p:set>
                                      <p:cBhvr>
                                        <p:cTn id="16" dur="1" fill="hold">
                                          <p:stCondLst>
                                            <p:cond delay="0"/>
                                          </p:stCondLst>
                                        </p:cTn>
                                        <p:tgtEl>
                                          <p:spTgt spid="25604"/>
                                        </p:tgtEl>
                                        <p:attrNameLst>
                                          <p:attrName>style.visibility</p:attrName>
                                        </p:attrNameLst>
                                      </p:cBhvr>
                                      <p:to>
                                        <p:strVal val="visible"/>
                                      </p:to>
                                    </p:set>
                                    <p:animEffect transition="in" filter="wipe(down)">
                                      <p:cBhvr>
                                        <p:cTn id="17" dur="500"/>
                                        <p:tgtEl>
                                          <p:spTgt spid="2560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blinds(horizontal)">
                                      <p:cBhvr>
                                        <p:cTn id="20" dur="500"/>
                                        <p:tgtEl>
                                          <p:spTgt spid="4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5605"/>
                                        </p:tgtEl>
                                        <p:attrNameLst>
                                          <p:attrName>style.visibility</p:attrName>
                                        </p:attrNameLst>
                                      </p:cBhvr>
                                      <p:to>
                                        <p:strVal val="visible"/>
                                      </p:to>
                                    </p:set>
                                    <p:anim calcmode="lin" valueType="num">
                                      <p:cBhvr additive="base">
                                        <p:cTn id="25" dur="500" fill="hold"/>
                                        <p:tgtEl>
                                          <p:spTgt spid="25605"/>
                                        </p:tgtEl>
                                        <p:attrNameLst>
                                          <p:attrName>ppt_x</p:attrName>
                                        </p:attrNameLst>
                                      </p:cBhvr>
                                      <p:tavLst>
                                        <p:tav tm="0">
                                          <p:val>
                                            <p:strVal val="#ppt_x"/>
                                          </p:val>
                                        </p:tav>
                                        <p:tav tm="100000">
                                          <p:val>
                                            <p:strVal val="#ppt_x"/>
                                          </p:val>
                                        </p:tav>
                                      </p:tavLst>
                                    </p:anim>
                                    <p:anim calcmode="lin" valueType="num">
                                      <p:cBhvr additive="base">
                                        <p:cTn id="26" dur="500" fill="hold"/>
                                        <p:tgtEl>
                                          <p:spTgt spid="25605"/>
                                        </p:tgtEl>
                                        <p:attrNameLst>
                                          <p:attrName>ppt_y</p:attrName>
                                        </p:attrNameLst>
                                      </p:cBhvr>
                                      <p:tavLst>
                                        <p:tav tm="0">
                                          <p:val>
                                            <p:strVal val="1+#ppt_h/2"/>
                                          </p:val>
                                        </p:tav>
                                        <p:tav tm="100000">
                                          <p:val>
                                            <p:strVal val="#ppt_y"/>
                                          </p:val>
                                        </p:tav>
                                      </p:tavLst>
                                    </p:anim>
                                  </p:childTnLst>
                                </p:cTn>
                              </p:par>
                              <p:par>
                                <p:cTn id="27" presetID="3" presetClass="entr" presetSubtype="10" fill="hold" nodeType="withEffect">
                                  <p:stCondLst>
                                    <p:cond delay="0"/>
                                  </p:stCondLst>
                                  <p:childTnLst>
                                    <p:set>
                                      <p:cBhvr>
                                        <p:cTn id="28" dur="1" fill="hold">
                                          <p:stCondLst>
                                            <p:cond delay="0"/>
                                          </p:stCondLst>
                                        </p:cTn>
                                        <p:tgtEl>
                                          <p:spTgt spid="7175"/>
                                        </p:tgtEl>
                                        <p:attrNameLst>
                                          <p:attrName>style.visibility</p:attrName>
                                        </p:attrNameLst>
                                      </p:cBhvr>
                                      <p:to>
                                        <p:strVal val="visible"/>
                                      </p:to>
                                    </p:set>
                                    <p:animEffect transition="in" filter="blinds(horizontal)">
                                      <p:cBhvr>
                                        <p:cTn id="29" dur="500"/>
                                        <p:tgtEl>
                                          <p:spTgt spid="7175"/>
                                        </p:tgtEl>
                                      </p:cBhvr>
                                    </p:animEffect>
                                  </p:childTnLst>
                                </p:cTn>
                              </p:par>
                              <p:par>
                                <p:cTn id="30" presetID="2" presetClass="entr" presetSubtype="4"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additive="base">
                                        <p:cTn id="32" dur="500" fill="hold"/>
                                        <p:tgtEl>
                                          <p:spTgt spid="43"/>
                                        </p:tgtEl>
                                        <p:attrNameLst>
                                          <p:attrName>ppt_x</p:attrName>
                                        </p:attrNameLst>
                                      </p:cBhvr>
                                      <p:tavLst>
                                        <p:tav tm="0">
                                          <p:val>
                                            <p:strVal val="#ppt_x"/>
                                          </p:val>
                                        </p:tav>
                                        <p:tav tm="100000">
                                          <p:val>
                                            <p:strVal val="#ppt_x"/>
                                          </p:val>
                                        </p:tav>
                                      </p:tavLst>
                                    </p:anim>
                                    <p:anim calcmode="lin" valueType="num">
                                      <p:cBhvr additive="base">
                                        <p:cTn id="33"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F136CAA1-EEF9-4676-879D-AF1EFA911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825" y="2214563"/>
            <a:ext cx="292417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2">
            <a:extLst>
              <a:ext uri="{FF2B5EF4-FFF2-40B4-BE49-F238E27FC236}">
                <a16:creationId xmlns:a16="http://schemas.microsoft.com/office/drawing/2014/main" id="{2E20F991-6DC4-4AA1-89B3-3EEF780D23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14563"/>
            <a:ext cx="291465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3">
            <a:extLst>
              <a:ext uri="{FF2B5EF4-FFF2-40B4-BE49-F238E27FC236}">
                <a16:creationId xmlns:a16="http://schemas.microsoft.com/office/drawing/2014/main" id="{ED32AC67-96EB-421C-947C-C6F720D9B5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813" y="2214563"/>
            <a:ext cx="292417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TextBox 6">
            <a:extLst>
              <a:ext uri="{FF2B5EF4-FFF2-40B4-BE49-F238E27FC236}">
                <a16:creationId xmlns:a16="http://schemas.microsoft.com/office/drawing/2014/main" id="{67768AA1-7A31-4170-B4A2-89A45E3E56F9}"/>
              </a:ext>
            </a:extLst>
          </p:cNvPr>
          <p:cNvSpPr txBox="1">
            <a:spLocks noChangeArrowheads="1"/>
          </p:cNvSpPr>
          <p:nvPr/>
        </p:nvSpPr>
        <p:spPr bwMode="auto">
          <a:xfrm>
            <a:off x="3000375" y="714375"/>
            <a:ext cx="3362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3600"/>
              <a:t>3x3 median filter</a:t>
            </a:r>
            <a:endParaRPr lang="he-IL" altLang="en-US" sz="3600"/>
          </a:p>
        </p:txBody>
      </p:sp>
      <p:sp>
        <p:nvSpPr>
          <p:cNvPr id="41990" name="TextBox 7">
            <a:extLst>
              <a:ext uri="{FF2B5EF4-FFF2-40B4-BE49-F238E27FC236}">
                <a16:creationId xmlns:a16="http://schemas.microsoft.com/office/drawing/2014/main" id="{A2A3A9A2-2600-4925-8744-B45F8AC5084D}"/>
              </a:ext>
            </a:extLst>
          </p:cNvPr>
          <p:cNvSpPr txBox="1">
            <a:spLocks noChangeArrowheads="1"/>
          </p:cNvSpPr>
          <p:nvPr/>
        </p:nvSpPr>
        <p:spPr bwMode="auto">
          <a:xfrm>
            <a:off x="714375" y="1714500"/>
            <a:ext cx="1463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תמונה מקורית</a:t>
            </a:r>
          </a:p>
        </p:txBody>
      </p:sp>
      <p:sp>
        <p:nvSpPr>
          <p:cNvPr id="41991" name="TextBox 8">
            <a:extLst>
              <a:ext uri="{FF2B5EF4-FFF2-40B4-BE49-F238E27FC236}">
                <a16:creationId xmlns:a16="http://schemas.microsoft.com/office/drawing/2014/main" id="{A80C789A-CE34-4A64-B656-D84C7D70CAA1}"/>
              </a:ext>
            </a:extLst>
          </p:cNvPr>
          <p:cNvSpPr txBox="1">
            <a:spLocks noChangeArrowheads="1"/>
          </p:cNvSpPr>
          <p:nvPr/>
        </p:nvSpPr>
        <p:spPr bwMode="auto">
          <a:xfrm>
            <a:off x="3857625" y="1714500"/>
            <a:ext cx="1389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בתוספת רעש</a:t>
            </a:r>
          </a:p>
        </p:txBody>
      </p:sp>
      <p:sp>
        <p:nvSpPr>
          <p:cNvPr id="10" name="TextBox 9">
            <a:extLst>
              <a:ext uri="{FF2B5EF4-FFF2-40B4-BE49-F238E27FC236}">
                <a16:creationId xmlns:a16="http://schemas.microsoft.com/office/drawing/2014/main" id="{CE6FDBAE-D10E-4EE6-A959-56EB15564CCC}"/>
              </a:ext>
            </a:extLst>
          </p:cNvPr>
          <p:cNvSpPr txBox="1">
            <a:spLocks noChangeArrowheads="1"/>
          </p:cNvSpPr>
          <p:nvPr/>
        </p:nvSpPr>
        <p:spPr bwMode="auto">
          <a:xfrm>
            <a:off x="7000875" y="1714500"/>
            <a:ext cx="1638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לאחר מסנן חציון</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4"/>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4"/>
                                        </p:tgtEl>
                                        <p:attrNameLst>
                                          <p:attrName>ppt_y</p:attrName>
                                        </p:attrNameLst>
                                      </p:cBhvr>
                                      <p:tavLst>
                                        <p:tav tm="0">
                                          <p:val>
                                            <p:strVal val="#ppt_y"/>
                                          </p:val>
                                        </p:tav>
                                        <p:tav tm="100000">
                                          <p:val>
                                            <p:strVal val="#ppt_y"/>
                                          </p:val>
                                        </p:tav>
                                      </p:tavLst>
                                    </p:anim>
                                    <p:animEffect transition="in" filter="fade">
                                      <p:cBhvr>
                                        <p:cTn id="10" dur="1000"/>
                                        <p:tgtEl>
                                          <p:spTgt spid="4"/>
                                        </p:tgtEl>
                                      </p:cBhvr>
                                    </p:animEffect>
                                  </p:childTnLst>
                                </p:cTn>
                              </p:par>
                              <p:par>
                                <p:cTn id="11" presetID="48" presetClass="entr" presetSubtype="0" accel="5000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 dur="1000" fill="hold"/>
                                        <p:tgtEl>
                                          <p:spTgt spid="10"/>
                                        </p:tgtEl>
                                        <p:attrNameLst>
                                          <p:attrName>ppt_x</p:attrName>
                                        </p:attrNameLst>
                                      </p:cBhvr>
                                      <p:tavLst>
                                        <p:tav tm="0">
                                          <p:val>
                                            <p:fltVal val="-1"/>
                                          </p:val>
                                        </p:tav>
                                        <p:tav tm="50000">
                                          <p:val>
                                            <p:fltVal val="0.95"/>
                                          </p:val>
                                        </p:tav>
                                        <p:tav tm="100000">
                                          <p:val>
                                            <p:strVal val="#ppt_x"/>
                                          </p:val>
                                        </p:tav>
                                      </p:tavLst>
                                    </p:anim>
                                    <p:anim calcmode="lin" valueType="num">
                                      <p:cBhvr>
                                        <p:cTn id="15" dur="1000" fill="hold"/>
                                        <p:tgtEl>
                                          <p:spTgt spid="10"/>
                                        </p:tgtEl>
                                        <p:attrNameLst>
                                          <p:attrName>ppt_y</p:attrName>
                                        </p:attrNameLst>
                                      </p:cBhvr>
                                      <p:tavLst>
                                        <p:tav tm="0">
                                          <p:val>
                                            <p:strVal val="#ppt_y"/>
                                          </p:val>
                                        </p:tav>
                                        <p:tav tm="100000">
                                          <p:val>
                                            <p:strVal val="#ppt_y"/>
                                          </p:val>
                                        </p:tav>
                                      </p:tavLst>
                                    </p:anim>
                                    <p:animEffect transition="in" filter="fade">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6">
            <a:extLst>
              <a:ext uri="{FF2B5EF4-FFF2-40B4-BE49-F238E27FC236}">
                <a16:creationId xmlns:a16="http://schemas.microsoft.com/office/drawing/2014/main" id="{F5B94566-6D76-4441-92E9-C64E04A02F55}"/>
              </a:ext>
            </a:extLst>
          </p:cNvPr>
          <p:cNvSpPr txBox="1">
            <a:spLocks noChangeArrowheads="1"/>
          </p:cNvSpPr>
          <p:nvPr/>
        </p:nvSpPr>
        <p:spPr bwMode="auto">
          <a:xfrm>
            <a:off x="5435600" y="765175"/>
            <a:ext cx="295275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2800">
                <a:latin typeface="Arial" panose="020B0604020202020204" pitchFamily="34" charset="0"/>
              </a:rPr>
              <a:t>נושאים</a:t>
            </a:r>
          </a:p>
          <a:p>
            <a:pPr eaLnBrk="1" hangingPunct="1">
              <a:spcBef>
                <a:spcPct val="0"/>
              </a:spcBef>
              <a:buFontTx/>
              <a:buNone/>
            </a:pPr>
            <a:endParaRPr lang="he-IL" altLang="en-US" sz="1800">
              <a:latin typeface="Arial" panose="020B0604020202020204" pitchFamily="34" charset="0"/>
            </a:endParaRPr>
          </a:p>
          <a:p>
            <a:pPr eaLnBrk="1" hangingPunct="1">
              <a:spcBef>
                <a:spcPct val="0"/>
              </a:spcBef>
            </a:pPr>
            <a:r>
              <a:rPr lang="he-IL" altLang="en-US" sz="1800">
                <a:latin typeface="Arial" panose="020B0604020202020204" pitchFamily="34" charset="0"/>
              </a:rPr>
              <a:t> מבוא לעיבוד תמונה</a:t>
            </a:r>
          </a:p>
          <a:p>
            <a:pPr eaLnBrk="1" hangingPunct="1">
              <a:spcBef>
                <a:spcPct val="0"/>
              </a:spcBef>
            </a:pPr>
            <a:endParaRPr lang="he-IL" altLang="en-US" sz="1800">
              <a:latin typeface="Arial" panose="020B0604020202020204" pitchFamily="34" charset="0"/>
            </a:endParaRPr>
          </a:p>
          <a:p>
            <a:pPr eaLnBrk="1" hangingPunct="1">
              <a:spcBef>
                <a:spcPct val="0"/>
              </a:spcBef>
            </a:pPr>
            <a:r>
              <a:rPr lang="he-IL" altLang="en-US" sz="1800">
                <a:latin typeface="Arial" panose="020B0604020202020204" pitchFamily="34" charset="0"/>
              </a:rPr>
              <a:t> עיבוד תמונה במרחב</a:t>
            </a:r>
          </a:p>
          <a:p>
            <a:pPr eaLnBrk="1" hangingPunct="1">
              <a:spcBef>
                <a:spcPct val="0"/>
              </a:spcBef>
            </a:pPr>
            <a:endParaRPr lang="he-IL" altLang="en-US" sz="1800">
              <a:latin typeface="Arial" panose="020B0604020202020204" pitchFamily="34" charset="0"/>
            </a:endParaRPr>
          </a:p>
          <a:p>
            <a:pPr eaLnBrk="1" hangingPunct="1">
              <a:spcBef>
                <a:spcPct val="0"/>
              </a:spcBef>
            </a:pPr>
            <a:r>
              <a:rPr lang="he-IL" altLang="en-US" sz="1800">
                <a:latin typeface="Arial" panose="020B0604020202020204" pitchFamily="34" charset="0"/>
              </a:rPr>
              <a:t> עיבוד תמונה במרחב התדר</a:t>
            </a:r>
            <a:endParaRPr lang="en-US" altLang="en-US" sz="1800">
              <a:latin typeface="Arial" panose="020B0604020202020204" pitchFamily="34" charset="0"/>
            </a:endParaRPr>
          </a:p>
          <a:p>
            <a:pPr eaLnBrk="1" hangingPunct="1">
              <a:spcBef>
                <a:spcPct val="0"/>
              </a:spcBef>
            </a:pPr>
            <a:endParaRPr lang="en-US" altLang="en-US" sz="1800">
              <a:latin typeface="Arial" panose="020B0604020202020204" pitchFamily="34" charset="0"/>
            </a:endParaRPr>
          </a:p>
          <a:p>
            <a:pPr eaLnBrk="1" hangingPunct="1">
              <a:spcBef>
                <a:spcPct val="0"/>
              </a:spcBef>
            </a:pPr>
            <a:r>
              <a:rPr lang="en-US" altLang="en-US" sz="1800">
                <a:latin typeface="Arial" panose="020B0604020202020204" pitchFamily="34" charset="0"/>
              </a:rPr>
              <a:t> </a:t>
            </a:r>
            <a:r>
              <a:rPr lang="he-IL" altLang="en-US" sz="1800">
                <a:latin typeface="Arial" panose="020B0604020202020204" pitchFamily="34" charset="0"/>
              </a:rPr>
              <a:t> פעולות מורפולוגיות</a:t>
            </a:r>
          </a:p>
          <a:p>
            <a:pPr eaLnBrk="1" hangingPunct="1">
              <a:spcBef>
                <a:spcPct val="0"/>
              </a:spcBef>
            </a:pPr>
            <a:endParaRPr lang="he-IL" altLang="en-US" sz="1800">
              <a:latin typeface="Arial" panose="020B0604020202020204" pitchFamily="34" charset="0"/>
            </a:endParaRPr>
          </a:p>
          <a:p>
            <a:pPr eaLnBrk="1" hangingPunct="1">
              <a:spcBef>
                <a:spcPct val="0"/>
              </a:spcBef>
            </a:pPr>
            <a:r>
              <a:rPr lang="he-IL" altLang="en-US" sz="1800">
                <a:latin typeface="Arial" panose="020B0604020202020204" pitchFamily="34" charset="0"/>
              </a:rPr>
              <a:t> </a:t>
            </a:r>
            <a:r>
              <a:rPr lang="en-US" altLang="en-US" sz="1800">
                <a:latin typeface="Arial" panose="020B0604020202020204" pitchFamily="34" charset="0"/>
              </a:rPr>
              <a:t>RGB</a:t>
            </a:r>
            <a:endParaRPr lang="he-IL" altLang="en-US" sz="1800">
              <a:latin typeface="Arial" panose="020B0604020202020204" pitchFamily="34" charset="0"/>
            </a:endParaRPr>
          </a:p>
          <a:p>
            <a:pPr eaLnBrk="1" hangingPunct="1">
              <a:spcBef>
                <a:spcPct val="0"/>
              </a:spcBef>
            </a:pPr>
            <a:endParaRPr lang="he-IL" altLang="en-US" sz="1800">
              <a:latin typeface="Arial" panose="020B0604020202020204" pitchFamily="34" charset="0"/>
            </a:endParaRPr>
          </a:p>
          <a:p>
            <a:pPr eaLnBrk="1" hangingPunct="1">
              <a:spcBef>
                <a:spcPct val="0"/>
              </a:spcBef>
            </a:pPr>
            <a:endParaRPr lang="en-US" altLang="en-US" sz="1800">
              <a:latin typeface="Arial" panose="020B0604020202020204" pitchFamily="34" charset="0"/>
            </a:endParaRPr>
          </a:p>
        </p:txBody>
      </p:sp>
      <p:sp>
        <p:nvSpPr>
          <p:cNvPr id="7171" name="TextBox 6">
            <a:extLst>
              <a:ext uri="{FF2B5EF4-FFF2-40B4-BE49-F238E27FC236}">
                <a16:creationId xmlns:a16="http://schemas.microsoft.com/office/drawing/2014/main" id="{AF07AF15-40A1-4FB0-95EF-BB2A234912B8}"/>
              </a:ext>
            </a:extLst>
          </p:cNvPr>
          <p:cNvSpPr txBox="1">
            <a:spLocks noChangeArrowheads="1"/>
          </p:cNvSpPr>
          <p:nvPr/>
        </p:nvSpPr>
        <p:spPr bwMode="auto">
          <a:xfrm>
            <a:off x="1619250" y="765175"/>
            <a:ext cx="295275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2800" dirty="0">
                <a:latin typeface="Arial" panose="020B0604020202020204" pitchFamily="34" charset="0"/>
              </a:rPr>
              <a:t>דגשים</a:t>
            </a:r>
          </a:p>
          <a:p>
            <a:pPr eaLnBrk="1" hangingPunct="1">
              <a:spcBef>
                <a:spcPct val="0"/>
              </a:spcBef>
              <a:buFontTx/>
              <a:buNone/>
            </a:pPr>
            <a:endParaRPr lang="he-IL" altLang="en-US" sz="1800" dirty="0">
              <a:latin typeface="Arial" panose="020B0604020202020204" pitchFamily="34" charset="0"/>
            </a:endParaRPr>
          </a:p>
          <a:p>
            <a:pPr eaLnBrk="1" hangingPunct="1">
              <a:spcBef>
                <a:spcPct val="0"/>
              </a:spcBef>
            </a:pPr>
            <a:r>
              <a:rPr lang="he-IL" altLang="en-US" sz="1800" dirty="0">
                <a:latin typeface="Arial" panose="020B0604020202020204" pitchFamily="34" charset="0"/>
              </a:rPr>
              <a:t> רישום לקבוצות</a:t>
            </a:r>
          </a:p>
          <a:p>
            <a:pPr eaLnBrk="1" hangingPunct="1">
              <a:spcBef>
                <a:spcPct val="0"/>
              </a:spcBef>
            </a:pPr>
            <a:endParaRPr lang="he-IL" altLang="en-US" sz="1800" dirty="0">
              <a:latin typeface="Arial" panose="020B0604020202020204" pitchFamily="34" charset="0"/>
            </a:endParaRPr>
          </a:p>
          <a:p>
            <a:pPr eaLnBrk="1" hangingPunct="1">
              <a:spcBef>
                <a:spcPct val="0"/>
              </a:spcBef>
            </a:pPr>
            <a:r>
              <a:rPr lang="he-IL" altLang="en-US" sz="1800" dirty="0">
                <a:latin typeface="Arial" panose="020B0604020202020204" pitchFamily="34" charset="0"/>
              </a:rPr>
              <a:t> </a:t>
            </a:r>
            <a:r>
              <a:rPr lang="en-US" altLang="en-US" sz="1800" dirty="0" err="1">
                <a:latin typeface="Arial" panose="020B0604020202020204" pitchFamily="34" charset="0"/>
              </a:rPr>
              <a:t>DiskOnKey</a:t>
            </a:r>
            <a:endParaRPr lang="he-IL" altLang="en-US" sz="1800" dirty="0">
              <a:latin typeface="Arial" panose="020B0604020202020204" pitchFamily="34" charset="0"/>
            </a:endParaRPr>
          </a:p>
          <a:p>
            <a:pPr eaLnBrk="1" hangingPunct="1">
              <a:spcBef>
                <a:spcPct val="0"/>
              </a:spcBef>
            </a:pPr>
            <a:endParaRPr lang="he-IL" altLang="en-US" sz="1800" dirty="0">
              <a:latin typeface="Arial" panose="020B0604020202020204" pitchFamily="34" charset="0"/>
            </a:endParaRPr>
          </a:p>
          <a:p>
            <a:pPr eaLnBrk="1" hangingPunct="1">
              <a:spcBef>
                <a:spcPct val="0"/>
              </a:spcBef>
            </a:pPr>
            <a:r>
              <a:rPr lang="he-IL" altLang="en-US" sz="1800" dirty="0">
                <a:latin typeface="Arial" panose="020B0604020202020204" pitchFamily="34" charset="0"/>
              </a:rPr>
              <a:t> נעלי ספורט</a:t>
            </a:r>
            <a:endParaRPr lang="en-US" altLang="en-US" sz="1800" dirty="0">
              <a:latin typeface="Arial" panose="020B0604020202020204" pitchFamily="34" charset="0"/>
            </a:endParaRPr>
          </a:p>
          <a:p>
            <a:pPr eaLnBrk="1" hangingPunct="1">
              <a:spcBef>
                <a:spcPct val="0"/>
              </a:spcBef>
              <a:buFont typeface="Arial" panose="020B0604020202020204" pitchFamily="34" charset="0"/>
              <a:buNone/>
            </a:pPr>
            <a:endParaRPr lang="he-IL" altLang="en-US" sz="1800" dirty="0">
              <a:latin typeface="Arial" panose="020B0604020202020204" pitchFamily="34" charset="0"/>
            </a:endParaRPr>
          </a:p>
          <a:p>
            <a:pPr eaLnBrk="1" hangingPunct="1">
              <a:spcBef>
                <a:spcPct val="0"/>
              </a:spcBef>
            </a:pPr>
            <a:endParaRPr lang="en-US" altLang="en-US" sz="1800" dirty="0">
              <a:latin typeface="Arial" panose="020B060402020202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a:extLst>
              <a:ext uri="{FF2B5EF4-FFF2-40B4-BE49-F238E27FC236}">
                <a16:creationId xmlns:a16="http://schemas.microsoft.com/office/drawing/2014/main" id="{8C3D61DB-A978-440A-B4BB-509678028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66" t="3282" r="826" b="1530"/>
          <a:stretch>
            <a:fillRect/>
          </a:stretch>
        </p:blipFill>
        <p:spPr bwMode="auto">
          <a:xfrm>
            <a:off x="357188" y="1714500"/>
            <a:ext cx="3559175"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3">
            <a:extLst>
              <a:ext uri="{FF2B5EF4-FFF2-40B4-BE49-F238E27FC236}">
                <a16:creationId xmlns:a16="http://schemas.microsoft.com/office/drawing/2014/main" id="{B9BEAF9A-3C07-4D99-847C-D726400156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0" y="1714500"/>
            <a:ext cx="342900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B5B6F388-4292-44EC-9BAC-929485F4818B}"/>
              </a:ext>
            </a:extLst>
          </p:cNvPr>
          <p:cNvGraphicFramePr>
            <a:graphicFrameLocks noGrp="1"/>
          </p:cNvGraphicFramePr>
          <p:nvPr/>
        </p:nvGraphicFramePr>
        <p:xfrm>
          <a:off x="4000500" y="3357563"/>
          <a:ext cx="1285875" cy="1097064"/>
        </p:xfrm>
        <a:graphic>
          <a:graphicData uri="http://schemas.openxmlformats.org/drawingml/2006/table">
            <a:tbl>
              <a:tblPr rtl="1" firstRow="1" bandRow="1">
                <a:tableStyleId>{5940675A-B579-460E-94D1-54222C63F5DA}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tblGrid>
              <a:tr h="365654">
                <a:tc>
                  <a:txBody>
                    <a:bodyPr/>
                    <a:lstStyle/>
                    <a:p>
                      <a:pPr algn="ctr" rtl="1"/>
                      <a:r>
                        <a:rPr lang="en-US" sz="1800" dirty="0"/>
                        <a:t>-1</a:t>
                      </a:r>
                      <a:endParaRPr lang="he-IL" sz="1800" dirty="0"/>
                    </a:p>
                  </a:txBody>
                  <a:tcPr marL="91439" marR="91439" marT="45684" marB="45684"/>
                </a:tc>
                <a:tc>
                  <a:txBody>
                    <a:bodyPr/>
                    <a:lstStyle/>
                    <a:p>
                      <a:pPr algn="ctr" rtl="1"/>
                      <a:r>
                        <a:rPr lang="en-US" sz="1800" dirty="0"/>
                        <a:t>-1</a:t>
                      </a:r>
                      <a:endParaRPr lang="he-IL" sz="1800" dirty="0"/>
                    </a:p>
                  </a:txBody>
                  <a:tcPr marL="91439" marR="91439" marT="45684" marB="45684"/>
                </a:tc>
                <a:tc>
                  <a:txBody>
                    <a:bodyPr/>
                    <a:lstStyle/>
                    <a:p>
                      <a:pPr algn="ctr" rtl="1"/>
                      <a:r>
                        <a:rPr lang="en-US" sz="1800" dirty="0"/>
                        <a:t>-1</a:t>
                      </a:r>
                      <a:endParaRPr lang="he-IL" sz="1800" dirty="0"/>
                    </a:p>
                  </a:txBody>
                  <a:tcPr marL="91439" marR="91439" marT="45684" marB="45684"/>
                </a:tc>
                <a:extLst>
                  <a:ext uri="{0D108BD9-81ED-4DB2-BD59-A6C34878D82A}">
                    <a16:rowId xmlns:a16="http://schemas.microsoft.com/office/drawing/2014/main" val="10000"/>
                  </a:ext>
                </a:extLst>
              </a:tr>
              <a:tr h="365654">
                <a:tc>
                  <a:txBody>
                    <a:bodyPr/>
                    <a:lstStyle/>
                    <a:p>
                      <a:pPr algn="ctr" rtl="1"/>
                      <a:r>
                        <a:rPr lang="en-US" sz="1800" dirty="0"/>
                        <a:t>-1</a:t>
                      </a:r>
                      <a:endParaRPr lang="he-IL" sz="1800" dirty="0"/>
                    </a:p>
                  </a:txBody>
                  <a:tcPr marL="91439" marR="91439" marT="45684" marB="45684"/>
                </a:tc>
                <a:tc>
                  <a:txBody>
                    <a:bodyPr/>
                    <a:lstStyle/>
                    <a:p>
                      <a:pPr algn="ctr" rtl="1"/>
                      <a:r>
                        <a:rPr lang="he-IL" sz="1800" dirty="0"/>
                        <a:t>8</a:t>
                      </a:r>
                    </a:p>
                  </a:txBody>
                  <a:tcPr marL="91439" marR="91439" marT="45684" marB="45684"/>
                </a:tc>
                <a:tc>
                  <a:txBody>
                    <a:bodyPr/>
                    <a:lstStyle/>
                    <a:p>
                      <a:pPr algn="ctr" rtl="1"/>
                      <a:r>
                        <a:rPr lang="en-US" sz="1800" dirty="0"/>
                        <a:t>-1</a:t>
                      </a:r>
                      <a:endParaRPr lang="he-IL" sz="1800" dirty="0"/>
                    </a:p>
                  </a:txBody>
                  <a:tcPr marL="91439" marR="91439" marT="45684" marB="45684"/>
                </a:tc>
                <a:extLst>
                  <a:ext uri="{0D108BD9-81ED-4DB2-BD59-A6C34878D82A}">
                    <a16:rowId xmlns:a16="http://schemas.microsoft.com/office/drawing/2014/main" val="10001"/>
                  </a:ext>
                </a:extLst>
              </a:tr>
              <a:tr h="365654">
                <a:tc>
                  <a:txBody>
                    <a:bodyPr/>
                    <a:lstStyle/>
                    <a:p>
                      <a:pPr algn="ctr" rtl="1"/>
                      <a:r>
                        <a:rPr lang="en-US" sz="1800" dirty="0"/>
                        <a:t>-1</a:t>
                      </a:r>
                      <a:endParaRPr lang="he-IL" sz="1800" dirty="0"/>
                    </a:p>
                  </a:txBody>
                  <a:tcPr marL="91439" marR="91439" marT="45684" marB="45684"/>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800" dirty="0"/>
                        <a:t>-1</a:t>
                      </a:r>
                      <a:endParaRPr lang="he-IL" sz="1800" dirty="0"/>
                    </a:p>
                  </a:txBody>
                  <a:tcPr marL="91439" marR="91439" marT="45684" marB="45684"/>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1800" dirty="0"/>
                        <a:t>-1</a:t>
                      </a:r>
                      <a:endParaRPr lang="he-IL" sz="1800" dirty="0"/>
                    </a:p>
                  </a:txBody>
                  <a:tcPr marL="91439" marR="91439" marT="45684" marB="45684"/>
                </a:tc>
                <a:extLst>
                  <a:ext uri="{0D108BD9-81ED-4DB2-BD59-A6C34878D82A}">
                    <a16:rowId xmlns:a16="http://schemas.microsoft.com/office/drawing/2014/main" val="10002"/>
                  </a:ext>
                </a:extLst>
              </a:tr>
            </a:tbl>
          </a:graphicData>
        </a:graphic>
      </p:graphicFrame>
      <p:sp>
        <p:nvSpPr>
          <p:cNvPr id="44054" name="TextBox 6">
            <a:extLst>
              <a:ext uri="{FF2B5EF4-FFF2-40B4-BE49-F238E27FC236}">
                <a16:creationId xmlns:a16="http://schemas.microsoft.com/office/drawing/2014/main" id="{F62C119A-95A3-4657-BABE-ADAE187BF77C}"/>
              </a:ext>
            </a:extLst>
          </p:cNvPr>
          <p:cNvSpPr txBox="1">
            <a:spLocks noChangeArrowheads="1"/>
          </p:cNvSpPr>
          <p:nvPr/>
        </p:nvSpPr>
        <p:spPr bwMode="auto">
          <a:xfrm>
            <a:off x="3500438" y="714375"/>
            <a:ext cx="2327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סינון לינארי (קונבולוציה)</a:t>
            </a:r>
          </a:p>
        </p:txBody>
      </p:sp>
      <p:sp>
        <p:nvSpPr>
          <p:cNvPr id="8" name="Right Brace 7">
            <a:extLst>
              <a:ext uri="{FF2B5EF4-FFF2-40B4-BE49-F238E27FC236}">
                <a16:creationId xmlns:a16="http://schemas.microsoft.com/office/drawing/2014/main" id="{8CC3C5DF-F6DF-440C-BC79-D1B728B163D6}"/>
              </a:ext>
            </a:extLst>
          </p:cNvPr>
          <p:cNvSpPr/>
          <p:nvPr/>
        </p:nvSpPr>
        <p:spPr>
          <a:xfrm rot="16200000">
            <a:off x="4500563" y="2500312"/>
            <a:ext cx="357188" cy="1071563"/>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rtl="1" eaLnBrk="1" fontAlgn="auto" hangingPunct="1">
              <a:spcBef>
                <a:spcPts val="0"/>
              </a:spcBef>
              <a:spcAft>
                <a:spcPts val="0"/>
              </a:spcAft>
              <a:defRPr/>
            </a:pPr>
            <a:endParaRPr lang="he-IL"/>
          </a:p>
        </p:txBody>
      </p:sp>
      <p:sp>
        <p:nvSpPr>
          <p:cNvPr id="15384" name="TextBox 8">
            <a:extLst>
              <a:ext uri="{FF2B5EF4-FFF2-40B4-BE49-F238E27FC236}">
                <a16:creationId xmlns:a16="http://schemas.microsoft.com/office/drawing/2014/main" id="{DFADFC07-03B4-4491-8249-2B83242476AE}"/>
              </a:ext>
            </a:extLst>
          </p:cNvPr>
          <p:cNvSpPr txBox="1">
            <a:spLocks noChangeArrowheads="1"/>
          </p:cNvSpPr>
          <p:nvPr/>
        </p:nvSpPr>
        <p:spPr bwMode="auto">
          <a:xfrm>
            <a:off x="4143375" y="2500313"/>
            <a:ext cx="1062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a:t>Laplacian</a:t>
            </a:r>
            <a:endParaRPr lang="he-IL" altLang="en-US" sz="1800"/>
          </a:p>
        </p:txBody>
      </p:sp>
      <p:sp>
        <p:nvSpPr>
          <p:cNvPr id="44057" name="TextBox 9">
            <a:extLst>
              <a:ext uri="{FF2B5EF4-FFF2-40B4-BE49-F238E27FC236}">
                <a16:creationId xmlns:a16="http://schemas.microsoft.com/office/drawing/2014/main" id="{5AFD1AF0-6093-4047-9487-D20CF2C634E5}"/>
              </a:ext>
            </a:extLst>
          </p:cNvPr>
          <p:cNvSpPr txBox="1">
            <a:spLocks noChangeArrowheads="1"/>
          </p:cNvSpPr>
          <p:nvPr/>
        </p:nvSpPr>
        <p:spPr bwMode="auto">
          <a:xfrm>
            <a:off x="3429000" y="1143000"/>
            <a:ext cx="257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גילוי קצוות בעזרת לפלסיאן</a:t>
            </a:r>
          </a:p>
        </p:txBody>
      </p:sp>
      <p:pic>
        <p:nvPicPr>
          <p:cNvPr id="44058" name="Picture 26">
            <a:extLst>
              <a:ext uri="{FF2B5EF4-FFF2-40B4-BE49-F238E27FC236}">
                <a16:creationId xmlns:a16="http://schemas.microsoft.com/office/drawing/2014/main" id="{E58DE856-3F94-41D2-A207-E78C51D4F1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765175"/>
            <a:ext cx="17049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38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6">
            <a:extLst>
              <a:ext uri="{FF2B5EF4-FFF2-40B4-BE49-F238E27FC236}">
                <a16:creationId xmlns:a16="http://schemas.microsoft.com/office/drawing/2014/main" id="{DFB744E9-A3AD-415C-A7C4-08126808C7DE}"/>
              </a:ext>
            </a:extLst>
          </p:cNvPr>
          <p:cNvSpPr txBox="1">
            <a:spLocks noChangeArrowheads="1"/>
          </p:cNvSpPr>
          <p:nvPr/>
        </p:nvSpPr>
        <p:spPr bwMode="auto">
          <a:xfrm>
            <a:off x="3579813" y="714375"/>
            <a:ext cx="2247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זיהוי צורות ע"י קורלציה</a:t>
            </a:r>
          </a:p>
        </p:txBody>
      </p:sp>
      <p:pic>
        <p:nvPicPr>
          <p:cNvPr id="46083" name="Picture 2">
            <a:extLst>
              <a:ext uri="{FF2B5EF4-FFF2-40B4-BE49-F238E27FC236}">
                <a16:creationId xmlns:a16="http://schemas.microsoft.com/office/drawing/2014/main" id="{51F6D57A-2E2B-4D86-A6DA-B4500C743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268413"/>
            <a:ext cx="62103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3">
            <a:extLst>
              <a:ext uri="{FF2B5EF4-FFF2-40B4-BE49-F238E27FC236}">
                <a16:creationId xmlns:a16="http://schemas.microsoft.com/office/drawing/2014/main" id="{B027777F-AC01-4830-BFAE-DAC88C4ABF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636838"/>
            <a:ext cx="65341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noamwei\Desktop\aaa.png">
            <a:extLst>
              <a:ext uri="{FF2B5EF4-FFF2-40B4-BE49-F238E27FC236}">
                <a16:creationId xmlns:a16="http://schemas.microsoft.com/office/drawing/2014/main" id="{5A7FBAFF-FD32-45E3-B913-FA40E49FA5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849" t="9462" r="8981" b="47588"/>
          <a:stretch>
            <a:fillRect/>
          </a:stretch>
        </p:blipFill>
        <p:spPr bwMode="auto">
          <a:xfrm>
            <a:off x="1785938" y="2714625"/>
            <a:ext cx="7123112"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Title 23">
            <a:extLst>
              <a:ext uri="{FF2B5EF4-FFF2-40B4-BE49-F238E27FC236}">
                <a16:creationId xmlns:a16="http://schemas.microsoft.com/office/drawing/2014/main" id="{F2F24ABC-65D2-4C34-AE7E-2C40DC1E52EF}"/>
              </a:ext>
            </a:extLst>
          </p:cNvPr>
          <p:cNvSpPr>
            <a:spLocks noGrp="1"/>
          </p:cNvSpPr>
          <p:nvPr>
            <p:ph type="title"/>
          </p:nvPr>
        </p:nvSpPr>
        <p:spPr>
          <a:xfrm>
            <a:off x="428625" y="714375"/>
            <a:ext cx="8229600" cy="1143000"/>
          </a:xfrm>
        </p:spPr>
        <p:txBody>
          <a:bodyPr/>
          <a:lstStyle/>
          <a:p>
            <a:pPr eaLnBrk="1" hangingPunct="1"/>
            <a:r>
              <a:rPr lang="he-IL" altLang="en-US" sz="2800"/>
              <a:t>התמרת פורייה דו מימדית</a:t>
            </a:r>
          </a:p>
        </p:txBody>
      </p:sp>
      <p:sp>
        <p:nvSpPr>
          <p:cNvPr id="11269" name="Rectangle 6">
            <a:extLst>
              <a:ext uri="{FF2B5EF4-FFF2-40B4-BE49-F238E27FC236}">
                <a16:creationId xmlns:a16="http://schemas.microsoft.com/office/drawing/2014/main" id="{B735842C-F6BC-4FFC-ADC9-C693B0C0C6B6}"/>
              </a:ext>
            </a:extLst>
          </p:cNvPr>
          <p:cNvSpPr>
            <a:spLocks noChangeArrowheads="1"/>
          </p:cNvSpPr>
          <p:nvPr/>
        </p:nvSpPr>
        <p:spPr bwMode="auto">
          <a:xfrm>
            <a:off x="0" y="0"/>
            <a:ext cx="9144000" cy="708025"/>
          </a:xfrm>
          <a:prstGeom prst="rect">
            <a:avLst/>
          </a:prstGeom>
          <a:noFill/>
          <a:ln w="9525">
            <a:noFill/>
            <a:miter lim="800000"/>
            <a:headEnd/>
            <a:tailEnd/>
          </a:ln>
        </p:spPr>
        <p:txBody>
          <a:bodyPr anchor="ctr">
            <a:spAutoFit/>
          </a:bodyPr>
          <a:lstStyle/>
          <a:p>
            <a:pPr algn="ctr" rtl="1" eaLnBrk="1" hangingPunct="1">
              <a:defRPr/>
            </a:pPr>
            <a:r>
              <a:rPr lang="he-IL" sz="4000" dirty="0">
                <a:latin typeface="+mj-lt"/>
                <a:ea typeface="+mj-ea"/>
                <a:cs typeface="+mj-cs"/>
              </a:rPr>
              <a:t>התמונה בתחום התדר</a:t>
            </a:r>
          </a:p>
        </p:txBody>
      </p:sp>
      <p:sp>
        <p:nvSpPr>
          <p:cNvPr id="48133" name="Rectangle 7">
            <a:extLst>
              <a:ext uri="{FF2B5EF4-FFF2-40B4-BE49-F238E27FC236}">
                <a16:creationId xmlns:a16="http://schemas.microsoft.com/office/drawing/2014/main" id="{892941BE-C139-4302-83EC-780A20634A85}"/>
              </a:ext>
            </a:extLst>
          </p:cNvPr>
          <p:cNvSpPr>
            <a:spLocks noChangeArrowheads="1"/>
          </p:cNvSpPr>
          <p:nvPr/>
        </p:nvSpPr>
        <p:spPr bwMode="auto">
          <a:xfrm>
            <a:off x="0" y="962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endParaRPr lang="he-IL" altLang="en-US" sz="1800">
              <a:latin typeface="Arial" panose="020B0604020202020204" pitchFamily="34" charset="0"/>
            </a:endParaRPr>
          </a:p>
        </p:txBody>
      </p:sp>
      <p:pic>
        <p:nvPicPr>
          <p:cNvPr id="48134" name="Picture 8">
            <a:extLst>
              <a:ext uri="{FF2B5EF4-FFF2-40B4-BE49-F238E27FC236}">
                <a16:creationId xmlns:a16="http://schemas.microsoft.com/office/drawing/2014/main" id="{CDDFFA59-6963-4003-893E-04C8112437E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24113" y="1552575"/>
            <a:ext cx="45053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Rectangle 10">
            <a:extLst>
              <a:ext uri="{FF2B5EF4-FFF2-40B4-BE49-F238E27FC236}">
                <a16:creationId xmlns:a16="http://schemas.microsoft.com/office/drawing/2014/main" id="{5EA1D87C-9D60-494F-94B5-4DDA44835EFA}"/>
              </a:ext>
            </a:extLst>
          </p:cNvPr>
          <p:cNvSpPr>
            <a:spLocks noChangeArrowheads="1"/>
          </p:cNvSpPr>
          <p:nvPr/>
        </p:nvSpPr>
        <p:spPr bwMode="auto">
          <a:xfrm>
            <a:off x="0" y="1476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endParaRPr lang="he-IL" altLang="en-US" sz="1800">
              <a:latin typeface="Arial" panose="020B0604020202020204" pitchFamily="34" charset="0"/>
            </a:endParaRPr>
          </a:p>
        </p:txBody>
      </p:sp>
      <p:sp>
        <p:nvSpPr>
          <p:cNvPr id="14" name="TextBox 13">
            <a:extLst>
              <a:ext uri="{FF2B5EF4-FFF2-40B4-BE49-F238E27FC236}">
                <a16:creationId xmlns:a16="http://schemas.microsoft.com/office/drawing/2014/main" id="{2F2F61A0-4151-482A-9A3D-7C9EBAF7358C}"/>
              </a:ext>
            </a:extLst>
          </p:cNvPr>
          <p:cNvSpPr txBox="1">
            <a:spLocks noChangeArrowheads="1"/>
          </p:cNvSpPr>
          <p:nvPr/>
        </p:nvSpPr>
        <p:spPr bwMode="auto">
          <a:xfrm>
            <a:off x="7286625" y="4500563"/>
            <a:ext cx="1714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חיבור (ליניאריות)</a:t>
            </a:r>
          </a:p>
        </p:txBody>
      </p:sp>
      <p:sp>
        <p:nvSpPr>
          <p:cNvPr id="13" name="TextBox 12">
            <a:extLst>
              <a:ext uri="{FF2B5EF4-FFF2-40B4-BE49-F238E27FC236}">
                <a16:creationId xmlns:a16="http://schemas.microsoft.com/office/drawing/2014/main" id="{D22525B1-911A-4DFB-BABD-19F666099D41}"/>
              </a:ext>
            </a:extLst>
          </p:cNvPr>
          <p:cNvSpPr txBox="1">
            <a:spLocks noChangeArrowheads="1"/>
          </p:cNvSpPr>
          <p:nvPr/>
        </p:nvSpPr>
        <p:spPr bwMode="auto">
          <a:xfrm>
            <a:off x="6000750" y="4500563"/>
            <a:ext cx="682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סיבוב</a:t>
            </a:r>
          </a:p>
        </p:txBody>
      </p:sp>
      <p:sp>
        <p:nvSpPr>
          <p:cNvPr id="12" name="TextBox 11">
            <a:extLst>
              <a:ext uri="{FF2B5EF4-FFF2-40B4-BE49-F238E27FC236}">
                <a16:creationId xmlns:a16="http://schemas.microsoft.com/office/drawing/2014/main" id="{53EE36A1-7216-4D36-9BD1-D746310ABFF2}"/>
              </a:ext>
            </a:extLst>
          </p:cNvPr>
          <p:cNvSpPr txBox="1">
            <a:spLocks noChangeArrowheads="1"/>
          </p:cNvSpPr>
          <p:nvPr/>
        </p:nvSpPr>
        <p:spPr bwMode="auto">
          <a:xfrm>
            <a:off x="3929063" y="4500563"/>
            <a:ext cx="1046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תדר גבוה</a:t>
            </a:r>
          </a:p>
        </p:txBody>
      </p:sp>
      <p:sp>
        <p:nvSpPr>
          <p:cNvPr id="11" name="TextBox 10">
            <a:extLst>
              <a:ext uri="{FF2B5EF4-FFF2-40B4-BE49-F238E27FC236}">
                <a16:creationId xmlns:a16="http://schemas.microsoft.com/office/drawing/2014/main" id="{603BF178-4EA5-4F1D-94E9-49BB4BE48644}"/>
              </a:ext>
            </a:extLst>
          </p:cNvPr>
          <p:cNvSpPr txBox="1">
            <a:spLocks noChangeArrowheads="1"/>
          </p:cNvSpPr>
          <p:nvPr/>
        </p:nvSpPr>
        <p:spPr bwMode="auto">
          <a:xfrm>
            <a:off x="2071688" y="4500563"/>
            <a:ext cx="1027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תדר נמוך</a:t>
            </a:r>
          </a:p>
        </p:txBody>
      </p:sp>
      <p:grpSp>
        <p:nvGrpSpPr>
          <p:cNvPr id="2" name="Group 33">
            <a:extLst>
              <a:ext uri="{FF2B5EF4-FFF2-40B4-BE49-F238E27FC236}">
                <a16:creationId xmlns:a16="http://schemas.microsoft.com/office/drawing/2014/main" id="{053F0C04-D05C-4B16-9DF0-E98A0C4BA7D7}"/>
              </a:ext>
            </a:extLst>
          </p:cNvPr>
          <p:cNvGrpSpPr>
            <a:grpSpLocks/>
          </p:cNvGrpSpPr>
          <p:nvPr/>
        </p:nvGrpSpPr>
        <p:grpSpPr bwMode="auto">
          <a:xfrm>
            <a:off x="428625" y="5643563"/>
            <a:ext cx="1336675" cy="646112"/>
            <a:chOff x="428625" y="5643395"/>
            <a:chExt cx="1336675" cy="646280"/>
          </a:xfrm>
        </p:grpSpPr>
        <p:sp>
          <p:nvSpPr>
            <p:cNvPr id="48149" name="TextBox 14">
              <a:extLst>
                <a:ext uri="{FF2B5EF4-FFF2-40B4-BE49-F238E27FC236}">
                  <a16:creationId xmlns:a16="http://schemas.microsoft.com/office/drawing/2014/main" id="{A608DF6F-54A0-43B8-9944-FBC70E359F97}"/>
                </a:ext>
              </a:extLst>
            </p:cNvPr>
            <p:cNvSpPr txBox="1">
              <a:spLocks noChangeArrowheads="1"/>
            </p:cNvSpPr>
            <p:nvPr/>
          </p:nvSpPr>
          <p:spPr bwMode="auto">
            <a:xfrm>
              <a:off x="428625" y="5643395"/>
              <a:ext cx="878942" cy="64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התמרת</a:t>
              </a:r>
            </a:p>
            <a:p>
              <a:pPr eaLnBrk="1" hangingPunct="1">
                <a:spcBef>
                  <a:spcPct val="0"/>
                </a:spcBef>
                <a:buFontTx/>
                <a:buNone/>
              </a:pPr>
              <a:r>
                <a:rPr lang="he-IL" altLang="en-US" sz="1800"/>
                <a:t> פורייה</a:t>
              </a:r>
            </a:p>
          </p:txBody>
        </p:sp>
        <p:cxnSp>
          <p:nvCxnSpPr>
            <p:cNvPr id="23" name="Straight Arrow Connector 22">
              <a:extLst>
                <a:ext uri="{FF2B5EF4-FFF2-40B4-BE49-F238E27FC236}">
                  <a16:creationId xmlns:a16="http://schemas.microsoft.com/office/drawing/2014/main" id="{F82F5A75-03A1-462A-96DE-8504B4CB8310}"/>
                </a:ext>
              </a:extLst>
            </p:cNvPr>
            <p:cNvCxnSpPr>
              <a:stCxn id="48149" idx="3"/>
            </p:cNvCxnSpPr>
            <p:nvPr/>
          </p:nvCxnSpPr>
          <p:spPr bwMode="auto">
            <a:xfrm flipV="1">
              <a:off x="1308100" y="5964153"/>
              <a:ext cx="4572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 name="Group 33">
            <a:extLst>
              <a:ext uri="{FF2B5EF4-FFF2-40B4-BE49-F238E27FC236}">
                <a16:creationId xmlns:a16="http://schemas.microsoft.com/office/drawing/2014/main" id="{5B598AB0-0765-4C08-8816-D77C61C14831}"/>
              </a:ext>
            </a:extLst>
          </p:cNvPr>
          <p:cNvGrpSpPr>
            <a:grpSpLocks/>
          </p:cNvGrpSpPr>
          <p:nvPr/>
        </p:nvGrpSpPr>
        <p:grpSpPr bwMode="auto">
          <a:xfrm>
            <a:off x="500063" y="3286125"/>
            <a:ext cx="1250950" cy="369888"/>
            <a:chOff x="500034" y="3286124"/>
            <a:chExt cx="1250687" cy="369332"/>
          </a:xfrm>
        </p:grpSpPr>
        <p:sp>
          <p:nvSpPr>
            <p:cNvPr id="48147" name="TextBox 15">
              <a:extLst>
                <a:ext uri="{FF2B5EF4-FFF2-40B4-BE49-F238E27FC236}">
                  <a16:creationId xmlns:a16="http://schemas.microsoft.com/office/drawing/2014/main" id="{C17D65E9-3DD8-442F-97D4-8829CD992748}"/>
                </a:ext>
              </a:extLst>
            </p:cNvPr>
            <p:cNvSpPr txBox="1">
              <a:spLocks noChangeArrowheads="1"/>
            </p:cNvSpPr>
            <p:nvPr/>
          </p:nvSpPr>
          <p:spPr bwMode="auto">
            <a:xfrm>
              <a:off x="500034" y="3286124"/>
              <a:ext cx="7521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תמונה</a:t>
              </a:r>
            </a:p>
          </p:txBody>
        </p:sp>
        <p:cxnSp>
          <p:nvCxnSpPr>
            <p:cNvPr id="27" name="Straight Arrow Connector 26">
              <a:extLst>
                <a:ext uri="{FF2B5EF4-FFF2-40B4-BE49-F238E27FC236}">
                  <a16:creationId xmlns:a16="http://schemas.microsoft.com/office/drawing/2014/main" id="{34AC783D-9CB7-4EA4-88F3-0A9DCED2A898}"/>
                </a:ext>
              </a:extLst>
            </p:cNvPr>
            <p:cNvCxnSpPr>
              <a:stCxn id="48147" idx="3"/>
            </p:cNvCxnSpPr>
            <p:nvPr/>
          </p:nvCxnSpPr>
          <p:spPr>
            <a:xfrm flipV="1">
              <a:off x="1252351" y="3469997"/>
              <a:ext cx="498370" cy="15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26" name="Picture 2" descr="C:\Documents and Settings\noamwei\Desktop\aaa.png">
            <a:extLst>
              <a:ext uri="{FF2B5EF4-FFF2-40B4-BE49-F238E27FC236}">
                <a16:creationId xmlns:a16="http://schemas.microsoft.com/office/drawing/2014/main" id="{1B73D3FE-14B5-49F0-93ED-680CA1AE2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849" t="52412" r="8981" b="12952"/>
          <a:stretch>
            <a:fillRect/>
          </a:stretch>
        </p:blipFill>
        <p:spPr bwMode="auto">
          <a:xfrm>
            <a:off x="1785938" y="4929188"/>
            <a:ext cx="7123112"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47">
            <a:extLst>
              <a:ext uri="{FF2B5EF4-FFF2-40B4-BE49-F238E27FC236}">
                <a16:creationId xmlns:a16="http://schemas.microsoft.com/office/drawing/2014/main" id="{0F858FE8-EE98-4B81-88D1-DADD6A6D8FBF}"/>
              </a:ext>
            </a:extLst>
          </p:cNvPr>
          <p:cNvGrpSpPr>
            <a:grpSpLocks/>
          </p:cNvGrpSpPr>
          <p:nvPr/>
        </p:nvGrpSpPr>
        <p:grpSpPr bwMode="auto">
          <a:xfrm>
            <a:off x="1357313" y="4857750"/>
            <a:ext cx="1195387" cy="1116013"/>
            <a:chOff x="1959343" y="2004884"/>
            <a:chExt cx="2626954" cy="2409954"/>
          </a:xfrm>
        </p:grpSpPr>
        <p:sp>
          <p:nvSpPr>
            <p:cNvPr id="48144" name="TextBox 35">
              <a:extLst>
                <a:ext uri="{FF2B5EF4-FFF2-40B4-BE49-F238E27FC236}">
                  <a16:creationId xmlns:a16="http://schemas.microsoft.com/office/drawing/2014/main" id="{DD6BCBD7-C5C9-4BCE-AEFF-6C3D161527FB}"/>
                </a:ext>
              </a:extLst>
            </p:cNvPr>
            <p:cNvSpPr txBox="1">
              <a:spLocks noChangeArrowheads="1"/>
            </p:cNvSpPr>
            <p:nvPr/>
          </p:nvSpPr>
          <p:spPr bwMode="auto">
            <a:xfrm>
              <a:off x="1959343" y="2004884"/>
              <a:ext cx="19672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ראשית הצירים (</a:t>
              </a:r>
              <a:r>
                <a:rPr lang="en-US" altLang="en-US" sz="1800"/>
                <a:t>DC</a:t>
              </a:r>
              <a:r>
                <a:rPr lang="he-IL" altLang="en-US" sz="1800"/>
                <a:t>)</a:t>
              </a:r>
            </a:p>
          </p:txBody>
        </p:sp>
        <p:sp>
          <p:nvSpPr>
            <p:cNvPr id="46" name="Oval 45">
              <a:extLst>
                <a:ext uri="{FF2B5EF4-FFF2-40B4-BE49-F238E27FC236}">
                  <a16:creationId xmlns:a16="http://schemas.microsoft.com/office/drawing/2014/main" id="{7D9D9B5E-BE45-4C69-A57C-166A7BE9B1DA}"/>
                </a:ext>
              </a:extLst>
            </p:cNvPr>
            <p:cNvSpPr/>
            <p:nvPr/>
          </p:nvSpPr>
          <p:spPr>
            <a:xfrm>
              <a:off x="4443263" y="4270858"/>
              <a:ext cx="143034" cy="143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eaLnBrk="1" fontAlgn="auto" hangingPunct="1">
                <a:spcBef>
                  <a:spcPts val="0"/>
                </a:spcBef>
                <a:spcAft>
                  <a:spcPts val="0"/>
                </a:spcAft>
                <a:defRPr/>
              </a:pPr>
              <a:endParaRPr lang="he-IL"/>
            </a:p>
          </p:txBody>
        </p:sp>
        <p:cxnSp>
          <p:nvCxnSpPr>
            <p:cNvPr id="38" name="Straight Arrow Connector 37">
              <a:extLst>
                <a:ext uri="{FF2B5EF4-FFF2-40B4-BE49-F238E27FC236}">
                  <a16:creationId xmlns:a16="http://schemas.microsoft.com/office/drawing/2014/main" id="{C43E90C1-8A37-4F8D-8ABD-875CA57948F3}"/>
                </a:ext>
              </a:extLst>
            </p:cNvPr>
            <p:cNvCxnSpPr/>
            <p:nvPr/>
          </p:nvCxnSpPr>
          <p:spPr>
            <a:xfrm>
              <a:off x="2430310" y="2776207"/>
              <a:ext cx="1883872" cy="1234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left)">
                                      <p:cBhvr>
                                        <p:cTn id="9" dur="1000"/>
                                        <p:tgtEl>
                                          <p:spTgt spid="3"/>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par>
                                <p:cTn id="22" presetID="22" presetClass="entr" presetSubtype="8"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10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2"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5E7123A8-4526-487B-AA40-4FA69305F164}"/>
              </a:ext>
            </a:extLst>
          </p:cNvPr>
          <p:cNvSpPr>
            <a:spLocks noGrp="1"/>
          </p:cNvSpPr>
          <p:nvPr>
            <p:ph type="title"/>
          </p:nvPr>
        </p:nvSpPr>
        <p:spPr/>
        <p:txBody>
          <a:bodyPr/>
          <a:lstStyle/>
          <a:p>
            <a:pPr eaLnBrk="1" hangingPunct="1"/>
            <a:r>
              <a:rPr lang="he-IL" altLang="en-US"/>
              <a:t>פעולות מורפולוגיות</a:t>
            </a:r>
          </a:p>
        </p:txBody>
      </p:sp>
      <p:pic>
        <p:nvPicPr>
          <p:cNvPr id="50179" name="Picture 2">
            <a:extLst>
              <a:ext uri="{FF2B5EF4-FFF2-40B4-BE49-F238E27FC236}">
                <a16:creationId xmlns:a16="http://schemas.microsoft.com/office/drawing/2014/main" id="{903EEA85-56E3-457E-87BF-049AB0A9F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1819275"/>
            <a:ext cx="5305425"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8BC9-D99E-4875-96CC-8690A96A87A8}"/>
              </a:ext>
            </a:extLst>
          </p:cNvPr>
          <p:cNvSpPr>
            <a:spLocks noGrp="1"/>
          </p:cNvSpPr>
          <p:nvPr>
            <p:ph type="title"/>
          </p:nvPr>
        </p:nvSpPr>
        <p:spPr/>
        <p:txBody>
          <a:bodyPr rtlCol="1">
            <a:normAutofit fontScale="90000"/>
          </a:bodyPr>
          <a:lstStyle/>
          <a:p>
            <a:pPr eaLnBrk="1" fontAlgn="auto" hangingPunct="1">
              <a:spcAft>
                <a:spcPts val="0"/>
              </a:spcAft>
              <a:defRPr/>
            </a:pPr>
            <a:r>
              <a:rPr lang="he-IL" dirty="0"/>
              <a:t>פעולות מורפולוגיות: </a:t>
            </a:r>
            <a:r>
              <a:rPr lang="en-US" dirty="0"/>
              <a:t>Erosion &amp; Dilation</a:t>
            </a:r>
            <a:endParaRPr lang="he-IL" dirty="0"/>
          </a:p>
        </p:txBody>
      </p:sp>
      <p:sp>
        <p:nvSpPr>
          <p:cNvPr id="52227" name="Content Placeholder 2">
            <a:extLst>
              <a:ext uri="{FF2B5EF4-FFF2-40B4-BE49-F238E27FC236}">
                <a16:creationId xmlns:a16="http://schemas.microsoft.com/office/drawing/2014/main" id="{8FF104C5-EFE7-421B-A425-437B6DB5B898}"/>
              </a:ext>
            </a:extLst>
          </p:cNvPr>
          <p:cNvSpPr>
            <a:spLocks noGrp="1"/>
          </p:cNvSpPr>
          <p:nvPr>
            <p:ph idx="1"/>
          </p:nvPr>
        </p:nvSpPr>
        <p:spPr>
          <a:xfrm>
            <a:off x="468313" y="1196975"/>
            <a:ext cx="8229600" cy="719138"/>
          </a:xfrm>
        </p:spPr>
        <p:txBody>
          <a:bodyPr/>
          <a:lstStyle/>
          <a:p>
            <a:pPr eaLnBrk="1" hangingPunct="1">
              <a:buFont typeface="Arial" panose="020B0604020202020204" pitchFamily="34" charset="0"/>
              <a:buNone/>
            </a:pPr>
            <a:r>
              <a:rPr lang="he-IL" altLang="en-US" sz="2000" u="sng"/>
              <a:t>הרחבה – </a:t>
            </a:r>
            <a:r>
              <a:rPr lang="en-US" altLang="en-US" sz="2000" u="sng">
                <a:cs typeface="Arial" panose="020B0604020202020204" pitchFamily="34" charset="0"/>
              </a:rPr>
              <a:t>Dilation</a:t>
            </a:r>
            <a:r>
              <a:rPr lang="he-IL" altLang="en-US" sz="2000"/>
              <a:t>:</a:t>
            </a:r>
          </a:p>
        </p:txBody>
      </p:sp>
      <p:pic>
        <p:nvPicPr>
          <p:cNvPr id="52228" name="Picture 6" descr="http://homepages.inf.ed.ac.uk/rbf/HIPR2/figs/diltbin.gif">
            <a:extLst>
              <a:ext uri="{FF2B5EF4-FFF2-40B4-BE49-F238E27FC236}">
                <a16:creationId xmlns:a16="http://schemas.microsoft.com/office/drawing/2014/main" id="{AED25941-04A1-4871-886C-B34C298F6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3933825"/>
            <a:ext cx="6556375" cy="263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8" descr="http://homepages.inf.ed.ac.uk/rbf/HIPR2/figs/kern3x3.gif">
            <a:extLst>
              <a:ext uri="{FF2B5EF4-FFF2-40B4-BE49-F238E27FC236}">
                <a16:creationId xmlns:a16="http://schemas.microsoft.com/office/drawing/2014/main" id="{22D8B9D3-457E-4634-A5FC-AFDC54A82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060575"/>
            <a:ext cx="402907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6">
            <a:extLst>
              <a:ext uri="{FF2B5EF4-FFF2-40B4-BE49-F238E27FC236}">
                <a16:creationId xmlns:a16="http://schemas.microsoft.com/office/drawing/2014/main" id="{B1E46840-CF6E-4C39-B78E-6098F511FE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1268413"/>
            <a:ext cx="31051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7284-54FA-4FF1-828E-A4E48D2E49F4}"/>
              </a:ext>
            </a:extLst>
          </p:cNvPr>
          <p:cNvSpPr>
            <a:spLocks noGrp="1"/>
          </p:cNvSpPr>
          <p:nvPr>
            <p:ph type="title"/>
          </p:nvPr>
        </p:nvSpPr>
        <p:spPr/>
        <p:txBody>
          <a:bodyPr rtlCol="1">
            <a:normAutofit fontScale="90000"/>
          </a:bodyPr>
          <a:lstStyle/>
          <a:p>
            <a:pPr eaLnBrk="1" fontAlgn="auto" hangingPunct="1">
              <a:spcAft>
                <a:spcPts val="0"/>
              </a:spcAft>
              <a:defRPr/>
            </a:pPr>
            <a:r>
              <a:rPr lang="he-IL" dirty="0"/>
              <a:t>פעולות מורפולוגיות: </a:t>
            </a:r>
            <a:r>
              <a:rPr lang="en-US" dirty="0"/>
              <a:t>Erosion &amp; Dilation</a:t>
            </a:r>
            <a:endParaRPr lang="he-IL" dirty="0"/>
          </a:p>
        </p:txBody>
      </p:sp>
      <p:sp>
        <p:nvSpPr>
          <p:cNvPr id="54275" name="Content Placeholder 2">
            <a:extLst>
              <a:ext uri="{FF2B5EF4-FFF2-40B4-BE49-F238E27FC236}">
                <a16:creationId xmlns:a16="http://schemas.microsoft.com/office/drawing/2014/main" id="{98457F10-29EC-45B8-A9D6-1B425CF47D1F}"/>
              </a:ext>
            </a:extLst>
          </p:cNvPr>
          <p:cNvSpPr>
            <a:spLocks noGrp="1"/>
          </p:cNvSpPr>
          <p:nvPr>
            <p:ph idx="1"/>
          </p:nvPr>
        </p:nvSpPr>
        <p:spPr>
          <a:xfrm>
            <a:off x="468313" y="1196975"/>
            <a:ext cx="8229600" cy="719138"/>
          </a:xfrm>
        </p:spPr>
        <p:txBody>
          <a:bodyPr/>
          <a:lstStyle/>
          <a:p>
            <a:pPr eaLnBrk="1" hangingPunct="1">
              <a:buFont typeface="Arial" panose="020B0604020202020204" pitchFamily="34" charset="0"/>
              <a:buNone/>
            </a:pPr>
            <a:r>
              <a:rPr lang="he-IL" altLang="en-US" sz="2000" u="sng"/>
              <a:t>הרחבה – </a:t>
            </a:r>
            <a:r>
              <a:rPr lang="en-US" altLang="en-US" sz="2000" u="sng">
                <a:cs typeface="Arial" panose="020B0604020202020204" pitchFamily="34" charset="0"/>
              </a:rPr>
              <a:t>Dilation</a:t>
            </a:r>
            <a:r>
              <a:rPr lang="he-IL" altLang="en-US" sz="2000"/>
              <a:t>:</a:t>
            </a:r>
          </a:p>
        </p:txBody>
      </p:sp>
      <p:pic>
        <p:nvPicPr>
          <p:cNvPr id="54276" name="Picture 6">
            <a:extLst>
              <a:ext uri="{FF2B5EF4-FFF2-40B4-BE49-F238E27FC236}">
                <a16:creationId xmlns:a16="http://schemas.microsoft.com/office/drawing/2014/main" id="{59229613-C80D-4F3D-BA73-88AE11A09D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1268413"/>
            <a:ext cx="31051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2">
            <a:extLst>
              <a:ext uri="{FF2B5EF4-FFF2-40B4-BE49-F238E27FC236}">
                <a16:creationId xmlns:a16="http://schemas.microsoft.com/office/drawing/2014/main" id="{1FC6229E-3D6B-420F-8198-042AF0B65C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628775"/>
            <a:ext cx="7753350"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a:extLst>
              <a:ext uri="{FF2B5EF4-FFF2-40B4-BE49-F238E27FC236}">
                <a16:creationId xmlns:a16="http://schemas.microsoft.com/office/drawing/2014/main" id="{15BFCEFE-D255-4973-B0EF-8A182A91E2E2}"/>
              </a:ext>
            </a:extLst>
          </p:cNvPr>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2268538" y="1628775"/>
            <a:ext cx="4533900" cy="2238375"/>
          </a:xfrm>
          <a:noFill/>
        </p:spPr>
      </p:pic>
      <p:sp>
        <p:nvSpPr>
          <p:cNvPr id="56323" name="Rectangle 6">
            <a:extLst>
              <a:ext uri="{FF2B5EF4-FFF2-40B4-BE49-F238E27FC236}">
                <a16:creationId xmlns:a16="http://schemas.microsoft.com/office/drawing/2014/main" id="{DCE5D0B8-1AE4-48B8-9699-8B95AC1F8613}"/>
              </a:ext>
            </a:extLst>
          </p:cNvPr>
          <p:cNvSpPr>
            <a:spLocks noChangeArrowheads="1"/>
          </p:cNvSpPr>
          <p:nvPr/>
        </p:nvSpPr>
        <p:spPr bwMode="auto">
          <a:xfrm>
            <a:off x="7786688" y="892175"/>
            <a:ext cx="1030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Font typeface="Arial" panose="020B0604020202020204" pitchFamily="34" charset="0"/>
              <a:buNone/>
            </a:pPr>
            <a:r>
              <a:rPr lang="en-US" altLang="en-US" sz="2000" u="sng"/>
              <a:t>Erosion</a:t>
            </a:r>
            <a:r>
              <a:rPr lang="he-IL" altLang="en-US" sz="2000">
                <a:latin typeface="Arial" panose="020B0604020202020204" pitchFamily="34" charset="0"/>
              </a:rPr>
              <a:t>:</a:t>
            </a:r>
          </a:p>
        </p:txBody>
      </p:sp>
      <p:sp>
        <p:nvSpPr>
          <p:cNvPr id="56324" name="Rectangle 28">
            <a:extLst>
              <a:ext uri="{FF2B5EF4-FFF2-40B4-BE49-F238E27FC236}">
                <a16:creationId xmlns:a16="http://schemas.microsoft.com/office/drawing/2014/main" id="{477CCA73-B3C1-4A61-8C01-9863D62B98D1}"/>
              </a:ext>
            </a:extLst>
          </p:cNvPr>
          <p:cNvSpPr>
            <a:spLocks noChangeArrowheads="1"/>
          </p:cNvSpPr>
          <p:nvPr/>
        </p:nvSpPr>
        <p:spPr bwMode="auto">
          <a:xfrm>
            <a:off x="1835150" y="3860800"/>
            <a:ext cx="578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Font typeface="Arial" panose="020B0604020202020204" pitchFamily="34" charset="0"/>
              <a:buNone/>
            </a:pPr>
            <a:r>
              <a:rPr lang="he-IL" altLang="en-US" sz="2400" b="1">
                <a:latin typeface="Arial" panose="020B0604020202020204" pitchFamily="34" charset="0"/>
              </a:rPr>
              <a:t>בחירת הצורה של המבנה משפיעה על פעולתו.</a:t>
            </a:r>
          </a:p>
        </p:txBody>
      </p:sp>
      <p:pic>
        <p:nvPicPr>
          <p:cNvPr id="56325" name="Picture 2">
            <a:extLst>
              <a:ext uri="{FF2B5EF4-FFF2-40B4-BE49-F238E27FC236}">
                <a16:creationId xmlns:a16="http://schemas.microsoft.com/office/drawing/2014/main" id="{ABF111B6-4E61-4801-8808-8BF8FDA1D6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53378"/>
          <a:stretch>
            <a:fillRect/>
          </a:stretch>
        </p:blipFill>
        <p:spPr bwMode="auto">
          <a:xfrm>
            <a:off x="2714625" y="4857750"/>
            <a:ext cx="3592513"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a:extLst>
              <a:ext uri="{FF2B5EF4-FFF2-40B4-BE49-F238E27FC236}">
                <a16:creationId xmlns:a16="http://schemas.microsoft.com/office/drawing/2014/main" id="{F84AD789-E748-409A-ABA7-5081C6D3285A}"/>
              </a:ext>
            </a:extLst>
          </p:cNvPr>
          <p:cNvCxnSpPr/>
          <p:nvPr/>
        </p:nvCxnSpPr>
        <p:spPr>
          <a:xfrm flipV="1">
            <a:off x="1701800" y="5500688"/>
            <a:ext cx="1428750" cy="500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327" name="TextBox 10">
            <a:extLst>
              <a:ext uri="{FF2B5EF4-FFF2-40B4-BE49-F238E27FC236}">
                <a16:creationId xmlns:a16="http://schemas.microsoft.com/office/drawing/2014/main" id="{7117AD42-5EA0-4D8C-B87B-7948E4D25A92}"/>
              </a:ext>
            </a:extLst>
          </p:cNvPr>
          <p:cNvSpPr txBox="1">
            <a:spLocks noChangeArrowheads="1"/>
          </p:cNvSpPr>
          <p:nvPr/>
        </p:nvSpPr>
        <p:spPr bwMode="auto">
          <a:xfrm>
            <a:off x="928688" y="5643563"/>
            <a:ext cx="1000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a:latin typeface="Arial" panose="020B0604020202020204" pitchFamily="34" charset="0"/>
              </a:rPr>
              <a:t>Origin</a:t>
            </a:r>
          </a:p>
        </p:txBody>
      </p:sp>
      <p:sp>
        <p:nvSpPr>
          <p:cNvPr id="56328" name="TextBox 11">
            <a:extLst>
              <a:ext uri="{FF2B5EF4-FFF2-40B4-BE49-F238E27FC236}">
                <a16:creationId xmlns:a16="http://schemas.microsoft.com/office/drawing/2014/main" id="{ECD5623A-CAE7-4A59-8EBA-0F301D4ABAAF}"/>
              </a:ext>
            </a:extLst>
          </p:cNvPr>
          <p:cNvSpPr txBox="1">
            <a:spLocks noChangeArrowheads="1"/>
          </p:cNvSpPr>
          <p:nvPr/>
        </p:nvSpPr>
        <p:spPr bwMode="auto">
          <a:xfrm>
            <a:off x="4059238" y="4416425"/>
            <a:ext cx="928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a:latin typeface="Arial" panose="020B0604020202020204" pitchFamily="34" charset="0"/>
              </a:rPr>
              <a:t>Masks</a:t>
            </a:r>
          </a:p>
        </p:txBody>
      </p:sp>
      <p:pic>
        <p:nvPicPr>
          <p:cNvPr id="56329" name="Picture 9">
            <a:extLst>
              <a:ext uri="{FF2B5EF4-FFF2-40B4-BE49-F238E27FC236}">
                <a16:creationId xmlns:a16="http://schemas.microsoft.com/office/drawing/2014/main" id="{CF9A56A5-6AE1-46C3-A0F6-6726709AAC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981075"/>
            <a:ext cx="2533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385BCF9F-1354-4315-B4C7-E39AD998DE18}"/>
              </a:ext>
            </a:extLst>
          </p:cNvPr>
          <p:cNvSpPr>
            <a:spLocks noGrp="1"/>
          </p:cNvSpPr>
          <p:nvPr>
            <p:ph type="title"/>
          </p:nvPr>
        </p:nvSpPr>
        <p:spPr/>
        <p:txBody>
          <a:bodyPr/>
          <a:lstStyle/>
          <a:p>
            <a:pPr eaLnBrk="1" hangingPunct="1"/>
            <a:r>
              <a:rPr lang="he-IL" altLang="en-US" dirty="0"/>
              <a:t>דוגמה</a:t>
            </a:r>
          </a:p>
        </p:txBody>
      </p:sp>
      <p:pic>
        <p:nvPicPr>
          <p:cNvPr id="58371" name="Picture 5" descr="C:\Documents and Settings\noamwei\Desktop\1.jpg">
            <a:extLst>
              <a:ext uri="{FF2B5EF4-FFF2-40B4-BE49-F238E27FC236}">
                <a16:creationId xmlns:a16="http://schemas.microsoft.com/office/drawing/2014/main" id="{20A9C3B6-6491-4AE8-9048-92EBECD00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996" t="9387" r="18102" b="18323"/>
          <a:stretch>
            <a:fillRect/>
          </a:stretch>
        </p:blipFill>
        <p:spPr bwMode="auto">
          <a:xfrm>
            <a:off x="500063" y="1643063"/>
            <a:ext cx="278606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6" descr="C:\Documents and Settings\noamwei\Desktop\2.jpg">
            <a:extLst>
              <a:ext uri="{FF2B5EF4-FFF2-40B4-BE49-F238E27FC236}">
                <a16:creationId xmlns:a16="http://schemas.microsoft.com/office/drawing/2014/main" id="{CE3D0AB7-D0D1-421B-9856-CE4F61D46B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7741" t="9036" r="17741" b="18674"/>
          <a:stretch>
            <a:fillRect/>
          </a:stretch>
        </p:blipFill>
        <p:spPr bwMode="auto">
          <a:xfrm>
            <a:off x="3429000" y="2857500"/>
            <a:ext cx="28575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7" descr="C:\Documents and Settings\noamwei\Desktop\3.jpg">
            <a:extLst>
              <a:ext uri="{FF2B5EF4-FFF2-40B4-BE49-F238E27FC236}">
                <a16:creationId xmlns:a16="http://schemas.microsoft.com/office/drawing/2014/main" id="{C89D1AED-E866-4D27-AD60-3427125D6F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8385" t="8234" r="18710" b="17218"/>
          <a:stretch>
            <a:fillRect/>
          </a:stretch>
        </p:blipFill>
        <p:spPr bwMode="auto">
          <a:xfrm>
            <a:off x="6357938" y="4143375"/>
            <a:ext cx="2786062"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TextBox 9">
            <a:extLst>
              <a:ext uri="{FF2B5EF4-FFF2-40B4-BE49-F238E27FC236}">
                <a16:creationId xmlns:a16="http://schemas.microsoft.com/office/drawing/2014/main" id="{A1B2821F-71E6-429F-A8B5-C29CCD45D55E}"/>
              </a:ext>
            </a:extLst>
          </p:cNvPr>
          <p:cNvSpPr txBox="1">
            <a:spLocks noChangeArrowheads="1"/>
          </p:cNvSpPr>
          <p:nvPr/>
        </p:nvSpPr>
        <p:spPr bwMode="auto">
          <a:xfrm>
            <a:off x="1428750" y="1214438"/>
            <a:ext cx="946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a:t>Image A</a:t>
            </a:r>
            <a:endParaRPr lang="he-IL" altLang="en-US" sz="1800"/>
          </a:p>
        </p:txBody>
      </p:sp>
      <p:sp>
        <p:nvSpPr>
          <p:cNvPr id="11" name="TextBox 10">
            <a:extLst>
              <a:ext uri="{FF2B5EF4-FFF2-40B4-BE49-F238E27FC236}">
                <a16:creationId xmlns:a16="http://schemas.microsoft.com/office/drawing/2014/main" id="{0403D69E-4FEF-46DA-92F8-F284EC53E660}"/>
              </a:ext>
            </a:extLst>
          </p:cNvPr>
          <p:cNvSpPr txBox="1">
            <a:spLocks noChangeArrowheads="1"/>
          </p:cNvSpPr>
          <p:nvPr/>
        </p:nvSpPr>
        <p:spPr bwMode="auto">
          <a:xfrm>
            <a:off x="3786188" y="2143125"/>
            <a:ext cx="22113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altLang="en-US" sz="1800"/>
              <a:t>Image B: </a:t>
            </a:r>
          </a:p>
          <a:p>
            <a:pPr algn="ctr" eaLnBrk="1" hangingPunct="1">
              <a:spcBef>
                <a:spcPct val="0"/>
              </a:spcBef>
              <a:buFontTx/>
              <a:buNone/>
            </a:pPr>
            <a:r>
              <a:rPr lang="en-US" altLang="en-US" sz="1800"/>
              <a:t>Image A after dilation</a:t>
            </a:r>
            <a:endParaRPr lang="he-IL" altLang="en-US" sz="1800"/>
          </a:p>
        </p:txBody>
      </p:sp>
      <p:sp>
        <p:nvSpPr>
          <p:cNvPr id="12" name="TextBox 11">
            <a:extLst>
              <a:ext uri="{FF2B5EF4-FFF2-40B4-BE49-F238E27FC236}">
                <a16:creationId xmlns:a16="http://schemas.microsoft.com/office/drawing/2014/main" id="{00EA1000-CE4F-42F1-8375-4954513EE9BA}"/>
              </a:ext>
            </a:extLst>
          </p:cNvPr>
          <p:cNvSpPr txBox="1">
            <a:spLocks noChangeArrowheads="1"/>
          </p:cNvSpPr>
          <p:nvPr/>
        </p:nvSpPr>
        <p:spPr bwMode="auto">
          <a:xfrm>
            <a:off x="6858000" y="3643313"/>
            <a:ext cx="1874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altLang="en-US" sz="1800"/>
              <a:t>Image B - Image A</a:t>
            </a:r>
            <a:endParaRPr lang="he-IL" altLang="en-US" sz="18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anim calcmode="lin" valueType="num">
                                      <p:cBhvr additive="base">
                                        <p:cTn id="7" dur="500" fill="hold"/>
                                        <p:tgtEl>
                                          <p:spTgt spid="32774"/>
                                        </p:tgtEl>
                                        <p:attrNameLst>
                                          <p:attrName>ppt_x</p:attrName>
                                        </p:attrNameLst>
                                      </p:cBhvr>
                                      <p:tavLst>
                                        <p:tav tm="0">
                                          <p:val>
                                            <p:strVal val="#ppt_x"/>
                                          </p:val>
                                        </p:tav>
                                        <p:tav tm="100000">
                                          <p:val>
                                            <p:strVal val="#ppt_x"/>
                                          </p:val>
                                        </p:tav>
                                      </p:tavLst>
                                    </p:anim>
                                    <p:anim calcmode="lin" valueType="num">
                                      <p:cBhvr additive="base">
                                        <p:cTn id="8" dur="500" fill="hold"/>
                                        <p:tgtEl>
                                          <p:spTgt spid="327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2775"/>
                                        </p:tgtEl>
                                        <p:attrNameLst>
                                          <p:attrName>style.visibility</p:attrName>
                                        </p:attrNameLst>
                                      </p:cBhvr>
                                      <p:to>
                                        <p:strVal val="visible"/>
                                      </p:to>
                                    </p:set>
                                    <p:anim calcmode="lin" valueType="num">
                                      <p:cBhvr additive="base">
                                        <p:cTn id="17" dur="500" fill="hold"/>
                                        <p:tgtEl>
                                          <p:spTgt spid="32775"/>
                                        </p:tgtEl>
                                        <p:attrNameLst>
                                          <p:attrName>ppt_x</p:attrName>
                                        </p:attrNameLst>
                                      </p:cBhvr>
                                      <p:tavLst>
                                        <p:tav tm="0">
                                          <p:val>
                                            <p:strVal val="#ppt_x"/>
                                          </p:val>
                                        </p:tav>
                                        <p:tav tm="100000">
                                          <p:val>
                                            <p:strVal val="#ppt_x"/>
                                          </p:val>
                                        </p:tav>
                                      </p:tavLst>
                                    </p:anim>
                                    <p:anim calcmode="lin" valueType="num">
                                      <p:cBhvr additive="base">
                                        <p:cTn id="18" dur="500" fill="hold"/>
                                        <p:tgtEl>
                                          <p:spTgt spid="3277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27B15331-EEF5-4E09-9A78-6979CA232EAE}"/>
              </a:ext>
            </a:extLst>
          </p:cNvPr>
          <p:cNvSpPr>
            <a:spLocks noGrp="1"/>
          </p:cNvSpPr>
          <p:nvPr>
            <p:ph type="title"/>
          </p:nvPr>
        </p:nvSpPr>
        <p:spPr/>
        <p:txBody>
          <a:bodyPr/>
          <a:lstStyle/>
          <a:p>
            <a:pPr eaLnBrk="1" hangingPunct="1"/>
            <a:r>
              <a:rPr lang="en-US" altLang="en-US">
                <a:cs typeface="Times New Roman" panose="02020603050405020304" pitchFamily="18" charset="0"/>
              </a:rPr>
              <a:t>Open &amp; Close</a:t>
            </a:r>
            <a:endParaRPr lang="he-IL" altLang="en-US"/>
          </a:p>
        </p:txBody>
      </p:sp>
      <p:grpSp>
        <p:nvGrpSpPr>
          <p:cNvPr id="60419" name="Group 17">
            <a:extLst>
              <a:ext uri="{FF2B5EF4-FFF2-40B4-BE49-F238E27FC236}">
                <a16:creationId xmlns:a16="http://schemas.microsoft.com/office/drawing/2014/main" id="{B3A6BC35-753A-4395-B950-6C65B95F9F46}"/>
              </a:ext>
            </a:extLst>
          </p:cNvPr>
          <p:cNvGrpSpPr>
            <a:grpSpLocks/>
          </p:cNvGrpSpPr>
          <p:nvPr/>
        </p:nvGrpSpPr>
        <p:grpSpPr bwMode="auto">
          <a:xfrm>
            <a:off x="1763713" y="1700213"/>
            <a:ext cx="5715000" cy="1517650"/>
            <a:chOff x="1080" y="2340"/>
            <a:chExt cx="3600" cy="956"/>
          </a:xfrm>
        </p:grpSpPr>
        <p:sp>
          <p:nvSpPr>
            <p:cNvPr id="17" name="Rounded Rectangle 16">
              <a:extLst>
                <a:ext uri="{FF2B5EF4-FFF2-40B4-BE49-F238E27FC236}">
                  <a16:creationId xmlns:a16="http://schemas.microsoft.com/office/drawing/2014/main" id="{A31749DD-0634-4483-8434-C5C903BF82D3}"/>
                </a:ext>
              </a:extLst>
            </p:cNvPr>
            <p:cNvSpPr/>
            <p:nvPr/>
          </p:nvSpPr>
          <p:spPr>
            <a:xfrm>
              <a:off x="1620" y="2790"/>
              <a:ext cx="972" cy="506"/>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rtl="1" eaLnBrk="1" fontAlgn="auto" hangingPunct="1">
                <a:spcBef>
                  <a:spcPts val="0"/>
                </a:spcBef>
                <a:spcAft>
                  <a:spcPts val="0"/>
                </a:spcAft>
                <a:defRPr/>
              </a:pPr>
              <a:r>
                <a:rPr lang="en-US" dirty="0"/>
                <a:t>erosion</a:t>
              </a:r>
              <a:endParaRPr lang="he-IL" dirty="0"/>
            </a:p>
          </p:txBody>
        </p:sp>
        <p:sp>
          <p:nvSpPr>
            <p:cNvPr id="18" name="Rounded Rectangle 17">
              <a:extLst>
                <a:ext uri="{FF2B5EF4-FFF2-40B4-BE49-F238E27FC236}">
                  <a16:creationId xmlns:a16="http://schemas.microsoft.com/office/drawing/2014/main" id="{3829E66D-D13E-42B8-B038-DA7BAE2401E3}"/>
                </a:ext>
              </a:extLst>
            </p:cNvPr>
            <p:cNvSpPr/>
            <p:nvPr/>
          </p:nvSpPr>
          <p:spPr>
            <a:xfrm>
              <a:off x="3150" y="2790"/>
              <a:ext cx="972" cy="506"/>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rtl="1" eaLnBrk="1" fontAlgn="auto" hangingPunct="1">
                <a:spcBef>
                  <a:spcPts val="0"/>
                </a:spcBef>
                <a:spcAft>
                  <a:spcPts val="0"/>
                </a:spcAft>
                <a:defRPr/>
              </a:pPr>
              <a:r>
                <a:rPr lang="en-US" dirty="0"/>
                <a:t>dilation</a:t>
              </a:r>
              <a:endParaRPr lang="he-IL" dirty="0"/>
            </a:p>
          </p:txBody>
        </p:sp>
        <p:sp>
          <p:nvSpPr>
            <p:cNvPr id="19" name="Right Arrow 18">
              <a:extLst>
                <a:ext uri="{FF2B5EF4-FFF2-40B4-BE49-F238E27FC236}">
                  <a16:creationId xmlns:a16="http://schemas.microsoft.com/office/drawing/2014/main" id="{B6584F1A-039F-4C55-90BD-7E43CA2408D9}"/>
                </a:ext>
              </a:extLst>
            </p:cNvPr>
            <p:cNvSpPr/>
            <p:nvPr/>
          </p:nvSpPr>
          <p:spPr>
            <a:xfrm>
              <a:off x="2610" y="2970"/>
              <a:ext cx="540" cy="135"/>
            </a:xfrm>
            <a:prstGeom prst="rightArrow">
              <a:avLst/>
            </a:prstGeom>
          </p:spPr>
          <p:style>
            <a:lnRef idx="2">
              <a:schemeClr val="accent6"/>
            </a:lnRef>
            <a:fillRef idx="1">
              <a:schemeClr val="lt1"/>
            </a:fillRef>
            <a:effectRef idx="0">
              <a:schemeClr val="accent6"/>
            </a:effectRef>
            <a:fontRef idx="minor">
              <a:schemeClr val="dk1"/>
            </a:fontRef>
          </p:style>
          <p:txBody>
            <a:bodyPr rtlCol="1" anchor="ctr"/>
            <a:lstStyle/>
            <a:p>
              <a:pPr algn="ctr" rtl="1" eaLnBrk="1" fontAlgn="auto" hangingPunct="1">
                <a:spcBef>
                  <a:spcPts val="0"/>
                </a:spcBef>
                <a:spcAft>
                  <a:spcPts val="0"/>
                </a:spcAft>
                <a:defRPr/>
              </a:pPr>
              <a:endParaRPr lang="he-IL"/>
            </a:p>
          </p:txBody>
        </p:sp>
        <p:sp>
          <p:nvSpPr>
            <p:cNvPr id="20" name="Right Arrow 19">
              <a:extLst>
                <a:ext uri="{FF2B5EF4-FFF2-40B4-BE49-F238E27FC236}">
                  <a16:creationId xmlns:a16="http://schemas.microsoft.com/office/drawing/2014/main" id="{5A233D85-7AC0-4950-9B5A-4AE2B229F73E}"/>
                </a:ext>
              </a:extLst>
            </p:cNvPr>
            <p:cNvSpPr/>
            <p:nvPr/>
          </p:nvSpPr>
          <p:spPr>
            <a:xfrm>
              <a:off x="4140" y="2970"/>
              <a:ext cx="540" cy="135"/>
            </a:xfrm>
            <a:prstGeom prst="rightArrow">
              <a:avLst/>
            </a:prstGeom>
          </p:spPr>
          <p:style>
            <a:lnRef idx="2">
              <a:schemeClr val="accent6"/>
            </a:lnRef>
            <a:fillRef idx="1">
              <a:schemeClr val="lt1"/>
            </a:fillRef>
            <a:effectRef idx="0">
              <a:schemeClr val="accent6"/>
            </a:effectRef>
            <a:fontRef idx="minor">
              <a:schemeClr val="dk1"/>
            </a:fontRef>
          </p:style>
          <p:txBody>
            <a:bodyPr rtlCol="1" anchor="ctr"/>
            <a:lstStyle/>
            <a:p>
              <a:pPr algn="ctr" rtl="1" eaLnBrk="1" fontAlgn="auto" hangingPunct="1">
                <a:spcBef>
                  <a:spcPts val="0"/>
                </a:spcBef>
                <a:spcAft>
                  <a:spcPts val="0"/>
                </a:spcAft>
                <a:defRPr/>
              </a:pPr>
              <a:endParaRPr lang="he-IL"/>
            </a:p>
          </p:txBody>
        </p:sp>
        <p:sp>
          <p:nvSpPr>
            <p:cNvPr id="21" name="Right Arrow 20">
              <a:extLst>
                <a:ext uri="{FF2B5EF4-FFF2-40B4-BE49-F238E27FC236}">
                  <a16:creationId xmlns:a16="http://schemas.microsoft.com/office/drawing/2014/main" id="{5ACAB577-34EF-4D01-8D72-1C883DBA3D62}"/>
                </a:ext>
              </a:extLst>
            </p:cNvPr>
            <p:cNvSpPr/>
            <p:nvPr/>
          </p:nvSpPr>
          <p:spPr>
            <a:xfrm>
              <a:off x="1080" y="2970"/>
              <a:ext cx="540" cy="135"/>
            </a:xfrm>
            <a:prstGeom prst="rightArrow">
              <a:avLst/>
            </a:prstGeom>
          </p:spPr>
          <p:style>
            <a:lnRef idx="2">
              <a:schemeClr val="accent6"/>
            </a:lnRef>
            <a:fillRef idx="1">
              <a:schemeClr val="lt1"/>
            </a:fillRef>
            <a:effectRef idx="0">
              <a:schemeClr val="accent6"/>
            </a:effectRef>
            <a:fontRef idx="minor">
              <a:schemeClr val="dk1"/>
            </a:fontRef>
          </p:style>
          <p:txBody>
            <a:bodyPr rtlCol="1" anchor="ctr"/>
            <a:lstStyle/>
            <a:p>
              <a:pPr algn="ctr" rtl="1" eaLnBrk="1" fontAlgn="auto" hangingPunct="1">
                <a:spcBef>
                  <a:spcPts val="0"/>
                </a:spcBef>
                <a:spcAft>
                  <a:spcPts val="0"/>
                </a:spcAft>
                <a:defRPr/>
              </a:pPr>
              <a:endParaRPr lang="he-IL"/>
            </a:p>
          </p:txBody>
        </p:sp>
        <p:sp>
          <p:nvSpPr>
            <p:cNvPr id="60428" name="TextBox 21">
              <a:extLst>
                <a:ext uri="{FF2B5EF4-FFF2-40B4-BE49-F238E27FC236}">
                  <a16:creationId xmlns:a16="http://schemas.microsoft.com/office/drawing/2014/main" id="{EC71CBDF-9E3B-4636-BB1C-A08DB73E5AC0}"/>
                </a:ext>
              </a:extLst>
            </p:cNvPr>
            <p:cNvSpPr txBox="1">
              <a:spLocks noChangeArrowheads="1"/>
            </p:cNvSpPr>
            <p:nvPr/>
          </p:nvSpPr>
          <p:spPr bwMode="auto">
            <a:xfrm>
              <a:off x="2481" y="2340"/>
              <a:ext cx="71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3600"/>
                <a:t>open</a:t>
              </a:r>
              <a:endParaRPr lang="he-IL" altLang="en-US" sz="3600"/>
            </a:p>
          </p:txBody>
        </p:sp>
      </p:grpSp>
      <p:pic>
        <p:nvPicPr>
          <p:cNvPr id="60420" name="Picture 16">
            <a:extLst>
              <a:ext uri="{FF2B5EF4-FFF2-40B4-BE49-F238E27FC236}">
                <a16:creationId xmlns:a16="http://schemas.microsoft.com/office/drawing/2014/main" id="{46675C9C-E42E-4329-BAE1-AED20F536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4437063"/>
            <a:ext cx="489585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Text Box 18">
            <a:extLst>
              <a:ext uri="{FF2B5EF4-FFF2-40B4-BE49-F238E27FC236}">
                <a16:creationId xmlns:a16="http://schemas.microsoft.com/office/drawing/2014/main" id="{794798C3-2A6D-44FF-8B5F-6399EDFD1D74}"/>
              </a:ext>
            </a:extLst>
          </p:cNvPr>
          <p:cNvSpPr txBox="1">
            <a:spLocks noChangeArrowheads="1"/>
          </p:cNvSpPr>
          <p:nvPr/>
        </p:nvSpPr>
        <p:spPr bwMode="auto">
          <a:xfrm>
            <a:off x="1979613" y="3716338"/>
            <a:ext cx="467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50000"/>
              </a:spcBef>
              <a:buFontTx/>
              <a:buNone/>
            </a:pPr>
            <a:r>
              <a:rPr lang="he-IL" altLang="en-US" sz="2400" b="1">
                <a:latin typeface="Arial" panose="020B0604020202020204" pitchFamily="34" charset="0"/>
              </a:rPr>
              <a:t>החלקת עצמים והסרת איים קטנים</a:t>
            </a:r>
            <a:endParaRPr lang="en-US" altLang="en-US" sz="2400" b="1">
              <a:latin typeface="Arial" panose="020B0604020202020204" pitchFamily="34" charset="0"/>
            </a:endParaRPr>
          </a:p>
        </p:txBody>
      </p:sp>
      <p:pic>
        <p:nvPicPr>
          <p:cNvPr id="60422" name="Picture 21">
            <a:extLst>
              <a:ext uri="{FF2B5EF4-FFF2-40B4-BE49-F238E27FC236}">
                <a16:creationId xmlns:a16="http://schemas.microsoft.com/office/drawing/2014/main" id="{7E680F58-286E-4BE5-A18D-D707F8276D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1916113"/>
            <a:ext cx="22860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3D2B3FCC-0B8A-48E2-94DC-BDC755DEED4B}"/>
              </a:ext>
            </a:extLst>
          </p:cNvPr>
          <p:cNvSpPr>
            <a:spLocks noGrp="1"/>
          </p:cNvSpPr>
          <p:nvPr>
            <p:ph type="title"/>
          </p:nvPr>
        </p:nvSpPr>
        <p:spPr/>
        <p:txBody>
          <a:bodyPr/>
          <a:lstStyle/>
          <a:p>
            <a:pPr eaLnBrk="1" hangingPunct="1"/>
            <a:r>
              <a:rPr lang="en-US" altLang="en-US">
                <a:cs typeface="Times New Roman" panose="02020603050405020304" pitchFamily="18" charset="0"/>
              </a:rPr>
              <a:t>Open &amp; Close</a:t>
            </a:r>
            <a:endParaRPr lang="he-IL" altLang="en-US"/>
          </a:p>
        </p:txBody>
      </p:sp>
      <p:grpSp>
        <p:nvGrpSpPr>
          <p:cNvPr id="62467" name="Group 19">
            <a:extLst>
              <a:ext uri="{FF2B5EF4-FFF2-40B4-BE49-F238E27FC236}">
                <a16:creationId xmlns:a16="http://schemas.microsoft.com/office/drawing/2014/main" id="{5CEDCA18-A17F-41C6-B074-2EE43DFE8270}"/>
              </a:ext>
            </a:extLst>
          </p:cNvPr>
          <p:cNvGrpSpPr>
            <a:grpSpLocks/>
          </p:cNvGrpSpPr>
          <p:nvPr/>
        </p:nvGrpSpPr>
        <p:grpSpPr bwMode="auto">
          <a:xfrm>
            <a:off x="1763713" y="1481138"/>
            <a:ext cx="5715000" cy="1660525"/>
            <a:chOff x="1080" y="1125"/>
            <a:chExt cx="3600" cy="1046"/>
          </a:xfrm>
        </p:grpSpPr>
        <p:sp>
          <p:nvSpPr>
            <p:cNvPr id="4" name="Rounded Rectangle 3">
              <a:extLst>
                <a:ext uri="{FF2B5EF4-FFF2-40B4-BE49-F238E27FC236}">
                  <a16:creationId xmlns:a16="http://schemas.microsoft.com/office/drawing/2014/main" id="{72B5F13A-C6AD-484A-8F8F-3DBEB744FD3C}"/>
                </a:ext>
              </a:extLst>
            </p:cNvPr>
            <p:cNvSpPr/>
            <p:nvPr/>
          </p:nvSpPr>
          <p:spPr>
            <a:xfrm>
              <a:off x="1620" y="1665"/>
              <a:ext cx="972" cy="506"/>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rtl="1" eaLnBrk="1" fontAlgn="auto" hangingPunct="1">
                <a:spcBef>
                  <a:spcPts val="0"/>
                </a:spcBef>
                <a:spcAft>
                  <a:spcPts val="0"/>
                </a:spcAft>
                <a:defRPr/>
              </a:pPr>
              <a:r>
                <a:rPr lang="en-US" dirty="0"/>
                <a:t>dilation</a:t>
              </a:r>
              <a:endParaRPr lang="he-IL" dirty="0"/>
            </a:p>
          </p:txBody>
        </p:sp>
        <p:sp>
          <p:nvSpPr>
            <p:cNvPr id="6" name="Rounded Rectangle 5">
              <a:extLst>
                <a:ext uri="{FF2B5EF4-FFF2-40B4-BE49-F238E27FC236}">
                  <a16:creationId xmlns:a16="http://schemas.microsoft.com/office/drawing/2014/main" id="{1C56767C-AA55-49A2-8428-2B2BD90E1CAB}"/>
                </a:ext>
              </a:extLst>
            </p:cNvPr>
            <p:cNvSpPr/>
            <p:nvPr/>
          </p:nvSpPr>
          <p:spPr>
            <a:xfrm>
              <a:off x="3150" y="1665"/>
              <a:ext cx="972" cy="506"/>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rtl="1" eaLnBrk="1" fontAlgn="auto" hangingPunct="1">
                <a:spcBef>
                  <a:spcPts val="0"/>
                </a:spcBef>
                <a:spcAft>
                  <a:spcPts val="0"/>
                </a:spcAft>
                <a:defRPr/>
              </a:pPr>
              <a:r>
                <a:rPr lang="en-US" dirty="0"/>
                <a:t>erosion</a:t>
              </a:r>
              <a:endParaRPr lang="he-IL" dirty="0"/>
            </a:p>
          </p:txBody>
        </p:sp>
        <p:sp>
          <p:nvSpPr>
            <p:cNvPr id="14" name="Right Arrow 13">
              <a:extLst>
                <a:ext uri="{FF2B5EF4-FFF2-40B4-BE49-F238E27FC236}">
                  <a16:creationId xmlns:a16="http://schemas.microsoft.com/office/drawing/2014/main" id="{B42B0327-9D09-4ABD-B676-0A65FA8FD760}"/>
                </a:ext>
              </a:extLst>
            </p:cNvPr>
            <p:cNvSpPr/>
            <p:nvPr/>
          </p:nvSpPr>
          <p:spPr>
            <a:xfrm>
              <a:off x="2610" y="1845"/>
              <a:ext cx="540" cy="135"/>
            </a:xfrm>
            <a:prstGeom prst="rightArrow">
              <a:avLst/>
            </a:prstGeom>
          </p:spPr>
          <p:style>
            <a:lnRef idx="2">
              <a:schemeClr val="accent6"/>
            </a:lnRef>
            <a:fillRef idx="1">
              <a:schemeClr val="lt1"/>
            </a:fillRef>
            <a:effectRef idx="0">
              <a:schemeClr val="accent6"/>
            </a:effectRef>
            <a:fontRef idx="minor">
              <a:schemeClr val="dk1"/>
            </a:fontRef>
          </p:style>
          <p:txBody>
            <a:bodyPr rtlCol="1" anchor="ctr"/>
            <a:lstStyle/>
            <a:p>
              <a:pPr algn="ctr" rtl="1" eaLnBrk="1" fontAlgn="auto" hangingPunct="1">
                <a:spcBef>
                  <a:spcPts val="0"/>
                </a:spcBef>
                <a:spcAft>
                  <a:spcPts val="0"/>
                </a:spcAft>
                <a:defRPr/>
              </a:pPr>
              <a:endParaRPr lang="he-IL"/>
            </a:p>
          </p:txBody>
        </p:sp>
        <p:sp>
          <p:nvSpPr>
            <p:cNvPr id="15" name="Right Arrow 14">
              <a:extLst>
                <a:ext uri="{FF2B5EF4-FFF2-40B4-BE49-F238E27FC236}">
                  <a16:creationId xmlns:a16="http://schemas.microsoft.com/office/drawing/2014/main" id="{E76ED50E-C4B9-467D-A7BB-C8C1C10722A5}"/>
                </a:ext>
              </a:extLst>
            </p:cNvPr>
            <p:cNvSpPr/>
            <p:nvPr/>
          </p:nvSpPr>
          <p:spPr>
            <a:xfrm>
              <a:off x="4140" y="1845"/>
              <a:ext cx="540" cy="135"/>
            </a:xfrm>
            <a:prstGeom prst="rightArrow">
              <a:avLst/>
            </a:prstGeom>
          </p:spPr>
          <p:style>
            <a:lnRef idx="2">
              <a:schemeClr val="accent6"/>
            </a:lnRef>
            <a:fillRef idx="1">
              <a:schemeClr val="lt1"/>
            </a:fillRef>
            <a:effectRef idx="0">
              <a:schemeClr val="accent6"/>
            </a:effectRef>
            <a:fontRef idx="minor">
              <a:schemeClr val="dk1"/>
            </a:fontRef>
          </p:style>
          <p:txBody>
            <a:bodyPr rtlCol="1" anchor="ctr"/>
            <a:lstStyle/>
            <a:p>
              <a:pPr algn="ctr" rtl="1" eaLnBrk="1" fontAlgn="auto" hangingPunct="1">
                <a:spcBef>
                  <a:spcPts val="0"/>
                </a:spcBef>
                <a:spcAft>
                  <a:spcPts val="0"/>
                </a:spcAft>
                <a:defRPr/>
              </a:pPr>
              <a:endParaRPr lang="he-IL"/>
            </a:p>
          </p:txBody>
        </p:sp>
        <p:sp>
          <p:nvSpPr>
            <p:cNvPr id="16" name="Right Arrow 15">
              <a:extLst>
                <a:ext uri="{FF2B5EF4-FFF2-40B4-BE49-F238E27FC236}">
                  <a16:creationId xmlns:a16="http://schemas.microsoft.com/office/drawing/2014/main" id="{898128F6-EB15-41AD-B7E5-66488781301E}"/>
                </a:ext>
              </a:extLst>
            </p:cNvPr>
            <p:cNvSpPr/>
            <p:nvPr/>
          </p:nvSpPr>
          <p:spPr>
            <a:xfrm>
              <a:off x="1080" y="1845"/>
              <a:ext cx="540" cy="135"/>
            </a:xfrm>
            <a:prstGeom prst="rightArrow">
              <a:avLst/>
            </a:prstGeom>
          </p:spPr>
          <p:style>
            <a:lnRef idx="2">
              <a:schemeClr val="accent6"/>
            </a:lnRef>
            <a:fillRef idx="1">
              <a:schemeClr val="lt1"/>
            </a:fillRef>
            <a:effectRef idx="0">
              <a:schemeClr val="accent6"/>
            </a:effectRef>
            <a:fontRef idx="minor">
              <a:schemeClr val="dk1"/>
            </a:fontRef>
          </p:style>
          <p:txBody>
            <a:bodyPr rtlCol="1" anchor="ctr"/>
            <a:lstStyle/>
            <a:p>
              <a:pPr algn="ctr" rtl="1" eaLnBrk="1" fontAlgn="auto" hangingPunct="1">
                <a:spcBef>
                  <a:spcPts val="0"/>
                </a:spcBef>
                <a:spcAft>
                  <a:spcPts val="0"/>
                </a:spcAft>
                <a:defRPr/>
              </a:pPr>
              <a:endParaRPr lang="he-IL"/>
            </a:p>
          </p:txBody>
        </p:sp>
        <p:sp>
          <p:nvSpPr>
            <p:cNvPr id="62476" name="Rectangle 22">
              <a:extLst>
                <a:ext uri="{FF2B5EF4-FFF2-40B4-BE49-F238E27FC236}">
                  <a16:creationId xmlns:a16="http://schemas.microsoft.com/office/drawing/2014/main" id="{33FDC3C5-D635-4460-A111-F4283B2CB963}"/>
                </a:ext>
              </a:extLst>
            </p:cNvPr>
            <p:cNvSpPr>
              <a:spLocks noChangeArrowheads="1"/>
            </p:cNvSpPr>
            <p:nvPr/>
          </p:nvSpPr>
          <p:spPr bwMode="auto">
            <a:xfrm>
              <a:off x="2526" y="1125"/>
              <a:ext cx="7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3600"/>
                <a:t>close</a:t>
              </a:r>
              <a:endParaRPr lang="he-IL" altLang="en-US" sz="3600"/>
            </a:p>
          </p:txBody>
        </p:sp>
      </p:grpSp>
      <p:sp>
        <p:nvSpPr>
          <p:cNvPr id="62468" name="Text Box 20">
            <a:extLst>
              <a:ext uri="{FF2B5EF4-FFF2-40B4-BE49-F238E27FC236}">
                <a16:creationId xmlns:a16="http://schemas.microsoft.com/office/drawing/2014/main" id="{BB12E14F-2491-42AA-9BB9-4BA4D0A7C340}"/>
              </a:ext>
            </a:extLst>
          </p:cNvPr>
          <p:cNvSpPr txBox="1">
            <a:spLocks noChangeArrowheads="1"/>
          </p:cNvSpPr>
          <p:nvPr/>
        </p:nvSpPr>
        <p:spPr bwMode="auto">
          <a:xfrm>
            <a:off x="2339975" y="3619500"/>
            <a:ext cx="4103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50000"/>
              </a:spcBef>
              <a:buFontTx/>
              <a:buNone/>
            </a:pPr>
            <a:r>
              <a:rPr lang="he-IL" altLang="en-US" sz="2400" b="1">
                <a:latin typeface="Arial" panose="020B0604020202020204" pitchFamily="34" charset="0"/>
              </a:rPr>
              <a:t>מילוי מרווחים קטנים וחורים</a:t>
            </a:r>
            <a:endParaRPr lang="en-US" altLang="en-US" sz="2400" b="1">
              <a:latin typeface="Arial" panose="020B0604020202020204" pitchFamily="34" charset="0"/>
            </a:endParaRPr>
          </a:p>
        </p:txBody>
      </p:sp>
      <p:pic>
        <p:nvPicPr>
          <p:cNvPr id="62469" name="Picture 21">
            <a:extLst>
              <a:ext uri="{FF2B5EF4-FFF2-40B4-BE49-F238E27FC236}">
                <a16:creationId xmlns:a16="http://schemas.microsoft.com/office/drawing/2014/main" id="{7B4D48B9-3BA5-42C2-803B-0F1A0DDC0E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4413250"/>
            <a:ext cx="5113338"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2">
            <a:extLst>
              <a:ext uri="{FF2B5EF4-FFF2-40B4-BE49-F238E27FC236}">
                <a16:creationId xmlns:a16="http://schemas.microsoft.com/office/drawing/2014/main" id="{1BDF0A48-DD77-4762-A615-A62AFF60C3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700213"/>
            <a:ext cx="2181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Content Placeholder 3">
            <a:extLst>
              <a:ext uri="{FF2B5EF4-FFF2-40B4-BE49-F238E27FC236}">
                <a16:creationId xmlns:a16="http://schemas.microsoft.com/office/drawing/2014/main" id="{49BFA551-EE88-4440-823E-44FA72BD07D4}"/>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643063" y="1500188"/>
            <a:ext cx="2352675" cy="2865437"/>
          </a:xfrm>
        </p:spPr>
      </p:pic>
      <p:grpSp>
        <p:nvGrpSpPr>
          <p:cNvPr id="2" name="Group 18">
            <a:extLst>
              <a:ext uri="{FF2B5EF4-FFF2-40B4-BE49-F238E27FC236}">
                <a16:creationId xmlns:a16="http://schemas.microsoft.com/office/drawing/2014/main" id="{B7307200-A4F4-4A2B-AEB6-E2CEE540C261}"/>
              </a:ext>
            </a:extLst>
          </p:cNvPr>
          <p:cNvGrpSpPr>
            <a:grpSpLocks/>
          </p:cNvGrpSpPr>
          <p:nvPr/>
        </p:nvGrpSpPr>
        <p:grpSpPr bwMode="auto">
          <a:xfrm>
            <a:off x="1692275" y="4365625"/>
            <a:ext cx="2232025" cy="1516063"/>
            <a:chOff x="5347195" y="2700165"/>
            <a:chExt cx="2231655" cy="2691711"/>
          </a:xfrm>
        </p:grpSpPr>
        <p:sp>
          <p:nvSpPr>
            <p:cNvPr id="16" name="Right Brace 15">
              <a:extLst>
                <a:ext uri="{FF2B5EF4-FFF2-40B4-BE49-F238E27FC236}">
                  <a16:creationId xmlns:a16="http://schemas.microsoft.com/office/drawing/2014/main" id="{8717C798-F426-420C-8A1D-1BECA71CDA54}"/>
                </a:ext>
              </a:extLst>
            </p:cNvPr>
            <p:cNvSpPr/>
            <p:nvPr/>
          </p:nvSpPr>
          <p:spPr>
            <a:xfrm rot="5400000">
              <a:off x="5448347" y="2599013"/>
              <a:ext cx="2029352" cy="2231655"/>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rtl="1" eaLnBrk="1" fontAlgn="auto" hangingPunct="1">
                <a:spcBef>
                  <a:spcPts val="0"/>
                </a:spcBef>
                <a:spcAft>
                  <a:spcPts val="0"/>
                </a:spcAft>
                <a:defRPr/>
              </a:pPr>
              <a:endParaRPr lang="he-IL" dirty="0"/>
            </a:p>
          </p:txBody>
        </p:sp>
        <p:sp>
          <p:nvSpPr>
            <p:cNvPr id="5145" name="TextBox 17">
              <a:extLst>
                <a:ext uri="{FF2B5EF4-FFF2-40B4-BE49-F238E27FC236}">
                  <a16:creationId xmlns:a16="http://schemas.microsoft.com/office/drawing/2014/main" id="{DCFACD3C-8967-4904-9002-E7AE87AA39C3}"/>
                </a:ext>
              </a:extLst>
            </p:cNvPr>
            <p:cNvSpPr txBox="1">
              <a:spLocks noChangeArrowheads="1"/>
            </p:cNvSpPr>
            <p:nvPr/>
          </p:nvSpPr>
          <p:spPr bwMode="auto">
            <a:xfrm>
              <a:off x="5778923" y="4746428"/>
              <a:ext cx="1372960" cy="645448"/>
            </a:xfrm>
            <a:prstGeom prst="rect">
              <a:avLst/>
            </a:prstGeom>
            <a:noFill/>
            <a:ln w="9525">
              <a:noFill/>
              <a:miter lim="800000"/>
              <a:headEnd/>
              <a:tailEnd/>
            </a:ln>
          </p:spPr>
          <p:txBody>
            <a:bodyPr wrap="none">
              <a:spAutoFit/>
            </a:bodyPr>
            <a:lstStyle/>
            <a:p>
              <a:pPr algn="r" rtl="1" eaLnBrk="1" hangingPunct="1">
                <a:defRPr/>
              </a:pPr>
              <a:r>
                <a:rPr lang="he-IL" dirty="0">
                  <a:latin typeface="Calibri" pitchFamily="34" charset="0"/>
                  <a:cs typeface="+mn-cs"/>
                </a:rPr>
                <a:t>תמונה בעלת</a:t>
              </a:r>
            </a:p>
            <a:p>
              <a:pPr algn="r" rtl="1" eaLnBrk="1" hangingPunct="1">
                <a:defRPr/>
              </a:pPr>
              <a:r>
                <a:rPr lang="he-IL" dirty="0">
                  <a:latin typeface="Calibri" pitchFamily="34" charset="0"/>
                  <a:cs typeface="+mn-cs"/>
                </a:rPr>
                <a:t>3</a:t>
              </a:r>
              <a:r>
                <a:rPr lang="en-US" dirty="0">
                  <a:latin typeface="Calibri" pitchFamily="34" charset="0"/>
                  <a:cs typeface="+mn-cs"/>
                </a:rPr>
                <a:t>X</a:t>
              </a:r>
              <a:r>
                <a:rPr lang="he-IL" dirty="0">
                  <a:latin typeface="Calibri" pitchFamily="34" charset="0"/>
                  <a:cs typeface="+mn-cs"/>
                </a:rPr>
                <a:t>3 פיקסלים</a:t>
              </a:r>
            </a:p>
          </p:txBody>
        </p:sp>
      </p:grpSp>
      <p:grpSp>
        <p:nvGrpSpPr>
          <p:cNvPr id="3" name="Group 28">
            <a:extLst>
              <a:ext uri="{FF2B5EF4-FFF2-40B4-BE49-F238E27FC236}">
                <a16:creationId xmlns:a16="http://schemas.microsoft.com/office/drawing/2014/main" id="{06C02986-E54B-4B6D-9A89-FD460C00C3D6}"/>
              </a:ext>
            </a:extLst>
          </p:cNvPr>
          <p:cNvGrpSpPr>
            <a:grpSpLocks/>
          </p:cNvGrpSpPr>
          <p:nvPr/>
        </p:nvGrpSpPr>
        <p:grpSpPr bwMode="auto">
          <a:xfrm>
            <a:off x="1979613" y="260350"/>
            <a:ext cx="1584325" cy="1223963"/>
            <a:chOff x="3004358" y="428604"/>
            <a:chExt cx="1584185" cy="1224145"/>
          </a:xfrm>
        </p:grpSpPr>
        <p:sp>
          <p:nvSpPr>
            <p:cNvPr id="5140" name="TextBox 19">
              <a:extLst>
                <a:ext uri="{FF2B5EF4-FFF2-40B4-BE49-F238E27FC236}">
                  <a16:creationId xmlns:a16="http://schemas.microsoft.com/office/drawing/2014/main" id="{D886BC53-9C1D-4155-9FA8-9E4DC31C1638}"/>
                </a:ext>
              </a:extLst>
            </p:cNvPr>
            <p:cNvSpPr txBox="1">
              <a:spLocks noChangeArrowheads="1"/>
            </p:cNvSpPr>
            <p:nvPr/>
          </p:nvSpPr>
          <p:spPr bwMode="auto">
            <a:xfrm>
              <a:off x="3429770" y="428604"/>
              <a:ext cx="930193" cy="369943"/>
            </a:xfrm>
            <a:prstGeom prst="rect">
              <a:avLst/>
            </a:prstGeom>
            <a:noFill/>
            <a:ln w="9525">
              <a:noFill/>
              <a:miter lim="800000"/>
              <a:headEnd/>
              <a:tailEnd/>
            </a:ln>
          </p:spPr>
          <p:txBody>
            <a:bodyPr wrap="none">
              <a:spAutoFit/>
            </a:bodyPr>
            <a:lstStyle/>
            <a:p>
              <a:pPr algn="r" rtl="1" eaLnBrk="1" hangingPunct="1">
                <a:defRPr/>
              </a:pPr>
              <a:r>
                <a:rPr lang="he-IL" dirty="0">
                  <a:latin typeface="Calibri" pitchFamily="34" charset="0"/>
                  <a:cs typeface="+mn-cs"/>
                </a:rPr>
                <a:t>פיקסלים</a:t>
              </a:r>
            </a:p>
          </p:txBody>
        </p:sp>
        <p:cxnSp>
          <p:nvCxnSpPr>
            <p:cNvPr id="22" name="Straight Arrow Connector 21">
              <a:extLst>
                <a:ext uri="{FF2B5EF4-FFF2-40B4-BE49-F238E27FC236}">
                  <a16:creationId xmlns:a16="http://schemas.microsoft.com/office/drawing/2014/main" id="{D6549CE7-09DA-46C1-A060-33CB7F02AA1B}"/>
                </a:ext>
              </a:extLst>
            </p:cNvPr>
            <p:cNvCxnSpPr/>
            <p:nvPr/>
          </p:nvCxnSpPr>
          <p:spPr>
            <a:xfrm>
              <a:off x="4072651" y="857293"/>
              <a:ext cx="515892" cy="795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4B29ED-25A9-4341-B8E3-7B8228EB26DD}"/>
                </a:ext>
              </a:extLst>
            </p:cNvPr>
            <p:cNvCxnSpPr/>
            <p:nvPr/>
          </p:nvCxnSpPr>
          <p:spPr>
            <a:xfrm flipH="1">
              <a:off x="3004358" y="857293"/>
              <a:ext cx="639705" cy="795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AD3A5AF-1313-4FBE-9A3C-3C69F467E4B3}"/>
                </a:ext>
              </a:extLst>
            </p:cNvPr>
            <p:cNvCxnSpPr/>
            <p:nvPr/>
          </p:nvCxnSpPr>
          <p:spPr>
            <a:xfrm>
              <a:off x="3859944" y="858881"/>
              <a:ext cx="7937" cy="7224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 name="Group 43">
            <a:extLst>
              <a:ext uri="{FF2B5EF4-FFF2-40B4-BE49-F238E27FC236}">
                <a16:creationId xmlns:a16="http://schemas.microsoft.com/office/drawing/2014/main" id="{C23CE339-1D89-4D25-8FDE-FD0316784CE1}"/>
              </a:ext>
            </a:extLst>
          </p:cNvPr>
          <p:cNvGrpSpPr>
            <a:grpSpLocks/>
          </p:cNvGrpSpPr>
          <p:nvPr/>
        </p:nvGrpSpPr>
        <p:grpSpPr bwMode="auto">
          <a:xfrm>
            <a:off x="68263" y="1916113"/>
            <a:ext cx="3889375" cy="2170112"/>
            <a:chOff x="80352" y="2527375"/>
            <a:chExt cx="4693735" cy="2711328"/>
          </a:xfrm>
        </p:grpSpPr>
        <p:sp>
          <p:nvSpPr>
            <p:cNvPr id="5126" name="TextBox 5">
              <a:extLst>
                <a:ext uri="{FF2B5EF4-FFF2-40B4-BE49-F238E27FC236}">
                  <a16:creationId xmlns:a16="http://schemas.microsoft.com/office/drawing/2014/main" id="{2C795F53-ACE6-4541-91AF-5B22D8B4EFE9}"/>
                </a:ext>
              </a:extLst>
            </p:cNvPr>
            <p:cNvSpPr txBox="1">
              <a:spLocks noChangeArrowheads="1"/>
            </p:cNvSpPr>
            <p:nvPr/>
          </p:nvSpPr>
          <p:spPr bwMode="auto">
            <a:xfrm>
              <a:off x="2386987" y="2527375"/>
              <a:ext cx="285455" cy="462135"/>
            </a:xfrm>
            <a:prstGeom prst="rect">
              <a:avLst/>
            </a:prstGeom>
            <a:noFill/>
            <a:ln w="9525">
              <a:noFill/>
              <a:miter lim="800000"/>
              <a:headEnd/>
              <a:tailEnd/>
            </a:ln>
          </p:spPr>
          <p:txBody>
            <a:bodyPr>
              <a:spAutoFit/>
            </a:bodyPr>
            <a:lstStyle/>
            <a:p>
              <a:pPr algn="r" rtl="1" eaLnBrk="1" hangingPunct="1">
                <a:defRPr/>
              </a:pPr>
              <a:r>
                <a:rPr lang="he-IL" dirty="0">
                  <a:solidFill>
                    <a:schemeClr val="bg1"/>
                  </a:solidFill>
                  <a:latin typeface="Calibri" pitchFamily="34" charset="0"/>
                  <a:cs typeface="+mn-cs"/>
                </a:rPr>
                <a:t>0</a:t>
              </a:r>
            </a:p>
          </p:txBody>
        </p:sp>
        <p:sp>
          <p:nvSpPr>
            <p:cNvPr id="5127" name="TextBox 6">
              <a:extLst>
                <a:ext uri="{FF2B5EF4-FFF2-40B4-BE49-F238E27FC236}">
                  <a16:creationId xmlns:a16="http://schemas.microsoft.com/office/drawing/2014/main" id="{4A3FC855-86CB-476F-BDE6-E8E7CAE26E21}"/>
                </a:ext>
              </a:extLst>
            </p:cNvPr>
            <p:cNvSpPr txBox="1">
              <a:spLocks noChangeArrowheads="1"/>
            </p:cNvSpPr>
            <p:nvPr/>
          </p:nvSpPr>
          <p:spPr bwMode="auto">
            <a:xfrm>
              <a:off x="1984667" y="3596435"/>
              <a:ext cx="923421" cy="460152"/>
            </a:xfrm>
            <a:prstGeom prst="rect">
              <a:avLst/>
            </a:prstGeom>
            <a:noFill/>
            <a:ln w="9525">
              <a:noFill/>
              <a:miter lim="800000"/>
              <a:headEnd/>
              <a:tailEnd/>
            </a:ln>
          </p:spPr>
          <p:txBody>
            <a:bodyPr>
              <a:spAutoFit/>
            </a:bodyPr>
            <a:lstStyle/>
            <a:p>
              <a:pPr algn="r" rtl="1" eaLnBrk="1" hangingPunct="1">
                <a:defRPr/>
              </a:pPr>
              <a:r>
                <a:rPr lang="he-IL" dirty="0">
                  <a:solidFill>
                    <a:schemeClr val="bg1"/>
                  </a:solidFill>
                  <a:latin typeface="Calibri" pitchFamily="34" charset="0"/>
                  <a:cs typeface="+mn-cs"/>
                </a:rPr>
                <a:t>0.125</a:t>
              </a:r>
            </a:p>
          </p:txBody>
        </p:sp>
        <p:sp>
          <p:nvSpPr>
            <p:cNvPr id="5128" name="TextBox 7">
              <a:extLst>
                <a:ext uri="{FF2B5EF4-FFF2-40B4-BE49-F238E27FC236}">
                  <a16:creationId xmlns:a16="http://schemas.microsoft.com/office/drawing/2014/main" id="{3130CBB1-1F35-46BD-95D7-146183F9419D}"/>
                </a:ext>
              </a:extLst>
            </p:cNvPr>
            <p:cNvSpPr txBox="1">
              <a:spLocks noChangeArrowheads="1"/>
            </p:cNvSpPr>
            <p:nvPr/>
          </p:nvSpPr>
          <p:spPr bwMode="auto">
            <a:xfrm>
              <a:off x="2090036" y="4776568"/>
              <a:ext cx="818052" cy="462135"/>
            </a:xfrm>
            <a:prstGeom prst="rect">
              <a:avLst/>
            </a:prstGeom>
            <a:noFill/>
            <a:ln w="9525">
              <a:noFill/>
              <a:miter lim="800000"/>
              <a:headEnd/>
              <a:tailEnd/>
            </a:ln>
          </p:spPr>
          <p:txBody>
            <a:bodyPr>
              <a:spAutoFit/>
            </a:bodyPr>
            <a:lstStyle/>
            <a:p>
              <a:pPr algn="r" rtl="1" eaLnBrk="1" hangingPunct="1">
                <a:defRPr/>
              </a:pPr>
              <a:r>
                <a:rPr lang="he-IL" dirty="0">
                  <a:solidFill>
                    <a:schemeClr val="bg1"/>
                  </a:solidFill>
                  <a:latin typeface="Calibri" pitchFamily="34" charset="0"/>
                  <a:cs typeface="+mn-cs"/>
                </a:rPr>
                <a:t>0.25</a:t>
              </a:r>
            </a:p>
          </p:txBody>
        </p:sp>
        <p:sp>
          <p:nvSpPr>
            <p:cNvPr id="5129" name="TextBox 8">
              <a:extLst>
                <a:ext uri="{FF2B5EF4-FFF2-40B4-BE49-F238E27FC236}">
                  <a16:creationId xmlns:a16="http://schemas.microsoft.com/office/drawing/2014/main" id="{9FAC8B26-A2D6-4BE1-9F7C-491FC387978C}"/>
                </a:ext>
              </a:extLst>
            </p:cNvPr>
            <p:cNvSpPr txBox="1">
              <a:spLocks noChangeArrowheads="1"/>
            </p:cNvSpPr>
            <p:nvPr/>
          </p:nvSpPr>
          <p:spPr bwMode="auto">
            <a:xfrm>
              <a:off x="2908088" y="2527375"/>
              <a:ext cx="869778" cy="462135"/>
            </a:xfrm>
            <a:prstGeom prst="rect">
              <a:avLst/>
            </a:prstGeom>
            <a:noFill/>
            <a:ln w="9525">
              <a:noFill/>
              <a:miter lim="800000"/>
              <a:headEnd/>
              <a:tailEnd/>
            </a:ln>
          </p:spPr>
          <p:txBody>
            <a:bodyPr>
              <a:spAutoFit/>
            </a:bodyPr>
            <a:lstStyle/>
            <a:p>
              <a:pPr algn="r" rtl="1" eaLnBrk="1" hangingPunct="1">
                <a:defRPr/>
              </a:pPr>
              <a:r>
                <a:rPr lang="en-US" dirty="0">
                  <a:solidFill>
                    <a:schemeClr val="bg1"/>
                  </a:solidFill>
                  <a:latin typeface="Calibri" pitchFamily="34" charset="0"/>
                  <a:cs typeface="+mn-cs"/>
                </a:rPr>
                <a:t>0.375</a:t>
              </a:r>
              <a:endParaRPr lang="he-IL" dirty="0">
                <a:solidFill>
                  <a:schemeClr val="bg1"/>
                </a:solidFill>
                <a:latin typeface="Calibri" pitchFamily="34" charset="0"/>
                <a:cs typeface="+mn-cs"/>
              </a:endParaRPr>
            </a:p>
          </p:txBody>
        </p:sp>
        <p:sp>
          <p:nvSpPr>
            <p:cNvPr id="5130" name="TextBox 9">
              <a:extLst>
                <a:ext uri="{FF2B5EF4-FFF2-40B4-BE49-F238E27FC236}">
                  <a16:creationId xmlns:a16="http://schemas.microsoft.com/office/drawing/2014/main" id="{34633F3D-EA20-4264-93E8-563FB9A3E25F}"/>
                </a:ext>
              </a:extLst>
            </p:cNvPr>
            <p:cNvSpPr txBox="1">
              <a:spLocks noChangeArrowheads="1"/>
            </p:cNvSpPr>
            <p:nvPr/>
          </p:nvSpPr>
          <p:spPr bwMode="auto">
            <a:xfrm>
              <a:off x="2994299" y="3606353"/>
              <a:ext cx="643712" cy="462135"/>
            </a:xfrm>
            <a:prstGeom prst="rect">
              <a:avLst/>
            </a:prstGeom>
            <a:noFill/>
            <a:ln w="9525">
              <a:noFill/>
              <a:miter lim="800000"/>
              <a:headEnd/>
              <a:tailEnd/>
            </a:ln>
          </p:spPr>
          <p:txBody>
            <a:bodyPr>
              <a:spAutoFit/>
            </a:bodyPr>
            <a:lstStyle/>
            <a:p>
              <a:pPr algn="ctr" rtl="1" eaLnBrk="1" hangingPunct="1">
                <a:defRPr/>
              </a:pPr>
              <a:r>
                <a:rPr lang="he-IL" dirty="0">
                  <a:latin typeface="Calibri" pitchFamily="34" charset="0"/>
                  <a:cs typeface="+mn-cs"/>
                </a:rPr>
                <a:t>0.5</a:t>
              </a:r>
            </a:p>
          </p:txBody>
        </p:sp>
        <p:sp>
          <p:nvSpPr>
            <p:cNvPr id="5131" name="TextBox 10">
              <a:extLst>
                <a:ext uri="{FF2B5EF4-FFF2-40B4-BE49-F238E27FC236}">
                  <a16:creationId xmlns:a16="http://schemas.microsoft.com/office/drawing/2014/main" id="{F8FB043F-EA25-4B9F-A58D-79C38F117D0F}"/>
                </a:ext>
              </a:extLst>
            </p:cNvPr>
            <p:cNvSpPr txBox="1">
              <a:spLocks noChangeArrowheads="1"/>
            </p:cNvSpPr>
            <p:nvPr/>
          </p:nvSpPr>
          <p:spPr bwMode="auto">
            <a:xfrm>
              <a:off x="2994299" y="4764667"/>
              <a:ext cx="858283" cy="462135"/>
            </a:xfrm>
            <a:prstGeom prst="rect">
              <a:avLst/>
            </a:prstGeom>
            <a:noFill/>
            <a:ln w="9525">
              <a:noFill/>
              <a:miter lim="800000"/>
              <a:headEnd/>
              <a:tailEnd/>
            </a:ln>
          </p:spPr>
          <p:txBody>
            <a:bodyPr>
              <a:spAutoFit/>
            </a:bodyPr>
            <a:lstStyle/>
            <a:p>
              <a:pPr algn="r" rtl="1" eaLnBrk="1" hangingPunct="1">
                <a:defRPr/>
              </a:pPr>
              <a:r>
                <a:rPr lang="en-US" dirty="0">
                  <a:latin typeface="Calibri" pitchFamily="34" charset="0"/>
                  <a:cs typeface="+mn-cs"/>
                </a:rPr>
                <a:t>0.625</a:t>
              </a:r>
              <a:endParaRPr lang="he-IL" dirty="0">
                <a:latin typeface="Calibri" pitchFamily="34" charset="0"/>
                <a:cs typeface="+mn-cs"/>
              </a:endParaRPr>
            </a:p>
          </p:txBody>
        </p:sp>
        <p:sp>
          <p:nvSpPr>
            <p:cNvPr id="5132" name="TextBox 11">
              <a:extLst>
                <a:ext uri="{FF2B5EF4-FFF2-40B4-BE49-F238E27FC236}">
                  <a16:creationId xmlns:a16="http://schemas.microsoft.com/office/drawing/2014/main" id="{EA96A4FF-CBC5-46F6-94D4-F771D5BD07EF}"/>
                </a:ext>
              </a:extLst>
            </p:cNvPr>
            <p:cNvSpPr txBox="1">
              <a:spLocks noChangeArrowheads="1"/>
            </p:cNvSpPr>
            <p:nvPr/>
          </p:nvSpPr>
          <p:spPr bwMode="auto">
            <a:xfrm>
              <a:off x="3777866" y="2527375"/>
              <a:ext cx="887020" cy="462135"/>
            </a:xfrm>
            <a:prstGeom prst="rect">
              <a:avLst/>
            </a:prstGeom>
            <a:noFill/>
            <a:ln w="9525">
              <a:noFill/>
              <a:miter lim="800000"/>
              <a:headEnd/>
              <a:tailEnd/>
            </a:ln>
          </p:spPr>
          <p:txBody>
            <a:bodyPr>
              <a:spAutoFit/>
            </a:bodyPr>
            <a:lstStyle/>
            <a:p>
              <a:pPr algn="r" rtl="1" eaLnBrk="1" hangingPunct="1">
                <a:defRPr/>
              </a:pPr>
              <a:r>
                <a:rPr lang="he-IL" dirty="0">
                  <a:latin typeface="Calibri" pitchFamily="34" charset="0"/>
                  <a:cs typeface="+mn-cs"/>
                </a:rPr>
                <a:t>0.75</a:t>
              </a:r>
            </a:p>
          </p:txBody>
        </p:sp>
        <p:sp>
          <p:nvSpPr>
            <p:cNvPr id="5133" name="TextBox 12">
              <a:extLst>
                <a:ext uri="{FF2B5EF4-FFF2-40B4-BE49-F238E27FC236}">
                  <a16:creationId xmlns:a16="http://schemas.microsoft.com/office/drawing/2014/main" id="{DC2088CF-C689-4C85-AD02-A36D1E6D9F61}"/>
                </a:ext>
              </a:extLst>
            </p:cNvPr>
            <p:cNvSpPr txBox="1">
              <a:spLocks noChangeArrowheads="1"/>
            </p:cNvSpPr>
            <p:nvPr/>
          </p:nvSpPr>
          <p:spPr bwMode="auto">
            <a:xfrm>
              <a:off x="3703148" y="3632137"/>
              <a:ext cx="1070939" cy="462136"/>
            </a:xfrm>
            <a:prstGeom prst="rect">
              <a:avLst/>
            </a:prstGeom>
            <a:noFill/>
            <a:ln w="9525">
              <a:noFill/>
              <a:miter lim="800000"/>
              <a:headEnd/>
              <a:tailEnd/>
            </a:ln>
          </p:spPr>
          <p:txBody>
            <a:bodyPr>
              <a:spAutoFit/>
            </a:bodyPr>
            <a:lstStyle/>
            <a:p>
              <a:pPr algn="ctr" rtl="1" eaLnBrk="1" hangingPunct="1">
                <a:defRPr/>
              </a:pPr>
              <a:r>
                <a:rPr lang="he-IL" dirty="0">
                  <a:latin typeface="Calibri" pitchFamily="34" charset="0"/>
                  <a:cs typeface="+mn-cs"/>
                </a:rPr>
                <a:t>0.875</a:t>
              </a:r>
            </a:p>
          </p:txBody>
        </p:sp>
        <p:sp>
          <p:nvSpPr>
            <p:cNvPr id="5134" name="TextBox 13">
              <a:extLst>
                <a:ext uri="{FF2B5EF4-FFF2-40B4-BE49-F238E27FC236}">
                  <a16:creationId xmlns:a16="http://schemas.microsoft.com/office/drawing/2014/main" id="{1EE89F68-33CD-48EA-B22B-6A3FBF275EA3}"/>
                </a:ext>
              </a:extLst>
            </p:cNvPr>
            <p:cNvSpPr txBox="1">
              <a:spLocks noChangeArrowheads="1"/>
            </p:cNvSpPr>
            <p:nvPr/>
          </p:nvSpPr>
          <p:spPr bwMode="auto">
            <a:xfrm>
              <a:off x="4210839" y="4776568"/>
              <a:ext cx="287372" cy="462135"/>
            </a:xfrm>
            <a:prstGeom prst="rect">
              <a:avLst/>
            </a:prstGeom>
            <a:noFill/>
            <a:ln w="9525">
              <a:noFill/>
              <a:miter lim="800000"/>
              <a:headEnd/>
              <a:tailEnd/>
            </a:ln>
          </p:spPr>
          <p:txBody>
            <a:bodyPr>
              <a:spAutoFit/>
            </a:bodyPr>
            <a:lstStyle/>
            <a:p>
              <a:pPr algn="r" rtl="1" eaLnBrk="1" hangingPunct="1">
                <a:defRPr/>
              </a:pPr>
              <a:r>
                <a:rPr lang="he-IL" dirty="0">
                  <a:latin typeface="Calibri" pitchFamily="34" charset="0"/>
                  <a:cs typeface="+mn-cs"/>
                </a:rPr>
                <a:t>1</a:t>
              </a:r>
            </a:p>
          </p:txBody>
        </p:sp>
        <p:grpSp>
          <p:nvGrpSpPr>
            <p:cNvPr id="9238" name="Group 42">
              <a:extLst>
                <a:ext uri="{FF2B5EF4-FFF2-40B4-BE49-F238E27FC236}">
                  <a16:creationId xmlns:a16="http://schemas.microsoft.com/office/drawing/2014/main" id="{2D32F1E3-7111-404E-8743-F6AC53C470CC}"/>
                </a:ext>
              </a:extLst>
            </p:cNvPr>
            <p:cNvGrpSpPr>
              <a:grpSpLocks/>
            </p:cNvGrpSpPr>
            <p:nvPr/>
          </p:nvGrpSpPr>
          <p:grpSpPr bwMode="auto">
            <a:xfrm>
              <a:off x="80352" y="2797346"/>
              <a:ext cx="1900144" cy="2339750"/>
              <a:chOff x="80352" y="2797346"/>
              <a:chExt cx="1900144" cy="2339750"/>
            </a:xfrm>
          </p:grpSpPr>
          <p:sp>
            <p:nvSpPr>
              <p:cNvPr id="5136" name="TextBox 29">
                <a:extLst>
                  <a:ext uri="{FF2B5EF4-FFF2-40B4-BE49-F238E27FC236}">
                    <a16:creationId xmlns:a16="http://schemas.microsoft.com/office/drawing/2014/main" id="{B434A5A0-4524-4A8A-BB5E-7E6DE1319008}"/>
                  </a:ext>
                </a:extLst>
              </p:cNvPr>
              <p:cNvSpPr txBox="1">
                <a:spLocks noChangeArrowheads="1"/>
              </p:cNvSpPr>
              <p:nvPr/>
            </p:nvSpPr>
            <p:spPr bwMode="auto">
              <a:xfrm>
                <a:off x="80352" y="3501232"/>
                <a:ext cx="781651" cy="807251"/>
              </a:xfrm>
              <a:prstGeom prst="rect">
                <a:avLst/>
              </a:prstGeom>
              <a:noFill/>
              <a:ln w="9525">
                <a:noFill/>
                <a:miter lim="800000"/>
                <a:headEnd/>
                <a:tailEnd/>
              </a:ln>
            </p:spPr>
            <p:txBody>
              <a:bodyPr wrap="none">
                <a:spAutoFit/>
              </a:bodyPr>
              <a:lstStyle/>
              <a:p>
                <a:pPr algn="r" rtl="1" eaLnBrk="1" hangingPunct="1">
                  <a:defRPr/>
                </a:pPr>
                <a:r>
                  <a:rPr lang="he-IL" dirty="0">
                    <a:latin typeface="Calibri" pitchFamily="34" charset="0"/>
                    <a:cs typeface="+mn-cs"/>
                  </a:rPr>
                  <a:t>רמות</a:t>
                </a:r>
              </a:p>
              <a:p>
                <a:pPr algn="r" rtl="1" eaLnBrk="1" hangingPunct="1">
                  <a:defRPr/>
                </a:pPr>
                <a:r>
                  <a:rPr lang="he-IL" dirty="0">
                    <a:latin typeface="Calibri" pitchFamily="34" charset="0"/>
                    <a:cs typeface="+mn-cs"/>
                  </a:rPr>
                  <a:t>אפור</a:t>
                </a:r>
              </a:p>
            </p:txBody>
          </p:sp>
          <p:cxnSp>
            <p:nvCxnSpPr>
              <p:cNvPr id="31" name="Straight Arrow Connector 30">
                <a:extLst>
                  <a:ext uri="{FF2B5EF4-FFF2-40B4-BE49-F238E27FC236}">
                    <a16:creationId xmlns:a16="http://schemas.microsoft.com/office/drawing/2014/main" id="{AEF2DE31-6905-4E25-B169-B18B2A370C58}"/>
                  </a:ext>
                </a:extLst>
              </p:cNvPr>
              <p:cNvCxnSpPr/>
              <p:nvPr/>
            </p:nvCxnSpPr>
            <p:spPr>
              <a:xfrm flipV="1">
                <a:off x="858171" y="2797120"/>
                <a:ext cx="1093927" cy="846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2E36DFA-EF9E-47B9-8FBA-355D4ACE646D}"/>
                  </a:ext>
                </a:extLst>
              </p:cNvPr>
              <p:cNvCxnSpPr/>
              <p:nvPr/>
            </p:nvCxnSpPr>
            <p:spPr>
              <a:xfrm>
                <a:off x="858171" y="4001052"/>
                <a:ext cx="1093927" cy="11364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14992DF-0FE8-4805-917D-16390B985778}"/>
                  </a:ext>
                </a:extLst>
              </p:cNvPr>
              <p:cNvCxnSpPr>
                <a:stCxn id="5136" idx="3"/>
              </p:cNvCxnSpPr>
              <p:nvPr/>
            </p:nvCxnSpPr>
            <p:spPr>
              <a:xfrm flipV="1">
                <a:off x="862003" y="3796761"/>
                <a:ext cx="1118834" cy="107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pic>
        <p:nvPicPr>
          <p:cNvPr id="5147" name="Picture 27">
            <a:extLst>
              <a:ext uri="{FF2B5EF4-FFF2-40B4-BE49-F238E27FC236}">
                <a16:creationId xmlns:a16="http://schemas.microsoft.com/office/drawing/2014/main" id="{73202793-6A34-4350-882E-E1D3ECBDA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620713"/>
            <a:ext cx="43053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40">
            <a:extLst>
              <a:ext uri="{FF2B5EF4-FFF2-40B4-BE49-F238E27FC236}">
                <a16:creationId xmlns:a16="http://schemas.microsoft.com/office/drawing/2014/main" id="{999D2B9B-B5DA-4E0B-AF81-FDE6039B74B2}"/>
              </a:ext>
            </a:extLst>
          </p:cNvPr>
          <p:cNvGrpSpPr>
            <a:grpSpLocks/>
          </p:cNvGrpSpPr>
          <p:nvPr/>
        </p:nvGrpSpPr>
        <p:grpSpPr bwMode="auto">
          <a:xfrm>
            <a:off x="3924300" y="1557338"/>
            <a:ext cx="881063" cy="2808287"/>
            <a:chOff x="3923927" y="1556793"/>
            <a:chExt cx="880701" cy="2808311"/>
          </a:xfrm>
        </p:grpSpPr>
        <p:pic>
          <p:nvPicPr>
            <p:cNvPr id="9225" name="Content Placeholder 3">
              <a:extLst>
                <a:ext uri="{FF2B5EF4-FFF2-40B4-BE49-F238E27FC236}">
                  <a16:creationId xmlns:a16="http://schemas.microsoft.com/office/drawing/2014/main" id="{71E60E49-9BDB-4420-8303-07E576D9556C}"/>
                </a:ext>
              </a:extLst>
            </p:cNvPr>
            <p:cNvPicPr>
              <a:picLocks/>
            </p:cNvPicPr>
            <p:nvPr/>
          </p:nvPicPr>
          <p:blipFill>
            <a:blip r:embed="rId3">
              <a:extLst>
                <a:ext uri="{28A0092B-C50C-407E-A947-70E740481C1C}">
                  <a14:useLocalDpi xmlns:a14="http://schemas.microsoft.com/office/drawing/2010/main" val="0"/>
                </a:ext>
              </a:extLst>
            </a:blip>
            <a:srcRect b="64270"/>
            <a:stretch>
              <a:fillRect/>
            </a:stretch>
          </p:blipFill>
          <p:spPr bwMode="auto">
            <a:xfrm rot="5400000">
              <a:off x="2960122" y="2520598"/>
              <a:ext cx="2808311" cy="88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5">
              <a:extLst>
                <a:ext uri="{FF2B5EF4-FFF2-40B4-BE49-F238E27FC236}">
                  <a16:creationId xmlns:a16="http://schemas.microsoft.com/office/drawing/2014/main" id="{A0DFDF68-5E38-4A86-9A4E-0854873F7A3C}"/>
                </a:ext>
              </a:extLst>
            </p:cNvPr>
            <p:cNvSpPr txBox="1">
              <a:spLocks noChangeArrowheads="1"/>
            </p:cNvSpPr>
            <p:nvPr/>
          </p:nvSpPr>
          <p:spPr bwMode="auto">
            <a:xfrm>
              <a:off x="4212733" y="1917158"/>
              <a:ext cx="236441" cy="368303"/>
            </a:xfrm>
            <a:prstGeom prst="rect">
              <a:avLst/>
            </a:prstGeom>
            <a:noFill/>
            <a:ln w="9525">
              <a:noFill/>
              <a:miter lim="800000"/>
              <a:headEnd/>
              <a:tailEnd/>
            </a:ln>
          </p:spPr>
          <p:txBody>
            <a:bodyPr>
              <a:spAutoFit/>
            </a:bodyPr>
            <a:lstStyle/>
            <a:p>
              <a:pPr algn="r" rtl="1" eaLnBrk="1" hangingPunct="1">
                <a:defRPr/>
              </a:pPr>
              <a:r>
                <a:rPr lang="he-IL" dirty="0">
                  <a:solidFill>
                    <a:schemeClr val="bg1"/>
                  </a:solidFill>
                  <a:latin typeface="Calibri" pitchFamily="34" charset="0"/>
                  <a:cs typeface="+mn-cs"/>
                </a:rPr>
                <a:t>0</a:t>
              </a:r>
            </a:p>
          </p:txBody>
        </p:sp>
        <p:sp>
          <p:nvSpPr>
            <p:cNvPr id="39" name="TextBox 8">
              <a:extLst>
                <a:ext uri="{FF2B5EF4-FFF2-40B4-BE49-F238E27FC236}">
                  <a16:creationId xmlns:a16="http://schemas.microsoft.com/office/drawing/2014/main" id="{6AE5582B-F99F-49BC-9BF0-304C201C4DF0}"/>
                </a:ext>
              </a:extLst>
            </p:cNvPr>
            <p:cNvSpPr txBox="1">
              <a:spLocks noChangeArrowheads="1"/>
            </p:cNvSpPr>
            <p:nvPr/>
          </p:nvSpPr>
          <p:spPr bwMode="auto">
            <a:xfrm>
              <a:off x="3923927" y="2780765"/>
              <a:ext cx="720429" cy="369891"/>
            </a:xfrm>
            <a:prstGeom prst="rect">
              <a:avLst/>
            </a:prstGeom>
            <a:noFill/>
            <a:ln w="9525">
              <a:noFill/>
              <a:miter lim="800000"/>
              <a:headEnd/>
              <a:tailEnd/>
            </a:ln>
          </p:spPr>
          <p:txBody>
            <a:bodyPr>
              <a:spAutoFit/>
            </a:bodyPr>
            <a:lstStyle/>
            <a:p>
              <a:pPr algn="r" rtl="1" eaLnBrk="1" hangingPunct="1">
                <a:defRPr/>
              </a:pPr>
              <a:r>
                <a:rPr lang="en-US" dirty="0">
                  <a:solidFill>
                    <a:schemeClr val="bg1"/>
                  </a:solidFill>
                  <a:latin typeface="Calibri" pitchFamily="34" charset="0"/>
                  <a:cs typeface="+mn-cs"/>
                </a:rPr>
                <a:t>0.375</a:t>
              </a:r>
              <a:endParaRPr lang="he-IL" dirty="0">
                <a:solidFill>
                  <a:schemeClr val="bg1"/>
                </a:solidFill>
                <a:latin typeface="Calibri" pitchFamily="34" charset="0"/>
                <a:cs typeface="+mn-cs"/>
              </a:endParaRPr>
            </a:p>
          </p:txBody>
        </p:sp>
        <p:sp>
          <p:nvSpPr>
            <p:cNvPr id="40" name="TextBox 11">
              <a:extLst>
                <a:ext uri="{FF2B5EF4-FFF2-40B4-BE49-F238E27FC236}">
                  <a16:creationId xmlns:a16="http://schemas.microsoft.com/office/drawing/2014/main" id="{A54F280B-DAE3-4820-87D7-F8D30B351877}"/>
                </a:ext>
              </a:extLst>
            </p:cNvPr>
            <p:cNvSpPr txBox="1">
              <a:spLocks noChangeArrowheads="1"/>
            </p:cNvSpPr>
            <p:nvPr/>
          </p:nvSpPr>
          <p:spPr bwMode="auto">
            <a:xfrm>
              <a:off x="3923927" y="3644373"/>
              <a:ext cx="736297" cy="369891"/>
            </a:xfrm>
            <a:prstGeom prst="rect">
              <a:avLst/>
            </a:prstGeom>
            <a:noFill/>
            <a:ln w="9525">
              <a:noFill/>
              <a:miter lim="800000"/>
              <a:headEnd/>
              <a:tailEnd/>
            </a:ln>
          </p:spPr>
          <p:txBody>
            <a:bodyPr>
              <a:spAutoFit/>
            </a:bodyPr>
            <a:lstStyle/>
            <a:p>
              <a:pPr algn="r" rtl="1" eaLnBrk="1" hangingPunct="1">
                <a:defRPr/>
              </a:pPr>
              <a:r>
                <a:rPr lang="he-IL" dirty="0">
                  <a:latin typeface="Calibri" pitchFamily="34" charset="0"/>
                  <a:cs typeface="+mn-cs"/>
                </a:rPr>
                <a:t>0.75</a:t>
              </a:r>
            </a:p>
          </p:txBody>
        </p:sp>
      </p:grpSp>
      <p:pic>
        <p:nvPicPr>
          <p:cNvPr id="5148" name="Picture 28">
            <a:extLst>
              <a:ext uri="{FF2B5EF4-FFF2-40B4-BE49-F238E27FC236}">
                <a16:creationId xmlns:a16="http://schemas.microsoft.com/office/drawing/2014/main" id="{1FA73E54-5CC8-4390-8906-EAFEAE9E0B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3068638"/>
            <a:ext cx="43053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147"/>
                                        </p:tgtEl>
                                        <p:attrNameLst>
                                          <p:attrName>style.visibility</p:attrName>
                                        </p:attrNameLst>
                                      </p:cBhvr>
                                      <p:to>
                                        <p:strVal val="visible"/>
                                      </p:to>
                                    </p:set>
                                    <p:animEffect transition="in" filter="blinds(horizontal)">
                                      <p:cBhvr>
                                        <p:cTn id="25" dur="500"/>
                                        <p:tgtEl>
                                          <p:spTgt spid="514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5148"/>
                                        </p:tgtEl>
                                        <p:attrNameLst>
                                          <p:attrName>style.visibility</p:attrName>
                                        </p:attrNameLst>
                                      </p:cBhvr>
                                      <p:to>
                                        <p:strVal val="visible"/>
                                      </p:to>
                                    </p:set>
                                    <p:animEffect transition="in" filter="blinds(horizontal)">
                                      <p:cBhvr>
                                        <p:cTn id="35" dur="500"/>
                                        <p:tgtEl>
                                          <p:spTgt spid="5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01222E0C-435A-466C-B5FD-82F1FCE28952}"/>
              </a:ext>
            </a:extLst>
          </p:cNvPr>
          <p:cNvSpPr>
            <a:spLocks noGrp="1"/>
          </p:cNvSpPr>
          <p:nvPr>
            <p:ph type="title"/>
          </p:nvPr>
        </p:nvSpPr>
        <p:spPr>
          <a:xfrm>
            <a:off x="457200" y="53975"/>
            <a:ext cx="8229600" cy="1143000"/>
          </a:xfrm>
        </p:spPr>
        <p:txBody>
          <a:bodyPr/>
          <a:lstStyle/>
          <a:p>
            <a:pPr eaLnBrk="1" hangingPunct="1"/>
            <a:r>
              <a:rPr lang="en-US" altLang="en-US">
                <a:cs typeface="Times New Roman" panose="02020603050405020304" pitchFamily="18" charset="0"/>
              </a:rPr>
              <a:t>Open &amp; Close</a:t>
            </a:r>
            <a:endParaRPr lang="he-IL" altLang="en-US"/>
          </a:p>
        </p:txBody>
      </p:sp>
      <p:pic>
        <p:nvPicPr>
          <p:cNvPr id="64515" name="Picture 2">
            <a:extLst>
              <a:ext uri="{FF2B5EF4-FFF2-40B4-BE49-F238E27FC236}">
                <a16:creationId xmlns:a16="http://schemas.microsoft.com/office/drawing/2014/main" id="{4D902940-90A0-470F-9996-11BDCFFB6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919163"/>
            <a:ext cx="6335712" cy="585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2">
            <a:extLst>
              <a:ext uri="{FF2B5EF4-FFF2-40B4-BE49-F238E27FC236}">
                <a16:creationId xmlns:a16="http://schemas.microsoft.com/office/drawing/2014/main" id="{36EAC37B-1D31-455E-92C3-096E531E7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928688"/>
            <a:ext cx="6315075"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TextBox 3">
            <a:extLst>
              <a:ext uri="{FF2B5EF4-FFF2-40B4-BE49-F238E27FC236}">
                <a16:creationId xmlns:a16="http://schemas.microsoft.com/office/drawing/2014/main" id="{BA6D2D41-DBCA-4B7B-9C95-8A9AD4AD4A7C}"/>
              </a:ext>
            </a:extLst>
          </p:cNvPr>
          <p:cNvSpPr txBox="1">
            <a:spLocks noChangeArrowheads="1"/>
          </p:cNvSpPr>
          <p:nvPr/>
        </p:nvSpPr>
        <p:spPr bwMode="auto">
          <a:xfrm>
            <a:off x="4000500" y="142875"/>
            <a:ext cx="12366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4800"/>
              <a:t>RGB</a:t>
            </a:r>
            <a:endParaRPr lang="he-IL" altLang="en-US" sz="4800"/>
          </a:p>
        </p:txBody>
      </p:sp>
      <p:graphicFrame>
        <p:nvGraphicFramePr>
          <p:cNvPr id="14" name="Table 13">
            <a:extLst>
              <a:ext uri="{FF2B5EF4-FFF2-40B4-BE49-F238E27FC236}">
                <a16:creationId xmlns:a16="http://schemas.microsoft.com/office/drawing/2014/main" id="{35E2F085-3877-4802-99DE-99A3432F2E9D}"/>
              </a:ext>
            </a:extLst>
          </p:cNvPr>
          <p:cNvGraphicFramePr>
            <a:graphicFrameLocks noGrp="1"/>
          </p:cNvGraphicFramePr>
          <p:nvPr/>
        </p:nvGraphicFramePr>
        <p:xfrm>
          <a:off x="2071670" y="1571612"/>
          <a:ext cx="2976564" cy="2174876"/>
        </p:xfrm>
        <a:graphic>
          <a:graphicData uri="http://schemas.openxmlformats.org/drawingml/2006/table">
            <a:tbl>
              <a:tblPr rtl="1" firstRow="1" bandRow="1">
                <a:tableStyleId>{D113A9D2-9D6B-4929-AA2D-F23B5EE8CBE7}</a:tableStyleId>
              </a:tblPr>
              <a:tblGrid>
                <a:gridCol w="744141">
                  <a:extLst>
                    <a:ext uri="{9D8B030D-6E8A-4147-A177-3AD203B41FA5}">
                      <a16:colId xmlns:a16="http://schemas.microsoft.com/office/drawing/2014/main" val="20000"/>
                    </a:ext>
                  </a:extLst>
                </a:gridCol>
                <a:gridCol w="744141">
                  <a:extLst>
                    <a:ext uri="{9D8B030D-6E8A-4147-A177-3AD203B41FA5}">
                      <a16:colId xmlns:a16="http://schemas.microsoft.com/office/drawing/2014/main" val="20001"/>
                    </a:ext>
                  </a:extLst>
                </a:gridCol>
                <a:gridCol w="744141">
                  <a:extLst>
                    <a:ext uri="{9D8B030D-6E8A-4147-A177-3AD203B41FA5}">
                      <a16:colId xmlns:a16="http://schemas.microsoft.com/office/drawing/2014/main" val="20002"/>
                    </a:ext>
                  </a:extLst>
                </a:gridCol>
                <a:gridCol w="744141">
                  <a:extLst>
                    <a:ext uri="{9D8B030D-6E8A-4147-A177-3AD203B41FA5}">
                      <a16:colId xmlns:a16="http://schemas.microsoft.com/office/drawing/2014/main" val="20003"/>
                    </a:ext>
                  </a:extLst>
                </a:gridCol>
              </a:tblGrid>
              <a:tr h="543719">
                <a:tc>
                  <a:txBody>
                    <a:bodyPr/>
                    <a:lstStyle/>
                    <a:p>
                      <a:pPr rtl="1"/>
                      <a:endParaRPr lang="he-IL" dirty="0"/>
                    </a:p>
                  </a:txBody>
                  <a:tcPr/>
                </a:tc>
                <a:tc>
                  <a:txBody>
                    <a:bodyPr/>
                    <a:lstStyle/>
                    <a:p>
                      <a:pPr rtl="1"/>
                      <a:endParaRPr lang="he-IL" dirty="0"/>
                    </a:p>
                  </a:txBody>
                  <a:tcPr/>
                </a:tc>
                <a:tc>
                  <a:txBody>
                    <a:bodyPr/>
                    <a:lstStyle/>
                    <a:p>
                      <a:pPr rtl="1"/>
                      <a:endParaRPr lang="he-IL"/>
                    </a:p>
                  </a:txBody>
                  <a:tcPr/>
                </a:tc>
                <a:tc>
                  <a:txBody>
                    <a:bodyPr/>
                    <a:lstStyle/>
                    <a:p>
                      <a:pPr algn="ctr" rtl="1"/>
                      <a:r>
                        <a:rPr lang="en-US" sz="2800" dirty="0"/>
                        <a:t>B</a:t>
                      </a:r>
                      <a:endParaRPr lang="he-IL" sz="2800" dirty="0"/>
                    </a:p>
                  </a:txBody>
                  <a:tcPr/>
                </a:tc>
                <a:extLst>
                  <a:ext uri="{0D108BD9-81ED-4DB2-BD59-A6C34878D82A}">
                    <a16:rowId xmlns:a16="http://schemas.microsoft.com/office/drawing/2014/main" val="10000"/>
                  </a:ext>
                </a:extLst>
              </a:tr>
              <a:tr h="543719">
                <a:tc>
                  <a:txBody>
                    <a:bodyPr/>
                    <a:lstStyle/>
                    <a:p>
                      <a:pPr rtl="1"/>
                      <a:endParaRPr lang="he-IL"/>
                    </a:p>
                  </a:txBody>
                  <a:tcPr/>
                </a:tc>
                <a:tc>
                  <a:txBody>
                    <a:bodyPr/>
                    <a:lstStyle/>
                    <a:p>
                      <a:pPr rtl="1"/>
                      <a:endParaRPr lang="he-IL" dirty="0"/>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10001"/>
                  </a:ext>
                </a:extLst>
              </a:tr>
              <a:tr h="543719">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dirty="0"/>
                    </a:p>
                  </a:txBody>
                  <a:tcPr/>
                </a:tc>
                <a:extLst>
                  <a:ext uri="{0D108BD9-81ED-4DB2-BD59-A6C34878D82A}">
                    <a16:rowId xmlns:a16="http://schemas.microsoft.com/office/drawing/2014/main" val="10002"/>
                  </a:ext>
                </a:extLst>
              </a:tr>
              <a:tr h="543719">
                <a:tc>
                  <a:txBody>
                    <a:bodyPr/>
                    <a:lstStyle/>
                    <a:p>
                      <a:pPr rtl="1"/>
                      <a:endParaRPr lang="he-IL"/>
                    </a:p>
                  </a:txBody>
                  <a:tcPr/>
                </a:tc>
                <a:tc>
                  <a:txBody>
                    <a:bodyPr/>
                    <a:lstStyle/>
                    <a:p>
                      <a:pPr rtl="1"/>
                      <a:endParaRPr lang="he-IL"/>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10003"/>
                  </a:ext>
                </a:extLst>
              </a:tr>
            </a:tbl>
          </a:graphicData>
        </a:graphic>
      </p:graphicFrame>
      <p:graphicFrame>
        <p:nvGraphicFramePr>
          <p:cNvPr id="13" name="Table 12">
            <a:extLst>
              <a:ext uri="{FF2B5EF4-FFF2-40B4-BE49-F238E27FC236}">
                <a16:creationId xmlns:a16="http://schemas.microsoft.com/office/drawing/2014/main" id="{15536A84-79C1-46BA-857F-97BB84F81FC5}"/>
              </a:ext>
            </a:extLst>
          </p:cNvPr>
          <p:cNvGraphicFramePr>
            <a:graphicFrameLocks noGrp="1"/>
          </p:cNvGraphicFramePr>
          <p:nvPr/>
        </p:nvGraphicFramePr>
        <p:xfrm>
          <a:off x="2857456" y="2143116"/>
          <a:ext cx="2976564" cy="2174876"/>
        </p:xfrm>
        <a:graphic>
          <a:graphicData uri="http://schemas.openxmlformats.org/drawingml/2006/table">
            <a:tbl>
              <a:tblPr rtl="1" firstRow="1" bandRow="1">
                <a:tableStyleId>{306799F8-075E-4A3A-A7F6-7FBC6576F1A4}</a:tableStyleId>
              </a:tblPr>
              <a:tblGrid>
                <a:gridCol w="744141">
                  <a:extLst>
                    <a:ext uri="{9D8B030D-6E8A-4147-A177-3AD203B41FA5}">
                      <a16:colId xmlns:a16="http://schemas.microsoft.com/office/drawing/2014/main" val="20000"/>
                    </a:ext>
                  </a:extLst>
                </a:gridCol>
                <a:gridCol w="744141">
                  <a:extLst>
                    <a:ext uri="{9D8B030D-6E8A-4147-A177-3AD203B41FA5}">
                      <a16:colId xmlns:a16="http://schemas.microsoft.com/office/drawing/2014/main" val="20001"/>
                    </a:ext>
                  </a:extLst>
                </a:gridCol>
                <a:gridCol w="744141">
                  <a:extLst>
                    <a:ext uri="{9D8B030D-6E8A-4147-A177-3AD203B41FA5}">
                      <a16:colId xmlns:a16="http://schemas.microsoft.com/office/drawing/2014/main" val="20002"/>
                    </a:ext>
                  </a:extLst>
                </a:gridCol>
                <a:gridCol w="744141">
                  <a:extLst>
                    <a:ext uri="{9D8B030D-6E8A-4147-A177-3AD203B41FA5}">
                      <a16:colId xmlns:a16="http://schemas.microsoft.com/office/drawing/2014/main" val="20003"/>
                    </a:ext>
                  </a:extLst>
                </a:gridCol>
              </a:tblGrid>
              <a:tr h="543719">
                <a:tc>
                  <a:txBody>
                    <a:bodyPr/>
                    <a:lstStyle/>
                    <a:p>
                      <a:pPr rtl="1"/>
                      <a:endParaRPr lang="he-IL" dirty="0"/>
                    </a:p>
                  </a:txBody>
                  <a:tcPr/>
                </a:tc>
                <a:tc>
                  <a:txBody>
                    <a:bodyPr/>
                    <a:lstStyle/>
                    <a:p>
                      <a:pPr rtl="1"/>
                      <a:endParaRPr lang="he-IL"/>
                    </a:p>
                  </a:txBody>
                  <a:tcPr/>
                </a:tc>
                <a:tc>
                  <a:txBody>
                    <a:bodyPr/>
                    <a:lstStyle/>
                    <a:p>
                      <a:pPr rtl="1"/>
                      <a:endParaRPr lang="he-IL" dirty="0"/>
                    </a:p>
                  </a:txBody>
                  <a:tcPr/>
                </a:tc>
                <a:tc>
                  <a:txBody>
                    <a:bodyPr/>
                    <a:lstStyle/>
                    <a:p>
                      <a:pPr algn="ctr" rtl="1"/>
                      <a:r>
                        <a:rPr lang="en-US" sz="2800" dirty="0"/>
                        <a:t>G</a:t>
                      </a:r>
                      <a:endParaRPr lang="he-IL" sz="2800" dirty="0"/>
                    </a:p>
                  </a:txBody>
                  <a:tcPr/>
                </a:tc>
                <a:extLst>
                  <a:ext uri="{0D108BD9-81ED-4DB2-BD59-A6C34878D82A}">
                    <a16:rowId xmlns:a16="http://schemas.microsoft.com/office/drawing/2014/main" val="10000"/>
                  </a:ext>
                </a:extLst>
              </a:tr>
              <a:tr h="543719">
                <a:tc>
                  <a:txBody>
                    <a:bodyPr/>
                    <a:lstStyle/>
                    <a:p>
                      <a:pPr rtl="1"/>
                      <a:endParaRPr lang="he-IL" dirty="0"/>
                    </a:p>
                  </a:txBody>
                  <a:tcPr/>
                </a:tc>
                <a:tc>
                  <a:txBody>
                    <a:bodyPr/>
                    <a:lstStyle/>
                    <a:p>
                      <a:pPr rtl="1"/>
                      <a:endParaRPr lang="he-IL"/>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10001"/>
                  </a:ext>
                </a:extLst>
              </a:tr>
              <a:tr h="543719">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dirty="0"/>
                    </a:p>
                  </a:txBody>
                  <a:tcPr/>
                </a:tc>
                <a:extLst>
                  <a:ext uri="{0D108BD9-81ED-4DB2-BD59-A6C34878D82A}">
                    <a16:rowId xmlns:a16="http://schemas.microsoft.com/office/drawing/2014/main" val="10002"/>
                  </a:ext>
                </a:extLst>
              </a:tr>
              <a:tr h="543719">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dirty="0"/>
                    </a:p>
                  </a:txBody>
                  <a:tcPr/>
                </a:tc>
                <a:extLst>
                  <a:ext uri="{0D108BD9-81ED-4DB2-BD59-A6C34878D82A}">
                    <a16:rowId xmlns:a16="http://schemas.microsoft.com/office/drawing/2014/main" val="10003"/>
                  </a:ext>
                </a:extLst>
              </a:tr>
            </a:tbl>
          </a:graphicData>
        </a:graphic>
      </p:graphicFrame>
      <p:graphicFrame>
        <p:nvGraphicFramePr>
          <p:cNvPr id="12" name="Table 11">
            <a:extLst>
              <a:ext uri="{FF2B5EF4-FFF2-40B4-BE49-F238E27FC236}">
                <a16:creationId xmlns:a16="http://schemas.microsoft.com/office/drawing/2014/main" id="{2FA48175-F270-4AE1-89AD-A1FAC8829EC4}"/>
              </a:ext>
            </a:extLst>
          </p:cNvPr>
          <p:cNvGraphicFramePr>
            <a:graphicFrameLocks noGrp="1"/>
          </p:cNvGraphicFramePr>
          <p:nvPr/>
        </p:nvGraphicFramePr>
        <p:xfrm>
          <a:off x="3595668" y="2682884"/>
          <a:ext cx="2976564" cy="2174876"/>
        </p:xfrm>
        <a:graphic>
          <a:graphicData uri="http://schemas.openxmlformats.org/drawingml/2006/table">
            <a:tbl>
              <a:tblPr rtl="1" firstRow="1" bandRow="1">
                <a:tableStyleId>{18603FDC-E32A-4AB5-989C-0864C3EAD2B8}</a:tableStyleId>
              </a:tblPr>
              <a:tblGrid>
                <a:gridCol w="744141">
                  <a:extLst>
                    <a:ext uri="{9D8B030D-6E8A-4147-A177-3AD203B41FA5}">
                      <a16:colId xmlns:a16="http://schemas.microsoft.com/office/drawing/2014/main" val="20000"/>
                    </a:ext>
                  </a:extLst>
                </a:gridCol>
                <a:gridCol w="744141">
                  <a:extLst>
                    <a:ext uri="{9D8B030D-6E8A-4147-A177-3AD203B41FA5}">
                      <a16:colId xmlns:a16="http://schemas.microsoft.com/office/drawing/2014/main" val="20001"/>
                    </a:ext>
                  </a:extLst>
                </a:gridCol>
                <a:gridCol w="744141">
                  <a:extLst>
                    <a:ext uri="{9D8B030D-6E8A-4147-A177-3AD203B41FA5}">
                      <a16:colId xmlns:a16="http://schemas.microsoft.com/office/drawing/2014/main" val="20002"/>
                    </a:ext>
                  </a:extLst>
                </a:gridCol>
                <a:gridCol w="744141">
                  <a:extLst>
                    <a:ext uri="{9D8B030D-6E8A-4147-A177-3AD203B41FA5}">
                      <a16:colId xmlns:a16="http://schemas.microsoft.com/office/drawing/2014/main" val="20003"/>
                    </a:ext>
                  </a:extLst>
                </a:gridCol>
              </a:tblGrid>
              <a:tr h="543719">
                <a:tc>
                  <a:txBody>
                    <a:bodyPr/>
                    <a:lstStyle/>
                    <a:p>
                      <a:pPr rtl="1"/>
                      <a:endParaRPr lang="he-IL" dirty="0"/>
                    </a:p>
                  </a:txBody>
                  <a:tcPr/>
                </a:tc>
                <a:tc>
                  <a:txBody>
                    <a:bodyPr/>
                    <a:lstStyle/>
                    <a:p>
                      <a:pPr rtl="1"/>
                      <a:endParaRPr lang="he-IL"/>
                    </a:p>
                  </a:txBody>
                  <a:tcPr/>
                </a:tc>
                <a:tc>
                  <a:txBody>
                    <a:bodyPr/>
                    <a:lstStyle/>
                    <a:p>
                      <a:pPr rtl="1"/>
                      <a:endParaRPr lang="he-IL"/>
                    </a:p>
                  </a:txBody>
                  <a:tcPr/>
                </a:tc>
                <a:tc>
                  <a:txBody>
                    <a:bodyPr/>
                    <a:lstStyle/>
                    <a:p>
                      <a:pPr algn="ctr" rtl="1"/>
                      <a:r>
                        <a:rPr lang="en-US" sz="2800" dirty="0"/>
                        <a:t>R</a:t>
                      </a:r>
                      <a:endParaRPr lang="he-IL" sz="2800" dirty="0"/>
                    </a:p>
                  </a:txBody>
                  <a:tcPr/>
                </a:tc>
                <a:extLst>
                  <a:ext uri="{0D108BD9-81ED-4DB2-BD59-A6C34878D82A}">
                    <a16:rowId xmlns:a16="http://schemas.microsoft.com/office/drawing/2014/main" val="10000"/>
                  </a:ext>
                </a:extLst>
              </a:tr>
              <a:tr h="543719">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dirty="0"/>
                    </a:p>
                  </a:txBody>
                  <a:tcPr/>
                </a:tc>
                <a:extLst>
                  <a:ext uri="{0D108BD9-81ED-4DB2-BD59-A6C34878D82A}">
                    <a16:rowId xmlns:a16="http://schemas.microsoft.com/office/drawing/2014/main" val="10001"/>
                  </a:ext>
                </a:extLst>
              </a:tr>
              <a:tr h="543719">
                <a:tc>
                  <a:txBody>
                    <a:bodyPr/>
                    <a:lstStyle/>
                    <a:p>
                      <a:pPr rtl="1"/>
                      <a:endParaRPr lang="he-IL"/>
                    </a:p>
                  </a:txBody>
                  <a:tcPr/>
                </a:tc>
                <a:tc>
                  <a:txBody>
                    <a:bodyPr/>
                    <a:lstStyle/>
                    <a:p>
                      <a:pPr rtl="1"/>
                      <a:endParaRPr lang="he-IL"/>
                    </a:p>
                  </a:txBody>
                  <a:tcPr/>
                </a:tc>
                <a:tc>
                  <a:txBody>
                    <a:bodyPr/>
                    <a:lstStyle/>
                    <a:p>
                      <a:pPr rtl="1"/>
                      <a:endParaRPr lang="he-IL" dirty="0"/>
                    </a:p>
                  </a:txBody>
                  <a:tcPr/>
                </a:tc>
                <a:tc>
                  <a:txBody>
                    <a:bodyPr/>
                    <a:lstStyle/>
                    <a:p>
                      <a:pPr rtl="1"/>
                      <a:endParaRPr lang="he-IL"/>
                    </a:p>
                  </a:txBody>
                  <a:tcPr/>
                </a:tc>
                <a:extLst>
                  <a:ext uri="{0D108BD9-81ED-4DB2-BD59-A6C34878D82A}">
                    <a16:rowId xmlns:a16="http://schemas.microsoft.com/office/drawing/2014/main" val="10002"/>
                  </a:ext>
                </a:extLst>
              </a:tr>
              <a:tr h="543719">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dirty="0"/>
                    </a:p>
                  </a:txBody>
                  <a:tcPr/>
                </a:tc>
                <a:extLst>
                  <a:ext uri="{0D108BD9-81ED-4DB2-BD59-A6C34878D82A}">
                    <a16:rowId xmlns:a16="http://schemas.microsoft.com/office/drawing/2014/main" val="10003"/>
                  </a:ext>
                </a:extLst>
              </a:tr>
            </a:tbl>
          </a:graphicData>
        </a:graphic>
      </p:graphicFrame>
      <p:cxnSp>
        <p:nvCxnSpPr>
          <p:cNvPr id="11" name="Straight Arrow Connector 10">
            <a:extLst>
              <a:ext uri="{FF2B5EF4-FFF2-40B4-BE49-F238E27FC236}">
                <a16:creationId xmlns:a16="http://schemas.microsoft.com/office/drawing/2014/main" id="{B609F955-4421-4E0C-87AC-7395E83936F2}"/>
              </a:ext>
            </a:extLst>
          </p:cNvPr>
          <p:cNvCxnSpPr/>
          <p:nvPr/>
        </p:nvCxnSpPr>
        <p:spPr>
          <a:xfrm flipV="1">
            <a:off x="2214563" y="4714875"/>
            <a:ext cx="1785937" cy="13573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base">
                                        <p:cTn id="6" dur="1000"/>
                                        <p:tgtEl>
                                          <p:spTgt spid="12"/>
                                        </p:tgtEl>
                                        <p:attrNameLst>
                                          <p:attrName>ppt_x</p:attrName>
                                        </p:attrNameLst>
                                      </p:cBhvr>
                                      <p:tavLst>
                                        <p:tav tm="0">
                                          <p:val>
                                            <p:strVal val="ppt_x"/>
                                          </p:val>
                                        </p:tav>
                                        <p:tav tm="100000">
                                          <p:val>
                                            <p:strVal val="ppt_x"/>
                                          </p:val>
                                        </p:tav>
                                      </p:tavLst>
                                    </p:anim>
                                    <p:anim calcmode="lin" valueType="num">
                                      <p:cBhvr additive="base">
                                        <p:cTn id="7" dur="1000"/>
                                        <p:tgtEl>
                                          <p:spTgt spid="12"/>
                                        </p:tgtEl>
                                        <p:attrNameLst>
                                          <p:attrName>ppt_y</p:attrName>
                                        </p:attrNameLst>
                                      </p:cBhvr>
                                      <p:tavLst>
                                        <p:tav tm="0">
                                          <p:val>
                                            <p:strVal val="ppt_y"/>
                                          </p:val>
                                        </p:tav>
                                        <p:tav tm="100000">
                                          <p:val>
                                            <p:strVal val="1+ppt_h/2"/>
                                          </p:val>
                                        </p:tav>
                                      </p:tavLst>
                                    </p:anim>
                                    <p:set>
                                      <p:cBhvr>
                                        <p:cTn id="8" dur="1" fill="hold">
                                          <p:stCondLst>
                                            <p:cond delay="999"/>
                                          </p:stCondLst>
                                        </p:cTn>
                                        <p:tgtEl>
                                          <p:spTgt spid="12"/>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1000"/>
                                        <p:tgtEl>
                                          <p:spTgt spid="13"/>
                                        </p:tgtEl>
                                        <p:attrNameLst>
                                          <p:attrName>ppt_x</p:attrName>
                                        </p:attrNameLst>
                                      </p:cBhvr>
                                      <p:tavLst>
                                        <p:tav tm="0">
                                          <p:val>
                                            <p:strVal val="ppt_x"/>
                                          </p:val>
                                        </p:tav>
                                        <p:tav tm="100000">
                                          <p:val>
                                            <p:strVal val="ppt_x"/>
                                          </p:val>
                                        </p:tav>
                                      </p:tavLst>
                                    </p:anim>
                                    <p:anim calcmode="lin" valueType="num">
                                      <p:cBhvr additive="base">
                                        <p:cTn id="11" dur="1000"/>
                                        <p:tgtEl>
                                          <p:spTgt spid="13"/>
                                        </p:tgtEl>
                                        <p:attrNameLst>
                                          <p:attrName>ppt_y</p:attrName>
                                        </p:attrNameLst>
                                      </p:cBhvr>
                                      <p:tavLst>
                                        <p:tav tm="0">
                                          <p:val>
                                            <p:strVal val="ppt_y"/>
                                          </p:val>
                                        </p:tav>
                                        <p:tav tm="100000">
                                          <p:val>
                                            <p:strVal val="1+ppt_h/2"/>
                                          </p:val>
                                        </p:tav>
                                      </p:tavLst>
                                    </p:anim>
                                    <p:set>
                                      <p:cBhvr>
                                        <p:cTn id="12" dur="1" fill="hold">
                                          <p:stCondLst>
                                            <p:cond delay="999"/>
                                          </p:stCondLst>
                                        </p:cTn>
                                        <p:tgtEl>
                                          <p:spTgt spid="13"/>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1000"/>
                                        <p:tgtEl>
                                          <p:spTgt spid="14"/>
                                        </p:tgtEl>
                                        <p:attrNameLst>
                                          <p:attrName>ppt_x</p:attrName>
                                        </p:attrNameLst>
                                      </p:cBhvr>
                                      <p:tavLst>
                                        <p:tav tm="0">
                                          <p:val>
                                            <p:strVal val="ppt_x"/>
                                          </p:val>
                                        </p:tav>
                                        <p:tav tm="100000">
                                          <p:val>
                                            <p:strVal val="ppt_x"/>
                                          </p:val>
                                        </p:tav>
                                      </p:tavLst>
                                    </p:anim>
                                    <p:anim calcmode="lin" valueType="num">
                                      <p:cBhvr additive="base">
                                        <p:cTn id="15" dur="1000"/>
                                        <p:tgtEl>
                                          <p:spTgt spid="14"/>
                                        </p:tgtEl>
                                        <p:attrNameLst>
                                          <p:attrName>ppt_y</p:attrName>
                                        </p:attrNameLst>
                                      </p:cBhvr>
                                      <p:tavLst>
                                        <p:tav tm="0">
                                          <p:val>
                                            <p:strVal val="ppt_y"/>
                                          </p:val>
                                        </p:tav>
                                        <p:tav tm="100000">
                                          <p:val>
                                            <p:strVal val="1+ppt_h/2"/>
                                          </p:val>
                                        </p:tav>
                                      </p:tavLst>
                                    </p:anim>
                                    <p:set>
                                      <p:cBhvr>
                                        <p:cTn id="16" dur="1" fill="hold">
                                          <p:stCondLst>
                                            <p:cond delay="999"/>
                                          </p:stCondLst>
                                        </p:cTn>
                                        <p:tgtEl>
                                          <p:spTgt spid="14"/>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24579"/>
                                        </p:tgtEl>
                                        <p:attrNameLst>
                                          <p:attrName>style.visibility</p:attrName>
                                        </p:attrNameLst>
                                      </p:cBhvr>
                                      <p:to>
                                        <p:strVal val="visible"/>
                                      </p:to>
                                    </p:set>
                                    <p:animEffect transition="in" filter="fade">
                                      <p:cBhvr>
                                        <p:cTn id="19" dur="2000"/>
                                        <p:tgtEl>
                                          <p:spTgt spid="2457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Box 1">
            <a:extLst>
              <a:ext uri="{FF2B5EF4-FFF2-40B4-BE49-F238E27FC236}">
                <a16:creationId xmlns:a16="http://schemas.microsoft.com/office/drawing/2014/main" id="{CF92B31B-077D-4516-A2AA-50DD9B40DD55}"/>
              </a:ext>
            </a:extLst>
          </p:cNvPr>
          <p:cNvSpPr txBox="1">
            <a:spLocks noChangeArrowheads="1"/>
          </p:cNvSpPr>
          <p:nvPr/>
        </p:nvSpPr>
        <p:spPr bwMode="auto">
          <a:xfrm>
            <a:off x="2786063" y="571500"/>
            <a:ext cx="36433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3600"/>
              <a:t>עבודה עם </a:t>
            </a:r>
            <a:r>
              <a:rPr lang="en-US" altLang="en-US" sz="3600"/>
              <a:t>MATLAB</a:t>
            </a:r>
            <a:endParaRPr lang="he-IL" altLang="en-US" sz="3600"/>
          </a:p>
        </p:txBody>
      </p:sp>
      <p:graphicFrame>
        <p:nvGraphicFramePr>
          <p:cNvPr id="4" name="Table 3">
            <a:extLst>
              <a:ext uri="{FF2B5EF4-FFF2-40B4-BE49-F238E27FC236}">
                <a16:creationId xmlns:a16="http://schemas.microsoft.com/office/drawing/2014/main" id="{F0B6466F-620D-43E9-9ED9-C5EFAB96C292}"/>
              </a:ext>
            </a:extLst>
          </p:cNvPr>
          <p:cNvGraphicFramePr>
            <a:graphicFrameLocks noGrp="1"/>
          </p:cNvGraphicFramePr>
          <p:nvPr/>
        </p:nvGraphicFramePr>
        <p:xfrm>
          <a:off x="428625" y="1571625"/>
          <a:ext cx="8501063" cy="4821232"/>
        </p:xfrm>
        <a:graphic>
          <a:graphicData uri="http://schemas.openxmlformats.org/drawingml/2006/table">
            <a:tbl>
              <a:tblPr rtl="1" firstRow="1" bandRow="1">
                <a:tableStyleId>{2D5ABB26-0587-4C30-8999-92F81FD0307C}</a:tableStyleId>
              </a:tblPr>
              <a:tblGrid>
                <a:gridCol w="4341429">
                  <a:extLst>
                    <a:ext uri="{9D8B030D-6E8A-4147-A177-3AD203B41FA5}">
                      <a16:colId xmlns:a16="http://schemas.microsoft.com/office/drawing/2014/main" val="20000"/>
                    </a:ext>
                  </a:extLst>
                </a:gridCol>
                <a:gridCol w="4159634">
                  <a:extLst>
                    <a:ext uri="{9D8B030D-6E8A-4147-A177-3AD203B41FA5}">
                      <a16:colId xmlns:a16="http://schemas.microsoft.com/office/drawing/2014/main" val="20001"/>
                    </a:ext>
                  </a:extLst>
                </a:gridCol>
              </a:tblGrid>
              <a:tr h="370864">
                <a:tc>
                  <a:txBody>
                    <a:bodyPr/>
                    <a:lstStyle/>
                    <a:p>
                      <a:pPr rtl="1"/>
                      <a:r>
                        <a:rPr lang="he-IL" sz="1800" dirty="0"/>
                        <a:t>טעינת קובץ</a:t>
                      </a:r>
                    </a:p>
                  </a:txBody>
                  <a:tcPr marL="91439" marR="91439"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a:t>im</a:t>
                      </a:r>
                      <a:r>
                        <a:rPr lang="en-US" sz="1800" dirty="0"/>
                        <a:t>=</a:t>
                      </a:r>
                      <a:r>
                        <a:rPr lang="en-US" sz="1800" dirty="0" err="1"/>
                        <a:t>imread</a:t>
                      </a:r>
                      <a:r>
                        <a:rPr lang="en-US" sz="1800" dirty="0"/>
                        <a:t>(‘coins.png’) </a:t>
                      </a:r>
                      <a:endParaRPr lang="he-IL" sz="1800" dirty="0"/>
                    </a:p>
                  </a:txBody>
                  <a:tcPr marL="91439" marR="91439" marT="45723" marB="45723"/>
                </a:tc>
                <a:extLst>
                  <a:ext uri="{0D108BD9-81ED-4DB2-BD59-A6C34878D82A}">
                    <a16:rowId xmlns:a16="http://schemas.microsoft.com/office/drawing/2014/main" val="10000"/>
                  </a:ext>
                </a:extLst>
              </a:tr>
              <a:tr h="370864">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800" dirty="0"/>
                        <a:t>העברה מ</a:t>
                      </a:r>
                      <a:r>
                        <a:rPr lang="en-US" sz="1800" dirty="0"/>
                        <a:t>uint8-</a:t>
                      </a:r>
                      <a:r>
                        <a:rPr lang="he-IL" sz="1800" dirty="0"/>
                        <a:t> ל-</a:t>
                      </a:r>
                      <a:r>
                        <a:rPr lang="en-US" sz="1800" dirty="0"/>
                        <a:t>double</a:t>
                      </a:r>
                      <a:endParaRPr lang="he-IL" sz="1800" dirty="0"/>
                    </a:p>
                  </a:txBody>
                  <a:tcPr marL="91439" marR="91439" marT="45723" marB="45723"/>
                </a:tc>
                <a:tc>
                  <a:txBody>
                    <a:bodyPr/>
                    <a:lstStyle/>
                    <a:p>
                      <a:pPr algn="l" rtl="0"/>
                      <a:r>
                        <a:rPr lang="en-US" sz="1800" dirty="0" err="1"/>
                        <a:t>im</a:t>
                      </a:r>
                      <a:r>
                        <a:rPr lang="en-US" sz="1800" dirty="0"/>
                        <a:t>=double(</a:t>
                      </a:r>
                      <a:r>
                        <a:rPr lang="en-US" sz="1800" dirty="0" err="1"/>
                        <a:t>im</a:t>
                      </a:r>
                      <a:r>
                        <a:rPr lang="en-US" sz="1800" dirty="0"/>
                        <a:t>)/255</a:t>
                      </a:r>
                      <a:endParaRPr lang="he-IL" sz="1800" dirty="0"/>
                    </a:p>
                  </a:txBody>
                  <a:tcPr marL="91439" marR="91439" marT="45723" marB="45723"/>
                </a:tc>
                <a:extLst>
                  <a:ext uri="{0D108BD9-81ED-4DB2-BD59-A6C34878D82A}">
                    <a16:rowId xmlns:a16="http://schemas.microsoft.com/office/drawing/2014/main" val="10001"/>
                  </a:ext>
                </a:extLst>
              </a:tr>
              <a:tr h="370864">
                <a:tc>
                  <a:txBody>
                    <a:bodyPr/>
                    <a:lstStyle/>
                    <a:p>
                      <a:pPr rtl="1"/>
                      <a:r>
                        <a:rPr lang="he-IL" sz="1800" dirty="0"/>
                        <a:t>הצגת</a:t>
                      </a:r>
                      <a:r>
                        <a:rPr lang="he-IL" sz="1800" baseline="0" dirty="0"/>
                        <a:t> התמונה</a:t>
                      </a:r>
                      <a:endParaRPr lang="he-IL" sz="1800" dirty="0"/>
                    </a:p>
                  </a:txBody>
                  <a:tcPr marL="91439" marR="91439" marT="45723" marB="45723"/>
                </a:tc>
                <a:tc>
                  <a:txBody>
                    <a:bodyPr/>
                    <a:lstStyle/>
                    <a:p>
                      <a:pPr algn="l" rtl="0"/>
                      <a:r>
                        <a:rPr lang="en-US" sz="1800" dirty="0" err="1"/>
                        <a:t>imshow</a:t>
                      </a:r>
                      <a:r>
                        <a:rPr lang="en-US" sz="1800" dirty="0"/>
                        <a:t>(</a:t>
                      </a:r>
                      <a:r>
                        <a:rPr lang="en-US" sz="1800" dirty="0" err="1"/>
                        <a:t>im</a:t>
                      </a:r>
                      <a:r>
                        <a:rPr lang="en-US" sz="1800" dirty="0"/>
                        <a:t>)</a:t>
                      </a:r>
                      <a:endParaRPr lang="he-IL" sz="1800" dirty="0"/>
                    </a:p>
                  </a:txBody>
                  <a:tcPr marL="91439" marR="91439" marT="45723" marB="45723"/>
                </a:tc>
                <a:extLst>
                  <a:ext uri="{0D108BD9-81ED-4DB2-BD59-A6C34878D82A}">
                    <a16:rowId xmlns:a16="http://schemas.microsoft.com/office/drawing/2014/main" val="10002"/>
                  </a:ext>
                </a:extLst>
              </a:tr>
              <a:tr h="370864">
                <a:tc>
                  <a:txBody>
                    <a:bodyPr/>
                    <a:lstStyle/>
                    <a:p>
                      <a:pPr rtl="1"/>
                      <a:r>
                        <a:rPr lang="he-IL" sz="1800" dirty="0"/>
                        <a:t>הצגת</a:t>
                      </a:r>
                      <a:r>
                        <a:rPr lang="he-IL" sz="1800" baseline="0" dirty="0"/>
                        <a:t> התמונה עם התאמה לחלון</a:t>
                      </a:r>
                      <a:endParaRPr lang="he-IL" sz="1800" dirty="0"/>
                    </a:p>
                  </a:txBody>
                  <a:tcPr marL="91439" marR="91439" marT="45723" marB="45723"/>
                </a:tc>
                <a:tc>
                  <a:txBody>
                    <a:bodyPr/>
                    <a:lstStyle/>
                    <a:p>
                      <a:pPr algn="l" rtl="0"/>
                      <a:r>
                        <a:rPr lang="en-US" sz="1800" dirty="0" err="1"/>
                        <a:t>imshow</a:t>
                      </a:r>
                      <a:r>
                        <a:rPr lang="en-US" sz="1800" dirty="0"/>
                        <a:t>(im,'InitialMagnification','fit')</a:t>
                      </a:r>
                      <a:endParaRPr lang="he-IL" sz="1800" dirty="0"/>
                    </a:p>
                  </a:txBody>
                  <a:tcPr marL="91439" marR="91439" marT="45723" marB="45723"/>
                </a:tc>
                <a:extLst>
                  <a:ext uri="{0D108BD9-81ED-4DB2-BD59-A6C34878D82A}">
                    <a16:rowId xmlns:a16="http://schemas.microsoft.com/office/drawing/2014/main" val="10003"/>
                  </a:ext>
                </a:extLst>
              </a:tr>
              <a:tr h="370864">
                <a:tc>
                  <a:txBody>
                    <a:bodyPr/>
                    <a:lstStyle/>
                    <a:p>
                      <a:pPr rtl="1"/>
                      <a:r>
                        <a:rPr lang="he-IL" sz="1800" dirty="0"/>
                        <a:t>הצגת</a:t>
                      </a:r>
                      <a:r>
                        <a:rPr lang="he-IL" sz="1800" baseline="0" dirty="0"/>
                        <a:t> </a:t>
                      </a:r>
                      <a:r>
                        <a:rPr lang="he-IL" sz="1800" baseline="0" dirty="0" err="1"/>
                        <a:t>היסטוגרמה</a:t>
                      </a:r>
                      <a:endParaRPr lang="he-IL" sz="1800" dirty="0"/>
                    </a:p>
                  </a:txBody>
                  <a:tcPr marL="91439" marR="91439" marT="45723" marB="45723"/>
                </a:tc>
                <a:tc>
                  <a:txBody>
                    <a:bodyPr/>
                    <a:lstStyle/>
                    <a:p>
                      <a:pPr algn="l" rtl="0"/>
                      <a:r>
                        <a:rPr lang="en-US" sz="1800" dirty="0" err="1"/>
                        <a:t>imhist</a:t>
                      </a:r>
                      <a:r>
                        <a:rPr lang="en-US" sz="1800" dirty="0"/>
                        <a:t>(</a:t>
                      </a:r>
                      <a:r>
                        <a:rPr lang="en-US" sz="1800" dirty="0" err="1"/>
                        <a:t>im</a:t>
                      </a:r>
                      <a:r>
                        <a:rPr lang="en-US" sz="1800" dirty="0"/>
                        <a:t>)</a:t>
                      </a:r>
                      <a:endParaRPr lang="he-IL" sz="1800" dirty="0"/>
                    </a:p>
                  </a:txBody>
                  <a:tcPr marL="91439" marR="91439" marT="45723" marB="45723"/>
                </a:tc>
                <a:extLst>
                  <a:ext uri="{0D108BD9-81ED-4DB2-BD59-A6C34878D82A}">
                    <a16:rowId xmlns:a16="http://schemas.microsoft.com/office/drawing/2014/main" val="10004"/>
                  </a:ext>
                </a:extLst>
              </a:tr>
              <a:tr h="370864">
                <a:tc>
                  <a:txBody>
                    <a:bodyPr/>
                    <a:lstStyle/>
                    <a:p>
                      <a:pPr rtl="1"/>
                      <a:r>
                        <a:rPr lang="he-IL" sz="1800" dirty="0"/>
                        <a:t>מידע על פיקסלים</a:t>
                      </a:r>
                      <a:r>
                        <a:rPr lang="he-IL" sz="1800" baseline="0" dirty="0"/>
                        <a:t> בתמונה</a:t>
                      </a:r>
                      <a:endParaRPr lang="he-IL" sz="1800" dirty="0"/>
                    </a:p>
                  </a:txBody>
                  <a:tcPr marL="91439" marR="91439" marT="45723" marB="45723"/>
                </a:tc>
                <a:tc>
                  <a:txBody>
                    <a:bodyPr/>
                    <a:lstStyle/>
                    <a:p>
                      <a:pPr algn="l" rtl="0"/>
                      <a:r>
                        <a:rPr lang="en-US" sz="1800" dirty="0" err="1"/>
                        <a:t>impixelinfo</a:t>
                      </a:r>
                      <a:endParaRPr lang="he-IL" sz="1800" dirty="0"/>
                    </a:p>
                  </a:txBody>
                  <a:tcPr marL="91439" marR="91439" marT="45723" marB="45723"/>
                </a:tc>
                <a:extLst>
                  <a:ext uri="{0D108BD9-81ED-4DB2-BD59-A6C34878D82A}">
                    <a16:rowId xmlns:a16="http://schemas.microsoft.com/office/drawing/2014/main" val="10005"/>
                  </a:ext>
                </a:extLst>
              </a:tr>
              <a:tr h="370864">
                <a:tc>
                  <a:txBody>
                    <a:bodyPr/>
                    <a:lstStyle/>
                    <a:p>
                      <a:pPr rtl="1"/>
                      <a:r>
                        <a:rPr lang="he-IL" sz="1800" dirty="0"/>
                        <a:t>פילטר</a:t>
                      </a:r>
                      <a:r>
                        <a:rPr lang="he-IL" sz="1800" baseline="0" dirty="0"/>
                        <a:t> דו מימדי</a:t>
                      </a:r>
                      <a:endParaRPr lang="en-US" sz="1800" baseline="0" dirty="0"/>
                    </a:p>
                  </a:txBody>
                  <a:tcPr marL="91439" marR="91439" marT="45723" marB="45723"/>
                </a:tc>
                <a:tc>
                  <a:txBody>
                    <a:bodyPr/>
                    <a:lstStyle/>
                    <a:p>
                      <a:pPr algn="l" rtl="0"/>
                      <a:r>
                        <a:rPr lang="en-US" sz="1800" dirty="0"/>
                        <a:t>filter2(</a:t>
                      </a:r>
                      <a:r>
                        <a:rPr lang="en-US" sz="1800" dirty="0" err="1"/>
                        <a:t>h,im</a:t>
                      </a:r>
                      <a:r>
                        <a:rPr lang="en-US" sz="1800" dirty="0"/>
                        <a:t>)</a:t>
                      </a:r>
                      <a:endParaRPr lang="he-IL" sz="1800" dirty="0"/>
                    </a:p>
                  </a:txBody>
                  <a:tcPr marL="91439" marR="91439" marT="45723" marB="45723"/>
                </a:tc>
                <a:extLst>
                  <a:ext uri="{0D108BD9-81ED-4DB2-BD59-A6C34878D82A}">
                    <a16:rowId xmlns:a16="http://schemas.microsoft.com/office/drawing/2014/main" val="10006"/>
                  </a:ext>
                </a:extLst>
              </a:tr>
              <a:tr h="370864">
                <a:tc>
                  <a:txBody>
                    <a:bodyPr/>
                    <a:lstStyle/>
                    <a:p>
                      <a:pPr rtl="1"/>
                      <a:r>
                        <a:rPr lang="he-IL" sz="1800" baseline="0" dirty="0"/>
                        <a:t>מסנן חציון</a:t>
                      </a:r>
                      <a:endParaRPr lang="en-US" sz="1800" baseline="0" dirty="0"/>
                    </a:p>
                  </a:txBody>
                  <a:tcPr marL="91439" marR="91439" marT="45723" marB="45723"/>
                </a:tc>
                <a:tc>
                  <a:txBody>
                    <a:bodyPr/>
                    <a:lstStyle/>
                    <a:p>
                      <a:pPr algn="l" rtl="0"/>
                      <a:r>
                        <a:rPr lang="en-US" sz="1800" kern="1200" dirty="0">
                          <a:solidFill>
                            <a:schemeClr val="tx1"/>
                          </a:solidFill>
                          <a:latin typeface="+mn-lt"/>
                          <a:ea typeface="+mn-ea"/>
                          <a:cs typeface="+mn-cs"/>
                        </a:rPr>
                        <a:t>medfilt2</a:t>
                      </a:r>
                      <a:endParaRPr lang="he-IL" sz="1800" dirty="0"/>
                    </a:p>
                  </a:txBody>
                  <a:tcPr marL="91439" marR="91439" marT="45723" marB="45723"/>
                </a:tc>
                <a:extLst>
                  <a:ext uri="{0D108BD9-81ED-4DB2-BD59-A6C34878D82A}">
                    <a16:rowId xmlns:a16="http://schemas.microsoft.com/office/drawing/2014/main" val="10007"/>
                  </a:ext>
                </a:extLst>
              </a:tr>
              <a:tr h="370864">
                <a:tc>
                  <a:txBody>
                    <a:bodyPr/>
                    <a:lstStyle/>
                    <a:p>
                      <a:pPr rtl="1"/>
                      <a:r>
                        <a:rPr lang="he-IL" sz="1800" dirty="0"/>
                        <a:t>התמרת</a:t>
                      </a:r>
                      <a:r>
                        <a:rPr lang="he-IL" sz="1800" baseline="0" dirty="0"/>
                        <a:t> פורייה דו </a:t>
                      </a:r>
                      <a:r>
                        <a:rPr lang="he-IL" sz="1800" baseline="0" dirty="0" err="1"/>
                        <a:t>מימדית</a:t>
                      </a:r>
                      <a:endParaRPr lang="he-IL" sz="1800" dirty="0"/>
                    </a:p>
                  </a:txBody>
                  <a:tcPr marL="91439" marR="91439" marT="45723" marB="45723"/>
                </a:tc>
                <a:tc>
                  <a:txBody>
                    <a:bodyPr/>
                    <a:lstStyle/>
                    <a:p>
                      <a:pPr algn="l" rtl="0"/>
                      <a:r>
                        <a:rPr lang="en-US" sz="1800" dirty="0"/>
                        <a:t>IM=fft2(</a:t>
                      </a:r>
                      <a:r>
                        <a:rPr lang="en-US" sz="1800" dirty="0" err="1"/>
                        <a:t>im</a:t>
                      </a:r>
                      <a:r>
                        <a:rPr lang="en-US" sz="1800" dirty="0"/>
                        <a:t>)</a:t>
                      </a:r>
                      <a:endParaRPr lang="he-IL" sz="1800" dirty="0"/>
                    </a:p>
                  </a:txBody>
                  <a:tcPr marL="91439" marR="91439" marT="45723" marB="45723"/>
                </a:tc>
                <a:extLst>
                  <a:ext uri="{0D108BD9-81ED-4DB2-BD59-A6C34878D82A}">
                    <a16:rowId xmlns:a16="http://schemas.microsoft.com/office/drawing/2014/main" val="10008"/>
                  </a:ext>
                </a:extLst>
              </a:tr>
              <a:tr h="370864">
                <a:tc>
                  <a:txBody>
                    <a:bodyPr/>
                    <a:lstStyle/>
                    <a:p>
                      <a:pPr rtl="1"/>
                      <a:r>
                        <a:rPr lang="he-IL" sz="1800" dirty="0"/>
                        <a:t>התאמת</a:t>
                      </a:r>
                      <a:r>
                        <a:rPr lang="he-IL" sz="1800" baseline="0" dirty="0"/>
                        <a:t> ההתמרה לתצוגה</a:t>
                      </a:r>
                      <a:endParaRPr lang="he-IL" sz="1800" dirty="0"/>
                    </a:p>
                  </a:txBody>
                  <a:tcPr marL="91439" marR="91439" marT="45723" marB="45723"/>
                </a:tc>
                <a:tc>
                  <a:txBody>
                    <a:bodyPr/>
                    <a:lstStyle/>
                    <a:p>
                      <a:pPr algn="l" rtl="0"/>
                      <a:r>
                        <a:rPr lang="en-US" sz="1800" dirty="0" err="1"/>
                        <a:t>fftshift</a:t>
                      </a:r>
                      <a:r>
                        <a:rPr lang="en-US" sz="1800" dirty="0"/>
                        <a:t>(IM)</a:t>
                      </a:r>
                      <a:endParaRPr lang="he-IL" sz="1800" dirty="0"/>
                    </a:p>
                  </a:txBody>
                  <a:tcPr marL="91439" marR="91439" marT="45723" marB="45723"/>
                </a:tc>
                <a:extLst>
                  <a:ext uri="{0D108BD9-81ED-4DB2-BD59-A6C34878D82A}">
                    <a16:rowId xmlns:a16="http://schemas.microsoft.com/office/drawing/2014/main" val="10009"/>
                  </a:ext>
                </a:extLst>
              </a:tr>
              <a:tr h="370864">
                <a:tc>
                  <a:txBody>
                    <a:bodyPr/>
                    <a:lstStyle/>
                    <a:p>
                      <a:pPr algn="r" rtl="1"/>
                      <a:r>
                        <a:rPr lang="en-US" sz="1800" dirty="0"/>
                        <a:t>Erosion</a:t>
                      </a:r>
                      <a:endParaRPr lang="he-IL" sz="1800" dirty="0"/>
                    </a:p>
                  </a:txBody>
                  <a:tcPr marL="91439" marR="91439" marT="45723" marB="45723"/>
                </a:tc>
                <a:tc>
                  <a:txBody>
                    <a:bodyPr/>
                    <a:lstStyle/>
                    <a:p>
                      <a:pPr algn="l" rtl="0"/>
                      <a:r>
                        <a:rPr lang="en-US" sz="1800" dirty="0" err="1"/>
                        <a:t>imerode</a:t>
                      </a:r>
                      <a:r>
                        <a:rPr lang="en-US" sz="1800" dirty="0"/>
                        <a:t>(</a:t>
                      </a:r>
                      <a:r>
                        <a:rPr lang="en-US" sz="1800" dirty="0" err="1"/>
                        <a:t>im</a:t>
                      </a:r>
                      <a:r>
                        <a:rPr lang="en-US" sz="1800" dirty="0"/>
                        <a:t>)</a:t>
                      </a:r>
                      <a:endParaRPr lang="he-IL" sz="1800" dirty="0"/>
                    </a:p>
                  </a:txBody>
                  <a:tcPr marL="91439" marR="91439" marT="45723" marB="45723"/>
                </a:tc>
                <a:extLst>
                  <a:ext uri="{0D108BD9-81ED-4DB2-BD59-A6C34878D82A}">
                    <a16:rowId xmlns:a16="http://schemas.microsoft.com/office/drawing/2014/main" val="10010"/>
                  </a:ext>
                </a:extLst>
              </a:tr>
              <a:tr h="370864">
                <a:tc>
                  <a:txBody>
                    <a:bodyPr/>
                    <a:lstStyle/>
                    <a:p>
                      <a:pPr algn="r" rtl="1"/>
                      <a:r>
                        <a:rPr lang="en-US" sz="1800" dirty="0"/>
                        <a:t>Dilation</a:t>
                      </a:r>
                      <a:endParaRPr lang="he-IL" sz="1800" dirty="0"/>
                    </a:p>
                  </a:txBody>
                  <a:tcPr marL="91439" marR="91439" marT="45723" marB="45723"/>
                </a:tc>
                <a:tc>
                  <a:txBody>
                    <a:bodyPr/>
                    <a:lstStyle/>
                    <a:p>
                      <a:pPr algn="l" rtl="0"/>
                      <a:r>
                        <a:rPr lang="en-US" sz="1800" dirty="0" err="1"/>
                        <a:t>imdilate</a:t>
                      </a:r>
                      <a:r>
                        <a:rPr lang="en-US" sz="1800" dirty="0"/>
                        <a:t>(</a:t>
                      </a:r>
                      <a:r>
                        <a:rPr lang="en-US" sz="1800" dirty="0" err="1"/>
                        <a:t>im</a:t>
                      </a:r>
                      <a:r>
                        <a:rPr lang="en-US" sz="1800" dirty="0"/>
                        <a:t>)</a:t>
                      </a:r>
                      <a:endParaRPr lang="he-IL" sz="1800" dirty="0"/>
                    </a:p>
                  </a:txBody>
                  <a:tcPr marL="91439" marR="91439" marT="45723" marB="45723"/>
                </a:tc>
                <a:extLst>
                  <a:ext uri="{0D108BD9-81ED-4DB2-BD59-A6C34878D82A}">
                    <a16:rowId xmlns:a16="http://schemas.microsoft.com/office/drawing/2014/main" val="10011"/>
                  </a:ext>
                </a:extLst>
              </a:tr>
              <a:tr h="370864">
                <a:tc>
                  <a:txBody>
                    <a:bodyPr/>
                    <a:lstStyle/>
                    <a:p>
                      <a:pPr algn="r" rtl="1"/>
                      <a:r>
                        <a:rPr lang="he-IL" sz="1800" dirty="0"/>
                        <a:t>יצירת</a:t>
                      </a:r>
                      <a:r>
                        <a:rPr lang="he-IL" sz="1800" baseline="0" dirty="0"/>
                        <a:t> מבנה מורפולוגי ל</a:t>
                      </a:r>
                      <a:r>
                        <a:rPr lang="en-US" sz="1800" baseline="0" dirty="0"/>
                        <a:t>Erosion &amp; Dilation-</a:t>
                      </a:r>
                      <a:endParaRPr lang="he-IL" sz="1800" dirty="0"/>
                    </a:p>
                  </a:txBody>
                  <a:tcPr marL="91439" marR="91439" marT="45723" marB="45723"/>
                </a:tc>
                <a:tc>
                  <a:txBody>
                    <a:bodyPr/>
                    <a:lstStyle/>
                    <a:p>
                      <a:pPr algn="l" rtl="0"/>
                      <a:r>
                        <a:rPr lang="en-US" sz="1800" dirty="0" err="1"/>
                        <a:t>strel</a:t>
                      </a:r>
                      <a:r>
                        <a:rPr lang="en-US" sz="1800" dirty="0"/>
                        <a:t>(‘diamond’,2)  </a:t>
                      </a:r>
                      <a:r>
                        <a:rPr lang="he-IL" sz="1800" dirty="0"/>
                        <a:t>(דוגמה לצורת יהלום)</a:t>
                      </a:r>
                    </a:p>
                  </a:txBody>
                  <a:tcPr marL="91439" marR="91439" marT="45723" marB="45723"/>
                </a:tc>
                <a:extLst>
                  <a:ext uri="{0D108BD9-81ED-4DB2-BD59-A6C34878D82A}">
                    <a16:rowId xmlns:a16="http://schemas.microsoft.com/office/drawing/2014/main" val="10012"/>
                  </a:ext>
                </a:extLst>
              </a:tr>
            </a:tbl>
          </a:graphicData>
        </a:graphic>
      </p:graphicFrame>
    </p:spTree>
  </p:cSld>
  <p:clrMapOvr>
    <a:masterClrMapping/>
  </p:clrMapOvr>
  <p:transition>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Box 1">
            <a:extLst>
              <a:ext uri="{FF2B5EF4-FFF2-40B4-BE49-F238E27FC236}">
                <a16:creationId xmlns:a16="http://schemas.microsoft.com/office/drawing/2014/main" id="{AC8A515B-58DA-4D3D-9A0B-BE9A98B5D1ED}"/>
              </a:ext>
            </a:extLst>
          </p:cNvPr>
          <p:cNvSpPr txBox="1">
            <a:spLocks noChangeArrowheads="1"/>
          </p:cNvSpPr>
          <p:nvPr/>
        </p:nvSpPr>
        <p:spPr bwMode="auto">
          <a:xfrm>
            <a:off x="2786063" y="571500"/>
            <a:ext cx="36433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3600"/>
              <a:t>עבודה עם </a:t>
            </a:r>
            <a:r>
              <a:rPr lang="en-US" altLang="en-US" sz="3600"/>
              <a:t>MATLAB</a:t>
            </a:r>
            <a:endParaRPr lang="he-IL" altLang="en-US" sz="3600"/>
          </a:p>
        </p:txBody>
      </p:sp>
      <p:graphicFrame>
        <p:nvGraphicFramePr>
          <p:cNvPr id="3" name="Table 2">
            <a:extLst>
              <a:ext uri="{FF2B5EF4-FFF2-40B4-BE49-F238E27FC236}">
                <a16:creationId xmlns:a16="http://schemas.microsoft.com/office/drawing/2014/main" id="{FDE3B08C-C3EC-4A54-B346-A841AC3A62A0}"/>
              </a:ext>
            </a:extLst>
          </p:cNvPr>
          <p:cNvGraphicFramePr>
            <a:graphicFrameLocks noGrp="1"/>
          </p:cNvGraphicFramePr>
          <p:nvPr/>
        </p:nvGraphicFramePr>
        <p:xfrm>
          <a:off x="357188" y="1370013"/>
          <a:ext cx="8643937" cy="2058987"/>
        </p:xfrm>
        <a:graphic>
          <a:graphicData uri="http://schemas.openxmlformats.org/drawingml/2006/table">
            <a:tbl>
              <a:tblPr rtl="1" firstRow="1" bandRow="1">
                <a:tableStyleId>{2D5ABB26-0587-4C30-8999-92F81FD0307C}</a:tableStyleId>
              </a:tblPr>
              <a:tblGrid>
                <a:gridCol w="4577505">
                  <a:extLst>
                    <a:ext uri="{9D8B030D-6E8A-4147-A177-3AD203B41FA5}">
                      <a16:colId xmlns:a16="http://schemas.microsoft.com/office/drawing/2014/main" val="20000"/>
                    </a:ext>
                  </a:extLst>
                </a:gridCol>
                <a:gridCol w="4066432">
                  <a:extLst>
                    <a:ext uri="{9D8B030D-6E8A-4147-A177-3AD203B41FA5}">
                      <a16:colId xmlns:a16="http://schemas.microsoft.com/office/drawing/2014/main" val="20001"/>
                    </a:ext>
                  </a:extLst>
                </a:gridCol>
              </a:tblGrid>
              <a:tr h="370764">
                <a:tc>
                  <a:txBody>
                    <a:bodyPr/>
                    <a:lstStyle/>
                    <a:p>
                      <a:pPr marL="0" algn="r" defTabSz="914400" rtl="0" eaLnBrk="1" latinLnBrk="0" hangingPunct="1"/>
                      <a:r>
                        <a:rPr lang="he-IL" sz="1800" kern="1200" dirty="0">
                          <a:solidFill>
                            <a:schemeClr val="tx1"/>
                          </a:solidFill>
                          <a:latin typeface="+mn-lt"/>
                          <a:ea typeface="+mn-ea"/>
                          <a:cs typeface="+mn-cs"/>
                        </a:rPr>
                        <a:t>מסנן חציון</a:t>
                      </a:r>
                    </a:p>
                  </a:txBody>
                  <a:tcPr marL="91439" marR="91439" marT="45711" marB="45711"/>
                </a:tc>
                <a:tc>
                  <a:txBody>
                    <a:bodyPr/>
                    <a:lstStyle/>
                    <a:p>
                      <a:pPr marL="0" algn="l" defTabSz="914400" rtl="0" eaLnBrk="1" latinLnBrk="0" hangingPunct="1"/>
                      <a:r>
                        <a:rPr lang="en-US" sz="1800" kern="1200" dirty="0">
                          <a:solidFill>
                            <a:schemeClr val="tx1"/>
                          </a:solidFill>
                          <a:latin typeface="+mn-lt"/>
                          <a:ea typeface="+mn-ea"/>
                          <a:cs typeface="+mn-cs"/>
                        </a:rPr>
                        <a:t>medfilt2</a:t>
                      </a:r>
                    </a:p>
                  </a:txBody>
                  <a:tcPr marL="91439" marR="91439" marT="45711" marB="45711"/>
                </a:tc>
                <a:extLst>
                  <a:ext uri="{0D108BD9-81ED-4DB2-BD59-A6C34878D82A}">
                    <a16:rowId xmlns:a16="http://schemas.microsoft.com/office/drawing/2014/main" val="10000"/>
                  </a:ext>
                </a:extLst>
              </a:tr>
              <a:tr h="580922">
                <a:tc>
                  <a:txBody>
                    <a:bodyPr/>
                    <a:lstStyle/>
                    <a:p>
                      <a:pPr marL="0" algn="r" defTabSz="914400" rtl="0" eaLnBrk="1" latinLnBrk="0" hangingPunct="1"/>
                      <a:r>
                        <a:rPr lang="he-IL" sz="1800" kern="1200" dirty="0">
                          <a:solidFill>
                            <a:schemeClr val="tx1"/>
                          </a:solidFill>
                          <a:latin typeface="+mn-lt"/>
                          <a:ea typeface="+mn-ea"/>
                          <a:cs typeface="+mn-cs"/>
                        </a:rPr>
                        <a:t>סוגים שונים של פילטרים מוגדרים מראש</a:t>
                      </a:r>
                    </a:p>
                  </a:txBody>
                  <a:tcPr marL="91439" marR="91439" marT="45711" marB="45711"/>
                </a:tc>
                <a:tc>
                  <a:txBody>
                    <a:bodyPr/>
                    <a:lstStyle/>
                    <a:p>
                      <a:pPr marL="0" algn="l" defTabSz="914400" rtl="0" eaLnBrk="1" latinLnBrk="0" hangingPunct="1"/>
                      <a:r>
                        <a:rPr lang="en-US" sz="1800" kern="1200" dirty="0" err="1">
                          <a:solidFill>
                            <a:schemeClr val="tx1"/>
                          </a:solidFill>
                          <a:latin typeface="+mn-lt"/>
                          <a:ea typeface="+mn-ea"/>
                          <a:cs typeface="+mn-cs"/>
                        </a:rPr>
                        <a:t>Fspecial</a:t>
                      </a:r>
                      <a:endParaRPr lang="en-US" sz="1800" kern="1200" dirty="0">
                        <a:solidFill>
                          <a:schemeClr val="tx1"/>
                        </a:solidFill>
                        <a:latin typeface="+mn-lt"/>
                        <a:ea typeface="+mn-ea"/>
                        <a:cs typeface="+mn-cs"/>
                      </a:endParaRPr>
                    </a:p>
                  </a:txBody>
                  <a:tcPr marL="91439" marR="91439" marT="45711" marB="45711"/>
                </a:tc>
                <a:extLst>
                  <a:ext uri="{0D108BD9-81ED-4DB2-BD59-A6C34878D82A}">
                    <a16:rowId xmlns:a16="http://schemas.microsoft.com/office/drawing/2014/main" val="10001"/>
                  </a:ext>
                </a:extLst>
              </a:tr>
              <a:tr h="370764">
                <a:tc>
                  <a:txBody>
                    <a:bodyPr/>
                    <a:lstStyle/>
                    <a:p>
                      <a:pPr marL="0" algn="r" defTabSz="914400" rtl="0" eaLnBrk="1" latinLnBrk="0" hangingPunct="1"/>
                      <a:r>
                        <a:rPr lang="he-IL" sz="1800" kern="1200" dirty="0">
                          <a:solidFill>
                            <a:schemeClr val="tx1"/>
                          </a:solidFill>
                          <a:latin typeface="+mn-lt"/>
                          <a:ea typeface="+mn-ea"/>
                          <a:cs typeface="+mn-cs"/>
                        </a:rPr>
                        <a:t>ביצוע סינון מרחבי</a:t>
                      </a:r>
                    </a:p>
                  </a:txBody>
                  <a:tcPr marL="91439" marR="91439" marT="45711" marB="45711"/>
                </a:tc>
                <a:tc>
                  <a:txBody>
                    <a:bodyPr/>
                    <a:lstStyle/>
                    <a:p>
                      <a:pPr marL="0" algn="l" defTabSz="914400" rtl="0" eaLnBrk="1" latinLnBrk="0" hangingPunct="1"/>
                      <a:r>
                        <a:rPr lang="en-US" sz="1800" kern="1200" dirty="0" err="1">
                          <a:solidFill>
                            <a:schemeClr val="tx1"/>
                          </a:solidFill>
                          <a:latin typeface="+mn-lt"/>
                          <a:ea typeface="+mn-ea"/>
                          <a:cs typeface="+mn-cs"/>
                        </a:rPr>
                        <a:t>imfilter</a:t>
                      </a:r>
                      <a:endParaRPr lang="he-IL" sz="1800" kern="1200" dirty="0">
                        <a:solidFill>
                          <a:schemeClr val="tx1"/>
                        </a:solidFill>
                        <a:latin typeface="+mn-lt"/>
                        <a:ea typeface="+mn-ea"/>
                        <a:cs typeface="+mn-cs"/>
                      </a:endParaRPr>
                    </a:p>
                  </a:txBody>
                  <a:tcPr marL="91439" marR="91439" marT="45711" marB="45711"/>
                </a:tc>
                <a:extLst>
                  <a:ext uri="{0D108BD9-81ED-4DB2-BD59-A6C34878D82A}">
                    <a16:rowId xmlns:a16="http://schemas.microsoft.com/office/drawing/2014/main" val="10002"/>
                  </a:ext>
                </a:extLst>
              </a:tr>
              <a:tr h="370764">
                <a:tc>
                  <a:txBody>
                    <a:bodyPr/>
                    <a:lstStyle/>
                    <a:p>
                      <a:pPr marL="0" algn="r" defTabSz="914400" rtl="0" eaLnBrk="1" latinLnBrk="0" hangingPunct="1"/>
                      <a:r>
                        <a:rPr lang="he-IL" sz="1800" kern="1200" dirty="0">
                          <a:solidFill>
                            <a:schemeClr val="tx1"/>
                          </a:solidFill>
                          <a:latin typeface="+mn-lt"/>
                          <a:ea typeface="+mn-ea"/>
                          <a:cs typeface="+mn-cs"/>
                        </a:rPr>
                        <a:t>מציאת מבנים מחוברים</a:t>
                      </a:r>
                    </a:p>
                  </a:txBody>
                  <a:tcPr marL="91439" marR="91439" marT="45711" marB="45711"/>
                </a:tc>
                <a:tc>
                  <a:txBody>
                    <a:bodyPr/>
                    <a:lstStyle/>
                    <a:p>
                      <a:pPr marL="0" algn="l" defTabSz="914400" rtl="0" eaLnBrk="1" latinLnBrk="0" hangingPunct="1"/>
                      <a:r>
                        <a:rPr lang="en-US" sz="1800" kern="1200" dirty="0" err="1">
                          <a:solidFill>
                            <a:schemeClr val="tx1"/>
                          </a:solidFill>
                          <a:latin typeface="+mn-lt"/>
                          <a:ea typeface="+mn-ea"/>
                          <a:cs typeface="+mn-cs"/>
                        </a:rPr>
                        <a:t>bwconncomp</a:t>
                      </a:r>
                      <a:endParaRPr lang="he-IL" sz="1800" kern="1200" dirty="0">
                        <a:solidFill>
                          <a:schemeClr val="tx1"/>
                        </a:solidFill>
                        <a:latin typeface="+mn-lt"/>
                        <a:ea typeface="+mn-ea"/>
                        <a:cs typeface="+mn-cs"/>
                      </a:endParaRPr>
                    </a:p>
                  </a:txBody>
                  <a:tcPr marL="91439" marR="91439" marT="45711" marB="45711"/>
                </a:tc>
                <a:extLst>
                  <a:ext uri="{0D108BD9-81ED-4DB2-BD59-A6C34878D82A}">
                    <a16:rowId xmlns:a16="http://schemas.microsoft.com/office/drawing/2014/main" val="10003"/>
                  </a:ext>
                </a:extLst>
              </a:tr>
              <a:tr h="365773">
                <a:tc>
                  <a:txBody>
                    <a:bodyPr/>
                    <a:lstStyle/>
                    <a:p>
                      <a:pPr marL="0" algn="r" defTabSz="914400" rtl="0" eaLnBrk="1" latinLnBrk="0" hangingPunct="1"/>
                      <a:r>
                        <a:rPr lang="he-IL" sz="1800" kern="1200" dirty="0" err="1">
                          <a:solidFill>
                            <a:schemeClr val="tx1"/>
                          </a:solidFill>
                          <a:latin typeface="+mn-lt"/>
                          <a:ea typeface="+mn-ea"/>
                          <a:cs typeface="+mn-cs"/>
                        </a:rPr>
                        <a:t>מאפינים</a:t>
                      </a:r>
                      <a:r>
                        <a:rPr lang="he-IL" sz="1800" kern="1200" dirty="0">
                          <a:solidFill>
                            <a:schemeClr val="tx1"/>
                          </a:solidFill>
                          <a:latin typeface="+mn-lt"/>
                          <a:ea typeface="+mn-ea"/>
                          <a:cs typeface="+mn-cs"/>
                        </a:rPr>
                        <a:t> של מבנים בתמונה</a:t>
                      </a:r>
                    </a:p>
                  </a:txBody>
                  <a:tcPr marL="91439" marR="91439"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tx1"/>
                          </a:solidFill>
                          <a:latin typeface="+mn-lt"/>
                          <a:ea typeface="+mn-ea"/>
                          <a:cs typeface="+mn-cs"/>
                        </a:rPr>
                        <a:t>regionprops</a:t>
                      </a:r>
                      <a:endParaRPr lang="en-US" sz="1800" kern="1200" dirty="0">
                        <a:solidFill>
                          <a:schemeClr val="tx1"/>
                        </a:solidFill>
                        <a:latin typeface="+mn-lt"/>
                        <a:ea typeface="+mn-ea"/>
                        <a:cs typeface="+mn-cs"/>
                      </a:endParaRPr>
                    </a:p>
                  </a:txBody>
                  <a:tcPr marL="91439" marR="91439" marT="45711" marB="45711"/>
                </a:tc>
                <a:extLst>
                  <a:ext uri="{0D108BD9-81ED-4DB2-BD59-A6C34878D82A}">
                    <a16:rowId xmlns:a16="http://schemas.microsoft.com/office/drawing/2014/main" val="10004"/>
                  </a:ext>
                </a:extLst>
              </a:tr>
            </a:tbl>
          </a:graphicData>
        </a:graphic>
      </p:graphicFrame>
      <p:sp>
        <p:nvSpPr>
          <p:cNvPr id="70670" name="TextBox 1">
            <a:extLst>
              <a:ext uri="{FF2B5EF4-FFF2-40B4-BE49-F238E27FC236}">
                <a16:creationId xmlns:a16="http://schemas.microsoft.com/office/drawing/2014/main" id="{A18BC57F-892C-4B25-9700-C26CD7346135}"/>
              </a:ext>
            </a:extLst>
          </p:cNvPr>
          <p:cNvSpPr txBox="1">
            <a:spLocks noChangeArrowheads="1"/>
          </p:cNvSpPr>
          <p:nvPr/>
        </p:nvSpPr>
        <p:spPr bwMode="auto">
          <a:xfrm>
            <a:off x="2763838" y="3789363"/>
            <a:ext cx="2689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3600"/>
              <a:t>דגשים לדוחות</a:t>
            </a:r>
          </a:p>
        </p:txBody>
      </p:sp>
      <p:sp>
        <p:nvSpPr>
          <p:cNvPr id="70671" name="TextBox 4">
            <a:extLst>
              <a:ext uri="{FF2B5EF4-FFF2-40B4-BE49-F238E27FC236}">
                <a16:creationId xmlns:a16="http://schemas.microsoft.com/office/drawing/2014/main" id="{B1788E79-0E5F-480D-877C-9762188FBB40}"/>
              </a:ext>
            </a:extLst>
          </p:cNvPr>
          <p:cNvSpPr txBox="1">
            <a:spLocks noChangeArrowheads="1"/>
          </p:cNvSpPr>
          <p:nvPr/>
        </p:nvSpPr>
        <p:spPr bwMode="auto">
          <a:xfrm>
            <a:off x="395288" y="4868863"/>
            <a:ext cx="8208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pPr>
            <a:r>
              <a:rPr lang="he-IL" altLang="en-US" sz="1800">
                <a:latin typeface="Arial" panose="020B0604020202020204" pitchFamily="34" charset="0"/>
              </a:rPr>
              <a:t> כתיבה של פונקציות- הבדיקה תעשה ע"י הרצה של הפונקציות על תמונות/סרטים.</a:t>
            </a:r>
          </a:p>
        </p:txBody>
      </p:sp>
    </p:spTree>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a:extLst>
              <a:ext uri="{FF2B5EF4-FFF2-40B4-BE49-F238E27FC236}">
                <a16:creationId xmlns:a16="http://schemas.microsoft.com/office/drawing/2014/main" id="{87B8168E-EA9A-4C33-80E8-F1EF70A8F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713" y="0"/>
            <a:ext cx="6602412"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Box 2">
            <a:extLst>
              <a:ext uri="{FF2B5EF4-FFF2-40B4-BE49-F238E27FC236}">
                <a16:creationId xmlns:a16="http://schemas.microsoft.com/office/drawing/2014/main" id="{41D55DF1-EB5E-4BDA-8F90-5B68144E6B58}"/>
              </a:ext>
            </a:extLst>
          </p:cNvPr>
          <p:cNvSpPr txBox="1">
            <a:spLocks noChangeArrowheads="1"/>
          </p:cNvSpPr>
          <p:nvPr/>
        </p:nvSpPr>
        <p:spPr bwMode="auto">
          <a:xfrm>
            <a:off x="3621088" y="630238"/>
            <a:ext cx="2379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2 רמות אפור (שחור לבן)</a:t>
            </a:r>
          </a:p>
        </p:txBody>
      </p:sp>
      <p:sp>
        <p:nvSpPr>
          <p:cNvPr id="4" name="TextBox 3">
            <a:extLst>
              <a:ext uri="{FF2B5EF4-FFF2-40B4-BE49-F238E27FC236}">
                <a16:creationId xmlns:a16="http://schemas.microsoft.com/office/drawing/2014/main" id="{CDD0736D-03F6-402B-B8B1-5192602EE499}"/>
              </a:ext>
            </a:extLst>
          </p:cNvPr>
          <p:cNvSpPr txBox="1"/>
          <p:nvPr/>
        </p:nvSpPr>
        <p:spPr>
          <a:xfrm>
            <a:off x="0" y="0"/>
            <a:ext cx="9144000" cy="523875"/>
          </a:xfrm>
          <a:prstGeom prst="rect">
            <a:avLst/>
          </a:prstGeom>
          <a:noFill/>
        </p:spPr>
        <p:txBody>
          <a:bodyPr rtlCol="1">
            <a:spAutoFit/>
          </a:bodyPr>
          <a:lstStyle/>
          <a:p>
            <a:pPr algn="ctr" rtl="1" eaLnBrk="1" hangingPunct="1">
              <a:defRPr/>
            </a:pPr>
            <a:r>
              <a:rPr lang="he-IL" sz="2800" b="1" i="1" dirty="0">
                <a:solidFill>
                  <a:schemeClr val="accent4">
                    <a:lumMod val="75000"/>
                  </a:schemeClr>
                </a:solidFill>
              </a:rPr>
              <a:t>פעולות בסיסיות</a:t>
            </a:r>
          </a:p>
        </p:txBody>
      </p:sp>
    </p:spTree>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a:extLst>
              <a:ext uri="{FF2B5EF4-FFF2-40B4-BE49-F238E27FC236}">
                <a16:creationId xmlns:a16="http://schemas.microsoft.com/office/drawing/2014/main" id="{CFC61157-48C6-4A2D-9E0A-3E03CEEB9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713" y="0"/>
            <a:ext cx="66325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Box 2">
            <a:extLst>
              <a:ext uri="{FF2B5EF4-FFF2-40B4-BE49-F238E27FC236}">
                <a16:creationId xmlns:a16="http://schemas.microsoft.com/office/drawing/2014/main" id="{E7ACBC2E-F919-4D78-B569-1AA4CE6058A1}"/>
              </a:ext>
            </a:extLst>
          </p:cNvPr>
          <p:cNvSpPr txBox="1">
            <a:spLocks noChangeArrowheads="1"/>
          </p:cNvSpPr>
          <p:nvPr/>
        </p:nvSpPr>
        <p:spPr bwMode="auto">
          <a:xfrm>
            <a:off x="4143375" y="142875"/>
            <a:ext cx="1335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4 רמות אפור</a:t>
            </a:r>
          </a:p>
        </p:txBody>
      </p:sp>
    </p:spTree>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a:extLst>
              <a:ext uri="{FF2B5EF4-FFF2-40B4-BE49-F238E27FC236}">
                <a16:creationId xmlns:a16="http://schemas.microsoft.com/office/drawing/2014/main" id="{FBC2A2C4-FDB0-47EC-ABBF-2A87F40A8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713" y="0"/>
            <a:ext cx="66325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Box 2">
            <a:extLst>
              <a:ext uri="{FF2B5EF4-FFF2-40B4-BE49-F238E27FC236}">
                <a16:creationId xmlns:a16="http://schemas.microsoft.com/office/drawing/2014/main" id="{40CF5DBB-1308-4A1A-8BC1-34E7E9AA9E43}"/>
              </a:ext>
            </a:extLst>
          </p:cNvPr>
          <p:cNvSpPr txBox="1">
            <a:spLocks noChangeArrowheads="1"/>
          </p:cNvSpPr>
          <p:nvPr/>
        </p:nvSpPr>
        <p:spPr bwMode="auto">
          <a:xfrm>
            <a:off x="4014788" y="142875"/>
            <a:ext cx="1463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16 רמות אפור</a:t>
            </a:r>
          </a:p>
        </p:txBody>
      </p:sp>
    </p:spTree>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a:extLst>
              <a:ext uri="{FF2B5EF4-FFF2-40B4-BE49-F238E27FC236}">
                <a16:creationId xmlns:a16="http://schemas.microsoft.com/office/drawing/2014/main" id="{89153529-3FB2-4B6F-9424-8F5F15B82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713" y="0"/>
            <a:ext cx="66325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Box 2">
            <a:extLst>
              <a:ext uri="{FF2B5EF4-FFF2-40B4-BE49-F238E27FC236}">
                <a16:creationId xmlns:a16="http://schemas.microsoft.com/office/drawing/2014/main" id="{CD73F718-2624-4212-8CC0-94EB742DDF54}"/>
              </a:ext>
            </a:extLst>
          </p:cNvPr>
          <p:cNvSpPr txBox="1">
            <a:spLocks noChangeArrowheads="1"/>
          </p:cNvSpPr>
          <p:nvPr/>
        </p:nvSpPr>
        <p:spPr bwMode="auto">
          <a:xfrm>
            <a:off x="3886200" y="142875"/>
            <a:ext cx="1592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256 רמות אפור</a:t>
            </a:r>
          </a:p>
        </p:txBody>
      </p:sp>
      <p:sp>
        <p:nvSpPr>
          <p:cNvPr id="17412" name="TextBox 2">
            <a:extLst>
              <a:ext uri="{FF2B5EF4-FFF2-40B4-BE49-F238E27FC236}">
                <a16:creationId xmlns:a16="http://schemas.microsoft.com/office/drawing/2014/main" id="{38502048-7D31-48CD-AE76-850DCB86FF79}"/>
              </a:ext>
            </a:extLst>
          </p:cNvPr>
          <p:cNvSpPr txBox="1">
            <a:spLocks noChangeArrowheads="1"/>
          </p:cNvSpPr>
          <p:nvPr/>
        </p:nvSpPr>
        <p:spPr bwMode="auto">
          <a:xfrm>
            <a:off x="7151723" y="1779588"/>
            <a:ext cx="1604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dirty="0"/>
              <a:t>K</a:t>
            </a:r>
            <a:r>
              <a:rPr lang="he-IL" altLang="en-US" sz="1800" dirty="0"/>
              <a:t> - מספר ביטים</a:t>
            </a:r>
          </a:p>
        </p:txBody>
      </p:sp>
      <p:graphicFrame>
        <p:nvGraphicFramePr>
          <p:cNvPr id="17413" name="Object 4">
            <a:extLst>
              <a:ext uri="{FF2B5EF4-FFF2-40B4-BE49-F238E27FC236}">
                <a16:creationId xmlns:a16="http://schemas.microsoft.com/office/drawing/2014/main" id="{7D2C3D0C-1725-47CF-9F5C-66D3D5ADCFAA}"/>
              </a:ext>
            </a:extLst>
          </p:cNvPr>
          <p:cNvGraphicFramePr>
            <a:graphicFrameLocks noChangeAspect="1"/>
          </p:cNvGraphicFramePr>
          <p:nvPr/>
        </p:nvGraphicFramePr>
        <p:xfrm>
          <a:off x="6789738" y="2276475"/>
          <a:ext cx="2257425" cy="1584325"/>
        </p:xfrm>
        <a:graphic>
          <a:graphicData uri="http://schemas.openxmlformats.org/presentationml/2006/ole">
            <mc:AlternateContent xmlns:mc="http://schemas.openxmlformats.org/markup-compatibility/2006">
              <mc:Choice xmlns:v="urn:schemas-microsoft-com:vml" Requires="v">
                <p:oleObj spid="_x0000_s17423" name="Equation" r:id="rId5" imgW="939392" imgH="660113" progId="Equation.3">
                  <p:embed/>
                </p:oleObj>
              </mc:Choice>
              <mc:Fallback>
                <p:oleObj name="Equation" r:id="rId5" imgW="939392" imgH="66011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9738" y="2276475"/>
                        <a:ext cx="2257425" cy="158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8EB6FFC0-8A17-40D3-B09E-268358F28E81}"/>
              </a:ext>
            </a:extLst>
          </p:cNvPr>
          <p:cNvSpPr txBox="1">
            <a:spLocks noChangeArrowheads="1"/>
          </p:cNvSpPr>
          <p:nvPr/>
        </p:nvSpPr>
        <p:spPr bwMode="auto">
          <a:xfrm>
            <a:off x="7432441" y="404813"/>
            <a:ext cx="14686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dirty="0"/>
              <a:t>טרנספורמציות</a:t>
            </a:r>
          </a:p>
        </p:txBody>
      </p:sp>
      <p:pic>
        <p:nvPicPr>
          <p:cNvPr id="19460" name="Picture 4">
            <a:extLst>
              <a:ext uri="{FF2B5EF4-FFF2-40B4-BE49-F238E27FC236}">
                <a16:creationId xmlns:a16="http://schemas.microsoft.com/office/drawing/2014/main" id="{B7092DDD-3C2B-44F9-AC51-45F1D5BB7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4075"/>
            <a:ext cx="31686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4">
            <a:extLst>
              <a:ext uri="{FF2B5EF4-FFF2-40B4-BE49-F238E27FC236}">
                <a16:creationId xmlns:a16="http://schemas.microsoft.com/office/drawing/2014/main" id="{F840C99E-3489-4EE6-BFAD-A3D8A805E4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4267" r="12019"/>
          <a:stretch>
            <a:fillRect/>
          </a:stretch>
        </p:blipFill>
        <p:spPr bwMode="auto">
          <a:xfrm>
            <a:off x="458688" y="3506812"/>
            <a:ext cx="2232025"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4">
            <a:extLst>
              <a:ext uri="{FF2B5EF4-FFF2-40B4-BE49-F238E27FC236}">
                <a16:creationId xmlns:a16="http://schemas.microsoft.com/office/drawing/2014/main" id="{7FC97322-EE72-41D5-9291-E6B36197E6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5588" t="12543" r="14270"/>
          <a:stretch>
            <a:fillRect/>
          </a:stretch>
        </p:blipFill>
        <p:spPr bwMode="auto">
          <a:xfrm>
            <a:off x="6422599" y="3613571"/>
            <a:ext cx="2262713" cy="2917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5">
            <a:extLst>
              <a:ext uri="{FF2B5EF4-FFF2-40B4-BE49-F238E27FC236}">
                <a16:creationId xmlns:a16="http://schemas.microsoft.com/office/drawing/2014/main" id="{EBA262CA-2C37-46D4-A02A-125E99D67F5D}"/>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1547" y="3710101"/>
            <a:ext cx="272415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
            <a:extLst>
              <a:ext uri="{FF2B5EF4-FFF2-40B4-BE49-F238E27FC236}">
                <a16:creationId xmlns:a16="http://schemas.microsoft.com/office/drawing/2014/main" id="{E1CA9B57-44CC-4880-8D2B-87315468A6F6}"/>
              </a:ext>
            </a:extLst>
          </p:cNvPr>
          <p:cNvSpPr txBox="1">
            <a:spLocks noChangeArrowheads="1"/>
          </p:cNvSpPr>
          <p:nvPr/>
        </p:nvSpPr>
        <p:spPr bwMode="auto">
          <a:xfrm>
            <a:off x="3491880" y="590545"/>
            <a:ext cx="8178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dirty="0"/>
              <a:t>ממוצע:</a:t>
            </a:r>
          </a:p>
        </p:txBody>
      </p:sp>
      <p:cxnSp>
        <p:nvCxnSpPr>
          <p:cNvPr id="3" name="Straight Arrow Connector 2">
            <a:extLst>
              <a:ext uri="{FF2B5EF4-FFF2-40B4-BE49-F238E27FC236}">
                <a16:creationId xmlns:a16="http://schemas.microsoft.com/office/drawing/2014/main" id="{1673089C-8FC0-444E-8A1C-CC6336EF602E}"/>
              </a:ext>
            </a:extLst>
          </p:cNvPr>
          <p:cNvCxnSpPr>
            <a:cxnSpLocks/>
          </p:cNvCxnSpPr>
          <p:nvPr/>
        </p:nvCxnSpPr>
        <p:spPr>
          <a:xfrm>
            <a:off x="5292080" y="5062651"/>
            <a:ext cx="1013213" cy="94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2">
            <a:extLst>
              <a:ext uri="{FF2B5EF4-FFF2-40B4-BE49-F238E27FC236}">
                <a16:creationId xmlns:a16="http://schemas.microsoft.com/office/drawing/2014/main" id="{43ABC2CA-FF6B-4381-BD9B-E85474155E6D}"/>
              </a:ext>
            </a:extLst>
          </p:cNvPr>
          <p:cNvSpPr txBox="1">
            <a:spLocks noChangeArrowheads="1"/>
          </p:cNvSpPr>
          <p:nvPr/>
        </p:nvSpPr>
        <p:spPr bwMode="auto">
          <a:xfrm>
            <a:off x="3491880" y="3063770"/>
            <a:ext cx="53119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dirty="0"/>
              <a:t>r</a:t>
            </a:r>
            <a:r>
              <a:rPr lang="he-IL" altLang="en-US" sz="1800" dirty="0"/>
              <a:t> –רמת אפור בפיקסל בתמונה המקורית</a:t>
            </a:r>
          </a:p>
          <a:p>
            <a:pPr eaLnBrk="1" hangingPunct="1">
              <a:spcBef>
                <a:spcPct val="0"/>
              </a:spcBef>
              <a:buNone/>
            </a:pPr>
            <a:r>
              <a:rPr lang="en-US" altLang="en-US" sz="1800" dirty="0"/>
              <a:t>s</a:t>
            </a:r>
            <a:r>
              <a:rPr lang="he-IL" altLang="en-US" sz="1800" dirty="0"/>
              <a:t> –רמת אפור באותו פיקסל בתמונה אחרי טרנספורמציה</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
            <a:extLst>
              <a:ext uri="{FF2B5EF4-FFF2-40B4-BE49-F238E27FC236}">
                <a16:creationId xmlns:a16="http://schemas.microsoft.com/office/drawing/2014/main" id="{3E6F0224-8802-417B-A1CF-F32BD281510E}"/>
              </a:ext>
            </a:extLst>
          </p:cNvPr>
          <p:cNvSpPr txBox="1">
            <a:spLocks noChangeArrowheads="1"/>
          </p:cNvSpPr>
          <p:nvPr/>
        </p:nvSpPr>
        <p:spPr bwMode="auto">
          <a:xfrm>
            <a:off x="7499350" y="404813"/>
            <a:ext cx="140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he-IL" altLang="en-US" sz="1800"/>
              <a:t>טרנספורמציה</a:t>
            </a:r>
          </a:p>
        </p:txBody>
      </p:sp>
      <p:pic>
        <p:nvPicPr>
          <p:cNvPr id="21507" name="Picture 2">
            <a:extLst>
              <a:ext uri="{FF2B5EF4-FFF2-40B4-BE49-F238E27FC236}">
                <a16:creationId xmlns:a16="http://schemas.microsoft.com/office/drawing/2014/main" id="{E6148D20-14E0-476B-B64A-18EF178C9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125538"/>
            <a:ext cx="264795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2">
            <a:extLst>
              <a:ext uri="{FF2B5EF4-FFF2-40B4-BE49-F238E27FC236}">
                <a16:creationId xmlns:a16="http://schemas.microsoft.com/office/drawing/2014/main" id="{7C83C020-729F-4FB6-8728-6F11E865F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1125538"/>
            <a:ext cx="264795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3">
            <a:extLst>
              <a:ext uri="{FF2B5EF4-FFF2-40B4-BE49-F238E27FC236}">
                <a16:creationId xmlns:a16="http://schemas.microsoft.com/office/drawing/2014/main" id="{66E89901-BFC4-4627-9188-2C3A7D7CFA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49788"/>
          <a:stretch>
            <a:fillRect/>
          </a:stretch>
        </p:blipFill>
        <p:spPr bwMode="auto">
          <a:xfrm>
            <a:off x="971550" y="4005263"/>
            <a:ext cx="2232025"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3">
            <a:extLst>
              <a:ext uri="{FF2B5EF4-FFF2-40B4-BE49-F238E27FC236}">
                <a16:creationId xmlns:a16="http://schemas.microsoft.com/office/drawing/2014/main" id="{24C53433-7F9F-4426-9A4C-A385A9D72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0212"/>
          <a:stretch>
            <a:fillRect/>
          </a:stretch>
        </p:blipFill>
        <p:spPr bwMode="auto">
          <a:xfrm>
            <a:off x="6227763" y="4005263"/>
            <a:ext cx="2214562"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11" name="Group 18">
            <a:extLst>
              <a:ext uri="{FF2B5EF4-FFF2-40B4-BE49-F238E27FC236}">
                <a16:creationId xmlns:a16="http://schemas.microsoft.com/office/drawing/2014/main" id="{194CDD05-4578-43CA-8F4B-BDBC1F819B71}"/>
              </a:ext>
            </a:extLst>
          </p:cNvPr>
          <p:cNvGrpSpPr>
            <a:grpSpLocks/>
          </p:cNvGrpSpPr>
          <p:nvPr/>
        </p:nvGrpSpPr>
        <p:grpSpPr bwMode="auto">
          <a:xfrm>
            <a:off x="3492500" y="1196975"/>
            <a:ext cx="2016125" cy="1952625"/>
            <a:chOff x="3491880" y="1196752"/>
            <a:chExt cx="2016224" cy="1953508"/>
          </a:xfrm>
        </p:grpSpPr>
        <p:cxnSp>
          <p:nvCxnSpPr>
            <p:cNvPr id="12" name="Straight Arrow Connector 11">
              <a:extLst>
                <a:ext uri="{FF2B5EF4-FFF2-40B4-BE49-F238E27FC236}">
                  <a16:creationId xmlns:a16="http://schemas.microsoft.com/office/drawing/2014/main" id="{A43B67BC-FBF2-4CD0-A9B1-D7F929D4FB4D}"/>
                </a:ext>
              </a:extLst>
            </p:cNvPr>
            <p:cNvCxnSpPr/>
            <p:nvPr/>
          </p:nvCxnSpPr>
          <p:spPr>
            <a:xfrm rot="5400000" flipH="1" flipV="1">
              <a:off x="3456678" y="2097272"/>
              <a:ext cx="1367455"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5A8AC6F-4228-4F7A-B359-1EE6BED6405D}"/>
                </a:ext>
              </a:extLst>
            </p:cNvPr>
            <p:cNvCxnSpPr/>
            <p:nvPr/>
          </p:nvCxnSpPr>
          <p:spPr>
            <a:xfrm flipV="1">
              <a:off x="4139612" y="2767500"/>
              <a:ext cx="1289113" cy="95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E60A21-A921-448A-AD31-B16882451E40}"/>
                </a:ext>
              </a:extLst>
            </p:cNvPr>
            <p:cNvCxnSpPr/>
            <p:nvPr/>
          </p:nvCxnSpPr>
          <p:spPr>
            <a:xfrm rot="5400000" flipH="1" flipV="1">
              <a:off x="4068718" y="1628172"/>
              <a:ext cx="1222928" cy="108114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521" name="TextBox 16">
              <a:extLst>
                <a:ext uri="{FF2B5EF4-FFF2-40B4-BE49-F238E27FC236}">
                  <a16:creationId xmlns:a16="http://schemas.microsoft.com/office/drawing/2014/main" id="{D3717695-2F58-463A-AA78-83CA62E3A703}"/>
                </a:ext>
              </a:extLst>
            </p:cNvPr>
            <p:cNvSpPr txBox="1">
              <a:spLocks noChangeArrowheads="1"/>
            </p:cNvSpPr>
            <p:nvPr/>
          </p:nvSpPr>
          <p:spPr bwMode="auto">
            <a:xfrm>
              <a:off x="4932040" y="2780928"/>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a:latin typeface="Arial" panose="020B0604020202020204" pitchFamily="34" charset="0"/>
                </a:rPr>
                <a:t>r</a:t>
              </a:r>
            </a:p>
          </p:txBody>
        </p:sp>
        <p:sp>
          <p:nvSpPr>
            <p:cNvPr id="21522" name="TextBox 17">
              <a:extLst>
                <a:ext uri="{FF2B5EF4-FFF2-40B4-BE49-F238E27FC236}">
                  <a16:creationId xmlns:a16="http://schemas.microsoft.com/office/drawing/2014/main" id="{6FCA180D-3994-41FF-B2F0-2562036067AA}"/>
                </a:ext>
              </a:extLst>
            </p:cNvPr>
            <p:cNvSpPr txBox="1">
              <a:spLocks noChangeArrowheads="1"/>
            </p:cNvSpPr>
            <p:nvPr/>
          </p:nvSpPr>
          <p:spPr bwMode="auto">
            <a:xfrm>
              <a:off x="3491880" y="1196752"/>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a:latin typeface="Arial" panose="020B0604020202020204" pitchFamily="34" charset="0"/>
                </a:rPr>
                <a:t>s</a:t>
              </a:r>
            </a:p>
          </p:txBody>
        </p:sp>
      </p:grpSp>
      <p:grpSp>
        <p:nvGrpSpPr>
          <p:cNvPr id="3" name="Group 28">
            <a:extLst>
              <a:ext uri="{FF2B5EF4-FFF2-40B4-BE49-F238E27FC236}">
                <a16:creationId xmlns:a16="http://schemas.microsoft.com/office/drawing/2014/main" id="{57FFE351-8766-45CD-A5D4-07AA5BDFBD40}"/>
              </a:ext>
            </a:extLst>
          </p:cNvPr>
          <p:cNvGrpSpPr>
            <a:grpSpLocks/>
          </p:cNvGrpSpPr>
          <p:nvPr/>
        </p:nvGrpSpPr>
        <p:grpSpPr bwMode="auto">
          <a:xfrm>
            <a:off x="3492500" y="4508500"/>
            <a:ext cx="2016125" cy="1954213"/>
            <a:chOff x="3491880" y="4715852"/>
            <a:chExt cx="2016224" cy="1953508"/>
          </a:xfrm>
        </p:grpSpPr>
        <p:cxnSp>
          <p:nvCxnSpPr>
            <p:cNvPr id="21" name="Straight Arrow Connector 20">
              <a:extLst>
                <a:ext uri="{FF2B5EF4-FFF2-40B4-BE49-F238E27FC236}">
                  <a16:creationId xmlns:a16="http://schemas.microsoft.com/office/drawing/2014/main" id="{9177CD16-05F5-4877-9E47-1FF3E9243950}"/>
                </a:ext>
              </a:extLst>
            </p:cNvPr>
            <p:cNvCxnSpPr/>
            <p:nvPr/>
          </p:nvCxnSpPr>
          <p:spPr>
            <a:xfrm rot="5400000" flipH="1" flipV="1">
              <a:off x="3456440" y="5616434"/>
              <a:ext cx="1367931"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D2531CE-A56B-4DE4-B6B8-6369E587AEDC}"/>
                </a:ext>
              </a:extLst>
            </p:cNvPr>
            <p:cNvCxnSpPr/>
            <p:nvPr/>
          </p:nvCxnSpPr>
          <p:spPr>
            <a:xfrm flipV="1">
              <a:off x="4139612" y="6286910"/>
              <a:ext cx="1289113" cy="952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D12024-66EA-4BC3-865C-9C3D51107682}"/>
                </a:ext>
              </a:extLst>
            </p:cNvPr>
            <p:cNvCxnSpPr>
              <a:endCxn id="21516" idx="0"/>
            </p:cNvCxnSpPr>
            <p:nvPr/>
          </p:nvCxnSpPr>
          <p:spPr>
            <a:xfrm rot="16200000" flipH="1">
              <a:off x="4073198" y="5152050"/>
              <a:ext cx="1286998" cy="100811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516" name="TextBox 23">
              <a:extLst>
                <a:ext uri="{FF2B5EF4-FFF2-40B4-BE49-F238E27FC236}">
                  <a16:creationId xmlns:a16="http://schemas.microsoft.com/office/drawing/2014/main" id="{ED32A107-0124-436F-B8E2-B3CBFB5459E2}"/>
                </a:ext>
              </a:extLst>
            </p:cNvPr>
            <p:cNvSpPr txBox="1">
              <a:spLocks noChangeArrowheads="1"/>
            </p:cNvSpPr>
            <p:nvPr/>
          </p:nvSpPr>
          <p:spPr bwMode="auto">
            <a:xfrm>
              <a:off x="4932040" y="6300028"/>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a:latin typeface="Arial" panose="020B0604020202020204" pitchFamily="34" charset="0"/>
                </a:rPr>
                <a:t>r</a:t>
              </a:r>
            </a:p>
          </p:txBody>
        </p:sp>
        <p:sp>
          <p:nvSpPr>
            <p:cNvPr id="21517" name="TextBox 24">
              <a:extLst>
                <a:ext uri="{FF2B5EF4-FFF2-40B4-BE49-F238E27FC236}">
                  <a16:creationId xmlns:a16="http://schemas.microsoft.com/office/drawing/2014/main" id="{84FCA1DA-1496-4040-9016-86C6896C7D6E}"/>
                </a:ext>
              </a:extLst>
            </p:cNvPr>
            <p:cNvSpPr txBox="1">
              <a:spLocks noChangeArrowheads="1"/>
            </p:cNvSpPr>
            <p:nvPr/>
          </p:nvSpPr>
          <p:spPr bwMode="auto">
            <a:xfrm>
              <a:off x="3491880" y="4715852"/>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a:latin typeface="Arial" panose="020B0604020202020204" pitchFamily="34" charset="0"/>
                </a:rPr>
                <a:t>s</a:t>
              </a:r>
            </a:p>
          </p:txBody>
        </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16833</TotalTime>
  <Words>1302</Words>
  <Application>Microsoft Office PowerPoint</Application>
  <PresentationFormat>On-screen Show (4:3)</PresentationFormat>
  <Paragraphs>355</Paragraphs>
  <Slides>33</Slides>
  <Notes>33</Notes>
  <HiddenSlides>2</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0" baseType="lpstr">
      <vt:lpstr>Arial</vt:lpstr>
      <vt:lpstr>Calibri</vt:lpstr>
      <vt:lpstr>Cambria Math</vt:lpstr>
      <vt:lpstr>Times New Roman</vt:lpstr>
      <vt:lpstr>Wingdings</vt:lpstr>
      <vt:lpstr>Office Theme</vt:lpstr>
      <vt:lpstr>Equation</vt:lpstr>
      <vt:lpstr>Physiological Signal Processing Lab  המעבדה לעיבוד אותות פיזיולוגים</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היסטוגרמה של רמות אפור</vt:lpstr>
      <vt:lpstr>מתיחת היסטוגרמה בסיסית</vt:lpstr>
      <vt:lpstr>Histogram Equalization</vt:lpstr>
      <vt:lpstr>Histogram Equalization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התמרת פורייה דו מימדית</vt:lpstr>
      <vt:lpstr>פעולות מורפולוגיות</vt:lpstr>
      <vt:lpstr>פעולות מורפולוגיות: Erosion &amp; Dilation</vt:lpstr>
      <vt:lpstr>פעולות מורפולוגיות: Erosion &amp; Dilation</vt:lpstr>
      <vt:lpstr>PowerPoint Presentation</vt:lpstr>
      <vt:lpstr>דוגמה</vt:lpstr>
      <vt:lpstr>Open &amp; Close</vt:lpstr>
      <vt:lpstr>Open &amp; Close</vt:lpstr>
      <vt:lpstr>Open &amp; Close</vt:lpstr>
      <vt:lpstr>PowerPoint Presentation</vt:lpstr>
      <vt:lpstr>PowerPoint Presentation</vt:lpstr>
      <vt:lpstr>PowerPoint Presentation</vt:lpstr>
    </vt:vector>
  </TitlesOfParts>
  <Company>bgu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מבוא לעיבוד תמונה בעזרת MATLAB</dc:title>
  <dc:creator>noamwei</dc:creator>
  <cp:lastModifiedBy>ליר כהן</cp:lastModifiedBy>
  <cp:revision>401</cp:revision>
  <dcterms:created xsi:type="dcterms:W3CDTF">2008-10-28T13:48:15Z</dcterms:created>
  <dcterms:modified xsi:type="dcterms:W3CDTF">2020-12-07T14:30:48Z</dcterms:modified>
</cp:coreProperties>
</file>