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B86-F51F-4F6D-BE80-D95B5E7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A0B6-AC66-4733-80D0-A5F7BFEA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AAC0-7612-4C4A-BB91-42682C52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113E-B4DB-44E3-B4F2-61F9362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B23-35F5-4BF6-AC0B-5512723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5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951-5516-44F5-80E8-CBA61EF4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D58C5-2EB2-422A-B6AC-04760EAF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BFD7-AB9E-453F-911D-EB080F0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E9AD-9219-45A1-A539-EBAFB33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5A4-D906-4762-81A2-F557194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CE5D9-BC2D-41AB-9D44-D1BB11FC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86D9-E043-4DE8-B213-19D4162F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11D8-D5EC-403E-B39F-9753A790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3F99-8CA3-4C61-A00B-D62AB2F7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ACCB-3321-4206-986A-CC4CF04B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7E5-21F6-4887-A139-2AF07BC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7A4-09BE-4446-AEFC-A133D56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D280-83F1-4A00-883F-4F9252C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E04-E287-434F-93D9-C4FBDC4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3F4-C49F-4E23-BAB3-863895D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430-B3A2-4F66-AA1B-D25DE3B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00C-0334-488B-B307-36B76338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DD86-4CB6-427C-8D08-59C38D73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405D-314E-4E76-B72D-BF3AD541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D82-BBA4-4072-98A7-8D1A892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D4E-F405-43B2-ACDE-927DE4C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ED28-E3D5-4D15-AAAD-3AEC780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09C99-00C8-4952-90BC-F274E9DA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2D369-1489-4314-AA49-C449F49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B2E6-A371-44C2-A65C-C31F741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19C2-440F-4C2C-81E5-D1126B0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1C0-FC16-413B-9897-8D13DAE6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2828-F874-44FB-A034-E6DFF7DB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19D30-6FED-4D44-8621-1F40A746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1F3-200C-4A6B-AB98-926839696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80E4-6B75-491E-995E-3689B060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B3C2-AEC2-4B1A-BE32-5EAEA71D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28E00-F7C6-4FF3-B0E2-969B106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6166D-9A37-4360-80DD-9C34E6B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3A5-569D-4679-9219-C3429AC1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3B562-A7B5-4B0A-91E1-670BE50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48B2-81F4-4684-8303-9293360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E33C-D840-4BAD-AE31-B5AA7B1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90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234-A1A7-409F-B560-01B7C29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07CA-6868-4721-A5E7-B29610A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1890-8B6F-40C4-A292-27748AE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149-2736-4F41-87CF-ACD728E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06C3-75C4-4B74-A882-C5F74DA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FE5A-48E2-4D63-BF56-0C605CF8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2BE-DC39-4306-85F2-A47F668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668-E451-408F-8632-EED20751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0D15-4140-4148-96FB-E2294CCA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0E3B-8823-44D7-80A6-4CA4F092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27A2-1E6E-4C3F-A1E0-559D4AA1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CFB6-D6AD-4C59-A9CF-9E092D7C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2C07-F38E-42F7-8377-3169841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276B-E496-487B-AF7F-97B91C6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742-5ECE-45B9-83CC-CABE5CD6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BF31-0938-48E8-AEBC-6DE9152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FEBD-2A57-4B19-9185-A448487A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84D0-1F22-421B-930C-9BDFB2F2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583B-B7C0-4571-8DB8-60C70D36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3CA-B809-434A-B227-EDC0D61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7A1C47-F3A9-4C1B-98E9-E126DA07387E}"/>
              </a:ext>
            </a:extLst>
          </p:cNvPr>
          <p:cNvSpPr/>
          <p:nvPr/>
        </p:nvSpPr>
        <p:spPr>
          <a:xfrm>
            <a:off x="8355435" y="9731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E5A6-7FD2-4C54-AACA-9460FDB9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047750"/>
            <a:ext cx="4219575" cy="47625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0D06F726-441C-4B71-8126-32DB7B5F5146}"/>
              </a:ext>
            </a:extLst>
          </p:cNvPr>
          <p:cNvSpPr/>
          <p:nvPr/>
        </p:nvSpPr>
        <p:spPr>
          <a:xfrm>
            <a:off x="8481270" y="1047750"/>
            <a:ext cx="369115" cy="7391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6DDDC-CB16-400A-B9A8-5E3596ABBF4B}"/>
              </a:ext>
            </a:extLst>
          </p:cNvPr>
          <p:cNvSpPr txBox="1"/>
          <p:nvPr/>
        </p:nvSpPr>
        <p:spPr>
          <a:xfrm>
            <a:off x="8850385" y="123263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Upper Joint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1C610-EB53-4076-B138-A2BB2AA0986E}"/>
              </a:ext>
            </a:extLst>
          </p:cNvPr>
          <p:cNvSpPr/>
          <p:nvPr/>
        </p:nvSpPr>
        <p:spPr>
          <a:xfrm>
            <a:off x="8355435" y="1971741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A733FBF5-73C7-4682-A078-6C9FA26064F7}"/>
              </a:ext>
            </a:extLst>
          </p:cNvPr>
          <p:cNvSpPr/>
          <p:nvPr/>
        </p:nvSpPr>
        <p:spPr>
          <a:xfrm>
            <a:off x="8481270" y="2046368"/>
            <a:ext cx="369115" cy="7391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7C4D-485F-440A-87AB-9C5E01D9A6B3}"/>
              </a:ext>
            </a:extLst>
          </p:cNvPr>
          <p:cNvSpPr txBox="1"/>
          <p:nvPr/>
        </p:nvSpPr>
        <p:spPr>
          <a:xfrm>
            <a:off x="8850385" y="2231254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Lower Joint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58175-52B0-419D-97E9-494F5EA928D0}"/>
              </a:ext>
            </a:extLst>
          </p:cNvPr>
          <p:cNvSpPr/>
          <p:nvPr/>
        </p:nvSpPr>
        <p:spPr>
          <a:xfrm>
            <a:off x="8355435" y="3058116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6C9E-499E-41FA-B32E-3FC28EED9D51}"/>
              </a:ext>
            </a:extLst>
          </p:cNvPr>
          <p:cNvSpPr txBox="1"/>
          <p:nvPr/>
        </p:nvSpPr>
        <p:spPr>
          <a:xfrm>
            <a:off x="8850385" y="3317629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 Joint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5F71037-BF4C-4E47-AB04-8EFAFAFF838C}"/>
              </a:ext>
            </a:extLst>
          </p:cNvPr>
          <p:cNvSpPr/>
          <p:nvPr/>
        </p:nvSpPr>
        <p:spPr>
          <a:xfrm>
            <a:off x="8481270" y="3173793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F4C90F3-182D-4C7A-83BC-79A40341C241}"/>
              </a:ext>
            </a:extLst>
          </p:cNvPr>
          <p:cNvSpPr/>
          <p:nvPr/>
        </p:nvSpPr>
        <p:spPr>
          <a:xfrm rot="10800000">
            <a:off x="8459838" y="3502295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5B7E1-C79A-4CCF-8209-53BFAF535CAC}"/>
              </a:ext>
            </a:extLst>
          </p:cNvPr>
          <p:cNvCxnSpPr>
            <a:stCxn id="8" idx="1"/>
          </p:cNvCxnSpPr>
          <p:nvPr/>
        </p:nvCxnSpPr>
        <p:spPr>
          <a:xfrm flipH="1">
            <a:off x="6305550" y="1421934"/>
            <a:ext cx="2049885" cy="624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C555D-3A9D-4BF2-8BA4-FBFF9A60F02E}"/>
              </a:ext>
            </a:extLst>
          </p:cNvPr>
          <p:cNvCxnSpPr>
            <a:stCxn id="9" idx="1"/>
          </p:cNvCxnSpPr>
          <p:nvPr/>
        </p:nvCxnSpPr>
        <p:spPr>
          <a:xfrm flipH="1">
            <a:off x="6369050" y="2420552"/>
            <a:ext cx="1986385" cy="1209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208725-6909-439E-9193-3A9996DCCAB0}"/>
              </a:ext>
            </a:extLst>
          </p:cNvPr>
          <p:cNvCxnSpPr>
            <a:stCxn id="12" idx="1"/>
          </p:cNvCxnSpPr>
          <p:nvPr/>
        </p:nvCxnSpPr>
        <p:spPr>
          <a:xfrm flipH="1">
            <a:off x="6369050" y="3506927"/>
            <a:ext cx="1986385" cy="12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7C07E-4F17-4A64-8D63-F2679EFCF32D}"/>
              </a:ext>
            </a:extLst>
          </p:cNvPr>
          <p:cNvSpPr/>
          <p:nvPr/>
        </p:nvSpPr>
        <p:spPr>
          <a:xfrm>
            <a:off x="8355435" y="4139772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A1C3A583-5BD5-4045-8C6E-918AB386934F}"/>
              </a:ext>
            </a:extLst>
          </p:cNvPr>
          <p:cNvSpPr/>
          <p:nvPr/>
        </p:nvSpPr>
        <p:spPr>
          <a:xfrm>
            <a:off x="8481270" y="4214399"/>
            <a:ext cx="369115" cy="7391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CF3EC-A1DA-42A1-A87A-4743106DFCFF}"/>
              </a:ext>
            </a:extLst>
          </p:cNvPr>
          <p:cNvSpPr txBox="1"/>
          <p:nvPr/>
        </p:nvSpPr>
        <p:spPr>
          <a:xfrm>
            <a:off x="8850385" y="4399285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Speed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74273-6979-4A40-8EB4-F228538327DC}"/>
              </a:ext>
            </a:extLst>
          </p:cNvPr>
          <p:cNvCxnSpPr>
            <a:stCxn id="23" idx="1"/>
          </p:cNvCxnSpPr>
          <p:nvPr/>
        </p:nvCxnSpPr>
        <p:spPr>
          <a:xfrm flipH="1">
            <a:off x="6096000" y="4588583"/>
            <a:ext cx="2259435" cy="510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C6684-ACE2-4EBD-BE23-394AB3EF964C}"/>
              </a:ext>
            </a:extLst>
          </p:cNvPr>
          <p:cNvSpPr/>
          <p:nvPr/>
        </p:nvSpPr>
        <p:spPr>
          <a:xfrm>
            <a:off x="2748385" y="4143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1F66A-9EC7-4948-AF77-E21EC2A70396}"/>
              </a:ext>
            </a:extLst>
          </p:cNvPr>
          <p:cNvSpPr txBox="1"/>
          <p:nvPr/>
        </p:nvSpPr>
        <p:spPr>
          <a:xfrm>
            <a:off x="2995858" y="4938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Close Gripper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39E50-A3CB-46F6-8E77-1EDD642348D4}"/>
              </a:ext>
            </a:extLst>
          </p:cNvPr>
          <p:cNvSpPr txBox="1"/>
          <p:nvPr/>
        </p:nvSpPr>
        <p:spPr>
          <a:xfrm>
            <a:off x="2995859" y="85350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 Gripper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8D4B0-8E4B-44CA-A08F-E9298448A8F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63931" y="678468"/>
            <a:ext cx="1485304" cy="493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94561-984F-4398-9F52-DB85F6CF122A}"/>
              </a:ext>
            </a:extLst>
          </p:cNvPr>
          <p:cNvCxnSpPr>
            <a:stCxn id="31" idx="3"/>
          </p:cNvCxnSpPr>
          <p:nvPr/>
        </p:nvCxnSpPr>
        <p:spPr>
          <a:xfrm>
            <a:off x="4463932" y="1038172"/>
            <a:ext cx="1174868" cy="15624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ECF00-4FFA-4C53-9FF7-B42196B47850}"/>
              </a:ext>
            </a:extLst>
          </p:cNvPr>
          <p:cNvSpPr/>
          <p:nvPr/>
        </p:nvSpPr>
        <p:spPr>
          <a:xfrm>
            <a:off x="1766873" y="2559902"/>
            <a:ext cx="1963023" cy="12553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4965C9-54CB-41C2-A403-649278AE51D9}"/>
              </a:ext>
            </a:extLst>
          </p:cNvPr>
          <p:cNvSpPr txBox="1"/>
          <p:nvPr/>
        </p:nvSpPr>
        <p:spPr>
          <a:xfrm>
            <a:off x="2014349" y="3002898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Lower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940C6-E8BC-47DE-9F45-0B845CA84A30}"/>
              </a:ext>
            </a:extLst>
          </p:cNvPr>
          <p:cNvSpPr txBox="1"/>
          <p:nvPr/>
        </p:nvSpPr>
        <p:spPr>
          <a:xfrm>
            <a:off x="2014349" y="33626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Upper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0B530F-AF16-482C-91CC-A9550A8E323D}"/>
              </a:ext>
            </a:extLst>
          </p:cNvPr>
          <p:cNvSpPr txBox="1"/>
          <p:nvPr/>
        </p:nvSpPr>
        <p:spPr>
          <a:xfrm>
            <a:off x="1939525" y="2643194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Rotate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A1D1A5-0D66-44A2-9A5A-15A93A5B87D2}"/>
              </a:ext>
            </a:extLst>
          </p:cNvPr>
          <p:cNvCxnSpPr>
            <a:stCxn id="40" idx="3"/>
          </p:cNvCxnSpPr>
          <p:nvPr/>
        </p:nvCxnSpPr>
        <p:spPr>
          <a:xfrm flipV="1">
            <a:off x="3557245" y="2643194"/>
            <a:ext cx="1402105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D3AC9-8CC0-4354-8BC9-FF249F6C3D81}"/>
              </a:ext>
            </a:extLst>
          </p:cNvPr>
          <p:cNvCxnSpPr/>
          <p:nvPr/>
        </p:nvCxnSpPr>
        <p:spPr>
          <a:xfrm>
            <a:off x="3482422" y="3173793"/>
            <a:ext cx="1228986" cy="64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CB4C-0AE7-4716-8BFD-E120D95E2CEB}"/>
              </a:ext>
            </a:extLst>
          </p:cNvPr>
          <p:cNvCxnSpPr/>
          <p:nvPr/>
        </p:nvCxnSpPr>
        <p:spPr>
          <a:xfrm>
            <a:off x="3482422" y="3556000"/>
            <a:ext cx="1228986" cy="336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093C-0736-4DAA-8974-66BCD979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 sending to the Arduino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CC273-E2C3-471E-A04F-664094411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32604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2233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83587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2164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0774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986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Rotate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Rotate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Rotate+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8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7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1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Gripper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Gripper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Gripper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Rotate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Angle(0,65536)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Angle_L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4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9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Commands sending to the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Newman</dc:creator>
  <cp:lastModifiedBy>Joel Newman</cp:lastModifiedBy>
  <cp:revision>5</cp:revision>
  <dcterms:created xsi:type="dcterms:W3CDTF">2018-01-26T22:23:08Z</dcterms:created>
  <dcterms:modified xsi:type="dcterms:W3CDTF">2018-01-27T01:17:49Z</dcterms:modified>
</cp:coreProperties>
</file>