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DB86-F51F-4F6D-BE80-D95B5E722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8A0B6-AC66-4733-80D0-A5F7BFEA6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DAAC0-7612-4C4A-BB91-42682C52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113E-B4DB-44E3-B4F2-61F93629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7BB23-35F5-4BF6-AC0B-5512723F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51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D951-5516-44F5-80E8-CBA61EF4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D58C5-2EB2-422A-B6AC-04760EAFF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4BFD7-AB9E-453F-911D-EB080F0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E9AD-9219-45A1-A539-EBAFB333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B85A4-D906-4762-81A2-F557194F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878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CE5D9-BC2D-41AB-9D44-D1BB11FC2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086D9-E043-4DE8-B213-19D4162FB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C11D8-D5EC-403E-B39F-9753A790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23F99-8CA3-4C61-A00B-D62AB2F7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DACCB-3321-4206-986A-CC4CF04B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77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27E5-21F6-4887-A139-2AF07BC7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37A4-09BE-4446-AEFC-A133D564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6D280-83F1-4A00-883F-4F9252C1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6E04-E287-434F-93D9-C4FBDC42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A3F4-C49F-4E23-BAB3-863895DD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626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7430-B3A2-4F66-AA1B-D25DE3B3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E00C-0334-488B-B307-36B76338A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9DD86-4CB6-427C-8D08-59C38D73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7405D-314E-4E76-B72D-BF3AD541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85D82-BBA4-4072-98A7-8D1A8921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65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FD4E-F405-43B2-ACDE-927DE4CB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4ED28-E3D5-4D15-AAAD-3AEC780C2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09C99-00C8-4952-90BC-F274E9DA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2D369-1489-4314-AA49-C449F497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1B2E6-A371-44C2-A65C-C31F741E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419C2-440F-4C2C-81E5-D1126B04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1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81C0-FC16-413B-9897-8D13DAE6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B2828-F874-44FB-A034-E6DFF7DB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19D30-6FED-4D44-8621-1F40A7465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EF1F3-200C-4A6B-AB98-926839696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080E4-6B75-491E-995E-3689B060B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BB3C2-AEC2-4B1A-BE32-5EAEA71D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28E00-F7C6-4FF3-B0E2-969B1060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6166D-9A37-4360-80DD-9C34E6BC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43A5-569D-4679-9219-C3429AC1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3B562-A7B5-4B0A-91E1-670BE50D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748B2-81F4-4684-8303-92933605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2E33C-D840-4BAD-AE31-B5AA7B12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90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1F234-A1A7-409F-B560-01B7C296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207CA-6868-4721-A5E7-B29610AD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F1890-8B6F-40C4-A292-27748AE5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35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A149-2736-4F41-87CF-ACD728E03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06C3-75C4-4B74-A882-C5F74DA3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7FE5A-48E2-4D63-BF56-0C605CF89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562BE-DC39-4306-85F2-A47F6688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D9668-E451-408F-8632-EED20751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10D15-4140-4148-96FB-E2294CCA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88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0E3B-8823-44D7-80A6-4CA4F092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127A2-1E6E-4C3F-A1E0-559D4AA16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DCFB6-D6AD-4C59-A9CF-9E092D7C9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72C07-F38E-42F7-8377-31698417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B276B-E496-487B-AF7F-97B91C63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E742-5ECE-45B9-83CC-CABE5CD6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21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CBF31-0938-48E8-AEBC-6DE91521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5FEBD-2A57-4B19-9185-A448487A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A84D0-1F22-421B-930C-9BDFB2F27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6E63F-199A-4647-8B5F-D53BEDD4705B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6583B-B7C0-4571-8DB8-60C70D363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8A3CA-B809-434A-B227-EDC0D6191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7A1C47-F3A9-4C1B-98E9-E126DA07387E}"/>
              </a:ext>
            </a:extLst>
          </p:cNvPr>
          <p:cNvSpPr/>
          <p:nvPr/>
        </p:nvSpPr>
        <p:spPr>
          <a:xfrm>
            <a:off x="8355435" y="973123"/>
            <a:ext cx="1963023" cy="8976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AE5A6-7FD2-4C54-AACA-9460FDB9B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12" y="1047750"/>
            <a:ext cx="4219575" cy="4762500"/>
          </a:xfrm>
          <a:prstGeom prst="rect">
            <a:avLst/>
          </a:prstGeom>
        </p:spPr>
      </p:pic>
      <p:sp>
        <p:nvSpPr>
          <p:cNvPr id="6" name="Arrow: Up-Down 5">
            <a:extLst>
              <a:ext uri="{FF2B5EF4-FFF2-40B4-BE49-F238E27FC236}">
                <a16:creationId xmlns:a16="http://schemas.microsoft.com/office/drawing/2014/main" id="{0D06F726-441C-4B71-8126-32DB7B5F5146}"/>
              </a:ext>
            </a:extLst>
          </p:cNvPr>
          <p:cNvSpPr/>
          <p:nvPr/>
        </p:nvSpPr>
        <p:spPr>
          <a:xfrm>
            <a:off x="8481270" y="1047750"/>
            <a:ext cx="369115" cy="73910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6DDDC-CB16-400A-B9A8-5E3596ABBF4B}"/>
              </a:ext>
            </a:extLst>
          </p:cNvPr>
          <p:cNvSpPr txBox="1"/>
          <p:nvPr/>
        </p:nvSpPr>
        <p:spPr>
          <a:xfrm>
            <a:off x="8850385" y="1232636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Upper Joint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1C610-EB53-4076-B138-A2BB2AA0986E}"/>
              </a:ext>
            </a:extLst>
          </p:cNvPr>
          <p:cNvSpPr/>
          <p:nvPr/>
        </p:nvSpPr>
        <p:spPr>
          <a:xfrm>
            <a:off x="8355435" y="1971741"/>
            <a:ext cx="1963023" cy="89762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A733FBF5-73C7-4682-A078-6C9FA26064F7}"/>
              </a:ext>
            </a:extLst>
          </p:cNvPr>
          <p:cNvSpPr/>
          <p:nvPr/>
        </p:nvSpPr>
        <p:spPr>
          <a:xfrm>
            <a:off x="8481270" y="2046368"/>
            <a:ext cx="369115" cy="739105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F7C4D-485F-440A-87AB-9C5E01D9A6B3}"/>
              </a:ext>
            </a:extLst>
          </p:cNvPr>
          <p:cNvSpPr txBox="1"/>
          <p:nvPr/>
        </p:nvSpPr>
        <p:spPr>
          <a:xfrm>
            <a:off x="8850385" y="2231254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Lower Joint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58175-52B0-419D-97E9-494F5EA928D0}"/>
              </a:ext>
            </a:extLst>
          </p:cNvPr>
          <p:cNvSpPr/>
          <p:nvPr/>
        </p:nvSpPr>
        <p:spPr>
          <a:xfrm>
            <a:off x="8355435" y="3058116"/>
            <a:ext cx="1963023" cy="89762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126C9E-499E-41FA-B32E-3FC28EED9D51}"/>
              </a:ext>
            </a:extLst>
          </p:cNvPr>
          <p:cNvSpPr txBox="1"/>
          <p:nvPr/>
        </p:nvSpPr>
        <p:spPr>
          <a:xfrm>
            <a:off x="8850385" y="3317629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Base Joint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5F71037-BF4C-4E47-AB04-8EFAFAFF838C}"/>
              </a:ext>
            </a:extLst>
          </p:cNvPr>
          <p:cNvSpPr/>
          <p:nvPr/>
        </p:nvSpPr>
        <p:spPr>
          <a:xfrm>
            <a:off x="8481270" y="3173793"/>
            <a:ext cx="369115" cy="255207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9F4C90F3-182D-4C7A-83BC-79A40341C241}"/>
              </a:ext>
            </a:extLst>
          </p:cNvPr>
          <p:cNvSpPr/>
          <p:nvPr/>
        </p:nvSpPr>
        <p:spPr>
          <a:xfrm rot="10800000">
            <a:off x="8459838" y="3502295"/>
            <a:ext cx="369115" cy="255207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95B7E1-C79A-4CCF-8209-53BFAF535CAC}"/>
              </a:ext>
            </a:extLst>
          </p:cNvPr>
          <p:cNvCxnSpPr>
            <a:stCxn id="8" idx="1"/>
          </p:cNvCxnSpPr>
          <p:nvPr/>
        </p:nvCxnSpPr>
        <p:spPr>
          <a:xfrm flipH="1">
            <a:off x="6305550" y="1421934"/>
            <a:ext cx="2049885" cy="624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8C555D-3A9D-4BF2-8BA4-FBFF9A60F02E}"/>
              </a:ext>
            </a:extLst>
          </p:cNvPr>
          <p:cNvCxnSpPr>
            <a:stCxn id="9" idx="1"/>
          </p:cNvCxnSpPr>
          <p:nvPr/>
        </p:nvCxnSpPr>
        <p:spPr>
          <a:xfrm flipH="1">
            <a:off x="6369050" y="2420552"/>
            <a:ext cx="1986385" cy="1209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208725-6909-439E-9193-3A9996DCCAB0}"/>
              </a:ext>
            </a:extLst>
          </p:cNvPr>
          <p:cNvCxnSpPr>
            <a:stCxn id="12" idx="1"/>
          </p:cNvCxnSpPr>
          <p:nvPr/>
        </p:nvCxnSpPr>
        <p:spPr>
          <a:xfrm flipH="1">
            <a:off x="6369050" y="3506927"/>
            <a:ext cx="1986385" cy="122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447C07E-4F17-4A64-8D63-F2679EFCF32D}"/>
              </a:ext>
            </a:extLst>
          </p:cNvPr>
          <p:cNvSpPr/>
          <p:nvPr/>
        </p:nvSpPr>
        <p:spPr>
          <a:xfrm>
            <a:off x="8355435" y="4139772"/>
            <a:ext cx="1963023" cy="89762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A1C3A583-5BD5-4045-8C6E-918AB386934F}"/>
              </a:ext>
            </a:extLst>
          </p:cNvPr>
          <p:cNvSpPr/>
          <p:nvPr/>
        </p:nvSpPr>
        <p:spPr>
          <a:xfrm>
            <a:off x="8481270" y="4214399"/>
            <a:ext cx="369115" cy="73910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5CF3EC-A1DA-42A1-A87A-4743106DFCFF}"/>
              </a:ext>
            </a:extLst>
          </p:cNvPr>
          <p:cNvSpPr txBox="1"/>
          <p:nvPr/>
        </p:nvSpPr>
        <p:spPr>
          <a:xfrm>
            <a:off x="8850385" y="4399285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Speed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874273-6979-4A40-8EB4-F228538327DC}"/>
              </a:ext>
            </a:extLst>
          </p:cNvPr>
          <p:cNvCxnSpPr>
            <a:stCxn id="23" idx="1"/>
          </p:cNvCxnSpPr>
          <p:nvPr/>
        </p:nvCxnSpPr>
        <p:spPr>
          <a:xfrm flipH="1">
            <a:off x="6096000" y="4588583"/>
            <a:ext cx="2259435" cy="510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34C6684-ACE2-4EBD-BE23-394AB3EF964C}"/>
              </a:ext>
            </a:extLst>
          </p:cNvPr>
          <p:cNvSpPr/>
          <p:nvPr/>
        </p:nvSpPr>
        <p:spPr>
          <a:xfrm>
            <a:off x="2748385" y="414323"/>
            <a:ext cx="1963023" cy="89762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C1F66A-9EC7-4948-AF77-E21EC2A70396}"/>
              </a:ext>
            </a:extLst>
          </p:cNvPr>
          <p:cNvSpPr txBox="1"/>
          <p:nvPr/>
        </p:nvSpPr>
        <p:spPr>
          <a:xfrm>
            <a:off x="2995858" y="493802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Close Gripper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139E50-A3CB-46F6-8E77-1EDD642348D4}"/>
              </a:ext>
            </a:extLst>
          </p:cNvPr>
          <p:cNvSpPr txBox="1"/>
          <p:nvPr/>
        </p:nvSpPr>
        <p:spPr>
          <a:xfrm>
            <a:off x="2995859" y="853506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Open Gripper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C8D4B0-8E4B-44CA-A08F-E9298448A8F4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463931" y="678468"/>
            <a:ext cx="1485304" cy="4933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A94561-984F-4398-9F52-DB85F6CF122A}"/>
              </a:ext>
            </a:extLst>
          </p:cNvPr>
          <p:cNvCxnSpPr>
            <a:stCxn id="31" idx="3"/>
          </p:cNvCxnSpPr>
          <p:nvPr/>
        </p:nvCxnSpPr>
        <p:spPr>
          <a:xfrm>
            <a:off x="4463932" y="1038172"/>
            <a:ext cx="1174868" cy="15624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D1ECF00-4FFA-4C53-9FF7-B42196B47850}"/>
              </a:ext>
            </a:extLst>
          </p:cNvPr>
          <p:cNvSpPr/>
          <p:nvPr/>
        </p:nvSpPr>
        <p:spPr>
          <a:xfrm>
            <a:off x="1766873" y="2559902"/>
            <a:ext cx="1963023" cy="12553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4965C9-54CB-41C2-A403-649278AE51D9}"/>
              </a:ext>
            </a:extLst>
          </p:cNvPr>
          <p:cNvSpPr txBox="1"/>
          <p:nvPr/>
        </p:nvSpPr>
        <p:spPr>
          <a:xfrm>
            <a:off x="2014349" y="3002898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Enable Lower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E940C6-E8BC-47DE-9F45-0B845CA84A30}"/>
              </a:ext>
            </a:extLst>
          </p:cNvPr>
          <p:cNvSpPr txBox="1"/>
          <p:nvPr/>
        </p:nvSpPr>
        <p:spPr>
          <a:xfrm>
            <a:off x="2014349" y="3362602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Enable Upper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0B530F-AF16-482C-91CC-A9550A8E323D}"/>
              </a:ext>
            </a:extLst>
          </p:cNvPr>
          <p:cNvSpPr txBox="1"/>
          <p:nvPr/>
        </p:nvSpPr>
        <p:spPr>
          <a:xfrm>
            <a:off x="1939525" y="2643194"/>
            <a:ext cx="16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Enable Rotate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A1D1A5-0D66-44A2-9A5A-15A93A5B87D2}"/>
              </a:ext>
            </a:extLst>
          </p:cNvPr>
          <p:cNvCxnSpPr>
            <a:stCxn id="40" idx="3"/>
          </p:cNvCxnSpPr>
          <p:nvPr/>
        </p:nvCxnSpPr>
        <p:spPr>
          <a:xfrm flipV="1">
            <a:off x="3557245" y="2643194"/>
            <a:ext cx="1402105" cy="18466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3D3AC9-8CC0-4354-8BC9-FF249F6C3D81}"/>
              </a:ext>
            </a:extLst>
          </p:cNvPr>
          <p:cNvCxnSpPr/>
          <p:nvPr/>
        </p:nvCxnSpPr>
        <p:spPr>
          <a:xfrm>
            <a:off x="3482422" y="3173793"/>
            <a:ext cx="1228986" cy="647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94CB4C-0AE7-4716-8BFD-E120D95E2CEB}"/>
              </a:ext>
            </a:extLst>
          </p:cNvPr>
          <p:cNvCxnSpPr/>
          <p:nvPr/>
        </p:nvCxnSpPr>
        <p:spPr>
          <a:xfrm>
            <a:off x="3482422" y="3556000"/>
            <a:ext cx="1228986" cy="33655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3CF63D3-8000-4B04-B59E-DCED4A93786D}"/>
              </a:ext>
            </a:extLst>
          </p:cNvPr>
          <p:cNvSpPr/>
          <p:nvPr/>
        </p:nvSpPr>
        <p:spPr>
          <a:xfrm>
            <a:off x="1766873" y="4471388"/>
            <a:ext cx="2093503" cy="59179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153BE5-DC61-460A-8E8D-29156DCC29FE}"/>
              </a:ext>
            </a:extLst>
          </p:cNvPr>
          <p:cNvSpPr txBox="1"/>
          <p:nvPr/>
        </p:nvSpPr>
        <p:spPr>
          <a:xfrm>
            <a:off x="1763679" y="4554680"/>
            <a:ext cx="20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Lock/Unlock Speed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342DD3-8E57-43C3-AFCB-2BAA4A1E6044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810366" y="3975842"/>
            <a:ext cx="1303888" cy="7635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04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093C-0736-4DAA-8974-66BCD979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Commands sending to the Arduino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FCC273-E2C3-471E-A04F-664094411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732604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2233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083587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721641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707747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29860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Value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Value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1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Rotate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Rotate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Rotate+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84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Lower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Lower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Lower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57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Upper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Upper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Upper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31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Gripper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Gripper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Gripper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0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Rotate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Angle_H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Angle_L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Angle(0,65536)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5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Lower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Angle_H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Angle_L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8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Upper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Angle_H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Angle_L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04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4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91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23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94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Commands sending to the Arduino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Newman</dc:creator>
  <cp:lastModifiedBy>Joel Newman</cp:lastModifiedBy>
  <cp:revision>6</cp:revision>
  <dcterms:created xsi:type="dcterms:W3CDTF">2018-01-26T22:23:08Z</dcterms:created>
  <dcterms:modified xsi:type="dcterms:W3CDTF">2018-01-29T17:28:44Z</dcterms:modified>
</cp:coreProperties>
</file>